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31" r:id="rId2"/>
    <p:sldId id="736" r:id="rId3"/>
    <p:sldId id="734" r:id="rId4"/>
    <p:sldId id="737" r:id="rId5"/>
    <p:sldId id="277" r:id="rId6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B0F0"/>
    <a:srgbClr val="C3B996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87358" autoAdjust="0"/>
  </p:normalViewPr>
  <p:slideViewPr>
    <p:cSldViewPr>
      <p:cViewPr>
        <p:scale>
          <a:sx n="125" d="100"/>
          <a:sy n="125" d="100"/>
        </p:scale>
        <p:origin x="1656" y="-3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1792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75618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North Carolina Charlotte Map Location-1</a:t>
            </a:r>
          </a:p>
        </p:txBody>
      </p:sp>
      <p:sp>
        <p:nvSpPr>
          <p:cNvPr id="831" name="Freeform 5">
            <a:extLst>
              <a:ext uri="{FF2B5EF4-FFF2-40B4-BE49-F238E27FC236}">
                <a16:creationId xmlns:a16="http://schemas.microsoft.com/office/drawing/2014/main" id="{2374FBEC-F8A6-855C-D7BF-FD839FDD3631}"/>
              </a:ext>
            </a:extLst>
          </p:cNvPr>
          <p:cNvSpPr>
            <a:spLocks noEditPoints="1"/>
          </p:cNvSpPr>
          <p:nvPr/>
        </p:nvSpPr>
        <p:spPr bwMode="auto">
          <a:xfrm>
            <a:off x="647701" y="1832373"/>
            <a:ext cx="5247085" cy="1994297"/>
          </a:xfrm>
          <a:custGeom>
            <a:avLst/>
            <a:gdLst>
              <a:gd name="T0" fmla="*/ 3155 w 4407"/>
              <a:gd name="T1" fmla="*/ 1639 h 1675"/>
              <a:gd name="T2" fmla="*/ 3176 w 4407"/>
              <a:gd name="T3" fmla="*/ 1579 h 1675"/>
              <a:gd name="T4" fmla="*/ 3240 w 4407"/>
              <a:gd name="T5" fmla="*/ 1458 h 1675"/>
              <a:gd name="T6" fmla="*/ 3312 w 4407"/>
              <a:gd name="T7" fmla="*/ 1359 h 1675"/>
              <a:gd name="T8" fmla="*/ 3336 w 4407"/>
              <a:gd name="T9" fmla="*/ 1350 h 1675"/>
              <a:gd name="T10" fmla="*/ 3540 w 4407"/>
              <a:gd name="T11" fmla="*/ 1193 h 1675"/>
              <a:gd name="T12" fmla="*/ 3610 w 4407"/>
              <a:gd name="T13" fmla="*/ 1177 h 1675"/>
              <a:gd name="T14" fmla="*/ 3764 w 4407"/>
              <a:gd name="T15" fmla="*/ 1159 h 1675"/>
              <a:gd name="T16" fmla="*/ 3792 w 4407"/>
              <a:gd name="T17" fmla="*/ 1157 h 1675"/>
              <a:gd name="T18" fmla="*/ 3867 w 4407"/>
              <a:gd name="T19" fmla="*/ 1160 h 1675"/>
              <a:gd name="T20" fmla="*/ 3932 w 4407"/>
              <a:gd name="T21" fmla="*/ 1113 h 1675"/>
              <a:gd name="T22" fmla="*/ 4004 w 4407"/>
              <a:gd name="T23" fmla="*/ 1042 h 1675"/>
              <a:gd name="T24" fmla="*/ 4074 w 4407"/>
              <a:gd name="T25" fmla="*/ 968 h 1675"/>
              <a:gd name="T26" fmla="*/ 4195 w 4407"/>
              <a:gd name="T27" fmla="*/ 887 h 1675"/>
              <a:gd name="T28" fmla="*/ 4112 w 4407"/>
              <a:gd name="T29" fmla="*/ 508 h 1675"/>
              <a:gd name="T30" fmla="*/ 4334 w 4407"/>
              <a:gd name="T31" fmla="*/ 822 h 1675"/>
              <a:gd name="T32" fmla="*/ 4386 w 4407"/>
              <a:gd name="T33" fmla="*/ 542 h 1675"/>
              <a:gd name="T34" fmla="*/ 4296 w 4407"/>
              <a:gd name="T35" fmla="*/ 405 h 1675"/>
              <a:gd name="T36" fmla="*/ 4284 w 4407"/>
              <a:gd name="T37" fmla="*/ 348 h 1675"/>
              <a:gd name="T38" fmla="*/ 4165 w 4407"/>
              <a:gd name="T39" fmla="*/ 99 h 1675"/>
              <a:gd name="T40" fmla="*/ 3890 w 4407"/>
              <a:gd name="T41" fmla="*/ 797 h 1675"/>
              <a:gd name="T42" fmla="*/ 3829 w 4407"/>
              <a:gd name="T43" fmla="*/ 852 h 1675"/>
              <a:gd name="T44" fmla="*/ 3839 w 4407"/>
              <a:gd name="T45" fmla="*/ 882 h 1675"/>
              <a:gd name="T46" fmla="*/ 3830 w 4407"/>
              <a:gd name="T47" fmla="*/ 936 h 1675"/>
              <a:gd name="T48" fmla="*/ 3641 w 4407"/>
              <a:gd name="T49" fmla="*/ 924 h 1675"/>
              <a:gd name="T50" fmla="*/ 3710 w 4407"/>
              <a:gd name="T51" fmla="*/ 1009 h 1675"/>
              <a:gd name="T52" fmla="*/ 3821 w 4407"/>
              <a:gd name="T53" fmla="*/ 1022 h 1675"/>
              <a:gd name="T54" fmla="*/ 3878 w 4407"/>
              <a:gd name="T55" fmla="*/ 990 h 1675"/>
              <a:gd name="T56" fmla="*/ 3971 w 4407"/>
              <a:gd name="T57" fmla="*/ 1016 h 1675"/>
              <a:gd name="T58" fmla="*/ 3890 w 4407"/>
              <a:gd name="T59" fmla="*/ 1100 h 1675"/>
              <a:gd name="T60" fmla="*/ 3827 w 4407"/>
              <a:gd name="T61" fmla="*/ 1086 h 1675"/>
              <a:gd name="T62" fmla="*/ 3780 w 4407"/>
              <a:gd name="T63" fmla="*/ 1134 h 1675"/>
              <a:gd name="T64" fmla="*/ 3601 w 4407"/>
              <a:gd name="T65" fmla="*/ 1154 h 1675"/>
              <a:gd name="T66" fmla="*/ 3447 w 4407"/>
              <a:gd name="T67" fmla="*/ 1223 h 1675"/>
              <a:gd name="T68" fmla="*/ 3430 w 4407"/>
              <a:gd name="T69" fmla="*/ 1271 h 1675"/>
              <a:gd name="T70" fmla="*/ 3197 w 4407"/>
              <a:gd name="T71" fmla="*/ 1563 h 1675"/>
              <a:gd name="T72" fmla="*/ 3033 w 4407"/>
              <a:gd name="T73" fmla="*/ 1615 h 1675"/>
              <a:gd name="T74" fmla="*/ 2276 w 4407"/>
              <a:gd name="T75" fmla="*/ 1093 h 1675"/>
              <a:gd name="T76" fmla="*/ 941 w 4407"/>
              <a:gd name="T77" fmla="*/ 864 h 1675"/>
              <a:gd name="T78" fmla="*/ 36 w 4407"/>
              <a:gd name="T79" fmla="*/ 982 h 1675"/>
              <a:gd name="T80" fmla="*/ 417 w 4407"/>
              <a:gd name="T81" fmla="*/ 625 h 1675"/>
              <a:gd name="T82" fmla="*/ 852 w 4407"/>
              <a:gd name="T83" fmla="*/ 384 h 1675"/>
              <a:gd name="T84" fmla="*/ 1306 w 4407"/>
              <a:gd name="T85" fmla="*/ 66 h 1675"/>
              <a:gd name="T86" fmla="*/ 2389 w 4407"/>
              <a:gd name="T87" fmla="*/ 30 h 1675"/>
              <a:gd name="T88" fmla="*/ 3509 w 4407"/>
              <a:gd name="T89" fmla="*/ 28 h 1675"/>
              <a:gd name="T90" fmla="*/ 4178 w 4407"/>
              <a:gd name="T91" fmla="*/ 136 h 1675"/>
              <a:gd name="T92" fmla="*/ 4134 w 4407"/>
              <a:gd name="T93" fmla="*/ 165 h 1675"/>
              <a:gd name="T94" fmla="*/ 4069 w 4407"/>
              <a:gd name="T95" fmla="*/ 272 h 1675"/>
              <a:gd name="T96" fmla="*/ 3913 w 4407"/>
              <a:gd name="T97" fmla="*/ 316 h 1675"/>
              <a:gd name="T98" fmla="*/ 3793 w 4407"/>
              <a:gd name="T99" fmla="*/ 404 h 1675"/>
              <a:gd name="T100" fmla="*/ 4112 w 4407"/>
              <a:gd name="T101" fmla="*/ 479 h 1675"/>
              <a:gd name="T102" fmla="*/ 4192 w 4407"/>
              <a:gd name="T103" fmla="*/ 428 h 1675"/>
              <a:gd name="T104" fmla="*/ 4219 w 4407"/>
              <a:gd name="T105" fmla="*/ 617 h 1675"/>
              <a:gd name="T106" fmla="*/ 4012 w 4407"/>
              <a:gd name="T107" fmla="*/ 742 h 1675"/>
              <a:gd name="T108" fmla="*/ 3915 w 4407"/>
              <a:gd name="T109" fmla="*/ 723 h 1675"/>
              <a:gd name="T110" fmla="*/ 3905 w 4407"/>
              <a:gd name="T111" fmla="*/ 658 h 1675"/>
              <a:gd name="T112" fmla="*/ 3780 w 4407"/>
              <a:gd name="T113" fmla="*/ 664 h 1675"/>
              <a:gd name="T114" fmla="*/ 3774 w 4407"/>
              <a:gd name="T115" fmla="*/ 715 h 1675"/>
              <a:gd name="T116" fmla="*/ 3620 w 4407"/>
              <a:gd name="T117" fmla="*/ 665 h 1675"/>
              <a:gd name="T118" fmla="*/ 3797 w 4407"/>
              <a:gd name="T119" fmla="*/ 771 h 1675"/>
              <a:gd name="T120" fmla="*/ 4196 w 4407"/>
              <a:gd name="T121" fmla="*/ 33 h 1675"/>
              <a:gd name="T122" fmla="*/ 4368 w 4407"/>
              <a:gd name="T123" fmla="*/ 501 h 1675"/>
              <a:gd name="T124" fmla="*/ 4268 w 4407"/>
              <a:gd name="T125" fmla="*/ 300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407" h="1675">
                <a:moveTo>
                  <a:pt x="2879" y="1663"/>
                </a:moveTo>
                <a:lnTo>
                  <a:pt x="2881" y="1663"/>
                </a:lnTo>
                <a:lnTo>
                  <a:pt x="2881" y="1662"/>
                </a:lnTo>
                <a:lnTo>
                  <a:pt x="2882" y="1663"/>
                </a:lnTo>
                <a:lnTo>
                  <a:pt x="2882" y="1662"/>
                </a:lnTo>
                <a:lnTo>
                  <a:pt x="2882" y="1663"/>
                </a:lnTo>
                <a:lnTo>
                  <a:pt x="2883" y="1663"/>
                </a:lnTo>
                <a:lnTo>
                  <a:pt x="2882" y="1664"/>
                </a:lnTo>
                <a:lnTo>
                  <a:pt x="2881" y="1665"/>
                </a:lnTo>
                <a:lnTo>
                  <a:pt x="2879" y="1665"/>
                </a:lnTo>
                <a:lnTo>
                  <a:pt x="2878" y="1665"/>
                </a:lnTo>
                <a:lnTo>
                  <a:pt x="2878" y="1667"/>
                </a:lnTo>
                <a:lnTo>
                  <a:pt x="2877" y="1667"/>
                </a:lnTo>
                <a:lnTo>
                  <a:pt x="2876" y="1668"/>
                </a:lnTo>
                <a:lnTo>
                  <a:pt x="2875" y="1668"/>
                </a:lnTo>
                <a:lnTo>
                  <a:pt x="2873" y="1667"/>
                </a:lnTo>
                <a:lnTo>
                  <a:pt x="2872" y="1664"/>
                </a:lnTo>
                <a:lnTo>
                  <a:pt x="2872" y="1665"/>
                </a:lnTo>
                <a:lnTo>
                  <a:pt x="2872" y="1664"/>
                </a:lnTo>
                <a:lnTo>
                  <a:pt x="2874" y="1664"/>
                </a:lnTo>
                <a:lnTo>
                  <a:pt x="2875" y="1664"/>
                </a:lnTo>
                <a:lnTo>
                  <a:pt x="2876" y="1664"/>
                </a:lnTo>
                <a:lnTo>
                  <a:pt x="2877" y="1664"/>
                </a:lnTo>
                <a:lnTo>
                  <a:pt x="2878" y="1664"/>
                </a:lnTo>
                <a:lnTo>
                  <a:pt x="2878" y="1663"/>
                </a:lnTo>
                <a:lnTo>
                  <a:pt x="2879" y="1662"/>
                </a:lnTo>
                <a:lnTo>
                  <a:pt x="2879" y="1661"/>
                </a:lnTo>
                <a:lnTo>
                  <a:pt x="2881" y="1661"/>
                </a:lnTo>
                <a:lnTo>
                  <a:pt x="2881" y="1662"/>
                </a:lnTo>
                <a:lnTo>
                  <a:pt x="2879" y="1663"/>
                </a:lnTo>
                <a:close/>
                <a:moveTo>
                  <a:pt x="2885" y="1660"/>
                </a:moveTo>
                <a:lnTo>
                  <a:pt x="2885" y="1661"/>
                </a:lnTo>
                <a:lnTo>
                  <a:pt x="2884" y="1661"/>
                </a:lnTo>
                <a:lnTo>
                  <a:pt x="2884" y="1662"/>
                </a:lnTo>
                <a:lnTo>
                  <a:pt x="2883" y="1662"/>
                </a:lnTo>
                <a:lnTo>
                  <a:pt x="2883" y="1661"/>
                </a:lnTo>
                <a:lnTo>
                  <a:pt x="2883" y="1660"/>
                </a:lnTo>
                <a:lnTo>
                  <a:pt x="2884" y="1660"/>
                </a:lnTo>
                <a:lnTo>
                  <a:pt x="2884" y="1661"/>
                </a:lnTo>
                <a:lnTo>
                  <a:pt x="2884" y="1660"/>
                </a:lnTo>
                <a:lnTo>
                  <a:pt x="2885" y="1660"/>
                </a:lnTo>
                <a:close/>
                <a:moveTo>
                  <a:pt x="2886" y="1660"/>
                </a:moveTo>
                <a:lnTo>
                  <a:pt x="2885" y="1660"/>
                </a:lnTo>
                <a:lnTo>
                  <a:pt x="2884" y="1660"/>
                </a:lnTo>
                <a:lnTo>
                  <a:pt x="2885" y="1660"/>
                </a:lnTo>
                <a:lnTo>
                  <a:pt x="2885" y="1659"/>
                </a:lnTo>
                <a:lnTo>
                  <a:pt x="2886" y="1659"/>
                </a:lnTo>
                <a:lnTo>
                  <a:pt x="2886" y="1660"/>
                </a:lnTo>
                <a:close/>
                <a:moveTo>
                  <a:pt x="2896" y="1651"/>
                </a:moveTo>
                <a:lnTo>
                  <a:pt x="2896" y="1652"/>
                </a:lnTo>
                <a:lnTo>
                  <a:pt x="2896" y="1651"/>
                </a:lnTo>
                <a:close/>
                <a:moveTo>
                  <a:pt x="2893" y="1650"/>
                </a:moveTo>
                <a:lnTo>
                  <a:pt x="2894" y="1650"/>
                </a:lnTo>
                <a:lnTo>
                  <a:pt x="2894" y="1651"/>
                </a:lnTo>
                <a:lnTo>
                  <a:pt x="2895" y="1651"/>
                </a:lnTo>
                <a:lnTo>
                  <a:pt x="2895" y="1652"/>
                </a:lnTo>
                <a:lnTo>
                  <a:pt x="2896" y="1652"/>
                </a:lnTo>
                <a:lnTo>
                  <a:pt x="2898" y="1652"/>
                </a:lnTo>
                <a:lnTo>
                  <a:pt x="2898" y="1653"/>
                </a:lnTo>
                <a:lnTo>
                  <a:pt x="2899" y="1653"/>
                </a:lnTo>
                <a:lnTo>
                  <a:pt x="2899" y="1654"/>
                </a:lnTo>
                <a:lnTo>
                  <a:pt x="2899" y="1655"/>
                </a:lnTo>
                <a:lnTo>
                  <a:pt x="2898" y="1655"/>
                </a:lnTo>
                <a:lnTo>
                  <a:pt x="2896" y="1656"/>
                </a:lnTo>
                <a:lnTo>
                  <a:pt x="2896" y="1655"/>
                </a:lnTo>
                <a:lnTo>
                  <a:pt x="2896" y="1656"/>
                </a:lnTo>
                <a:lnTo>
                  <a:pt x="2898" y="1656"/>
                </a:lnTo>
                <a:lnTo>
                  <a:pt x="2900" y="1655"/>
                </a:lnTo>
                <a:lnTo>
                  <a:pt x="2901" y="1655"/>
                </a:lnTo>
                <a:lnTo>
                  <a:pt x="2902" y="1655"/>
                </a:lnTo>
                <a:lnTo>
                  <a:pt x="2903" y="1655"/>
                </a:lnTo>
                <a:lnTo>
                  <a:pt x="2903" y="1654"/>
                </a:lnTo>
                <a:lnTo>
                  <a:pt x="2904" y="1654"/>
                </a:lnTo>
                <a:lnTo>
                  <a:pt x="2904" y="1655"/>
                </a:lnTo>
                <a:lnTo>
                  <a:pt x="2903" y="1655"/>
                </a:lnTo>
                <a:lnTo>
                  <a:pt x="2903" y="1656"/>
                </a:lnTo>
                <a:lnTo>
                  <a:pt x="2902" y="1656"/>
                </a:lnTo>
                <a:lnTo>
                  <a:pt x="2901" y="1656"/>
                </a:lnTo>
                <a:lnTo>
                  <a:pt x="2900" y="1656"/>
                </a:lnTo>
                <a:lnTo>
                  <a:pt x="2899" y="1656"/>
                </a:lnTo>
                <a:lnTo>
                  <a:pt x="2899" y="1658"/>
                </a:lnTo>
                <a:lnTo>
                  <a:pt x="2898" y="1658"/>
                </a:lnTo>
                <a:lnTo>
                  <a:pt x="2896" y="1658"/>
                </a:lnTo>
                <a:lnTo>
                  <a:pt x="2895" y="1658"/>
                </a:lnTo>
                <a:lnTo>
                  <a:pt x="2894" y="1658"/>
                </a:lnTo>
                <a:lnTo>
                  <a:pt x="2894" y="1659"/>
                </a:lnTo>
                <a:lnTo>
                  <a:pt x="2893" y="1659"/>
                </a:lnTo>
                <a:lnTo>
                  <a:pt x="2892" y="1659"/>
                </a:lnTo>
                <a:lnTo>
                  <a:pt x="2892" y="1660"/>
                </a:lnTo>
                <a:lnTo>
                  <a:pt x="2891" y="1660"/>
                </a:lnTo>
                <a:lnTo>
                  <a:pt x="2890" y="1660"/>
                </a:lnTo>
                <a:lnTo>
                  <a:pt x="2889" y="1660"/>
                </a:lnTo>
                <a:lnTo>
                  <a:pt x="2889" y="1661"/>
                </a:lnTo>
                <a:lnTo>
                  <a:pt x="2887" y="1661"/>
                </a:lnTo>
                <a:lnTo>
                  <a:pt x="2885" y="1662"/>
                </a:lnTo>
                <a:lnTo>
                  <a:pt x="2884" y="1663"/>
                </a:lnTo>
                <a:lnTo>
                  <a:pt x="2884" y="1662"/>
                </a:lnTo>
                <a:lnTo>
                  <a:pt x="2885" y="1662"/>
                </a:lnTo>
                <a:lnTo>
                  <a:pt x="2885" y="1661"/>
                </a:lnTo>
                <a:lnTo>
                  <a:pt x="2886" y="1661"/>
                </a:lnTo>
                <a:lnTo>
                  <a:pt x="2886" y="1660"/>
                </a:lnTo>
                <a:lnTo>
                  <a:pt x="2886" y="1659"/>
                </a:lnTo>
                <a:lnTo>
                  <a:pt x="2885" y="1659"/>
                </a:lnTo>
                <a:lnTo>
                  <a:pt x="2885" y="1658"/>
                </a:lnTo>
                <a:lnTo>
                  <a:pt x="2886" y="1658"/>
                </a:lnTo>
                <a:lnTo>
                  <a:pt x="2885" y="1658"/>
                </a:lnTo>
                <a:lnTo>
                  <a:pt x="2884" y="1658"/>
                </a:lnTo>
                <a:lnTo>
                  <a:pt x="2885" y="1658"/>
                </a:lnTo>
                <a:lnTo>
                  <a:pt x="2885" y="1659"/>
                </a:lnTo>
                <a:lnTo>
                  <a:pt x="2885" y="1660"/>
                </a:lnTo>
                <a:lnTo>
                  <a:pt x="2884" y="1660"/>
                </a:lnTo>
                <a:lnTo>
                  <a:pt x="2883" y="1660"/>
                </a:lnTo>
                <a:lnTo>
                  <a:pt x="2882" y="1660"/>
                </a:lnTo>
                <a:lnTo>
                  <a:pt x="2882" y="1661"/>
                </a:lnTo>
                <a:lnTo>
                  <a:pt x="2882" y="1660"/>
                </a:lnTo>
                <a:lnTo>
                  <a:pt x="2883" y="1660"/>
                </a:lnTo>
                <a:lnTo>
                  <a:pt x="2882" y="1660"/>
                </a:lnTo>
                <a:lnTo>
                  <a:pt x="2881" y="1660"/>
                </a:lnTo>
                <a:lnTo>
                  <a:pt x="2879" y="1660"/>
                </a:lnTo>
                <a:lnTo>
                  <a:pt x="2879" y="1661"/>
                </a:lnTo>
                <a:lnTo>
                  <a:pt x="2878" y="1661"/>
                </a:lnTo>
                <a:lnTo>
                  <a:pt x="2877" y="1662"/>
                </a:lnTo>
                <a:lnTo>
                  <a:pt x="2877" y="1663"/>
                </a:lnTo>
                <a:lnTo>
                  <a:pt x="2876" y="1663"/>
                </a:lnTo>
                <a:lnTo>
                  <a:pt x="2875" y="1663"/>
                </a:lnTo>
                <a:lnTo>
                  <a:pt x="2874" y="1663"/>
                </a:lnTo>
                <a:lnTo>
                  <a:pt x="2873" y="1663"/>
                </a:lnTo>
                <a:lnTo>
                  <a:pt x="2872" y="1663"/>
                </a:lnTo>
                <a:lnTo>
                  <a:pt x="2872" y="1662"/>
                </a:lnTo>
                <a:lnTo>
                  <a:pt x="2870" y="1662"/>
                </a:lnTo>
                <a:lnTo>
                  <a:pt x="2869" y="1661"/>
                </a:lnTo>
                <a:lnTo>
                  <a:pt x="2869" y="1662"/>
                </a:lnTo>
                <a:lnTo>
                  <a:pt x="2870" y="1662"/>
                </a:lnTo>
                <a:lnTo>
                  <a:pt x="2870" y="1663"/>
                </a:lnTo>
                <a:lnTo>
                  <a:pt x="2869" y="1663"/>
                </a:lnTo>
                <a:lnTo>
                  <a:pt x="2867" y="1661"/>
                </a:lnTo>
                <a:lnTo>
                  <a:pt x="2866" y="1660"/>
                </a:lnTo>
                <a:lnTo>
                  <a:pt x="2867" y="1660"/>
                </a:lnTo>
                <a:lnTo>
                  <a:pt x="2867" y="1659"/>
                </a:lnTo>
                <a:lnTo>
                  <a:pt x="2867" y="1660"/>
                </a:lnTo>
                <a:lnTo>
                  <a:pt x="2867" y="1659"/>
                </a:lnTo>
                <a:lnTo>
                  <a:pt x="2868" y="1659"/>
                </a:lnTo>
                <a:lnTo>
                  <a:pt x="2868" y="1658"/>
                </a:lnTo>
                <a:lnTo>
                  <a:pt x="2869" y="1658"/>
                </a:lnTo>
                <a:lnTo>
                  <a:pt x="2870" y="1658"/>
                </a:lnTo>
                <a:lnTo>
                  <a:pt x="2870" y="1656"/>
                </a:lnTo>
                <a:lnTo>
                  <a:pt x="2872" y="1656"/>
                </a:lnTo>
                <a:lnTo>
                  <a:pt x="2873" y="1656"/>
                </a:lnTo>
                <a:lnTo>
                  <a:pt x="2873" y="1655"/>
                </a:lnTo>
                <a:lnTo>
                  <a:pt x="2874" y="1655"/>
                </a:lnTo>
                <a:lnTo>
                  <a:pt x="2875" y="1655"/>
                </a:lnTo>
                <a:lnTo>
                  <a:pt x="2875" y="1654"/>
                </a:lnTo>
                <a:lnTo>
                  <a:pt x="2876" y="1654"/>
                </a:lnTo>
                <a:lnTo>
                  <a:pt x="2877" y="1654"/>
                </a:lnTo>
                <a:lnTo>
                  <a:pt x="2878" y="1654"/>
                </a:lnTo>
                <a:lnTo>
                  <a:pt x="2878" y="1653"/>
                </a:lnTo>
                <a:lnTo>
                  <a:pt x="2879" y="1653"/>
                </a:lnTo>
                <a:lnTo>
                  <a:pt x="2881" y="1653"/>
                </a:lnTo>
                <a:lnTo>
                  <a:pt x="2882" y="1653"/>
                </a:lnTo>
                <a:lnTo>
                  <a:pt x="2883" y="1653"/>
                </a:lnTo>
                <a:lnTo>
                  <a:pt x="2884" y="1653"/>
                </a:lnTo>
                <a:lnTo>
                  <a:pt x="2884" y="1652"/>
                </a:lnTo>
                <a:lnTo>
                  <a:pt x="2885" y="1652"/>
                </a:lnTo>
                <a:lnTo>
                  <a:pt x="2886" y="1652"/>
                </a:lnTo>
                <a:lnTo>
                  <a:pt x="2887" y="1652"/>
                </a:lnTo>
                <a:lnTo>
                  <a:pt x="2889" y="1651"/>
                </a:lnTo>
                <a:lnTo>
                  <a:pt x="2890" y="1651"/>
                </a:lnTo>
                <a:lnTo>
                  <a:pt x="2891" y="1651"/>
                </a:lnTo>
                <a:lnTo>
                  <a:pt x="2892" y="1651"/>
                </a:lnTo>
                <a:lnTo>
                  <a:pt x="2892" y="1650"/>
                </a:lnTo>
                <a:lnTo>
                  <a:pt x="2893" y="1650"/>
                </a:lnTo>
                <a:close/>
                <a:moveTo>
                  <a:pt x="2910" y="1651"/>
                </a:moveTo>
                <a:lnTo>
                  <a:pt x="2910" y="1650"/>
                </a:lnTo>
                <a:lnTo>
                  <a:pt x="2911" y="1650"/>
                </a:lnTo>
                <a:lnTo>
                  <a:pt x="2910" y="1650"/>
                </a:lnTo>
                <a:lnTo>
                  <a:pt x="2910" y="1651"/>
                </a:lnTo>
                <a:close/>
                <a:moveTo>
                  <a:pt x="2915" y="1647"/>
                </a:moveTo>
                <a:lnTo>
                  <a:pt x="2913" y="1647"/>
                </a:lnTo>
                <a:lnTo>
                  <a:pt x="2915" y="1647"/>
                </a:lnTo>
                <a:close/>
                <a:moveTo>
                  <a:pt x="2923" y="1643"/>
                </a:moveTo>
                <a:lnTo>
                  <a:pt x="2924" y="1643"/>
                </a:lnTo>
                <a:lnTo>
                  <a:pt x="2924" y="1644"/>
                </a:lnTo>
                <a:lnTo>
                  <a:pt x="2924" y="1645"/>
                </a:lnTo>
                <a:lnTo>
                  <a:pt x="2924" y="1646"/>
                </a:lnTo>
                <a:lnTo>
                  <a:pt x="2925" y="1646"/>
                </a:lnTo>
                <a:lnTo>
                  <a:pt x="2924" y="1646"/>
                </a:lnTo>
                <a:lnTo>
                  <a:pt x="2923" y="1646"/>
                </a:lnTo>
                <a:lnTo>
                  <a:pt x="2921" y="1646"/>
                </a:lnTo>
                <a:lnTo>
                  <a:pt x="2923" y="1646"/>
                </a:lnTo>
                <a:lnTo>
                  <a:pt x="2921" y="1646"/>
                </a:lnTo>
                <a:lnTo>
                  <a:pt x="2921" y="1645"/>
                </a:lnTo>
                <a:lnTo>
                  <a:pt x="2920" y="1645"/>
                </a:lnTo>
                <a:lnTo>
                  <a:pt x="2921" y="1645"/>
                </a:lnTo>
                <a:lnTo>
                  <a:pt x="2920" y="1645"/>
                </a:lnTo>
                <a:lnTo>
                  <a:pt x="2921" y="1645"/>
                </a:lnTo>
                <a:lnTo>
                  <a:pt x="2921" y="1646"/>
                </a:lnTo>
                <a:lnTo>
                  <a:pt x="2920" y="1646"/>
                </a:lnTo>
                <a:lnTo>
                  <a:pt x="2919" y="1646"/>
                </a:lnTo>
                <a:lnTo>
                  <a:pt x="2919" y="1645"/>
                </a:lnTo>
                <a:lnTo>
                  <a:pt x="2919" y="1646"/>
                </a:lnTo>
                <a:lnTo>
                  <a:pt x="2919" y="1645"/>
                </a:lnTo>
                <a:lnTo>
                  <a:pt x="2919" y="1646"/>
                </a:lnTo>
                <a:lnTo>
                  <a:pt x="2918" y="1646"/>
                </a:lnTo>
                <a:lnTo>
                  <a:pt x="2918" y="1647"/>
                </a:lnTo>
                <a:lnTo>
                  <a:pt x="2918" y="1646"/>
                </a:lnTo>
                <a:lnTo>
                  <a:pt x="2918" y="1645"/>
                </a:lnTo>
                <a:lnTo>
                  <a:pt x="2918" y="1646"/>
                </a:lnTo>
                <a:lnTo>
                  <a:pt x="2917" y="1646"/>
                </a:lnTo>
                <a:lnTo>
                  <a:pt x="2918" y="1646"/>
                </a:lnTo>
                <a:lnTo>
                  <a:pt x="2917" y="1646"/>
                </a:lnTo>
                <a:lnTo>
                  <a:pt x="2917" y="1647"/>
                </a:lnTo>
                <a:lnTo>
                  <a:pt x="2917" y="1646"/>
                </a:lnTo>
                <a:lnTo>
                  <a:pt x="2917" y="1647"/>
                </a:lnTo>
                <a:lnTo>
                  <a:pt x="2916" y="1647"/>
                </a:lnTo>
                <a:lnTo>
                  <a:pt x="2916" y="1646"/>
                </a:lnTo>
                <a:lnTo>
                  <a:pt x="2917" y="1646"/>
                </a:lnTo>
                <a:lnTo>
                  <a:pt x="2916" y="1646"/>
                </a:lnTo>
                <a:lnTo>
                  <a:pt x="2916" y="1645"/>
                </a:lnTo>
                <a:lnTo>
                  <a:pt x="2916" y="1646"/>
                </a:lnTo>
                <a:lnTo>
                  <a:pt x="2916" y="1645"/>
                </a:lnTo>
                <a:lnTo>
                  <a:pt x="2916" y="1646"/>
                </a:lnTo>
                <a:lnTo>
                  <a:pt x="2916" y="1647"/>
                </a:lnTo>
                <a:lnTo>
                  <a:pt x="2916" y="1646"/>
                </a:lnTo>
                <a:lnTo>
                  <a:pt x="2916" y="1647"/>
                </a:lnTo>
                <a:lnTo>
                  <a:pt x="2916" y="1646"/>
                </a:lnTo>
                <a:lnTo>
                  <a:pt x="2916" y="1647"/>
                </a:lnTo>
                <a:lnTo>
                  <a:pt x="2915" y="1647"/>
                </a:lnTo>
                <a:lnTo>
                  <a:pt x="2916" y="1647"/>
                </a:lnTo>
                <a:lnTo>
                  <a:pt x="2915" y="1647"/>
                </a:lnTo>
                <a:lnTo>
                  <a:pt x="2915" y="1646"/>
                </a:lnTo>
                <a:lnTo>
                  <a:pt x="2915" y="1647"/>
                </a:lnTo>
                <a:lnTo>
                  <a:pt x="2913" y="1647"/>
                </a:lnTo>
                <a:lnTo>
                  <a:pt x="2912" y="1647"/>
                </a:lnTo>
                <a:lnTo>
                  <a:pt x="2912" y="1648"/>
                </a:lnTo>
                <a:lnTo>
                  <a:pt x="2912" y="1647"/>
                </a:lnTo>
                <a:lnTo>
                  <a:pt x="2912" y="1648"/>
                </a:lnTo>
                <a:lnTo>
                  <a:pt x="2912" y="1647"/>
                </a:lnTo>
                <a:lnTo>
                  <a:pt x="2912" y="1648"/>
                </a:lnTo>
                <a:lnTo>
                  <a:pt x="2911" y="1648"/>
                </a:lnTo>
                <a:lnTo>
                  <a:pt x="2910" y="1650"/>
                </a:lnTo>
                <a:lnTo>
                  <a:pt x="2909" y="1651"/>
                </a:lnTo>
                <a:lnTo>
                  <a:pt x="2910" y="1651"/>
                </a:lnTo>
                <a:lnTo>
                  <a:pt x="2910" y="1652"/>
                </a:lnTo>
                <a:lnTo>
                  <a:pt x="2909" y="1652"/>
                </a:lnTo>
                <a:lnTo>
                  <a:pt x="2909" y="1651"/>
                </a:lnTo>
                <a:lnTo>
                  <a:pt x="2909" y="1650"/>
                </a:lnTo>
                <a:lnTo>
                  <a:pt x="2908" y="1650"/>
                </a:lnTo>
                <a:lnTo>
                  <a:pt x="2908" y="1651"/>
                </a:lnTo>
                <a:lnTo>
                  <a:pt x="2909" y="1651"/>
                </a:lnTo>
                <a:lnTo>
                  <a:pt x="2909" y="1652"/>
                </a:lnTo>
                <a:lnTo>
                  <a:pt x="2909" y="1653"/>
                </a:lnTo>
                <a:lnTo>
                  <a:pt x="2908" y="1653"/>
                </a:lnTo>
                <a:lnTo>
                  <a:pt x="2907" y="1653"/>
                </a:lnTo>
                <a:lnTo>
                  <a:pt x="2907" y="1652"/>
                </a:lnTo>
                <a:lnTo>
                  <a:pt x="2906" y="1652"/>
                </a:lnTo>
                <a:lnTo>
                  <a:pt x="2906" y="1653"/>
                </a:lnTo>
                <a:lnTo>
                  <a:pt x="2904" y="1653"/>
                </a:lnTo>
                <a:lnTo>
                  <a:pt x="2903" y="1653"/>
                </a:lnTo>
                <a:lnTo>
                  <a:pt x="2902" y="1653"/>
                </a:lnTo>
                <a:lnTo>
                  <a:pt x="2901" y="1653"/>
                </a:lnTo>
                <a:lnTo>
                  <a:pt x="2900" y="1653"/>
                </a:lnTo>
                <a:lnTo>
                  <a:pt x="2899" y="1653"/>
                </a:lnTo>
                <a:lnTo>
                  <a:pt x="2899" y="1652"/>
                </a:lnTo>
                <a:lnTo>
                  <a:pt x="2898" y="1652"/>
                </a:lnTo>
                <a:lnTo>
                  <a:pt x="2898" y="1651"/>
                </a:lnTo>
                <a:lnTo>
                  <a:pt x="2896" y="1651"/>
                </a:lnTo>
                <a:lnTo>
                  <a:pt x="2895" y="1651"/>
                </a:lnTo>
                <a:lnTo>
                  <a:pt x="2895" y="1650"/>
                </a:lnTo>
                <a:lnTo>
                  <a:pt x="2894" y="1650"/>
                </a:lnTo>
                <a:lnTo>
                  <a:pt x="2895" y="1650"/>
                </a:lnTo>
                <a:lnTo>
                  <a:pt x="2895" y="1648"/>
                </a:lnTo>
                <a:lnTo>
                  <a:pt x="2896" y="1648"/>
                </a:lnTo>
                <a:lnTo>
                  <a:pt x="2898" y="1648"/>
                </a:lnTo>
                <a:lnTo>
                  <a:pt x="2899" y="1648"/>
                </a:lnTo>
                <a:lnTo>
                  <a:pt x="2900" y="1648"/>
                </a:lnTo>
                <a:lnTo>
                  <a:pt x="2900" y="1647"/>
                </a:lnTo>
                <a:lnTo>
                  <a:pt x="2901" y="1647"/>
                </a:lnTo>
                <a:lnTo>
                  <a:pt x="2902" y="1647"/>
                </a:lnTo>
                <a:lnTo>
                  <a:pt x="2903" y="1647"/>
                </a:lnTo>
                <a:lnTo>
                  <a:pt x="2903" y="1646"/>
                </a:lnTo>
                <a:lnTo>
                  <a:pt x="2903" y="1647"/>
                </a:lnTo>
                <a:lnTo>
                  <a:pt x="2903" y="1646"/>
                </a:lnTo>
                <a:lnTo>
                  <a:pt x="2904" y="1646"/>
                </a:lnTo>
                <a:lnTo>
                  <a:pt x="2906" y="1646"/>
                </a:lnTo>
                <a:lnTo>
                  <a:pt x="2907" y="1646"/>
                </a:lnTo>
                <a:lnTo>
                  <a:pt x="2908" y="1646"/>
                </a:lnTo>
                <a:lnTo>
                  <a:pt x="2909" y="1646"/>
                </a:lnTo>
                <a:lnTo>
                  <a:pt x="2910" y="1646"/>
                </a:lnTo>
                <a:lnTo>
                  <a:pt x="2911" y="1646"/>
                </a:lnTo>
                <a:lnTo>
                  <a:pt x="2911" y="1645"/>
                </a:lnTo>
                <a:lnTo>
                  <a:pt x="2912" y="1645"/>
                </a:lnTo>
                <a:lnTo>
                  <a:pt x="2913" y="1645"/>
                </a:lnTo>
                <a:lnTo>
                  <a:pt x="2915" y="1645"/>
                </a:lnTo>
                <a:lnTo>
                  <a:pt x="2916" y="1645"/>
                </a:lnTo>
                <a:lnTo>
                  <a:pt x="2916" y="1644"/>
                </a:lnTo>
                <a:lnTo>
                  <a:pt x="2917" y="1644"/>
                </a:lnTo>
                <a:lnTo>
                  <a:pt x="2918" y="1644"/>
                </a:lnTo>
                <a:lnTo>
                  <a:pt x="2919" y="1644"/>
                </a:lnTo>
                <a:lnTo>
                  <a:pt x="2920" y="1644"/>
                </a:lnTo>
                <a:lnTo>
                  <a:pt x="2920" y="1643"/>
                </a:lnTo>
                <a:lnTo>
                  <a:pt x="2921" y="1643"/>
                </a:lnTo>
                <a:lnTo>
                  <a:pt x="2923" y="1643"/>
                </a:lnTo>
                <a:close/>
                <a:moveTo>
                  <a:pt x="2946" y="1637"/>
                </a:moveTo>
                <a:lnTo>
                  <a:pt x="2946" y="1638"/>
                </a:lnTo>
                <a:lnTo>
                  <a:pt x="2945" y="1638"/>
                </a:lnTo>
                <a:lnTo>
                  <a:pt x="2944" y="1638"/>
                </a:lnTo>
                <a:lnTo>
                  <a:pt x="2943" y="1638"/>
                </a:lnTo>
                <a:lnTo>
                  <a:pt x="2943" y="1639"/>
                </a:lnTo>
                <a:lnTo>
                  <a:pt x="2943" y="1638"/>
                </a:lnTo>
                <a:lnTo>
                  <a:pt x="2943" y="1639"/>
                </a:lnTo>
                <a:lnTo>
                  <a:pt x="2943" y="1638"/>
                </a:lnTo>
                <a:lnTo>
                  <a:pt x="2943" y="1639"/>
                </a:lnTo>
                <a:lnTo>
                  <a:pt x="2942" y="1639"/>
                </a:lnTo>
                <a:lnTo>
                  <a:pt x="2941" y="1639"/>
                </a:lnTo>
                <a:lnTo>
                  <a:pt x="2940" y="1639"/>
                </a:lnTo>
                <a:lnTo>
                  <a:pt x="2940" y="1638"/>
                </a:lnTo>
                <a:lnTo>
                  <a:pt x="2941" y="1638"/>
                </a:lnTo>
                <a:lnTo>
                  <a:pt x="2942" y="1638"/>
                </a:lnTo>
                <a:lnTo>
                  <a:pt x="2943" y="1637"/>
                </a:lnTo>
                <a:lnTo>
                  <a:pt x="2945" y="1637"/>
                </a:lnTo>
                <a:lnTo>
                  <a:pt x="2946" y="1637"/>
                </a:lnTo>
                <a:close/>
                <a:moveTo>
                  <a:pt x="2952" y="1637"/>
                </a:moveTo>
                <a:lnTo>
                  <a:pt x="2953" y="1637"/>
                </a:lnTo>
                <a:lnTo>
                  <a:pt x="2952" y="1637"/>
                </a:lnTo>
                <a:lnTo>
                  <a:pt x="2952" y="1638"/>
                </a:lnTo>
                <a:lnTo>
                  <a:pt x="2952" y="1639"/>
                </a:lnTo>
                <a:lnTo>
                  <a:pt x="2951" y="1640"/>
                </a:lnTo>
                <a:lnTo>
                  <a:pt x="2950" y="1640"/>
                </a:lnTo>
                <a:lnTo>
                  <a:pt x="2950" y="1642"/>
                </a:lnTo>
                <a:lnTo>
                  <a:pt x="2949" y="1642"/>
                </a:lnTo>
                <a:lnTo>
                  <a:pt x="2948" y="1642"/>
                </a:lnTo>
                <a:lnTo>
                  <a:pt x="2946" y="1642"/>
                </a:lnTo>
                <a:lnTo>
                  <a:pt x="2945" y="1642"/>
                </a:lnTo>
                <a:lnTo>
                  <a:pt x="2944" y="1642"/>
                </a:lnTo>
                <a:lnTo>
                  <a:pt x="2943" y="1642"/>
                </a:lnTo>
                <a:lnTo>
                  <a:pt x="2943" y="1643"/>
                </a:lnTo>
                <a:lnTo>
                  <a:pt x="2942" y="1643"/>
                </a:lnTo>
                <a:lnTo>
                  <a:pt x="2941" y="1643"/>
                </a:lnTo>
                <a:lnTo>
                  <a:pt x="2940" y="1643"/>
                </a:lnTo>
                <a:lnTo>
                  <a:pt x="2940" y="1644"/>
                </a:lnTo>
                <a:lnTo>
                  <a:pt x="2938" y="1644"/>
                </a:lnTo>
                <a:lnTo>
                  <a:pt x="2937" y="1644"/>
                </a:lnTo>
                <a:lnTo>
                  <a:pt x="2934" y="1645"/>
                </a:lnTo>
                <a:lnTo>
                  <a:pt x="2933" y="1645"/>
                </a:lnTo>
                <a:lnTo>
                  <a:pt x="2931" y="1646"/>
                </a:lnTo>
                <a:lnTo>
                  <a:pt x="2927" y="1647"/>
                </a:lnTo>
                <a:lnTo>
                  <a:pt x="2926" y="1647"/>
                </a:lnTo>
                <a:lnTo>
                  <a:pt x="2925" y="1647"/>
                </a:lnTo>
                <a:lnTo>
                  <a:pt x="2925" y="1648"/>
                </a:lnTo>
                <a:lnTo>
                  <a:pt x="2924" y="1648"/>
                </a:lnTo>
                <a:lnTo>
                  <a:pt x="2923" y="1648"/>
                </a:lnTo>
                <a:lnTo>
                  <a:pt x="2920" y="1650"/>
                </a:lnTo>
                <a:lnTo>
                  <a:pt x="2918" y="1650"/>
                </a:lnTo>
                <a:lnTo>
                  <a:pt x="2917" y="1651"/>
                </a:lnTo>
                <a:lnTo>
                  <a:pt x="2915" y="1651"/>
                </a:lnTo>
                <a:lnTo>
                  <a:pt x="2911" y="1652"/>
                </a:lnTo>
                <a:lnTo>
                  <a:pt x="2911" y="1653"/>
                </a:lnTo>
                <a:lnTo>
                  <a:pt x="2910" y="1653"/>
                </a:lnTo>
                <a:lnTo>
                  <a:pt x="2909" y="1653"/>
                </a:lnTo>
                <a:lnTo>
                  <a:pt x="2909" y="1654"/>
                </a:lnTo>
                <a:lnTo>
                  <a:pt x="2908" y="1654"/>
                </a:lnTo>
                <a:lnTo>
                  <a:pt x="2907" y="1654"/>
                </a:lnTo>
                <a:lnTo>
                  <a:pt x="2906" y="1654"/>
                </a:lnTo>
                <a:lnTo>
                  <a:pt x="2906" y="1653"/>
                </a:lnTo>
                <a:lnTo>
                  <a:pt x="2907" y="1653"/>
                </a:lnTo>
                <a:lnTo>
                  <a:pt x="2908" y="1653"/>
                </a:lnTo>
                <a:lnTo>
                  <a:pt x="2909" y="1653"/>
                </a:lnTo>
                <a:lnTo>
                  <a:pt x="2909" y="1652"/>
                </a:lnTo>
                <a:lnTo>
                  <a:pt x="2910" y="1652"/>
                </a:lnTo>
                <a:lnTo>
                  <a:pt x="2910" y="1651"/>
                </a:lnTo>
                <a:lnTo>
                  <a:pt x="2911" y="1651"/>
                </a:lnTo>
                <a:lnTo>
                  <a:pt x="2911" y="1650"/>
                </a:lnTo>
                <a:lnTo>
                  <a:pt x="2912" y="1650"/>
                </a:lnTo>
                <a:lnTo>
                  <a:pt x="2912" y="1648"/>
                </a:lnTo>
                <a:lnTo>
                  <a:pt x="2913" y="1648"/>
                </a:lnTo>
                <a:lnTo>
                  <a:pt x="2915" y="1648"/>
                </a:lnTo>
                <a:lnTo>
                  <a:pt x="2916" y="1648"/>
                </a:lnTo>
                <a:lnTo>
                  <a:pt x="2917" y="1648"/>
                </a:lnTo>
                <a:lnTo>
                  <a:pt x="2917" y="1647"/>
                </a:lnTo>
                <a:lnTo>
                  <a:pt x="2917" y="1648"/>
                </a:lnTo>
                <a:lnTo>
                  <a:pt x="2918" y="1648"/>
                </a:lnTo>
                <a:lnTo>
                  <a:pt x="2918" y="1647"/>
                </a:lnTo>
                <a:lnTo>
                  <a:pt x="2919" y="1647"/>
                </a:lnTo>
                <a:lnTo>
                  <a:pt x="2919" y="1648"/>
                </a:lnTo>
                <a:lnTo>
                  <a:pt x="2919" y="1647"/>
                </a:lnTo>
                <a:lnTo>
                  <a:pt x="2920" y="1646"/>
                </a:lnTo>
                <a:lnTo>
                  <a:pt x="2920" y="1647"/>
                </a:lnTo>
                <a:lnTo>
                  <a:pt x="2921" y="1647"/>
                </a:lnTo>
                <a:lnTo>
                  <a:pt x="2921" y="1646"/>
                </a:lnTo>
                <a:lnTo>
                  <a:pt x="2923" y="1646"/>
                </a:lnTo>
                <a:lnTo>
                  <a:pt x="2924" y="1646"/>
                </a:lnTo>
                <a:lnTo>
                  <a:pt x="2925" y="1646"/>
                </a:lnTo>
                <a:lnTo>
                  <a:pt x="2926" y="1646"/>
                </a:lnTo>
                <a:lnTo>
                  <a:pt x="2926" y="1645"/>
                </a:lnTo>
                <a:lnTo>
                  <a:pt x="2926" y="1644"/>
                </a:lnTo>
                <a:lnTo>
                  <a:pt x="2925" y="1644"/>
                </a:lnTo>
                <a:lnTo>
                  <a:pt x="2925" y="1643"/>
                </a:lnTo>
                <a:lnTo>
                  <a:pt x="2925" y="1644"/>
                </a:lnTo>
                <a:lnTo>
                  <a:pt x="2926" y="1644"/>
                </a:lnTo>
                <a:lnTo>
                  <a:pt x="2926" y="1645"/>
                </a:lnTo>
                <a:lnTo>
                  <a:pt x="2925" y="1645"/>
                </a:lnTo>
                <a:lnTo>
                  <a:pt x="2926" y="1645"/>
                </a:lnTo>
                <a:lnTo>
                  <a:pt x="2925" y="1645"/>
                </a:lnTo>
                <a:lnTo>
                  <a:pt x="2925" y="1644"/>
                </a:lnTo>
                <a:lnTo>
                  <a:pt x="2925" y="1645"/>
                </a:lnTo>
                <a:lnTo>
                  <a:pt x="2925" y="1644"/>
                </a:lnTo>
                <a:lnTo>
                  <a:pt x="2925" y="1645"/>
                </a:lnTo>
                <a:lnTo>
                  <a:pt x="2924" y="1645"/>
                </a:lnTo>
                <a:lnTo>
                  <a:pt x="2924" y="1644"/>
                </a:lnTo>
                <a:lnTo>
                  <a:pt x="2924" y="1643"/>
                </a:lnTo>
                <a:lnTo>
                  <a:pt x="2925" y="1643"/>
                </a:lnTo>
                <a:lnTo>
                  <a:pt x="2925" y="1642"/>
                </a:lnTo>
                <a:lnTo>
                  <a:pt x="2925" y="1643"/>
                </a:lnTo>
                <a:lnTo>
                  <a:pt x="2926" y="1643"/>
                </a:lnTo>
                <a:lnTo>
                  <a:pt x="2926" y="1644"/>
                </a:lnTo>
                <a:lnTo>
                  <a:pt x="2926" y="1645"/>
                </a:lnTo>
                <a:lnTo>
                  <a:pt x="2927" y="1645"/>
                </a:lnTo>
                <a:lnTo>
                  <a:pt x="2926" y="1645"/>
                </a:lnTo>
                <a:lnTo>
                  <a:pt x="2927" y="1645"/>
                </a:lnTo>
                <a:lnTo>
                  <a:pt x="2927" y="1646"/>
                </a:lnTo>
                <a:lnTo>
                  <a:pt x="2927" y="1645"/>
                </a:lnTo>
                <a:lnTo>
                  <a:pt x="2927" y="1643"/>
                </a:lnTo>
                <a:lnTo>
                  <a:pt x="2926" y="1643"/>
                </a:lnTo>
                <a:lnTo>
                  <a:pt x="2926" y="1642"/>
                </a:lnTo>
                <a:lnTo>
                  <a:pt x="2927" y="1642"/>
                </a:lnTo>
                <a:lnTo>
                  <a:pt x="2927" y="1643"/>
                </a:lnTo>
                <a:lnTo>
                  <a:pt x="2927" y="1644"/>
                </a:lnTo>
                <a:lnTo>
                  <a:pt x="2927" y="1645"/>
                </a:lnTo>
                <a:lnTo>
                  <a:pt x="2928" y="1645"/>
                </a:lnTo>
                <a:lnTo>
                  <a:pt x="2928" y="1646"/>
                </a:lnTo>
                <a:lnTo>
                  <a:pt x="2928" y="1645"/>
                </a:lnTo>
                <a:lnTo>
                  <a:pt x="2928" y="1644"/>
                </a:lnTo>
                <a:lnTo>
                  <a:pt x="2927" y="1644"/>
                </a:lnTo>
                <a:lnTo>
                  <a:pt x="2927" y="1643"/>
                </a:lnTo>
                <a:lnTo>
                  <a:pt x="2927" y="1642"/>
                </a:lnTo>
                <a:lnTo>
                  <a:pt x="2927" y="1643"/>
                </a:lnTo>
                <a:lnTo>
                  <a:pt x="2928" y="1643"/>
                </a:lnTo>
                <a:lnTo>
                  <a:pt x="2928" y="1644"/>
                </a:lnTo>
                <a:lnTo>
                  <a:pt x="2928" y="1645"/>
                </a:lnTo>
                <a:lnTo>
                  <a:pt x="2928" y="1646"/>
                </a:lnTo>
                <a:lnTo>
                  <a:pt x="2928" y="1645"/>
                </a:lnTo>
                <a:lnTo>
                  <a:pt x="2928" y="1644"/>
                </a:lnTo>
                <a:lnTo>
                  <a:pt x="2927" y="1642"/>
                </a:lnTo>
                <a:lnTo>
                  <a:pt x="2928" y="1642"/>
                </a:lnTo>
                <a:lnTo>
                  <a:pt x="2928" y="1643"/>
                </a:lnTo>
                <a:lnTo>
                  <a:pt x="2928" y="1644"/>
                </a:lnTo>
                <a:lnTo>
                  <a:pt x="2929" y="1645"/>
                </a:lnTo>
                <a:lnTo>
                  <a:pt x="2929" y="1644"/>
                </a:lnTo>
                <a:lnTo>
                  <a:pt x="2928" y="1644"/>
                </a:lnTo>
                <a:lnTo>
                  <a:pt x="2928" y="1643"/>
                </a:lnTo>
                <a:lnTo>
                  <a:pt x="2928" y="1642"/>
                </a:lnTo>
                <a:lnTo>
                  <a:pt x="2928" y="1643"/>
                </a:lnTo>
                <a:lnTo>
                  <a:pt x="2929" y="1643"/>
                </a:lnTo>
                <a:lnTo>
                  <a:pt x="2929" y="1644"/>
                </a:lnTo>
                <a:lnTo>
                  <a:pt x="2929" y="1645"/>
                </a:lnTo>
                <a:lnTo>
                  <a:pt x="2929" y="1644"/>
                </a:lnTo>
                <a:lnTo>
                  <a:pt x="2929" y="1643"/>
                </a:lnTo>
                <a:lnTo>
                  <a:pt x="2929" y="1642"/>
                </a:lnTo>
                <a:lnTo>
                  <a:pt x="2928" y="1642"/>
                </a:lnTo>
                <a:lnTo>
                  <a:pt x="2929" y="1642"/>
                </a:lnTo>
                <a:lnTo>
                  <a:pt x="2931" y="1642"/>
                </a:lnTo>
                <a:lnTo>
                  <a:pt x="2932" y="1642"/>
                </a:lnTo>
                <a:lnTo>
                  <a:pt x="2933" y="1642"/>
                </a:lnTo>
                <a:lnTo>
                  <a:pt x="2933" y="1640"/>
                </a:lnTo>
                <a:lnTo>
                  <a:pt x="2936" y="1639"/>
                </a:lnTo>
                <a:lnTo>
                  <a:pt x="2936" y="1640"/>
                </a:lnTo>
                <a:lnTo>
                  <a:pt x="2936" y="1639"/>
                </a:lnTo>
                <a:lnTo>
                  <a:pt x="2937" y="1639"/>
                </a:lnTo>
                <a:lnTo>
                  <a:pt x="2938" y="1639"/>
                </a:lnTo>
                <a:lnTo>
                  <a:pt x="2940" y="1639"/>
                </a:lnTo>
                <a:lnTo>
                  <a:pt x="2940" y="1640"/>
                </a:lnTo>
                <a:lnTo>
                  <a:pt x="2938" y="1640"/>
                </a:lnTo>
                <a:lnTo>
                  <a:pt x="2937" y="1640"/>
                </a:lnTo>
                <a:lnTo>
                  <a:pt x="2937" y="1642"/>
                </a:lnTo>
                <a:lnTo>
                  <a:pt x="2937" y="1640"/>
                </a:lnTo>
                <a:lnTo>
                  <a:pt x="2938" y="1640"/>
                </a:lnTo>
                <a:lnTo>
                  <a:pt x="2940" y="1640"/>
                </a:lnTo>
                <a:lnTo>
                  <a:pt x="2940" y="1639"/>
                </a:lnTo>
                <a:lnTo>
                  <a:pt x="2941" y="1639"/>
                </a:lnTo>
                <a:lnTo>
                  <a:pt x="2942" y="1639"/>
                </a:lnTo>
                <a:lnTo>
                  <a:pt x="2943" y="1639"/>
                </a:lnTo>
                <a:lnTo>
                  <a:pt x="2944" y="1639"/>
                </a:lnTo>
                <a:lnTo>
                  <a:pt x="2944" y="1638"/>
                </a:lnTo>
                <a:lnTo>
                  <a:pt x="2945" y="1638"/>
                </a:lnTo>
                <a:lnTo>
                  <a:pt x="2946" y="1638"/>
                </a:lnTo>
                <a:lnTo>
                  <a:pt x="2948" y="1638"/>
                </a:lnTo>
                <a:lnTo>
                  <a:pt x="2948" y="1637"/>
                </a:lnTo>
                <a:lnTo>
                  <a:pt x="2949" y="1637"/>
                </a:lnTo>
                <a:lnTo>
                  <a:pt x="2949" y="1638"/>
                </a:lnTo>
                <a:lnTo>
                  <a:pt x="2949" y="1637"/>
                </a:lnTo>
                <a:lnTo>
                  <a:pt x="2950" y="1637"/>
                </a:lnTo>
                <a:lnTo>
                  <a:pt x="2951" y="1637"/>
                </a:lnTo>
                <a:lnTo>
                  <a:pt x="2950" y="1637"/>
                </a:lnTo>
                <a:lnTo>
                  <a:pt x="2951" y="1637"/>
                </a:lnTo>
                <a:lnTo>
                  <a:pt x="2952" y="1637"/>
                </a:lnTo>
                <a:close/>
                <a:moveTo>
                  <a:pt x="2952" y="1634"/>
                </a:moveTo>
                <a:lnTo>
                  <a:pt x="2951" y="1634"/>
                </a:lnTo>
                <a:lnTo>
                  <a:pt x="2951" y="1633"/>
                </a:lnTo>
                <a:lnTo>
                  <a:pt x="2952" y="1633"/>
                </a:lnTo>
                <a:lnTo>
                  <a:pt x="2952" y="1634"/>
                </a:lnTo>
                <a:close/>
                <a:moveTo>
                  <a:pt x="2952" y="1633"/>
                </a:moveTo>
                <a:lnTo>
                  <a:pt x="2951" y="1633"/>
                </a:lnTo>
                <a:lnTo>
                  <a:pt x="2952" y="1633"/>
                </a:lnTo>
                <a:close/>
                <a:moveTo>
                  <a:pt x="2951" y="1633"/>
                </a:moveTo>
                <a:lnTo>
                  <a:pt x="2950" y="1633"/>
                </a:lnTo>
                <a:lnTo>
                  <a:pt x="2950" y="1631"/>
                </a:lnTo>
                <a:lnTo>
                  <a:pt x="2951" y="1631"/>
                </a:lnTo>
                <a:lnTo>
                  <a:pt x="2951" y="1633"/>
                </a:lnTo>
                <a:close/>
                <a:moveTo>
                  <a:pt x="2952" y="1631"/>
                </a:moveTo>
                <a:lnTo>
                  <a:pt x="2952" y="1633"/>
                </a:lnTo>
                <a:lnTo>
                  <a:pt x="2953" y="1633"/>
                </a:lnTo>
                <a:lnTo>
                  <a:pt x="2954" y="1633"/>
                </a:lnTo>
                <a:lnTo>
                  <a:pt x="2954" y="1634"/>
                </a:lnTo>
                <a:lnTo>
                  <a:pt x="2954" y="1633"/>
                </a:lnTo>
                <a:lnTo>
                  <a:pt x="2953" y="1633"/>
                </a:lnTo>
                <a:lnTo>
                  <a:pt x="2952" y="1633"/>
                </a:lnTo>
                <a:lnTo>
                  <a:pt x="2952" y="1631"/>
                </a:lnTo>
                <a:close/>
                <a:moveTo>
                  <a:pt x="2958" y="1631"/>
                </a:moveTo>
                <a:lnTo>
                  <a:pt x="2959" y="1631"/>
                </a:lnTo>
                <a:lnTo>
                  <a:pt x="2959" y="1633"/>
                </a:lnTo>
                <a:lnTo>
                  <a:pt x="2958" y="1633"/>
                </a:lnTo>
                <a:lnTo>
                  <a:pt x="2957" y="1633"/>
                </a:lnTo>
                <a:lnTo>
                  <a:pt x="2957" y="1634"/>
                </a:lnTo>
                <a:lnTo>
                  <a:pt x="2955" y="1634"/>
                </a:lnTo>
                <a:lnTo>
                  <a:pt x="2954" y="1634"/>
                </a:lnTo>
                <a:lnTo>
                  <a:pt x="2955" y="1634"/>
                </a:lnTo>
                <a:lnTo>
                  <a:pt x="2955" y="1633"/>
                </a:lnTo>
                <a:lnTo>
                  <a:pt x="2957" y="1633"/>
                </a:lnTo>
                <a:lnTo>
                  <a:pt x="2958" y="1631"/>
                </a:lnTo>
                <a:close/>
                <a:moveTo>
                  <a:pt x="2948" y="1629"/>
                </a:moveTo>
                <a:lnTo>
                  <a:pt x="2946" y="1629"/>
                </a:lnTo>
                <a:lnTo>
                  <a:pt x="2948" y="1629"/>
                </a:lnTo>
                <a:close/>
                <a:moveTo>
                  <a:pt x="2961" y="1631"/>
                </a:moveTo>
                <a:lnTo>
                  <a:pt x="2961" y="1633"/>
                </a:lnTo>
                <a:lnTo>
                  <a:pt x="2961" y="1631"/>
                </a:lnTo>
                <a:close/>
                <a:moveTo>
                  <a:pt x="2962" y="1630"/>
                </a:moveTo>
                <a:lnTo>
                  <a:pt x="2962" y="1631"/>
                </a:lnTo>
                <a:lnTo>
                  <a:pt x="2962" y="1630"/>
                </a:lnTo>
                <a:lnTo>
                  <a:pt x="2961" y="1630"/>
                </a:lnTo>
                <a:lnTo>
                  <a:pt x="2961" y="1629"/>
                </a:lnTo>
                <a:lnTo>
                  <a:pt x="2961" y="1630"/>
                </a:lnTo>
                <a:lnTo>
                  <a:pt x="2961" y="1629"/>
                </a:lnTo>
                <a:lnTo>
                  <a:pt x="2962" y="1630"/>
                </a:lnTo>
                <a:close/>
                <a:moveTo>
                  <a:pt x="2960" y="1631"/>
                </a:moveTo>
                <a:lnTo>
                  <a:pt x="2960" y="1630"/>
                </a:lnTo>
                <a:lnTo>
                  <a:pt x="2959" y="1630"/>
                </a:lnTo>
                <a:lnTo>
                  <a:pt x="2959" y="1629"/>
                </a:lnTo>
                <a:lnTo>
                  <a:pt x="2960" y="1630"/>
                </a:lnTo>
                <a:lnTo>
                  <a:pt x="2960" y="1631"/>
                </a:lnTo>
                <a:close/>
                <a:moveTo>
                  <a:pt x="2961" y="1629"/>
                </a:moveTo>
                <a:lnTo>
                  <a:pt x="2960" y="1629"/>
                </a:lnTo>
                <a:lnTo>
                  <a:pt x="2960" y="1628"/>
                </a:lnTo>
                <a:lnTo>
                  <a:pt x="2961" y="1628"/>
                </a:lnTo>
                <a:lnTo>
                  <a:pt x="2961" y="1629"/>
                </a:lnTo>
                <a:close/>
                <a:moveTo>
                  <a:pt x="2962" y="1628"/>
                </a:moveTo>
                <a:lnTo>
                  <a:pt x="2962" y="1627"/>
                </a:lnTo>
                <a:lnTo>
                  <a:pt x="2963" y="1628"/>
                </a:lnTo>
                <a:lnTo>
                  <a:pt x="2962" y="1628"/>
                </a:lnTo>
                <a:close/>
                <a:moveTo>
                  <a:pt x="2962" y="1628"/>
                </a:moveTo>
                <a:lnTo>
                  <a:pt x="2961" y="1628"/>
                </a:lnTo>
                <a:lnTo>
                  <a:pt x="2961" y="1627"/>
                </a:lnTo>
                <a:lnTo>
                  <a:pt x="2960" y="1627"/>
                </a:lnTo>
                <a:lnTo>
                  <a:pt x="2961" y="1627"/>
                </a:lnTo>
                <a:lnTo>
                  <a:pt x="2962" y="1628"/>
                </a:lnTo>
                <a:close/>
                <a:moveTo>
                  <a:pt x="2963" y="1627"/>
                </a:moveTo>
                <a:lnTo>
                  <a:pt x="2962" y="1627"/>
                </a:lnTo>
                <a:lnTo>
                  <a:pt x="2963" y="1627"/>
                </a:lnTo>
                <a:close/>
                <a:moveTo>
                  <a:pt x="2962" y="1628"/>
                </a:moveTo>
                <a:lnTo>
                  <a:pt x="2962" y="1627"/>
                </a:lnTo>
                <a:lnTo>
                  <a:pt x="2962" y="1626"/>
                </a:lnTo>
                <a:lnTo>
                  <a:pt x="2962" y="1627"/>
                </a:lnTo>
                <a:lnTo>
                  <a:pt x="2962" y="1628"/>
                </a:lnTo>
                <a:close/>
                <a:moveTo>
                  <a:pt x="2961" y="1626"/>
                </a:moveTo>
                <a:lnTo>
                  <a:pt x="2960" y="1626"/>
                </a:lnTo>
                <a:lnTo>
                  <a:pt x="2960" y="1627"/>
                </a:lnTo>
                <a:lnTo>
                  <a:pt x="2960" y="1628"/>
                </a:lnTo>
                <a:lnTo>
                  <a:pt x="2959" y="1628"/>
                </a:lnTo>
                <a:lnTo>
                  <a:pt x="2960" y="1627"/>
                </a:lnTo>
                <a:lnTo>
                  <a:pt x="2960" y="1626"/>
                </a:lnTo>
                <a:lnTo>
                  <a:pt x="2960" y="1627"/>
                </a:lnTo>
                <a:lnTo>
                  <a:pt x="2960" y="1626"/>
                </a:lnTo>
                <a:lnTo>
                  <a:pt x="2961" y="1626"/>
                </a:lnTo>
                <a:close/>
                <a:moveTo>
                  <a:pt x="2963" y="1627"/>
                </a:moveTo>
                <a:lnTo>
                  <a:pt x="2962" y="1627"/>
                </a:lnTo>
                <a:lnTo>
                  <a:pt x="2962" y="1626"/>
                </a:lnTo>
                <a:lnTo>
                  <a:pt x="2963" y="1626"/>
                </a:lnTo>
                <a:lnTo>
                  <a:pt x="2963" y="1627"/>
                </a:lnTo>
                <a:close/>
                <a:moveTo>
                  <a:pt x="2961" y="1626"/>
                </a:moveTo>
                <a:lnTo>
                  <a:pt x="2960" y="1626"/>
                </a:lnTo>
                <a:lnTo>
                  <a:pt x="2961" y="1626"/>
                </a:lnTo>
                <a:close/>
                <a:moveTo>
                  <a:pt x="2962" y="1626"/>
                </a:moveTo>
                <a:lnTo>
                  <a:pt x="2962" y="1625"/>
                </a:lnTo>
                <a:lnTo>
                  <a:pt x="2962" y="1626"/>
                </a:lnTo>
                <a:close/>
                <a:moveTo>
                  <a:pt x="2962" y="1626"/>
                </a:moveTo>
                <a:lnTo>
                  <a:pt x="2962" y="1625"/>
                </a:lnTo>
                <a:lnTo>
                  <a:pt x="2963" y="1625"/>
                </a:lnTo>
                <a:lnTo>
                  <a:pt x="2963" y="1626"/>
                </a:lnTo>
                <a:lnTo>
                  <a:pt x="2962" y="1626"/>
                </a:lnTo>
                <a:close/>
                <a:moveTo>
                  <a:pt x="2960" y="1625"/>
                </a:moveTo>
                <a:lnTo>
                  <a:pt x="2960" y="1626"/>
                </a:lnTo>
                <a:lnTo>
                  <a:pt x="2959" y="1625"/>
                </a:lnTo>
                <a:lnTo>
                  <a:pt x="2960" y="1625"/>
                </a:lnTo>
                <a:close/>
                <a:moveTo>
                  <a:pt x="2965" y="1625"/>
                </a:moveTo>
                <a:lnTo>
                  <a:pt x="2963" y="1625"/>
                </a:lnTo>
                <a:lnTo>
                  <a:pt x="2965" y="1623"/>
                </a:lnTo>
                <a:lnTo>
                  <a:pt x="2965" y="1625"/>
                </a:lnTo>
                <a:close/>
                <a:moveTo>
                  <a:pt x="2963" y="1623"/>
                </a:moveTo>
                <a:lnTo>
                  <a:pt x="2962" y="1622"/>
                </a:lnTo>
                <a:lnTo>
                  <a:pt x="2963" y="1622"/>
                </a:lnTo>
                <a:lnTo>
                  <a:pt x="2963" y="1623"/>
                </a:lnTo>
                <a:close/>
                <a:moveTo>
                  <a:pt x="2966" y="1623"/>
                </a:moveTo>
                <a:lnTo>
                  <a:pt x="2966" y="1622"/>
                </a:lnTo>
                <a:lnTo>
                  <a:pt x="2966" y="1623"/>
                </a:lnTo>
                <a:close/>
                <a:moveTo>
                  <a:pt x="2959" y="1622"/>
                </a:moveTo>
                <a:lnTo>
                  <a:pt x="2959" y="1621"/>
                </a:lnTo>
                <a:lnTo>
                  <a:pt x="2959" y="1622"/>
                </a:lnTo>
                <a:close/>
                <a:moveTo>
                  <a:pt x="2961" y="1625"/>
                </a:moveTo>
                <a:lnTo>
                  <a:pt x="2960" y="1625"/>
                </a:lnTo>
                <a:lnTo>
                  <a:pt x="2960" y="1623"/>
                </a:lnTo>
                <a:lnTo>
                  <a:pt x="2961" y="1621"/>
                </a:lnTo>
                <a:lnTo>
                  <a:pt x="2961" y="1622"/>
                </a:lnTo>
                <a:lnTo>
                  <a:pt x="2962" y="1622"/>
                </a:lnTo>
                <a:lnTo>
                  <a:pt x="2962" y="1623"/>
                </a:lnTo>
                <a:lnTo>
                  <a:pt x="2962" y="1625"/>
                </a:lnTo>
                <a:lnTo>
                  <a:pt x="2961" y="1625"/>
                </a:lnTo>
                <a:close/>
                <a:moveTo>
                  <a:pt x="2962" y="1621"/>
                </a:moveTo>
                <a:lnTo>
                  <a:pt x="2963" y="1622"/>
                </a:lnTo>
                <a:lnTo>
                  <a:pt x="2962" y="1622"/>
                </a:lnTo>
                <a:lnTo>
                  <a:pt x="2961" y="1622"/>
                </a:lnTo>
                <a:lnTo>
                  <a:pt x="2961" y="1621"/>
                </a:lnTo>
                <a:lnTo>
                  <a:pt x="2961" y="1620"/>
                </a:lnTo>
                <a:lnTo>
                  <a:pt x="2961" y="1621"/>
                </a:lnTo>
                <a:lnTo>
                  <a:pt x="2962" y="1621"/>
                </a:lnTo>
                <a:close/>
                <a:moveTo>
                  <a:pt x="2961" y="1620"/>
                </a:moveTo>
                <a:lnTo>
                  <a:pt x="2961" y="1619"/>
                </a:lnTo>
                <a:lnTo>
                  <a:pt x="2961" y="1620"/>
                </a:lnTo>
                <a:close/>
                <a:moveTo>
                  <a:pt x="2962" y="1619"/>
                </a:moveTo>
                <a:lnTo>
                  <a:pt x="2961" y="1619"/>
                </a:lnTo>
                <a:lnTo>
                  <a:pt x="2962" y="1619"/>
                </a:lnTo>
                <a:close/>
                <a:moveTo>
                  <a:pt x="3037" y="1629"/>
                </a:moveTo>
                <a:lnTo>
                  <a:pt x="3036" y="1629"/>
                </a:lnTo>
                <a:lnTo>
                  <a:pt x="3035" y="1629"/>
                </a:lnTo>
                <a:lnTo>
                  <a:pt x="3036" y="1629"/>
                </a:lnTo>
                <a:lnTo>
                  <a:pt x="3037" y="1629"/>
                </a:lnTo>
                <a:close/>
                <a:moveTo>
                  <a:pt x="3042" y="1630"/>
                </a:moveTo>
                <a:lnTo>
                  <a:pt x="3042" y="1629"/>
                </a:lnTo>
                <a:lnTo>
                  <a:pt x="3043" y="1629"/>
                </a:lnTo>
                <a:lnTo>
                  <a:pt x="3044" y="1629"/>
                </a:lnTo>
                <a:lnTo>
                  <a:pt x="3043" y="1629"/>
                </a:lnTo>
                <a:lnTo>
                  <a:pt x="3042" y="1629"/>
                </a:lnTo>
                <a:lnTo>
                  <a:pt x="3042" y="1630"/>
                </a:lnTo>
                <a:close/>
                <a:moveTo>
                  <a:pt x="3030" y="1626"/>
                </a:moveTo>
                <a:lnTo>
                  <a:pt x="3029" y="1626"/>
                </a:lnTo>
                <a:lnTo>
                  <a:pt x="3030" y="1626"/>
                </a:lnTo>
                <a:lnTo>
                  <a:pt x="3030" y="1625"/>
                </a:lnTo>
                <a:lnTo>
                  <a:pt x="3030" y="1626"/>
                </a:lnTo>
                <a:close/>
                <a:moveTo>
                  <a:pt x="3031" y="1625"/>
                </a:moveTo>
                <a:lnTo>
                  <a:pt x="3031" y="1626"/>
                </a:lnTo>
                <a:lnTo>
                  <a:pt x="3031" y="1625"/>
                </a:lnTo>
                <a:close/>
                <a:moveTo>
                  <a:pt x="3029" y="1625"/>
                </a:moveTo>
                <a:lnTo>
                  <a:pt x="3030" y="1625"/>
                </a:lnTo>
                <a:lnTo>
                  <a:pt x="3029" y="1625"/>
                </a:lnTo>
                <a:close/>
                <a:moveTo>
                  <a:pt x="2962" y="1613"/>
                </a:moveTo>
                <a:lnTo>
                  <a:pt x="2961" y="1613"/>
                </a:lnTo>
                <a:lnTo>
                  <a:pt x="2961" y="1612"/>
                </a:lnTo>
                <a:lnTo>
                  <a:pt x="2961" y="1611"/>
                </a:lnTo>
                <a:lnTo>
                  <a:pt x="2962" y="1611"/>
                </a:lnTo>
                <a:lnTo>
                  <a:pt x="2962" y="1612"/>
                </a:lnTo>
                <a:lnTo>
                  <a:pt x="2962" y="1613"/>
                </a:lnTo>
                <a:close/>
                <a:moveTo>
                  <a:pt x="3031" y="1625"/>
                </a:moveTo>
                <a:lnTo>
                  <a:pt x="3030" y="1625"/>
                </a:lnTo>
                <a:lnTo>
                  <a:pt x="3030" y="1623"/>
                </a:lnTo>
                <a:lnTo>
                  <a:pt x="3031" y="1625"/>
                </a:lnTo>
                <a:close/>
                <a:moveTo>
                  <a:pt x="3037" y="1627"/>
                </a:moveTo>
                <a:lnTo>
                  <a:pt x="3037" y="1628"/>
                </a:lnTo>
                <a:lnTo>
                  <a:pt x="3036" y="1628"/>
                </a:lnTo>
                <a:lnTo>
                  <a:pt x="3035" y="1628"/>
                </a:lnTo>
                <a:lnTo>
                  <a:pt x="3036" y="1628"/>
                </a:lnTo>
                <a:lnTo>
                  <a:pt x="3035" y="1628"/>
                </a:lnTo>
                <a:lnTo>
                  <a:pt x="3034" y="1628"/>
                </a:lnTo>
                <a:lnTo>
                  <a:pt x="3033" y="1628"/>
                </a:lnTo>
                <a:lnTo>
                  <a:pt x="3031" y="1628"/>
                </a:lnTo>
                <a:lnTo>
                  <a:pt x="3033" y="1628"/>
                </a:lnTo>
                <a:lnTo>
                  <a:pt x="3033" y="1627"/>
                </a:lnTo>
                <a:lnTo>
                  <a:pt x="3033" y="1628"/>
                </a:lnTo>
                <a:lnTo>
                  <a:pt x="3031" y="1628"/>
                </a:lnTo>
                <a:lnTo>
                  <a:pt x="3030" y="1628"/>
                </a:lnTo>
                <a:lnTo>
                  <a:pt x="3030" y="1629"/>
                </a:lnTo>
                <a:lnTo>
                  <a:pt x="3029" y="1629"/>
                </a:lnTo>
                <a:lnTo>
                  <a:pt x="3029" y="1628"/>
                </a:lnTo>
                <a:lnTo>
                  <a:pt x="3028" y="1628"/>
                </a:lnTo>
                <a:lnTo>
                  <a:pt x="3028" y="1627"/>
                </a:lnTo>
                <a:lnTo>
                  <a:pt x="3029" y="1627"/>
                </a:lnTo>
                <a:lnTo>
                  <a:pt x="3030" y="1627"/>
                </a:lnTo>
                <a:lnTo>
                  <a:pt x="3030" y="1626"/>
                </a:lnTo>
                <a:lnTo>
                  <a:pt x="3031" y="1626"/>
                </a:lnTo>
                <a:lnTo>
                  <a:pt x="3033" y="1626"/>
                </a:lnTo>
                <a:lnTo>
                  <a:pt x="3033" y="1625"/>
                </a:lnTo>
                <a:lnTo>
                  <a:pt x="3034" y="1625"/>
                </a:lnTo>
                <a:lnTo>
                  <a:pt x="3035" y="1625"/>
                </a:lnTo>
                <a:lnTo>
                  <a:pt x="3035" y="1626"/>
                </a:lnTo>
                <a:lnTo>
                  <a:pt x="3036" y="1626"/>
                </a:lnTo>
                <a:lnTo>
                  <a:pt x="3037" y="1627"/>
                </a:lnTo>
                <a:close/>
                <a:moveTo>
                  <a:pt x="2963" y="1612"/>
                </a:moveTo>
                <a:lnTo>
                  <a:pt x="2962" y="1612"/>
                </a:lnTo>
                <a:lnTo>
                  <a:pt x="2962" y="1611"/>
                </a:lnTo>
                <a:lnTo>
                  <a:pt x="2963" y="1612"/>
                </a:lnTo>
                <a:close/>
                <a:moveTo>
                  <a:pt x="3031" y="1623"/>
                </a:moveTo>
                <a:lnTo>
                  <a:pt x="3030" y="1623"/>
                </a:lnTo>
                <a:lnTo>
                  <a:pt x="3031" y="1623"/>
                </a:lnTo>
                <a:close/>
                <a:moveTo>
                  <a:pt x="3146" y="1645"/>
                </a:moveTo>
                <a:lnTo>
                  <a:pt x="3145" y="1645"/>
                </a:lnTo>
                <a:lnTo>
                  <a:pt x="3145" y="1646"/>
                </a:lnTo>
                <a:lnTo>
                  <a:pt x="3145" y="1645"/>
                </a:lnTo>
                <a:lnTo>
                  <a:pt x="3146" y="1645"/>
                </a:lnTo>
                <a:close/>
                <a:moveTo>
                  <a:pt x="3034" y="1623"/>
                </a:moveTo>
                <a:lnTo>
                  <a:pt x="3034" y="1625"/>
                </a:lnTo>
                <a:lnTo>
                  <a:pt x="3033" y="1625"/>
                </a:lnTo>
                <a:lnTo>
                  <a:pt x="3033" y="1623"/>
                </a:lnTo>
                <a:lnTo>
                  <a:pt x="3034" y="1623"/>
                </a:lnTo>
                <a:close/>
                <a:moveTo>
                  <a:pt x="3030" y="1623"/>
                </a:moveTo>
                <a:lnTo>
                  <a:pt x="3031" y="1622"/>
                </a:lnTo>
                <a:lnTo>
                  <a:pt x="3031" y="1623"/>
                </a:lnTo>
                <a:lnTo>
                  <a:pt x="3030" y="1623"/>
                </a:lnTo>
                <a:close/>
                <a:moveTo>
                  <a:pt x="3031" y="1622"/>
                </a:moveTo>
                <a:lnTo>
                  <a:pt x="3033" y="1622"/>
                </a:lnTo>
                <a:lnTo>
                  <a:pt x="3033" y="1623"/>
                </a:lnTo>
                <a:lnTo>
                  <a:pt x="3031" y="1623"/>
                </a:lnTo>
                <a:lnTo>
                  <a:pt x="3030" y="1623"/>
                </a:lnTo>
                <a:lnTo>
                  <a:pt x="3031" y="1623"/>
                </a:lnTo>
                <a:lnTo>
                  <a:pt x="3031" y="1622"/>
                </a:lnTo>
                <a:close/>
                <a:moveTo>
                  <a:pt x="3033" y="1623"/>
                </a:moveTo>
                <a:lnTo>
                  <a:pt x="3034" y="1623"/>
                </a:lnTo>
                <a:lnTo>
                  <a:pt x="3033" y="1623"/>
                </a:lnTo>
                <a:close/>
                <a:moveTo>
                  <a:pt x="3036" y="1623"/>
                </a:moveTo>
                <a:lnTo>
                  <a:pt x="3036" y="1625"/>
                </a:lnTo>
                <a:lnTo>
                  <a:pt x="3035" y="1625"/>
                </a:lnTo>
                <a:lnTo>
                  <a:pt x="3035" y="1623"/>
                </a:lnTo>
                <a:lnTo>
                  <a:pt x="3036" y="1623"/>
                </a:lnTo>
                <a:close/>
                <a:moveTo>
                  <a:pt x="3031" y="1622"/>
                </a:moveTo>
                <a:lnTo>
                  <a:pt x="3033" y="1622"/>
                </a:lnTo>
                <a:lnTo>
                  <a:pt x="3031" y="1622"/>
                </a:lnTo>
                <a:close/>
                <a:moveTo>
                  <a:pt x="3035" y="1622"/>
                </a:moveTo>
                <a:lnTo>
                  <a:pt x="3035" y="1623"/>
                </a:lnTo>
                <a:lnTo>
                  <a:pt x="3035" y="1622"/>
                </a:lnTo>
                <a:close/>
                <a:moveTo>
                  <a:pt x="3146" y="1644"/>
                </a:moveTo>
                <a:lnTo>
                  <a:pt x="3146" y="1645"/>
                </a:lnTo>
                <a:lnTo>
                  <a:pt x="3146" y="1644"/>
                </a:lnTo>
                <a:lnTo>
                  <a:pt x="3145" y="1644"/>
                </a:lnTo>
                <a:lnTo>
                  <a:pt x="3146" y="1644"/>
                </a:lnTo>
                <a:close/>
                <a:moveTo>
                  <a:pt x="3036" y="1623"/>
                </a:moveTo>
                <a:lnTo>
                  <a:pt x="3035" y="1623"/>
                </a:lnTo>
                <a:lnTo>
                  <a:pt x="3035" y="1622"/>
                </a:lnTo>
                <a:lnTo>
                  <a:pt x="3036" y="1622"/>
                </a:lnTo>
                <a:lnTo>
                  <a:pt x="3036" y="1623"/>
                </a:lnTo>
                <a:close/>
                <a:moveTo>
                  <a:pt x="3039" y="1623"/>
                </a:moveTo>
                <a:lnTo>
                  <a:pt x="3039" y="1622"/>
                </a:lnTo>
                <a:lnTo>
                  <a:pt x="3039" y="1623"/>
                </a:lnTo>
                <a:close/>
                <a:moveTo>
                  <a:pt x="3036" y="1622"/>
                </a:moveTo>
                <a:lnTo>
                  <a:pt x="3037" y="1622"/>
                </a:lnTo>
                <a:lnTo>
                  <a:pt x="3036" y="1622"/>
                </a:lnTo>
                <a:lnTo>
                  <a:pt x="3037" y="1622"/>
                </a:lnTo>
                <a:lnTo>
                  <a:pt x="3036" y="1622"/>
                </a:lnTo>
                <a:close/>
                <a:moveTo>
                  <a:pt x="3035" y="1622"/>
                </a:moveTo>
                <a:lnTo>
                  <a:pt x="3035" y="1621"/>
                </a:lnTo>
                <a:lnTo>
                  <a:pt x="3036" y="1621"/>
                </a:lnTo>
                <a:lnTo>
                  <a:pt x="3035" y="1622"/>
                </a:lnTo>
                <a:close/>
                <a:moveTo>
                  <a:pt x="3147" y="1644"/>
                </a:moveTo>
                <a:lnTo>
                  <a:pt x="3146" y="1644"/>
                </a:lnTo>
                <a:lnTo>
                  <a:pt x="3147" y="1644"/>
                </a:lnTo>
                <a:lnTo>
                  <a:pt x="3147" y="1643"/>
                </a:lnTo>
                <a:lnTo>
                  <a:pt x="3146" y="1643"/>
                </a:lnTo>
                <a:lnTo>
                  <a:pt x="3147" y="1643"/>
                </a:lnTo>
                <a:lnTo>
                  <a:pt x="3148" y="1643"/>
                </a:lnTo>
                <a:lnTo>
                  <a:pt x="3148" y="1644"/>
                </a:lnTo>
                <a:lnTo>
                  <a:pt x="3147" y="1644"/>
                </a:lnTo>
                <a:close/>
                <a:moveTo>
                  <a:pt x="3039" y="1622"/>
                </a:moveTo>
                <a:lnTo>
                  <a:pt x="3038" y="1622"/>
                </a:lnTo>
                <a:lnTo>
                  <a:pt x="3039" y="1622"/>
                </a:lnTo>
                <a:lnTo>
                  <a:pt x="3038" y="1622"/>
                </a:lnTo>
                <a:lnTo>
                  <a:pt x="3038" y="1621"/>
                </a:lnTo>
                <a:lnTo>
                  <a:pt x="3039" y="1621"/>
                </a:lnTo>
                <a:lnTo>
                  <a:pt x="3039" y="1622"/>
                </a:lnTo>
                <a:close/>
                <a:moveTo>
                  <a:pt x="3038" y="1622"/>
                </a:moveTo>
                <a:lnTo>
                  <a:pt x="3038" y="1623"/>
                </a:lnTo>
                <a:lnTo>
                  <a:pt x="3039" y="1623"/>
                </a:lnTo>
                <a:lnTo>
                  <a:pt x="3038" y="1623"/>
                </a:lnTo>
                <a:lnTo>
                  <a:pt x="3039" y="1623"/>
                </a:lnTo>
                <a:lnTo>
                  <a:pt x="3038" y="1623"/>
                </a:lnTo>
                <a:lnTo>
                  <a:pt x="3039" y="1623"/>
                </a:lnTo>
                <a:lnTo>
                  <a:pt x="3039" y="1625"/>
                </a:lnTo>
                <a:lnTo>
                  <a:pt x="3038" y="1625"/>
                </a:lnTo>
                <a:lnTo>
                  <a:pt x="3037" y="1625"/>
                </a:lnTo>
                <a:lnTo>
                  <a:pt x="3037" y="1626"/>
                </a:lnTo>
                <a:lnTo>
                  <a:pt x="3037" y="1625"/>
                </a:lnTo>
                <a:lnTo>
                  <a:pt x="3037" y="1623"/>
                </a:lnTo>
                <a:lnTo>
                  <a:pt x="3037" y="1622"/>
                </a:lnTo>
                <a:lnTo>
                  <a:pt x="3037" y="1623"/>
                </a:lnTo>
                <a:lnTo>
                  <a:pt x="3037" y="1622"/>
                </a:lnTo>
                <a:lnTo>
                  <a:pt x="3038" y="1622"/>
                </a:lnTo>
                <a:lnTo>
                  <a:pt x="3038" y="1621"/>
                </a:lnTo>
                <a:lnTo>
                  <a:pt x="3038" y="1622"/>
                </a:lnTo>
                <a:close/>
                <a:moveTo>
                  <a:pt x="3036" y="1621"/>
                </a:moveTo>
                <a:lnTo>
                  <a:pt x="3037" y="1621"/>
                </a:lnTo>
                <a:lnTo>
                  <a:pt x="3036" y="1621"/>
                </a:lnTo>
                <a:close/>
                <a:moveTo>
                  <a:pt x="3152" y="1640"/>
                </a:moveTo>
                <a:lnTo>
                  <a:pt x="3152" y="1642"/>
                </a:lnTo>
                <a:lnTo>
                  <a:pt x="3152" y="1640"/>
                </a:lnTo>
                <a:lnTo>
                  <a:pt x="3152" y="1642"/>
                </a:lnTo>
                <a:lnTo>
                  <a:pt x="3152" y="1640"/>
                </a:lnTo>
                <a:close/>
                <a:moveTo>
                  <a:pt x="3123" y="1634"/>
                </a:moveTo>
                <a:lnTo>
                  <a:pt x="3122" y="1634"/>
                </a:lnTo>
                <a:lnTo>
                  <a:pt x="3123" y="1634"/>
                </a:lnTo>
                <a:close/>
                <a:moveTo>
                  <a:pt x="3138" y="1637"/>
                </a:moveTo>
                <a:lnTo>
                  <a:pt x="3138" y="1636"/>
                </a:lnTo>
                <a:lnTo>
                  <a:pt x="3138" y="1637"/>
                </a:lnTo>
                <a:close/>
                <a:moveTo>
                  <a:pt x="3154" y="1640"/>
                </a:moveTo>
                <a:lnTo>
                  <a:pt x="3154" y="1639"/>
                </a:lnTo>
                <a:lnTo>
                  <a:pt x="3155" y="1639"/>
                </a:lnTo>
                <a:lnTo>
                  <a:pt x="3155" y="1640"/>
                </a:lnTo>
                <a:lnTo>
                  <a:pt x="3154" y="1640"/>
                </a:lnTo>
                <a:close/>
                <a:moveTo>
                  <a:pt x="3161" y="1640"/>
                </a:moveTo>
                <a:lnTo>
                  <a:pt x="3161" y="1639"/>
                </a:lnTo>
                <a:lnTo>
                  <a:pt x="3161" y="1640"/>
                </a:lnTo>
                <a:close/>
                <a:moveTo>
                  <a:pt x="3120" y="1633"/>
                </a:moveTo>
                <a:lnTo>
                  <a:pt x="3119" y="1633"/>
                </a:lnTo>
                <a:lnTo>
                  <a:pt x="3119" y="1631"/>
                </a:lnTo>
                <a:lnTo>
                  <a:pt x="3120" y="1633"/>
                </a:lnTo>
                <a:close/>
                <a:moveTo>
                  <a:pt x="3160" y="1639"/>
                </a:moveTo>
                <a:lnTo>
                  <a:pt x="3160" y="1640"/>
                </a:lnTo>
                <a:lnTo>
                  <a:pt x="3159" y="1640"/>
                </a:lnTo>
                <a:lnTo>
                  <a:pt x="3159" y="1639"/>
                </a:lnTo>
                <a:lnTo>
                  <a:pt x="3160" y="1639"/>
                </a:lnTo>
                <a:close/>
                <a:moveTo>
                  <a:pt x="3161" y="1639"/>
                </a:moveTo>
                <a:lnTo>
                  <a:pt x="3161" y="1638"/>
                </a:lnTo>
                <a:lnTo>
                  <a:pt x="3161" y="1639"/>
                </a:lnTo>
                <a:close/>
                <a:moveTo>
                  <a:pt x="3161" y="1639"/>
                </a:moveTo>
                <a:lnTo>
                  <a:pt x="3161" y="1638"/>
                </a:lnTo>
                <a:lnTo>
                  <a:pt x="3160" y="1638"/>
                </a:lnTo>
                <a:lnTo>
                  <a:pt x="3161" y="1638"/>
                </a:lnTo>
                <a:lnTo>
                  <a:pt x="3161" y="1639"/>
                </a:lnTo>
                <a:close/>
                <a:moveTo>
                  <a:pt x="3160" y="1638"/>
                </a:moveTo>
                <a:lnTo>
                  <a:pt x="3159" y="1638"/>
                </a:lnTo>
                <a:lnTo>
                  <a:pt x="3157" y="1638"/>
                </a:lnTo>
                <a:lnTo>
                  <a:pt x="3156" y="1638"/>
                </a:lnTo>
                <a:lnTo>
                  <a:pt x="3156" y="1637"/>
                </a:lnTo>
                <a:lnTo>
                  <a:pt x="3157" y="1637"/>
                </a:lnTo>
                <a:lnTo>
                  <a:pt x="3157" y="1638"/>
                </a:lnTo>
                <a:lnTo>
                  <a:pt x="3159" y="1638"/>
                </a:lnTo>
                <a:lnTo>
                  <a:pt x="3159" y="1637"/>
                </a:lnTo>
                <a:lnTo>
                  <a:pt x="3160" y="1637"/>
                </a:lnTo>
                <a:lnTo>
                  <a:pt x="3160" y="1638"/>
                </a:lnTo>
                <a:close/>
                <a:moveTo>
                  <a:pt x="3153" y="1639"/>
                </a:moveTo>
                <a:lnTo>
                  <a:pt x="3152" y="1639"/>
                </a:lnTo>
                <a:lnTo>
                  <a:pt x="3152" y="1640"/>
                </a:lnTo>
                <a:lnTo>
                  <a:pt x="3152" y="1639"/>
                </a:lnTo>
                <a:lnTo>
                  <a:pt x="3153" y="1639"/>
                </a:lnTo>
                <a:lnTo>
                  <a:pt x="3153" y="1638"/>
                </a:lnTo>
                <a:lnTo>
                  <a:pt x="3153" y="1637"/>
                </a:lnTo>
                <a:lnTo>
                  <a:pt x="3154" y="1637"/>
                </a:lnTo>
                <a:lnTo>
                  <a:pt x="3154" y="1636"/>
                </a:lnTo>
                <a:lnTo>
                  <a:pt x="3154" y="1637"/>
                </a:lnTo>
                <a:lnTo>
                  <a:pt x="3153" y="1638"/>
                </a:lnTo>
                <a:lnTo>
                  <a:pt x="3154" y="1638"/>
                </a:lnTo>
                <a:lnTo>
                  <a:pt x="3154" y="1639"/>
                </a:lnTo>
                <a:lnTo>
                  <a:pt x="3153" y="1639"/>
                </a:lnTo>
                <a:close/>
                <a:moveTo>
                  <a:pt x="3034" y="1613"/>
                </a:moveTo>
                <a:lnTo>
                  <a:pt x="3034" y="1614"/>
                </a:lnTo>
                <a:lnTo>
                  <a:pt x="3034" y="1613"/>
                </a:lnTo>
                <a:close/>
                <a:moveTo>
                  <a:pt x="3156" y="1638"/>
                </a:moveTo>
                <a:lnTo>
                  <a:pt x="3156" y="1639"/>
                </a:lnTo>
                <a:lnTo>
                  <a:pt x="3155" y="1639"/>
                </a:lnTo>
                <a:lnTo>
                  <a:pt x="3155" y="1638"/>
                </a:lnTo>
                <a:lnTo>
                  <a:pt x="3155" y="1639"/>
                </a:lnTo>
                <a:lnTo>
                  <a:pt x="3154" y="1639"/>
                </a:lnTo>
                <a:lnTo>
                  <a:pt x="3154" y="1638"/>
                </a:lnTo>
                <a:lnTo>
                  <a:pt x="3154" y="1637"/>
                </a:lnTo>
                <a:lnTo>
                  <a:pt x="3154" y="1636"/>
                </a:lnTo>
                <a:lnTo>
                  <a:pt x="3155" y="1636"/>
                </a:lnTo>
                <a:lnTo>
                  <a:pt x="3155" y="1637"/>
                </a:lnTo>
                <a:lnTo>
                  <a:pt x="3156" y="1637"/>
                </a:lnTo>
                <a:lnTo>
                  <a:pt x="3156" y="1638"/>
                </a:lnTo>
                <a:close/>
                <a:moveTo>
                  <a:pt x="3147" y="1635"/>
                </a:moveTo>
                <a:lnTo>
                  <a:pt x="3148" y="1635"/>
                </a:lnTo>
                <a:lnTo>
                  <a:pt x="3147" y="1636"/>
                </a:lnTo>
                <a:lnTo>
                  <a:pt x="3146" y="1636"/>
                </a:lnTo>
                <a:lnTo>
                  <a:pt x="3146" y="1637"/>
                </a:lnTo>
                <a:lnTo>
                  <a:pt x="3145" y="1637"/>
                </a:lnTo>
                <a:lnTo>
                  <a:pt x="3145" y="1636"/>
                </a:lnTo>
                <a:lnTo>
                  <a:pt x="3146" y="1636"/>
                </a:lnTo>
                <a:lnTo>
                  <a:pt x="3145" y="1636"/>
                </a:lnTo>
                <a:lnTo>
                  <a:pt x="3145" y="1635"/>
                </a:lnTo>
                <a:lnTo>
                  <a:pt x="3145" y="1634"/>
                </a:lnTo>
                <a:lnTo>
                  <a:pt x="3146" y="1634"/>
                </a:lnTo>
                <a:lnTo>
                  <a:pt x="3146" y="1635"/>
                </a:lnTo>
                <a:lnTo>
                  <a:pt x="3147" y="1635"/>
                </a:lnTo>
                <a:lnTo>
                  <a:pt x="3148" y="1635"/>
                </a:lnTo>
                <a:lnTo>
                  <a:pt x="3148" y="1634"/>
                </a:lnTo>
                <a:lnTo>
                  <a:pt x="3148" y="1635"/>
                </a:lnTo>
                <a:lnTo>
                  <a:pt x="3147" y="1635"/>
                </a:lnTo>
                <a:close/>
                <a:moveTo>
                  <a:pt x="3142" y="1634"/>
                </a:moveTo>
                <a:lnTo>
                  <a:pt x="3140" y="1634"/>
                </a:lnTo>
                <a:lnTo>
                  <a:pt x="3142" y="1634"/>
                </a:lnTo>
                <a:lnTo>
                  <a:pt x="3142" y="1633"/>
                </a:lnTo>
                <a:lnTo>
                  <a:pt x="3142" y="1634"/>
                </a:lnTo>
                <a:close/>
                <a:moveTo>
                  <a:pt x="3121" y="1629"/>
                </a:moveTo>
                <a:lnTo>
                  <a:pt x="3122" y="1629"/>
                </a:lnTo>
                <a:lnTo>
                  <a:pt x="3123" y="1629"/>
                </a:lnTo>
                <a:lnTo>
                  <a:pt x="3125" y="1629"/>
                </a:lnTo>
                <a:lnTo>
                  <a:pt x="3125" y="1630"/>
                </a:lnTo>
                <a:lnTo>
                  <a:pt x="3126" y="1630"/>
                </a:lnTo>
                <a:lnTo>
                  <a:pt x="3126" y="1631"/>
                </a:lnTo>
                <a:lnTo>
                  <a:pt x="3126" y="1633"/>
                </a:lnTo>
                <a:lnTo>
                  <a:pt x="3126" y="1634"/>
                </a:lnTo>
                <a:lnTo>
                  <a:pt x="3127" y="1634"/>
                </a:lnTo>
                <a:lnTo>
                  <a:pt x="3127" y="1635"/>
                </a:lnTo>
                <a:lnTo>
                  <a:pt x="3128" y="1635"/>
                </a:lnTo>
                <a:lnTo>
                  <a:pt x="3128" y="1636"/>
                </a:lnTo>
                <a:lnTo>
                  <a:pt x="3127" y="1636"/>
                </a:lnTo>
                <a:lnTo>
                  <a:pt x="3128" y="1636"/>
                </a:lnTo>
                <a:lnTo>
                  <a:pt x="3128" y="1637"/>
                </a:lnTo>
                <a:lnTo>
                  <a:pt x="3127" y="1637"/>
                </a:lnTo>
                <a:lnTo>
                  <a:pt x="3127" y="1636"/>
                </a:lnTo>
                <a:lnTo>
                  <a:pt x="3126" y="1636"/>
                </a:lnTo>
                <a:lnTo>
                  <a:pt x="3126" y="1635"/>
                </a:lnTo>
                <a:lnTo>
                  <a:pt x="3126" y="1634"/>
                </a:lnTo>
                <a:lnTo>
                  <a:pt x="3125" y="1634"/>
                </a:lnTo>
                <a:lnTo>
                  <a:pt x="3123" y="1634"/>
                </a:lnTo>
                <a:lnTo>
                  <a:pt x="3122" y="1634"/>
                </a:lnTo>
                <a:lnTo>
                  <a:pt x="3121" y="1634"/>
                </a:lnTo>
                <a:lnTo>
                  <a:pt x="3121" y="1633"/>
                </a:lnTo>
                <a:lnTo>
                  <a:pt x="3120" y="1633"/>
                </a:lnTo>
                <a:lnTo>
                  <a:pt x="3120" y="1631"/>
                </a:lnTo>
                <a:lnTo>
                  <a:pt x="3120" y="1630"/>
                </a:lnTo>
                <a:lnTo>
                  <a:pt x="3120" y="1629"/>
                </a:lnTo>
                <a:lnTo>
                  <a:pt x="3120" y="1628"/>
                </a:lnTo>
                <a:lnTo>
                  <a:pt x="3120" y="1629"/>
                </a:lnTo>
                <a:lnTo>
                  <a:pt x="3121" y="1629"/>
                </a:lnTo>
                <a:lnTo>
                  <a:pt x="3121" y="1628"/>
                </a:lnTo>
                <a:lnTo>
                  <a:pt x="3121" y="1629"/>
                </a:lnTo>
                <a:close/>
                <a:moveTo>
                  <a:pt x="3159" y="1636"/>
                </a:moveTo>
                <a:lnTo>
                  <a:pt x="3159" y="1637"/>
                </a:lnTo>
                <a:lnTo>
                  <a:pt x="3160" y="1637"/>
                </a:lnTo>
                <a:lnTo>
                  <a:pt x="3159" y="1637"/>
                </a:lnTo>
                <a:lnTo>
                  <a:pt x="3157" y="1637"/>
                </a:lnTo>
                <a:lnTo>
                  <a:pt x="3156" y="1637"/>
                </a:lnTo>
                <a:lnTo>
                  <a:pt x="3156" y="1636"/>
                </a:lnTo>
                <a:lnTo>
                  <a:pt x="3157" y="1636"/>
                </a:lnTo>
                <a:lnTo>
                  <a:pt x="3157" y="1635"/>
                </a:lnTo>
                <a:lnTo>
                  <a:pt x="3157" y="1636"/>
                </a:lnTo>
                <a:lnTo>
                  <a:pt x="3157" y="1635"/>
                </a:lnTo>
                <a:lnTo>
                  <a:pt x="3159" y="1635"/>
                </a:lnTo>
                <a:lnTo>
                  <a:pt x="3159" y="1636"/>
                </a:lnTo>
                <a:close/>
                <a:moveTo>
                  <a:pt x="3131" y="1630"/>
                </a:moveTo>
                <a:lnTo>
                  <a:pt x="3131" y="1631"/>
                </a:lnTo>
                <a:lnTo>
                  <a:pt x="3131" y="1633"/>
                </a:lnTo>
                <a:lnTo>
                  <a:pt x="3130" y="1633"/>
                </a:lnTo>
                <a:lnTo>
                  <a:pt x="3130" y="1634"/>
                </a:lnTo>
                <a:lnTo>
                  <a:pt x="3131" y="1634"/>
                </a:lnTo>
                <a:lnTo>
                  <a:pt x="3130" y="1634"/>
                </a:lnTo>
                <a:lnTo>
                  <a:pt x="3129" y="1634"/>
                </a:lnTo>
                <a:lnTo>
                  <a:pt x="3129" y="1635"/>
                </a:lnTo>
                <a:lnTo>
                  <a:pt x="3128" y="1635"/>
                </a:lnTo>
                <a:lnTo>
                  <a:pt x="3127" y="1635"/>
                </a:lnTo>
                <a:lnTo>
                  <a:pt x="3127" y="1634"/>
                </a:lnTo>
                <a:lnTo>
                  <a:pt x="3127" y="1633"/>
                </a:lnTo>
                <a:lnTo>
                  <a:pt x="3127" y="1631"/>
                </a:lnTo>
                <a:lnTo>
                  <a:pt x="3127" y="1630"/>
                </a:lnTo>
                <a:lnTo>
                  <a:pt x="3126" y="1630"/>
                </a:lnTo>
                <a:lnTo>
                  <a:pt x="3126" y="1629"/>
                </a:lnTo>
                <a:lnTo>
                  <a:pt x="3125" y="1629"/>
                </a:lnTo>
                <a:lnTo>
                  <a:pt x="3126" y="1629"/>
                </a:lnTo>
                <a:lnTo>
                  <a:pt x="3127" y="1629"/>
                </a:lnTo>
                <a:lnTo>
                  <a:pt x="3128" y="1629"/>
                </a:lnTo>
                <a:lnTo>
                  <a:pt x="3128" y="1630"/>
                </a:lnTo>
                <a:lnTo>
                  <a:pt x="3129" y="1630"/>
                </a:lnTo>
                <a:lnTo>
                  <a:pt x="3130" y="1630"/>
                </a:lnTo>
                <a:lnTo>
                  <a:pt x="3131" y="1630"/>
                </a:lnTo>
                <a:close/>
                <a:moveTo>
                  <a:pt x="3145" y="1633"/>
                </a:moveTo>
                <a:lnTo>
                  <a:pt x="3145" y="1634"/>
                </a:lnTo>
                <a:lnTo>
                  <a:pt x="3146" y="1634"/>
                </a:lnTo>
                <a:lnTo>
                  <a:pt x="3147" y="1634"/>
                </a:lnTo>
                <a:lnTo>
                  <a:pt x="3147" y="1635"/>
                </a:lnTo>
                <a:lnTo>
                  <a:pt x="3146" y="1635"/>
                </a:lnTo>
                <a:lnTo>
                  <a:pt x="3146" y="1634"/>
                </a:lnTo>
                <a:lnTo>
                  <a:pt x="3145" y="1634"/>
                </a:lnTo>
                <a:lnTo>
                  <a:pt x="3145" y="1633"/>
                </a:lnTo>
                <a:close/>
                <a:moveTo>
                  <a:pt x="3140" y="1631"/>
                </a:moveTo>
                <a:lnTo>
                  <a:pt x="3140" y="1633"/>
                </a:lnTo>
                <a:lnTo>
                  <a:pt x="3140" y="1634"/>
                </a:lnTo>
                <a:lnTo>
                  <a:pt x="3139" y="1634"/>
                </a:lnTo>
                <a:lnTo>
                  <a:pt x="3139" y="1635"/>
                </a:lnTo>
                <a:lnTo>
                  <a:pt x="3138" y="1635"/>
                </a:lnTo>
                <a:lnTo>
                  <a:pt x="3138" y="1636"/>
                </a:lnTo>
                <a:lnTo>
                  <a:pt x="3137" y="1636"/>
                </a:lnTo>
                <a:lnTo>
                  <a:pt x="3137" y="1635"/>
                </a:lnTo>
                <a:lnTo>
                  <a:pt x="3137" y="1634"/>
                </a:lnTo>
                <a:lnTo>
                  <a:pt x="3137" y="1633"/>
                </a:lnTo>
                <a:lnTo>
                  <a:pt x="3138" y="1633"/>
                </a:lnTo>
                <a:lnTo>
                  <a:pt x="3138" y="1634"/>
                </a:lnTo>
                <a:lnTo>
                  <a:pt x="3138" y="1633"/>
                </a:lnTo>
                <a:lnTo>
                  <a:pt x="3138" y="1634"/>
                </a:lnTo>
                <a:lnTo>
                  <a:pt x="3138" y="1633"/>
                </a:lnTo>
                <a:lnTo>
                  <a:pt x="3138" y="1631"/>
                </a:lnTo>
                <a:lnTo>
                  <a:pt x="3139" y="1631"/>
                </a:lnTo>
                <a:lnTo>
                  <a:pt x="3140" y="1631"/>
                </a:lnTo>
                <a:close/>
                <a:moveTo>
                  <a:pt x="3140" y="1633"/>
                </a:moveTo>
                <a:lnTo>
                  <a:pt x="3142" y="1633"/>
                </a:lnTo>
                <a:lnTo>
                  <a:pt x="3140" y="1633"/>
                </a:lnTo>
                <a:lnTo>
                  <a:pt x="3140" y="1631"/>
                </a:lnTo>
                <a:lnTo>
                  <a:pt x="3142" y="1631"/>
                </a:lnTo>
                <a:lnTo>
                  <a:pt x="3140" y="1631"/>
                </a:lnTo>
                <a:lnTo>
                  <a:pt x="3140" y="1633"/>
                </a:lnTo>
                <a:close/>
                <a:moveTo>
                  <a:pt x="3157" y="1635"/>
                </a:moveTo>
                <a:lnTo>
                  <a:pt x="3156" y="1635"/>
                </a:lnTo>
                <a:lnTo>
                  <a:pt x="3156" y="1636"/>
                </a:lnTo>
                <a:lnTo>
                  <a:pt x="3155" y="1636"/>
                </a:lnTo>
                <a:lnTo>
                  <a:pt x="3155" y="1635"/>
                </a:lnTo>
                <a:lnTo>
                  <a:pt x="3156" y="1635"/>
                </a:lnTo>
                <a:lnTo>
                  <a:pt x="3156" y="1634"/>
                </a:lnTo>
                <a:lnTo>
                  <a:pt x="3157" y="1634"/>
                </a:lnTo>
                <a:lnTo>
                  <a:pt x="3157" y="1635"/>
                </a:lnTo>
                <a:close/>
                <a:moveTo>
                  <a:pt x="3036" y="1611"/>
                </a:moveTo>
                <a:lnTo>
                  <a:pt x="3036" y="1612"/>
                </a:lnTo>
                <a:lnTo>
                  <a:pt x="3036" y="1611"/>
                </a:lnTo>
                <a:close/>
                <a:moveTo>
                  <a:pt x="3163" y="1637"/>
                </a:moveTo>
                <a:lnTo>
                  <a:pt x="3163" y="1636"/>
                </a:lnTo>
                <a:lnTo>
                  <a:pt x="3163" y="1635"/>
                </a:lnTo>
                <a:lnTo>
                  <a:pt x="3164" y="1635"/>
                </a:lnTo>
                <a:lnTo>
                  <a:pt x="3164" y="1636"/>
                </a:lnTo>
                <a:lnTo>
                  <a:pt x="3163" y="1636"/>
                </a:lnTo>
                <a:lnTo>
                  <a:pt x="3164" y="1636"/>
                </a:lnTo>
                <a:lnTo>
                  <a:pt x="3163" y="1636"/>
                </a:lnTo>
                <a:lnTo>
                  <a:pt x="3163" y="1637"/>
                </a:lnTo>
                <a:close/>
                <a:moveTo>
                  <a:pt x="3139" y="1631"/>
                </a:moveTo>
                <a:lnTo>
                  <a:pt x="3140" y="1631"/>
                </a:lnTo>
                <a:lnTo>
                  <a:pt x="3140" y="1630"/>
                </a:lnTo>
                <a:lnTo>
                  <a:pt x="3140" y="1631"/>
                </a:lnTo>
                <a:lnTo>
                  <a:pt x="3139" y="1631"/>
                </a:lnTo>
                <a:close/>
                <a:moveTo>
                  <a:pt x="3142" y="1630"/>
                </a:moveTo>
                <a:lnTo>
                  <a:pt x="3140" y="1630"/>
                </a:lnTo>
                <a:lnTo>
                  <a:pt x="3142" y="1630"/>
                </a:lnTo>
                <a:close/>
                <a:moveTo>
                  <a:pt x="3165" y="1636"/>
                </a:moveTo>
                <a:lnTo>
                  <a:pt x="3165" y="1635"/>
                </a:lnTo>
                <a:lnTo>
                  <a:pt x="3165" y="1636"/>
                </a:lnTo>
                <a:close/>
                <a:moveTo>
                  <a:pt x="3164" y="1635"/>
                </a:moveTo>
                <a:lnTo>
                  <a:pt x="3164" y="1634"/>
                </a:lnTo>
                <a:lnTo>
                  <a:pt x="3164" y="1635"/>
                </a:lnTo>
                <a:close/>
                <a:moveTo>
                  <a:pt x="3157" y="1634"/>
                </a:moveTo>
                <a:lnTo>
                  <a:pt x="3156" y="1634"/>
                </a:lnTo>
                <a:lnTo>
                  <a:pt x="3156" y="1635"/>
                </a:lnTo>
                <a:lnTo>
                  <a:pt x="3155" y="1635"/>
                </a:lnTo>
                <a:lnTo>
                  <a:pt x="3155" y="1634"/>
                </a:lnTo>
                <a:lnTo>
                  <a:pt x="3156" y="1634"/>
                </a:lnTo>
                <a:lnTo>
                  <a:pt x="3156" y="1633"/>
                </a:lnTo>
                <a:lnTo>
                  <a:pt x="3157" y="1633"/>
                </a:lnTo>
                <a:lnTo>
                  <a:pt x="3157" y="1634"/>
                </a:lnTo>
                <a:close/>
                <a:moveTo>
                  <a:pt x="3154" y="1633"/>
                </a:moveTo>
                <a:lnTo>
                  <a:pt x="3154" y="1634"/>
                </a:lnTo>
                <a:lnTo>
                  <a:pt x="3153" y="1634"/>
                </a:lnTo>
                <a:lnTo>
                  <a:pt x="3152" y="1635"/>
                </a:lnTo>
                <a:lnTo>
                  <a:pt x="3153" y="1635"/>
                </a:lnTo>
                <a:lnTo>
                  <a:pt x="3152" y="1635"/>
                </a:lnTo>
                <a:lnTo>
                  <a:pt x="3152" y="1636"/>
                </a:lnTo>
                <a:lnTo>
                  <a:pt x="3152" y="1635"/>
                </a:lnTo>
                <a:lnTo>
                  <a:pt x="3151" y="1635"/>
                </a:lnTo>
                <a:lnTo>
                  <a:pt x="3151" y="1634"/>
                </a:lnTo>
                <a:lnTo>
                  <a:pt x="3152" y="1634"/>
                </a:lnTo>
                <a:lnTo>
                  <a:pt x="3152" y="1633"/>
                </a:lnTo>
                <a:lnTo>
                  <a:pt x="3152" y="1631"/>
                </a:lnTo>
                <a:lnTo>
                  <a:pt x="3153" y="1633"/>
                </a:lnTo>
                <a:lnTo>
                  <a:pt x="3153" y="1631"/>
                </a:lnTo>
                <a:lnTo>
                  <a:pt x="3153" y="1633"/>
                </a:lnTo>
                <a:lnTo>
                  <a:pt x="3153" y="1631"/>
                </a:lnTo>
                <a:lnTo>
                  <a:pt x="3154" y="1631"/>
                </a:lnTo>
                <a:lnTo>
                  <a:pt x="3155" y="1631"/>
                </a:lnTo>
                <a:lnTo>
                  <a:pt x="3154" y="1631"/>
                </a:lnTo>
                <a:lnTo>
                  <a:pt x="3154" y="1633"/>
                </a:lnTo>
                <a:close/>
                <a:moveTo>
                  <a:pt x="3034" y="1610"/>
                </a:moveTo>
                <a:lnTo>
                  <a:pt x="3035" y="1610"/>
                </a:lnTo>
                <a:lnTo>
                  <a:pt x="3035" y="1611"/>
                </a:lnTo>
                <a:lnTo>
                  <a:pt x="3035" y="1612"/>
                </a:lnTo>
                <a:lnTo>
                  <a:pt x="3035" y="1613"/>
                </a:lnTo>
                <a:lnTo>
                  <a:pt x="3034" y="1613"/>
                </a:lnTo>
                <a:lnTo>
                  <a:pt x="3034" y="1612"/>
                </a:lnTo>
                <a:lnTo>
                  <a:pt x="3034" y="1613"/>
                </a:lnTo>
                <a:lnTo>
                  <a:pt x="3034" y="1612"/>
                </a:lnTo>
                <a:lnTo>
                  <a:pt x="3034" y="1611"/>
                </a:lnTo>
                <a:lnTo>
                  <a:pt x="3034" y="1612"/>
                </a:lnTo>
                <a:lnTo>
                  <a:pt x="3034" y="1611"/>
                </a:lnTo>
                <a:lnTo>
                  <a:pt x="3034" y="1610"/>
                </a:lnTo>
                <a:lnTo>
                  <a:pt x="3034" y="1609"/>
                </a:lnTo>
                <a:lnTo>
                  <a:pt x="3034" y="1608"/>
                </a:lnTo>
                <a:lnTo>
                  <a:pt x="3034" y="1609"/>
                </a:lnTo>
                <a:lnTo>
                  <a:pt x="3034" y="1610"/>
                </a:lnTo>
                <a:close/>
                <a:moveTo>
                  <a:pt x="3159" y="1631"/>
                </a:moveTo>
                <a:lnTo>
                  <a:pt x="3160" y="1631"/>
                </a:lnTo>
                <a:lnTo>
                  <a:pt x="3160" y="1633"/>
                </a:lnTo>
                <a:lnTo>
                  <a:pt x="3161" y="1634"/>
                </a:lnTo>
                <a:lnTo>
                  <a:pt x="3162" y="1634"/>
                </a:lnTo>
                <a:lnTo>
                  <a:pt x="3162" y="1635"/>
                </a:lnTo>
                <a:lnTo>
                  <a:pt x="3162" y="1636"/>
                </a:lnTo>
                <a:lnTo>
                  <a:pt x="3162" y="1637"/>
                </a:lnTo>
                <a:lnTo>
                  <a:pt x="3163" y="1637"/>
                </a:lnTo>
                <a:lnTo>
                  <a:pt x="3162" y="1638"/>
                </a:lnTo>
                <a:lnTo>
                  <a:pt x="3161" y="1638"/>
                </a:lnTo>
                <a:lnTo>
                  <a:pt x="3161" y="1637"/>
                </a:lnTo>
                <a:lnTo>
                  <a:pt x="3160" y="1637"/>
                </a:lnTo>
                <a:lnTo>
                  <a:pt x="3160" y="1636"/>
                </a:lnTo>
                <a:lnTo>
                  <a:pt x="3159" y="1636"/>
                </a:lnTo>
                <a:lnTo>
                  <a:pt x="3159" y="1635"/>
                </a:lnTo>
                <a:lnTo>
                  <a:pt x="3159" y="1634"/>
                </a:lnTo>
                <a:lnTo>
                  <a:pt x="3159" y="1633"/>
                </a:lnTo>
                <a:lnTo>
                  <a:pt x="3157" y="1633"/>
                </a:lnTo>
                <a:lnTo>
                  <a:pt x="3156" y="1631"/>
                </a:lnTo>
                <a:lnTo>
                  <a:pt x="3157" y="1631"/>
                </a:lnTo>
                <a:lnTo>
                  <a:pt x="3159" y="1631"/>
                </a:lnTo>
                <a:close/>
                <a:moveTo>
                  <a:pt x="3154" y="1629"/>
                </a:moveTo>
                <a:lnTo>
                  <a:pt x="3154" y="1630"/>
                </a:lnTo>
                <a:lnTo>
                  <a:pt x="3155" y="1630"/>
                </a:lnTo>
                <a:lnTo>
                  <a:pt x="3154" y="1630"/>
                </a:lnTo>
                <a:lnTo>
                  <a:pt x="3155" y="1630"/>
                </a:lnTo>
                <a:lnTo>
                  <a:pt x="3154" y="1630"/>
                </a:lnTo>
                <a:lnTo>
                  <a:pt x="3154" y="1631"/>
                </a:lnTo>
                <a:lnTo>
                  <a:pt x="3153" y="1631"/>
                </a:lnTo>
                <a:lnTo>
                  <a:pt x="3152" y="1631"/>
                </a:lnTo>
                <a:lnTo>
                  <a:pt x="3152" y="1630"/>
                </a:lnTo>
                <a:lnTo>
                  <a:pt x="3152" y="1629"/>
                </a:lnTo>
                <a:lnTo>
                  <a:pt x="3153" y="1629"/>
                </a:lnTo>
                <a:lnTo>
                  <a:pt x="3153" y="1628"/>
                </a:lnTo>
                <a:lnTo>
                  <a:pt x="3154" y="1628"/>
                </a:lnTo>
                <a:lnTo>
                  <a:pt x="3154" y="1629"/>
                </a:lnTo>
                <a:close/>
                <a:moveTo>
                  <a:pt x="3170" y="1630"/>
                </a:moveTo>
                <a:lnTo>
                  <a:pt x="3170" y="1631"/>
                </a:lnTo>
                <a:lnTo>
                  <a:pt x="3169" y="1631"/>
                </a:lnTo>
                <a:lnTo>
                  <a:pt x="3169" y="1633"/>
                </a:lnTo>
                <a:lnTo>
                  <a:pt x="3169" y="1634"/>
                </a:lnTo>
                <a:lnTo>
                  <a:pt x="3169" y="1635"/>
                </a:lnTo>
                <a:lnTo>
                  <a:pt x="3169" y="1636"/>
                </a:lnTo>
                <a:lnTo>
                  <a:pt x="3169" y="1637"/>
                </a:lnTo>
                <a:lnTo>
                  <a:pt x="3169" y="1638"/>
                </a:lnTo>
                <a:lnTo>
                  <a:pt x="3168" y="1638"/>
                </a:lnTo>
                <a:lnTo>
                  <a:pt x="3168" y="1639"/>
                </a:lnTo>
                <a:lnTo>
                  <a:pt x="3168" y="1640"/>
                </a:lnTo>
                <a:lnTo>
                  <a:pt x="3168" y="1642"/>
                </a:lnTo>
                <a:lnTo>
                  <a:pt x="3168" y="1643"/>
                </a:lnTo>
                <a:lnTo>
                  <a:pt x="3168" y="1644"/>
                </a:lnTo>
                <a:lnTo>
                  <a:pt x="3167" y="1644"/>
                </a:lnTo>
                <a:lnTo>
                  <a:pt x="3167" y="1645"/>
                </a:lnTo>
                <a:lnTo>
                  <a:pt x="3167" y="1646"/>
                </a:lnTo>
                <a:lnTo>
                  <a:pt x="3167" y="1647"/>
                </a:lnTo>
                <a:lnTo>
                  <a:pt x="3167" y="1648"/>
                </a:lnTo>
                <a:lnTo>
                  <a:pt x="3167" y="1650"/>
                </a:lnTo>
                <a:lnTo>
                  <a:pt x="3165" y="1650"/>
                </a:lnTo>
                <a:lnTo>
                  <a:pt x="3165" y="1651"/>
                </a:lnTo>
                <a:lnTo>
                  <a:pt x="3165" y="1652"/>
                </a:lnTo>
                <a:lnTo>
                  <a:pt x="3165" y="1653"/>
                </a:lnTo>
                <a:lnTo>
                  <a:pt x="3165" y="1654"/>
                </a:lnTo>
                <a:lnTo>
                  <a:pt x="3165" y="1655"/>
                </a:lnTo>
                <a:lnTo>
                  <a:pt x="3164" y="1655"/>
                </a:lnTo>
                <a:lnTo>
                  <a:pt x="3164" y="1656"/>
                </a:lnTo>
                <a:lnTo>
                  <a:pt x="3164" y="1658"/>
                </a:lnTo>
                <a:lnTo>
                  <a:pt x="3164" y="1659"/>
                </a:lnTo>
                <a:lnTo>
                  <a:pt x="3164" y="1660"/>
                </a:lnTo>
                <a:lnTo>
                  <a:pt x="3164" y="1661"/>
                </a:lnTo>
                <a:lnTo>
                  <a:pt x="3164" y="1662"/>
                </a:lnTo>
                <a:lnTo>
                  <a:pt x="3164" y="1663"/>
                </a:lnTo>
                <a:lnTo>
                  <a:pt x="3164" y="1664"/>
                </a:lnTo>
                <a:lnTo>
                  <a:pt x="3163" y="1664"/>
                </a:lnTo>
                <a:lnTo>
                  <a:pt x="3163" y="1665"/>
                </a:lnTo>
                <a:lnTo>
                  <a:pt x="3163" y="1667"/>
                </a:lnTo>
                <a:lnTo>
                  <a:pt x="3163" y="1668"/>
                </a:lnTo>
                <a:lnTo>
                  <a:pt x="3163" y="1669"/>
                </a:lnTo>
                <a:lnTo>
                  <a:pt x="3164" y="1669"/>
                </a:lnTo>
                <a:lnTo>
                  <a:pt x="3164" y="1670"/>
                </a:lnTo>
                <a:lnTo>
                  <a:pt x="3164" y="1671"/>
                </a:lnTo>
                <a:lnTo>
                  <a:pt x="3163" y="1672"/>
                </a:lnTo>
                <a:lnTo>
                  <a:pt x="3164" y="1672"/>
                </a:lnTo>
                <a:lnTo>
                  <a:pt x="3164" y="1673"/>
                </a:lnTo>
                <a:lnTo>
                  <a:pt x="3164" y="1675"/>
                </a:lnTo>
                <a:lnTo>
                  <a:pt x="3163" y="1675"/>
                </a:lnTo>
                <a:lnTo>
                  <a:pt x="3162" y="1675"/>
                </a:lnTo>
                <a:lnTo>
                  <a:pt x="3162" y="1673"/>
                </a:lnTo>
                <a:lnTo>
                  <a:pt x="3161" y="1673"/>
                </a:lnTo>
                <a:lnTo>
                  <a:pt x="3161" y="1672"/>
                </a:lnTo>
                <a:lnTo>
                  <a:pt x="3160" y="1672"/>
                </a:lnTo>
                <a:lnTo>
                  <a:pt x="3159" y="1672"/>
                </a:lnTo>
                <a:lnTo>
                  <a:pt x="3159" y="1671"/>
                </a:lnTo>
                <a:lnTo>
                  <a:pt x="3157" y="1671"/>
                </a:lnTo>
                <a:lnTo>
                  <a:pt x="3156" y="1671"/>
                </a:lnTo>
                <a:lnTo>
                  <a:pt x="3156" y="1670"/>
                </a:lnTo>
                <a:lnTo>
                  <a:pt x="3155" y="1670"/>
                </a:lnTo>
                <a:lnTo>
                  <a:pt x="3154" y="1670"/>
                </a:lnTo>
                <a:lnTo>
                  <a:pt x="3154" y="1669"/>
                </a:lnTo>
                <a:lnTo>
                  <a:pt x="3153" y="1669"/>
                </a:lnTo>
                <a:lnTo>
                  <a:pt x="3152" y="1669"/>
                </a:lnTo>
                <a:lnTo>
                  <a:pt x="3151" y="1669"/>
                </a:lnTo>
                <a:lnTo>
                  <a:pt x="3151" y="1668"/>
                </a:lnTo>
                <a:lnTo>
                  <a:pt x="3149" y="1668"/>
                </a:lnTo>
                <a:lnTo>
                  <a:pt x="3148" y="1668"/>
                </a:lnTo>
                <a:lnTo>
                  <a:pt x="3147" y="1667"/>
                </a:lnTo>
                <a:lnTo>
                  <a:pt x="3146" y="1667"/>
                </a:lnTo>
                <a:lnTo>
                  <a:pt x="3145" y="1667"/>
                </a:lnTo>
                <a:lnTo>
                  <a:pt x="3145" y="1665"/>
                </a:lnTo>
                <a:lnTo>
                  <a:pt x="3144" y="1665"/>
                </a:lnTo>
                <a:lnTo>
                  <a:pt x="3143" y="1665"/>
                </a:lnTo>
                <a:lnTo>
                  <a:pt x="3142" y="1664"/>
                </a:lnTo>
                <a:lnTo>
                  <a:pt x="3140" y="1664"/>
                </a:lnTo>
                <a:lnTo>
                  <a:pt x="3142" y="1664"/>
                </a:lnTo>
                <a:lnTo>
                  <a:pt x="3140" y="1663"/>
                </a:lnTo>
                <a:lnTo>
                  <a:pt x="3139" y="1663"/>
                </a:lnTo>
                <a:lnTo>
                  <a:pt x="3139" y="1662"/>
                </a:lnTo>
                <a:lnTo>
                  <a:pt x="3139" y="1661"/>
                </a:lnTo>
                <a:lnTo>
                  <a:pt x="3139" y="1660"/>
                </a:lnTo>
                <a:lnTo>
                  <a:pt x="3139" y="1659"/>
                </a:lnTo>
                <a:lnTo>
                  <a:pt x="3139" y="1658"/>
                </a:lnTo>
                <a:lnTo>
                  <a:pt x="3140" y="1658"/>
                </a:lnTo>
                <a:lnTo>
                  <a:pt x="3140" y="1656"/>
                </a:lnTo>
                <a:lnTo>
                  <a:pt x="3142" y="1656"/>
                </a:lnTo>
                <a:lnTo>
                  <a:pt x="3142" y="1655"/>
                </a:lnTo>
                <a:lnTo>
                  <a:pt x="3143" y="1655"/>
                </a:lnTo>
                <a:lnTo>
                  <a:pt x="3142" y="1655"/>
                </a:lnTo>
                <a:lnTo>
                  <a:pt x="3143" y="1655"/>
                </a:lnTo>
                <a:lnTo>
                  <a:pt x="3143" y="1654"/>
                </a:lnTo>
                <a:lnTo>
                  <a:pt x="3143" y="1653"/>
                </a:lnTo>
                <a:lnTo>
                  <a:pt x="3144" y="1653"/>
                </a:lnTo>
                <a:lnTo>
                  <a:pt x="3144" y="1652"/>
                </a:lnTo>
                <a:lnTo>
                  <a:pt x="3145" y="1652"/>
                </a:lnTo>
                <a:lnTo>
                  <a:pt x="3145" y="1651"/>
                </a:lnTo>
                <a:lnTo>
                  <a:pt x="3146" y="1651"/>
                </a:lnTo>
                <a:lnTo>
                  <a:pt x="3145" y="1651"/>
                </a:lnTo>
                <a:lnTo>
                  <a:pt x="3146" y="1651"/>
                </a:lnTo>
                <a:lnTo>
                  <a:pt x="3146" y="1652"/>
                </a:lnTo>
                <a:lnTo>
                  <a:pt x="3145" y="1652"/>
                </a:lnTo>
                <a:lnTo>
                  <a:pt x="3146" y="1653"/>
                </a:lnTo>
                <a:lnTo>
                  <a:pt x="3146" y="1652"/>
                </a:lnTo>
                <a:lnTo>
                  <a:pt x="3146" y="1653"/>
                </a:lnTo>
                <a:lnTo>
                  <a:pt x="3146" y="1652"/>
                </a:lnTo>
                <a:lnTo>
                  <a:pt x="3146" y="1651"/>
                </a:lnTo>
                <a:lnTo>
                  <a:pt x="3146" y="1650"/>
                </a:lnTo>
                <a:lnTo>
                  <a:pt x="3147" y="1650"/>
                </a:lnTo>
                <a:lnTo>
                  <a:pt x="3147" y="1648"/>
                </a:lnTo>
                <a:lnTo>
                  <a:pt x="3147" y="1647"/>
                </a:lnTo>
                <a:lnTo>
                  <a:pt x="3147" y="1646"/>
                </a:lnTo>
                <a:lnTo>
                  <a:pt x="3147" y="1645"/>
                </a:lnTo>
                <a:lnTo>
                  <a:pt x="3148" y="1645"/>
                </a:lnTo>
                <a:lnTo>
                  <a:pt x="3149" y="1643"/>
                </a:lnTo>
                <a:lnTo>
                  <a:pt x="3151" y="1643"/>
                </a:lnTo>
                <a:lnTo>
                  <a:pt x="3151" y="1642"/>
                </a:lnTo>
                <a:lnTo>
                  <a:pt x="3151" y="1643"/>
                </a:lnTo>
                <a:lnTo>
                  <a:pt x="3149" y="1642"/>
                </a:lnTo>
                <a:lnTo>
                  <a:pt x="3151" y="1642"/>
                </a:lnTo>
                <a:lnTo>
                  <a:pt x="3151" y="1643"/>
                </a:lnTo>
                <a:lnTo>
                  <a:pt x="3152" y="1643"/>
                </a:lnTo>
                <a:lnTo>
                  <a:pt x="3152" y="1642"/>
                </a:lnTo>
                <a:lnTo>
                  <a:pt x="3153" y="1642"/>
                </a:lnTo>
                <a:lnTo>
                  <a:pt x="3152" y="1642"/>
                </a:lnTo>
                <a:lnTo>
                  <a:pt x="3152" y="1643"/>
                </a:lnTo>
                <a:lnTo>
                  <a:pt x="3153" y="1643"/>
                </a:lnTo>
                <a:lnTo>
                  <a:pt x="3152" y="1644"/>
                </a:lnTo>
                <a:lnTo>
                  <a:pt x="3152" y="1643"/>
                </a:lnTo>
                <a:lnTo>
                  <a:pt x="3152" y="1644"/>
                </a:lnTo>
                <a:lnTo>
                  <a:pt x="3152" y="1643"/>
                </a:lnTo>
                <a:lnTo>
                  <a:pt x="3152" y="1644"/>
                </a:lnTo>
                <a:lnTo>
                  <a:pt x="3153" y="1644"/>
                </a:lnTo>
                <a:lnTo>
                  <a:pt x="3153" y="1643"/>
                </a:lnTo>
                <a:lnTo>
                  <a:pt x="3152" y="1643"/>
                </a:lnTo>
                <a:lnTo>
                  <a:pt x="3153" y="1643"/>
                </a:lnTo>
                <a:lnTo>
                  <a:pt x="3153" y="1642"/>
                </a:lnTo>
                <a:lnTo>
                  <a:pt x="3154" y="1642"/>
                </a:lnTo>
                <a:lnTo>
                  <a:pt x="3154" y="1643"/>
                </a:lnTo>
                <a:lnTo>
                  <a:pt x="3154" y="1644"/>
                </a:lnTo>
                <a:lnTo>
                  <a:pt x="3155" y="1644"/>
                </a:lnTo>
                <a:lnTo>
                  <a:pt x="3154" y="1644"/>
                </a:lnTo>
                <a:lnTo>
                  <a:pt x="3154" y="1643"/>
                </a:lnTo>
                <a:lnTo>
                  <a:pt x="3154" y="1642"/>
                </a:lnTo>
                <a:lnTo>
                  <a:pt x="3154" y="1643"/>
                </a:lnTo>
                <a:lnTo>
                  <a:pt x="3155" y="1643"/>
                </a:lnTo>
                <a:lnTo>
                  <a:pt x="3154" y="1643"/>
                </a:lnTo>
                <a:lnTo>
                  <a:pt x="3154" y="1642"/>
                </a:lnTo>
                <a:lnTo>
                  <a:pt x="3155" y="1642"/>
                </a:lnTo>
                <a:lnTo>
                  <a:pt x="3156" y="1642"/>
                </a:lnTo>
                <a:lnTo>
                  <a:pt x="3156" y="1643"/>
                </a:lnTo>
                <a:lnTo>
                  <a:pt x="3157" y="1643"/>
                </a:lnTo>
                <a:lnTo>
                  <a:pt x="3157" y="1644"/>
                </a:lnTo>
                <a:lnTo>
                  <a:pt x="3156" y="1644"/>
                </a:lnTo>
                <a:lnTo>
                  <a:pt x="3157" y="1644"/>
                </a:lnTo>
                <a:lnTo>
                  <a:pt x="3156" y="1644"/>
                </a:lnTo>
                <a:lnTo>
                  <a:pt x="3157" y="1644"/>
                </a:lnTo>
                <a:lnTo>
                  <a:pt x="3157" y="1643"/>
                </a:lnTo>
                <a:lnTo>
                  <a:pt x="3156" y="1643"/>
                </a:lnTo>
                <a:lnTo>
                  <a:pt x="3156" y="1642"/>
                </a:lnTo>
                <a:lnTo>
                  <a:pt x="3157" y="1642"/>
                </a:lnTo>
                <a:lnTo>
                  <a:pt x="3156" y="1642"/>
                </a:lnTo>
                <a:lnTo>
                  <a:pt x="3155" y="1642"/>
                </a:lnTo>
                <a:lnTo>
                  <a:pt x="3154" y="1642"/>
                </a:lnTo>
                <a:lnTo>
                  <a:pt x="3154" y="1640"/>
                </a:lnTo>
                <a:lnTo>
                  <a:pt x="3155" y="1640"/>
                </a:lnTo>
                <a:lnTo>
                  <a:pt x="3156" y="1640"/>
                </a:lnTo>
                <a:lnTo>
                  <a:pt x="3156" y="1639"/>
                </a:lnTo>
                <a:lnTo>
                  <a:pt x="3157" y="1639"/>
                </a:lnTo>
                <a:lnTo>
                  <a:pt x="3159" y="1639"/>
                </a:lnTo>
                <a:lnTo>
                  <a:pt x="3159" y="1640"/>
                </a:lnTo>
                <a:lnTo>
                  <a:pt x="3160" y="1640"/>
                </a:lnTo>
                <a:lnTo>
                  <a:pt x="3159" y="1640"/>
                </a:lnTo>
                <a:lnTo>
                  <a:pt x="3160" y="1640"/>
                </a:lnTo>
                <a:lnTo>
                  <a:pt x="3160" y="1642"/>
                </a:lnTo>
                <a:lnTo>
                  <a:pt x="3160" y="1643"/>
                </a:lnTo>
                <a:lnTo>
                  <a:pt x="3160" y="1644"/>
                </a:lnTo>
                <a:lnTo>
                  <a:pt x="3160" y="1645"/>
                </a:lnTo>
                <a:lnTo>
                  <a:pt x="3160" y="1646"/>
                </a:lnTo>
                <a:lnTo>
                  <a:pt x="3159" y="1646"/>
                </a:lnTo>
                <a:lnTo>
                  <a:pt x="3160" y="1646"/>
                </a:lnTo>
                <a:lnTo>
                  <a:pt x="3159" y="1646"/>
                </a:lnTo>
                <a:lnTo>
                  <a:pt x="3159" y="1647"/>
                </a:lnTo>
                <a:lnTo>
                  <a:pt x="3160" y="1647"/>
                </a:lnTo>
                <a:lnTo>
                  <a:pt x="3160" y="1648"/>
                </a:lnTo>
                <a:lnTo>
                  <a:pt x="3161" y="1647"/>
                </a:lnTo>
                <a:lnTo>
                  <a:pt x="3162" y="1647"/>
                </a:lnTo>
                <a:lnTo>
                  <a:pt x="3162" y="1646"/>
                </a:lnTo>
                <a:lnTo>
                  <a:pt x="3163" y="1646"/>
                </a:lnTo>
                <a:lnTo>
                  <a:pt x="3163" y="1645"/>
                </a:lnTo>
                <a:lnTo>
                  <a:pt x="3164" y="1645"/>
                </a:lnTo>
                <a:lnTo>
                  <a:pt x="3165" y="1645"/>
                </a:lnTo>
                <a:lnTo>
                  <a:pt x="3165" y="1644"/>
                </a:lnTo>
                <a:lnTo>
                  <a:pt x="3164" y="1644"/>
                </a:lnTo>
                <a:lnTo>
                  <a:pt x="3165" y="1644"/>
                </a:lnTo>
                <a:lnTo>
                  <a:pt x="3165" y="1643"/>
                </a:lnTo>
                <a:lnTo>
                  <a:pt x="3165" y="1642"/>
                </a:lnTo>
                <a:lnTo>
                  <a:pt x="3165" y="1640"/>
                </a:lnTo>
                <a:lnTo>
                  <a:pt x="3164" y="1640"/>
                </a:lnTo>
                <a:lnTo>
                  <a:pt x="3164" y="1642"/>
                </a:lnTo>
                <a:lnTo>
                  <a:pt x="3163" y="1642"/>
                </a:lnTo>
                <a:lnTo>
                  <a:pt x="3163" y="1640"/>
                </a:lnTo>
                <a:lnTo>
                  <a:pt x="3164" y="1640"/>
                </a:lnTo>
                <a:lnTo>
                  <a:pt x="3164" y="1639"/>
                </a:lnTo>
                <a:lnTo>
                  <a:pt x="3165" y="1639"/>
                </a:lnTo>
                <a:lnTo>
                  <a:pt x="3165" y="1638"/>
                </a:lnTo>
                <a:lnTo>
                  <a:pt x="3165" y="1637"/>
                </a:lnTo>
                <a:lnTo>
                  <a:pt x="3167" y="1637"/>
                </a:lnTo>
                <a:lnTo>
                  <a:pt x="3167" y="1636"/>
                </a:lnTo>
                <a:lnTo>
                  <a:pt x="3167" y="1635"/>
                </a:lnTo>
                <a:lnTo>
                  <a:pt x="3167" y="1634"/>
                </a:lnTo>
                <a:lnTo>
                  <a:pt x="3167" y="1633"/>
                </a:lnTo>
                <a:lnTo>
                  <a:pt x="3168" y="1633"/>
                </a:lnTo>
                <a:lnTo>
                  <a:pt x="3168" y="1631"/>
                </a:lnTo>
                <a:lnTo>
                  <a:pt x="3169" y="1631"/>
                </a:lnTo>
                <a:lnTo>
                  <a:pt x="3169" y="1630"/>
                </a:lnTo>
                <a:lnTo>
                  <a:pt x="3169" y="1629"/>
                </a:lnTo>
                <a:lnTo>
                  <a:pt x="3169" y="1630"/>
                </a:lnTo>
                <a:lnTo>
                  <a:pt x="3170" y="1630"/>
                </a:lnTo>
                <a:lnTo>
                  <a:pt x="3170" y="1631"/>
                </a:lnTo>
                <a:lnTo>
                  <a:pt x="3170" y="1630"/>
                </a:lnTo>
                <a:close/>
                <a:moveTo>
                  <a:pt x="3155" y="1627"/>
                </a:moveTo>
                <a:lnTo>
                  <a:pt x="3155" y="1628"/>
                </a:lnTo>
                <a:lnTo>
                  <a:pt x="3155" y="1629"/>
                </a:lnTo>
                <a:lnTo>
                  <a:pt x="3155" y="1630"/>
                </a:lnTo>
                <a:lnTo>
                  <a:pt x="3155" y="1631"/>
                </a:lnTo>
                <a:lnTo>
                  <a:pt x="3155" y="1630"/>
                </a:lnTo>
                <a:lnTo>
                  <a:pt x="3154" y="1630"/>
                </a:lnTo>
                <a:lnTo>
                  <a:pt x="3154" y="1629"/>
                </a:lnTo>
                <a:lnTo>
                  <a:pt x="3154" y="1628"/>
                </a:lnTo>
                <a:lnTo>
                  <a:pt x="3154" y="1627"/>
                </a:lnTo>
                <a:lnTo>
                  <a:pt x="3154" y="1626"/>
                </a:lnTo>
                <a:lnTo>
                  <a:pt x="3155" y="1626"/>
                </a:lnTo>
                <a:lnTo>
                  <a:pt x="3155" y="1627"/>
                </a:lnTo>
                <a:close/>
                <a:moveTo>
                  <a:pt x="3161" y="1627"/>
                </a:moveTo>
                <a:lnTo>
                  <a:pt x="3161" y="1628"/>
                </a:lnTo>
                <a:lnTo>
                  <a:pt x="3162" y="1628"/>
                </a:lnTo>
                <a:lnTo>
                  <a:pt x="3163" y="1628"/>
                </a:lnTo>
                <a:lnTo>
                  <a:pt x="3163" y="1629"/>
                </a:lnTo>
                <a:lnTo>
                  <a:pt x="3164" y="1630"/>
                </a:lnTo>
                <a:lnTo>
                  <a:pt x="3164" y="1631"/>
                </a:lnTo>
                <a:lnTo>
                  <a:pt x="3164" y="1633"/>
                </a:lnTo>
                <a:lnTo>
                  <a:pt x="3163" y="1633"/>
                </a:lnTo>
                <a:lnTo>
                  <a:pt x="3163" y="1634"/>
                </a:lnTo>
                <a:lnTo>
                  <a:pt x="3163" y="1635"/>
                </a:lnTo>
                <a:lnTo>
                  <a:pt x="3162" y="1634"/>
                </a:lnTo>
                <a:lnTo>
                  <a:pt x="3162" y="1633"/>
                </a:lnTo>
                <a:lnTo>
                  <a:pt x="3161" y="1633"/>
                </a:lnTo>
                <a:lnTo>
                  <a:pt x="3161" y="1631"/>
                </a:lnTo>
                <a:lnTo>
                  <a:pt x="3160" y="1631"/>
                </a:lnTo>
                <a:lnTo>
                  <a:pt x="3159" y="1630"/>
                </a:lnTo>
                <a:lnTo>
                  <a:pt x="3157" y="1630"/>
                </a:lnTo>
                <a:lnTo>
                  <a:pt x="3157" y="1629"/>
                </a:lnTo>
                <a:lnTo>
                  <a:pt x="3159" y="1629"/>
                </a:lnTo>
                <a:lnTo>
                  <a:pt x="3159" y="1628"/>
                </a:lnTo>
                <a:lnTo>
                  <a:pt x="3159" y="1627"/>
                </a:lnTo>
                <a:lnTo>
                  <a:pt x="3160" y="1627"/>
                </a:lnTo>
                <a:lnTo>
                  <a:pt x="3160" y="1628"/>
                </a:lnTo>
                <a:lnTo>
                  <a:pt x="3160" y="1627"/>
                </a:lnTo>
                <a:lnTo>
                  <a:pt x="3161" y="1627"/>
                </a:lnTo>
                <a:close/>
                <a:moveTo>
                  <a:pt x="3157" y="1627"/>
                </a:moveTo>
                <a:lnTo>
                  <a:pt x="3159" y="1627"/>
                </a:lnTo>
                <a:lnTo>
                  <a:pt x="3159" y="1628"/>
                </a:lnTo>
                <a:lnTo>
                  <a:pt x="3157" y="1628"/>
                </a:lnTo>
                <a:lnTo>
                  <a:pt x="3157" y="1629"/>
                </a:lnTo>
                <a:lnTo>
                  <a:pt x="3157" y="1630"/>
                </a:lnTo>
                <a:lnTo>
                  <a:pt x="3156" y="1630"/>
                </a:lnTo>
                <a:lnTo>
                  <a:pt x="3155" y="1630"/>
                </a:lnTo>
                <a:lnTo>
                  <a:pt x="3156" y="1630"/>
                </a:lnTo>
                <a:lnTo>
                  <a:pt x="3155" y="1629"/>
                </a:lnTo>
                <a:lnTo>
                  <a:pt x="3155" y="1628"/>
                </a:lnTo>
                <a:lnTo>
                  <a:pt x="3155" y="1627"/>
                </a:lnTo>
                <a:lnTo>
                  <a:pt x="3156" y="1627"/>
                </a:lnTo>
                <a:lnTo>
                  <a:pt x="3156" y="1626"/>
                </a:lnTo>
                <a:lnTo>
                  <a:pt x="3157" y="1626"/>
                </a:lnTo>
                <a:lnTo>
                  <a:pt x="3157" y="1627"/>
                </a:lnTo>
                <a:close/>
                <a:moveTo>
                  <a:pt x="3169" y="1629"/>
                </a:moveTo>
                <a:lnTo>
                  <a:pt x="3169" y="1628"/>
                </a:lnTo>
                <a:lnTo>
                  <a:pt x="3169" y="1629"/>
                </a:lnTo>
                <a:close/>
                <a:moveTo>
                  <a:pt x="3151" y="1625"/>
                </a:moveTo>
                <a:lnTo>
                  <a:pt x="3151" y="1623"/>
                </a:lnTo>
                <a:lnTo>
                  <a:pt x="3152" y="1623"/>
                </a:lnTo>
                <a:lnTo>
                  <a:pt x="3152" y="1625"/>
                </a:lnTo>
                <a:lnTo>
                  <a:pt x="3151" y="1625"/>
                </a:lnTo>
                <a:close/>
                <a:moveTo>
                  <a:pt x="3168" y="1626"/>
                </a:moveTo>
                <a:lnTo>
                  <a:pt x="3168" y="1627"/>
                </a:lnTo>
                <a:lnTo>
                  <a:pt x="3169" y="1627"/>
                </a:lnTo>
                <a:lnTo>
                  <a:pt x="3169" y="1628"/>
                </a:lnTo>
                <a:lnTo>
                  <a:pt x="3168" y="1628"/>
                </a:lnTo>
                <a:lnTo>
                  <a:pt x="3168" y="1629"/>
                </a:lnTo>
                <a:lnTo>
                  <a:pt x="3168" y="1630"/>
                </a:lnTo>
                <a:lnTo>
                  <a:pt x="3168" y="1631"/>
                </a:lnTo>
                <a:lnTo>
                  <a:pt x="3167" y="1633"/>
                </a:lnTo>
                <a:lnTo>
                  <a:pt x="3165" y="1633"/>
                </a:lnTo>
                <a:lnTo>
                  <a:pt x="3165" y="1634"/>
                </a:lnTo>
                <a:lnTo>
                  <a:pt x="3164" y="1634"/>
                </a:lnTo>
                <a:lnTo>
                  <a:pt x="3164" y="1633"/>
                </a:lnTo>
                <a:lnTo>
                  <a:pt x="3165" y="1633"/>
                </a:lnTo>
                <a:lnTo>
                  <a:pt x="3165" y="1631"/>
                </a:lnTo>
                <a:lnTo>
                  <a:pt x="3164" y="1631"/>
                </a:lnTo>
                <a:lnTo>
                  <a:pt x="3165" y="1631"/>
                </a:lnTo>
                <a:lnTo>
                  <a:pt x="3164" y="1631"/>
                </a:lnTo>
                <a:lnTo>
                  <a:pt x="3164" y="1630"/>
                </a:lnTo>
                <a:lnTo>
                  <a:pt x="3164" y="1629"/>
                </a:lnTo>
                <a:lnTo>
                  <a:pt x="3164" y="1628"/>
                </a:lnTo>
                <a:lnTo>
                  <a:pt x="3164" y="1627"/>
                </a:lnTo>
                <a:lnTo>
                  <a:pt x="3165" y="1627"/>
                </a:lnTo>
                <a:lnTo>
                  <a:pt x="3165" y="1626"/>
                </a:lnTo>
                <a:lnTo>
                  <a:pt x="3167" y="1626"/>
                </a:lnTo>
                <a:lnTo>
                  <a:pt x="3168" y="1626"/>
                </a:lnTo>
                <a:close/>
                <a:moveTo>
                  <a:pt x="3171" y="1627"/>
                </a:moveTo>
                <a:lnTo>
                  <a:pt x="3171" y="1628"/>
                </a:lnTo>
                <a:lnTo>
                  <a:pt x="3171" y="1627"/>
                </a:lnTo>
                <a:lnTo>
                  <a:pt x="3172" y="1627"/>
                </a:lnTo>
                <a:lnTo>
                  <a:pt x="3171" y="1627"/>
                </a:lnTo>
                <a:close/>
                <a:moveTo>
                  <a:pt x="3152" y="1623"/>
                </a:moveTo>
                <a:lnTo>
                  <a:pt x="3153" y="1622"/>
                </a:lnTo>
                <a:lnTo>
                  <a:pt x="3153" y="1623"/>
                </a:lnTo>
                <a:lnTo>
                  <a:pt x="3152" y="1623"/>
                </a:lnTo>
                <a:lnTo>
                  <a:pt x="3151" y="1623"/>
                </a:lnTo>
                <a:lnTo>
                  <a:pt x="3152" y="1623"/>
                </a:lnTo>
                <a:lnTo>
                  <a:pt x="3152" y="1622"/>
                </a:lnTo>
                <a:lnTo>
                  <a:pt x="3152" y="1623"/>
                </a:lnTo>
                <a:close/>
                <a:moveTo>
                  <a:pt x="3152" y="1622"/>
                </a:moveTo>
                <a:lnTo>
                  <a:pt x="3151" y="1622"/>
                </a:lnTo>
                <a:lnTo>
                  <a:pt x="3152" y="1622"/>
                </a:lnTo>
                <a:close/>
                <a:moveTo>
                  <a:pt x="3174" y="1628"/>
                </a:moveTo>
                <a:lnTo>
                  <a:pt x="3173" y="1628"/>
                </a:lnTo>
                <a:lnTo>
                  <a:pt x="3173" y="1627"/>
                </a:lnTo>
                <a:lnTo>
                  <a:pt x="3174" y="1627"/>
                </a:lnTo>
                <a:lnTo>
                  <a:pt x="3174" y="1626"/>
                </a:lnTo>
                <a:lnTo>
                  <a:pt x="3174" y="1627"/>
                </a:lnTo>
                <a:lnTo>
                  <a:pt x="3174" y="1628"/>
                </a:lnTo>
                <a:close/>
                <a:moveTo>
                  <a:pt x="3170" y="1625"/>
                </a:moveTo>
                <a:lnTo>
                  <a:pt x="3169" y="1625"/>
                </a:lnTo>
                <a:lnTo>
                  <a:pt x="3170" y="1625"/>
                </a:lnTo>
                <a:close/>
                <a:moveTo>
                  <a:pt x="3151" y="1618"/>
                </a:moveTo>
                <a:lnTo>
                  <a:pt x="3151" y="1617"/>
                </a:lnTo>
                <a:lnTo>
                  <a:pt x="3152" y="1617"/>
                </a:lnTo>
                <a:lnTo>
                  <a:pt x="3151" y="1617"/>
                </a:lnTo>
                <a:lnTo>
                  <a:pt x="3151" y="1618"/>
                </a:lnTo>
                <a:close/>
                <a:moveTo>
                  <a:pt x="3157" y="1618"/>
                </a:moveTo>
                <a:lnTo>
                  <a:pt x="3156" y="1618"/>
                </a:lnTo>
                <a:lnTo>
                  <a:pt x="3156" y="1619"/>
                </a:lnTo>
                <a:lnTo>
                  <a:pt x="3156" y="1618"/>
                </a:lnTo>
                <a:lnTo>
                  <a:pt x="3156" y="1617"/>
                </a:lnTo>
                <a:lnTo>
                  <a:pt x="3157" y="1617"/>
                </a:lnTo>
                <a:lnTo>
                  <a:pt x="3157" y="1618"/>
                </a:lnTo>
                <a:close/>
                <a:moveTo>
                  <a:pt x="3170" y="1618"/>
                </a:moveTo>
                <a:lnTo>
                  <a:pt x="3169" y="1618"/>
                </a:lnTo>
                <a:lnTo>
                  <a:pt x="3169" y="1617"/>
                </a:lnTo>
                <a:lnTo>
                  <a:pt x="3169" y="1618"/>
                </a:lnTo>
                <a:lnTo>
                  <a:pt x="3170" y="1618"/>
                </a:lnTo>
                <a:close/>
                <a:moveTo>
                  <a:pt x="3174" y="1615"/>
                </a:moveTo>
                <a:lnTo>
                  <a:pt x="3174" y="1617"/>
                </a:lnTo>
                <a:lnTo>
                  <a:pt x="3174" y="1618"/>
                </a:lnTo>
                <a:lnTo>
                  <a:pt x="3174" y="1619"/>
                </a:lnTo>
                <a:lnTo>
                  <a:pt x="3173" y="1619"/>
                </a:lnTo>
                <a:lnTo>
                  <a:pt x="3173" y="1620"/>
                </a:lnTo>
                <a:lnTo>
                  <a:pt x="3173" y="1621"/>
                </a:lnTo>
                <a:lnTo>
                  <a:pt x="3173" y="1622"/>
                </a:lnTo>
                <a:lnTo>
                  <a:pt x="3173" y="1623"/>
                </a:lnTo>
                <a:lnTo>
                  <a:pt x="3172" y="1623"/>
                </a:lnTo>
                <a:lnTo>
                  <a:pt x="3171" y="1623"/>
                </a:lnTo>
                <a:lnTo>
                  <a:pt x="3171" y="1625"/>
                </a:lnTo>
                <a:lnTo>
                  <a:pt x="3171" y="1626"/>
                </a:lnTo>
                <a:lnTo>
                  <a:pt x="3171" y="1627"/>
                </a:lnTo>
                <a:lnTo>
                  <a:pt x="3170" y="1627"/>
                </a:lnTo>
                <a:lnTo>
                  <a:pt x="3170" y="1626"/>
                </a:lnTo>
                <a:lnTo>
                  <a:pt x="3170" y="1625"/>
                </a:lnTo>
                <a:lnTo>
                  <a:pt x="3170" y="1623"/>
                </a:lnTo>
                <a:lnTo>
                  <a:pt x="3169" y="1623"/>
                </a:lnTo>
                <a:lnTo>
                  <a:pt x="3170" y="1623"/>
                </a:lnTo>
                <a:lnTo>
                  <a:pt x="3170" y="1622"/>
                </a:lnTo>
                <a:lnTo>
                  <a:pt x="3170" y="1621"/>
                </a:lnTo>
                <a:lnTo>
                  <a:pt x="3170" y="1620"/>
                </a:lnTo>
                <a:lnTo>
                  <a:pt x="3170" y="1621"/>
                </a:lnTo>
                <a:lnTo>
                  <a:pt x="3171" y="1621"/>
                </a:lnTo>
                <a:lnTo>
                  <a:pt x="3171" y="1620"/>
                </a:lnTo>
                <a:lnTo>
                  <a:pt x="3170" y="1620"/>
                </a:lnTo>
                <a:lnTo>
                  <a:pt x="3171" y="1620"/>
                </a:lnTo>
                <a:lnTo>
                  <a:pt x="3171" y="1619"/>
                </a:lnTo>
                <a:lnTo>
                  <a:pt x="3172" y="1619"/>
                </a:lnTo>
                <a:lnTo>
                  <a:pt x="3172" y="1618"/>
                </a:lnTo>
                <a:lnTo>
                  <a:pt x="3172" y="1617"/>
                </a:lnTo>
                <a:lnTo>
                  <a:pt x="3173" y="1617"/>
                </a:lnTo>
                <a:lnTo>
                  <a:pt x="3173" y="1615"/>
                </a:lnTo>
                <a:lnTo>
                  <a:pt x="3174" y="1615"/>
                </a:lnTo>
                <a:lnTo>
                  <a:pt x="3173" y="1615"/>
                </a:lnTo>
                <a:lnTo>
                  <a:pt x="3174" y="1615"/>
                </a:lnTo>
                <a:close/>
                <a:moveTo>
                  <a:pt x="3172" y="1615"/>
                </a:moveTo>
                <a:lnTo>
                  <a:pt x="3172" y="1617"/>
                </a:lnTo>
                <a:lnTo>
                  <a:pt x="3171" y="1617"/>
                </a:lnTo>
                <a:lnTo>
                  <a:pt x="3171" y="1618"/>
                </a:lnTo>
                <a:lnTo>
                  <a:pt x="3170" y="1618"/>
                </a:lnTo>
                <a:lnTo>
                  <a:pt x="3170" y="1617"/>
                </a:lnTo>
                <a:lnTo>
                  <a:pt x="3171" y="1617"/>
                </a:lnTo>
                <a:lnTo>
                  <a:pt x="3171" y="1615"/>
                </a:lnTo>
                <a:lnTo>
                  <a:pt x="3172" y="1615"/>
                </a:lnTo>
                <a:close/>
                <a:moveTo>
                  <a:pt x="3172" y="1615"/>
                </a:moveTo>
                <a:lnTo>
                  <a:pt x="3172" y="1614"/>
                </a:lnTo>
                <a:lnTo>
                  <a:pt x="3172" y="1615"/>
                </a:lnTo>
                <a:close/>
                <a:moveTo>
                  <a:pt x="3174" y="1615"/>
                </a:moveTo>
                <a:lnTo>
                  <a:pt x="3176" y="1615"/>
                </a:lnTo>
                <a:lnTo>
                  <a:pt x="3174" y="1615"/>
                </a:lnTo>
                <a:close/>
                <a:moveTo>
                  <a:pt x="3173" y="1614"/>
                </a:moveTo>
                <a:lnTo>
                  <a:pt x="3173" y="1615"/>
                </a:lnTo>
                <a:lnTo>
                  <a:pt x="3172" y="1615"/>
                </a:lnTo>
                <a:lnTo>
                  <a:pt x="3172" y="1614"/>
                </a:lnTo>
                <a:lnTo>
                  <a:pt x="3173" y="1614"/>
                </a:lnTo>
                <a:close/>
                <a:moveTo>
                  <a:pt x="3177" y="1614"/>
                </a:moveTo>
                <a:lnTo>
                  <a:pt x="3177" y="1615"/>
                </a:lnTo>
                <a:lnTo>
                  <a:pt x="3176" y="1615"/>
                </a:lnTo>
                <a:lnTo>
                  <a:pt x="3177" y="1615"/>
                </a:lnTo>
                <a:lnTo>
                  <a:pt x="3177" y="1614"/>
                </a:lnTo>
                <a:lnTo>
                  <a:pt x="3177" y="1615"/>
                </a:lnTo>
                <a:lnTo>
                  <a:pt x="3176" y="1615"/>
                </a:lnTo>
                <a:lnTo>
                  <a:pt x="3176" y="1614"/>
                </a:lnTo>
                <a:lnTo>
                  <a:pt x="3177" y="1614"/>
                </a:lnTo>
                <a:close/>
                <a:moveTo>
                  <a:pt x="3172" y="1612"/>
                </a:moveTo>
                <a:lnTo>
                  <a:pt x="3171" y="1612"/>
                </a:lnTo>
                <a:lnTo>
                  <a:pt x="3171" y="1611"/>
                </a:lnTo>
                <a:lnTo>
                  <a:pt x="3172" y="1611"/>
                </a:lnTo>
                <a:lnTo>
                  <a:pt x="3172" y="1612"/>
                </a:lnTo>
                <a:close/>
                <a:moveTo>
                  <a:pt x="3169" y="1610"/>
                </a:moveTo>
                <a:lnTo>
                  <a:pt x="3170" y="1610"/>
                </a:lnTo>
                <a:lnTo>
                  <a:pt x="3171" y="1610"/>
                </a:lnTo>
                <a:lnTo>
                  <a:pt x="3171" y="1611"/>
                </a:lnTo>
                <a:lnTo>
                  <a:pt x="3171" y="1612"/>
                </a:lnTo>
                <a:lnTo>
                  <a:pt x="3172" y="1612"/>
                </a:lnTo>
                <a:lnTo>
                  <a:pt x="3172" y="1613"/>
                </a:lnTo>
                <a:lnTo>
                  <a:pt x="3172" y="1614"/>
                </a:lnTo>
                <a:lnTo>
                  <a:pt x="3171" y="1614"/>
                </a:lnTo>
                <a:lnTo>
                  <a:pt x="3171" y="1615"/>
                </a:lnTo>
                <a:lnTo>
                  <a:pt x="3171" y="1614"/>
                </a:lnTo>
                <a:lnTo>
                  <a:pt x="3171" y="1613"/>
                </a:lnTo>
                <a:lnTo>
                  <a:pt x="3170" y="1613"/>
                </a:lnTo>
                <a:lnTo>
                  <a:pt x="3170" y="1612"/>
                </a:lnTo>
                <a:lnTo>
                  <a:pt x="3170" y="1611"/>
                </a:lnTo>
                <a:lnTo>
                  <a:pt x="3169" y="1611"/>
                </a:lnTo>
                <a:lnTo>
                  <a:pt x="3169" y="1610"/>
                </a:lnTo>
                <a:close/>
                <a:moveTo>
                  <a:pt x="3177" y="1611"/>
                </a:moveTo>
                <a:lnTo>
                  <a:pt x="3178" y="1611"/>
                </a:lnTo>
                <a:lnTo>
                  <a:pt x="3178" y="1612"/>
                </a:lnTo>
                <a:lnTo>
                  <a:pt x="3177" y="1612"/>
                </a:lnTo>
                <a:lnTo>
                  <a:pt x="3178" y="1612"/>
                </a:lnTo>
                <a:lnTo>
                  <a:pt x="3177" y="1612"/>
                </a:lnTo>
                <a:lnTo>
                  <a:pt x="3177" y="1611"/>
                </a:lnTo>
                <a:lnTo>
                  <a:pt x="3177" y="1610"/>
                </a:lnTo>
                <a:lnTo>
                  <a:pt x="3177" y="1611"/>
                </a:lnTo>
                <a:close/>
                <a:moveTo>
                  <a:pt x="3176" y="1610"/>
                </a:moveTo>
                <a:lnTo>
                  <a:pt x="3177" y="1610"/>
                </a:lnTo>
                <a:lnTo>
                  <a:pt x="3177" y="1611"/>
                </a:lnTo>
                <a:lnTo>
                  <a:pt x="3177" y="1612"/>
                </a:lnTo>
                <a:lnTo>
                  <a:pt x="3177" y="1613"/>
                </a:lnTo>
                <a:lnTo>
                  <a:pt x="3176" y="1613"/>
                </a:lnTo>
                <a:lnTo>
                  <a:pt x="3176" y="1614"/>
                </a:lnTo>
                <a:lnTo>
                  <a:pt x="3174" y="1614"/>
                </a:lnTo>
                <a:lnTo>
                  <a:pt x="3173" y="1615"/>
                </a:lnTo>
                <a:lnTo>
                  <a:pt x="3173" y="1614"/>
                </a:lnTo>
                <a:lnTo>
                  <a:pt x="3172" y="1614"/>
                </a:lnTo>
                <a:lnTo>
                  <a:pt x="3172" y="1613"/>
                </a:lnTo>
                <a:lnTo>
                  <a:pt x="3172" y="1612"/>
                </a:lnTo>
                <a:lnTo>
                  <a:pt x="3172" y="1611"/>
                </a:lnTo>
                <a:lnTo>
                  <a:pt x="3172" y="1610"/>
                </a:lnTo>
                <a:lnTo>
                  <a:pt x="3173" y="1610"/>
                </a:lnTo>
                <a:lnTo>
                  <a:pt x="3173" y="1611"/>
                </a:lnTo>
                <a:lnTo>
                  <a:pt x="3173" y="1610"/>
                </a:lnTo>
                <a:lnTo>
                  <a:pt x="3173" y="1611"/>
                </a:lnTo>
                <a:lnTo>
                  <a:pt x="3174" y="1611"/>
                </a:lnTo>
                <a:lnTo>
                  <a:pt x="3173" y="1611"/>
                </a:lnTo>
                <a:lnTo>
                  <a:pt x="3174" y="1611"/>
                </a:lnTo>
                <a:lnTo>
                  <a:pt x="3174" y="1610"/>
                </a:lnTo>
                <a:lnTo>
                  <a:pt x="3173" y="1610"/>
                </a:lnTo>
                <a:lnTo>
                  <a:pt x="3174" y="1610"/>
                </a:lnTo>
                <a:lnTo>
                  <a:pt x="3174" y="1611"/>
                </a:lnTo>
                <a:lnTo>
                  <a:pt x="3176" y="1611"/>
                </a:lnTo>
                <a:lnTo>
                  <a:pt x="3174" y="1611"/>
                </a:lnTo>
                <a:lnTo>
                  <a:pt x="3174" y="1610"/>
                </a:lnTo>
                <a:lnTo>
                  <a:pt x="3176" y="1610"/>
                </a:lnTo>
                <a:close/>
                <a:moveTo>
                  <a:pt x="3155" y="1610"/>
                </a:moveTo>
                <a:lnTo>
                  <a:pt x="3155" y="1609"/>
                </a:lnTo>
                <a:lnTo>
                  <a:pt x="3155" y="1608"/>
                </a:lnTo>
                <a:lnTo>
                  <a:pt x="3155" y="1606"/>
                </a:lnTo>
                <a:lnTo>
                  <a:pt x="3155" y="1605"/>
                </a:lnTo>
                <a:lnTo>
                  <a:pt x="3155" y="1604"/>
                </a:lnTo>
                <a:lnTo>
                  <a:pt x="3156" y="1604"/>
                </a:lnTo>
                <a:lnTo>
                  <a:pt x="3156" y="1605"/>
                </a:lnTo>
                <a:lnTo>
                  <a:pt x="3156" y="1606"/>
                </a:lnTo>
                <a:lnTo>
                  <a:pt x="3157" y="1606"/>
                </a:lnTo>
                <a:lnTo>
                  <a:pt x="3156" y="1606"/>
                </a:lnTo>
                <a:lnTo>
                  <a:pt x="3156" y="1608"/>
                </a:lnTo>
                <a:lnTo>
                  <a:pt x="3156" y="1609"/>
                </a:lnTo>
                <a:lnTo>
                  <a:pt x="3155" y="1609"/>
                </a:lnTo>
                <a:lnTo>
                  <a:pt x="3155" y="1610"/>
                </a:lnTo>
                <a:close/>
                <a:moveTo>
                  <a:pt x="3161" y="1608"/>
                </a:moveTo>
                <a:lnTo>
                  <a:pt x="3160" y="1608"/>
                </a:lnTo>
                <a:lnTo>
                  <a:pt x="3159" y="1608"/>
                </a:lnTo>
                <a:lnTo>
                  <a:pt x="3160" y="1608"/>
                </a:lnTo>
                <a:lnTo>
                  <a:pt x="3161" y="1606"/>
                </a:lnTo>
                <a:lnTo>
                  <a:pt x="3161" y="1605"/>
                </a:lnTo>
                <a:lnTo>
                  <a:pt x="3162" y="1605"/>
                </a:lnTo>
                <a:lnTo>
                  <a:pt x="3162" y="1604"/>
                </a:lnTo>
                <a:lnTo>
                  <a:pt x="3163" y="1604"/>
                </a:lnTo>
                <a:lnTo>
                  <a:pt x="3164" y="1605"/>
                </a:lnTo>
                <a:lnTo>
                  <a:pt x="3163" y="1605"/>
                </a:lnTo>
                <a:lnTo>
                  <a:pt x="3163" y="1606"/>
                </a:lnTo>
                <a:lnTo>
                  <a:pt x="3162" y="1606"/>
                </a:lnTo>
                <a:lnTo>
                  <a:pt x="3162" y="1608"/>
                </a:lnTo>
                <a:lnTo>
                  <a:pt x="3161" y="1608"/>
                </a:lnTo>
                <a:close/>
                <a:moveTo>
                  <a:pt x="3164" y="1603"/>
                </a:moveTo>
                <a:lnTo>
                  <a:pt x="3164" y="1604"/>
                </a:lnTo>
                <a:lnTo>
                  <a:pt x="3163" y="1603"/>
                </a:lnTo>
                <a:lnTo>
                  <a:pt x="3163" y="1602"/>
                </a:lnTo>
                <a:lnTo>
                  <a:pt x="3164" y="1602"/>
                </a:lnTo>
                <a:lnTo>
                  <a:pt x="3164" y="1601"/>
                </a:lnTo>
                <a:lnTo>
                  <a:pt x="3164" y="1600"/>
                </a:lnTo>
                <a:lnTo>
                  <a:pt x="3165" y="1598"/>
                </a:lnTo>
                <a:lnTo>
                  <a:pt x="3165" y="1597"/>
                </a:lnTo>
                <a:lnTo>
                  <a:pt x="3167" y="1598"/>
                </a:lnTo>
                <a:lnTo>
                  <a:pt x="3165" y="1598"/>
                </a:lnTo>
                <a:lnTo>
                  <a:pt x="3165" y="1600"/>
                </a:lnTo>
                <a:lnTo>
                  <a:pt x="3167" y="1600"/>
                </a:lnTo>
                <a:lnTo>
                  <a:pt x="3165" y="1600"/>
                </a:lnTo>
                <a:lnTo>
                  <a:pt x="3165" y="1601"/>
                </a:lnTo>
                <a:lnTo>
                  <a:pt x="3165" y="1602"/>
                </a:lnTo>
                <a:lnTo>
                  <a:pt x="3164" y="1603"/>
                </a:lnTo>
                <a:close/>
                <a:moveTo>
                  <a:pt x="3157" y="1602"/>
                </a:moveTo>
                <a:lnTo>
                  <a:pt x="3157" y="1601"/>
                </a:lnTo>
                <a:lnTo>
                  <a:pt x="3159" y="1601"/>
                </a:lnTo>
                <a:lnTo>
                  <a:pt x="3159" y="1600"/>
                </a:lnTo>
                <a:lnTo>
                  <a:pt x="3159" y="1598"/>
                </a:lnTo>
                <a:lnTo>
                  <a:pt x="3160" y="1598"/>
                </a:lnTo>
                <a:lnTo>
                  <a:pt x="3160" y="1597"/>
                </a:lnTo>
                <a:lnTo>
                  <a:pt x="3160" y="1596"/>
                </a:lnTo>
                <a:lnTo>
                  <a:pt x="3161" y="1596"/>
                </a:lnTo>
                <a:lnTo>
                  <a:pt x="3161" y="1597"/>
                </a:lnTo>
                <a:lnTo>
                  <a:pt x="3161" y="1598"/>
                </a:lnTo>
                <a:lnTo>
                  <a:pt x="3160" y="1598"/>
                </a:lnTo>
                <a:lnTo>
                  <a:pt x="3160" y="1600"/>
                </a:lnTo>
                <a:lnTo>
                  <a:pt x="3159" y="1600"/>
                </a:lnTo>
                <a:lnTo>
                  <a:pt x="3159" y="1601"/>
                </a:lnTo>
                <a:lnTo>
                  <a:pt x="3159" y="1602"/>
                </a:lnTo>
                <a:lnTo>
                  <a:pt x="3157" y="1602"/>
                </a:lnTo>
                <a:close/>
                <a:moveTo>
                  <a:pt x="3157" y="1606"/>
                </a:moveTo>
                <a:lnTo>
                  <a:pt x="3157" y="1605"/>
                </a:lnTo>
                <a:lnTo>
                  <a:pt x="3156" y="1604"/>
                </a:lnTo>
                <a:lnTo>
                  <a:pt x="3156" y="1603"/>
                </a:lnTo>
                <a:lnTo>
                  <a:pt x="3157" y="1603"/>
                </a:lnTo>
                <a:lnTo>
                  <a:pt x="3157" y="1602"/>
                </a:lnTo>
                <a:lnTo>
                  <a:pt x="3159" y="1602"/>
                </a:lnTo>
                <a:lnTo>
                  <a:pt x="3159" y="1601"/>
                </a:lnTo>
                <a:lnTo>
                  <a:pt x="3160" y="1601"/>
                </a:lnTo>
                <a:lnTo>
                  <a:pt x="3160" y="1600"/>
                </a:lnTo>
                <a:lnTo>
                  <a:pt x="3160" y="1598"/>
                </a:lnTo>
                <a:lnTo>
                  <a:pt x="3161" y="1598"/>
                </a:lnTo>
                <a:lnTo>
                  <a:pt x="3161" y="1597"/>
                </a:lnTo>
                <a:lnTo>
                  <a:pt x="3161" y="1596"/>
                </a:lnTo>
                <a:lnTo>
                  <a:pt x="3162" y="1596"/>
                </a:lnTo>
                <a:lnTo>
                  <a:pt x="3163" y="1596"/>
                </a:lnTo>
                <a:lnTo>
                  <a:pt x="3164" y="1596"/>
                </a:lnTo>
                <a:lnTo>
                  <a:pt x="3164" y="1597"/>
                </a:lnTo>
                <a:lnTo>
                  <a:pt x="3164" y="1598"/>
                </a:lnTo>
                <a:lnTo>
                  <a:pt x="3164" y="1600"/>
                </a:lnTo>
                <a:lnTo>
                  <a:pt x="3163" y="1601"/>
                </a:lnTo>
                <a:lnTo>
                  <a:pt x="3163" y="1602"/>
                </a:lnTo>
                <a:lnTo>
                  <a:pt x="3162" y="1602"/>
                </a:lnTo>
                <a:lnTo>
                  <a:pt x="3162" y="1603"/>
                </a:lnTo>
                <a:lnTo>
                  <a:pt x="3161" y="1603"/>
                </a:lnTo>
                <a:lnTo>
                  <a:pt x="3161" y="1604"/>
                </a:lnTo>
                <a:lnTo>
                  <a:pt x="3160" y="1604"/>
                </a:lnTo>
                <a:lnTo>
                  <a:pt x="3160" y="1605"/>
                </a:lnTo>
                <a:lnTo>
                  <a:pt x="3159" y="1605"/>
                </a:lnTo>
                <a:lnTo>
                  <a:pt x="3159" y="1606"/>
                </a:lnTo>
                <a:lnTo>
                  <a:pt x="3157" y="1606"/>
                </a:lnTo>
                <a:close/>
                <a:moveTo>
                  <a:pt x="3173" y="1595"/>
                </a:moveTo>
                <a:lnTo>
                  <a:pt x="3173" y="1596"/>
                </a:lnTo>
                <a:lnTo>
                  <a:pt x="3172" y="1596"/>
                </a:lnTo>
                <a:lnTo>
                  <a:pt x="3172" y="1595"/>
                </a:lnTo>
                <a:lnTo>
                  <a:pt x="3173" y="1595"/>
                </a:lnTo>
                <a:close/>
                <a:moveTo>
                  <a:pt x="3171" y="1576"/>
                </a:moveTo>
                <a:lnTo>
                  <a:pt x="3171" y="1577"/>
                </a:lnTo>
                <a:lnTo>
                  <a:pt x="3170" y="1577"/>
                </a:lnTo>
                <a:lnTo>
                  <a:pt x="3169" y="1577"/>
                </a:lnTo>
                <a:lnTo>
                  <a:pt x="3169" y="1576"/>
                </a:lnTo>
                <a:lnTo>
                  <a:pt x="3169" y="1577"/>
                </a:lnTo>
                <a:lnTo>
                  <a:pt x="3169" y="1576"/>
                </a:lnTo>
                <a:lnTo>
                  <a:pt x="3170" y="1576"/>
                </a:lnTo>
                <a:lnTo>
                  <a:pt x="3170" y="1575"/>
                </a:lnTo>
                <a:lnTo>
                  <a:pt x="3170" y="1576"/>
                </a:lnTo>
                <a:lnTo>
                  <a:pt x="3171" y="1576"/>
                </a:lnTo>
                <a:close/>
                <a:moveTo>
                  <a:pt x="3177" y="1576"/>
                </a:moveTo>
                <a:lnTo>
                  <a:pt x="3178" y="1576"/>
                </a:lnTo>
                <a:lnTo>
                  <a:pt x="3178" y="1577"/>
                </a:lnTo>
                <a:lnTo>
                  <a:pt x="3178" y="1578"/>
                </a:lnTo>
                <a:lnTo>
                  <a:pt x="3178" y="1579"/>
                </a:lnTo>
                <a:lnTo>
                  <a:pt x="3177" y="1579"/>
                </a:lnTo>
                <a:lnTo>
                  <a:pt x="3178" y="1579"/>
                </a:lnTo>
                <a:lnTo>
                  <a:pt x="3178" y="1580"/>
                </a:lnTo>
                <a:lnTo>
                  <a:pt x="3178" y="1581"/>
                </a:lnTo>
                <a:lnTo>
                  <a:pt x="3177" y="1581"/>
                </a:lnTo>
                <a:lnTo>
                  <a:pt x="3177" y="1583"/>
                </a:lnTo>
                <a:lnTo>
                  <a:pt x="3177" y="1584"/>
                </a:lnTo>
                <a:lnTo>
                  <a:pt x="3176" y="1584"/>
                </a:lnTo>
                <a:lnTo>
                  <a:pt x="3176" y="1585"/>
                </a:lnTo>
                <a:lnTo>
                  <a:pt x="3174" y="1585"/>
                </a:lnTo>
                <a:lnTo>
                  <a:pt x="3174" y="1584"/>
                </a:lnTo>
                <a:lnTo>
                  <a:pt x="3174" y="1583"/>
                </a:lnTo>
                <a:lnTo>
                  <a:pt x="3174" y="1581"/>
                </a:lnTo>
                <a:lnTo>
                  <a:pt x="3174" y="1580"/>
                </a:lnTo>
                <a:lnTo>
                  <a:pt x="3174" y="1579"/>
                </a:lnTo>
                <a:lnTo>
                  <a:pt x="3176" y="1579"/>
                </a:lnTo>
                <a:lnTo>
                  <a:pt x="3176" y="1578"/>
                </a:lnTo>
                <a:lnTo>
                  <a:pt x="3176" y="1577"/>
                </a:lnTo>
                <a:lnTo>
                  <a:pt x="3176" y="1576"/>
                </a:lnTo>
                <a:lnTo>
                  <a:pt x="3177" y="1576"/>
                </a:lnTo>
                <a:close/>
                <a:moveTo>
                  <a:pt x="3178" y="1569"/>
                </a:moveTo>
                <a:lnTo>
                  <a:pt x="3178" y="1568"/>
                </a:lnTo>
                <a:lnTo>
                  <a:pt x="3178" y="1567"/>
                </a:lnTo>
                <a:lnTo>
                  <a:pt x="3179" y="1567"/>
                </a:lnTo>
                <a:lnTo>
                  <a:pt x="3179" y="1568"/>
                </a:lnTo>
                <a:lnTo>
                  <a:pt x="3179" y="1569"/>
                </a:lnTo>
                <a:lnTo>
                  <a:pt x="3178" y="1569"/>
                </a:lnTo>
                <a:close/>
                <a:moveTo>
                  <a:pt x="3177" y="1562"/>
                </a:moveTo>
                <a:lnTo>
                  <a:pt x="3178" y="1562"/>
                </a:lnTo>
                <a:lnTo>
                  <a:pt x="3178" y="1563"/>
                </a:lnTo>
                <a:lnTo>
                  <a:pt x="3177" y="1563"/>
                </a:lnTo>
                <a:lnTo>
                  <a:pt x="3176" y="1563"/>
                </a:lnTo>
                <a:lnTo>
                  <a:pt x="3176" y="1562"/>
                </a:lnTo>
                <a:lnTo>
                  <a:pt x="3177" y="1562"/>
                </a:lnTo>
                <a:close/>
                <a:moveTo>
                  <a:pt x="3177" y="1558"/>
                </a:moveTo>
                <a:lnTo>
                  <a:pt x="3177" y="1559"/>
                </a:lnTo>
                <a:lnTo>
                  <a:pt x="3176" y="1558"/>
                </a:lnTo>
                <a:lnTo>
                  <a:pt x="3176" y="1556"/>
                </a:lnTo>
                <a:lnTo>
                  <a:pt x="3177" y="1556"/>
                </a:lnTo>
                <a:lnTo>
                  <a:pt x="3177" y="1558"/>
                </a:lnTo>
                <a:close/>
                <a:moveTo>
                  <a:pt x="3177" y="1556"/>
                </a:moveTo>
                <a:lnTo>
                  <a:pt x="3176" y="1556"/>
                </a:lnTo>
                <a:lnTo>
                  <a:pt x="3176" y="1555"/>
                </a:lnTo>
                <a:lnTo>
                  <a:pt x="3176" y="1554"/>
                </a:lnTo>
                <a:lnTo>
                  <a:pt x="3176" y="1553"/>
                </a:lnTo>
                <a:lnTo>
                  <a:pt x="3176" y="1552"/>
                </a:lnTo>
                <a:lnTo>
                  <a:pt x="3176" y="1551"/>
                </a:lnTo>
                <a:lnTo>
                  <a:pt x="3176" y="1550"/>
                </a:lnTo>
                <a:lnTo>
                  <a:pt x="3176" y="1548"/>
                </a:lnTo>
                <a:lnTo>
                  <a:pt x="3177" y="1547"/>
                </a:lnTo>
                <a:lnTo>
                  <a:pt x="3177" y="1548"/>
                </a:lnTo>
                <a:lnTo>
                  <a:pt x="3177" y="1550"/>
                </a:lnTo>
                <a:lnTo>
                  <a:pt x="3177" y="1551"/>
                </a:lnTo>
                <a:lnTo>
                  <a:pt x="3177" y="1552"/>
                </a:lnTo>
                <a:lnTo>
                  <a:pt x="3178" y="1552"/>
                </a:lnTo>
                <a:lnTo>
                  <a:pt x="3178" y="1553"/>
                </a:lnTo>
                <a:lnTo>
                  <a:pt x="3177" y="1554"/>
                </a:lnTo>
                <a:lnTo>
                  <a:pt x="3177" y="1555"/>
                </a:lnTo>
                <a:lnTo>
                  <a:pt x="3177" y="1556"/>
                </a:lnTo>
                <a:close/>
                <a:moveTo>
                  <a:pt x="3181" y="1548"/>
                </a:moveTo>
                <a:lnTo>
                  <a:pt x="3181" y="1547"/>
                </a:lnTo>
                <a:lnTo>
                  <a:pt x="3182" y="1547"/>
                </a:lnTo>
                <a:lnTo>
                  <a:pt x="3184" y="1547"/>
                </a:lnTo>
                <a:lnTo>
                  <a:pt x="3184" y="1548"/>
                </a:lnTo>
                <a:lnTo>
                  <a:pt x="3182" y="1548"/>
                </a:lnTo>
                <a:lnTo>
                  <a:pt x="3181" y="1548"/>
                </a:lnTo>
                <a:close/>
                <a:moveTo>
                  <a:pt x="3199" y="1551"/>
                </a:moveTo>
                <a:lnTo>
                  <a:pt x="3199" y="1550"/>
                </a:lnTo>
                <a:lnTo>
                  <a:pt x="3199" y="1551"/>
                </a:lnTo>
                <a:close/>
                <a:moveTo>
                  <a:pt x="3201" y="1548"/>
                </a:moveTo>
                <a:lnTo>
                  <a:pt x="3199" y="1548"/>
                </a:lnTo>
                <a:lnTo>
                  <a:pt x="3198" y="1548"/>
                </a:lnTo>
                <a:lnTo>
                  <a:pt x="3199" y="1548"/>
                </a:lnTo>
                <a:lnTo>
                  <a:pt x="3201" y="1548"/>
                </a:lnTo>
                <a:close/>
                <a:moveTo>
                  <a:pt x="3178" y="1543"/>
                </a:moveTo>
                <a:lnTo>
                  <a:pt x="3178" y="1542"/>
                </a:lnTo>
                <a:lnTo>
                  <a:pt x="3178" y="1541"/>
                </a:lnTo>
                <a:lnTo>
                  <a:pt x="3179" y="1541"/>
                </a:lnTo>
                <a:lnTo>
                  <a:pt x="3179" y="1542"/>
                </a:lnTo>
                <a:lnTo>
                  <a:pt x="3178" y="1542"/>
                </a:lnTo>
                <a:lnTo>
                  <a:pt x="3178" y="1543"/>
                </a:lnTo>
                <a:lnTo>
                  <a:pt x="3179" y="1543"/>
                </a:lnTo>
                <a:lnTo>
                  <a:pt x="3178" y="1543"/>
                </a:lnTo>
                <a:close/>
                <a:moveTo>
                  <a:pt x="3174" y="1534"/>
                </a:moveTo>
                <a:lnTo>
                  <a:pt x="3174" y="1535"/>
                </a:lnTo>
                <a:lnTo>
                  <a:pt x="3174" y="1536"/>
                </a:lnTo>
                <a:lnTo>
                  <a:pt x="3174" y="1537"/>
                </a:lnTo>
                <a:lnTo>
                  <a:pt x="3173" y="1536"/>
                </a:lnTo>
                <a:lnTo>
                  <a:pt x="3173" y="1535"/>
                </a:lnTo>
                <a:lnTo>
                  <a:pt x="3174" y="1534"/>
                </a:lnTo>
                <a:lnTo>
                  <a:pt x="3173" y="1534"/>
                </a:lnTo>
                <a:lnTo>
                  <a:pt x="3173" y="1535"/>
                </a:lnTo>
                <a:lnTo>
                  <a:pt x="3173" y="1534"/>
                </a:lnTo>
                <a:lnTo>
                  <a:pt x="3173" y="1533"/>
                </a:lnTo>
                <a:lnTo>
                  <a:pt x="3174" y="1533"/>
                </a:lnTo>
                <a:lnTo>
                  <a:pt x="3174" y="1534"/>
                </a:lnTo>
                <a:close/>
                <a:moveTo>
                  <a:pt x="3176" y="1534"/>
                </a:moveTo>
                <a:lnTo>
                  <a:pt x="3174" y="1534"/>
                </a:lnTo>
                <a:lnTo>
                  <a:pt x="3174" y="1533"/>
                </a:lnTo>
                <a:lnTo>
                  <a:pt x="3176" y="1533"/>
                </a:lnTo>
                <a:lnTo>
                  <a:pt x="3176" y="1534"/>
                </a:lnTo>
                <a:close/>
                <a:moveTo>
                  <a:pt x="3179" y="1527"/>
                </a:moveTo>
                <a:lnTo>
                  <a:pt x="3179" y="1526"/>
                </a:lnTo>
                <a:lnTo>
                  <a:pt x="3179" y="1527"/>
                </a:lnTo>
                <a:close/>
                <a:moveTo>
                  <a:pt x="3179" y="1525"/>
                </a:moveTo>
                <a:lnTo>
                  <a:pt x="3179" y="1523"/>
                </a:lnTo>
                <a:lnTo>
                  <a:pt x="3178" y="1523"/>
                </a:lnTo>
                <a:lnTo>
                  <a:pt x="3179" y="1523"/>
                </a:lnTo>
                <a:lnTo>
                  <a:pt x="3179" y="1522"/>
                </a:lnTo>
                <a:lnTo>
                  <a:pt x="3179" y="1523"/>
                </a:lnTo>
                <a:lnTo>
                  <a:pt x="3179" y="1525"/>
                </a:lnTo>
                <a:close/>
                <a:moveTo>
                  <a:pt x="3176" y="1531"/>
                </a:moveTo>
                <a:lnTo>
                  <a:pt x="3174" y="1531"/>
                </a:lnTo>
                <a:lnTo>
                  <a:pt x="3174" y="1530"/>
                </a:lnTo>
                <a:lnTo>
                  <a:pt x="3174" y="1529"/>
                </a:lnTo>
                <a:lnTo>
                  <a:pt x="3173" y="1528"/>
                </a:lnTo>
                <a:lnTo>
                  <a:pt x="3173" y="1527"/>
                </a:lnTo>
                <a:lnTo>
                  <a:pt x="3173" y="1526"/>
                </a:lnTo>
                <a:lnTo>
                  <a:pt x="3173" y="1525"/>
                </a:lnTo>
                <a:lnTo>
                  <a:pt x="3173" y="1523"/>
                </a:lnTo>
                <a:lnTo>
                  <a:pt x="3173" y="1522"/>
                </a:lnTo>
                <a:lnTo>
                  <a:pt x="3173" y="1521"/>
                </a:lnTo>
                <a:lnTo>
                  <a:pt x="3173" y="1520"/>
                </a:lnTo>
                <a:lnTo>
                  <a:pt x="3174" y="1520"/>
                </a:lnTo>
                <a:lnTo>
                  <a:pt x="3174" y="1521"/>
                </a:lnTo>
                <a:lnTo>
                  <a:pt x="3174" y="1522"/>
                </a:lnTo>
                <a:lnTo>
                  <a:pt x="3174" y="1523"/>
                </a:lnTo>
                <a:lnTo>
                  <a:pt x="3174" y="1525"/>
                </a:lnTo>
                <a:lnTo>
                  <a:pt x="3174" y="1526"/>
                </a:lnTo>
                <a:lnTo>
                  <a:pt x="3174" y="1527"/>
                </a:lnTo>
                <a:lnTo>
                  <a:pt x="3174" y="1528"/>
                </a:lnTo>
                <a:lnTo>
                  <a:pt x="3174" y="1529"/>
                </a:lnTo>
                <a:lnTo>
                  <a:pt x="3176" y="1530"/>
                </a:lnTo>
                <a:lnTo>
                  <a:pt x="3176" y="1531"/>
                </a:lnTo>
                <a:close/>
                <a:moveTo>
                  <a:pt x="3173" y="1519"/>
                </a:moveTo>
                <a:lnTo>
                  <a:pt x="3173" y="1518"/>
                </a:lnTo>
                <a:lnTo>
                  <a:pt x="3173" y="1519"/>
                </a:lnTo>
                <a:close/>
                <a:moveTo>
                  <a:pt x="3204" y="1526"/>
                </a:moveTo>
                <a:lnTo>
                  <a:pt x="3204" y="1525"/>
                </a:lnTo>
                <a:lnTo>
                  <a:pt x="3204" y="1523"/>
                </a:lnTo>
                <a:lnTo>
                  <a:pt x="3205" y="1523"/>
                </a:lnTo>
                <a:lnTo>
                  <a:pt x="3205" y="1525"/>
                </a:lnTo>
                <a:lnTo>
                  <a:pt x="3205" y="1526"/>
                </a:lnTo>
                <a:lnTo>
                  <a:pt x="3204" y="1526"/>
                </a:lnTo>
                <a:close/>
                <a:moveTo>
                  <a:pt x="3173" y="1517"/>
                </a:moveTo>
                <a:lnTo>
                  <a:pt x="3172" y="1517"/>
                </a:lnTo>
                <a:lnTo>
                  <a:pt x="3173" y="1516"/>
                </a:lnTo>
                <a:lnTo>
                  <a:pt x="3173" y="1517"/>
                </a:lnTo>
                <a:close/>
                <a:moveTo>
                  <a:pt x="3173" y="1514"/>
                </a:moveTo>
                <a:lnTo>
                  <a:pt x="3173" y="1513"/>
                </a:lnTo>
                <a:lnTo>
                  <a:pt x="3173" y="1514"/>
                </a:lnTo>
                <a:close/>
                <a:moveTo>
                  <a:pt x="3208" y="1519"/>
                </a:moveTo>
                <a:lnTo>
                  <a:pt x="3210" y="1519"/>
                </a:lnTo>
                <a:lnTo>
                  <a:pt x="3208" y="1519"/>
                </a:lnTo>
                <a:lnTo>
                  <a:pt x="3210" y="1519"/>
                </a:lnTo>
                <a:lnTo>
                  <a:pt x="3210" y="1520"/>
                </a:lnTo>
                <a:lnTo>
                  <a:pt x="3208" y="1520"/>
                </a:lnTo>
                <a:lnTo>
                  <a:pt x="3210" y="1520"/>
                </a:lnTo>
                <a:lnTo>
                  <a:pt x="3210" y="1519"/>
                </a:lnTo>
                <a:lnTo>
                  <a:pt x="3208" y="1519"/>
                </a:lnTo>
                <a:lnTo>
                  <a:pt x="3208" y="1520"/>
                </a:lnTo>
                <a:lnTo>
                  <a:pt x="3208" y="1519"/>
                </a:lnTo>
                <a:lnTo>
                  <a:pt x="3208" y="1520"/>
                </a:lnTo>
                <a:lnTo>
                  <a:pt x="3207" y="1520"/>
                </a:lnTo>
                <a:lnTo>
                  <a:pt x="3207" y="1519"/>
                </a:lnTo>
                <a:lnTo>
                  <a:pt x="3208" y="1519"/>
                </a:lnTo>
                <a:close/>
                <a:moveTo>
                  <a:pt x="3206" y="1518"/>
                </a:moveTo>
                <a:lnTo>
                  <a:pt x="3206" y="1519"/>
                </a:lnTo>
                <a:lnTo>
                  <a:pt x="3206" y="1518"/>
                </a:lnTo>
                <a:close/>
                <a:moveTo>
                  <a:pt x="3178" y="1512"/>
                </a:moveTo>
                <a:lnTo>
                  <a:pt x="3179" y="1512"/>
                </a:lnTo>
                <a:lnTo>
                  <a:pt x="3179" y="1513"/>
                </a:lnTo>
                <a:lnTo>
                  <a:pt x="3179" y="1514"/>
                </a:lnTo>
                <a:lnTo>
                  <a:pt x="3179" y="1516"/>
                </a:lnTo>
                <a:lnTo>
                  <a:pt x="3179" y="1517"/>
                </a:lnTo>
                <a:lnTo>
                  <a:pt x="3179" y="1518"/>
                </a:lnTo>
                <a:lnTo>
                  <a:pt x="3179" y="1519"/>
                </a:lnTo>
                <a:lnTo>
                  <a:pt x="3179" y="1520"/>
                </a:lnTo>
                <a:lnTo>
                  <a:pt x="3179" y="1521"/>
                </a:lnTo>
                <a:lnTo>
                  <a:pt x="3179" y="1522"/>
                </a:lnTo>
                <a:lnTo>
                  <a:pt x="3178" y="1522"/>
                </a:lnTo>
                <a:lnTo>
                  <a:pt x="3178" y="1521"/>
                </a:lnTo>
                <a:lnTo>
                  <a:pt x="3178" y="1520"/>
                </a:lnTo>
                <a:lnTo>
                  <a:pt x="3178" y="1519"/>
                </a:lnTo>
                <a:lnTo>
                  <a:pt x="3177" y="1519"/>
                </a:lnTo>
                <a:lnTo>
                  <a:pt x="3177" y="1518"/>
                </a:lnTo>
                <a:lnTo>
                  <a:pt x="3177" y="1517"/>
                </a:lnTo>
                <a:lnTo>
                  <a:pt x="3178" y="1517"/>
                </a:lnTo>
                <a:lnTo>
                  <a:pt x="3178" y="1516"/>
                </a:lnTo>
                <a:lnTo>
                  <a:pt x="3178" y="1514"/>
                </a:lnTo>
                <a:lnTo>
                  <a:pt x="3178" y="1513"/>
                </a:lnTo>
                <a:lnTo>
                  <a:pt x="3178" y="1512"/>
                </a:lnTo>
                <a:lnTo>
                  <a:pt x="3178" y="1511"/>
                </a:lnTo>
                <a:lnTo>
                  <a:pt x="3179" y="1511"/>
                </a:lnTo>
                <a:lnTo>
                  <a:pt x="3179" y="1512"/>
                </a:lnTo>
                <a:lnTo>
                  <a:pt x="3178" y="1512"/>
                </a:lnTo>
                <a:close/>
                <a:moveTo>
                  <a:pt x="3179" y="1509"/>
                </a:moveTo>
                <a:lnTo>
                  <a:pt x="3178" y="1509"/>
                </a:lnTo>
                <a:lnTo>
                  <a:pt x="3179" y="1509"/>
                </a:lnTo>
                <a:close/>
                <a:moveTo>
                  <a:pt x="3178" y="1506"/>
                </a:moveTo>
                <a:lnTo>
                  <a:pt x="3178" y="1505"/>
                </a:lnTo>
                <a:lnTo>
                  <a:pt x="3178" y="1506"/>
                </a:lnTo>
                <a:close/>
                <a:moveTo>
                  <a:pt x="3178" y="1504"/>
                </a:moveTo>
                <a:lnTo>
                  <a:pt x="3179" y="1504"/>
                </a:lnTo>
                <a:lnTo>
                  <a:pt x="3178" y="1505"/>
                </a:lnTo>
                <a:lnTo>
                  <a:pt x="3178" y="1504"/>
                </a:lnTo>
                <a:close/>
                <a:moveTo>
                  <a:pt x="3213" y="1511"/>
                </a:moveTo>
                <a:lnTo>
                  <a:pt x="3212" y="1511"/>
                </a:lnTo>
                <a:lnTo>
                  <a:pt x="3213" y="1511"/>
                </a:lnTo>
                <a:close/>
                <a:moveTo>
                  <a:pt x="3213" y="1510"/>
                </a:moveTo>
                <a:lnTo>
                  <a:pt x="3213" y="1511"/>
                </a:lnTo>
                <a:lnTo>
                  <a:pt x="3213" y="1510"/>
                </a:lnTo>
                <a:close/>
                <a:moveTo>
                  <a:pt x="3212" y="1509"/>
                </a:moveTo>
                <a:lnTo>
                  <a:pt x="3211" y="1509"/>
                </a:lnTo>
                <a:lnTo>
                  <a:pt x="3212" y="1509"/>
                </a:lnTo>
                <a:close/>
                <a:moveTo>
                  <a:pt x="3172" y="1501"/>
                </a:moveTo>
                <a:lnTo>
                  <a:pt x="3172" y="1502"/>
                </a:lnTo>
                <a:lnTo>
                  <a:pt x="3173" y="1502"/>
                </a:lnTo>
                <a:lnTo>
                  <a:pt x="3173" y="1503"/>
                </a:lnTo>
                <a:lnTo>
                  <a:pt x="3174" y="1503"/>
                </a:lnTo>
                <a:lnTo>
                  <a:pt x="3174" y="1504"/>
                </a:lnTo>
                <a:lnTo>
                  <a:pt x="3174" y="1505"/>
                </a:lnTo>
                <a:lnTo>
                  <a:pt x="3174" y="1506"/>
                </a:lnTo>
                <a:lnTo>
                  <a:pt x="3174" y="1508"/>
                </a:lnTo>
                <a:lnTo>
                  <a:pt x="3174" y="1509"/>
                </a:lnTo>
                <a:lnTo>
                  <a:pt x="3174" y="1510"/>
                </a:lnTo>
                <a:lnTo>
                  <a:pt x="3173" y="1511"/>
                </a:lnTo>
                <a:lnTo>
                  <a:pt x="3173" y="1512"/>
                </a:lnTo>
                <a:lnTo>
                  <a:pt x="3173" y="1513"/>
                </a:lnTo>
                <a:lnTo>
                  <a:pt x="3172" y="1513"/>
                </a:lnTo>
                <a:lnTo>
                  <a:pt x="3173" y="1513"/>
                </a:lnTo>
                <a:lnTo>
                  <a:pt x="3172" y="1513"/>
                </a:lnTo>
                <a:lnTo>
                  <a:pt x="3172" y="1512"/>
                </a:lnTo>
                <a:lnTo>
                  <a:pt x="3173" y="1512"/>
                </a:lnTo>
                <a:lnTo>
                  <a:pt x="3173" y="1511"/>
                </a:lnTo>
                <a:lnTo>
                  <a:pt x="3172" y="1511"/>
                </a:lnTo>
                <a:lnTo>
                  <a:pt x="3172" y="1510"/>
                </a:lnTo>
                <a:lnTo>
                  <a:pt x="3171" y="1510"/>
                </a:lnTo>
                <a:lnTo>
                  <a:pt x="3171" y="1509"/>
                </a:lnTo>
                <a:lnTo>
                  <a:pt x="3171" y="1510"/>
                </a:lnTo>
                <a:lnTo>
                  <a:pt x="3171" y="1509"/>
                </a:lnTo>
                <a:lnTo>
                  <a:pt x="3170" y="1509"/>
                </a:lnTo>
                <a:lnTo>
                  <a:pt x="3170" y="1508"/>
                </a:lnTo>
                <a:lnTo>
                  <a:pt x="3170" y="1506"/>
                </a:lnTo>
                <a:lnTo>
                  <a:pt x="3170" y="1505"/>
                </a:lnTo>
                <a:lnTo>
                  <a:pt x="3170" y="1504"/>
                </a:lnTo>
                <a:lnTo>
                  <a:pt x="3171" y="1504"/>
                </a:lnTo>
                <a:lnTo>
                  <a:pt x="3171" y="1505"/>
                </a:lnTo>
                <a:lnTo>
                  <a:pt x="3172" y="1505"/>
                </a:lnTo>
                <a:lnTo>
                  <a:pt x="3172" y="1504"/>
                </a:lnTo>
                <a:lnTo>
                  <a:pt x="3172" y="1503"/>
                </a:lnTo>
                <a:lnTo>
                  <a:pt x="3172" y="1502"/>
                </a:lnTo>
                <a:lnTo>
                  <a:pt x="3171" y="1502"/>
                </a:lnTo>
                <a:lnTo>
                  <a:pt x="3171" y="1501"/>
                </a:lnTo>
                <a:lnTo>
                  <a:pt x="3172" y="1501"/>
                </a:lnTo>
                <a:close/>
                <a:moveTo>
                  <a:pt x="3212" y="1506"/>
                </a:moveTo>
                <a:lnTo>
                  <a:pt x="3211" y="1506"/>
                </a:lnTo>
                <a:lnTo>
                  <a:pt x="3212" y="1506"/>
                </a:lnTo>
                <a:close/>
                <a:moveTo>
                  <a:pt x="3216" y="1503"/>
                </a:moveTo>
                <a:lnTo>
                  <a:pt x="3218" y="1503"/>
                </a:lnTo>
                <a:lnTo>
                  <a:pt x="3216" y="1503"/>
                </a:lnTo>
                <a:close/>
                <a:moveTo>
                  <a:pt x="3218" y="1502"/>
                </a:moveTo>
                <a:lnTo>
                  <a:pt x="3216" y="1502"/>
                </a:lnTo>
                <a:lnTo>
                  <a:pt x="3218" y="1502"/>
                </a:lnTo>
                <a:close/>
                <a:moveTo>
                  <a:pt x="3213" y="1501"/>
                </a:moveTo>
                <a:lnTo>
                  <a:pt x="3213" y="1502"/>
                </a:lnTo>
                <a:lnTo>
                  <a:pt x="3213" y="1503"/>
                </a:lnTo>
                <a:lnTo>
                  <a:pt x="3212" y="1503"/>
                </a:lnTo>
                <a:lnTo>
                  <a:pt x="3213" y="1503"/>
                </a:lnTo>
                <a:lnTo>
                  <a:pt x="3212" y="1503"/>
                </a:lnTo>
                <a:lnTo>
                  <a:pt x="3212" y="1502"/>
                </a:lnTo>
                <a:lnTo>
                  <a:pt x="3213" y="1502"/>
                </a:lnTo>
                <a:lnTo>
                  <a:pt x="3213" y="1501"/>
                </a:lnTo>
                <a:close/>
                <a:moveTo>
                  <a:pt x="3177" y="1497"/>
                </a:moveTo>
                <a:lnTo>
                  <a:pt x="3176" y="1497"/>
                </a:lnTo>
                <a:lnTo>
                  <a:pt x="3176" y="1496"/>
                </a:lnTo>
                <a:lnTo>
                  <a:pt x="3174" y="1496"/>
                </a:lnTo>
                <a:lnTo>
                  <a:pt x="3173" y="1496"/>
                </a:lnTo>
                <a:lnTo>
                  <a:pt x="3173" y="1495"/>
                </a:lnTo>
                <a:lnTo>
                  <a:pt x="3172" y="1495"/>
                </a:lnTo>
                <a:lnTo>
                  <a:pt x="3172" y="1494"/>
                </a:lnTo>
                <a:lnTo>
                  <a:pt x="3171" y="1494"/>
                </a:lnTo>
                <a:lnTo>
                  <a:pt x="3171" y="1493"/>
                </a:lnTo>
                <a:lnTo>
                  <a:pt x="3171" y="1492"/>
                </a:lnTo>
                <a:lnTo>
                  <a:pt x="3171" y="1493"/>
                </a:lnTo>
                <a:lnTo>
                  <a:pt x="3172" y="1493"/>
                </a:lnTo>
                <a:lnTo>
                  <a:pt x="3173" y="1493"/>
                </a:lnTo>
                <a:lnTo>
                  <a:pt x="3173" y="1494"/>
                </a:lnTo>
                <a:lnTo>
                  <a:pt x="3174" y="1494"/>
                </a:lnTo>
                <a:lnTo>
                  <a:pt x="3174" y="1495"/>
                </a:lnTo>
                <a:lnTo>
                  <a:pt x="3176" y="1495"/>
                </a:lnTo>
                <a:lnTo>
                  <a:pt x="3176" y="1496"/>
                </a:lnTo>
                <a:lnTo>
                  <a:pt x="3177" y="1496"/>
                </a:lnTo>
                <a:lnTo>
                  <a:pt x="3177" y="1497"/>
                </a:lnTo>
                <a:close/>
                <a:moveTo>
                  <a:pt x="3218" y="1485"/>
                </a:moveTo>
                <a:lnTo>
                  <a:pt x="3218" y="1488"/>
                </a:lnTo>
                <a:lnTo>
                  <a:pt x="3216" y="1488"/>
                </a:lnTo>
                <a:lnTo>
                  <a:pt x="3216" y="1489"/>
                </a:lnTo>
                <a:lnTo>
                  <a:pt x="3215" y="1489"/>
                </a:lnTo>
                <a:lnTo>
                  <a:pt x="3215" y="1491"/>
                </a:lnTo>
                <a:lnTo>
                  <a:pt x="3215" y="1492"/>
                </a:lnTo>
                <a:lnTo>
                  <a:pt x="3214" y="1492"/>
                </a:lnTo>
                <a:lnTo>
                  <a:pt x="3214" y="1491"/>
                </a:lnTo>
                <a:lnTo>
                  <a:pt x="3215" y="1491"/>
                </a:lnTo>
                <a:lnTo>
                  <a:pt x="3215" y="1489"/>
                </a:lnTo>
                <a:lnTo>
                  <a:pt x="3215" y="1488"/>
                </a:lnTo>
                <a:lnTo>
                  <a:pt x="3215" y="1487"/>
                </a:lnTo>
                <a:lnTo>
                  <a:pt x="3216" y="1487"/>
                </a:lnTo>
                <a:lnTo>
                  <a:pt x="3216" y="1486"/>
                </a:lnTo>
                <a:lnTo>
                  <a:pt x="3218" y="1486"/>
                </a:lnTo>
                <a:lnTo>
                  <a:pt x="3218" y="1485"/>
                </a:lnTo>
                <a:close/>
                <a:moveTo>
                  <a:pt x="3221" y="1484"/>
                </a:moveTo>
                <a:lnTo>
                  <a:pt x="3220" y="1484"/>
                </a:lnTo>
                <a:lnTo>
                  <a:pt x="3220" y="1483"/>
                </a:lnTo>
                <a:lnTo>
                  <a:pt x="3221" y="1483"/>
                </a:lnTo>
                <a:lnTo>
                  <a:pt x="3221" y="1484"/>
                </a:lnTo>
                <a:close/>
                <a:moveTo>
                  <a:pt x="3222" y="1481"/>
                </a:moveTo>
                <a:lnTo>
                  <a:pt x="3223" y="1481"/>
                </a:lnTo>
                <a:lnTo>
                  <a:pt x="3223" y="1483"/>
                </a:lnTo>
                <a:lnTo>
                  <a:pt x="3222" y="1483"/>
                </a:lnTo>
                <a:lnTo>
                  <a:pt x="3223" y="1483"/>
                </a:lnTo>
                <a:lnTo>
                  <a:pt x="3222" y="1483"/>
                </a:lnTo>
                <a:lnTo>
                  <a:pt x="3222" y="1481"/>
                </a:lnTo>
                <a:close/>
                <a:moveTo>
                  <a:pt x="3221" y="1481"/>
                </a:moveTo>
                <a:lnTo>
                  <a:pt x="3222" y="1481"/>
                </a:lnTo>
                <a:lnTo>
                  <a:pt x="3222" y="1483"/>
                </a:lnTo>
                <a:lnTo>
                  <a:pt x="3223" y="1483"/>
                </a:lnTo>
                <a:lnTo>
                  <a:pt x="3221" y="1484"/>
                </a:lnTo>
                <a:lnTo>
                  <a:pt x="3221" y="1483"/>
                </a:lnTo>
                <a:lnTo>
                  <a:pt x="3221" y="1484"/>
                </a:lnTo>
                <a:lnTo>
                  <a:pt x="3221" y="1483"/>
                </a:lnTo>
                <a:lnTo>
                  <a:pt x="3220" y="1483"/>
                </a:lnTo>
                <a:lnTo>
                  <a:pt x="3221" y="1483"/>
                </a:lnTo>
                <a:lnTo>
                  <a:pt x="3221" y="1481"/>
                </a:lnTo>
                <a:close/>
                <a:moveTo>
                  <a:pt x="3224" y="1481"/>
                </a:moveTo>
                <a:lnTo>
                  <a:pt x="3224" y="1483"/>
                </a:lnTo>
                <a:lnTo>
                  <a:pt x="3224" y="1481"/>
                </a:lnTo>
                <a:close/>
                <a:moveTo>
                  <a:pt x="3223" y="1481"/>
                </a:moveTo>
                <a:lnTo>
                  <a:pt x="3223" y="1483"/>
                </a:lnTo>
                <a:lnTo>
                  <a:pt x="3223" y="1481"/>
                </a:lnTo>
                <a:lnTo>
                  <a:pt x="3222" y="1481"/>
                </a:lnTo>
                <a:lnTo>
                  <a:pt x="3223" y="1481"/>
                </a:lnTo>
                <a:close/>
                <a:moveTo>
                  <a:pt x="3224" y="1476"/>
                </a:moveTo>
                <a:lnTo>
                  <a:pt x="3226" y="1476"/>
                </a:lnTo>
                <a:lnTo>
                  <a:pt x="3227" y="1476"/>
                </a:lnTo>
                <a:lnTo>
                  <a:pt x="3227" y="1475"/>
                </a:lnTo>
                <a:lnTo>
                  <a:pt x="3227" y="1476"/>
                </a:lnTo>
                <a:lnTo>
                  <a:pt x="3228" y="1476"/>
                </a:lnTo>
                <a:lnTo>
                  <a:pt x="3228" y="1477"/>
                </a:lnTo>
                <a:lnTo>
                  <a:pt x="3228" y="1478"/>
                </a:lnTo>
                <a:lnTo>
                  <a:pt x="3227" y="1478"/>
                </a:lnTo>
                <a:lnTo>
                  <a:pt x="3228" y="1478"/>
                </a:lnTo>
                <a:lnTo>
                  <a:pt x="3228" y="1477"/>
                </a:lnTo>
                <a:lnTo>
                  <a:pt x="3229" y="1477"/>
                </a:lnTo>
                <a:lnTo>
                  <a:pt x="3229" y="1478"/>
                </a:lnTo>
                <a:lnTo>
                  <a:pt x="3229" y="1477"/>
                </a:lnTo>
                <a:lnTo>
                  <a:pt x="3229" y="1478"/>
                </a:lnTo>
                <a:lnTo>
                  <a:pt x="3228" y="1478"/>
                </a:lnTo>
                <a:lnTo>
                  <a:pt x="3227" y="1478"/>
                </a:lnTo>
                <a:lnTo>
                  <a:pt x="3228" y="1478"/>
                </a:lnTo>
                <a:lnTo>
                  <a:pt x="3229" y="1478"/>
                </a:lnTo>
                <a:lnTo>
                  <a:pt x="3228" y="1478"/>
                </a:lnTo>
                <a:lnTo>
                  <a:pt x="3229" y="1478"/>
                </a:lnTo>
                <a:lnTo>
                  <a:pt x="3229" y="1479"/>
                </a:lnTo>
                <a:lnTo>
                  <a:pt x="3228" y="1479"/>
                </a:lnTo>
                <a:lnTo>
                  <a:pt x="3227" y="1481"/>
                </a:lnTo>
                <a:lnTo>
                  <a:pt x="3226" y="1481"/>
                </a:lnTo>
                <a:lnTo>
                  <a:pt x="3226" y="1480"/>
                </a:lnTo>
                <a:lnTo>
                  <a:pt x="3224" y="1480"/>
                </a:lnTo>
                <a:lnTo>
                  <a:pt x="3223" y="1480"/>
                </a:lnTo>
                <a:lnTo>
                  <a:pt x="3223" y="1481"/>
                </a:lnTo>
                <a:lnTo>
                  <a:pt x="3222" y="1481"/>
                </a:lnTo>
                <a:lnTo>
                  <a:pt x="3221" y="1481"/>
                </a:lnTo>
                <a:lnTo>
                  <a:pt x="3221" y="1480"/>
                </a:lnTo>
                <a:lnTo>
                  <a:pt x="3221" y="1481"/>
                </a:lnTo>
                <a:lnTo>
                  <a:pt x="3220" y="1481"/>
                </a:lnTo>
                <a:lnTo>
                  <a:pt x="3220" y="1483"/>
                </a:lnTo>
                <a:lnTo>
                  <a:pt x="3220" y="1484"/>
                </a:lnTo>
                <a:lnTo>
                  <a:pt x="3219" y="1484"/>
                </a:lnTo>
                <a:lnTo>
                  <a:pt x="3219" y="1483"/>
                </a:lnTo>
                <a:lnTo>
                  <a:pt x="3220" y="1483"/>
                </a:lnTo>
                <a:lnTo>
                  <a:pt x="3220" y="1481"/>
                </a:lnTo>
                <a:lnTo>
                  <a:pt x="3220" y="1480"/>
                </a:lnTo>
                <a:lnTo>
                  <a:pt x="3221" y="1480"/>
                </a:lnTo>
                <a:lnTo>
                  <a:pt x="3221" y="1479"/>
                </a:lnTo>
                <a:lnTo>
                  <a:pt x="3221" y="1478"/>
                </a:lnTo>
                <a:lnTo>
                  <a:pt x="3222" y="1478"/>
                </a:lnTo>
                <a:lnTo>
                  <a:pt x="3222" y="1477"/>
                </a:lnTo>
                <a:lnTo>
                  <a:pt x="3223" y="1477"/>
                </a:lnTo>
                <a:lnTo>
                  <a:pt x="3224" y="1477"/>
                </a:lnTo>
                <a:lnTo>
                  <a:pt x="3226" y="1477"/>
                </a:lnTo>
                <a:lnTo>
                  <a:pt x="3224" y="1477"/>
                </a:lnTo>
                <a:lnTo>
                  <a:pt x="3224" y="1476"/>
                </a:lnTo>
                <a:lnTo>
                  <a:pt x="3226" y="1476"/>
                </a:lnTo>
                <a:lnTo>
                  <a:pt x="3226" y="1475"/>
                </a:lnTo>
                <a:lnTo>
                  <a:pt x="3226" y="1476"/>
                </a:lnTo>
                <a:lnTo>
                  <a:pt x="3224" y="1476"/>
                </a:lnTo>
                <a:close/>
                <a:moveTo>
                  <a:pt x="3224" y="1470"/>
                </a:moveTo>
                <a:lnTo>
                  <a:pt x="3226" y="1470"/>
                </a:lnTo>
                <a:lnTo>
                  <a:pt x="3226" y="1471"/>
                </a:lnTo>
                <a:lnTo>
                  <a:pt x="3224" y="1471"/>
                </a:lnTo>
                <a:lnTo>
                  <a:pt x="3224" y="1472"/>
                </a:lnTo>
                <a:lnTo>
                  <a:pt x="3223" y="1470"/>
                </a:lnTo>
                <a:lnTo>
                  <a:pt x="3224" y="1470"/>
                </a:lnTo>
                <a:close/>
                <a:moveTo>
                  <a:pt x="3223" y="1476"/>
                </a:moveTo>
                <a:lnTo>
                  <a:pt x="3223" y="1475"/>
                </a:lnTo>
                <a:lnTo>
                  <a:pt x="3224" y="1475"/>
                </a:lnTo>
                <a:lnTo>
                  <a:pt x="3224" y="1474"/>
                </a:lnTo>
                <a:lnTo>
                  <a:pt x="3226" y="1472"/>
                </a:lnTo>
                <a:lnTo>
                  <a:pt x="3226" y="1471"/>
                </a:lnTo>
                <a:lnTo>
                  <a:pt x="3227" y="1471"/>
                </a:lnTo>
                <a:lnTo>
                  <a:pt x="3227" y="1470"/>
                </a:lnTo>
                <a:lnTo>
                  <a:pt x="3224" y="1475"/>
                </a:lnTo>
                <a:lnTo>
                  <a:pt x="3224" y="1476"/>
                </a:lnTo>
                <a:lnTo>
                  <a:pt x="3223" y="1476"/>
                </a:lnTo>
                <a:close/>
                <a:moveTo>
                  <a:pt x="3226" y="1470"/>
                </a:moveTo>
                <a:lnTo>
                  <a:pt x="3224" y="1470"/>
                </a:lnTo>
                <a:lnTo>
                  <a:pt x="3224" y="1469"/>
                </a:lnTo>
                <a:lnTo>
                  <a:pt x="3226" y="1469"/>
                </a:lnTo>
                <a:lnTo>
                  <a:pt x="3226" y="1470"/>
                </a:lnTo>
                <a:close/>
                <a:moveTo>
                  <a:pt x="3226" y="1469"/>
                </a:moveTo>
                <a:lnTo>
                  <a:pt x="3224" y="1469"/>
                </a:lnTo>
                <a:lnTo>
                  <a:pt x="3226" y="1468"/>
                </a:lnTo>
                <a:lnTo>
                  <a:pt x="3224" y="1468"/>
                </a:lnTo>
                <a:lnTo>
                  <a:pt x="3226" y="1468"/>
                </a:lnTo>
                <a:lnTo>
                  <a:pt x="3226" y="1469"/>
                </a:lnTo>
                <a:close/>
                <a:moveTo>
                  <a:pt x="3238" y="1470"/>
                </a:moveTo>
                <a:lnTo>
                  <a:pt x="3238" y="1471"/>
                </a:lnTo>
                <a:lnTo>
                  <a:pt x="3239" y="1471"/>
                </a:lnTo>
                <a:lnTo>
                  <a:pt x="3239" y="1472"/>
                </a:lnTo>
                <a:lnTo>
                  <a:pt x="3240" y="1472"/>
                </a:lnTo>
                <a:lnTo>
                  <a:pt x="3239" y="1472"/>
                </a:lnTo>
                <a:lnTo>
                  <a:pt x="3239" y="1471"/>
                </a:lnTo>
                <a:lnTo>
                  <a:pt x="3238" y="1471"/>
                </a:lnTo>
                <a:lnTo>
                  <a:pt x="3237" y="1471"/>
                </a:lnTo>
                <a:lnTo>
                  <a:pt x="3237" y="1472"/>
                </a:lnTo>
                <a:lnTo>
                  <a:pt x="3236" y="1472"/>
                </a:lnTo>
                <a:lnTo>
                  <a:pt x="3236" y="1471"/>
                </a:lnTo>
                <a:lnTo>
                  <a:pt x="3236" y="1472"/>
                </a:lnTo>
                <a:lnTo>
                  <a:pt x="3235" y="1472"/>
                </a:lnTo>
                <a:lnTo>
                  <a:pt x="3235" y="1474"/>
                </a:lnTo>
                <a:lnTo>
                  <a:pt x="3233" y="1474"/>
                </a:lnTo>
                <a:lnTo>
                  <a:pt x="3233" y="1475"/>
                </a:lnTo>
                <a:lnTo>
                  <a:pt x="3233" y="1476"/>
                </a:lnTo>
                <a:lnTo>
                  <a:pt x="3232" y="1476"/>
                </a:lnTo>
                <a:lnTo>
                  <a:pt x="3232" y="1477"/>
                </a:lnTo>
                <a:lnTo>
                  <a:pt x="3231" y="1477"/>
                </a:lnTo>
                <a:lnTo>
                  <a:pt x="3231" y="1478"/>
                </a:lnTo>
                <a:lnTo>
                  <a:pt x="3230" y="1478"/>
                </a:lnTo>
                <a:lnTo>
                  <a:pt x="3230" y="1479"/>
                </a:lnTo>
                <a:lnTo>
                  <a:pt x="3230" y="1480"/>
                </a:lnTo>
                <a:lnTo>
                  <a:pt x="3229" y="1480"/>
                </a:lnTo>
                <a:lnTo>
                  <a:pt x="3229" y="1481"/>
                </a:lnTo>
                <a:lnTo>
                  <a:pt x="3228" y="1481"/>
                </a:lnTo>
                <a:lnTo>
                  <a:pt x="3228" y="1483"/>
                </a:lnTo>
                <a:lnTo>
                  <a:pt x="3228" y="1484"/>
                </a:lnTo>
                <a:lnTo>
                  <a:pt x="3228" y="1485"/>
                </a:lnTo>
                <a:lnTo>
                  <a:pt x="3227" y="1485"/>
                </a:lnTo>
                <a:lnTo>
                  <a:pt x="3227" y="1486"/>
                </a:lnTo>
                <a:lnTo>
                  <a:pt x="3226" y="1487"/>
                </a:lnTo>
                <a:lnTo>
                  <a:pt x="3226" y="1488"/>
                </a:lnTo>
                <a:lnTo>
                  <a:pt x="3224" y="1489"/>
                </a:lnTo>
                <a:lnTo>
                  <a:pt x="3224" y="1491"/>
                </a:lnTo>
                <a:lnTo>
                  <a:pt x="3224" y="1492"/>
                </a:lnTo>
                <a:lnTo>
                  <a:pt x="3223" y="1492"/>
                </a:lnTo>
                <a:lnTo>
                  <a:pt x="3223" y="1493"/>
                </a:lnTo>
                <a:lnTo>
                  <a:pt x="3223" y="1494"/>
                </a:lnTo>
                <a:lnTo>
                  <a:pt x="3222" y="1494"/>
                </a:lnTo>
                <a:lnTo>
                  <a:pt x="3222" y="1495"/>
                </a:lnTo>
                <a:lnTo>
                  <a:pt x="3222" y="1496"/>
                </a:lnTo>
                <a:lnTo>
                  <a:pt x="3221" y="1496"/>
                </a:lnTo>
                <a:lnTo>
                  <a:pt x="3221" y="1497"/>
                </a:lnTo>
                <a:lnTo>
                  <a:pt x="3221" y="1499"/>
                </a:lnTo>
                <a:lnTo>
                  <a:pt x="3221" y="1500"/>
                </a:lnTo>
                <a:lnTo>
                  <a:pt x="3220" y="1500"/>
                </a:lnTo>
                <a:lnTo>
                  <a:pt x="3220" y="1501"/>
                </a:lnTo>
                <a:lnTo>
                  <a:pt x="3220" y="1502"/>
                </a:lnTo>
                <a:lnTo>
                  <a:pt x="3219" y="1503"/>
                </a:lnTo>
                <a:lnTo>
                  <a:pt x="3219" y="1504"/>
                </a:lnTo>
                <a:lnTo>
                  <a:pt x="3219" y="1505"/>
                </a:lnTo>
                <a:lnTo>
                  <a:pt x="3218" y="1506"/>
                </a:lnTo>
                <a:lnTo>
                  <a:pt x="3218" y="1508"/>
                </a:lnTo>
                <a:lnTo>
                  <a:pt x="3218" y="1509"/>
                </a:lnTo>
                <a:lnTo>
                  <a:pt x="3216" y="1509"/>
                </a:lnTo>
                <a:lnTo>
                  <a:pt x="3216" y="1510"/>
                </a:lnTo>
                <a:lnTo>
                  <a:pt x="3216" y="1511"/>
                </a:lnTo>
                <a:lnTo>
                  <a:pt x="3215" y="1511"/>
                </a:lnTo>
                <a:lnTo>
                  <a:pt x="3215" y="1512"/>
                </a:lnTo>
                <a:lnTo>
                  <a:pt x="3215" y="1513"/>
                </a:lnTo>
                <a:lnTo>
                  <a:pt x="3214" y="1514"/>
                </a:lnTo>
                <a:lnTo>
                  <a:pt x="3214" y="1516"/>
                </a:lnTo>
                <a:lnTo>
                  <a:pt x="3214" y="1517"/>
                </a:lnTo>
                <a:lnTo>
                  <a:pt x="3213" y="1517"/>
                </a:lnTo>
                <a:lnTo>
                  <a:pt x="3213" y="1518"/>
                </a:lnTo>
                <a:lnTo>
                  <a:pt x="3213" y="1519"/>
                </a:lnTo>
                <a:lnTo>
                  <a:pt x="3212" y="1519"/>
                </a:lnTo>
                <a:lnTo>
                  <a:pt x="3212" y="1520"/>
                </a:lnTo>
                <a:lnTo>
                  <a:pt x="3212" y="1521"/>
                </a:lnTo>
                <a:lnTo>
                  <a:pt x="3211" y="1521"/>
                </a:lnTo>
                <a:lnTo>
                  <a:pt x="3211" y="1522"/>
                </a:lnTo>
                <a:lnTo>
                  <a:pt x="3211" y="1523"/>
                </a:lnTo>
                <a:lnTo>
                  <a:pt x="3210" y="1525"/>
                </a:lnTo>
                <a:lnTo>
                  <a:pt x="3210" y="1526"/>
                </a:lnTo>
                <a:lnTo>
                  <a:pt x="3210" y="1527"/>
                </a:lnTo>
                <a:lnTo>
                  <a:pt x="3208" y="1527"/>
                </a:lnTo>
                <a:lnTo>
                  <a:pt x="3208" y="1528"/>
                </a:lnTo>
                <a:lnTo>
                  <a:pt x="3208" y="1529"/>
                </a:lnTo>
                <a:lnTo>
                  <a:pt x="3207" y="1530"/>
                </a:lnTo>
                <a:lnTo>
                  <a:pt x="3206" y="1530"/>
                </a:lnTo>
                <a:lnTo>
                  <a:pt x="3205" y="1530"/>
                </a:lnTo>
                <a:lnTo>
                  <a:pt x="3204" y="1530"/>
                </a:lnTo>
                <a:lnTo>
                  <a:pt x="3204" y="1531"/>
                </a:lnTo>
                <a:lnTo>
                  <a:pt x="3203" y="1531"/>
                </a:lnTo>
                <a:lnTo>
                  <a:pt x="3203" y="1530"/>
                </a:lnTo>
                <a:lnTo>
                  <a:pt x="3203" y="1529"/>
                </a:lnTo>
                <a:lnTo>
                  <a:pt x="3204" y="1529"/>
                </a:lnTo>
                <a:lnTo>
                  <a:pt x="3203" y="1529"/>
                </a:lnTo>
                <a:lnTo>
                  <a:pt x="3203" y="1528"/>
                </a:lnTo>
                <a:lnTo>
                  <a:pt x="3204" y="1528"/>
                </a:lnTo>
                <a:lnTo>
                  <a:pt x="3204" y="1527"/>
                </a:lnTo>
                <a:lnTo>
                  <a:pt x="3204" y="1526"/>
                </a:lnTo>
                <a:lnTo>
                  <a:pt x="3205" y="1526"/>
                </a:lnTo>
                <a:lnTo>
                  <a:pt x="3205" y="1527"/>
                </a:lnTo>
                <a:lnTo>
                  <a:pt x="3205" y="1526"/>
                </a:lnTo>
                <a:lnTo>
                  <a:pt x="3206" y="1526"/>
                </a:lnTo>
                <a:lnTo>
                  <a:pt x="3205" y="1526"/>
                </a:lnTo>
                <a:lnTo>
                  <a:pt x="3206" y="1526"/>
                </a:lnTo>
                <a:lnTo>
                  <a:pt x="3206" y="1525"/>
                </a:lnTo>
                <a:lnTo>
                  <a:pt x="3207" y="1525"/>
                </a:lnTo>
                <a:lnTo>
                  <a:pt x="3207" y="1526"/>
                </a:lnTo>
                <a:lnTo>
                  <a:pt x="3208" y="1526"/>
                </a:lnTo>
                <a:lnTo>
                  <a:pt x="3208" y="1525"/>
                </a:lnTo>
                <a:lnTo>
                  <a:pt x="3210" y="1525"/>
                </a:lnTo>
                <a:lnTo>
                  <a:pt x="3210" y="1526"/>
                </a:lnTo>
                <a:lnTo>
                  <a:pt x="3210" y="1525"/>
                </a:lnTo>
                <a:lnTo>
                  <a:pt x="3210" y="1523"/>
                </a:lnTo>
                <a:lnTo>
                  <a:pt x="3210" y="1522"/>
                </a:lnTo>
                <a:lnTo>
                  <a:pt x="3208" y="1522"/>
                </a:lnTo>
                <a:lnTo>
                  <a:pt x="3210" y="1522"/>
                </a:lnTo>
                <a:lnTo>
                  <a:pt x="3210" y="1521"/>
                </a:lnTo>
                <a:lnTo>
                  <a:pt x="3208" y="1521"/>
                </a:lnTo>
                <a:lnTo>
                  <a:pt x="3208" y="1522"/>
                </a:lnTo>
                <a:lnTo>
                  <a:pt x="3208" y="1521"/>
                </a:lnTo>
                <a:lnTo>
                  <a:pt x="3207" y="1521"/>
                </a:lnTo>
                <a:lnTo>
                  <a:pt x="3208" y="1521"/>
                </a:lnTo>
                <a:lnTo>
                  <a:pt x="3210" y="1521"/>
                </a:lnTo>
                <a:lnTo>
                  <a:pt x="3211" y="1521"/>
                </a:lnTo>
                <a:lnTo>
                  <a:pt x="3210" y="1521"/>
                </a:lnTo>
                <a:lnTo>
                  <a:pt x="3210" y="1520"/>
                </a:lnTo>
                <a:lnTo>
                  <a:pt x="3208" y="1520"/>
                </a:lnTo>
                <a:lnTo>
                  <a:pt x="3210" y="1520"/>
                </a:lnTo>
                <a:lnTo>
                  <a:pt x="3211" y="1520"/>
                </a:lnTo>
                <a:lnTo>
                  <a:pt x="3210" y="1520"/>
                </a:lnTo>
                <a:lnTo>
                  <a:pt x="3210" y="1519"/>
                </a:lnTo>
                <a:lnTo>
                  <a:pt x="3211" y="1519"/>
                </a:lnTo>
                <a:lnTo>
                  <a:pt x="3210" y="1519"/>
                </a:lnTo>
                <a:lnTo>
                  <a:pt x="3210" y="1518"/>
                </a:lnTo>
                <a:lnTo>
                  <a:pt x="3211" y="1518"/>
                </a:lnTo>
                <a:lnTo>
                  <a:pt x="3211" y="1519"/>
                </a:lnTo>
                <a:lnTo>
                  <a:pt x="3212" y="1519"/>
                </a:lnTo>
                <a:lnTo>
                  <a:pt x="3212" y="1518"/>
                </a:lnTo>
                <a:lnTo>
                  <a:pt x="3213" y="1518"/>
                </a:lnTo>
                <a:lnTo>
                  <a:pt x="3212" y="1518"/>
                </a:lnTo>
                <a:lnTo>
                  <a:pt x="3212" y="1517"/>
                </a:lnTo>
                <a:lnTo>
                  <a:pt x="3213" y="1517"/>
                </a:lnTo>
                <a:lnTo>
                  <a:pt x="3212" y="1517"/>
                </a:lnTo>
                <a:lnTo>
                  <a:pt x="3211" y="1517"/>
                </a:lnTo>
                <a:lnTo>
                  <a:pt x="3210" y="1516"/>
                </a:lnTo>
                <a:lnTo>
                  <a:pt x="3211" y="1516"/>
                </a:lnTo>
                <a:lnTo>
                  <a:pt x="3212" y="1516"/>
                </a:lnTo>
                <a:lnTo>
                  <a:pt x="3212" y="1514"/>
                </a:lnTo>
                <a:lnTo>
                  <a:pt x="3211" y="1514"/>
                </a:lnTo>
                <a:lnTo>
                  <a:pt x="3212" y="1514"/>
                </a:lnTo>
                <a:lnTo>
                  <a:pt x="3212" y="1513"/>
                </a:lnTo>
                <a:lnTo>
                  <a:pt x="3212" y="1514"/>
                </a:lnTo>
                <a:lnTo>
                  <a:pt x="3212" y="1513"/>
                </a:lnTo>
                <a:lnTo>
                  <a:pt x="3213" y="1513"/>
                </a:lnTo>
                <a:lnTo>
                  <a:pt x="3212" y="1513"/>
                </a:lnTo>
                <a:lnTo>
                  <a:pt x="3212" y="1514"/>
                </a:lnTo>
                <a:lnTo>
                  <a:pt x="3213" y="1514"/>
                </a:lnTo>
                <a:lnTo>
                  <a:pt x="3213" y="1513"/>
                </a:lnTo>
                <a:lnTo>
                  <a:pt x="3213" y="1514"/>
                </a:lnTo>
                <a:lnTo>
                  <a:pt x="3213" y="1513"/>
                </a:lnTo>
                <a:lnTo>
                  <a:pt x="3214" y="1513"/>
                </a:lnTo>
                <a:lnTo>
                  <a:pt x="3214" y="1512"/>
                </a:lnTo>
                <a:lnTo>
                  <a:pt x="3214" y="1513"/>
                </a:lnTo>
                <a:lnTo>
                  <a:pt x="3214" y="1512"/>
                </a:lnTo>
                <a:lnTo>
                  <a:pt x="3214" y="1511"/>
                </a:lnTo>
                <a:lnTo>
                  <a:pt x="3215" y="1511"/>
                </a:lnTo>
                <a:lnTo>
                  <a:pt x="3214" y="1511"/>
                </a:lnTo>
                <a:lnTo>
                  <a:pt x="3214" y="1510"/>
                </a:lnTo>
                <a:lnTo>
                  <a:pt x="3214" y="1511"/>
                </a:lnTo>
                <a:lnTo>
                  <a:pt x="3215" y="1511"/>
                </a:lnTo>
                <a:lnTo>
                  <a:pt x="3215" y="1510"/>
                </a:lnTo>
                <a:lnTo>
                  <a:pt x="3214" y="1510"/>
                </a:lnTo>
                <a:lnTo>
                  <a:pt x="3215" y="1510"/>
                </a:lnTo>
                <a:lnTo>
                  <a:pt x="3215" y="1509"/>
                </a:lnTo>
                <a:lnTo>
                  <a:pt x="3216" y="1509"/>
                </a:lnTo>
                <a:lnTo>
                  <a:pt x="3215" y="1509"/>
                </a:lnTo>
                <a:lnTo>
                  <a:pt x="3214" y="1509"/>
                </a:lnTo>
                <a:lnTo>
                  <a:pt x="3215" y="1509"/>
                </a:lnTo>
                <a:lnTo>
                  <a:pt x="3215" y="1508"/>
                </a:lnTo>
                <a:lnTo>
                  <a:pt x="3214" y="1508"/>
                </a:lnTo>
                <a:lnTo>
                  <a:pt x="3215" y="1508"/>
                </a:lnTo>
                <a:lnTo>
                  <a:pt x="3216" y="1508"/>
                </a:lnTo>
                <a:lnTo>
                  <a:pt x="3215" y="1508"/>
                </a:lnTo>
                <a:lnTo>
                  <a:pt x="3215" y="1506"/>
                </a:lnTo>
                <a:lnTo>
                  <a:pt x="3216" y="1506"/>
                </a:lnTo>
                <a:lnTo>
                  <a:pt x="3215" y="1506"/>
                </a:lnTo>
                <a:lnTo>
                  <a:pt x="3216" y="1506"/>
                </a:lnTo>
                <a:lnTo>
                  <a:pt x="3215" y="1506"/>
                </a:lnTo>
                <a:lnTo>
                  <a:pt x="3215" y="1505"/>
                </a:lnTo>
                <a:lnTo>
                  <a:pt x="3215" y="1506"/>
                </a:lnTo>
                <a:lnTo>
                  <a:pt x="3215" y="1505"/>
                </a:lnTo>
                <a:lnTo>
                  <a:pt x="3215" y="1506"/>
                </a:lnTo>
                <a:lnTo>
                  <a:pt x="3214" y="1506"/>
                </a:lnTo>
                <a:lnTo>
                  <a:pt x="3214" y="1505"/>
                </a:lnTo>
                <a:lnTo>
                  <a:pt x="3215" y="1505"/>
                </a:lnTo>
                <a:lnTo>
                  <a:pt x="3215" y="1504"/>
                </a:lnTo>
                <a:lnTo>
                  <a:pt x="3215" y="1505"/>
                </a:lnTo>
                <a:lnTo>
                  <a:pt x="3216" y="1505"/>
                </a:lnTo>
                <a:lnTo>
                  <a:pt x="3216" y="1504"/>
                </a:lnTo>
                <a:lnTo>
                  <a:pt x="3216" y="1505"/>
                </a:lnTo>
                <a:lnTo>
                  <a:pt x="3216" y="1504"/>
                </a:lnTo>
                <a:lnTo>
                  <a:pt x="3216" y="1503"/>
                </a:lnTo>
                <a:lnTo>
                  <a:pt x="3215" y="1503"/>
                </a:lnTo>
                <a:lnTo>
                  <a:pt x="3216" y="1503"/>
                </a:lnTo>
                <a:lnTo>
                  <a:pt x="3218" y="1503"/>
                </a:lnTo>
                <a:lnTo>
                  <a:pt x="3218" y="1504"/>
                </a:lnTo>
                <a:lnTo>
                  <a:pt x="3218" y="1503"/>
                </a:lnTo>
                <a:lnTo>
                  <a:pt x="3218" y="1504"/>
                </a:lnTo>
                <a:lnTo>
                  <a:pt x="3218" y="1503"/>
                </a:lnTo>
                <a:lnTo>
                  <a:pt x="3219" y="1503"/>
                </a:lnTo>
                <a:lnTo>
                  <a:pt x="3218" y="1503"/>
                </a:lnTo>
                <a:lnTo>
                  <a:pt x="3218" y="1502"/>
                </a:lnTo>
                <a:lnTo>
                  <a:pt x="3216" y="1502"/>
                </a:lnTo>
                <a:lnTo>
                  <a:pt x="3216" y="1503"/>
                </a:lnTo>
                <a:lnTo>
                  <a:pt x="3218" y="1503"/>
                </a:lnTo>
                <a:lnTo>
                  <a:pt x="3216" y="1503"/>
                </a:lnTo>
                <a:lnTo>
                  <a:pt x="3216" y="1502"/>
                </a:lnTo>
                <a:lnTo>
                  <a:pt x="3216" y="1503"/>
                </a:lnTo>
                <a:lnTo>
                  <a:pt x="3216" y="1502"/>
                </a:lnTo>
                <a:lnTo>
                  <a:pt x="3215" y="1502"/>
                </a:lnTo>
                <a:lnTo>
                  <a:pt x="3216" y="1502"/>
                </a:lnTo>
                <a:lnTo>
                  <a:pt x="3215" y="1502"/>
                </a:lnTo>
                <a:lnTo>
                  <a:pt x="3215" y="1501"/>
                </a:lnTo>
                <a:lnTo>
                  <a:pt x="3216" y="1501"/>
                </a:lnTo>
                <a:lnTo>
                  <a:pt x="3218" y="1501"/>
                </a:lnTo>
                <a:lnTo>
                  <a:pt x="3216" y="1501"/>
                </a:lnTo>
                <a:lnTo>
                  <a:pt x="3216" y="1500"/>
                </a:lnTo>
                <a:lnTo>
                  <a:pt x="3216" y="1499"/>
                </a:lnTo>
                <a:lnTo>
                  <a:pt x="3218" y="1499"/>
                </a:lnTo>
                <a:lnTo>
                  <a:pt x="3219" y="1499"/>
                </a:lnTo>
                <a:lnTo>
                  <a:pt x="3218" y="1499"/>
                </a:lnTo>
                <a:lnTo>
                  <a:pt x="3216" y="1499"/>
                </a:lnTo>
                <a:lnTo>
                  <a:pt x="3216" y="1500"/>
                </a:lnTo>
                <a:lnTo>
                  <a:pt x="3216" y="1501"/>
                </a:lnTo>
                <a:lnTo>
                  <a:pt x="3215" y="1501"/>
                </a:lnTo>
                <a:lnTo>
                  <a:pt x="3215" y="1502"/>
                </a:lnTo>
                <a:lnTo>
                  <a:pt x="3214" y="1502"/>
                </a:lnTo>
                <a:lnTo>
                  <a:pt x="3214" y="1503"/>
                </a:lnTo>
                <a:lnTo>
                  <a:pt x="3214" y="1502"/>
                </a:lnTo>
                <a:lnTo>
                  <a:pt x="3213" y="1503"/>
                </a:lnTo>
                <a:lnTo>
                  <a:pt x="3213" y="1502"/>
                </a:lnTo>
                <a:lnTo>
                  <a:pt x="3213" y="1501"/>
                </a:lnTo>
                <a:lnTo>
                  <a:pt x="3213" y="1500"/>
                </a:lnTo>
                <a:lnTo>
                  <a:pt x="3214" y="1500"/>
                </a:lnTo>
                <a:lnTo>
                  <a:pt x="3213" y="1500"/>
                </a:lnTo>
                <a:lnTo>
                  <a:pt x="3214" y="1500"/>
                </a:lnTo>
                <a:lnTo>
                  <a:pt x="3215" y="1500"/>
                </a:lnTo>
                <a:lnTo>
                  <a:pt x="3214" y="1500"/>
                </a:lnTo>
                <a:lnTo>
                  <a:pt x="3214" y="1499"/>
                </a:lnTo>
                <a:lnTo>
                  <a:pt x="3214" y="1500"/>
                </a:lnTo>
                <a:lnTo>
                  <a:pt x="3213" y="1500"/>
                </a:lnTo>
                <a:lnTo>
                  <a:pt x="3213" y="1499"/>
                </a:lnTo>
                <a:lnTo>
                  <a:pt x="3212" y="1499"/>
                </a:lnTo>
                <a:lnTo>
                  <a:pt x="3212" y="1497"/>
                </a:lnTo>
                <a:lnTo>
                  <a:pt x="3213" y="1497"/>
                </a:lnTo>
                <a:lnTo>
                  <a:pt x="3213" y="1496"/>
                </a:lnTo>
                <a:lnTo>
                  <a:pt x="3213" y="1495"/>
                </a:lnTo>
                <a:lnTo>
                  <a:pt x="3214" y="1494"/>
                </a:lnTo>
                <a:lnTo>
                  <a:pt x="3214" y="1495"/>
                </a:lnTo>
                <a:lnTo>
                  <a:pt x="3214" y="1494"/>
                </a:lnTo>
                <a:lnTo>
                  <a:pt x="3215" y="1494"/>
                </a:lnTo>
                <a:lnTo>
                  <a:pt x="3216" y="1494"/>
                </a:lnTo>
                <a:lnTo>
                  <a:pt x="3215" y="1494"/>
                </a:lnTo>
                <a:lnTo>
                  <a:pt x="3215" y="1493"/>
                </a:lnTo>
                <a:lnTo>
                  <a:pt x="3215" y="1494"/>
                </a:lnTo>
                <a:lnTo>
                  <a:pt x="3216" y="1494"/>
                </a:lnTo>
                <a:lnTo>
                  <a:pt x="3216" y="1495"/>
                </a:lnTo>
                <a:lnTo>
                  <a:pt x="3215" y="1495"/>
                </a:lnTo>
                <a:lnTo>
                  <a:pt x="3216" y="1495"/>
                </a:lnTo>
                <a:lnTo>
                  <a:pt x="3216" y="1496"/>
                </a:lnTo>
                <a:lnTo>
                  <a:pt x="3218" y="1496"/>
                </a:lnTo>
                <a:lnTo>
                  <a:pt x="3218" y="1497"/>
                </a:lnTo>
                <a:lnTo>
                  <a:pt x="3219" y="1497"/>
                </a:lnTo>
                <a:lnTo>
                  <a:pt x="3220" y="1497"/>
                </a:lnTo>
                <a:lnTo>
                  <a:pt x="3219" y="1497"/>
                </a:lnTo>
                <a:lnTo>
                  <a:pt x="3218" y="1497"/>
                </a:lnTo>
                <a:lnTo>
                  <a:pt x="3218" y="1496"/>
                </a:lnTo>
                <a:lnTo>
                  <a:pt x="3219" y="1496"/>
                </a:lnTo>
                <a:lnTo>
                  <a:pt x="3220" y="1496"/>
                </a:lnTo>
                <a:lnTo>
                  <a:pt x="3219" y="1496"/>
                </a:lnTo>
                <a:lnTo>
                  <a:pt x="3218" y="1496"/>
                </a:lnTo>
                <a:lnTo>
                  <a:pt x="3216" y="1496"/>
                </a:lnTo>
                <a:lnTo>
                  <a:pt x="3216" y="1495"/>
                </a:lnTo>
                <a:lnTo>
                  <a:pt x="3215" y="1495"/>
                </a:lnTo>
                <a:lnTo>
                  <a:pt x="3216" y="1495"/>
                </a:lnTo>
                <a:lnTo>
                  <a:pt x="3216" y="1494"/>
                </a:lnTo>
                <a:lnTo>
                  <a:pt x="3216" y="1495"/>
                </a:lnTo>
                <a:lnTo>
                  <a:pt x="3216" y="1494"/>
                </a:lnTo>
                <a:lnTo>
                  <a:pt x="3216" y="1493"/>
                </a:lnTo>
                <a:lnTo>
                  <a:pt x="3215" y="1493"/>
                </a:lnTo>
                <a:lnTo>
                  <a:pt x="3216" y="1492"/>
                </a:lnTo>
                <a:lnTo>
                  <a:pt x="3216" y="1491"/>
                </a:lnTo>
                <a:lnTo>
                  <a:pt x="3218" y="1491"/>
                </a:lnTo>
                <a:lnTo>
                  <a:pt x="3219" y="1491"/>
                </a:lnTo>
                <a:lnTo>
                  <a:pt x="3218" y="1491"/>
                </a:lnTo>
                <a:lnTo>
                  <a:pt x="3218" y="1489"/>
                </a:lnTo>
                <a:lnTo>
                  <a:pt x="3219" y="1489"/>
                </a:lnTo>
                <a:lnTo>
                  <a:pt x="3219" y="1491"/>
                </a:lnTo>
                <a:lnTo>
                  <a:pt x="3219" y="1489"/>
                </a:lnTo>
                <a:lnTo>
                  <a:pt x="3219" y="1491"/>
                </a:lnTo>
                <a:lnTo>
                  <a:pt x="3219" y="1489"/>
                </a:lnTo>
                <a:lnTo>
                  <a:pt x="3220" y="1489"/>
                </a:lnTo>
                <a:lnTo>
                  <a:pt x="3219" y="1489"/>
                </a:lnTo>
                <a:lnTo>
                  <a:pt x="3220" y="1489"/>
                </a:lnTo>
                <a:lnTo>
                  <a:pt x="3220" y="1488"/>
                </a:lnTo>
                <a:lnTo>
                  <a:pt x="3220" y="1489"/>
                </a:lnTo>
                <a:lnTo>
                  <a:pt x="3220" y="1488"/>
                </a:lnTo>
                <a:lnTo>
                  <a:pt x="3219" y="1488"/>
                </a:lnTo>
                <a:lnTo>
                  <a:pt x="3219" y="1489"/>
                </a:lnTo>
                <a:lnTo>
                  <a:pt x="3218" y="1489"/>
                </a:lnTo>
                <a:lnTo>
                  <a:pt x="3219" y="1489"/>
                </a:lnTo>
                <a:lnTo>
                  <a:pt x="3219" y="1488"/>
                </a:lnTo>
                <a:lnTo>
                  <a:pt x="3218" y="1488"/>
                </a:lnTo>
                <a:lnTo>
                  <a:pt x="3219" y="1488"/>
                </a:lnTo>
                <a:lnTo>
                  <a:pt x="3221" y="1488"/>
                </a:lnTo>
                <a:lnTo>
                  <a:pt x="3223" y="1487"/>
                </a:lnTo>
                <a:lnTo>
                  <a:pt x="3228" y="1483"/>
                </a:lnTo>
                <a:lnTo>
                  <a:pt x="3229" y="1479"/>
                </a:lnTo>
                <a:lnTo>
                  <a:pt x="3229" y="1477"/>
                </a:lnTo>
                <a:lnTo>
                  <a:pt x="3229" y="1476"/>
                </a:lnTo>
                <a:lnTo>
                  <a:pt x="3228" y="1476"/>
                </a:lnTo>
                <a:lnTo>
                  <a:pt x="3229" y="1476"/>
                </a:lnTo>
                <a:lnTo>
                  <a:pt x="3228" y="1476"/>
                </a:lnTo>
                <a:lnTo>
                  <a:pt x="3229" y="1476"/>
                </a:lnTo>
                <a:lnTo>
                  <a:pt x="3228" y="1476"/>
                </a:lnTo>
                <a:lnTo>
                  <a:pt x="3229" y="1476"/>
                </a:lnTo>
                <a:lnTo>
                  <a:pt x="3230" y="1476"/>
                </a:lnTo>
                <a:lnTo>
                  <a:pt x="3230" y="1475"/>
                </a:lnTo>
                <a:lnTo>
                  <a:pt x="3231" y="1475"/>
                </a:lnTo>
                <a:lnTo>
                  <a:pt x="3231" y="1474"/>
                </a:lnTo>
                <a:lnTo>
                  <a:pt x="3232" y="1474"/>
                </a:lnTo>
                <a:lnTo>
                  <a:pt x="3232" y="1472"/>
                </a:lnTo>
                <a:lnTo>
                  <a:pt x="3232" y="1471"/>
                </a:lnTo>
                <a:lnTo>
                  <a:pt x="3233" y="1471"/>
                </a:lnTo>
                <a:lnTo>
                  <a:pt x="3233" y="1470"/>
                </a:lnTo>
                <a:lnTo>
                  <a:pt x="3235" y="1469"/>
                </a:lnTo>
                <a:lnTo>
                  <a:pt x="3235" y="1470"/>
                </a:lnTo>
                <a:lnTo>
                  <a:pt x="3236" y="1470"/>
                </a:lnTo>
                <a:lnTo>
                  <a:pt x="3235" y="1470"/>
                </a:lnTo>
                <a:lnTo>
                  <a:pt x="3236" y="1470"/>
                </a:lnTo>
                <a:lnTo>
                  <a:pt x="3237" y="1470"/>
                </a:lnTo>
                <a:lnTo>
                  <a:pt x="3238" y="1470"/>
                </a:lnTo>
                <a:close/>
                <a:moveTo>
                  <a:pt x="3227" y="1468"/>
                </a:moveTo>
                <a:lnTo>
                  <a:pt x="3227" y="1469"/>
                </a:lnTo>
                <a:lnTo>
                  <a:pt x="3226" y="1469"/>
                </a:lnTo>
                <a:lnTo>
                  <a:pt x="3226" y="1468"/>
                </a:lnTo>
                <a:lnTo>
                  <a:pt x="3224" y="1468"/>
                </a:lnTo>
                <a:lnTo>
                  <a:pt x="3226" y="1468"/>
                </a:lnTo>
                <a:lnTo>
                  <a:pt x="3227" y="1468"/>
                </a:lnTo>
                <a:close/>
                <a:moveTo>
                  <a:pt x="3232" y="1471"/>
                </a:moveTo>
                <a:lnTo>
                  <a:pt x="3231" y="1474"/>
                </a:lnTo>
                <a:lnTo>
                  <a:pt x="3231" y="1472"/>
                </a:lnTo>
                <a:lnTo>
                  <a:pt x="3232" y="1471"/>
                </a:lnTo>
                <a:lnTo>
                  <a:pt x="3232" y="1470"/>
                </a:lnTo>
                <a:lnTo>
                  <a:pt x="3233" y="1469"/>
                </a:lnTo>
                <a:lnTo>
                  <a:pt x="3235" y="1468"/>
                </a:lnTo>
                <a:lnTo>
                  <a:pt x="3235" y="1467"/>
                </a:lnTo>
                <a:lnTo>
                  <a:pt x="3235" y="1468"/>
                </a:lnTo>
                <a:lnTo>
                  <a:pt x="3233" y="1469"/>
                </a:lnTo>
                <a:lnTo>
                  <a:pt x="3233" y="1470"/>
                </a:lnTo>
                <a:lnTo>
                  <a:pt x="3232" y="1471"/>
                </a:lnTo>
                <a:close/>
                <a:moveTo>
                  <a:pt x="3233" y="1466"/>
                </a:moveTo>
                <a:lnTo>
                  <a:pt x="3233" y="1467"/>
                </a:lnTo>
                <a:lnTo>
                  <a:pt x="3233" y="1468"/>
                </a:lnTo>
                <a:lnTo>
                  <a:pt x="3235" y="1468"/>
                </a:lnTo>
                <a:lnTo>
                  <a:pt x="3233" y="1468"/>
                </a:lnTo>
                <a:lnTo>
                  <a:pt x="3233" y="1469"/>
                </a:lnTo>
                <a:lnTo>
                  <a:pt x="3232" y="1469"/>
                </a:lnTo>
                <a:lnTo>
                  <a:pt x="3232" y="1470"/>
                </a:lnTo>
                <a:lnTo>
                  <a:pt x="3232" y="1471"/>
                </a:lnTo>
                <a:lnTo>
                  <a:pt x="3231" y="1471"/>
                </a:lnTo>
                <a:lnTo>
                  <a:pt x="3230" y="1472"/>
                </a:lnTo>
                <a:lnTo>
                  <a:pt x="3230" y="1474"/>
                </a:lnTo>
                <a:lnTo>
                  <a:pt x="3229" y="1474"/>
                </a:lnTo>
                <a:lnTo>
                  <a:pt x="3230" y="1474"/>
                </a:lnTo>
                <a:lnTo>
                  <a:pt x="3229" y="1474"/>
                </a:lnTo>
                <a:lnTo>
                  <a:pt x="3228" y="1474"/>
                </a:lnTo>
                <a:lnTo>
                  <a:pt x="3227" y="1474"/>
                </a:lnTo>
                <a:lnTo>
                  <a:pt x="3227" y="1475"/>
                </a:lnTo>
                <a:lnTo>
                  <a:pt x="3226" y="1475"/>
                </a:lnTo>
                <a:lnTo>
                  <a:pt x="3228" y="1470"/>
                </a:lnTo>
                <a:lnTo>
                  <a:pt x="3227" y="1470"/>
                </a:lnTo>
                <a:lnTo>
                  <a:pt x="3228" y="1470"/>
                </a:lnTo>
                <a:lnTo>
                  <a:pt x="3229" y="1470"/>
                </a:lnTo>
                <a:lnTo>
                  <a:pt x="3228" y="1470"/>
                </a:lnTo>
                <a:lnTo>
                  <a:pt x="3227" y="1469"/>
                </a:lnTo>
                <a:lnTo>
                  <a:pt x="3228" y="1469"/>
                </a:lnTo>
                <a:lnTo>
                  <a:pt x="3228" y="1468"/>
                </a:lnTo>
                <a:lnTo>
                  <a:pt x="3229" y="1468"/>
                </a:lnTo>
                <a:lnTo>
                  <a:pt x="3229" y="1467"/>
                </a:lnTo>
                <a:lnTo>
                  <a:pt x="3229" y="1466"/>
                </a:lnTo>
                <a:lnTo>
                  <a:pt x="3230" y="1466"/>
                </a:lnTo>
                <a:lnTo>
                  <a:pt x="3231" y="1466"/>
                </a:lnTo>
                <a:lnTo>
                  <a:pt x="3230" y="1466"/>
                </a:lnTo>
                <a:lnTo>
                  <a:pt x="3231" y="1466"/>
                </a:lnTo>
                <a:lnTo>
                  <a:pt x="3231" y="1467"/>
                </a:lnTo>
                <a:lnTo>
                  <a:pt x="3231" y="1466"/>
                </a:lnTo>
                <a:lnTo>
                  <a:pt x="3232" y="1466"/>
                </a:lnTo>
                <a:lnTo>
                  <a:pt x="3233" y="1466"/>
                </a:lnTo>
                <a:close/>
                <a:moveTo>
                  <a:pt x="3240" y="1458"/>
                </a:moveTo>
                <a:lnTo>
                  <a:pt x="3240" y="1459"/>
                </a:lnTo>
                <a:lnTo>
                  <a:pt x="3239" y="1459"/>
                </a:lnTo>
                <a:lnTo>
                  <a:pt x="3239" y="1460"/>
                </a:lnTo>
                <a:lnTo>
                  <a:pt x="3239" y="1461"/>
                </a:lnTo>
                <a:lnTo>
                  <a:pt x="3238" y="1461"/>
                </a:lnTo>
                <a:lnTo>
                  <a:pt x="3238" y="1462"/>
                </a:lnTo>
                <a:lnTo>
                  <a:pt x="3237" y="1462"/>
                </a:lnTo>
                <a:lnTo>
                  <a:pt x="3237" y="1463"/>
                </a:lnTo>
                <a:lnTo>
                  <a:pt x="3236" y="1464"/>
                </a:lnTo>
                <a:lnTo>
                  <a:pt x="3235" y="1466"/>
                </a:lnTo>
                <a:lnTo>
                  <a:pt x="3235" y="1464"/>
                </a:lnTo>
                <a:lnTo>
                  <a:pt x="3233" y="1464"/>
                </a:lnTo>
                <a:lnTo>
                  <a:pt x="3233" y="1463"/>
                </a:lnTo>
                <a:lnTo>
                  <a:pt x="3233" y="1464"/>
                </a:lnTo>
                <a:lnTo>
                  <a:pt x="3235" y="1463"/>
                </a:lnTo>
                <a:lnTo>
                  <a:pt x="3235" y="1462"/>
                </a:lnTo>
                <a:lnTo>
                  <a:pt x="3235" y="1463"/>
                </a:lnTo>
                <a:lnTo>
                  <a:pt x="3233" y="1463"/>
                </a:lnTo>
                <a:lnTo>
                  <a:pt x="3235" y="1463"/>
                </a:lnTo>
                <a:lnTo>
                  <a:pt x="3233" y="1463"/>
                </a:lnTo>
                <a:lnTo>
                  <a:pt x="3232" y="1463"/>
                </a:lnTo>
                <a:lnTo>
                  <a:pt x="3232" y="1464"/>
                </a:lnTo>
                <a:lnTo>
                  <a:pt x="3232" y="1463"/>
                </a:lnTo>
                <a:lnTo>
                  <a:pt x="3231" y="1463"/>
                </a:lnTo>
                <a:lnTo>
                  <a:pt x="3231" y="1462"/>
                </a:lnTo>
                <a:lnTo>
                  <a:pt x="3232" y="1461"/>
                </a:lnTo>
                <a:lnTo>
                  <a:pt x="3232" y="1460"/>
                </a:lnTo>
                <a:lnTo>
                  <a:pt x="3232" y="1459"/>
                </a:lnTo>
                <a:lnTo>
                  <a:pt x="3233" y="1459"/>
                </a:lnTo>
                <a:lnTo>
                  <a:pt x="3233" y="1460"/>
                </a:lnTo>
                <a:lnTo>
                  <a:pt x="3235" y="1460"/>
                </a:lnTo>
                <a:lnTo>
                  <a:pt x="3235" y="1459"/>
                </a:lnTo>
                <a:lnTo>
                  <a:pt x="3235" y="1460"/>
                </a:lnTo>
                <a:lnTo>
                  <a:pt x="3235" y="1459"/>
                </a:lnTo>
                <a:lnTo>
                  <a:pt x="3236" y="1459"/>
                </a:lnTo>
                <a:lnTo>
                  <a:pt x="3237" y="1459"/>
                </a:lnTo>
                <a:lnTo>
                  <a:pt x="3236" y="1459"/>
                </a:lnTo>
                <a:lnTo>
                  <a:pt x="3236" y="1458"/>
                </a:lnTo>
                <a:lnTo>
                  <a:pt x="3237" y="1458"/>
                </a:lnTo>
                <a:lnTo>
                  <a:pt x="3237" y="1456"/>
                </a:lnTo>
                <a:lnTo>
                  <a:pt x="3237" y="1455"/>
                </a:lnTo>
                <a:lnTo>
                  <a:pt x="3238" y="1455"/>
                </a:lnTo>
                <a:lnTo>
                  <a:pt x="3239" y="1455"/>
                </a:lnTo>
                <a:lnTo>
                  <a:pt x="3239" y="1456"/>
                </a:lnTo>
                <a:lnTo>
                  <a:pt x="3239" y="1458"/>
                </a:lnTo>
                <a:lnTo>
                  <a:pt x="3240" y="1458"/>
                </a:lnTo>
                <a:close/>
                <a:moveTo>
                  <a:pt x="3237" y="1456"/>
                </a:moveTo>
                <a:lnTo>
                  <a:pt x="3237" y="1458"/>
                </a:lnTo>
                <a:lnTo>
                  <a:pt x="3236" y="1458"/>
                </a:lnTo>
                <a:lnTo>
                  <a:pt x="3236" y="1459"/>
                </a:lnTo>
                <a:lnTo>
                  <a:pt x="3235" y="1459"/>
                </a:lnTo>
                <a:lnTo>
                  <a:pt x="3233" y="1459"/>
                </a:lnTo>
                <a:lnTo>
                  <a:pt x="3232" y="1459"/>
                </a:lnTo>
                <a:lnTo>
                  <a:pt x="3233" y="1458"/>
                </a:lnTo>
                <a:lnTo>
                  <a:pt x="3233" y="1456"/>
                </a:lnTo>
                <a:lnTo>
                  <a:pt x="3233" y="1455"/>
                </a:lnTo>
                <a:lnTo>
                  <a:pt x="3235" y="1455"/>
                </a:lnTo>
                <a:lnTo>
                  <a:pt x="3236" y="1455"/>
                </a:lnTo>
                <a:lnTo>
                  <a:pt x="3237" y="1455"/>
                </a:lnTo>
                <a:lnTo>
                  <a:pt x="3236" y="1455"/>
                </a:lnTo>
                <a:lnTo>
                  <a:pt x="3237" y="1455"/>
                </a:lnTo>
                <a:lnTo>
                  <a:pt x="3238" y="1455"/>
                </a:lnTo>
                <a:lnTo>
                  <a:pt x="3237" y="1455"/>
                </a:lnTo>
                <a:lnTo>
                  <a:pt x="3237" y="1456"/>
                </a:lnTo>
                <a:close/>
                <a:moveTo>
                  <a:pt x="3240" y="1458"/>
                </a:moveTo>
                <a:lnTo>
                  <a:pt x="3240" y="1456"/>
                </a:lnTo>
                <a:lnTo>
                  <a:pt x="3239" y="1455"/>
                </a:lnTo>
                <a:lnTo>
                  <a:pt x="3238" y="1455"/>
                </a:lnTo>
                <a:lnTo>
                  <a:pt x="3238" y="1454"/>
                </a:lnTo>
                <a:lnTo>
                  <a:pt x="3239" y="1454"/>
                </a:lnTo>
                <a:lnTo>
                  <a:pt x="3240" y="1455"/>
                </a:lnTo>
                <a:lnTo>
                  <a:pt x="3241" y="1455"/>
                </a:lnTo>
                <a:lnTo>
                  <a:pt x="3241" y="1456"/>
                </a:lnTo>
                <a:lnTo>
                  <a:pt x="3240" y="1456"/>
                </a:lnTo>
                <a:lnTo>
                  <a:pt x="3240" y="1458"/>
                </a:lnTo>
                <a:close/>
                <a:moveTo>
                  <a:pt x="3238" y="1451"/>
                </a:moveTo>
                <a:lnTo>
                  <a:pt x="3239" y="1451"/>
                </a:lnTo>
                <a:lnTo>
                  <a:pt x="3239" y="1452"/>
                </a:lnTo>
                <a:lnTo>
                  <a:pt x="3239" y="1453"/>
                </a:lnTo>
                <a:lnTo>
                  <a:pt x="3239" y="1454"/>
                </a:lnTo>
                <a:lnTo>
                  <a:pt x="3238" y="1454"/>
                </a:lnTo>
                <a:lnTo>
                  <a:pt x="3237" y="1454"/>
                </a:lnTo>
                <a:lnTo>
                  <a:pt x="3236" y="1454"/>
                </a:lnTo>
                <a:lnTo>
                  <a:pt x="3236" y="1455"/>
                </a:lnTo>
                <a:lnTo>
                  <a:pt x="3235" y="1455"/>
                </a:lnTo>
                <a:lnTo>
                  <a:pt x="3235" y="1454"/>
                </a:lnTo>
                <a:lnTo>
                  <a:pt x="3235" y="1453"/>
                </a:lnTo>
                <a:lnTo>
                  <a:pt x="3235" y="1452"/>
                </a:lnTo>
                <a:lnTo>
                  <a:pt x="3235" y="1451"/>
                </a:lnTo>
                <a:lnTo>
                  <a:pt x="3236" y="1451"/>
                </a:lnTo>
                <a:lnTo>
                  <a:pt x="3237" y="1451"/>
                </a:lnTo>
                <a:lnTo>
                  <a:pt x="3238" y="1451"/>
                </a:lnTo>
                <a:close/>
                <a:moveTo>
                  <a:pt x="3246" y="1449"/>
                </a:moveTo>
                <a:lnTo>
                  <a:pt x="3246" y="1450"/>
                </a:lnTo>
                <a:lnTo>
                  <a:pt x="3245" y="1450"/>
                </a:lnTo>
                <a:lnTo>
                  <a:pt x="3245" y="1451"/>
                </a:lnTo>
                <a:lnTo>
                  <a:pt x="3245" y="1452"/>
                </a:lnTo>
                <a:lnTo>
                  <a:pt x="3245" y="1453"/>
                </a:lnTo>
                <a:lnTo>
                  <a:pt x="3244" y="1453"/>
                </a:lnTo>
                <a:lnTo>
                  <a:pt x="3244" y="1454"/>
                </a:lnTo>
                <a:lnTo>
                  <a:pt x="3243" y="1454"/>
                </a:lnTo>
                <a:lnTo>
                  <a:pt x="3243" y="1455"/>
                </a:lnTo>
                <a:lnTo>
                  <a:pt x="3241" y="1455"/>
                </a:lnTo>
                <a:lnTo>
                  <a:pt x="3241" y="1454"/>
                </a:lnTo>
                <a:lnTo>
                  <a:pt x="3240" y="1454"/>
                </a:lnTo>
                <a:lnTo>
                  <a:pt x="3241" y="1454"/>
                </a:lnTo>
                <a:lnTo>
                  <a:pt x="3241" y="1453"/>
                </a:lnTo>
                <a:lnTo>
                  <a:pt x="3241" y="1452"/>
                </a:lnTo>
                <a:lnTo>
                  <a:pt x="3240" y="1451"/>
                </a:lnTo>
                <a:lnTo>
                  <a:pt x="3240" y="1452"/>
                </a:lnTo>
                <a:lnTo>
                  <a:pt x="3239" y="1451"/>
                </a:lnTo>
                <a:lnTo>
                  <a:pt x="3240" y="1451"/>
                </a:lnTo>
                <a:lnTo>
                  <a:pt x="3239" y="1451"/>
                </a:lnTo>
                <a:lnTo>
                  <a:pt x="3239" y="1450"/>
                </a:lnTo>
                <a:lnTo>
                  <a:pt x="3239" y="1451"/>
                </a:lnTo>
                <a:lnTo>
                  <a:pt x="3238" y="1451"/>
                </a:lnTo>
                <a:lnTo>
                  <a:pt x="3238" y="1450"/>
                </a:lnTo>
                <a:lnTo>
                  <a:pt x="3237" y="1450"/>
                </a:lnTo>
                <a:lnTo>
                  <a:pt x="3238" y="1450"/>
                </a:lnTo>
                <a:lnTo>
                  <a:pt x="3237" y="1450"/>
                </a:lnTo>
                <a:lnTo>
                  <a:pt x="3236" y="1450"/>
                </a:lnTo>
                <a:lnTo>
                  <a:pt x="3237" y="1450"/>
                </a:lnTo>
                <a:lnTo>
                  <a:pt x="3237" y="1449"/>
                </a:lnTo>
                <a:lnTo>
                  <a:pt x="3238" y="1449"/>
                </a:lnTo>
                <a:lnTo>
                  <a:pt x="3238" y="1447"/>
                </a:lnTo>
                <a:lnTo>
                  <a:pt x="3239" y="1447"/>
                </a:lnTo>
                <a:lnTo>
                  <a:pt x="3240" y="1447"/>
                </a:lnTo>
                <a:lnTo>
                  <a:pt x="3240" y="1449"/>
                </a:lnTo>
                <a:lnTo>
                  <a:pt x="3241" y="1449"/>
                </a:lnTo>
                <a:lnTo>
                  <a:pt x="3243" y="1449"/>
                </a:lnTo>
                <a:lnTo>
                  <a:pt x="3243" y="1447"/>
                </a:lnTo>
                <a:lnTo>
                  <a:pt x="3244" y="1447"/>
                </a:lnTo>
                <a:lnTo>
                  <a:pt x="3245" y="1447"/>
                </a:lnTo>
                <a:lnTo>
                  <a:pt x="3245" y="1449"/>
                </a:lnTo>
                <a:lnTo>
                  <a:pt x="3245" y="1447"/>
                </a:lnTo>
                <a:lnTo>
                  <a:pt x="3246" y="1447"/>
                </a:lnTo>
                <a:lnTo>
                  <a:pt x="3246" y="1449"/>
                </a:lnTo>
                <a:close/>
                <a:moveTo>
                  <a:pt x="3240" y="1447"/>
                </a:moveTo>
                <a:lnTo>
                  <a:pt x="3239" y="1447"/>
                </a:lnTo>
                <a:lnTo>
                  <a:pt x="3239" y="1446"/>
                </a:lnTo>
                <a:lnTo>
                  <a:pt x="3240" y="1446"/>
                </a:lnTo>
                <a:lnTo>
                  <a:pt x="3241" y="1446"/>
                </a:lnTo>
                <a:lnTo>
                  <a:pt x="3241" y="1447"/>
                </a:lnTo>
                <a:lnTo>
                  <a:pt x="3240" y="1447"/>
                </a:lnTo>
                <a:close/>
                <a:moveTo>
                  <a:pt x="3247" y="1447"/>
                </a:moveTo>
                <a:lnTo>
                  <a:pt x="3247" y="1449"/>
                </a:lnTo>
                <a:lnTo>
                  <a:pt x="3247" y="1447"/>
                </a:lnTo>
                <a:lnTo>
                  <a:pt x="3246" y="1447"/>
                </a:lnTo>
                <a:lnTo>
                  <a:pt x="3246" y="1446"/>
                </a:lnTo>
                <a:lnTo>
                  <a:pt x="3247" y="1446"/>
                </a:lnTo>
                <a:lnTo>
                  <a:pt x="3247" y="1447"/>
                </a:lnTo>
                <a:close/>
                <a:moveTo>
                  <a:pt x="3245" y="1446"/>
                </a:moveTo>
                <a:lnTo>
                  <a:pt x="3245" y="1447"/>
                </a:lnTo>
                <a:lnTo>
                  <a:pt x="3244" y="1447"/>
                </a:lnTo>
                <a:lnTo>
                  <a:pt x="3243" y="1447"/>
                </a:lnTo>
                <a:lnTo>
                  <a:pt x="3241" y="1447"/>
                </a:lnTo>
                <a:lnTo>
                  <a:pt x="3240" y="1449"/>
                </a:lnTo>
                <a:lnTo>
                  <a:pt x="3240" y="1447"/>
                </a:lnTo>
                <a:lnTo>
                  <a:pt x="3241" y="1447"/>
                </a:lnTo>
                <a:lnTo>
                  <a:pt x="3241" y="1446"/>
                </a:lnTo>
                <a:lnTo>
                  <a:pt x="3243" y="1446"/>
                </a:lnTo>
                <a:lnTo>
                  <a:pt x="3243" y="1445"/>
                </a:lnTo>
                <a:lnTo>
                  <a:pt x="3244" y="1445"/>
                </a:lnTo>
                <a:lnTo>
                  <a:pt x="3244" y="1446"/>
                </a:lnTo>
                <a:lnTo>
                  <a:pt x="3245" y="1446"/>
                </a:lnTo>
                <a:close/>
                <a:moveTo>
                  <a:pt x="3248" y="1434"/>
                </a:moveTo>
                <a:lnTo>
                  <a:pt x="3248" y="1433"/>
                </a:lnTo>
                <a:lnTo>
                  <a:pt x="3249" y="1433"/>
                </a:lnTo>
                <a:lnTo>
                  <a:pt x="3249" y="1434"/>
                </a:lnTo>
                <a:lnTo>
                  <a:pt x="3248" y="1434"/>
                </a:lnTo>
                <a:close/>
                <a:moveTo>
                  <a:pt x="3250" y="1432"/>
                </a:moveTo>
                <a:lnTo>
                  <a:pt x="3249" y="1433"/>
                </a:lnTo>
                <a:lnTo>
                  <a:pt x="3249" y="1432"/>
                </a:lnTo>
                <a:lnTo>
                  <a:pt x="3250" y="1432"/>
                </a:lnTo>
                <a:lnTo>
                  <a:pt x="3250" y="1430"/>
                </a:lnTo>
                <a:lnTo>
                  <a:pt x="3250" y="1432"/>
                </a:lnTo>
                <a:close/>
                <a:moveTo>
                  <a:pt x="3249" y="1430"/>
                </a:moveTo>
                <a:lnTo>
                  <a:pt x="3249" y="1429"/>
                </a:lnTo>
                <a:lnTo>
                  <a:pt x="3248" y="1429"/>
                </a:lnTo>
                <a:lnTo>
                  <a:pt x="3249" y="1429"/>
                </a:lnTo>
                <a:lnTo>
                  <a:pt x="3249" y="1430"/>
                </a:lnTo>
                <a:close/>
                <a:moveTo>
                  <a:pt x="3253" y="1429"/>
                </a:moveTo>
                <a:lnTo>
                  <a:pt x="3253" y="1430"/>
                </a:lnTo>
                <a:lnTo>
                  <a:pt x="3254" y="1430"/>
                </a:lnTo>
                <a:lnTo>
                  <a:pt x="3254" y="1432"/>
                </a:lnTo>
                <a:lnTo>
                  <a:pt x="3254" y="1433"/>
                </a:lnTo>
                <a:lnTo>
                  <a:pt x="3254" y="1432"/>
                </a:lnTo>
                <a:lnTo>
                  <a:pt x="3253" y="1432"/>
                </a:lnTo>
                <a:lnTo>
                  <a:pt x="3253" y="1433"/>
                </a:lnTo>
                <a:lnTo>
                  <a:pt x="3252" y="1433"/>
                </a:lnTo>
                <a:lnTo>
                  <a:pt x="3253" y="1433"/>
                </a:lnTo>
                <a:lnTo>
                  <a:pt x="3253" y="1432"/>
                </a:lnTo>
                <a:lnTo>
                  <a:pt x="3254" y="1432"/>
                </a:lnTo>
                <a:lnTo>
                  <a:pt x="3254" y="1433"/>
                </a:lnTo>
                <a:lnTo>
                  <a:pt x="3254" y="1434"/>
                </a:lnTo>
                <a:lnTo>
                  <a:pt x="3255" y="1434"/>
                </a:lnTo>
                <a:lnTo>
                  <a:pt x="3255" y="1435"/>
                </a:lnTo>
                <a:lnTo>
                  <a:pt x="3254" y="1435"/>
                </a:lnTo>
                <a:lnTo>
                  <a:pt x="3253" y="1436"/>
                </a:lnTo>
                <a:lnTo>
                  <a:pt x="3252" y="1436"/>
                </a:lnTo>
                <a:lnTo>
                  <a:pt x="3250" y="1436"/>
                </a:lnTo>
                <a:lnTo>
                  <a:pt x="3250" y="1437"/>
                </a:lnTo>
                <a:lnTo>
                  <a:pt x="3250" y="1436"/>
                </a:lnTo>
                <a:lnTo>
                  <a:pt x="3250" y="1437"/>
                </a:lnTo>
                <a:lnTo>
                  <a:pt x="3252" y="1437"/>
                </a:lnTo>
                <a:lnTo>
                  <a:pt x="3253" y="1437"/>
                </a:lnTo>
                <a:lnTo>
                  <a:pt x="3253" y="1436"/>
                </a:lnTo>
                <a:lnTo>
                  <a:pt x="3254" y="1436"/>
                </a:lnTo>
                <a:lnTo>
                  <a:pt x="3254" y="1435"/>
                </a:lnTo>
                <a:lnTo>
                  <a:pt x="3255" y="1435"/>
                </a:lnTo>
                <a:lnTo>
                  <a:pt x="3255" y="1434"/>
                </a:lnTo>
                <a:lnTo>
                  <a:pt x="3255" y="1433"/>
                </a:lnTo>
                <a:lnTo>
                  <a:pt x="3254" y="1433"/>
                </a:lnTo>
                <a:lnTo>
                  <a:pt x="3254" y="1432"/>
                </a:lnTo>
                <a:lnTo>
                  <a:pt x="3255" y="1432"/>
                </a:lnTo>
                <a:lnTo>
                  <a:pt x="3255" y="1433"/>
                </a:lnTo>
                <a:lnTo>
                  <a:pt x="3256" y="1433"/>
                </a:lnTo>
                <a:lnTo>
                  <a:pt x="3256" y="1434"/>
                </a:lnTo>
                <a:lnTo>
                  <a:pt x="3256" y="1435"/>
                </a:lnTo>
                <a:lnTo>
                  <a:pt x="3255" y="1436"/>
                </a:lnTo>
                <a:lnTo>
                  <a:pt x="3255" y="1437"/>
                </a:lnTo>
                <a:lnTo>
                  <a:pt x="3256" y="1437"/>
                </a:lnTo>
                <a:lnTo>
                  <a:pt x="3256" y="1438"/>
                </a:lnTo>
                <a:lnTo>
                  <a:pt x="3256" y="1439"/>
                </a:lnTo>
                <a:lnTo>
                  <a:pt x="3255" y="1439"/>
                </a:lnTo>
                <a:lnTo>
                  <a:pt x="3255" y="1441"/>
                </a:lnTo>
                <a:lnTo>
                  <a:pt x="3254" y="1442"/>
                </a:lnTo>
                <a:lnTo>
                  <a:pt x="3254" y="1443"/>
                </a:lnTo>
                <a:lnTo>
                  <a:pt x="3253" y="1443"/>
                </a:lnTo>
                <a:lnTo>
                  <a:pt x="3253" y="1444"/>
                </a:lnTo>
                <a:lnTo>
                  <a:pt x="3253" y="1445"/>
                </a:lnTo>
                <a:lnTo>
                  <a:pt x="3252" y="1445"/>
                </a:lnTo>
                <a:lnTo>
                  <a:pt x="3252" y="1446"/>
                </a:lnTo>
                <a:lnTo>
                  <a:pt x="3252" y="1447"/>
                </a:lnTo>
                <a:lnTo>
                  <a:pt x="3250" y="1447"/>
                </a:lnTo>
                <a:lnTo>
                  <a:pt x="3250" y="1449"/>
                </a:lnTo>
                <a:lnTo>
                  <a:pt x="3249" y="1450"/>
                </a:lnTo>
                <a:lnTo>
                  <a:pt x="3249" y="1451"/>
                </a:lnTo>
                <a:lnTo>
                  <a:pt x="3248" y="1451"/>
                </a:lnTo>
                <a:lnTo>
                  <a:pt x="3248" y="1452"/>
                </a:lnTo>
                <a:lnTo>
                  <a:pt x="3248" y="1453"/>
                </a:lnTo>
                <a:lnTo>
                  <a:pt x="3247" y="1453"/>
                </a:lnTo>
                <a:lnTo>
                  <a:pt x="3247" y="1454"/>
                </a:lnTo>
                <a:lnTo>
                  <a:pt x="3246" y="1454"/>
                </a:lnTo>
                <a:lnTo>
                  <a:pt x="3246" y="1455"/>
                </a:lnTo>
                <a:lnTo>
                  <a:pt x="3246" y="1456"/>
                </a:lnTo>
                <a:lnTo>
                  <a:pt x="3245" y="1456"/>
                </a:lnTo>
                <a:lnTo>
                  <a:pt x="3245" y="1458"/>
                </a:lnTo>
                <a:lnTo>
                  <a:pt x="3244" y="1459"/>
                </a:lnTo>
                <a:lnTo>
                  <a:pt x="3244" y="1460"/>
                </a:lnTo>
                <a:lnTo>
                  <a:pt x="3243" y="1460"/>
                </a:lnTo>
                <a:lnTo>
                  <a:pt x="3243" y="1461"/>
                </a:lnTo>
                <a:lnTo>
                  <a:pt x="3243" y="1462"/>
                </a:lnTo>
                <a:lnTo>
                  <a:pt x="3241" y="1462"/>
                </a:lnTo>
                <a:lnTo>
                  <a:pt x="3241" y="1463"/>
                </a:lnTo>
                <a:lnTo>
                  <a:pt x="3240" y="1463"/>
                </a:lnTo>
                <a:lnTo>
                  <a:pt x="3240" y="1464"/>
                </a:lnTo>
                <a:lnTo>
                  <a:pt x="3240" y="1466"/>
                </a:lnTo>
                <a:lnTo>
                  <a:pt x="3239" y="1466"/>
                </a:lnTo>
                <a:lnTo>
                  <a:pt x="3239" y="1467"/>
                </a:lnTo>
                <a:lnTo>
                  <a:pt x="3238" y="1468"/>
                </a:lnTo>
                <a:lnTo>
                  <a:pt x="3237" y="1467"/>
                </a:lnTo>
                <a:lnTo>
                  <a:pt x="3237" y="1466"/>
                </a:lnTo>
                <a:lnTo>
                  <a:pt x="3238" y="1466"/>
                </a:lnTo>
                <a:lnTo>
                  <a:pt x="3238" y="1464"/>
                </a:lnTo>
                <a:lnTo>
                  <a:pt x="3238" y="1463"/>
                </a:lnTo>
                <a:lnTo>
                  <a:pt x="3239" y="1463"/>
                </a:lnTo>
                <a:lnTo>
                  <a:pt x="3239" y="1462"/>
                </a:lnTo>
                <a:lnTo>
                  <a:pt x="3240" y="1462"/>
                </a:lnTo>
                <a:lnTo>
                  <a:pt x="3240" y="1461"/>
                </a:lnTo>
                <a:lnTo>
                  <a:pt x="3241" y="1461"/>
                </a:lnTo>
                <a:lnTo>
                  <a:pt x="3241" y="1460"/>
                </a:lnTo>
                <a:lnTo>
                  <a:pt x="3241" y="1459"/>
                </a:lnTo>
                <a:lnTo>
                  <a:pt x="3243" y="1459"/>
                </a:lnTo>
                <a:lnTo>
                  <a:pt x="3243" y="1458"/>
                </a:lnTo>
                <a:lnTo>
                  <a:pt x="3244" y="1458"/>
                </a:lnTo>
                <a:lnTo>
                  <a:pt x="3244" y="1456"/>
                </a:lnTo>
                <a:lnTo>
                  <a:pt x="3244" y="1455"/>
                </a:lnTo>
                <a:lnTo>
                  <a:pt x="3245" y="1455"/>
                </a:lnTo>
                <a:lnTo>
                  <a:pt x="3245" y="1454"/>
                </a:lnTo>
                <a:lnTo>
                  <a:pt x="3245" y="1453"/>
                </a:lnTo>
                <a:lnTo>
                  <a:pt x="3246" y="1453"/>
                </a:lnTo>
                <a:lnTo>
                  <a:pt x="3246" y="1452"/>
                </a:lnTo>
                <a:lnTo>
                  <a:pt x="3246" y="1451"/>
                </a:lnTo>
                <a:lnTo>
                  <a:pt x="3246" y="1450"/>
                </a:lnTo>
                <a:lnTo>
                  <a:pt x="3247" y="1450"/>
                </a:lnTo>
                <a:lnTo>
                  <a:pt x="3247" y="1449"/>
                </a:lnTo>
                <a:lnTo>
                  <a:pt x="3247" y="1450"/>
                </a:lnTo>
                <a:lnTo>
                  <a:pt x="3247" y="1449"/>
                </a:lnTo>
                <a:lnTo>
                  <a:pt x="3248" y="1449"/>
                </a:lnTo>
                <a:lnTo>
                  <a:pt x="3249" y="1447"/>
                </a:lnTo>
                <a:lnTo>
                  <a:pt x="3248" y="1447"/>
                </a:lnTo>
                <a:lnTo>
                  <a:pt x="3248" y="1449"/>
                </a:lnTo>
                <a:lnTo>
                  <a:pt x="3248" y="1447"/>
                </a:lnTo>
                <a:lnTo>
                  <a:pt x="3248" y="1446"/>
                </a:lnTo>
                <a:lnTo>
                  <a:pt x="3248" y="1445"/>
                </a:lnTo>
                <a:lnTo>
                  <a:pt x="3248" y="1446"/>
                </a:lnTo>
                <a:lnTo>
                  <a:pt x="3247" y="1446"/>
                </a:lnTo>
                <a:lnTo>
                  <a:pt x="3246" y="1446"/>
                </a:lnTo>
                <a:lnTo>
                  <a:pt x="3246" y="1445"/>
                </a:lnTo>
                <a:lnTo>
                  <a:pt x="3246" y="1444"/>
                </a:lnTo>
                <a:lnTo>
                  <a:pt x="3247" y="1444"/>
                </a:lnTo>
                <a:lnTo>
                  <a:pt x="3247" y="1445"/>
                </a:lnTo>
                <a:lnTo>
                  <a:pt x="3247" y="1444"/>
                </a:lnTo>
                <a:lnTo>
                  <a:pt x="3246" y="1444"/>
                </a:lnTo>
                <a:lnTo>
                  <a:pt x="3246" y="1443"/>
                </a:lnTo>
                <a:lnTo>
                  <a:pt x="3245" y="1443"/>
                </a:lnTo>
                <a:lnTo>
                  <a:pt x="3245" y="1444"/>
                </a:lnTo>
                <a:lnTo>
                  <a:pt x="3245" y="1443"/>
                </a:lnTo>
                <a:lnTo>
                  <a:pt x="3246" y="1443"/>
                </a:lnTo>
                <a:lnTo>
                  <a:pt x="3246" y="1444"/>
                </a:lnTo>
                <a:lnTo>
                  <a:pt x="3246" y="1445"/>
                </a:lnTo>
                <a:lnTo>
                  <a:pt x="3246" y="1446"/>
                </a:lnTo>
                <a:lnTo>
                  <a:pt x="3245" y="1446"/>
                </a:lnTo>
                <a:lnTo>
                  <a:pt x="3245" y="1445"/>
                </a:lnTo>
                <a:lnTo>
                  <a:pt x="3244" y="1445"/>
                </a:lnTo>
                <a:lnTo>
                  <a:pt x="3243" y="1445"/>
                </a:lnTo>
                <a:lnTo>
                  <a:pt x="3241" y="1445"/>
                </a:lnTo>
                <a:lnTo>
                  <a:pt x="3241" y="1446"/>
                </a:lnTo>
                <a:lnTo>
                  <a:pt x="3240" y="1446"/>
                </a:lnTo>
                <a:lnTo>
                  <a:pt x="3239" y="1446"/>
                </a:lnTo>
                <a:lnTo>
                  <a:pt x="3240" y="1445"/>
                </a:lnTo>
                <a:lnTo>
                  <a:pt x="3240" y="1444"/>
                </a:lnTo>
                <a:lnTo>
                  <a:pt x="3241" y="1444"/>
                </a:lnTo>
                <a:lnTo>
                  <a:pt x="3241" y="1443"/>
                </a:lnTo>
                <a:lnTo>
                  <a:pt x="3243" y="1443"/>
                </a:lnTo>
                <a:lnTo>
                  <a:pt x="3243" y="1442"/>
                </a:lnTo>
                <a:lnTo>
                  <a:pt x="3244" y="1442"/>
                </a:lnTo>
                <a:lnTo>
                  <a:pt x="3244" y="1441"/>
                </a:lnTo>
                <a:lnTo>
                  <a:pt x="3245" y="1441"/>
                </a:lnTo>
                <a:lnTo>
                  <a:pt x="3245" y="1439"/>
                </a:lnTo>
                <a:lnTo>
                  <a:pt x="3245" y="1441"/>
                </a:lnTo>
                <a:lnTo>
                  <a:pt x="3246" y="1441"/>
                </a:lnTo>
                <a:lnTo>
                  <a:pt x="3247" y="1442"/>
                </a:lnTo>
                <a:lnTo>
                  <a:pt x="3247" y="1443"/>
                </a:lnTo>
                <a:lnTo>
                  <a:pt x="3248" y="1443"/>
                </a:lnTo>
                <a:lnTo>
                  <a:pt x="3248" y="1444"/>
                </a:lnTo>
                <a:lnTo>
                  <a:pt x="3249" y="1444"/>
                </a:lnTo>
                <a:lnTo>
                  <a:pt x="3249" y="1445"/>
                </a:lnTo>
                <a:lnTo>
                  <a:pt x="3249" y="1446"/>
                </a:lnTo>
                <a:lnTo>
                  <a:pt x="3249" y="1445"/>
                </a:lnTo>
                <a:lnTo>
                  <a:pt x="3250" y="1445"/>
                </a:lnTo>
                <a:lnTo>
                  <a:pt x="3250" y="1444"/>
                </a:lnTo>
                <a:lnTo>
                  <a:pt x="3250" y="1443"/>
                </a:lnTo>
                <a:lnTo>
                  <a:pt x="3250" y="1444"/>
                </a:lnTo>
                <a:lnTo>
                  <a:pt x="3249" y="1444"/>
                </a:lnTo>
                <a:lnTo>
                  <a:pt x="3249" y="1443"/>
                </a:lnTo>
                <a:lnTo>
                  <a:pt x="3249" y="1442"/>
                </a:lnTo>
                <a:lnTo>
                  <a:pt x="3249" y="1443"/>
                </a:lnTo>
                <a:lnTo>
                  <a:pt x="3248" y="1443"/>
                </a:lnTo>
                <a:lnTo>
                  <a:pt x="3248" y="1442"/>
                </a:lnTo>
                <a:lnTo>
                  <a:pt x="3248" y="1441"/>
                </a:lnTo>
                <a:lnTo>
                  <a:pt x="3248" y="1439"/>
                </a:lnTo>
                <a:lnTo>
                  <a:pt x="3249" y="1439"/>
                </a:lnTo>
                <a:lnTo>
                  <a:pt x="3249" y="1438"/>
                </a:lnTo>
                <a:lnTo>
                  <a:pt x="3249" y="1439"/>
                </a:lnTo>
                <a:lnTo>
                  <a:pt x="3248" y="1439"/>
                </a:lnTo>
                <a:lnTo>
                  <a:pt x="3248" y="1441"/>
                </a:lnTo>
                <a:lnTo>
                  <a:pt x="3248" y="1442"/>
                </a:lnTo>
                <a:lnTo>
                  <a:pt x="3247" y="1442"/>
                </a:lnTo>
                <a:lnTo>
                  <a:pt x="3247" y="1441"/>
                </a:lnTo>
                <a:lnTo>
                  <a:pt x="3246" y="1441"/>
                </a:lnTo>
                <a:lnTo>
                  <a:pt x="3247" y="1441"/>
                </a:lnTo>
                <a:lnTo>
                  <a:pt x="3246" y="1441"/>
                </a:lnTo>
                <a:lnTo>
                  <a:pt x="3246" y="1439"/>
                </a:lnTo>
                <a:lnTo>
                  <a:pt x="3245" y="1439"/>
                </a:lnTo>
                <a:lnTo>
                  <a:pt x="3245" y="1438"/>
                </a:lnTo>
                <a:lnTo>
                  <a:pt x="3246" y="1438"/>
                </a:lnTo>
                <a:lnTo>
                  <a:pt x="3246" y="1437"/>
                </a:lnTo>
                <a:lnTo>
                  <a:pt x="3247" y="1437"/>
                </a:lnTo>
                <a:lnTo>
                  <a:pt x="3247" y="1436"/>
                </a:lnTo>
                <a:lnTo>
                  <a:pt x="3248" y="1435"/>
                </a:lnTo>
                <a:lnTo>
                  <a:pt x="3248" y="1434"/>
                </a:lnTo>
                <a:lnTo>
                  <a:pt x="3249" y="1434"/>
                </a:lnTo>
                <a:lnTo>
                  <a:pt x="3250" y="1434"/>
                </a:lnTo>
                <a:lnTo>
                  <a:pt x="3250" y="1435"/>
                </a:lnTo>
                <a:lnTo>
                  <a:pt x="3250" y="1436"/>
                </a:lnTo>
                <a:lnTo>
                  <a:pt x="3250" y="1435"/>
                </a:lnTo>
                <a:lnTo>
                  <a:pt x="3250" y="1436"/>
                </a:lnTo>
                <a:lnTo>
                  <a:pt x="3250" y="1435"/>
                </a:lnTo>
                <a:lnTo>
                  <a:pt x="3250" y="1434"/>
                </a:lnTo>
                <a:lnTo>
                  <a:pt x="3249" y="1434"/>
                </a:lnTo>
                <a:lnTo>
                  <a:pt x="3249" y="1433"/>
                </a:lnTo>
                <a:lnTo>
                  <a:pt x="3250" y="1433"/>
                </a:lnTo>
                <a:lnTo>
                  <a:pt x="3250" y="1432"/>
                </a:lnTo>
                <a:lnTo>
                  <a:pt x="3252" y="1430"/>
                </a:lnTo>
                <a:lnTo>
                  <a:pt x="3252" y="1429"/>
                </a:lnTo>
                <a:lnTo>
                  <a:pt x="3253" y="1429"/>
                </a:lnTo>
                <a:close/>
                <a:moveTo>
                  <a:pt x="3271" y="1405"/>
                </a:moveTo>
                <a:lnTo>
                  <a:pt x="3270" y="1405"/>
                </a:lnTo>
                <a:lnTo>
                  <a:pt x="3270" y="1404"/>
                </a:lnTo>
                <a:lnTo>
                  <a:pt x="3271" y="1404"/>
                </a:lnTo>
                <a:lnTo>
                  <a:pt x="3271" y="1405"/>
                </a:lnTo>
                <a:close/>
                <a:moveTo>
                  <a:pt x="3275" y="1405"/>
                </a:moveTo>
                <a:lnTo>
                  <a:pt x="3275" y="1407"/>
                </a:lnTo>
                <a:lnTo>
                  <a:pt x="3274" y="1407"/>
                </a:lnTo>
                <a:lnTo>
                  <a:pt x="3273" y="1407"/>
                </a:lnTo>
                <a:lnTo>
                  <a:pt x="3274" y="1407"/>
                </a:lnTo>
                <a:lnTo>
                  <a:pt x="3274" y="1408"/>
                </a:lnTo>
                <a:lnTo>
                  <a:pt x="3273" y="1408"/>
                </a:lnTo>
                <a:lnTo>
                  <a:pt x="3273" y="1409"/>
                </a:lnTo>
                <a:lnTo>
                  <a:pt x="3272" y="1409"/>
                </a:lnTo>
                <a:lnTo>
                  <a:pt x="3272" y="1408"/>
                </a:lnTo>
                <a:lnTo>
                  <a:pt x="3272" y="1407"/>
                </a:lnTo>
                <a:lnTo>
                  <a:pt x="3272" y="1405"/>
                </a:lnTo>
                <a:lnTo>
                  <a:pt x="3271" y="1405"/>
                </a:lnTo>
                <a:lnTo>
                  <a:pt x="3271" y="1404"/>
                </a:lnTo>
                <a:lnTo>
                  <a:pt x="3271" y="1403"/>
                </a:lnTo>
                <a:lnTo>
                  <a:pt x="3271" y="1402"/>
                </a:lnTo>
                <a:lnTo>
                  <a:pt x="3272" y="1402"/>
                </a:lnTo>
                <a:lnTo>
                  <a:pt x="3272" y="1403"/>
                </a:lnTo>
                <a:lnTo>
                  <a:pt x="3273" y="1403"/>
                </a:lnTo>
                <a:lnTo>
                  <a:pt x="3273" y="1404"/>
                </a:lnTo>
                <a:lnTo>
                  <a:pt x="3274" y="1404"/>
                </a:lnTo>
                <a:lnTo>
                  <a:pt x="3275" y="1404"/>
                </a:lnTo>
                <a:lnTo>
                  <a:pt x="3275" y="1405"/>
                </a:lnTo>
                <a:lnTo>
                  <a:pt x="3274" y="1405"/>
                </a:lnTo>
                <a:lnTo>
                  <a:pt x="3275" y="1405"/>
                </a:lnTo>
                <a:lnTo>
                  <a:pt x="3275" y="1404"/>
                </a:lnTo>
                <a:lnTo>
                  <a:pt x="3274" y="1404"/>
                </a:lnTo>
                <a:lnTo>
                  <a:pt x="3274" y="1403"/>
                </a:lnTo>
                <a:lnTo>
                  <a:pt x="3275" y="1403"/>
                </a:lnTo>
                <a:lnTo>
                  <a:pt x="3277" y="1403"/>
                </a:lnTo>
                <a:lnTo>
                  <a:pt x="3275" y="1403"/>
                </a:lnTo>
                <a:lnTo>
                  <a:pt x="3277" y="1403"/>
                </a:lnTo>
                <a:lnTo>
                  <a:pt x="3277" y="1404"/>
                </a:lnTo>
                <a:lnTo>
                  <a:pt x="3277" y="1405"/>
                </a:lnTo>
                <a:lnTo>
                  <a:pt x="3275" y="1405"/>
                </a:lnTo>
                <a:close/>
                <a:moveTo>
                  <a:pt x="3279" y="1404"/>
                </a:moveTo>
                <a:lnTo>
                  <a:pt x="3280" y="1404"/>
                </a:lnTo>
                <a:lnTo>
                  <a:pt x="3280" y="1405"/>
                </a:lnTo>
                <a:lnTo>
                  <a:pt x="3279" y="1405"/>
                </a:lnTo>
                <a:lnTo>
                  <a:pt x="3279" y="1407"/>
                </a:lnTo>
                <a:lnTo>
                  <a:pt x="3278" y="1407"/>
                </a:lnTo>
                <a:lnTo>
                  <a:pt x="3278" y="1408"/>
                </a:lnTo>
                <a:lnTo>
                  <a:pt x="3278" y="1409"/>
                </a:lnTo>
                <a:lnTo>
                  <a:pt x="3277" y="1409"/>
                </a:lnTo>
                <a:lnTo>
                  <a:pt x="3275" y="1409"/>
                </a:lnTo>
                <a:lnTo>
                  <a:pt x="3275" y="1408"/>
                </a:lnTo>
                <a:lnTo>
                  <a:pt x="3274" y="1408"/>
                </a:lnTo>
                <a:lnTo>
                  <a:pt x="3274" y="1409"/>
                </a:lnTo>
                <a:lnTo>
                  <a:pt x="3273" y="1409"/>
                </a:lnTo>
                <a:lnTo>
                  <a:pt x="3274" y="1409"/>
                </a:lnTo>
                <a:lnTo>
                  <a:pt x="3274" y="1408"/>
                </a:lnTo>
                <a:lnTo>
                  <a:pt x="3274" y="1407"/>
                </a:lnTo>
                <a:lnTo>
                  <a:pt x="3275" y="1407"/>
                </a:lnTo>
                <a:lnTo>
                  <a:pt x="3275" y="1405"/>
                </a:lnTo>
                <a:lnTo>
                  <a:pt x="3277" y="1405"/>
                </a:lnTo>
                <a:lnTo>
                  <a:pt x="3277" y="1404"/>
                </a:lnTo>
                <a:lnTo>
                  <a:pt x="3278" y="1404"/>
                </a:lnTo>
                <a:lnTo>
                  <a:pt x="3278" y="1403"/>
                </a:lnTo>
                <a:lnTo>
                  <a:pt x="3277" y="1403"/>
                </a:lnTo>
                <a:lnTo>
                  <a:pt x="3278" y="1403"/>
                </a:lnTo>
                <a:lnTo>
                  <a:pt x="3279" y="1403"/>
                </a:lnTo>
                <a:lnTo>
                  <a:pt x="3279" y="1404"/>
                </a:lnTo>
                <a:close/>
                <a:moveTo>
                  <a:pt x="3272" y="1402"/>
                </a:moveTo>
                <a:lnTo>
                  <a:pt x="3272" y="1401"/>
                </a:lnTo>
                <a:lnTo>
                  <a:pt x="3272" y="1402"/>
                </a:lnTo>
                <a:close/>
                <a:moveTo>
                  <a:pt x="3283" y="1401"/>
                </a:moveTo>
                <a:lnTo>
                  <a:pt x="3283" y="1402"/>
                </a:lnTo>
                <a:lnTo>
                  <a:pt x="3285" y="1401"/>
                </a:lnTo>
                <a:lnTo>
                  <a:pt x="3286" y="1401"/>
                </a:lnTo>
                <a:lnTo>
                  <a:pt x="3287" y="1402"/>
                </a:lnTo>
                <a:lnTo>
                  <a:pt x="3287" y="1403"/>
                </a:lnTo>
                <a:lnTo>
                  <a:pt x="3286" y="1403"/>
                </a:lnTo>
                <a:lnTo>
                  <a:pt x="3286" y="1404"/>
                </a:lnTo>
                <a:lnTo>
                  <a:pt x="3286" y="1405"/>
                </a:lnTo>
                <a:lnTo>
                  <a:pt x="3285" y="1405"/>
                </a:lnTo>
                <a:lnTo>
                  <a:pt x="3285" y="1407"/>
                </a:lnTo>
                <a:lnTo>
                  <a:pt x="3283" y="1407"/>
                </a:lnTo>
                <a:lnTo>
                  <a:pt x="3282" y="1408"/>
                </a:lnTo>
                <a:lnTo>
                  <a:pt x="3281" y="1408"/>
                </a:lnTo>
                <a:lnTo>
                  <a:pt x="3281" y="1409"/>
                </a:lnTo>
                <a:lnTo>
                  <a:pt x="3280" y="1409"/>
                </a:lnTo>
                <a:lnTo>
                  <a:pt x="3280" y="1410"/>
                </a:lnTo>
                <a:lnTo>
                  <a:pt x="3279" y="1410"/>
                </a:lnTo>
                <a:lnTo>
                  <a:pt x="3278" y="1411"/>
                </a:lnTo>
                <a:lnTo>
                  <a:pt x="3277" y="1412"/>
                </a:lnTo>
                <a:lnTo>
                  <a:pt x="3275" y="1412"/>
                </a:lnTo>
                <a:lnTo>
                  <a:pt x="3275" y="1413"/>
                </a:lnTo>
                <a:lnTo>
                  <a:pt x="3274" y="1413"/>
                </a:lnTo>
                <a:lnTo>
                  <a:pt x="3274" y="1414"/>
                </a:lnTo>
                <a:lnTo>
                  <a:pt x="3273" y="1416"/>
                </a:lnTo>
                <a:lnTo>
                  <a:pt x="3272" y="1417"/>
                </a:lnTo>
                <a:lnTo>
                  <a:pt x="3272" y="1418"/>
                </a:lnTo>
                <a:lnTo>
                  <a:pt x="3271" y="1418"/>
                </a:lnTo>
                <a:lnTo>
                  <a:pt x="3271" y="1419"/>
                </a:lnTo>
                <a:lnTo>
                  <a:pt x="3270" y="1419"/>
                </a:lnTo>
                <a:lnTo>
                  <a:pt x="3270" y="1420"/>
                </a:lnTo>
                <a:lnTo>
                  <a:pt x="3269" y="1420"/>
                </a:lnTo>
                <a:lnTo>
                  <a:pt x="3269" y="1421"/>
                </a:lnTo>
                <a:lnTo>
                  <a:pt x="3269" y="1422"/>
                </a:lnTo>
                <a:lnTo>
                  <a:pt x="3268" y="1422"/>
                </a:lnTo>
                <a:lnTo>
                  <a:pt x="3268" y="1424"/>
                </a:lnTo>
                <a:lnTo>
                  <a:pt x="3266" y="1424"/>
                </a:lnTo>
                <a:lnTo>
                  <a:pt x="3266" y="1425"/>
                </a:lnTo>
                <a:lnTo>
                  <a:pt x="3265" y="1426"/>
                </a:lnTo>
                <a:lnTo>
                  <a:pt x="3262" y="1430"/>
                </a:lnTo>
                <a:lnTo>
                  <a:pt x="3261" y="1432"/>
                </a:lnTo>
                <a:lnTo>
                  <a:pt x="3260" y="1430"/>
                </a:lnTo>
                <a:lnTo>
                  <a:pt x="3260" y="1429"/>
                </a:lnTo>
                <a:lnTo>
                  <a:pt x="3260" y="1428"/>
                </a:lnTo>
                <a:lnTo>
                  <a:pt x="3261" y="1428"/>
                </a:lnTo>
                <a:lnTo>
                  <a:pt x="3261" y="1427"/>
                </a:lnTo>
                <a:lnTo>
                  <a:pt x="3262" y="1426"/>
                </a:lnTo>
                <a:lnTo>
                  <a:pt x="3261" y="1425"/>
                </a:lnTo>
                <a:lnTo>
                  <a:pt x="3261" y="1426"/>
                </a:lnTo>
                <a:lnTo>
                  <a:pt x="3261" y="1427"/>
                </a:lnTo>
                <a:lnTo>
                  <a:pt x="3260" y="1427"/>
                </a:lnTo>
                <a:lnTo>
                  <a:pt x="3260" y="1428"/>
                </a:lnTo>
                <a:lnTo>
                  <a:pt x="3260" y="1429"/>
                </a:lnTo>
                <a:lnTo>
                  <a:pt x="3258" y="1429"/>
                </a:lnTo>
                <a:lnTo>
                  <a:pt x="3258" y="1430"/>
                </a:lnTo>
                <a:lnTo>
                  <a:pt x="3258" y="1432"/>
                </a:lnTo>
                <a:lnTo>
                  <a:pt x="3258" y="1433"/>
                </a:lnTo>
                <a:lnTo>
                  <a:pt x="3257" y="1433"/>
                </a:lnTo>
                <a:lnTo>
                  <a:pt x="3257" y="1434"/>
                </a:lnTo>
                <a:lnTo>
                  <a:pt x="3257" y="1435"/>
                </a:lnTo>
                <a:lnTo>
                  <a:pt x="3256" y="1435"/>
                </a:lnTo>
                <a:lnTo>
                  <a:pt x="3256" y="1434"/>
                </a:lnTo>
                <a:lnTo>
                  <a:pt x="3256" y="1433"/>
                </a:lnTo>
                <a:lnTo>
                  <a:pt x="3255" y="1433"/>
                </a:lnTo>
                <a:lnTo>
                  <a:pt x="3255" y="1432"/>
                </a:lnTo>
                <a:lnTo>
                  <a:pt x="3254" y="1432"/>
                </a:lnTo>
                <a:lnTo>
                  <a:pt x="3254" y="1430"/>
                </a:lnTo>
                <a:lnTo>
                  <a:pt x="3253" y="1430"/>
                </a:lnTo>
                <a:lnTo>
                  <a:pt x="3253" y="1429"/>
                </a:lnTo>
                <a:lnTo>
                  <a:pt x="3253" y="1428"/>
                </a:lnTo>
                <a:lnTo>
                  <a:pt x="3254" y="1428"/>
                </a:lnTo>
                <a:lnTo>
                  <a:pt x="3254" y="1427"/>
                </a:lnTo>
                <a:lnTo>
                  <a:pt x="3255" y="1426"/>
                </a:lnTo>
                <a:lnTo>
                  <a:pt x="3255" y="1425"/>
                </a:lnTo>
                <a:lnTo>
                  <a:pt x="3256" y="1425"/>
                </a:lnTo>
                <a:lnTo>
                  <a:pt x="3256" y="1424"/>
                </a:lnTo>
                <a:lnTo>
                  <a:pt x="3257" y="1424"/>
                </a:lnTo>
                <a:lnTo>
                  <a:pt x="3257" y="1422"/>
                </a:lnTo>
                <a:lnTo>
                  <a:pt x="3257" y="1421"/>
                </a:lnTo>
                <a:lnTo>
                  <a:pt x="3258" y="1421"/>
                </a:lnTo>
                <a:lnTo>
                  <a:pt x="3258" y="1420"/>
                </a:lnTo>
                <a:lnTo>
                  <a:pt x="3260" y="1420"/>
                </a:lnTo>
                <a:lnTo>
                  <a:pt x="3261" y="1420"/>
                </a:lnTo>
                <a:lnTo>
                  <a:pt x="3260" y="1420"/>
                </a:lnTo>
                <a:lnTo>
                  <a:pt x="3260" y="1419"/>
                </a:lnTo>
                <a:lnTo>
                  <a:pt x="3261" y="1419"/>
                </a:lnTo>
                <a:lnTo>
                  <a:pt x="3261" y="1418"/>
                </a:lnTo>
                <a:lnTo>
                  <a:pt x="3262" y="1418"/>
                </a:lnTo>
                <a:lnTo>
                  <a:pt x="3263" y="1417"/>
                </a:lnTo>
                <a:lnTo>
                  <a:pt x="3262" y="1417"/>
                </a:lnTo>
                <a:lnTo>
                  <a:pt x="3262" y="1418"/>
                </a:lnTo>
                <a:lnTo>
                  <a:pt x="3262" y="1417"/>
                </a:lnTo>
                <a:lnTo>
                  <a:pt x="3262" y="1416"/>
                </a:lnTo>
                <a:lnTo>
                  <a:pt x="3263" y="1416"/>
                </a:lnTo>
                <a:lnTo>
                  <a:pt x="3263" y="1414"/>
                </a:lnTo>
                <a:lnTo>
                  <a:pt x="3264" y="1414"/>
                </a:lnTo>
                <a:lnTo>
                  <a:pt x="3264" y="1413"/>
                </a:lnTo>
                <a:lnTo>
                  <a:pt x="3264" y="1412"/>
                </a:lnTo>
                <a:lnTo>
                  <a:pt x="3265" y="1412"/>
                </a:lnTo>
                <a:lnTo>
                  <a:pt x="3265" y="1411"/>
                </a:lnTo>
                <a:lnTo>
                  <a:pt x="3266" y="1411"/>
                </a:lnTo>
                <a:lnTo>
                  <a:pt x="3266" y="1410"/>
                </a:lnTo>
                <a:lnTo>
                  <a:pt x="3266" y="1409"/>
                </a:lnTo>
                <a:lnTo>
                  <a:pt x="3268" y="1409"/>
                </a:lnTo>
                <a:lnTo>
                  <a:pt x="3269" y="1409"/>
                </a:lnTo>
                <a:lnTo>
                  <a:pt x="3270" y="1409"/>
                </a:lnTo>
                <a:lnTo>
                  <a:pt x="3269" y="1409"/>
                </a:lnTo>
                <a:lnTo>
                  <a:pt x="3269" y="1410"/>
                </a:lnTo>
                <a:lnTo>
                  <a:pt x="3269" y="1411"/>
                </a:lnTo>
                <a:lnTo>
                  <a:pt x="3270" y="1411"/>
                </a:lnTo>
                <a:lnTo>
                  <a:pt x="3269" y="1411"/>
                </a:lnTo>
                <a:lnTo>
                  <a:pt x="3269" y="1410"/>
                </a:lnTo>
                <a:lnTo>
                  <a:pt x="3270" y="1410"/>
                </a:lnTo>
                <a:lnTo>
                  <a:pt x="3270" y="1409"/>
                </a:lnTo>
                <a:lnTo>
                  <a:pt x="3269" y="1409"/>
                </a:lnTo>
                <a:lnTo>
                  <a:pt x="3269" y="1408"/>
                </a:lnTo>
                <a:lnTo>
                  <a:pt x="3268" y="1408"/>
                </a:lnTo>
                <a:lnTo>
                  <a:pt x="3269" y="1408"/>
                </a:lnTo>
                <a:lnTo>
                  <a:pt x="3270" y="1408"/>
                </a:lnTo>
                <a:lnTo>
                  <a:pt x="3270" y="1409"/>
                </a:lnTo>
                <a:lnTo>
                  <a:pt x="3271" y="1409"/>
                </a:lnTo>
                <a:lnTo>
                  <a:pt x="3270" y="1409"/>
                </a:lnTo>
                <a:lnTo>
                  <a:pt x="3270" y="1408"/>
                </a:lnTo>
                <a:lnTo>
                  <a:pt x="3269" y="1408"/>
                </a:lnTo>
                <a:lnTo>
                  <a:pt x="3269" y="1407"/>
                </a:lnTo>
                <a:lnTo>
                  <a:pt x="3270" y="1405"/>
                </a:lnTo>
                <a:lnTo>
                  <a:pt x="3271" y="1405"/>
                </a:lnTo>
                <a:lnTo>
                  <a:pt x="3271" y="1407"/>
                </a:lnTo>
                <a:lnTo>
                  <a:pt x="3272" y="1407"/>
                </a:lnTo>
                <a:lnTo>
                  <a:pt x="3272" y="1408"/>
                </a:lnTo>
                <a:lnTo>
                  <a:pt x="3272" y="1409"/>
                </a:lnTo>
                <a:lnTo>
                  <a:pt x="3272" y="1410"/>
                </a:lnTo>
                <a:lnTo>
                  <a:pt x="3272" y="1411"/>
                </a:lnTo>
                <a:lnTo>
                  <a:pt x="3272" y="1412"/>
                </a:lnTo>
                <a:lnTo>
                  <a:pt x="3272" y="1411"/>
                </a:lnTo>
                <a:lnTo>
                  <a:pt x="3272" y="1410"/>
                </a:lnTo>
                <a:lnTo>
                  <a:pt x="3272" y="1409"/>
                </a:lnTo>
                <a:lnTo>
                  <a:pt x="3273" y="1409"/>
                </a:lnTo>
                <a:lnTo>
                  <a:pt x="3274" y="1409"/>
                </a:lnTo>
                <a:lnTo>
                  <a:pt x="3274" y="1408"/>
                </a:lnTo>
                <a:lnTo>
                  <a:pt x="3274" y="1409"/>
                </a:lnTo>
                <a:lnTo>
                  <a:pt x="3275" y="1409"/>
                </a:lnTo>
                <a:lnTo>
                  <a:pt x="3277" y="1409"/>
                </a:lnTo>
                <a:lnTo>
                  <a:pt x="3277" y="1410"/>
                </a:lnTo>
                <a:lnTo>
                  <a:pt x="3278" y="1410"/>
                </a:lnTo>
                <a:lnTo>
                  <a:pt x="3278" y="1409"/>
                </a:lnTo>
                <a:lnTo>
                  <a:pt x="3278" y="1408"/>
                </a:lnTo>
                <a:lnTo>
                  <a:pt x="3278" y="1407"/>
                </a:lnTo>
                <a:lnTo>
                  <a:pt x="3279" y="1407"/>
                </a:lnTo>
                <a:lnTo>
                  <a:pt x="3280" y="1407"/>
                </a:lnTo>
                <a:lnTo>
                  <a:pt x="3280" y="1405"/>
                </a:lnTo>
                <a:lnTo>
                  <a:pt x="3281" y="1405"/>
                </a:lnTo>
                <a:lnTo>
                  <a:pt x="3281" y="1404"/>
                </a:lnTo>
                <a:lnTo>
                  <a:pt x="3282" y="1403"/>
                </a:lnTo>
                <a:lnTo>
                  <a:pt x="3283" y="1403"/>
                </a:lnTo>
                <a:lnTo>
                  <a:pt x="3283" y="1402"/>
                </a:lnTo>
                <a:lnTo>
                  <a:pt x="3285" y="1402"/>
                </a:lnTo>
                <a:lnTo>
                  <a:pt x="3283" y="1402"/>
                </a:lnTo>
                <a:lnTo>
                  <a:pt x="3282" y="1403"/>
                </a:lnTo>
                <a:lnTo>
                  <a:pt x="3282" y="1402"/>
                </a:lnTo>
                <a:lnTo>
                  <a:pt x="3282" y="1401"/>
                </a:lnTo>
                <a:lnTo>
                  <a:pt x="3283" y="1400"/>
                </a:lnTo>
                <a:lnTo>
                  <a:pt x="3285" y="1400"/>
                </a:lnTo>
                <a:lnTo>
                  <a:pt x="3283" y="1400"/>
                </a:lnTo>
                <a:lnTo>
                  <a:pt x="3283" y="1401"/>
                </a:lnTo>
                <a:close/>
                <a:moveTo>
                  <a:pt x="3274" y="1403"/>
                </a:moveTo>
                <a:lnTo>
                  <a:pt x="3273" y="1403"/>
                </a:lnTo>
                <a:lnTo>
                  <a:pt x="3273" y="1402"/>
                </a:lnTo>
                <a:lnTo>
                  <a:pt x="3273" y="1401"/>
                </a:lnTo>
                <a:lnTo>
                  <a:pt x="3273" y="1400"/>
                </a:lnTo>
                <a:lnTo>
                  <a:pt x="3274" y="1399"/>
                </a:lnTo>
                <a:lnTo>
                  <a:pt x="3274" y="1397"/>
                </a:lnTo>
                <a:lnTo>
                  <a:pt x="3275" y="1397"/>
                </a:lnTo>
                <a:lnTo>
                  <a:pt x="3275" y="1396"/>
                </a:lnTo>
                <a:lnTo>
                  <a:pt x="3277" y="1396"/>
                </a:lnTo>
                <a:lnTo>
                  <a:pt x="3277" y="1397"/>
                </a:lnTo>
                <a:lnTo>
                  <a:pt x="3277" y="1399"/>
                </a:lnTo>
                <a:lnTo>
                  <a:pt x="3277" y="1400"/>
                </a:lnTo>
                <a:lnTo>
                  <a:pt x="3277" y="1401"/>
                </a:lnTo>
                <a:lnTo>
                  <a:pt x="3277" y="1402"/>
                </a:lnTo>
                <a:lnTo>
                  <a:pt x="3275" y="1402"/>
                </a:lnTo>
                <a:lnTo>
                  <a:pt x="3274" y="1402"/>
                </a:lnTo>
                <a:lnTo>
                  <a:pt x="3274" y="1403"/>
                </a:lnTo>
                <a:close/>
                <a:moveTo>
                  <a:pt x="3286" y="1399"/>
                </a:moveTo>
                <a:lnTo>
                  <a:pt x="3286" y="1397"/>
                </a:lnTo>
                <a:lnTo>
                  <a:pt x="3287" y="1396"/>
                </a:lnTo>
                <a:lnTo>
                  <a:pt x="3287" y="1395"/>
                </a:lnTo>
                <a:lnTo>
                  <a:pt x="3288" y="1394"/>
                </a:lnTo>
                <a:lnTo>
                  <a:pt x="3289" y="1397"/>
                </a:lnTo>
                <a:lnTo>
                  <a:pt x="3288" y="1397"/>
                </a:lnTo>
                <a:lnTo>
                  <a:pt x="3287" y="1397"/>
                </a:lnTo>
                <a:lnTo>
                  <a:pt x="3286" y="1399"/>
                </a:lnTo>
                <a:close/>
                <a:moveTo>
                  <a:pt x="3287" y="1389"/>
                </a:moveTo>
                <a:lnTo>
                  <a:pt x="3286" y="1391"/>
                </a:lnTo>
                <a:lnTo>
                  <a:pt x="3285" y="1391"/>
                </a:lnTo>
                <a:lnTo>
                  <a:pt x="3286" y="1391"/>
                </a:lnTo>
                <a:lnTo>
                  <a:pt x="3286" y="1392"/>
                </a:lnTo>
                <a:lnTo>
                  <a:pt x="3287" y="1393"/>
                </a:lnTo>
                <a:lnTo>
                  <a:pt x="3287" y="1394"/>
                </a:lnTo>
                <a:lnTo>
                  <a:pt x="3287" y="1395"/>
                </a:lnTo>
                <a:lnTo>
                  <a:pt x="3287" y="1394"/>
                </a:lnTo>
                <a:lnTo>
                  <a:pt x="3287" y="1393"/>
                </a:lnTo>
                <a:lnTo>
                  <a:pt x="3286" y="1393"/>
                </a:lnTo>
                <a:lnTo>
                  <a:pt x="3286" y="1394"/>
                </a:lnTo>
                <a:lnTo>
                  <a:pt x="3286" y="1395"/>
                </a:lnTo>
                <a:lnTo>
                  <a:pt x="3286" y="1396"/>
                </a:lnTo>
                <a:lnTo>
                  <a:pt x="3286" y="1397"/>
                </a:lnTo>
                <a:lnTo>
                  <a:pt x="3286" y="1399"/>
                </a:lnTo>
                <a:lnTo>
                  <a:pt x="3285" y="1399"/>
                </a:lnTo>
                <a:lnTo>
                  <a:pt x="3283" y="1399"/>
                </a:lnTo>
                <a:lnTo>
                  <a:pt x="3283" y="1400"/>
                </a:lnTo>
                <a:lnTo>
                  <a:pt x="3282" y="1401"/>
                </a:lnTo>
                <a:lnTo>
                  <a:pt x="3281" y="1402"/>
                </a:lnTo>
                <a:lnTo>
                  <a:pt x="3280" y="1402"/>
                </a:lnTo>
                <a:lnTo>
                  <a:pt x="3279" y="1402"/>
                </a:lnTo>
                <a:lnTo>
                  <a:pt x="3278" y="1402"/>
                </a:lnTo>
                <a:lnTo>
                  <a:pt x="3277" y="1402"/>
                </a:lnTo>
                <a:lnTo>
                  <a:pt x="3277" y="1401"/>
                </a:lnTo>
                <a:lnTo>
                  <a:pt x="3277" y="1400"/>
                </a:lnTo>
                <a:lnTo>
                  <a:pt x="3278" y="1400"/>
                </a:lnTo>
                <a:lnTo>
                  <a:pt x="3278" y="1399"/>
                </a:lnTo>
                <a:lnTo>
                  <a:pt x="3278" y="1397"/>
                </a:lnTo>
                <a:lnTo>
                  <a:pt x="3277" y="1397"/>
                </a:lnTo>
                <a:lnTo>
                  <a:pt x="3277" y="1396"/>
                </a:lnTo>
                <a:lnTo>
                  <a:pt x="3277" y="1395"/>
                </a:lnTo>
                <a:lnTo>
                  <a:pt x="3277" y="1394"/>
                </a:lnTo>
                <a:lnTo>
                  <a:pt x="3278" y="1393"/>
                </a:lnTo>
                <a:lnTo>
                  <a:pt x="3278" y="1392"/>
                </a:lnTo>
                <a:lnTo>
                  <a:pt x="3279" y="1392"/>
                </a:lnTo>
                <a:lnTo>
                  <a:pt x="3279" y="1391"/>
                </a:lnTo>
                <a:lnTo>
                  <a:pt x="3280" y="1391"/>
                </a:lnTo>
                <a:lnTo>
                  <a:pt x="3280" y="1389"/>
                </a:lnTo>
                <a:lnTo>
                  <a:pt x="3281" y="1388"/>
                </a:lnTo>
                <a:lnTo>
                  <a:pt x="3282" y="1387"/>
                </a:lnTo>
                <a:lnTo>
                  <a:pt x="3283" y="1387"/>
                </a:lnTo>
                <a:lnTo>
                  <a:pt x="3283" y="1386"/>
                </a:lnTo>
                <a:lnTo>
                  <a:pt x="3285" y="1386"/>
                </a:lnTo>
                <a:lnTo>
                  <a:pt x="3286" y="1386"/>
                </a:lnTo>
                <a:lnTo>
                  <a:pt x="3286" y="1387"/>
                </a:lnTo>
                <a:lnTo>
                  <a:pt x="3286" y="1388"/>
                </a:lnTo>
                <a:lnTo>
                  <a:pt x="3287" y="1388"/>
                </a:lnTo>
                <a:lnTo>
                  <a:pt x="3287" y="1389"/>
                </a:lnTo>
                <a:close/>
                <a:moveTo>
                  <a:pt x="3315" y="1372"/>
                </a:moveTo>
                <a:lnTo>
                  <a:pt x="3314" y="1372"/>
                </a:lnTo>
                <a:lnTo>
                  <a:pt x="3314" y="1371"/>
                </a:lnTo>
                <a:lnTo>
                  <a:pt x="3315" y="1372"/>
                </a:lnTo>
                <a:close/>
                <a:moveTo>
                  <a:pt x="3307" y="1376"/>
                </a:moveTo>
                <a:lnTo>
                  <a:pt x="3308" y="1376"/>
                </a:lnTo>
                <a:lnTo>
                  <a:pt x="3308" y="1375"/>
                </a:lnTo>
                <a:lnTo>
                  <a:pt x="3309" y="1374"/>
                </a:lnTo>
                <a:lnTo>
                  <a:pt x="3308" y="1374"/>
                </a:lnTo>
                <a:lnTo>
                  <a:pt x="3308" y="1372"/>
                </a:lnTo>
                <a:lnTo>
                  <a:pt x="3308" y="1371"/>
                </a:lnTo>
                <a:lnTo>
                  <a:pt x="3308" y="1370"/>
                </a:lnTo>
                <a:lnTo>
                  <a:pt x="3309" y="1371"/>
                </a:lnTo>
                <a:lnTo>
                  <a:pt x="3311" y="1371"/>
                </a:lnTo>
                <a:lnTo>
                  <a:pt x="3311" y="1370"/>
                </a:lnTo>
                <a:lnTo>
                  <a:pt x="3312" y="1370"/>
                </a:lnTo>
                <a:lnTo>
                  <a:pt x="3313" y="1370"/>
                </a:lnTo>
                <a:lnTo>
                  <a:pt x="3314" y="1370"/>
                </a:lnTo>
                <a:lnTo>
                  <a:pt x="3314" y="1371"/>
                </a:lnTo>
                <a:lnTo>
                  <a:pt x="3314" y="1372"/>
                </a:lnTo>
                <a:lnTo>
                  <a:pt x="3313" y="1372"/>
                </a:lnTo>
                <a:lnTo>
                  <a:pt x="3313" y="1374"/>
                </a:lnTo>
                <a:lnTo>
                  <a:pt x="3312" y="1374"/>
                </a:lnTo>
                <a:lnTo>
                  <a:pt x="3311" y="1375"/>
                </a:lnTo>
                <a:lnTo>
                  <a:pt x="3309" y="1376"/>
                </a:lnTo>
                <a:lnTo>
                  <a:pt x="3307" y="1378"/>
                </a:lnTo>
                <a:lnTo>
                  <a:pt x="3306" y="1380"/>
                </a:lnTo>
                <a:lnTo>
                  <a:pt x="3305" y="1382"/>
                </a:lnTo>
                <a:lnTo>
                  <a:pt x="3304" y="1382"/>
                </a:lnTo>
                <a:lnTo>
                  <a:pt x="3305" y="1382"/>
                </a:lnTo>
                <a:lnTo>
                  <a:pt x="3304" y="1382"/>
                </a:lnTo>
                <a:lnTo>
                  <a:pt x="3304" y="1380"/>
                </a:lnTo>
                <a:lnTo>
                  <a:pt x="3305" y="1380"/>
                </a:lnTo>
                <a:lnTo>
                  <a:pt x="3305" y="1379"/>
                </a:lnTo>
                <a:lnTo>
                  <a:pt x="3306" y="1378"/>
                </a:lnTo>
                <a:lnTo>
                  <a:pt x="3306" y="1377"/>
                </a:lnTo>
                <a:lnTo>
                  <a:pt x="3306" y="1378"/>
                </a:lnTo>
                <a:lnTo>
                  <a:pt x="3305" y="1378"/>
                </a:lnTo>
                <a:lnTo>
                  <a:pt x="3305" y="1379"/>
                </a:lnTo>
                <a:lnTo>
                  <a:pt x="3304" y="1379"/>
                </a:lnTo>
                <a:lnTo>
                  <a:pt x="3303" y="1379"/>
                </a:lnTo>
                <a:lnTo>
                  <a:pt x="3302" y="1379"/>
                </a:lnTo>
                <a:lnTo>
                  <a:pt x="3302" y="1380"/>
                </a:lnTo>
                <a:lnTo>
                  <a:pt x="3302" y="1382"/>
                </a:lnTo>
                <a:lnTo>
                  <a:pt x="3300" y="1382"/>
                </a:lnTo>
                <a:lnTo>
                  <a:pt x="3300" y="1383"/>
                </a:lnTo>
                <a:lnTo>
                  <a:pt x="3302" y="1383"/>
                </a:lnTo>
                <a:lnTo>
                  <a:pt x="3303" y="1383"/>
                </a:lnTo>
                <a:lnTo>
                  <a:pt x="3303" y="1382"/>
                </a:lnTo>
                <a:lnTo>
                  <a:pt x="3302" y="1382"/>
                </a:lnTo>
                <a:lnTo>
                  <a:pt x="3302" y="1383"/>
                </a:lnTo>
                <a:lnTo>
                  <a:pt x="3302" y="1382"/>
                </a:lnTo>
                <a:lnTo>
                  <a:pt x="3303" y="1380"/>
                </a:lnTo>
                <a:lnTo>
                  <a:pt x="3302" y="1380"/>
                </a:lnTo>
                <a:lnTo>
                  <a:pt x="3303" y="1379"/>
                </a:lnTo>
                <a:lnTo>
                  <a:pt x="3304" y="1380"/>
                </a:lnTo>
                <a:lnTo>
                  <a:pt x="3303" y="1380"/>
                </a:lnTo>
                <a:lnTo>
                  <a:pt x="3303" y="1382"/>
                </a:lnTo>
                <a:lnTo>
                  <a:pt x="3304" y="1382"/>
                </a:lnTo>
                <a:lnTo>
                  <a:pt x="3304" y="1383"/>
                </a:lnTo>
                <a:lnTo>
                  <a:pt x="3303" y="1383"/>
                </a:lnTo>
                <a:lnTo>
                  <a:pt x="3303" y="1384"/>
                </a:lnTo>
                <a:lnTo>
                  <a:pt x="3302" y="1384"/>
                </a:lnTo>
                <a:lnTo>
                  <a:pt x="3300" y="1386"/>
                </a:lnTo>
                <a:lnTo>
                  <a:pt x="3299" y="1386"/>
                </a:lnTo>
                <a:lnTo>
                  <a:pt x="3298" y="1388"/>
                </a:lnTo>
                <a:lnTo>
                  <a:pt x="3296" y="1391"/>
                </a:lnTo>
                <a:lnTo>
                  <a:pt x="3295" y="1392"/>
                </a:lnTo>
                <a:lnTo>
                  <a:pt x="3294" y="1393"/>
                </a:lnTo>
                <a:lnTo>
                  <a:pt x="3292" y="1395"/>
                </a:lnTo>
                <a:lnTo>
                  <a:pt x="3289" y="1399"/>
                </a:lnTo>
                <a:lnTo>
                  <a:pt x="3289" y="1400"/>
                </a:lnTo>
                <a:lnTo>
                  <a:pt x="3288" y="1401"/>
                </a:lnTo>
                <a:lnTo>
                  <a:pt x="3287" y="1401"/>
                </a:lnTo>
                <a:lnTo>
                  <a:pt x="3286" y="1400"/>
                </a:lnTo>
                <a:lnTo>
                  <a:pt x="3286" y="1399"/>
                </a:lnTo>
                <a:lnTo>
                  <a:pt x="3287" y="1399"/>
                </a:lnTo>
                <a:lnTo>
                  <a:pt x="3288" y="1397"/>
                </a:lnTo>
                <a:lnTo>
                  <a:pt x="3289" y="1397"/>
                </a:lnTo>
                <a:lnTo>
                  <a:pt x="3289" y="1396"/>
                </a:lnTo>
                <a:lnTo>
                  <a:pt x="3288" y="1395"/>
                </a:lnTo>
                <a:lnTo>
                  <a:pt x="3288" y="1394"/>
                </a:lnTo>
                <a:lnTo>
                  <a:pt x="3287" y="1393"/>
                </a:lnTo>
                <a:lnTo>
                  <a:pt x="3287" y="1392"/>
                </a:lnTo>
                <a:lnTo>
                  <a:pt x="3287" y="1391"/>
                </a:lnTo>
                <a:lnTo>
                  <a:pt x="3287" y="1389"/>
                </a:lnTo>
                <a:lnTo>
                  <a:pt x="3287" y="1387"/>
                </a:lnTo>
                <a:lnTo>
                  <a:pt x="3286" y="1387"/>
                </a:lnTo>
                <a:lnTo>
                  <a:pt x="3286" y="1388"/>
                </a:lnTo>
                <a:lnTo>
                  <a:pt x="3286" y="1387"/>
                </a:lnTo>
                <a:lnTo>
                  <a:pt x="3286" y="1386"/>
                </a:lnTo>
                <a:lnTo>
                  <a:pt x="3286" y="1385"/>
                </a:lnTo>
                <a:lnTo>
                  <a:pt x="3285" y="1385"/>
                </a:lnTo>
                <a:lnTo>
                  <a:pt x="3286" y="1385"/>
                </a:lnTo>
                <a:lnTo>
                  <a:pt x="3286" y="1384"/>
                </a:lnTo>
                <a:lnTo>
                  <a:pt x="3287" y="1384"/>
                </a:lnTo>
                <a:lnTo>
                  <a:pt x="3288" y="1383"/>
                </a:lnTo>
                <a:lnTo>
                  <a:pt x="3289" y="1382"/>
                </a:lnTo>
                <a:lnTo>
                  <a:pt x="3290" y="1382"/>
                </a:lnTo>
                <a:lnTo>
                  <a:pt x="3290" y="1379"/>
                </a:lnTo>
                <a:lnTo>
                  <a:pt x="3291" y="1378"/>
                </a:lnTo>
                <a:lnTo>
                  <a:pt x="3292" y="1378"/>
                </a:lnTo>
                <a:lnTo>
                  <a:pt x="3292" y="1379"/>
                </a:lnTo>
                <a:lnTo>
                  <a:pt x="3294" y="1379"/>
                </a:lnTo>
                <a:lnTo>
                  <a:pt x="3295" y="1379"/>
                </a:lnTo>
                <a:lnTo>
                  <a:pt x="3294" y="1379"/>
                </a:lnTo>
                <a:lnTo>
                  <a:pt x="3292" y="1378"/>
                </a:lnTo>
                <a:lnTo>
                  <a:pt x="3291" y="1378"/>
                </a:lnTo>
                <a:lnTo>
                  <a:pt x="3291" y="1377"/>
                </a:lnTo>
                <a:lnTo>
                  <a:pt x="3292" y="1376"/>
                </a:lnTo>
                <a:lnTo>
                  <a:pt x="3292" y="1375"/>
                </a:lnTo>
                <a:lnTo>
                  <a:pt x="3292" y="1374"/>
                </a:lnTo>
                <a:lnTo>
                  <a:pt x="3294" y="1372"/>
                </a:lnTo>
                <a:lnTo>
                  <a:pt x="3295" y="1371"/>
                </a:lnTo>
                <a:lnTo>
                  <a:pt x="3296" y="1371"/>
                </a:lnTo>
                <a:lnTo>
                  <a:pt x="3297" y="1370"/>
                </a:lnTo>
                <a:lnTo>
                  <a:pt x="3300" y="1367"/>
                </a:lnTo>
                <a:lnTo>
                  <a:pt x="3302" y="1367"/>
                </a:lnTo>
                <a:lnTo>
                  <a:pt x="3303" y="1366"/>
                </a:lnTo>
                <a:lnTo>
                  <a:pt x="3303" y="1367"/>
                </a:lnTo>
                <a:lnTo>
                  <a:pt x="3304" y="1368"/>
                </a:lnTo>
                <a:lnTo>
                  <a:pt x="3304" y="1369"/>
                </a:lnTo>
                <a:lnTo>
                  <a:pt x="3305" y="1369"/>
                </a:lnTo>
                <a:lnTo>
                  <a:pt x="3305" y="1370"/>
                </a:lnTo>
                <a:lnTo>
                  <a:pt x="3306" y="1370"/>
                </a:lnTo>
                <a:lnTo>
                  <a:pt x="3307" y="1370"/>
                </a:lnTo>
                <a:lnTo>
                  <a:pt x="3308" y="1371"/>
                </a:lnTo>
                <a:lnTo>
                  <a:pt x="3308" y="1372"/>
                </a:lnTo>
                <a:lnTo>
                  <a:pt x="3308" y="1374"/>
                </a:lnTo>
                <a:lnTo>
                  <a:pt x="3308" y="1375"/>
                </a:lnTo>
                <a:lnTo>
                  <a:pt x="3307" y="1376"/>
                </a:lnTo>
                <a:close/>
                <a:moveTo>
                  <a:pt x="3309" y="1363"/>
                </a:moveTo>
                <a:lnTo>
                  <a:pt x="3309" y="1364"/>
                </a:lnTo>
                <a:lnTo>
                  <a:pt x="3308" y="1364"/>
                </a:lnTo>
                <a:lnTo>
                  <a:pt x="3308" y="1366"/>
                </a:lnTo>
                <a:lnTo>
                  <a:pt x="3309" y="1367"/>
                </a:lnTo>
                <a:lnTo>
                  <a:pt x="3311" y="1367"/>
                </a:lnTo>
                <a:lnTo>
                  <a:pt x="3312" y="1368"/>
                </a:lnTo>
                <a:lnTo>
                  <a:pt x="3313" y="1368"/>
                </a:lnTo>
                <a:lnTo>
                  <a:pt x="3313" y="1369"/>
                </a:lnTo>
                <a:lnTo>
                  <a:pt x="3312" y="1370"/>
                </a:lnTo>
                <a:lnTo>
                  <a:pt x="3311" y="1370"/>
                </a:lnTo>
                <a:lnTo>
                  <a:pt x="3309" y="1370"/>
                </a:lnTo>
                <a:lnTo>
                  <a:pt x="3308" y="1370"/>
                </a:lnTo>
                <a:lnTo>
                  <a:pt x="3307" y="1370"/>
                </a:lnTo>
                <a:lnTo>
                  <a:pt x="3306" y="1369"/>
                </a:lnTo>
                <a:lnTo>
                  <a:pt x="3305" y="1369"/>
                </a:lnTo>
                <a:lnTo>
                  <a:pt x="3304" y="1368"/>
                </a:lnTo>
                <a:lnTo>
                  <a:pt x="3304" y="1367"/>
                </a:lnTo>
                <a:lnTo>
                  <a:pt x="3303" y="1367"/>
                </a:lnTo>
                <a:lnTo>
                  <a:pt x="3303" y="1366"/>
                </a:lnTo>
                <a:lnTo>
                  <a:pt x="3304" y="1366"/>
                </a:lnTo>
                <a:lnTo>
                  <a:pt x="3304" y="1364"/>
                </a:lnTo>
                <a:lnTo>
                  <a:pt x="3305" y="1364"/>
                </a:lnTo>
                <a:lnTo>
                  <a:pt x="3306" y="1363"/>
                </a:lnTo>
                <a:lnTo>
                  <a:pt x="3307" y="1363"/>
                </a:lnTo>
                <a:lnTo>
                  <a:pt x="3308" y="1363"/>
                </a:lnTo>
                <a:lnTo>
                  <a:pt x="3309" y="1363"/>
                </a:lnTo>
                <a:close/>
                <a:moveTo>
                  <a:pt x="3329" y="1357"/>
                </a:moveTo>
                <a:lnTo>
                  <a:pt x="3328" y="1357"/>
                </a:lnTo>
                <a:lnTo>
                  <a:pt x="3328" y="1358"/>
                </a:lnTo>
                <a:lnTo>
                  <a:pt x="3327" y="1359"/>
                </a:lnTo>
                <a:lnTo>
                  <a:pt x="3327" y="1358"/>
                </a:lnTo>
                <a:lnTo>
                  <a:pt x="3328" y="1358"/>
                </a:lnTo>
                <a:lnTo>
                  <a:pt x="3328" y="1357"/>
                </a:lnTo>
                <a:lnTo>
                  <a:pt x="3328" y="1355"/>
                </a:lnTo>
                <a:lnTo>
                  <a:pt x="3329" y="1355"/>
                </a:lnTo>
                <a:lnTo>
                  <a:pt x="3329" y="1357"/>
                </a:lnTo>
                <a:close/>
                <a:moveTo>
                  <a:pt x="3329" y="1355"/>
                </a:moveTo>
                <a:lnTo>
                  <a:pt x="3329" y="1354"/>
                </a:lnTo>
                <a:lnTo>
                  <a:pt x="3330" y="1354"/>
                </a:lnTo>
                <a:lnTo>
                  <a:pt x="3329" y="1354"/>
                </a:lnTo>
                <a:lnTo>
                  <a:pt x="3329" y="1355"/>
                </a:lnTo>
                <a:close/>
                <a:moveTo>
                  <a:pt x="3332" y="1351"/>
                </a:moveTo>
                <a:lnTo>
                  <a:pt x="3332" y="1352"/>
                </a:lnTo>
                <a:lnTo>
                  <a:pt x="3331" y="1352"/>
                </a:lnTo>
                <a:lnTo>
                  <a:pt x="3330" y="1353"/>
                </a:lnTo>
                <a:lnTo>
                  <a:pt x="3329" y="1353"/>
                </a:lnTo>
                <a:lnTo>
                  <a:pt x="3328" y="1354"/>
                </a:lnTo>
                <a:lnTo>
                  <a:pt x="3327" y="1354"/>
                </a:lnTo>
                <a:lnTo>
                  <a:pt x="3325" y="1354"/>
                </a:lnTo>
                <a:lnTo>
                  <a:pt x="3327" y="1353"/>
                </a:lnTo>
                <a:lnTo>
                  <a:pt x="3325" y="1353"/>
                </a:lnTo>
                <a:lnTo>
                  <a:pt x="3325" y="1354"/>
                </a:lnTo>
                <a:lnTo>
                  <a:pt x="3327" y="1354"/>
                </a:lnTo>
                <a:lnTo>
                  <a:pt x="3327" y="1355"/>
                </a:lnTo>
                <a:lnTo>
                  <a:pt x="3327" y="1357"/>
                </a:lnTo>
                <a:lnTo>
                  <a:pt x="3327" y="1358"/>
                </a:lnTo>
                <a:lnTo>
                  <a:pt x="3325" y="1359"/>
                </a:lnTo>
                <a:lnTo>
                  <a:pt x="3325" y="1360"/>
                </a:lnTo>
                <a:lnTo>
                  <a:pt x="3324" y="1360"/>
                </a:lnTo>
                <a:lnTo>
                  <a:pt x="3323" y="1360"/>
                </a:lnTo>
                <a:lnTo>
                  <a:pt x="3323" y="1361"/>
                </a:lnTo>
                <a:lnTo>
                  <a:pt x="3322" y="1360"/>
                </a:lnTo>
                <a:lnTo>
                  <a:pt x="3321" y="1360"/>
                </a:lnTo>
                <a:lnTo>
                  <a:pt x="3321" y="1359"/>
                </a:lnTo>
                <a:lnTo>
                  <a:pt x="3320" y="1359"/>
                </a:lnTo>
                <a:lnTo>
                  <a:pt x="3320" y="1360"/>
                </a:lnTo>
                <a:lnTo>
                  <a:pt x="3321" y="1360"/>
                </a:lnTo>
                <a:lnTo>
                  <a:pt x="3322" y="1360"/>
                </a:lnTo>
                <a:lnTo>
                  <a:pt x="3322" y="1361"/>
                </a:lnTo>
                <a:lnTo>
                  <a:pt x="3322" y="1362"/>
                </a:lnTo>
                <a:lnTo>
                  <a:pt x="3321" y="1363"/>
                </a:lnTo>
                <a:lnTo>
                  <a:pt x="3319" y="1366"/>
                </a:lnTo>
                <a:lnTo>
                  <a:pt x="3319" y="1364"/>
                </a:lnTo>
                <a:lnTo>
                  <a:pt x="3317" y="1364"/>
                </a:lnTo>
                <a:lnTo>
                  <a:pt x="3316" y="1366"/>
                </a:lnTo>
                <a:lnTo>
                  <a:pt x="3315" y="1366"/>
                </a:lnTo>
                <a:lnTo>
                  <a:pt x="3314" y="1366"/>
                </a:lnTo>
                <a:lnTo>
                  <a:pt x="3313" y="1366"/>
                </a:lnTo>
                <a:lnTo>
                  <a:pt x="3313" y="1367"/>
                </a:lnTo>
                <a:lnTo>
                  <a:pt x="3314" y="1367"/>
                </a:lnTo>
                <a:lnTo>
                  <a:pt x="3315" y="1366"/>
                </a:lnTo>
                <a:lnTo>
                  <a:pt x="3316" y="1366"/>
                </a:lnTo>
                <a:lnTo>
                  <a:pt x="3317" y="1366"/>
                </a:lnTo>
                <a:lnTo>
                  <a:pt x="3317" y="1367"/>
                </a:lnTo>
                <a:lnTo>
                  <a:pt x="3316" y="1367"/>
                </a:lnTo>
                <a:lnTo>
                  <a:pt x="3315" y="1367"/>
                </a:lnTo>
                <a:lnTo>
                  <a:pt x="3314" y="1368"/>
                </a:lnTo>
                <a:lnTo>
                  <a:pt x="3313" y="1368"/>
                </a:lnTo>
                <a:lnTo>
                  <a:pt x="3313" y="1367"/>
                </a:lnTo>
                <a:lnTo>
                  <a:pt x="3312" y="1367"/>
                </a:lnTo>
                <a:lnTo>
                  <a:pt x="3312" y="1366"/>
                </a:lnTo>
                <a:lnTo>
                  <a:pt x="3312" y="1364"/>
                </a:lnTo>
                <a:lnTo>
                  <a:pt x="3312" y="1366"/>
                </a:lnTo>
                <a:lnTo>
                  <a:pt x="3312" y="1367"/>
                </a:lnTo>
                <a:lnTo>
                  <a:pt x="3311" y="1367"/>
                </a:lnTo>
                <a:lnTo>
                  <a:pt x="3309" y="1366"/>
                </a:lnTo>
                <a:lnTo>
                  <a:pt x="3309" y="1364"/>
                </a:lnTo>
                <a:lnTo>
                  <a:pt x="3309" y="1363"/>
                </a:lnTo>
                <a:lnTo>
                  <a:pt x="3307" y="1363"/>
                </a:lnTo>
                <a:lnTo>
                  <a:pt x="3307" y="1362"/>
                </a:lnTo>
                <a:lnTo>
                  <a:pt x="3309" y="1361"/>
                </a:lnTo>
                <a:lnTo>
                  <a:pt x="3311" y="1361"/>
                </a:lnTo>
                <a:lnTo>
                  <a:pt x="3311" y="1360"/>
                </a:lnTo>
                <a:lnTo>
                  <a:pt x="3312" y="1360"/>
                </a:lnTo>
                <a:lnTo>
                  <a:pt x="3312" y="1359"/>
                </a:lnTo>
                <a:lnTo>
                  <a:pt x="3313" y="1359"/>
                </a:lnTo>
                <a:lnTo>
                  <a:pt x="3314" y="1358"/>
                </a:lnTo>
                <a:lnTo>
                  <a:pt x="3315" y="1357"/>
                </a:lnTo>
                <a:lnTo>
                  <a:pt x="3316" y="1357"/>
                </a:lnTo>
                <a:lnTo>
                  <a:pt x="3316" y="1355"/>
                </a:lnTo>
                <a:lnTo>
                  <a:pt x="3317" y="1355"/>
                </a:lnTo>
                <a:lnTo>
                  <a:pt x="3317" y="1357"/>
                </a:lnTo>
                <a:lnTo>
                  <a:pt x="3317" y="1358"/>
                </a:lnTo>
                <a:lnTo>
                  <a:pt x="3319" y="1358"/>
                </a:lnTo>
                <a:lnTo>
                  <a:pt x="3317" y="1357"/>
                </a:lnTo>
                <a:lnTo>
                  <a:pt x="3319" y="1357"/>
                </a:lnTo>
                <a:lnTo>
                  <a:pt x="3319" y="1355"/>
                </a:lnTo>
                <a:lnTo>
                  <a:pt x="3317" y="1355"/>
                </a:lnTo>
                <a:lnTo>
                  <a:pt x="3319" y="1354"/>
                </a:lnTo>
                <a:lnTo>
                  <a:pt x="3320" y="1354"/>
                </a:lnTo>
                <a:lnTo>
                  <a:pt x="3320" y="1353"/>
                </a:lnTo>
                <a:lnTo>
                  <a:pt x="3321" y="1353"/>
                </a:lnTo>
                <a:lnTo>
                  <a:pt x="3322" y="1352"/>
                </a:lnTo>
                <a:lnTo>
                  <a:pt x="3323" y="1351"/>
                </a:lnTo>
                <a:lnTo>
                  <a:pt x="3324" y="1350"/>
                </a:lnTo>
                <a:lnTo>
                  <a:pt x="3325" y="1350"/>
                </a:lnTo>
                <a:lnTo>
                  <a:pt x="3327" y="1350"/>
                </a:lnTo>
                <a:lnTo>
                  <a:pt x="3327" y="1351"/>
                </a:lnTo>
                <a:lnTo>
                  <a:pt x="3328" y="1351"/>
                </a:lnTo>
                <a:lnTo>
                  <a:pt x="3329" y="1351"/>
                </a:lnTo>
                <a:lnTo>
                  <a:pt x="3329" y="1352"/>
                </a:lnTo>
                <a:lnTo>
                  <a:pt x="3329" y="1351"/>
                </a:lnTo>
                <a:lnTo>
                  <a:pt x="3330" y="1351"/>
                </a:lnTo>
                <a:lnTo>
                  <a:pt x="3331" y="1351"/>
                </a:lnTo>
                <a:lnTo>
                  <a:pt x="3332" y="1351"/>
                </a:lnTo>
                <a:close/>
                <a:moveTo>
                  <a:pt x="3334" y="1350"/>
                </a:moveTo>
                <a:lnTo>
                  <a:pt x="3334" y="1351"/>
                </a:lnTo>
                <a:lnTo>
                  <a:pt x="3334" y="1350"/>
                </a:lnTo>
                <a:lnTo>
                  <a:pt x="3333" y="1351"/>
                </a:lnTo>
                <a:lnTo>
                  <a:pt x="3334" y="1350"/>
                </a:lnTo>
                <a:lnTo>
                  <a:pt x="3334" y="1349"/>
                </a:lnTo>
                <a:lnTo>
                  <a:pt x="3336" y="1349"/>
                </a:lnTo>
                <a:lnTo>
                  <a:pt x="3334" y="1350"/>
                </a:lnTo>
                <a:close/>
                <a:moveTo>
                  <a:pt x="3334" y="1347"/>
                </a:moveTo>
                <a:lnTo>
                  <a:pt x="3333" y="1347"/>
                </a:lnTo>
                <a:lnTo>
                  <a:pt x="3332" y="1347"/>
                </a:lnTo>
                <a:lnTo>
                  <a:pt x="3333" y="1347"/>
                </a:lnTo>
                <a:lnTo>
                  <a:pt x="3334" y="1347"/>
                </a:lnTo>
                <a:close/>
                <a:moveTo>
                  <a:pt x="3337" y="1347"/>
                </a:moveTo>
                <a:lnTo>
                  <a:pt x="3337" y="1346"/>
                </a:lnTo>
                <a:lnTo>
                  <a:pt x="3337" y="1347"/>
                </a:lnTo>
                <a:close/>
                <a:moveTo>
                  <a:pt x="3336" y="1347"/>
                </a:moveTo>
                <a:lnTo>
                  <a:pt x="3334" y="1346"/>
                </a:lnTo>
                <a:lnTo>
                  <a:pt x="3336" y="1346"/>
                </a:lnTo>
                <a:lnTo>
                  <a:pt x="3336" y="1347"/>
                </a:lnTo>
                <a:lnTo>
                  <a:pt x="3337" y="1347"/>
                </a:lnTo>
                <a:lnTo>
                  <a:pt x="3336" y="1347"/>
                </a:lnTo>
                <a:close/>
                <a:moveTo>
                  <a:pt x="3336" y="1346"/>
                </a:moveTo>
                <a:lnTo>
                  <a:pt x="3334" y="1346"/>
                </a:lnTo>
                <a:lnTo>
                  <a:pt x="3334" y="1345"/>
                </a:lnTo>
                <a:lnTo>
                  <a:pt x="3336" y="1344"/>
                </a:lnTo>
                <a:lnTo>
                  <a:pt x="3336" y="1345"/>
                </a:lnTo>
                <a:lnTo>
                  <a:pt x="3336" y="1346"/>
                </a:lnTo>
                <a:close/>
                <a:moveTo>
                  <a:pt x="3341" y="1344"/>
                </a:moveTo>
                <a:lnTo>
                  <a:pt x="3342" y="1344"/>
                </a:lnTo>
                <a:lnTo>
                  <a:pt x="3341" y="1344"/>
                </a:lnTo>
                <a:close/>
                <a:moveTo>
                  <a:pt x="3336" y="1340"/>
                </a:moveTo>
                <a:lnTo>
                  <a:pt x="3334" y="1340"/>
                </a:lnTo>
                <a:lnTo>
                  <a:pt x="3334" y="1341"/>
                </a:lnTo>
                <a:lnTo>
                  <a:pt x="3333" y="1342"/>
                </a:lnTo>
                <a:lnTo>
                  <a:pt x="3333" y="1341"/>
                </a:lnTo>
                <a:lnTo>
                  <a:pt x="3334" y="1341"/>
                </a:lnTo>
                <a:lnTo>
                  <a:pt x="3334" y="1340"/>
                </a:lnTo>
                <a:lnTo>
                  <a:pt x="3336" y="1340"/>
                </a:lnTo>
                <a:close/>
                <a:moveTo>
                  <a:pt x="3336" y="1340"/>
                </a:moveTo>
                <a:lnTo>
                  <a:pt x="3336" y="1338"/>
                </a:lnTo>
                <a:lnTo>
                  <a:pt x="3337" y="1338"/>
                </a:lnTo>
                <a:lnTo>
                  <a:pt x="3336" y="1340"/>
                </a:lnTo>
                <a:close/>
                <a:moveTo>
                  <a:pt x="3338" y="1338"/>
                </a:moveTo>
                <a:lnTo>
                  <a:pt x="3337" y="1338"/>
                </a:lnTo>
                <a:lnTo>
                  <a:pt x="3338" y="1338"/>
                </a:lnTo>
                <a:close/>
                <a:moveTo>
                  <a:pt x="3344" y="1340"/>
                </a:moveTo>
                <a:lnTo>
                  <a:pt x="3345" y="1340"/>
                </a:lnTo>
                <a:lnTo>
                  <a:pt x="3345" y="1341"/>
                </a:lnTo>
                <a:lnTo>
                  <a:pt x="3345" y="1340"/>
                </a:lnTo>
                <a:lnTo>
                  <a:pt x="3345" y="1341"/>
                </a:lnTo>
                <a:lnTo>
                  <a:pt x="3345" y="1342"/>
                </a:lnTo>
                <a:lnTo>
                  <a:pt x="3344" y="1342"/>
                </a:lnTo>
                <a:lnTo>
                  <a:pt x="3342" y="1342"/>
                </a:lnTo>
                <a:lnTo>
                  <a:pt x="3341" y="1341"/>
                </a:lnTo>
                <a:lnTo>
                  <a:pt x="3340" y="1340"/>
                </a:lnTo>
                <a:lnTo>
                  <a:pt x="3341" y="1340"/>
                </a:lnTo>
                <a:lnTo>
                  <a:pt x="3340" y="1338"/>
                </a:lnTo>
                <a:lnTo>
                  <a:pt x="3341" y="1338"/>
                </a:lnTo>
                <a:lnTo>
                  <a:pt x="3342" y="1338"/>
                </a:lnTo>
                <a:lnTo>
                  <a:pt x="3344" y="1338"/>
                </a:lnTo>
                <a:lnTo>
                  <a:pt x="3344" y="1340"/>
                </a:lnTo>
                <a:close/>
                <a:moveTo>
                  <a:pt x="3340" y="1342"/>
                </a:moveTo>
                <a:lnTo>
                  <a:pt x="3341" y="1342"/>
                </a:lnTo>
                <a:lnTo>
                  <a:pt x="3342" y="1342"/>
                </a:lnTo>
                <a:lnTo>
                  <a:pt x="3344" y="1342"/>
                </a:lnTo>
                <a:lnTo>
                  <a:pt x="3342" y="1343"/>
                </a:lnTo>
                <a:lnTo>
                  <a:pt x="3341" y="1343"/>
                </a:lnTo>
                <a:lnTo>
                  <a:pt x="3341" y="1344"/>
                </a:lnTo>
                <a:lnTo>
                  <a:pt x="3340" y="1344"/>
                </a:lnTo>
                <a:lnTo>
                  <a:pt x="3340" y="1345"/>
                </a:lnTo>
                <a:lnTo>
                  <a:pt x="3339" y="1345"/>
                </a:lnTo>
                <a:lnTo>
                  <a:pt x="3339" y="1346"/>
                </a:lnTo>
                <a:lnTo>
                  <a:pt x="3338" y="1345"/>
                </a:lnTo>
                <a:lnTo>
                  <a:pt x="3338" y="1344"/>
                </a:lnTo>
                <a:lnTo>
                  <a:pt x="3339" y="1344"/>
                </a:lnTo>
                <a:lnTo>
                  <a:pt x="3339" y="1345"/>
                </a:lnTo>
                <a:lnTo>
                  <a:pt x="3339" y="1344"/>
                </a:lnTo>
                <a:lnTo>
                  <a:pt x="3340" y="1344"/>
                </a:lnTo>
                <a:lnTo>
                  <a:pt x="3340" y="1343"/>
                </a:lnTo>
                <a:lnTo>
                  <a:pt x="3339" y="1343"/>
                </a:lnTo>
                <a:lnTo>
                  <a:pt x="3339" y="1342"/>
                </a:lnTo>
                <a:lnTo>
                  <a:pt x="3339" y="1343"/>
                </a:lnTo>
                <a:lnTo>
                  <a:pt x="3338" y="1342"/>
                </a:lnTo>
                <a:lnTo>
                  <a:pt x="3339" y="1342"/>
                </a:lnTo>
                <a:lnTo>
                  <a:pt x="3339" y="1341"/>
                </a:lnTo>
                <a:lnTo>
                  <a:pt x="3338" y="1341"/>
                </a:lnTo>
                <a:lnTo>
                  <a:pt x="3338" y="1342"/>
                </a:lnTo>
                <a:lnTo>
                  <a:pt x="3337" y="1342"/>
                </a:lnTo>
                <a:lnTo>
                  <a:pt x="3338" y="1342"/>
                </a:lnTo>
                <a:lnTo>
                  <a:pt x="3338" y="1343"/>
                </a:lnTo>
                <a:lnTo>
                  <a:pt x="3337" y="1343"/>
                </a:lnTo>
                <a:lnTo>
                  <a:pt x="3337" y="1344"/>
                </a:lnTo>
                <a:lnTo>
                  <a:pt x="3338" y="1344"/>
                </a:lnTo>
                <a:lnTo>
                  <a:pt x="3338" y="1343"/>
                </a:lnTo>
                <a:lnTo>
                  <a:pt x="3339" y="1343"/>
                </a:lnTo>
                <a:lnTo>
                  <a:pt x="3339" y="1344"/>
                </a:lnTo>
                <a:lnTo>
                  <a:pt x="3338" y="1344"/>
                </a:lnTo>
                <a:lnTo>
                  <a:pt x="3338" y="1345"/>
                </a:lnTo>
                <a:lnTo>
                  <a:pt x="3338" y="1346"/>
                </a:lnTo>
                <a:lnTo>
                  <a:pt x="3338" y="1347"/>
                </a:lnTo>
                <a:lnTo>
                  <a:pt x="3337" y="1347"/>
                </a:lnTo>
                <a:lnTo>
                  <a:pt x="3337" y="1346"/>
                </a:lnTo>
                <a:lnTo>
                  <a:pt x="3336" y="1346"/>
                </a:lnTo>
                <a:lnTo>
                  <a:pt x="3336" y="1345"/>
                </a:lnTo>
                <a:lnTo>
                  <a:pt x="3337" y="1345"/>
                </a:lnTo>
                <a:lnTo>
                  <a:pt x="3338" y="1345"/>
                </a:lnTo>
                <a:lnTo>
                  <a:pt x="3337" y="1344"/>
                </a:lnTo>
                <a:lnTo>
                  <a:pt x="3337" y="1345"/>
                </a:lnTo>
                <a:lnTo>
                  <a:pt x="3336" y="1345"/>
                </a:lnTo>
                <a:lnTo>
                  <a:pt x="3336" y="1344"/>
                </a:lnTo>
                <a:lnTo>
                  <a:pt x="3337" y="1343"/>
                </a:lnTo>
                <a:lnTo>
                  <a:pt x="3336" y="1343"/>
                </a:lnTo>
                <a:lnTo>
                  <a:pt x="3336" y="1344"/>
                </a:lnTo>
                <a:lnTo>
                  <a:pt x="3334" y="1344"/>
                </a:lnTo>
                <a:lnTo>
                  <a:pt x="3334" y="1345"/>
                </a:lnTo>
                <a:lnTo>
                  <a:pt x="3334" y="1346"/>
                </a:lnTo>
                <a:lnTo>
                  <a:pt x="3333" y="1347"/>
                </a:lnTo>
                <a:lnTo>
                  <a:pt x="3333" y="1346"/>
                </a:lnTo>
                <a:lnTo>
                  <a:pt x="3334" y="1346"/>
                </a:lnTo>
                <a:lnTo>
                  <a:pt x="3334" y="1345"/>
                </a:lnTo>
                <a:lnTo>
                  <a:pt x="3333" y="1344"/>
                </a:lnTo>
                <a:lnTo>
                  <a:pt x="3333" y="1345"/>
                </a:lnTo>
                <a:lnTo>
                  <a:pt x="3333" y="1346"/>
                </a:lnTo>
                <a:lnTo>
                  <a:pt x="3332" y="1345"/>
                </a:lnTo>
                <a:lnTo>
                  <a:pt x="3332" y="1346"/>
                </a:lnTo>
                <a:lnTo>
                  <a:pt x="3333" y="1346"/>
                </a:lnTo>
                <a:lnTo>
                  <a:pt x="3333" y="1347"/>
                </a:lnTo>
                <a:lnTo>
                  <a:pt x="3332" y="1347"/>
                </a:lnTo>
                <a:lnTo>
                  <a:pt x="3331" y="1346"/>
                </a:lnTo>
                <a:lnTo>
                  <a:pt x="3331" y="1347"/>
                </a:lnTo>
                <a:lnTo>
                  <a:pt x="3332" y="1347"/>
                </a:lnTo>
                <a:lnTo>
                  <a:pt x="3332" y="1349"/>
                </a:lnTo>
                <a:lnTo>
                  <a:pt x="3333" y="1349"/>
                </a:lnTo>
                <a:lnTo>
                  <a:pt x="3334" y="1347"/>
                </a:lnTo>
                <a:lnTo>
                  <a:pt x="3334" y="1349"/>
                </a:lnTo>
                <a:lnTo>
                  <a:pt x="3333" y="1349"/>
                </a:lnTo>
                <a:lnTo>
                  <a:pt x="3333" y="1350"/>
                </a:lnTo>
                <a:lnTo>
                  <a:pt x="3332" y="1350"/>
                </a:lnTo>
                <a:lnTo>
                  <a:pt x="3332" y="1351"/>
                </a:lnTo>
                <a:lnTo>
                  <a:pt x="3332" y="1350"/>
                </a:lnTo>
                <a:lnTo>
                  <a:pt x="3331" y="1350"/>
                </a:lnTo>
                <a:lnTo>
                  <a:pt x="3330" y="1350"/>
                </a:lnTo>
                <a:lnTo>
                  <a:pt x="3329" y="1350"/>
                </a:lnTo>
                <a:lnTo>
                  <a:pt x="3329" y="1351"/>
                </a:lnTo>
                <a:lnTo>
                  <a:pt x="3328" y="1351"/>
                </a:lnTo>
                <a:lnTo>
                  <a:pt x="3327" y="1350"/>
                </a:lnTo>
                <a:lnTo>
                  <a:pt x="3327" y="1349"/>
                </a:lnTo>
                <a:lnTo>
                  <a:pt x="3325" y="1349"/>
                </a:lnTo>
                <a:lnTo>
                  <a:pt x="3327" y="1349"/>
                </a:lnTo>
                <a:lnTo>
                  <a:pt x="3327" y="1347"/>
                </a:lnTo>
                <a:lnTo>
                  <a:pt x="3328" y="1347"/>
                </a:lnTo>
                <a:lnTo>
                  <a:pt x="3329" y="1346"/>
                </a:lnTo>
                <a:lnTo>
                  <a:pt x="3330" y="1345"/>
                </a:lnTo>
                <a:lnTo>
                  <a:pt x="3331" y="1344"/>
                </a:lnTo>
                <a:lnTo>
                  <a:pt x="3332" y="1344"/>
                </a:lnTo>
                <a:lnTo>
                  <a:pt x="3333" y="1343"/>
                </a:lnTo>
                <a:lnTo>
                  <a:pt x="3333" y="1342"/>
                </a:lnTo>
                <a:lnTo>
                  <a:pt x="3334" y="1342"/>
                </a:lnTo>
                <a:lnTo>
                  <a:pt x="3336" y="1341"/>
                </a:lnTo>
                <a:lnTo>
                  <a:pt x="3337" y="1341"/>
                </a:lnTo>
                <a:lnTo>
                  <a:pt x="3337" y="1340"/>
                </a:lnTo>
                <a:lnTo>
                  <a:pt x="3338" y="1340"/>
                </a:lnTo>
                <a:lnTo>
                  <a:pt x="3339" y="1337"/>
                </a:lnTo>
                <a:lnTo>
                  <a:pt x="3340" y="1337"/>
                </a:lnTo>
                <a:lnTo>
                  <a:pt x="3340" y="1338"/>
                </a:lnTo>
                <a:lnTo>
                  <a:pt x="3340" y="1340"/>
                </a:lnTo>
                <a:lnTo>
                  <a:pt x="3340" y="1341"/>
                </a:lnTo>
                <a:lnTo>
                  <a:pt x="3340" y="1342"/>
                </a:lnTo>
                <a:close/>
                <a:moveTo>
                  <a:pt x="3348" y="1338"/>
                </a:moveTo>
                <a:lnTo>
                  <a:pt x="3347" y="1340"/>
                </a:lnTo>
                <a:lnTo>
                  <a:pt x="3347" y="1338"/>
                </a:lnTo>
                <a:lnTo>
                  <a:pt x="3348" y="1337"/>
                </a:lnTo>
                <a:lnTo>
                  <a:pt x="3348" y="1338"/>
                </a:lnTo>
                <a:close/>
                <a:moveTo>
                  <a:pt x="3341" y="1335"/>
                </a:moveTo>
                <a:lnTo>
                  <a:pt x="3340" y="1335"/>
                </a:lnTo>
                <a:lnTo>
                  <a:pt x="3341" y="1335"/>
                </a:lnTo>
                <a:close/>
                <a:moveTo>
                  <a:pt x="3348" y="1336"/>
                </a:moveTo>
                <a:lnTo>
                  <a:pt x="3348" y="1337"/>
                </a:lnTo>
                <a:lnTo>
                  <a:pt x="3347" y="1337"/>
                </a:lnTo>
                <a:lnTo>
                  <a:pt x="3347" y="1336"/>
                </a:lnTo>
                <a:lnTo>
                  <a:pt x="3348" y="1336"/>
                </a:lnTo>
                <a:close/>
                <a:moveTo>
                  <a:pt x="3347" y="1336"/>
                </a:moveTo>
                <a:lnTo>
                  <a:pt x="3347" y="1337"/>
                </a:lnTo>
                <a:lnTo>
                  <a:pt x="3347" y="1338"/>
                </a:lnTo>
                <a:lnTo>
                  <a:pt x="3346" y="1340"/>
                </a:lnTo>
                <a:lnTo>
                  <a:pt x="3345" y="1340"/>
                </a:lnTo>
                <a:lnTo>
                  <a:pt x="3345" y="1338"/>
                </a:lnTo>
                <a:lnTo>
                  <a:pt x="3344" y="1340"/>
                </a:lnTo>
                <a:lnTo>
                  <a:pt x="3344" y="1338"/>
                </a:lnTo>
                <a:lnTo>
                  <a:pt x="3342" y="1338"/>
                </a:lnTo>
                <a:lnTo>
                  <a:pt x="3342" y="1337"/>
                </a:lnTo>
                <a:lnTo>
                  <a:pt x="3341" y="1337"/>
                </a:lnTo>
                <a:lnTo>
                  <a:pt x="3341" y="1338"/>
                </a:lnTo>
                <a:lnTo>
                  <a:pt x="3340" y="1338"/>
                </a:lnTo>
                <a:lnTo>
                  <a:pt x="3340" y="1337"/>
                </a:lnTo>
                <a:lnTo>
                  <a:pt x="3340" y="1336"/>
                </a:lnTo>
                <a:lnTo>
                  <a:pt x="3341" y="1336"/>
                </a:lnTo>
                <a:lnTo>
                  <a:pt x="3342" y="1335"/>
                </a:lnTo>
                <a:lnTo>
                  <a:pt x="3344" y="1336"/>
                </a:lnTo>
                <a:lnTo>
                  <a:pt x="3344" y="1337"/>
                </a:lnTo>
                <a:lnTo>
                  <a:pt x="3345" y="1337"/>
                </a:lnTo>
                <a:lnTo>
                  <a:pt x="3344" y="1337"/>
                </a:lnTo>
                <a:lnTo>
                  <a:pt x="3344" y="1338"/>
                </a:lnTo>
                <a:lnTo>
                  <a:pt x="3345" y="1338"/>
                </a:lnTo>
                <a:lnTo>
                  <a:pt x="3345" y="1337"/>
                </a:lnTo>
                <a:lnTo>
                  <a:pt x="3346" y="1337"/>
                </a:lnTo>
                <a:lnTo>
                  <a:pt x="3346" y="1338"/>
                </a:lnTo>
                <a:lnTo>
                  <a:pt x="3346" y="1337"/>
                </a:lnTo>
                <a:lnTo>
                  <a:pt x="3347" y="1337"/>
                </a:lnTo>
                <a:lnTo>
                  <a:pt x="3346" y="1337"/>
                </a:lnTo>
                <a:lnTo>
                  <a:pt x="3346" y="1336"/>
                </a:lnTo>
                <a:lnTo>
                  <a:pt x="3347" y="1336"/>
                </a:lnTo>
                <a:close/>
                <a:moveTo>
                  <a:pt x="3345" y="1334"/>
                </a:moveTo>
                <a:lnTo>
                  <a:pt x="3346" y="1335"/>
                </a:lnTo>
                <a:lnTo>
                  <a:pt x="3345" y="1335"/>
                </a:lnTo>
                <a:lnTo>
                  <a:pt x="3346" y="1335"/>
                </a:lnTo>
                <a:lnTo>
                  <a:pt x="3346" y="1336"/>
                </a:lnTo>
                <a:lnTo>
                  <a:pt x="3345" y="1336"/>
                </a:lnTo>
                <a:lnTo>
                  <a:pt x="3345" y="1335"/>
                </a:lnTo>
                <a:lnTo>
                  <a:pt x="3344" y="1335"/>
                </a:lnTo>
                <a:lnTo>
                  <a:pt x="3345" y="1335"/>
                </a:lnTo>
                <a:lnTo>
                  <a:pt x="3345" y="1334"/>
                </a:lnTo>
                <a:close/>
                <a:moveTo>
                  <a:pt x="3345" y="1334"/>
                </a:moveTo>
                <a:lnTo>
                  <a:pt x="3344" y="1334"/>
                </a:lnTo>
                <a:lnTo>
                  <a:pt x="3345" y="1333"/>
                </a:lnTo>
                <a:lnTo>
                  <a:pt x="3345" y="1334"/>
                </a:lnTo>
                <a:close/>
                <a:moveTo>
                  <a:pt x="3353" y="1333"/>
                </a:moveTo>
                <a:lnTo>
                  <a:pt x="3353" y="1334"/>
                </a:lnTo>
                <a:lnTo>
                  <a:pt x="3351" y="1334"/>
                </a:lnTo>
                <a:lnTo>
                  <a:pt x="3351" y="1333"/>
                </a:lnTo>
                <a:lnTo>
                  <a:pt x="3353" y="1333"/>
                </a:lnTo>
                <a:close/>
                <a:moveTo>
                  <a:pt x="3354" y="1333"/>
                </a:moveTo>
                <a:lnTo>
                  <a:pt x="3354" y="1332"/>
                </a:lnTo>
                <a:lnTo>
                  <a:pt x="3354" y="1333"/>
                </a:lnTo>
                <a:close/>
                <a:moveTo>
                  <a:pt x="3347" y="1334"/>
                </a:moveTo>
                <a:lnTo>
                  <a:pt x="3348" y="1334"/>
                </a:lnTo>
                <a:lnTo>
                  <a:pt x="3348" y="1335"/>
                </a:lnTo>
                <a:lnTo>
                  <a:pt x="3349" y="1335"/>
                </a:lnTo>
                <a:lnTo>
                  <a:pt x="3349" y="1334"/>
                </a:lnTo>
                <a:lnTo>
                  <a:pt x="3350" y="1334"/>
                </a:lnTo>
                <a:lnTo>
                  <a:pt x="3350" y="1333"/>
                </a:lnTo>
                <a:lnTo>
                  <a:pt x="3350" y="1334"/>
                </a:lnTo>
                <a:lnTo>
                  <a:pt x="3351" y="1334"/>
                </a:lnTo>
                <a:lnTo>
                  <a:pt x="3351" y="1335"/>
                </a:lnTo>
                <a:lnTo>
                  <a:pt x="3350" y="1335"/>
                </a:lnTo>
                <a:lnTo>
                  <a:pt x="3349" y="1336"/>
                </a:lnTo>
                <a:lnTo>
                  <a:pt x="3349" y="1335"/>
                </a:lnTo>
                <a:lnTo>
                  <a:pt x="3348" y="1335"/>
                </a:lnTo>
                <a:lnTo>
                  <a:pt x="3348" y="1336"/>
                </a:lnTo>
                <a:lnTo>
                  <a:pt x="3347" y="1336"/>
                </a:lnTo>
                <a:lnTo>
                  <a:pt x="3347" y="1335"/>
                </a:lnTo>
                <a:lnTo>
                  <a:pt x="3346" y="1335"/>
                </a:lnTo>
                <a:lnTo>
                  <a:pt x="3346" y="1334"/>
                </a:lnTo>
                <a:lnTo>
                  <a:pt x="3347" y="1334"/>
                </a:lnTo>
                <a:lnTo>
                  <a:pt x="3346" y="1334"/>
                </a:lnTo>
                <a:lnTo>
                  <a:pt x="3346" y="1333"/>
                </a:lnTo>
                <a:lnTo>
                  <a:pt x="3346" y="1332"/>
                </a:lnTo>
                <a:lnTo>
                  <a:pt x="3347" y="1332"/>
                </a:lnTo>
                <a:lnTo>
                  <a:pt x="3347" y="1330"/>
                </a:lnTo>
                <a:lnTo>
                  <a:pt x="3348" y="1330"/>
                </a:lnTo>
                <a:lnTo>
                  <a:pt x="3349" y="1332"/>
                </a:lnTo>
                <a:lnTo>
                  <a:pt x="3348" y="1332"/>
                </a:lnTo>
                <a:lnTo>
                  <a:pt x="3348" y="1333"/>
                </a:lnTo>
                <a:lnTo>
                  <a:pt x="3347" y="1333"/>
                </a:lnTo>
                <a:lnTo>
                  <a:pt x="3347" y="1334"/>
                </a:lnTo>
                <a:close/>
                <a:moveTo>
                  <a:pt x="3354" y="1329"/>
                </a:moveTo>
                <a:lnTo>
                  <a:pt x="3354" y="1330"/>
                </a:lnTo>
                <a:lnTo>
                  <a:pt x="3353" y="1329"/>
                </a:lnTo>
                <a:lnTo>
                  <a:pt x="3354" y="1329"/>
                </a:lnTo>
                <a:close/>
                <a:moveTo>
                  <a:pt x="3348" y="1329"/>
                </a:moveTo>
                <a:lnTo>
                  <a:pt x="3347" y="1330"/>
                </a:lnTo>
                <a:lnTo>
                  <a:pt x="3347" y="1329"/>
                </a:lnTo>
                <a:lnTo>
                  <a:pt x="3348" y="1329"/>
                </a:lnTo>
                <a:lnTo>
                  <a:pt x="3348" y="1328"/>
                </a:lnTo>
                <a:lnTo>
                  <a:pt x="3349" y="1328"/>
                </a:lnTo>
                <a:lnTo>
                  <a:pt x="3348" y="1329"/>
                </a:lnTo>
                <a:close/>
                <a:moveTo>
                  <a:pt x="3347" y="1329"/>
                </a:moveTo>
                <a:lnTo>
                  <a:pt x="3347" y="1328"/>
                </a:lnTo>
                <a:lnTo>
                  <a:pt x="3347" y="1329"/>
                </a:lnTo>
                <a:close/>
                <a:moveTo>
                  <a:pt x="3348" y="1328"/>
                </a:moveTo>
                <a:lnTo>
                  <a:pt x="3347" y="1328"/>
                </a:lnTo>
                <a:lnTo>
                  <a:pt x="3348" y="1328"/>
                </a:lnTo>
                <a:close/>
                <a:moveTo>
                  <a:pt x="3355" y="1328"/>
                </a:moveTo>
                <a:lnTo>
                  <a:pt x="3355" y="1329"/>
                </a:lnTo>
                <a:lnTo>
                  <a:pt x="3355" y="1328"/>
                </a:lnTo>
                <a:lnTo>
                  <a:pt x="3355" y="1329"/>
                </a:lnTo>
                <a:lnTo>
                  <a:pt x="3354" y="1329"/>
                </a:lnTo>
                <a:lnTo>
                  <a:pt x="3354" y="1328"/>
                </a:lnTo>
                <a:lnTo>
                  <a:pt x="3355" y="1328"/>
                </a:lnTo>
                <a:close/>
                <a:moveTo>
                  <a:pt x="3357" y="1328"/>
                </a:moveTo>
                <a:lnTo>
                  <a:pt x="3356" y="1328"/>
                </a:lnTo>
                <a:lnTo>
                  <a:pt x="3357" y="1328"/>
                </a:lnTo>
                <a:close/>
                <a:moveTo>
                  <a:pt x="3351" y="1327"/>
                </a:moveTo>
                <a:lnTo>
                  <a:pt x="3350" y="1328"/>
                </a:lnTo>
                <a:lnTo>
                  <a:pt x="3350" y="1327"/>
                </a:lnTo>
                <a:lnTo>
                  <a:pt x="3351" y="1327"/>
                </a:lnTo>
                <a:lnTo>
                  <a:pt x="3350" y="1327"/>
                </a:lnTo>
                <a:lnTo>
                  <a:pt x="3351" y="1327"/>
                </a:lnTo>
                <a:lnTo>
                  <a:pt x="3353" y="1327"/>
                </a:lnTo>
                <a:lnTo>
                  <a:pt x="3353" y="1326"/>
                </a:lnTo>
                <a:lnTo>
                  <a:pt x="3354" y="1326"/>
                </a:lnTo>
                <a:lnTo>
                  <a:pt x="3353" y="1326"/>
                </a:lnTo>
                <a:lnTo>
                  <a:pt x="3353" y="1327"/>
                </a:lnTo>
                <a:lnTo>
                  <a:pt x="3351" y="1327"/>
                </a:lnTo>
                <a:close/>
                <a:moveTo>
                  <a:pt x="3359" y="1327"/>
                </a:moveTo>
                <a:lnTo>
                  <a:pt x="3359" y="1328"/>
                </a:lnTo>
                <a:lnTo>
                  <a:pt x="3358" y="1327"/>
                </a:lnTo>
                <a:lnTo>
                  <a:pt x="3359" y="1327"/>
                </a:lnTo>
                <a:close/>
                <a:moveTo>
                  <a:pt x="3355" y="1326"/>
                </a:moveTo>
                <a:lnTo>
                  <a:pt x="3354" y="1326"/>
                </a:lnTo>
                <a:lnTo>
                  <a:pt x="3355" y="1326"/>
                </a:lnTo>
                <a:close/>
                <a:moveTo>
                  <a:pt x="3361" y="1326"/>
                </a:moveTo>
                <a:lnTo>
                  <a:pt x="3359" y="1326"/>
                </a:lnTo>
                <a:lnTo>
                  <a:pt x="3361" y="1326"/>
                </a:lnTo>
                <a:close/>
                <a:moveTo>
                  <a:pt x="3357" y="1325"/>
                </a:moveTo>
                <a:lnTo>
                  <a:pt x="3356" y="1325"/>
                </a:lnTo>
                <a:lnTo>
                  <a:pt x="3355" y="1326"/>
                </a:lnTo>
                <a:lnTo>
                  <a:pt x="3355" y="1325"/>
                </a:lnTo>
                <a:lnTo>
                  <a:pt x="3356" y="1325"/>
                </a:lnTo>
                <a:lnTo>
                  <a:pt x="3357" y="1325"/>
                </a:lnTo>
                <a:close/>
                <a:moveTo>
                  <a:pt x="3358" y="1324"/>
                </a:moveTo>
                <a:lnTo>
                  <a:pt x="3358" y="1325"/>
                </a:lnTo>
                <a:lnTo>
                  <a:pt x="3357" y="1325"/>
                </a:lnTo>
                <a:lnTo>
                  <a:pt x="3357" y="1324"/>
                </a:lnTo>
                <a:lnTo>
                  <a:pt x="3358" y="1324"/>
                </a:lnTo>
                <a:close/>
                <a:moveTo>
                  <a:pt x="3359" y="1324"/>
                </a:moveTo>
                <a:lnTo>
                  <a:pt x="3358" y="1324"/>
                </a:lnTo>
                <a:lnTo>
                  <a:pt x="3358" y="1322"/>
                </a:lnTo>
                <a:lnTo>
                  <a:pt x="3358" y="1324"/>
                </a:lnTo>
                <a:lnTo>
                  <a:pt x="3359" y="1324"/>
                </a:lnTo>
                <a:close/>
                <a:moveTo>
                  <a:pt x="3359" y="1324"/>
                </a:moveTo>
                <a:lnTo>
                  <a:pt x="3359" y="1322"/>
                </a:lnTo>
                <a:lnTo>
                  <a:pt x="3359" y="1324"/>
                </a:lnTo>
                <a:close/>
                <a:moveTo>
                  <a:pt x="3361" y="1321"/>
                </a:moveTo>
                <a:lnTo>
                  <a:pt x="3362" y="1321"/>
                </a:lnTo>
                <a:lnTo>
                  <a:pt x="3361" y="1321"/>
                </a:lnTo>
                <a:lnTo>
                  <a:pt x="3361" y="1322"/>
                </a:lnTo>
                <a:lnTo>
                  <a:pt x="3359" y="1322"/>
                </a:lnTo>
                <a:lnTo>
                  <a:pt x="3358" y="1322"/>
                </a:lnTo>
                <a:lnTo>
                  <a:pt x="3358" y="1321"/>
                </a:lnTo>
                <a:lnTo>
                  <a:pt x="3359" y="1321"/>
                </a:lnTo>
                <a:lnTo>
                  <a:pt x="3361" y="1321"/>
                </a:lnTo>
                <a:close/>
                <a:moveTo>
                  <a:pt x="3362" y="1322"/>
                </a:moveTo>
                <a:lnTo>
                  <a:pt x="3361" y="1322"/>
                </a:lnTo>
                <a:lnTo>
                  <a:pt x="3362" y="1322"/>
                </a:lnTo>
                <a:lnTo>
                  <a:pt x="3362" y="1321"/>
                </a:lnTo>
                <a:lnTo>
                  <a:pt x="3363" y="1321"/>
                </a:lnTo>
                <a:lnTo>
                  <a:pt x="3364" y="1321"/>
                </a:lnTo>
                <a:lnTo>
                  <a:pt x="3363" y="1322"/>
                </a:lnTo>
                <a:lnTo>
                  <a:pt x="3362" y="1322"/>
                </a:lnTo>
                <a:close/>
                <a:moveTo>
                  <a:pt x="3363" y="1321"/>
                </a:moveTo>
                <a:lnTo>
                  <a:pt x="3363" y="1320"/>
                </a:lnTo>
                <a:lnTo>
                  <a:pt x="3364" y="1320"/>
                </a:lnTo>
                <a:lnTo>
                  <a:pt x="3363" y="1320"/>
                </a:lnTo>
                <a:lnTo>
                  <a:pt x="3363" y="1321"/>
                </a:lnTo>
                <a:close/>
                <a:moveTo>
                  <a:pt x="3364" y="1320"/>
                </a:moveTo>
                <a:lnTo>
                  <a:pt x="3363" y="1320"/>
                </a:lnTo>
                <a:lnTo>
                  <a:pt x="3363" y="1319"/>
                </a:lnTo>
                <a:lnTo>
                  <a:pt x="3364" y="1319"/>
                </a:lnTo>
                <a:lnTo>
                  <a:pt x="3364" y="1320"/>
                </a:lnTo>
                <a:close/>
                <a:moveTo>
                  <a:pt x="3366" y="1319"/>
                </a:moveTo>
                <a:lnTo>
                  <a:pt x="3366" y="1320"/>
                </a:lnTo>
                <a:lnTo>
                  <a:pt x="3367" y="1320"/>
                </a:lnTo>
                <a:lnTo>
                  <a:pt x="3366" y="1320"/>
                </a:lnTo>
                <a:lnTo>
                  <a:pt x="3365" y="1321"/>
                </a:lnTo>
                <a:lnTo>
                  <a:pt x="3364" y="1321"/>
                </a:lnTo>
                <a:lnTo>
                  <a:pt x="3364" y="1320"/>
                </a:lnTo>
                <a:lnTo>
                  <a:pt x="3365" y="1319"/>
                </a:lnTo>
                <a:lnTo>
                  <a:pt x="3366" y="1319"/>
                </a:lnTo>
                <a:close/>
                <a:moveTo>
                  <a:pt x="3368" y="1317"/>
                </a:moveTo>
                <a:lnTo>
                  <a:pt x="3368" y="1316"/>
                </a:lnTo>
                <a:lnTo>
                  <a:pt x="3368" y="1317"/>
                </a:lnTo>
                <a:close/>
                <a:moveTo>
                  <a:pt x="3368" y="1319"/>
                </a:moveTo>
                <a:lnTo>
                  <a:pt x="3367" y="1319"/>
                </a:lnTo>
                <a:lnTo>
                  <a:pt x="3367" y="1318"/>
                </a:lnTo>
                <a:lnTo>
                  <a:pt x="3368" y="1317"/>
                </a:lnTo>
                <a:lnTo>
                  <a:pt x="3368" y="1316"/>
                </a:lnTo>
                <a:lnTo>
                  <a:pt x="3370" y="1316"/>
                </a:lnTo>
                <a:lnTo>
                  <a:pt x="3370" y="1317"/>
                </a:lnTo>
                <a:lnTo>
                  <a:pt x="3371" y="1317"/>
                </a:lnTo>
                <a:lnTo>
                  <a:pt x="3370" y="1317"/>
                </a:lnTo>
                <a:lnTo>
                  <a:pt x="3368" y="1318"/>
                </a:lnTo>
                <a:lnTo>
                  <a:pt x="3368" y="1319"/>
                </a:lnTo>
                <a:close/>
                <a:moveTo>
                  <a:pt x="3368" y="1316"/>
                </a:moveTo>
                <a:lnTo>
                  <a:pt x="3370" y="1316"/>
                </a:lnTo>
                <a:lnTo>
                  <a:pt x="3368" y="1316"/>
                </a:lnTo>
                <a:close/>
                <a:moveTo>
                  <a:pt x="3368" y="1312"/>
                </a:moveTo>
                <a:lnTo>
                  <a:pt x="3370" y="1312"/>
                </a:lnTo>
                <a:lnTo>
                  <a:pt x="3368" y="1312"/>
                </a:lnTo>
                <a:close/>
                <a:moveTo>
                  <a:pt x="3371" y="1312"/>
                </a:moveTo>
                <a:lnTo>
                  <a:pt x="3372" y="1312"/>
                </a:lnTo>
                <a:lnTo>
                  <a:pt x="3371" y="1312"/>
                </a:lnTo>
                <a:close/>
                <a:moveTo>
                  <a:pt x="3372" y="1312"/>
                </a:moveTo>
                <a:lnTo>
                  <a:pt x="3372" y="1311"/>
                </a:lnTo>
                <a:lnTo>
                  <a:pt x="3372" y="1312"/>
                </a:lnTo>
                <a:close/>
                <a:moveTo>
                  <a:pt x="3373" y="1312"/>
                </a:moveTo>
                <a:lnTo>
                  <a:pt x="3372" y="1311"/>
                </a:lnTo>
                <a:lnTo>
                  <a:pt x="3373" y="1311"/>
                </a:lnTo>
                <a:lnTo>
                  <a:pt x="3373" y="1312"/>
                </a:lnTo>
                <a:close/>
                <a:moveTo>
                  <a:pt x="3373" y="1310"/>
                </a:moveTo>
                <a:lnTo>
                  <a:pt x="3373" y="1311"/>
                </a:lnTo>
                <a:lnTo>
                  <a:pt x="3373" y="1310"/>
                </a:lnTo>
                <a:close/>
                <a:moveTo>
                  <a:pt x="3374" y="1308"/>
                </a:moveTo>
                <a:lnTo>
                  <a:pt x="3375" y="1308"/>
                </a:lnTo>
                <a:lnTo>
                  <a:pt x="3375" y="1309"/>
                </a:lnTo>
                <a:lnTo>
                  <a:pt x="3376" y="1309"/>
                </a:lnTo>
                <a:lnTo>
                  <a:pt x="3376" y="1308"/>
                </a:lnTo>
                <a:lnTo>
                  <a:pt x="3376" y="1309"/>
                </a:lnTo>
                <a:lnTo>
                  <a:pt x="3378" y="1309"/>
                </a:lnTo>
                <a:lnTo>
                  <a:pt x="3376" y="1309"/>
                </a:lnTo>
                <a:lnTo>
                  <a:pt x="3376" y="1310"/>
                </a:lnTo>
                <a:lnTo>
                  <a:pt x="3375" y="1311"/>
                </a:lnTo>
                <a:lnTo>
                  <a:pt x="3374" y="1311"/>
                </a:lnTo>
                <a:lnTo>
                  <a:pt x="3374" y="1312"/>
                </a:lnTo>
                <a:lnTo>
                  <a:pt x="3373" y="1312"/>
                </a:lnTo>
                <a:lnTo>
                  <a:pt x="3374" y="1311"/>
                </a:lnTo>
                <a:lnTo>
                  <a:pt x="3373" y="1310"/>
                </a:lnTo>
                <a:lnTo>
                  <a:pt x="3374" y="1310"/>
                </a:lnTo>
                <a:lnTo>
                  <a:pt x="3375" y="1309"/>
                </a:lnTo>
                <a:lnTo>
                  <a:pt x="3374" y="1309"/>
                </a:lnTo>
                <a:lnTo>
                  <a:pt x="3374" y="1308"/>
                </a:lnTo>
                <a:close/>
                <a:moveTo>
                  <a:pt x="3389" y="1308"/>
                </a:moveTo>
                <a:lnTo>
                  <a:pt x="3388" y="1308"/>
                </a:lnTo>
                <a:lnTo>
                  <a:pt x="3389" y="1308"/>
                </a:lnTo>
                <a:close/>
                <a:moveTo>
                  <a:pt x="3376" y="1304"/>
                </a:moveTo>
                <a:lnTo>
                  <a:pt x="3376" y="1305"/>
                </a:lnTo>
                <a:lnTo>
                  <a:pt x="3376" y="1304"/>
                </a:lnTo>
                <a:lnTo>
                  <a:pt x="3378" y="1304"/>
                </a:lnTo>
                <a:lnTo>
                  <a:pt x="3378" y="1305"/>
                </a:lnTo>
                <a:lnTo>
                  <a:pt x="3376" y="1305"/>
                </a:lnTo>
                <a:lnTo>
                  <a:pt x="3375" y="1305"/>
                </a:lnTo>
                <a:lnTo>
                  <a:pt x="3375" y="1304"/>
                </a:lnTo>
                <a:lnTo>
                  <a:pt x="3376" y="1304"/>
                </a:lnTo>
                <a:close/>
                <a:moveTo>
                  <a:pt x="3376" y="1304"/>
                </a:moveTo>
                <a:lnTo>
                  <a:pt x="3378" y="1304"/>
                </a:lnTo>
                <a:lnTo>
                  <a:pt x="3376" y="1304"/>
                </a:lnTo>
                <a:lnTo>
                  <a:pt x="3376" y="1303"/>
                </a:lnTo>
                <a:lnTo>
                  <a:pt x="3378" y="1303"/>
                </a:lnTo>
                <a:lnTo>
                  <a:pt x="3378" y="1304"/>
                </a:lnTo>
                <a:lnTo>
                  <a:pt x="3376" y="1304"/>
                </a:lnTo>
                <a:close/>
                <a:moveTo>
                  <a:pt x="3379" y="1304"/>
                </a:moveTo>
                <a:lnTo>
                  <a:pt x="3378" y="1304"/>
                </a:lnTo>
                <a:lnTo>
                  <a:pt x="3379" y="1303"/>
                </a:lnTo>
                <a:lnTo>
                  <a:pt x="3379" y="1304"/>
                </a:lnTo>
                <a:close/>
                <a:moveTo>
                  <a:pt x="3384" y="1302"/>
                </a:moveTo>
                <a:lnTo>
                  <a:pt x="3383" y="1302"/>
                </a:lnTo>
                <a:lnTo>
                  <a:pt x="3383" y="1301"/>
                </a:lnTo>
                <a:lnTo>
                  <a:pt x="3384" y="1301"/>
                </a:lnTo>
                <a:lnTo>
                  <a:pt x="3384" y="1302"/>
                </a:lnTo>
                <a:close/>
                <a:moveTo>
                  <a:pt x="3391" y="1303"/>
                </a:moveTo>
                <a:lnTo>
                  <a:pt x="3390" y="1303"/>
                </a:lnTo>
                <a:lnTo>
                  <a:pt x="3390" y="1302"/>
                </a:lnTo>
                <a:lnTo>
                  <a:pt x="3391" y="1302"/>
                </a:lnTo>
                <a:lnTo>
                  <a:pt x="3391" y="1303"/>
                </a:lnTo>
                <a:close/>
                <a:moveTo>
                  <a:pt x="3395" y="1302"/>
                </a:moveTo>
                <a:lnTo>
                  <a:pt x="3393" y="1302"/>
                </a:lnTo>
                <a:lnTo>
                  <a:pt x="3395" y="1301"/>
                </a:lnTo>
                <a:lnTo>
                  <a:pt x="3395" y="1302"/>
                </a:lnTo>
                <a:close/>
                <a:moveTo>
                  <a:pt x="3393" y="1300"/>
                </a:moveTo>
                <a:lnTo>
                  <a:pt x="3395" y="1301"/>
                </a:lnTo>
                <a:lnTo>
                  <a:pt x="3393" y="1301"/>
                </a:lnTo>
                <a:lnTo>
                  <a:pt x="3393" y="1300"/>
                </a:lnTo>
                <a:lnTo>
                  <a:pt x="3392" y="1300"/>
                </a:lnTo>
                <a:lnTo>
                  <a:pt x="3393" y="1300"/>
                </a:lnTo>
                <a:close/>
                <a:moveTo>
                  <a:pt x="3390" y="1299"/>
                </a:moveTo>
                <a:lnTo>
                  <a:pt x="3390" y="1297"/>
                </a:lnTo>
                <a:lnTo>
                  <a:pt x="3389" y="1297"/>
                </a:lnTo>
                <a:lnTo>
                  <a:pt x="3390" y="1296"/>
                </a:lnTo>
                <a:lnTo>
                  <a:pt x="3390" y="1297"/>
                </a:lnTo>
                <a:lnTo>
                  <a:pt x="3390" y="1296"/>
                </a:lnTo>
                <a:lnTo>
                  <a:pt x="3390" y="1297"/>
                </a:lnTo>
                <a:lnTo>
                  <a:pt x="3390" y="1299"/>
                </a:lnTo>
                <a:close/>
                <a:moveTo>
                  <a:pt x="3403" y="1297"/>
                </a:moveTo>
                <a:lnTo>
                  <a:pt x="3401" y="1297"/>
                </a:lnTo>
                <a:lnTo>
                  <a:pt x="3403" y="1297"/>
                </a:lnTo>
                <a:close/>
                <a:moveTo>
                  <a:pt x="3403" y="1297"/>
                </a:moveTo>
                <a:lnTo>
                  <a:pt x="3403" y="1296"/>
                </a:lnTo>
                <a:lnTo>
                  <a:pt x="3403" y="1297"/>
                </a:lnTo>
                <a:close/>
                <a:moveTo>
                  <a:pt x="3404" y="1297"/>
                </a:moveTo>
                <a:lnTo>
                  <a:pt x="3403" y="1297"/>
                </a:lnTo>
                <a:lnTo>
                  <a:pt x="3403" y="1296"/>
                </a:lnTo>
                <a:lnTo>
                  <a:pt x="3404" y="1296"/>
                </a:lnTo>
                <a:lnTo>
                  <a:pt x="3404" y="1297"/>
                </a:lnTo>
                <a:close/>
                <a:moveTo>
                  <a:pt x="3404" y="1295"/>
                </a:moveTo>
                <a:lnTo>
                  <a:pt x="3404" y="1296"/>
                </a:lnTo>
                <a:lnTo>
                  <a:pt x="3404" y="1295"/>
                </a:lnTo>
                <a:lnTo>
                  <a:pt x="3403" y="1295"/>
                </a:lnTo>
                <a:lnTo>
                  <a:pt x="3404" y="1295"/>
                </a:lnTo>
                <a:close/>
                <a:moveTo>
                  <a:pt x="3403" y="1294"/>
                </a:moveTo>
                <a:lnTo>
                  <a:pt x="3403" y="1295"/>
                </a:lnTo>
                <a:lnTo>
                  <a:pt x="3403" y="1294"/>
                </a:lnTo>
                <a:lnTo>
                  <a:pt x="3401" y="1294"/>
                </a:lnTo>
                <a:lnTo>
                  <a:pt x="3403" y="1294"/>
                </a:lnTo>
                <a:close/>
                <a:moveTo>
                  <a:pt x="3398" y="1293"/>
                </a:moveTo>
                <a:lnTo>
                  <a:pt x="3398" y="1294"/>
                </a:lnTo>
                <a:lnTo>
                  <a:pt x="3398" y="1295"/>
                </a:lnTo>
                <a:lnTo>
                  <a:pt x="3397" y="1295"/>
                </a:lnTo>
                <a:lnTo>
                  <a:pt x="3397" y="1294"/>
                </a:lnTo>
                <a:lnTo>
                  <a:pt x="3397" y="1293"/>
                </a:lnTo>
                <a:lnTo>
                  <a:pt x="3398" y="1293"/>
                </a:lnTo>
                <a:close/>
                <a:moveTo>
                  <a:pt x="3403" y="1293"/>
                </a:moveTo>
                <a:lnTo>
                  <a:pt x="3403" y="1294"/>
                </a:lnTo>
                <a:lnTo>
                  <a:pt x="3404" y="1294"/>
                </a:lnTo>
                <a:lnTo>
                  <a:pt x="3403" y="1294"/>
                </a:lnTo>
                <a:lnTo>
                  <a:pt x="3403" y="1293"/>
                </a:lnTo>
                <a:close/>
                <a:moveTo>
                  <a:pt x="3401" y="1292"/>
                </a:moveTo>
                <a:lnTo>
                  <a:pt x="3401" y="1293"/>
                </a:lnTo>
                <a:lnTo>
                  <a:pt x="3400" y="1293"/>
                </a:lnTo>
                <a:lnTo>
                  <a:pt x="3400" y="1294"/>
                </a:lnTo>
                <a:lnTo>
                  <a:pt x="3400" y="1293"/>
                </a:lnTo>
                <a:lnTo>
                  <a:pt x="3399" y="1293"/>
                </a:lnTo>
                <a:lnTo>
                  <a:pt x="3399" y="1292"/>
                </a:lnTo>
                <a:lnTo>
                  <a:pt x="3400" y="1292"/>
                </a:lnTo>
                <a:lnTo>
                  <a:pt x="3400" y="1291"/>
                </a:lnTo>
                <a:lnTo>
                  <a:pt x="3401" y="1291"/>
                </a:lnTo>
                <a:lnTo>
                  <a:pt x="3401" y="1292"/>
                </a:lnTo>
                <a:close/>
                <a:moveTo>
                  <a:pt x="3398" y="1292"/>
                </a:moveTo>
                <a:lnTo>
                  <a:pt x="3397" y="1293"/>
                </a:lnTo>
                <a:lnTo>
                  <a:pt x="3397" y="1292"/>
                </a:lnTo>
                <a:lnTo>
                  <a:pt x="3397" y="1291"/>
                </a:lnTo>
                <a:lnTo>
                  <a:pt x="3398" y="1291"/>
                </a:lnTo>
                <a:lnTo>
                  <a:pt x="3399" y="1291"/>
                </a:lnTo>
                <a:lnTo>
                  <a:pt x="3399" y="1292"/>
                </a:lnTo>
                <a:lnTo>
                  <a:pt x="3398" y="1292"/>
                </a:lnTo>
                <a:close/>
                <a:moveTo>
                  <a:pt x="3409" y="1288"/>
                </a:moveTo>
                <a:lnTo>
                  <a:pt x="3410" y="1288"/>
                </a:lnTo>
                <a:lnTo>
                  <a:pt x="3409" y="1288"/>
                </a:lnTo>
                <a:close/>
                <a:moveTo>
                  <a:pt x="3409" y="1287"/>
                </a:moveTo>
                <a:lnTo>
                  <a:pt x="3408" y="1287"/>
                </a:lnTo>
                <a:lnTo>
                  <a:pt x="3409" y="1287"/>
                </a:lnTo>
                <a:close/>
                <a:moveTo>
                  <a:pt x="3410" y="1285"/>
                </a:moveTo>
                <a:lnTo>
                  <a:pt x="3412" y="1284"/>
                </a:lnTo>
                <a:lnTo>
                  <a:pt x="3410" y="1284"/>
                </a:lnTo>
                <a:lnTo>
                  <a:pt x="3412" y="1284"/>
                </a:lnTo>
                <a:lnTo>
                  <a:pt x="3412" y="1283"/>
                </a:lnTo>
                <a:lnTo>
                  <a:pt x="3413" y="1283"/>
                </a:lnTo>
                <a:lnTo>
                  <a:pt x="3413" y="1284"/>
                </a:lnTo>
                <a:lnTo>
                  <a:pt x="3412" y="1285"/>
                </a:lnTo>
                <a:lnTo>
                  <a:pt x="3410" y="1285"/>
                </a:lnTo>
                <a:close/>
                <a:moveTo>
                  <a:pt x="3423" y="1278"/>
                </a:moveTo>
                <a:lnTo>
                  <a:pt x="3424" y="1278"/>
                </a:lnTo>
                <a:lnTo>
                  <a:pt x="3423" y="1278"/>
                </a:lnTo>
                <a:close/>
                <a:moveTo>
                  <a:pt x="3456" y="1268"/>
                </a:moveTo>
                <a:lnTo>
                  <a:pt x="3456" y="1269"/>
                </a:lnTo>
                <a:lnTo>
                  <a:pt x="3456" y="1268"/>
                </a:lnTo>
                <a:close/>
                <a:moveTo>
                  <a:pt x="3457" y="1267"/>
                </a:moveTo>
                <a:lnTo>
                  <a:pt x="3458" y="1267"/>
                </a:lnTo>
                <a:lnTo>
                  <a:pt x="3457" y="1267"/>
                </a:lnTo>
                <a:close/>
                <a:moveTo>
                  <a:pt x="3459" y="1267"/>
                </a:moveTo>
                <a:lnTo>
                  <a:pt x="3458" y="1267"/>
                </a:lnTo>
                <a:lnTo>
                  <a:pt x="3458" y="1266"/>
                </a:lnTo>
                <a:lnTo>
                  <a:pt x="3459" y="1266"/>
                </a:lnTo>
                <a:lnTo>
                  <a:pt x="3459" y="1267"/>
                </a:lnTo>
                <a:close/>
                <a:moveTo>
                  <a:pt x="3459" y="1267"/>
                </a:moveTo>
                <a:lnTo>
                  <a:pt x="3459" y="1266"/>
                </a:lnTo>
                <a:lnTo>
                  <a:pt x="3459" y="1265"/>
                </a:lnTo>
                <a:lnTo>
                  <a:pt x="3459" y="1266"/>
                </a:lnTo>
                <a:lnTo>
                  <a:pt x="3460" y="1266"/>
                </a:lnTo>
                <a:lnTo>
                  <a:pt x="3459" y="1266"/>
                </a:lnTo>
                <a:lnTo>
                  <a:pt x="3459" y="1267"/>
                </a:lnTo>
                <a:close/>
                <a:moveTo>
                  <a:pt x="3466" y="1260"/>
                </a:moveTo>
                <a:lnTo>
                  <a:pt x="3465" y="1260"/>
                </a:lnTo>
                <a:lnTo>
                  <a:pt x="3465" y="1259"/>
                </a:lnTo>
                <a:lnTo>
                  <a:pt x="3466" y="1260"/>
                </a:lnTo>
                <a:close/>
                <a:moveTo>
                  <a:pt x="3466" y="1259"/>
                </a:moveTo>
                <a:lnTo>
                  <a:pt x="3465" y="1259"/>
                </a:lnTo>
                <a:lnTo>
                  <a:pt x="3465" y="1258"/>
                </a:lnTo>
                <a:lnTo>
                  <a:pt x="3466" y="1259"/>
                </a:lnTo>
                <a:close/>
                <a:moveTo>
                  <a:pt x="3464" y="1258"/>
                </a:moveTo>
                <a:lnTo>
                  <a:pt x="3465" y="1258"/>
                </a:lnTo>
                <a:lnTo>
                  <a:pt x="3465" y="1259"/>
                </a:lnTo>
                <a:lnTo>
                  <a:pt x="3464" y="1259"/>
                </a:lnTo>
                <a:lnTo>
                  <a:pt x="3464" y="1260"/>
                </a:lnTo>
                <a:lnTo>
                  <a:pt x="3464" y="1261"/>
                </a:lnTo>
                <a:lnTo>
                  <a:pt x="3463" y="1262"/>
                </a:lnTo>
                <a:lnTo>
                  <a:pt x="3463" y="1261"/>
                </a:lnTo>
                <a:lnTo>
                  <a:pt x="3464" y="1261"/>
                </a:lnTo>
                <a:lnTo>
                  <a:pt x="3463" y="1261"/>
                </a:lnTo>
                <a:lnTo>
                  <a:pt x="3463" y="1260"/>
                </a:lnTo>
                <a:lnTo>
                  <a:pt x="3462" y="1260"/>
                </a:lnTo>
                <a:lnTo>
                  <a:pt x="3462" y="1259"/>
                </a:lnTo>
                <a:lnTo>
                  <a:pt x="3462" y="1258"/>
                </a:lnTo>
                <a:lnTo>
                  <a:pt x="3463" y="1258"/>
                </a:lnTo>
                <a:lnTo>
                  <a:pt x="3463" y="1257"/>
                </a:lnTo>
                <a:lnTo>
                  <a:pt x="3463" y="1255"/>
                </a:lnTo>
                <a:lnTo>
                  <a:pt x="3464" y="1255"/>
                </a:lnTo>
                <a:lnTo>
                  <a:pt x="3464" y="1257"/>
                </a:lnTo>
                <a:lnTo>
                  <a:pt x="3464" y="1258"/>
                </a:lnTo>
                <a:close/>
                <a:moveTo>
                  <a:pt x="3463" y="1255"/>
                </a:moveTo>
                <a:lnTo>
                  <a:pt x="3463" y="1254"/>
                </a:lnTo>
                <a:lnTo>
                  <a:pt x="3464" y="1254"/>
                </a:lnTo>
                <a:lnTo>
                  <a:pt x="3464" y="1255"/>
                </a:lnTo>
                <a:lnTo>
                  <a:pt x="3463" y="1255"/>
                </a:lnTo>
                <a:close/>
                <a:moveTo>
                  <a:pt x="3465" y="1253"/>
                </a:moveTo>
                <a:lnTo>
                  <a:pt x="3464" y="1253"/>
                </a:lnTo>
                <a:lnTo>
                  <a:pt x="3465" y="1253"/>
                </a:lnTo>
                <a:close/>
                <a:moveTo>
                  <a:pt x="3464" y="1254"/>
                </a:moveTo>
                <a:lnTo>
                  <a:pt x="3463" y="1254"/>
                </a:lnTo>
                <a:lnTo>
                  <a:pt x="3463" y="1253"/>
                </a:lnTo>
                <a:lnTo>
                  <a:pt x="3463" y="1252"/>
                </a:lnTo>
                <a:lnTo>
                  <a:pt x="3464" y="1252"/>
                </a:lnTo>
                <a:lnTo>
                  <a:pt x="3464" y="1253"/>
                </a:lnTo>
                <a:lnTo>
                  <a:pt x="3464" y="1254"/>
                </a:lnTo>
                <a:close/>
                <a:moveTo>
                  <a:pt x="3456" y="1268"/>
                </a:moveTo>
                <a:lnTo>
                  <a:pt x="3456" y="1269"/>
                </a:lnTo>
                <a:lnTo>
                  <a:pt x="3457" y="1269"/>
                </a:lnTo>
                <a:lnTo>
                  <a:pt x="3456" y="1269"/>
                </a:lnTo>
                <a:lnTo>
                  <a:pt x="3456" y="1268"/>
                </a:lnTo>
                <a:lnTo>
                  <a:pt x="3457" y="1268"/>
                </a:lnTo>
                <a:lnTo>
                  <a:pt x="3457" y="1269"/>
                </a:lnTo>
                <a:lnTo>
                  <a:pt x="3458" y="1268"/>
                </a:lnTo>
                <a:lnTo>
                  <a:pt x="3457" y="1268"/>
                </a:lnTo>
                <a:lnTo>
                  <a:pt x="3458" y="1268"/>
                </a:lnTo>
                <a:lnTo>
                  <a:pt x="3458" y="1267"/>
                </a:lnTo>
                <a:lnTo>
                  <a:pt x="3459" y="1268"/>
                </a:lnTo>
                <a:lnTo>
                  <a:pt x="3459" y="1267"/>
                </a:lnTo>
                <a:lnTo>
                  <a:pt x="3460" y="1267"/>
                </a:lnTo>
                <a:lnTo>
                  <a:pt x="3460" y="1266"/>
                </a:lnTo>
                <a:lnTo>
                  <a:pt x="3462" y="1266"/>
                </a:lnTo>
                <a:lnTo>
                  <a:pt x="3462" y="1265"/>
                </a:lnTo>
                <a:lnTo>
                  <a:pt x="3460" y="1265"/>
                </a:lnTo>
                <a:lnTo>
                  <a:pt x="3460" y="1266"/>
                </a:lnTo>
                <a:lnTo>
                  <a:pt x="3460" y="1265"/>
                </a:lnTo>
                <a:lnTo>
                  <a:pt x="3459" y="1265"/>
                </a:lnTo>
                <a:lnTo>
                  <a:pt x="3459" y="1263"/>
                </a:lnTo>
                <a:lnTo>
                  <a:pt x="3460" y="1263"/>
                </a:lnTo>
                <a:lnTo>
                  <a:pt x="3459" y="1263"/>
                </a:lnTo>
                <a:lnTo>
                  <a:pt x="3459" y="1262"/>
                </a:lnTo>
                <a:lnTo>
                  <a:pt x="3460" y="1262"/>
                </a:lnTo>
                <a:lnTo>
                  <a:pt x="3460" y="1261"/>
                </a:lnTo>
                <a:lnTo>
                  <a:pt x="3460" y="1260"/>
                </a:lnTo>
                <a:lnTo>
                  <a:pt x="3462" y="1260"/>
                </a:lnTo>
                <a:lnTo>
                  <a:pt x="3462" y="1261"/>
                </a:lnTo>
                <a:lnTo>
                  <a:pt x="3462" y="1262"/>
                </a:lnTo>
                <a:lnTo>
                  <a:pt x="3462" y="1263"/>
                </a:lnTo>
                <a:lnTo>
                  <a:pt x="3463" y="1263"/>
                </a:lnTo>
                <a:lnTo>
                  <a:pt x="3463" y="1262"/>
                </a:lnTo>
                <a:lnTo>
                  <a:pt x="3463" y="1263"/>
                </a:lnTo>
                <a:lnTo>
                  <a:pt x="3464" y="1263"/>
                </a:lnTo>
                <a:lnTo>
                  <a:pt x="3464" y="1262"/>
                </a:lnTo>
                <a:lnTo>
                  <a:pt x="3464" y="1261"/>
                </a:lnTo>
                <a:lnTo>
                  <a:pt x="3464" y="1262"/>
                </a:lnTo>
                <a:lnTo>
                  <a:pt x="3465" y="1262"/>
                </a:lnTo>
                <a:lnTo>
                  <a:pt x="3465" y="1261"/>
                </a:lnTo>
                <a:lnTo>
                  <a:pt x="3465" y="1262"/>
                </a:lnTo>
                <a:lnTo>
                  <a:pt x="3466" y="1262"/>
                </a:lnTo>
                <a:lnTo>
                  <a:pt x="3466" y="1261"/>
                </a:lnTo>
                <a:lnTo>
                  <a:pt x="3465" y="1262"/>
                </a:lnTo>
                <a:lnTo>
                  <a:pt x="3465" y="1261"/>
                </a:lnTo>
                <a:lnTo>
                  <a:pt x="3464" y="1261"/>
                </a:lnTo>
                <a:lnTo>
                  <a:pt x="3465" y="1261"/>
                </a:lnTo>
                <a:lnTo>
                  <a:pt x="3466" y="1261"/>
                </a:lnTo>
                <a:lnTo>
                  <a:pt x="3466" y="1260"/>
                </a:lnTo>
                <a:lnTo>
                  <a:pt x="3467" y="1260"/>
                </a:lnTo>
                <a:lnTo>
                  <a:pt x="3468" y="1260"/>
                </a:lnTo>
                <a:lnTo>
                  <a:pt x="3468" y="1259"/>
                </a:lnTo>
                <a:lnTo>
                  <a:pt x="3467" y="1259"/>
                </a:lnTo>
                <a:lnTo>
                  <a:pt x="3467" y="1258"/>
                </a:lnTo>
                <a:lnTo>
                  <a:pt x="3466" y="1258"/>
                </a:lnTo>
                <a:lnTo>
                  <a:pt x="3465" y="1258"/>
                </a:lnTo>
                <a:lnTo>
                  <a:pt x="3465" y="1257"/>
                </a:lnTo>
                <a:lnTo>
                  <a:pt x="3466" y="1257"/>
                </a:lnTo>
                <a:lnTo>
                  <a:pt x="3466" y="1255"/>
                </a:lnTo>
                <a:lnTo>
                  <a:pt x="3466" y="1254"/>
                </a:lnTo>
                <a:lnTo>
                  <a:pt x="3467" y="1254"/>
                </a:lnTo>
                <a:lnTo>
                  <a:pt x="3467" y="1255"/>
                </a:lnTo>
                <a:lnTo>
                  <a:pt x="3468" y="1255"/>
                </a:lnTo>
                <a:lnTo>
                  <a:pt x="3469" y="1255"/>
                </a:lnTo>
                <a:lnTo>
                  <a:pt x="3471" y="1255"/>
                </a:lnTo>
                <a:lnTo>
                  <a:pt x="3471" y="1254"/>
                </a:lnTo>
                <a:lnTo>
                  <a:pt x="3469" y="1254"/>
                </a:lnTo>
                <a:lnTo>
                  <a:pt x="3468" y="1254"/>
                </a:lnTo>
                <a:lnTo>
                  <a:pt x="3467" y="1254"/>
                </a:lnTo>
                <a:lnTo>
                  <a:pt x="3467" y="1253"/>
                </a:lnTo>
                <a:lnTo>
                  <a:pt x="3468" y="1253"/>
                </a:lnTo>
                <a:lnTo>
                  <a:pt x="3468" y="1252"/>
                </a:lnTo>
                <a:lnTo>
                  <a:pt x="3467" y="1252"/>
                </a:lnTo>
                <a:lnTo>
                  <a:pt x="3466" y="1252"/>
                </a:lnTo>
                <a:lnTo>
                  <a:pt x="3467" y="1252"/>
                </a:lnTo>
                <a:lnTo>
                  <a:pt x="3468" y="1252"/>
                </a:lnTo>
                <a:lnTo>
                  <a:pt x="3469" y="1252"/>
                </a:lnTo>
                <a:lnTo>
                  <a:pt x="3469" y="1253"/>
                </a:lnTo>
                <a:lnTo>
                  <a:pt x="3471" y="1253"/>
                </a:lnTo>
                <a:lnTo>
                  <a:pt x="3471" y="1254"/>
                </a:lnTo>
                <a:lnTo>
                  <a:pt x="3471" y="1255"/>
                </a:lnTo>
                <a:lnTo>
                  <a:pt x="3469" y="1255"/>
                </a:lnTo>
                <a:lnTo>
                  <a:pt x="3469" y="1257"/>
                </a:lnTo>
                <a:lnTo>
                  <a:pt x="3469" y="1258"/>
                </a:lnTo>
                <a:lnTo>
                  <a:pt x="3469" y="1259"/>
                </a:lnTo>
                <a:lnTo>
                  <a:pt x="3469" y="1260"/>
                </a:lnTo>
                <a:lnTo>
                  <a:pt x="3471" y="1260"/>
                </a:lnTo>
                <a:lnTo>
                  <a:pt x="3471" y="1261"/>
                </a:lnTo>
                <a:lnTo>
                  <a:pt x="3471" y="1262"/>
                </a:lnTo>
                <a:lnTo>
                  <a:pt x="3469" y="1263"/>
                </a:lnTo>
                <a:lnTo>
                  <a:pt x="3466" y="1265"/>
                </a:lnTo>
                <a:lnTo>
                  <a:pt x="3465" y="1266"/>
                </a:lnTo>
                <a:lnTo>
                  <a:pt x="3464" y="1266"/>
                </a:lnTo>
                <a:lnTo>
                  <a:pt x="3463" y="1267"/>
                </a:lnTo>
                <a:lnTo>
                  <a:pt x="3456" y="1270"/>
                </a:lnTo>
                <a:lnTo>
                  <a:pt x="3455" y="1271"/>
                </a:lnTo>
                <a:lnTo>
                  <a:pt x="3454" y="1271"/>
                </a:lnTo>
                <a:lnTo>
                  <a:pt x="3451" y="1272"/>
                </a:lnTo>
                <a:lnTo>
                  <a:pt x="3450" y="1274"/>
                </a:lnTo>
                <a:lnTo>
                  <a:pt x="3448" y="1275"/>
                </a:lnTo>
                <a:lnTo>
                  <a:pt x="3446" y="1276"/>
                </a:lnTo>
                <a:lnTo>
                  <a:pt x="3441" y="1278"/>
                </a:lnTo>
                <a:lnTo>
                  <a:pt x="3435" y="1282"/>
                </a:lnTo>
                <a:lnTo>
                  <a:pt x="3432" y="1284"/>
                </a:lnTo>
                <a:lnTo>
                  <a:pt x="3431" y="1284"/>
                </a:lnTo>
                <a:lnTo>
                  <a:pt x="3429" y="1285"/>
                </a:lnTo>
                <a:lnTo>
                  <a:pt x="3429" y="1286"/>
                </a:lnTo>
                <a:lnTo>
                  <a:pt x="3427" y="1286"/>
                </a:lnTo>
                <a:lnTo>
                  <a:pt x="3426" y="1287"/>
                </a:lnTo>
                <a:lnTo>
                  <a:pt x="3425" y="1287"/>
                </a:lnTo>
                <a:lnTo>
                  <a:pt x="3424" y="1288"/>
                </a:lnTo>
                <a:lnTo>
                  <a:pt x="3422" y="1290"/>
                </a:lnTo>
                <a:lnTo>
                  <a:pt x="3416" y="1292"/>
                </a:lnTo>
                <a:lnTo>
                  <a:pt x="3415" y="1293"/>
                </a:lnTo>
                <a:lnTo>
                  <a:pt x="3412" y="1295"/>
                </a:lnTo>
                <a:lnTo>
                  <a:pt x="3410" y="1295"/>
                </a:lnTo>
                <a:lnTo>
                  <a:pt x="3410" y="1296"/>
                </a:lnTo>
                <a:lnTo>
                  <a:pt x="3401" y="1301"/>
                </a:lnTo>
                <a:lnTo>
                  <a:pt x="3400" y="1302"/>
                </a:lnTo>
                <a:lnTo>
                  <a:pt x="3399" y="1303"/>
                </a:lnTo>
                <a:lnTo>
                  <a:pt x="3398" y="1303"/>
                </a:lnTo>
                <a:lnTo>
                  <a:pt x="3398" y="1304"/>
                </a:lnTo>
                <a:lnTo>
                  <a:pt x="3397" y="1304"/>
                </a:lnTo>
                <a:lnTo>
                  <a:pt x="3396" y="1305"/>
                </a:lnTo>
                <a:lnTo>
                  <a:pt x="3393" y="1307"/>
                </a:lnTo>
                <a:lnTo>
                  <a:pt x="3392" y="1308"/>
                </a:lnTo>
                <a:lnTo>
                  <a:pt x="3390" y="1310"/>
                </a:lnTo>
                <a:lnTo>
                  <a:pt x="3389" y="1310"/>
                </a:lnTo>
                <a:lnTo>
                  <a:pt x="3388" y="1311"/>
                </a:lnTo>
                <a:lnTo>
                  <a:pt x="3386" y="1312"/>
                </a:lnTo>
                <a:lnTo>
                  <a:pt x="3384" y="1313"/>
                </a:lnTo>
                <a:lnTo>
                  <a:pt x="3383" y="1315"/>
                </a:lnTo>
                <a:lnTo>
                  <a:pt x="3382" y="1315"/>
                </a:lnTo>
                <a:lnTo>
                  <a:pt x="3381" y="1316"/>
                </a:lnTo>
                <a:lnTo>
                  <a:pt x="3380" y="1317"/>
                </a:lnTo>
                <a:lnTo>
                  <a:pt x="3379" y="1318"/>
                </a:lnTo>
                <a:lnTo>
                  <a:pt x="3378" y="1318"/>
                </a:lnTo>
                <a:lnTo>
                  <a:pt x="3376" y="1319"/>
                </a:lnTo>
                <a:lnTo>
                  <a:pt x="3374" y="1321"/>
                </a:lnTo>
                <a:lnTo>
                  <a:pt x="3373" y="1321"/>
                </a:lnTo>
                <a:lnTo>
                  <a:pt x="3372" y="1322"/>
                </a:lnTo>
                <a:lnTo>
                  <a:pt x="3371" y="1324"/>
                </a:lnTo>
                <a:lnTo>
                  <a:pt x="3370" y="1325"/>
                </a:lnTo>
                <a:lnTo>
                  <a:pt x="3368" y="1325"/>
                </a:lnTo>
                <a:lnTo>
                  <a:pt x="3367" y="1326"/>
                </a:lnTo>
                <a:lnTo>
                  <a:pt x="3366" y="1327"/>
                </a:lnTo>
                <a:lnTo>
                  <a:pt x="3364" y="1328"/>
                </a:lnTo>
                <a:lnTo>
                  <a:pt x="3363" y="1329"/>
                </a:lnTo>
                <a:lnTo>
                  <a:pt x="3362" y="1330"/>
                </a:lnTo>
                <a:lnTo>
                  <a:pt x="3359" y="1332"/>
                </a:lnTo>
                <a:lnTo>
                  <a:pt x="3356" y="1335"/>
                </a:lnTo>
                <a:lnTo>
                  <a:pt x="3355" y="1335"/>
                </a:lnTo>
                <a:lnTo>
                  <a:pt x="3354" y="1336"/>
                </a:lnTo>
                <a:lnTo>
                  <a:pt x="3351" y="1338"/>
                </a:lnTo>
                <a:lnTo>
                  <a:pt x="3350" y="1340"/>
                </a:lnTo>
                <a:lnTo>
                  <a:pt x="3348" y="1341"/>
                </a:lnTo>
                <a:lnTo>
                  <a:pt x="3347" y="1342"/>
                </a:lnTo>
                <a:lnTo>
                  <a:pt x="3346" y="1343"/>
                </a:lnTo>
                <a:lnTo>
                  <a:pt x="3346" y="1344"/>
                </a:lnTo>
                <a:lnTo>
                  <a:pt x="3345" y="1344"/>
                </a:lnTo>
                <a:lnTo>
                  <a:pt x="3345" y="1345"/>
                </a:lnTo>
                <a:lnTo>
                  <a:pt x="3344" y="1346"/>
                </a:lnTo>
                <a:lnTo>
                  <a:pt x="3340" y="1349"/>
                </a:lnTo>
                <a:lnTo>
                  <a:pt x="3338" y="1350"/>
                </a:lnTo>
                <a:lnTo>
                  <a:pt x="3338" y="1351"/>
                </a:lnTo>
                <a:lnTo>
                  <a:pt x="3336" y="1353"/>
                </a:lnTo>
                <a:lnTo>
                  <a:pt x="3334" y="1353"/>
                </a:lnTo>
                <a:lnTo>
                  <a:pt x="3334" y="1354"/>
                </a:lnTo>
                <a:lnTo>
                  <a:pt x="3333" y="1354"/>
                </a:lnTo>
                <a:lnTo>
                  <a:pt x="3333" y="1355"/>
                </a:lnTo>
                <a:lnTo>
                  <a:pt x="3332" y="1355"/>
                </a:lnTo>
                <a:lnTo>
                  <a:pt x="3332" y="1357"/>
                </a:lnTo>
                <a:lnTo>
                  <a:pt x="3330" y="1358"/>
                </a:lnTo>
                <a:lnTo>
                  <a:pt x="3329" y="1359"/>
                </a:lnTo>
                <a:lnTo>
                  <a:pt x="3329" y="1360"/>
                </a:lnTo>
                <a:lnTo>
                  <a:pt x="3328" y="1360"/>
                </a:lnTo>
                <a:lnTo>
                  <a:pt x="3328" y="1361"/>
                </a:lnTo>
                <a:lnTo>
                  <a:pt x="3327" y="1362"/>
                </a:lnTo>
                <a:lnTo>
                  <a:pt x="3325" y="1363"/>
                </a:lnTo>
                <a:lnTo>
                  <a:pt x="3324" y="1363"/>
                </a:lnTo>
                <a:lnTo>
                  <a:pt x="3324" y="1364"/>
                </a:lnTo>
                <a:lnTo>
                  <a:pt x="3323" y="1364"/>
                </a:lnTo>
                <a:lnTo>
                  <a:pt x="3323" y="1366"/>
                </a:lnTo>
                <a:lnTo>
                  <a:pt x="3322" y="1367"/>
                </a:lnTo>
                <a:lnTo>
                  <a:pt x="3321" y="1368"/>
                </a:lnTo>
                <a:lnTo>
                  <a:pt x="3321" y="1369"/>
                </a:lnTo>
                <a:lnTo>
                  <a:pt x="3320" y="1369"/>
                </a:lnTo>
                <a:lnTo>
                  <a:pt x="3319" y="1370"/>
                </a:lnTo>
                <a:lnTo>
                  <a:pt x="3317" y="1370"/>
                </a:lnTo>
                <a:lnTo>
                  <a:pt x="3316" y="1370"/>
                </a:lnTo>
                <a:lnTo>
                  <a:pt x="3315" y="1369"/>
                </a:lnTo>
                <a:lnTo>
                  <a:pt x="3316" y="1369"/>
                </a:lnTo>
                <a:lnTo>
                  <a:pt x="3316" y="1368"/>
                </a:lnTo>
                <a:lnTo>
                  <a:pt x="3317" y="1368"/>
                </a:lnTo>
                <a:lnTo>
                  <a:pt x="3319" y="1369"/>
                </a:lnTo>
                <a:lnTo>
                  <a:pt x="3317" y="1368"/>
                </a:lnTo>
                <a:lnTo>
                  <a:pt x="3317" y="1367"/>
                </a:lnTo>
                <a:lnTo>
                  <a:pt x="3317" y="1368"/>
                </a:lnTo>
                <a:lnTo>
                  <a:pt x="3319" y="1368"/>
                </a:lnTo>
                <a:lnTo>
                  <a:pt x="3317" y="1367"/>
                </a:lnTo>
                <a:lnTo>
                  <a:pt x="3319" y="1367"/>
                </a:lnTo>
                <a:lnTo>
                  <a:pt x="3319" y="1368"/>
                </a:lnTo>
                <a:lnTo>
                  <a:pt x="3320" y="1368"/>
                </a:lnTo>
                <a:lnTo>
                  <a:pt x="3319" y="1367"/>
                </a:lnTo>
                <a:lnTo>
                  <a:pt x="3320" y="1367"/>
                </a:lnTo>
                <a:lnTo>
                  <a:pt x="3320" y="1366"/>
                </a:lnTo>
                <a:lnTo>
                  <a:pt x="3321" y="1366"/>
                </a:lnTo>
                <a:lnTo>
                  <a:pt x="3321" y="1364"/>
                </a:lnTo>
                <a:lnTo>
                  <a:pt x="3322" y="1364"/>
                </a:lnTo>
                <a:lnTo>
                  <a:pt x="3323" y="1363"/>
                </a:lnTo>
                <a:lnTo>
                  <a:pt x="3324" y="1362"/>
                </a:lnTo>
                <a:lnTo>
                  <a:pt x="3323" y="1362"/>
                </a:lnTo>
                <a:lnTo>
                  <a:pt x="3323" y="1363"/>
                </a:lnTo>
                <a:lnTo>
                  <a:pt x="3322" y="1363"/>
                </a:lnTo>
                <a:lnTo>
                  <a:pt x="3322" y="1362"/>
                </a:lnTo>
                <a:lnTo>
                  <a:pt x="3323" y="1362"/>
                </a:lnTo>
                <a:lnTo>
                  <a:pt x="3324" y="1361"/>
                </a:lnTo>
                <a:lnTo>
                  <a:pt x="3325" y="1361"/>
                </a:lnTo>
                <a:lnTo>
                  <a:pt x="3325" y="1360"/>
                </a:lnTo>
                <a:lnTo>
                  <a:pt x="3327" y="1360"/>
                </a:lnTo>
                <a:lnTo>
                  <a:pt x="3328" y="1359"/>
                </a:lnTo>
                <a:lnTo>
                  <a:pt x="3328" y="1358"/>
                </a:lnTo>
                <a:lnTo>
                  <a:pt x="3329" y="1358"/>
                </a:lnTo>
                <a:lnTo>
                  <a:pt x="3329" y="1357"/>
                </a:lnTo>
                <a:lnTo>
                  <a:pt x="3330" y="1355"/>
                </a:lnTo>
                <a:lnTo>
                  <a:pt x="3330" y="1357"/>
                </a:lnTo>
                <a:lnTo>
                  <a:pt x="3330" y="1355"/>
                </a:lnTo>
                <a:lnTo>
                  <a:pt x="3330" y="1354"/>
                </a:lnTo>
                <a:lnTo>
                  <a:pt x="3331" y="1354"/>
                </a:lnTo>
                <a:lnTo>
                  <a:pt x="3332" y="1354"/>
                </a:lnTo>
                <a:lnTo>
                  <a:pt x="3332" y="1353"/>
                </a:lnTo>
                <a:lnTo>
                  <a:pt x="3333" y="1353"/>
                </a:lnTo>
                <a:lnTo>
                  <a:pt x="3333" y="1352"/>
                </a:lnTo>
                <a:lnTo>
                  <a:pt x="3334" y="1352"/>
                </a:lnTo>
                <a:lnTo>
                  <a:pt x="3334" y="1351"/>
                </a:lnTo>
                <a:lnTo>
                  <a:pt x="3336" y="1351"/>
                </a:lnTo>
                <a:lnTo>
                  <a:pt x="3336" y="1350"/>
                </a:lnTo>
                <a:lnTo>
                  <a:pt x="3337" y="1350"/>
                </a:lnTo>
                <a:lnTo>
                  <a:pt x="3337" y="1351"/>
                </a:lnTo>
                <a:lnTo>
                  <a:pt x="3337" y="1350"/>
                </a:lnTo>
                <a:lnTo>
                  <a:pt x="3336" y="1350"/>
                </a:lnTo>
                <a:lnTo>
                  <a:pt x="3337" y="1350"/>
                </a:lnTo>
                <a:lnTo>
                  <a:pt x="3337" y="1351"/>
                </a:lnTo>
                <a:lnTo>
                  <a:pt x="3337" y="1350"/>
                </a:lnTo>
                <a:lnTo>
                  <a:pt x="3338" y="1350"/>
                </a:lnTo>
                <a:lnTo>
                  <a:pt x="3337" y="1350"/>
                </a:lnTo>
                <a:lnTo>
                  <a:pt x="3337" y="1349"/>
                </a:lnTo>
                <a:lnTo>
                  <a:pt x="3338" y="1350"/>
                </a:lnTo>
                <a:lnTo>
                  <a:pt x="3337" y="1350"/>
                </a:lnTo>
                <a:lnTo>
                  <a:pt x="3337" y="1349"/>
                </a:lnTo>
                <a:lnTo>
                  <a:pt x="3338" y="1349"/>
                </a:lnTo>
                <a:lnTo>
                  <a:pt x="3339" y="1349"/>
                </a:lnTo>
                <a:lnTo>
                  <a:pt x="3339" y="1347"/>
                </a:lnTo>
                <a:lnTo>
                  <a:pt x="3340" y="1347"/>
                </a:lnTo>
                <a:lnTo>
                  <a:pt x="3340" y="1346"/>
                </a:lnTo>
                <a:lnTo>
                  <a:pt x="3341" y="1345"/>
                </a:lnTo>
                <a:lnTo>
                  <a:pt x="3342" y="1345"/>
                </a:lnTo>
                <a:lnTo>
                  <a:pt x="3342" y="1344"/>
                </a:lnTo>
                <a:lnTo>
                  <a:pt x="3344" y="1344"/>
                </a:lnTo>
                <a:lnTo>
                  <a:pt x="3344" y="1343"/>
                </a:lnTo>
                <a:lnTo>
                  <a:pt x="3345" y="1343"/>
                </a:lnTo>
                <a:lnTo>
                  <a:pt x="3345" y="1342"/>
                </a:lnTo>
                <a:lnTo>
                  <a:pt x="3346" y="1342"/>
                </a:lnTo>
                <a:lnTo>
                  <a:pt x="3346" y="1341"/>
                </a:lnTo>
                <a:lnTo>
                  <a:pt x="3347" y="1341"/>
                </a:lnTo>
                <a:lnTo>
                  <a:pt x="3348" y="1341"/>
                </a:lnTo>
                <a:lnTo>
                  <a:pt x="3348" y="1340"/>
                </a:lnTo>
                <a:lnTo>
                  <a:pt x="3349" y="1338"/>
                </a:lnTo>
                <a:lnTo>
                  <a:pt x="3349" y="1337"/>
                </a:lnTo>
                <a:lnTo>
                  <a:pt x="3348" y="1337"/>
                </a:lnTo>
                <a:lnTo>
                  <a:pt x="3348" y="1336"/>
                </a:lnTo>
                <a:lnTo>
                  <a:pt x="3349" y="1336"/>
                </a:lnTo>
                <a:lnTo>
                  <a:pt x="3350" y="1336"/>
                </a:lnTo>
                <a:lnTo>
                  <a:pt x="3350" y="1335"/>
                </a:lnTo>
                <a:lnTo>
                  <a:pt x="3351" y="1335"/>
                </a:lnTo>
                <a:lnTo>
                  <a:pt x="3351" y="1334"/>
                </a:lnTo>
                <a:lnTo>
                  <a:pt x="3353" y="1334"/>
                </a:lnTo>
                <a:lnTo>
                  <a:pt x="3354" y="1333"/>
                </a:lnTo>
                <a:lnTo>
                  <a:pt x="3354" y="1334"/>
                </a:lnTo>
                <a:lnTo>
                  <a:pt x="3355" y="1333"/>
                </a:lnTo>
                <a:lnTo>
                  <a:pt x="3354" y="1333"/>
                </a:lnTo>
                <a:lnTo>
                  <a:pt x="3354" y="1332"/>
                </a:lnTo>
                <a:lnTo>
                  <a:pt x="3353" y="1332"/>
                </a:lnTo>
                <a:lnTo>
                  <a:pt x="3351" y="1332"/>
                </a:lnTo>
                <a:lnTo>
                  <a:pt x="3350" y="1332"/>
                </a:lnTo>
                <a:lnTo>
                  <a:pt x="3351" y="1332"/>
                </a:lnTo>
                <a:lnTo>
                  <a:pt x="3353" y="1330"/>
                </a:lnTo>
                <a:lnTo>
                  <a:pt x="3354" y="1330"/>
                </a:lnTo>
                <a:lnTo>
                  <a:pt x="3355" y="1330"/>
                </a:lnTo>
                <a:lnTo>
                  <a:pt x="3356" y="1330"/>
                </a:lnTo>
                <a:lnTo>
                  <a:pt x="3356" y="1329"/>
                </a:lnTo>
                <a:lnTo>
                  <a:pt x="3355" y="1329"/>
                </a:lnTo>
                <a:lnTo>
                  <a:pt x="3355" y="1328"/>
                </a:lnTo>
                <a:lnTo>
                  <a:pt x="3356" y="1328"/>
                </a:lnTo>
                <a:lnTo>
                  <a:pt x="3357" y="1328"/>
                </a:lnTo>
                <a:lnTo>
                  <a:pt x="3358" y="1328"/>
                </a:lnTo>
                <a:lnTo>
                  <a:pt x="3358" y="1329"/>
                </a:lnTo>
                <a:lnTo>
                  <a:pt x="3359" y="1329"/>
                </a:lnTo>
                <a:lnTo>
                  <a:pt x="3359" y="1328"/>
                </a:lnTo>
                <a:lnTo>
                  <a:pt x="3359" y="1329"/>
                </a:lnTo>
                <a:lnTo>
                  <a:pt x="3359" y="1328"/>
                </a:lnTo>
                <a:lnTo>
                  <a:pt x="3361" y="1328"/>
                </a:lnTo>
                <a:lnTo>
                  <a:pt x="3359" y="1328"/>
                </a:lnTo>
                <a:lnTo>
                  <a:pt x="3361" y="1328"/>
                </a:lnTo>
                <a:lnTo>
                  <a:pt x="3361" y="1327"/>
                </a:lnTo>
                <a:lnTo>
                  <a:pt x="3362" y="1327"/>
                </a:lnTo>
                <a:lnTo>
                  <a:pt x="3361" y="1326"/>
                </a:lnTo>
                <a:lnTo>
                  <a:pt x="3362" y="1326"/>
                </a:lnTo>
                <a:lnTo>
                  <a:pt x="3363" y="1325"/>
                </a:lnTo>
                <a:lnTo>
                  <a:pt x="3363" y="1326"/>
                </a:lnTo>
                <a:lnTo>
                  <a:pt x="3364" y="1326"/>
                </a:lnTo>
                <a:lnTo>
                  <a:pt x="3364" y="1325"/>
                </a:lnTo>
                <a:lnTo>
                  <a:pt x="3365" y="1325"/>
                </a:lnTo>
                <a:lnTo>
                  <a:pt x="3365" y="1324"/>
                </a:lnTo>
                <a:lnTo>
                  <a:pt x="3364" y="1324"/>
                </a:lnTo>
                <a:lnTo>
                  <a:pt x="3364" y="1325"/>
                </a:lnTo>
                <a:lnTo>
                  <a:pt x="3363" y="1325"/>
                </a:lnTo>
                <a:lnTo>
                  <a:pt x="3362" y="1325"/>
                </a:lnTo>
                <a:lnTo>
                  <a:pt x="3361" y="1325"/>
                </a:lnTo>
                <a:lnTo>
                  <a:pt x="3361" y="1326"/>
                </a:lnTo>
                <a:lnTo>
                  <a:pt x="3359" y="1326"/>
                </a:lnTo>
                <a:lnTo>
                  <a:pt x="3358" y="1326"/>
                </a:lnTo>
                <a:lnTo>
                  <a:pt x="3358" y="1327"/>
                </a:lnTo>
                <a:lnTo>
                  <a:pt x="3357" y="1327"/>
                </a:lnTo>
                <a:lnTo>
                  <a:pt x="3357" y="1328"/>
                </a:lnTo>
                <a:lnTo>
                  <a:pt x="3357" y="1327"/>
                </a:lnTo>
                <a:lnTo>
                  <a:pt x="3356" y="1327"/>
                </a:lnTo>
                <a:lnTo>
                  <a:pt x="3357" y="1327"/>
                </a:lnTo>
                <a:lnTo>
                  <a:pt x="3356" y="1327"/>
                </a:lnTo>
                <a:lnTo>
                  <a:pt x="3356" y="1328"/>
                </a:lnTo>
                <a:lnTo>
                  <a:pt x="3355" y="1328"/>
                </a:lnTo>
                <a:lnTo>
                  <a:pt x="3354" y="1328"/>
                </a:lnTo>
                <a:lnTo>
                  <a:pt x="3354" y="1329"/>
                </a:lnTo>
                <a:lnTo>
                  <a:pt x="3353" y="1329"/>
                </a:lnTo>
                <a:lnTo>
                  <a:pt x="3351" y="1329"/>
                </a:lnTo>
                <a:lnTo>
                  <a:pt x="3350" y="1329"/>
                </a:lnTo>
                <a:lnTo>
                  <a:pt x="3350" y="1330"/>
                </a:lnTo>
                <a:lnTo>
                  <a:pt x="3349" y="1330"/>
                </a:lnTo>
                <a:lnTo>
                  <a:pt x="3348" y="1330"/>
                </a:lnTo>
                <a:lnTo>
                  <a:pt x="3348" y="1329"/>
                </a:lnTo>
                <a:lnTo>
                  <a:pt x="3349" y="1329"/>
                </a:lnTo>
                <a:lnTo>
                  <a:pt x="3351" y="1328"/>
                </a:lnTo>
                <a:lnTo>
                  <a:pt x="3354" y="1327"/>
                </a:lnTo>
                <a:lnTo>
                  <a:pt x="3355" y="1327"/>
                </a:lnTo>
                <a:lnTo>
                  <a:pt x="3355" y="1326"/>
                </a:lnTo>
                <a:lnTo>
                  <a:pt x="3356" y="1326"/>
                </a:lnTo>
                <a:lnTo>
                  <a:pt x="3357" y="1326"/>
                </a:lnTo>
                <a:lnTo>
                  <a:pt x="3357" y="1325"/>
                </a:lnTo>
                <a:lnTo>
                  <a:pt x="3358" y="1325"/>
                </a:lnTo>
                <a:lnTo>
                  <a:pt x="3359" y="1325"/>
                </a:lnTo>
                <a:lnTo>
                  <a:pt x="3362" y="1324"/>
                </a:lnTo>
                <a:lnTo>
                  <a:pt x="3363" y="1322"/>
                </a:lnTo>
                <a:lnTo>
                  <a:pt x="3364" y="1322"/>
                </a:lnTo>
                <a:lnTo>
                  <a:pt x="3365" y="1322"/>
                </a:lnTo>
                <a:lnTo>
                  <a:pt x="3366" y="1321"/>
                </a:lnTo>
                <a:lnTo>
                  <a:pt x="3366" y="1322"/>
                </a:lnTo>
                <a:lnTo>
                  <a:pt x="3367" y="1322"/>
                </a:lnTo>
                <a:lnTo>
                  <a:pt x="3367" y="1324"/>
                </a:lnTo>
                <a:lnTo>
                  <a:pt x="3367" y="1322"/>
                </a:lnTo>
                <a:lnTo>
                  <a:pt x="3368" y="1322"/>
                </a:lnTo>
                <a:lnTo>
                  <a:pt x="3368" y="1321"/>
                </a:lnTo>
                <a:lnTo>
                  <a:pt x="3368" y="1322"/>
                </a:lnTo>
                <a:lnTo>
                  <a:pt x="3367" y="1322"/>
                </a:lnTo>
                <a:lnTo>
                  <a:pt x="3366" y="1322"/>
                </a:lnTo>
                <a:lnTo>
                  <a:pt x="3366" y="1321"/>
                </a:lnTo>
                <a:lnTo>
                  <a:pt x="3367" y="1321"/>
                </a:lnTo>
                <a:lnTo>
                  <a:pt x="3368" y="1321"/>
                </a:lnTo>
                <a:lnTo>
                  <a:pt x="3368" y="1320"/>
                </a:lnTo>
                <a:lnTo>
                  <a:pt x="3367" y="1320"/>
                </a:lnTo>
                <a:lnTo>
                  <a:pt x="3368" y="1320"/>
                </a:lnTo>
                <a:lnTo>
                  <a:pt x="3368" y="1319"/>
                </a:lnTo>
                <a:lnTo>
                  <a:pt x="3368" y="1320"/>
                </a:lnTo>
                <a:lnTo>
                  <a:pt x="3370" y="1321"/>
                </a:lnTo>
                <a:lnTo>
                  <a:pt x="3371" y="1321"/>
                </a:lnTo>
                <a:lnTo>
                  <a:pt x="3370" y="1321"/>
                </a:lnTo>
                <a:lnTo>
                  <a:pt x="3370" y="1320"/>
                </a:lnTo>
                <a:lnTo>
                  <a:pt x="3368" y="1319"/>
                </a:lnTo>
                <a:lnTo>
                  <a:pt x="3370" y="1318"/>
                </a:lnTo>
                <a:lnTo>
                  <a:pt x="3371" y="1317"/>
                </a:lnTo>
                <a:lnTo>
                  <a:pt x="3372" y="1316"/>
                </a:lnTo>
                <a:lnTo>
                  <a:pt x="3374" y="1313"/>
                </a:lnTo>
                <a:lnTo>
                  <a:pt x="3374" y="1312"/>
                </a:lnTo>
                <a:lnTo>
                  <a:pt x="3375" y="1312"/>
                </a:lnTo>
                <a:lnTo>
                  <a:pt x="3376" y="1311"/>
                </a:lnTo>
                <a:lnTo>
                  <a:pt x="3378" y="1310"/>
                </a:lnTo>
                <a:lnTo>
                  <a:pt x="3379" y="1309"/>
                </a:lnTo>
                <a:lnTo>
                  <a:pt x="3379" y="1308"/>
                </a:lnTo>
                <a:lnTo>
                  <a:pt x="3380" y="1308"/>
                </a:lnTo>
                <a:lnTo>
                  <a:pt x="3381" y="1305"/>
                </a:lnTo>
                <a:lnTo>
                  <a:pt x="3382" y="1305"/>
                </a:lnTo>
                <a:lnTo>
                  <a:pt x="3382" y="1304"/>
                </a:lnTo>
                <a:lnTo>
                  <a:pt x="3383" y="1304"/>
                </a:lnTo>
                <a:lnTo>
                  <a:pt x="3383" y="1303"/>
                </a:lnTo>
                <a:lnTo>
                  <a:pt x="3384" y="1303"/>
                </a:lnTo>
                <a:lnTo>
                  <a:pt x="3384" y="1302"/>
                </a:lnTo>
                <a:lnTo>
                  <a:pt x="3386" y="1302"/>
                </a:lnTo>
                <a:lnTo>
                  <a:pt x="3386" y="1301"/>
                </a:lnTo>
                <a:lnTo>
                  <a:pt x="3387" y="1300"/>
                </a:lnTo>
                <a:lnTo>
                  <a:pt x="3388" y="1299"/>
                </a:lnTo>
                <a:lnTo>
                  <a:pt x="3388" y="1300"/>
                </a:lnTo>
                <a:lnTo>
                  <a:pt x="3387" y="1301"/>
                </a:lnTo>
                <a:lnTo>
                  <a:pt x="3388" y="1301"/>
                </a:lnTo>
                <a:lnTo>
                  <a:pt x="3388" y="1300"/>
                </a:lnTo>
                <a:lnTo>
                  <a:pt x="3389" y="1300"/>
                </a:lnTo>
                <a:lnTo>
                  <a:pt x="3389" y="1301"/>
                </a:lnTo>
                <a:lnTo>
                  <a:pt x="3388" y="1301"/>
                </a:lnTo>
                <a:lnTo>
                  <a:pt x="3388" y="1302"/>
                </a:lnTo>
                <a:lnTo>
                  <a:pt x="3389" y="1302"/>
                </a:lnTo>
                <a:lnTo>
                  <a:pt x="3389" y="1301"/>
                </a:lnTo>
                <a:lnTo>
                  <a:pt x="3390" y="1301"/>
                </a:lnTo>
                <a:lnTo>
                  <a:pt x="3390" y="1302"/>
                </a:lnTo>
                <a:lnTo>
                  <a:pt x="3391" y="1302"/>
                </a:lnTo>
                <a:lnTo>
                  <a:pt x="3390" y="1303"/>
                </a:lnTo>
                <a:lnTo>
                  <a:pt x="3390" y="1304"/>
                </a:lnTo>
                <a:lnTo>
                  <a:pt x="3390" y="1305"/>
                </a:lnTo>
                <a:lnTo>
                  <a:pt x="3389" y="1305"/>
                </a:lnTo>
                <a:lnTo>
                  <a:pt x="3389" y="1307"/>
                </a:lnTo>
                <a:lnTo>
                  <a:pt x="3388" y="1308"/>
                </a:lnTo>
                <a:lnTo>
                  <a:pt x="3388" y="1309"/>
                </a:lnTo>
                <a:lnTo>
                  <a:pt x="3387" y="1309"/>
                </a:lnTo>
                <a:lnTo>
                  <a:pt x="3387" y="1310"/>
                </a:lnTo>
                <a:lnTo>
                  <a:pt x="3388" y="1309"/>
                </a:lnTo>
                <a:lnTo>
                  <a:pt x="3389" y="1309"/>
                </a:lnTo>
                <a:lnTo>
                  <a:pt x="3389" y="1308"/>
                </a:lnTo>
                <a:lnTo>
                  <a:pt x="3389" y="1307"/>
                </a:lnTo>
                <a:lnTo>
                  <a:pt x="3390" y="1307"/>
                </a:lnTo>
                <a:lnTo>
                  <a:pt x="3390" y="1305"/>
                </a:lnTo>
                <a:lnTo>
                  <a:pt x="3390" y="1304"/>
                </a:lnTo>
                <a:lnTo>
                  <a:pt x="3390" y="1303"/>
                </a:lnTo>
                <a:lnTo>
                  <a:pt x="3391" y="1303"/>
                </a:lnTo>
                <a:lnTo>
                  <a:pt x="3391" y="1302"/>
                </a:lnTo>
                <a:lnTo>
                  <a:pt x="3391" y="1301"/>
                </a:lnTo>
                <a:lnTo>
                  <a:pt x="3392" y="1301"/>
                </a:lnTo>
                <a:lnTo>
                  <a:pt x="3392" y="1300"/>
                </a:lnTo>
                <a:lnTo>
                  <a:pt x="3391" y="1300"/>
                </a:lnTo>
                <a:lnTo>
                  <a:pt x="3390" y="1300"/>
                </a:lnTo>
                <a:lnTo>
                  <a:pt x="3391" y="1299"/>
                </a:lnTo>
                <a:lnTo>
                  <a:pt x="3392" y="1299"/>
                </a:lnTo>
                <a:lnTo>
                  <a:pt x="3393" y="1299"/>
                </a:lnTo>
                <a:lnTo>
                  <a:pt x="3393" y="1297"/>
                </a:lnTo>
                <a:lnTo>
                  <a:pt x="3395" y="1297"/>
                </a:lnTo>
                <a:lnTo>
                  <a:pt x="3396" y="1296"/>
                </a:lnTo>
                <a:lnTo>
                  <a:pt x="3397" y="1296"/>
                </a:lnTo>
                <a:lnTo>
                  <a:pt x="3398" y="1296"/>
                </a:lnTo>
                <a:lnTo>
                  <a:pt x="3399" y="1295"/>
                </a:lnTo>
                <a:lnTo>
                  <a:pt x="3400" y="1295"/>
                </a:lnTo>
                <a:lnTo>
                  <a:pt x="3401" y="1294"/>
                </a:lnTo>
                <a:lnTo>
                  <a:pt x="3401" y="1295"/>
                </a:lnTo>
                <a:lnTo>
                  <a:pt x="3400" y="1296"/>
                </a:lnTo>
                <a:lnTo>
                  <a:pt x="3399" y="1296"/>
                </a:lnTo>
                <a:lnTo>
                  <a:pt x="3398" y="1296"/>
                </a:lnTo>
                <a:lnTo>
                  <a:pt x="3397" y="1297"/>
                </a:lnTo>
                <a:lnTo>
                  <a:pt x="3396" y="1297"/>
                </a:lnTo>
                <a:lnTo>
                  <a:pt x="3395" y="1299"/>
                </a:lnTo>
                <a:lnTo>
                  <a:pt x="3393" y="1299"/>
                </a:lnTo>
                <a:lnTo>
                  <a:pt x="3392" y="1299"/>
                </a:lnTo>
                <a:lnTo>
                  <a:pt x="3392" y="1300"/>
                </a:lnTo>
                <a:lnTo>
                  <a:pt x="3392" y="1301"/>
                </a:lnTo>
                <a:lnTo>
                  <a:pt x="3393" y="1302"/>
                </a:lnTo>
                <a:lnTo>
                  <a:pt x="3393" y="1303"/>
                </a:lnTo>
                <a:lnTo>
                  <a:pt x="3395" y="1303"/>
                </a:lnTo>
                <a:lnTo>
                  <a:pt x="3392" y="1304"/>
                </a:lnTo>
                <a:lnTo>
                  <a:pt x="3392" y="1305"/>
                </a:lnTo>
                <a:lnTo>
                  <a:pt x="3393" y="1304"/>
                </a:lnTo>
                <a:lnTo>
                  <a:pt x="3395" y="1304"/>
                </a:lnTo>
                <a:lnTo>
                  <a:pt x="3395" y="1303"/>
                </a:lnTo>
                <a:lnTo>
                  <a:pt x="3395" y="1302"/>
                </a:lnTo>
                <a:lnTo>
                  <a:pt x="3395" y="1301"/>
                </a:lnTo>
                <a:lnTo>
                  <a:pt x="3396" y="1301"/>
                </a:lnTo>
                <a:lnTo>
                  <a:pt x="3396" y="1302"/>
                </a:lnTo>
                <a:lnTo>
                  <a:pt x="3396" y="1303"/>
                </a:lnTo>
                <a:lnTo>
                  <a:pt x="3396" y="1302"/>
                </a:lnTo>
                <a:lnTo>
                  <a:pt x="3397" y="1302"/>
                </a:lnTo>
                <a:lnTo>
                  <a:pt x="3396" y="1302"/>
                </a:lnTo>
                <a:lnTo>
                  <a:pt x="3397" y="1302"/>
                </a:lnTo>
                <a:lnTo>
                  <a:pt x="3397" y="1301"/>
                </a:lnTo>
                <a:lnTo>
                  <a:pt x="3398" y="1301"/>
                </a:lnTo>
                <a:lnTo>
                  <a:pt x="3399" y="1301"/>
                </a:lnTo>
                <a:lnTo>
                  <a:pt x="3399" y="1300"/>
                </a:lnTo>
                <a:lnTo>
                  <a:pt x="3400" y="1299"/>
                </a:lnTo>
                <a:lnTo>
                  <a:pt x="3400" y="1300"/>
                </a:lnTo>
                <a:lnTo>
                  <a:pt x="3401" y="1300"/>
                </a:lnTo>
                <a:lnTo>
                  <a:pt x="3401" y="1299"/>
                </a:lnTo>
                <a:lnTo>
                  <a:pt x="3403" y="1299"/>
                </a:lnTo>
                <a:lnTo>
                  <a:pt x="3403" y="1297"/>
                </a:lnTo>
                <a:lnTo>
                  <a:pt x="3404" y="1297"/>
                </a:lnTo>
                <a:lnTo>
                  <a:pt x="3405" y="1297"/>
                </a:lnTo>
                <a:lnTo>
                  <a:pt x="3405" y="1296"/>
                </a:lnTo>
                <a:lnTo>
                  <a:pt x="3406" y="1296"/>
                </a:lnTo>
                <a:lnTo>
                  <a:pt x="3406" y="1295"/>
                </a:lnTo>
                <a:lnTo>
                  <a:pt x="3407" y="1295"/>
                </a:lnTo>
                <a:lnTo>
                  <a:pt x="3408" y="1295"/>
                </a:lnTo>
                <a:lnTo>
                  <a:pt x="3408" y="1294"/>
                </a:lnTo>
                <a:lnTo>
                  <a:pt x="3407" y="1293"/>
                </a:lnTo>
                <a:lnTo>
                  <a:pt x="3406" y="1293"/>
                </a:lnTo>
                <a:lnTo>
                  <a:pt x="3406" y="1294"/>
                </a:lnTo>
                <a:lnTo>
                  <a:pt x="3405" y="1294"/>
                </a:lnTo>
                <a:lnTo>
                  <a:pt x="3404" y="1294"/>
                </a:lnTo>
                <a:lnTo>
                  <a:pt x="3404" y="1293"/>
                </a:lnTo>
                <a:lnTo>
                  <a:pt x="3404" y="1294"/>
                </a:lnTo>
                <a:lnTo>
                  <a:pt x="3404" y="1293"/>
                </a:lnTo>
                <a:lnTo>
                  <a:pt x="3404" y="1292"/>
                </a:lnTo>
                <a:lnTo>
                  <a:pt x="3404" y="1293"/>
                </a:lnTo>
                <a:lnTo>
                  <a:pt x="3403" y="1293"/>
                </a:lnTo>
                <a:lnTo>
                  <a:pt x="3403" y="1292"/>
                </a:lnTo>
                <a:lnTo>
                  <a:pt x="3404" y="1292"/>
                </a:lnTo>
                <a:lnTo>
                  <a:pt x="3403" y="1292"/>
                </a:lnTo>
                <a:lnTo>
                  <a:pt x="3403" y="1291"/>
                </a:lnTo>
                <a:lnTo>
                  <a:pt x="3404" y="1290"/>
                </a:lnTo>
                <a:lnTo>
                  <a:pt x="3405" y="1290"/>
                </a:lnTo>
                <a:lnTo>
                  <a:pt x="3406" y="1290"/>
                </a:lnTo>
                <a:lnTo>
                  <a:pt x="3406" y="1291"/>
                </a:lnTo>
                <a:lnTo>
                  <a:pt x="3405" y="1291"/>
                </a:lnTo>
                <a:lnTo>
                  <a:pt x="3404" y="1291"/>
                </a:lnTo>
                <a:lnTo>
                  <a:pt x="3404" y="1292"/>
                </a:lnTo>
                <a:lnTo>
                  <a:pt x="3405" y="1293"/>
                </a:lnTo>
                <a:lnTo>
                  <a:pt x="3406" y="1293"/>
                </a:lnTo>
                <a:lnTo>
                  <a:pt x="3406" y="1292"/>
                </a:lnTo>
                <a:lnTo>
                  <a:pt x="3407" y="1292"/>
                </a:lnTo>
                <a:lnTo>
                  <a:pt x="3408" y="1291"/>
                </a:lnTo>
                <a:lnTo>
                  <a:pt x="3409" y="1291"/>
                </a:lnTo>
                <a:lnTo>
                  <a:pt x="3410" y="1291"/>
                </a:lnTo>
                <a:lnTo>
                  <a:pt x="3410" y="1290"/>
                </a:lnTo>
                <a:lnTo>
                  <a:pt x="3412" y="1290"/>
                </a:lnTo>
                <a:lnTo>
                  <a:pt x="3412" y="1288"/>
                </a:lnTo>
                <a:lnTo>
                  <a:pt x="3413" y="1288"/>
                </a:lnTo>
                <a:lnTo>
                  <a:pt x="3413" y="1287"/>
                </a:lnTo>
                <a:lnTo>
                  <a:pt x="3412" y="1287"/>
                </a:lnTo>
                <a:lnTo>
                  <a:pt x="3410" y="1287"/>
                </a:lnTo>
                <a:lnTo>
                  <a:pt x="3409" y="1287"/>
                </a:lnTo>
                <a:lnTo>
                  <a:pt x="3409" y="1286"/>
                </a:lnTo>
                <a:lnTo>
                  <a:pt x="3410" y="1286"/>
                </a:lnTo>
                <a:lnTo>
                  <a:pt x="3412" y="1286"/>
                </a:lnTo>
                <a:lnTo>
                  <a:pt x="3412" y="1285"/>
                </a:lnTo>
                <a:lnTo>
                  <a:pt x="3413" y="1285"/>
                </a:lnTo>
                <a:lnTo>
                  <a:pt x="3414" y="1285"/>
                </a:lnTo>
                <a:lnTo>
                  <a:pt x="3414" y="1284"/>
                </a:lnTo>
                <a:lnTo>
                  <a:pt x="3415" y="1284"/>
                </a:lnTo>
                <a:lnTo>
                  <a:pt x="3416" y="1284"/>
                </a:lnTo>
                <a:lnTo>
                  <a:pt x="3416" y="1283"/>
                </a:lnTo>
                <a:lnTo>
                  <a:pt x="3417" y="1283"/>
                </a:lnTo>
                <a:lnTo>
                  <a:pt x="3417" y="1284"/>
                </a:lnTo>
                <a:lnTo>
                  <a:pt x="3417" y="1283"/>
                </a:lnTo>
                <a:lnTo>
                  <a:pt x="3418" y="1282"/>
                </a:lnTo>
                <a:lnTo>
                  <a:pt x="3420" y="1282"/>
                </a:lnTo>
                <a:lnTo>
                  <a:pt x="3421" y="1282"/>
                </a:lnTo>
                <a:lnTo>
                  <a:pt x="3421" y="1280"/>
                </a:lnTo>
                <a:lnTo>
                  <a:pt x="3423" y="1280"/>
                </a:lnTo>
                <a:lnTo>
                  <a:pt x="3423" y="1279"/>
                </a:lnTo>
                <a:lnTo>
                  <a:pt x="3424" y="1279"/>
                </a:lnTo>
                <a:lnTo>
                  <a:pt x="3425" y="1279"/>
                </a:lnTo>
                <a:lnTo>
                  <a:pt x="3426" y="1279"/>
                </a:lnTo>
                <a:lnTo>
                  <a:pt x="3427" y="1278"/>
                </a:lnTo>
                <a:lnTo>
                  <a:pt x="3427" y="1279"/>
                </a:lnTo>
                <a:lnTo>
                  <a:pt x="3429" y="1280"/>
                </a:lnTo>
                <a:lnTo>
                  <a:pt x="3427" y="1278"/>
                </a:lnTo>
                <a:lnTo>
                  <a:pt x="3429" y="1278"/>
                </a:lnTo>
                <a:lnTo>
                  <a:pt x="3431" y="1277"/>
                </a:lnTo>
                <a:lnTo>
                  <a:pt x="3432" y="1277"/>
                </a:lnTo>
                <a:lnTo>
                  <a:pt x="3433" y="1276"/>
                </a:lnTo>
                <a:lnTo>
                  <a:pt x="3433" y="1277"/>
                </a:lnTo>
                <a:lnTo>
                  <a:pt x="3434" y="1277"/>
                </a:lnTo>
                <a:lnTo>
                  <a:pt x="3433" y="1277"/>
                </a:lnTo>
                <a:lnTo>
                  <a:pt x="3433" y="1278"/>
                </a:lnTo>
                <a:lnTo>
                  <a:pt x="3432" y="1278"/>
                </a:lnTo>
                <a:lnTo>
                  <a:pt x="3432" y="1279"/>
                </a:lnTo>
                <a:lnTo>
                  <a:pt x="3433" y="1279"/>
                </a:lnTo>
                <a:lnTo>
                  <a:pt x="3432" y="1279"/>
                </a:lnTo>
                <a:lnTo>
                  <a:pt x="3432" y="1278"/>
                </a:lnTo>
                <a:lnTo>
                  <a:pt x="3431" y="1278"/>
                </a:lnTo>
                <a:lnTo>
                  <a:pt x="3431" y="1279"/>
                </a:lnTo>
                <a:lnTo>
                  <a:pt x="3430" y="1279"/>
                </a:lnTo>
                <a:lnTo>
                  <a:pt x="3429" y="1279"/>
                </a:lnTo>
                <a:lnTo>
                  <a:pt x="3429" y="1280"/>
                </a:lnTo>
                <a:lnTo>
                  <a:pt x="3430" y="1280"/>
                </a:lnTo>
                <a:lnTo>
                  <a:pt x="3431" y="1280"/>
                </a:lnTo>
                <a:lnTo>
                  <a:pt x="3431" y="1279"/>
                </a:lnTo>
                <a:lnTo>
                  <a:pt x="3432" y="1279"/>
                </a:lnTo>
                <a:lnTo>
                  <a:pt x="3432" y="1280"/>
                </a:lnTo>
                <a:lnTo>
                  <a:pt x="3432" y="1279"/>
                </a:lnTo>
                <a:lnTo>
                  <a:pt x="3433" y="1279"/>
                </a:lnTo>
                <a:lnTo>
                  <a:pt x="3434" y="1279"/>
                </a:lnTo>
                <a:lnTo>
                  <a:pt x="3435" y="1278"/>
                </a:lnTo>
                <a:lnTo>
                  <a:pt x="3437" y="1278"/>
                </a:lnTo>
                <a:lnTo>
                  <a:pt x="3437" y="1277"/>
                </a:lnTo>
                <a:lnTo>
                  <a:pt x="3438" y="1277"/>
                </a:lnTo>
                <a:lnTo>
                  <a:pt x="3437" y="1278"/>
                </a:lnTo>
                <a:lnTo>
                  <a:pt x="3435" y="1279"/>
                </a:lnTo>
                <a:lnTo>
                  <a:pt x="3434" y="1280"/>
                </a:lnTo>
                <a:lnTo>
                  <a:pt x="3435" y="1280"/>
                </a:lnTo>
                <a:lnTo>
                  <a:pt x="3435" y="1279"/>
                </a:lnTo>
                <a:lnTo>
                  <a:pt x="3437" y="1279"/>
                </a:lnTo>
                <a:lnTo>
                  <a:pt x="3437" y="1278"/>
                </a:lnTo>
                <a:lnTo>
                  <a:pt x="3438" y="1278"/>
                </a:lnTo>
                <a:lnTo>
                  <a:pt x="3439" y="1278"/>
                </a:lnTo>
                <a:lnTo>
                  <a:pt x="3440" y="1278"/>
                </a:lnTo>
                <a:lnTo>
                  <a:pt x="3440" y="1277"/>
                </a:lnTo>
                <a:lnTo>
                  <a:pt x="3439" y="1277"/>
                </a:lnTo>
                <a:lnTo>
                  <a:pt x="3439" y="1276"/>
                </a:lnTo>
                <a:lnTo>
                  <a:pt x="3440" y="1276"/>
                </a:lnTo>
                <a:lnTo>
                  <a:pt x="3440" y="1275"/>
                </a:lnTo>
                <a:lnTo>
                  <a:pt x="3441" y="1275"/>
                </a:lnTo>
                <a:lnTo>
                  <a:pt x="3441" y="1274"/>
                </a:lnTo>
                <a:lnTo>
                  <a:pt x="3442" y="1274"/>
                </a:lnTo>
                <a:lnTo>
                  <a:pt x="3441" y="1274"/>
                </a:lnTo>
                <a:lnTo>
                  <a:pt x="3442" y="1272"/>
                </a:lnTo>
                <a:lnTo>
                  <a:pt x="3443" y="1272"/>
                </a:lnTo>
                <a:lnTo>
                  <a:pt x="3445" y="1272"/>
                </a:lnTo>
                <a:lnTo>
                  <a:pt x="3446" y="1271"/>
                </a:lnTo>
                <a:lnTo>
                  <a:pt x="3447" y="1271"/>
                </a:lnTo>
                <a:lnTo>
                  <a:pt x="3448" y="1271"/>
                </a:lnTo>
                <a:lnTo>
                  <a:pt x="3448" y="1272"/>
                </a:lnTo>
                <a:lnTo>
                  <a:pt x="3449" y="1272"/>
                </a:lnTo>
                <a:lnTo>
                  <a:pt x="3449" y="1271"/>
                </a:lnTo>
                <a:lnTo>
                  <a:pt x="3450" y="1271"/>
                </a:lnTo>
                <a:lnTo>
                  <a:pt x="3451" y="1271"/>
                </a:lnTo>
                <a:lnTo>
                  <a:pt x="3452" y="1271"/>
                </a:lnTo>
                <a:lnTo>
                  <a:pt x="3452" y="1270"/>
                </a:lnTo>
                <a:lnTo>
                  <a:pt x="3451" y="1270"/>
                </a:lnTo>
                <a:lnTo>
                  <a:pt x="3450" y="1270"/>
                </a:lnTo>
                <a:lnTo>
                  <a:pt x="3451" y="1270"/>
                </a:lnTo>
                <a:lnTo>
                  <a:pt x="3452" y="1269"/>
                </a:lnTo>
                <a:lnTo>
                  <a:pt x="3454" y="1269"/>
                </a:lnTo>
                <a:lnTo>
                  <a:pt x="3455" y="1268"/>
                </a:lnTo>
                <a:lnTo>
                  <a:pt x="3456" y="1268"/>
                </a:lnTo>
                <a:close/>
                <a:moveTo>
                  <a:pt x="3464" y="1251"/>
                </a:moveTo>
                <a:lnTo>
                  <a:pt x="3463" y="1251"/>
                </a:lnTo>
                <a:lnTo>
                  <a:pt x="3464" y="1250"/>
                </a:lnTo>
                <a:lnTo>
                  <a:pt x="3464" y="1251"/>
                </a:lnTo>
                <a:close/>
                <a:moveTo>
                  <a:pt x="3474" y="1249"/>
                </a:moveTo>
                <a:lnTo>
                  <a:pt x="3475" y="1249"/>
                </a:lnTo>
                <a:lnTo>
                  <a:pt x="3476" y="1249"/>
                </a:lnTo>
                <a:lnTo>
                  <a:pt x="3475" y="1250"/>
                </a:lnTo>
                <a:lnTo>
                  <a:pt x="3474" y="1250"/>
                </a:lnTo>
                <a:lnTo>
                  <a:pt x="3474" y="1249"/>
                </a:lnTo>
                <a:close/>
                <a:moveTo>
                  <a:pt x="3468" y="1249"/>
                </a:moveTo>
                <a:lnTo>
                  <a:pt x="3468" y="1250"/>
                </a:lnTo>
                <a:lnTo>
                  <a:pt x="3468" y="1251"/>
                </a:lnTo>
                <a:lnTo>
                  <a:pt x="3469" y="1251"/>
                </a:lnTo>
                <a:lnTo>
                  <a:pt x="3469" y="1252"/>
                </a:lnTo>
                <a:lnTo>
                  <a:pt x="3471" y="1252"/>
                </a:lnTo>
                <a:lnTo>
                  <a:pt x="3469" y="1252"/>
                </a:lnTo>
                <a:lnTo>
                  <a:pt x="3468" y="1252"/>
                </a:lnTo>
                <a:lnTo>
                  <a:pt x="3468" y="1251"/>
                </a:lnTo>
                <a:lnTo>
                  <a:pt x="3467" y="1251"/>
                </a:lnTo>
                <a:lnTo>
                  <a:pt x="3466" y="1251"/>
                </a:lnTo>
                <a:lnTo>
                  <a:pt x="3465" y="1252"/>
                </a:lnTo>
                <a:lnTo>
                  <a:pt x="3465" y="1251"/>
                </a:lnTo>
                <a:lnTo>
                  <a:pt x="3465" y="1250"/>
                </a:lnTo>
                <a:lnTo>
                  <a:pt x="3466" y="1250"/>
                </a:lnTo>
                <a:lnTo>
                  <a:pt x="3465" y="1250"/>
                </a:lnTo>
                <a:lnTo>
                  <a:pt x="3465" y="1249"/>
                </a:lnTo>
                <a:lnTo>
                  <a:pt x="3464" y="1249"/>
                </a:lnTo>
                <a:lnTo>
                  <a:pt x="3464" y="1250"/>
                </a:lnTo>
                <a:lnTo>
                  <a:pt x="3463" y="1250"/>
                </a:lnTo>
                <a:lnTo>
                  <a:pt x="3463" y="1249"/>
                </a:lnTo>
                <a:lnTo>
                  <a:pt x="3465" y="1246"/>
                </a:lnTo>
                <a:lnTo>
                  <a:pt x="3466" y="1246"/>
                </a:lnTo>
                <a:lnTo>
                  <a:pt x="3466" y="1248"/>
                </a:lnTo>
                <a:lnTo>
                  <a:pt x="3467" y="1248"/>
                </a:lnTo>
                <a:lnTo>
                  <a:pt x="3468" y="1249"/>
                </a:lnTo>
                <a:close/>
                <a:moveTo>
                  <a:pt x="3523" y="1224"/>
                </a:moveTo>
                <a:lnTo>
                  <a:pt x="3523" y="1225"/>
                </a:lnTo>
                <a:lnTo>
                  <a:pt x="3522" y="1225"/>
                </a:lnTo>
                <a:lnTo>
                  <a:pt x="3521" y="1226"/>
                </a:lnTo>
                <a:lnTo>
                  <a:pt x="3519" y="1226"/>
                </a:lnTo>
                <a:lnTo>
                  <a:pt x="3519" y="1227"/>
                </a:lnTo>
                <a:lnTo>
                  <a:pt x="3518" y="1227"/>
                </a:lnTo>
                <a:lnTo>
                  <a:pt x="3517" y="1228"/>
                </a:lnTo>
                <a:lnTo>
                  <a:pt x="3513" y="1232"/>
                </a:lnTo>
                <a:lnTo>
                  <a:pt x="3509" y="1234"/>
                </a:lnTo>
                <a:lnTo>
                  <a:pt x="3508" y="1235"/>
                </a:lnTo>
                <a:lnTo>
                  <a:pt x="3507" y="1235"/>
                </a:lnTo>
                <a:lnTo>
                  <a:pt x="3501" y="1241"/>
                </a:lnTo>
                <a:lnTo>
                  <a:pt x="3499" y="1242"/>
                </a:lnTo>
                <a:lnTo>
                  <a:pt x="3493" y="1248"/>
                </a:lnTo>
                <a:lnTo>
                  <a:pt x="3492" y="1249"/>
                </a:lnTo>
                <a:lnTo>
                  <a:pt x="3489" y="1251"/>
                </a:lnTo>
                <a:lnTo>
                  <a:pt x="3486" y="1253"/>
                </a:lnTo>
                <a:lnTo>
                  <a:pt x="3484" y="1254"/>
                </a:lnTo>
                <a:lnTo>
                  <a:pt x="3481" y="1257"/>
                </a:lnTo>
                <a:lnTo>
                  <a:pt x="3479" y="1258"/>
                </a:lnTo>
                <a:lnTo>
                  <a:pt x="3477" y="1258"/>
                </a:lnTo>
                <a:lnTo>
                  <a:pt x="3477" y="1259"/>
                </a:lnTo>
                <a:lnTo>
                  <a:pt x="3476" y="1259"/>
                </a:lnTo>
                <a:lnTo>
                  <a:pt x="3475" y="1259"/>
                </a:lnTo>
                <a:lnTo>
                  <a:pt x="3474" y="1260"/>
                </a:lnTo>
                <a:lnTo>
                  <a:pt x="3473" y="1259"/>
                </a:lnTo>
                <a:lnTo>
                  <a:pt x="3472" y="1259"/>
                </a:lnTo>
                <a:lnTo>
                  <a:pt x="3471" y="1259"/>
                </a:lnTo>
                <a:lnTo>
                  <a:pt x="3471" y="1258"/>
                </a:lnTo>
                <a:lnTo>
                  <a:pt x="3472" y="1257"/>
                </a:lnTo>
                <a:lnTo>
                  <a:pt x="3473" y="1258"/>
                </a:lnTo>
                <a:lnTo>
                  <a:pt x="3474" y="1257"/>
                </a:lnTo>
                <a:lnTo>
                  <a:pt x="3474" y="1258"/>
                </a:lnTo>
                <a:lnTo>
                  <a:pt x="3474" y="1257"/>
                </a:lnTo>
                <a:lnTo>
                  <a:pt x="3474" y="1255"/>
                </a:lnTo>
                <a:lnTo>
                  <a:pt x="3473" y="1254"/>
                </a:lnTo>
                <a:lnTo>
                  <a:pt x="3473" y="1253"/>
                </a:lnTo>
                <a:lnTo>
                  <a:pt x="3473" y="1252"/>
                </a:lnTo>
                <a:lnTo>
                  <a:pt x="3472" y="1252"/>
                </a:lnTo>
                <a:lnTo>
                  <a:pt x="3471" y="1251"/>
                </a:lnTo>
                <a:lnTo>
                  <a:pt x="3469" y="1250"/>
                </a:lnTo>
                <a:lnTo>
                  <a:pt x="3469" y="1249"/>
                </a:lnTo>
                <a:lnTo>
                  <a:pt x="3468" y="1249"/>
                </a:lnTo>
                <a:lnTo>
                  <a:pt x="3468" y="1248"/>
                </a:lnTo>
                <a:lnTo>
                  <a:pt x="3467" y="1248"/>
                </a:lnTo>
                <a:lnTo>
                  <a:pt x="3467" y="1246"/>
                </a:lnTo>
                <a:lnTo>
                  <a:pt x="3468" y="1246"/>
                </a:lnTo>
                <a:lnTo>
                  <a:pt x="3471" y="1248"/>
                </a:lnTo>
                <a:lnTo>
                  <a:pt x="3472" y="1248"/>
                </a:lnTo>
                <a:lnTo>
                  <a:pt x="3473" y="1248"/>
                </a:lnTo>
                <a:lnTo>
                  <a:pt x="3473" y="1249"/>
                </a:lnTo>
                <a:lnTo>
                  <a:pt x="3473" y="1250"/>
                </a:lnTo>
                <a:lnTo>
                  <a:pt x="3472" y="1250"/>
                </a:lnTo>
                <a:lnTo>
                  <a:pt x="3472" y="1249"/>
                </a:lnTo>
                <a:lnTo>
                  <a:pt x="3471" y="1249"/>
                </a:lnTo>
                <a:lnTo>
                  <a:pt x="3471" y="1250"/>
                </a:lnTo>
                <a:lnTo>
                  <a:pt x="3471" y="1251"/>
                </a:lnTo>
                <a:lnTo>
                  <a:pt x="3472" y="1251"/>
                </a:lnTo>
                <a:lnTo>
                  <a:pt x="3472" y="1250"/>
                </a:lnTo>
                <a:lnTo>
                  <a:pt x="3473" y="1250"/>
                </a:lnTo>
                <a:lnTo>
                  <a:pt x="3473" y="1251"/>
                </a:lnTo>
                <a:lnTo>
                  <a:pt x="3473" y="1250"/>
                </a:lnTo>
                <a:lnTo>
                  <a:pt x="3474" y="1250"/>
                </a:lnTo>
                <a:lnTo>
                  <a:pt x="3474" y="1251"/>
                </a:lnTo>
                <a:lnTo>
                  <a:pt x="3474" y="1252"/>
                </a:lnTo>
                <a:lnTo>
                  <a:pt x="3475" y="1253"/>
                </a:lnTo>
                <a:lnTo>
                  <a:pt x="3476" y="1252"/>
                </a:lnTo>
                <a:lnTo>
                  <a:pt x="3477" y="1252"/>
                </a:lnTo>
                <a:lnTo>
                  <a:pt x="3477" y="1251"/>
                </a:lnTo>
                <a:lnTo>
                  <a:pt x="3476" y="1251"/>
                </a:lnTo>
                <a:lnTo>
                  <a:pt x="3475" y="1251"/>
                </a:lnTo>
                <a:lnTo>
                  <a:pt x="3475" y="1250"/>
                </a:lnTo>
                <a:lnTo>
                  <a:pt x="3476" y="1250"/>
                </a:lnTo>
                <a:lnTo>
                  <a:pt x="3476" y="1251"/>
                </a:lnTo>
                <a:lnTo>
                  <a:pt x="3476" y="1250"/>
                </a:lnTo>
                <a:lnTo>
                  <a:pt x="3477" y="1250"/>
                </a:lnTo>
                <a:lnTo>
                  <a:pt x="3479" y="1250"/>
                </a:lnTo>
                <a:lnTo>
                  <a:pt x="3480" y="1250"/>
                </a:lnTo>
                <a:lnTo>
                  <a:pt x="3482" y="1251"/>
                </a:lnTo>
                <a:lnTo>
                  <a:pt x="3483" y="1251"/>
                </a:lnTo>
                <a:lnTo>
                  <a:pt x="3482" y="1251"/>
                </a:lnTo>
                <a:lnTo>
                  <a:pt x="3482" y="1252"/>
                </a:lnTo>
                <a:lnTo>
                  <a:pt x="3482" y="1253"/>
                </a:lnTo>
                <a:lnTo>
                  <a:pt x="3481" y="1253"/>
                </a:lnTo>
                <a:lnTo>
                  <a:pt x="3482" y="1253"/>
                </a:lnTo>
                <a:lnTo>
                  <a:pt x="3483" y="1253"/>
                </a:lnTo>
                <a:lnTo>
                  <a:pt x="3484" y="1253"/>
                </a:lnTo>
                <a:lnTo>
                  <a:pt x="3484" y="1252"/>
                </a:lnTo>
                <a:lnTo>
                  <a:pt x="3484" y="1251"/>
                </a:lnTo>
                <a:lnTo>
                  <a:pt x="3484" y="1250"/>
                </a:lnTo>
                <a:lnTo>
                  <a:pt x="3485" y="1250"/>
                </a:lnTo>
                <a:lnTo>
                  <a:pt x="3485" y="1249"/>
                </a:lnTo>
                <a:lnTo>
                  <a:pt x="3486" y="1248"/>
                </a:lnTo>
                <a:lnTo>
                  <a:pt x="3488" y="1248"/>
                </a:lnTo>
                <a:lnTo>
                  <a:pt x="3488" y="1246"/>
                </a:lnTo>
                <a:lnTo>
                  <a:pt x="3491" y="1245"/>
                </a:lnTo>
                <a:lnTo>
                  <a:pt x="3496" y="1243"/>
                </a:lnTo>
                <a:lnTo>
                  <a:pt x="3497" y="1242"/>
                </a:lnTo>
                <a:lnTo>
                  <a:pt x="3498" y="1241"/>
                </a:lnTo>
                <a:lnTo>
                  <a:pt x="3501" y="1240"/>
                </a:lnTo>
                <a:lnTo>
                  <a:pt x="3504" y="1237"/>
                </a:lnTo>
                <a:lnTo>
                  <a:pt x="3506" y="1234"/>
                </a:lnTo>
                <a:lnTo>
                  <a:pt x="3509" y="1232"/>
                </a:lnTo>
                <a:lnTo>
                  <a:pt x="3510" y="1230"/>
                </a:lnTo>
                <a:lnTo>
                  <a:pt x="3511" y="1229"/>
                </a:lnTo>
                <a:lnTo>
                  <a:pt x="3511" y="1228"/>
                </a:lnTo>
                <a:lnTo>
                  <a:pt x="3513" y="1228"/>
                </a:lnTo>
                <a:lnTo>
                  <a:pt x="3514" y="1226"/>
                </a:lnTo>
                <a:lnTo>
                  <a:pt x="3515" y="1226"/>
                </a:lnTo>
                <a:lnTo>
                  <a:pt x="3516" y="1224"/>
                </a:lnTo>
                <a:lnTo>
                  <a:pt x="3517" y="1224"/>
                </a:lnTo>
                <a:lnTo>
                  <a:pt x="3517" y="1223"/>
                </a:lnTo>
                <a:lnTo>
                  <a:pt x="3518" y="1223"/>
                </a:lnTo>
                <a:lnTo>
                  <a:pt x="3518" y="1221"/>
                </a:lnTo>
                <a:lnTo>
                  <a:pt x="3519" y="1221"/>
                </a:lnTo>
                <a:lnTo>
                  <a:pt x="3519" y="1223"/>
                </a:lnTo>
                <a:lnTo>
                  <a:pt x="3518" y="1223"/>
                </a:lnTo>
                <a:lnTo>
                  <a:pt x="3519" y="1223"/>
                </a:lnTo>
                <a:lnTo>
                  <a:pt x="3519" y="1224"/>
                </a:lnTo>
                <a:lnTo>
                  <a:pt x="3518" y="1224"/>
                </a:lnTo>
                <a:lnTo>
                  <a:pt x="3517" y="1224"/>
                </a:lnTo>
                <a:lnTo>
                  <a:pt x="3518" y="1224"/>
                </a:lnTo>
                <a:lnTo>
                  <a:pt x="3518" y="1225"/>
                </a:lnTo>
                <a:lnTo>
                  <a:pt x="3519" y="1225"/>
                </a:lnTo>
                <a:lnTo>
                  <a:pt x="3518" y="1225"/>
                </a:lnTo>
                <a:lnTo>
                  <a:pt x="3519" y="1225"/>
                </a:lnTo>
                <a:lnTo>
                  <a:pt x="3518" y="1225"/>
                </a:lnTo>
                <a:lnTo>
                  <a:pt x="3518" y="1224"/>
                </a:lnTo>
                <a:lnTo>
                  <a:pt x="3518" y="1225"/>
                </a:lnTo>
                <a:lnTo>
                  <a:pt x="3519" y="1225"/>
                </a:lnTo>
                <a:lnTo>
                  <a:pt x="3519" y="1224"/>
                </a:lnTo>
                <a:lnTo>
                  <a:pt x="3519" y="1223"/>
                </a:lnTo>
                <a:lnTo>
                  <a:pt x="3521" y="1223"/>
                </a:lnTo>
                <a:lnTo>
                  <a:pt x="3521" y="1224"/>
                </a:lnTo>
                <a:lnTo>
                  <a:pt x="3522" y="1224"/>
                </a:lnTo>
                <a:lnTo>
                  <a:pt x="3522" y="1223"/>
                </a:lnTo>
                <a:lnTo>
                  <a:pt x="3523" y="1223"/>
                </a:lnTo>
                <a:lnTo>
                  <a:pt x="3523" y="1221"/>
                </a:lnTo>
                <a:lnTo>
                  <a:pt x="3524" y="1221"/>
                </a:lnTo>
                <a:lnTo>
                  <a:pt x="3524" y="1220"/>
                </a:lnTo>
                <a:lnTo>
                  <a:pt x="3525" y="1220"/>
                </a:lnTo>
                <a:lnTo>
                  <a:pt x="3525" y="1221"/>
                </a:lnTo>
                <a:lnTo>
                  <a:pt x="3525" y="1223"/>
                </a:lnTo>
                <a:lnTo>
                  <a:pt x="3524" y="1223"/>
                </a:lnTo>
                <a:lnTo>
                  <a:pt x="3524" y="1224"/>
                </a:lnTo>
                <a:lnTo>
                  <a:pt x="3523" y="1224"/>
                </a:lnTo>
                <a:close/>
                <a:moveTo>
                  <a:pt x="3527" y="1215"/>
                </a:moveTo>
                <a:lnTo>
                  <a:pt x="3528" y="1216"/>
                </a:lnTo>
                <a:lnTo>
                  <a:pt x="3527" y="1216"/>
                </a:lnTo>
                <a:lnTo>
                  <a:pt x="3527" y="1217"/>
                </a:lnTo>
                <a:lnTo>
                  <a:pt x="3527" y="1216"/>
                </a:lnTo>
                <a:lnTo>
                  <a:pt x="3527" y="1217"/>
                </a:lnTo>
                <a:lnTo>
                  <a:pt x="3528" y="1216"/>
                </a:lnTo>
                <a:lnTo>
                  <a:pt x="3528" y="1217"/>
                </a:lnTo>
                <a:lnTo>
                  <a:pt x="3527" y="1217"/>
                </a:lnTo>
                <a:lnTo>
                  <a:pt x="3526" y="1217"/>
                </a:lnTo>
                <a:lnTo>
                  <a:pt x="3526" y="1218"/>
                </a:lnTo>
                <a:lnTo>
                  <a:pt x="3525" y="1218"/>
                </a:lnTo>
                <a:lnTo>
                  <a:pt x="3523" y="1219"/>
                </a:lnTo>
                <a:lnTo>
                  <a:pt x="3522" y="1219"/>
                </a:lnTo>
                <a:lnTo>
                  <a:pt x="3522" y="1218"/>
                </a:lnTo>
                <a:lnTo>
                  <a:pt x="3523" y="1218"/>
                </a:lnTo>
                <a:lnTo>
                  <a:pt x="3523" y="1217"/>
                </a:lnTo>
                <a:lnTo>
                  <a:pt x="3524" y="1217"/>
                </a:lnTo>
                <a:lnTo>
                  <a:pt x="3524" y="1216"/>
                </a:lnTo>
                <a:lnTo>
                  <a:pt x="3525" y="1216"/>
                </a:lnTo>
                <a:lnTo>
                  <a:pt x="3525" y="1215"/>
                </a:lnTo>
                <a:lnTo>
                  <a:pt x="3526" y="1215"/>
                </a:lnTo>
                <a:lnTo>
                  <a:pt x="3526" y="1213"/>
                </a:lnTo>
                <a:lnTo>
                  <a:pt x="3527" y="1213"/>
                </a:lnTo>
                <a:lnTo>
                  <a:pt x="3527" y="1215"/>
                </a:lnTo>
                <a:close/>
                <a:moveTo>
                  <a:pt x="3533" y="1207"/>
                </a:moveTo>
                <a:lnTo>
                  <a:pt x="3532" y="1207"/>
                </a:lnTo>
                <a:lnTo>
                  <a:pt x="3532" y="1205"/>
                </a:lnTo>
                <a:lnTo>
                  <a:pt x="3533" y="1205"/>
                </a:lnTo>
                <a:lnTo>
                  <a:pt x="3533" y="1207"/>
                </a:lnTo>
                <a:close/>
                <a:moveTo>
                  <a:pt x="3547" y="1208"/>
                </a:moveTo>
                <a:lnTo>
                  <a:pt x="3545" y="1208"/>
                </a:lnTo>
                <a:lnTo>
                  <a:pt x="3545" y="1207"/>
                </a:lnTo>
                <a:lnTo>
                  <a:pt x="3547" y="1207"/>
                </a:lnTo>
                <a:lnTo>
                  <a:pt x="3547" y="1208"/>
                </a:lnTo>
                <a:close/>
                <a:moveTo>
                  <a:pt x="3534" y="1205"/>
                </a:moveTo>
                <a:lnTo>
                  <a:pt x="3533" y="1205"/>
                </a:lnTo>
                <a:lnTo>
                  <a:pt x="3534" y="1205"/>
                </a:lnTo>
                <a:lnTo>
                  <a:pt x="3534" y="1204"/>
                </a:lnTo>
                <a:lnTo>
                  <a:pt x="3535" y="1204"/>
                </a:lnTo>
                <a:lnTo>
                  <a:pt x="3534" y="1204"/>
                </a:lnTo>
                <a:lnTo>
                  <a:pt x="3534" y="1205"/>
                </a:lnTo>
                <a:close/>
                <a:moveTo>
                  <a:pt x="3545" y="1207"/>
                </a:moveTo>
                <a:lnTo>
                  <a:pt x="3544" y="1207"/>
                </a:lnTo>
                <a:lnTo>
                  <a:pt x="3545" y="1207"/>
                </a:lnTo>
                <a:close/>
                <a:moveTo>
                  <a:pt x="3548" y="1207"/>
                </a:moveTo>
                <a:lnTo>
                  <a:pt x="3548" y="1208"/>
                </a:lnTo>
                <a:lnTo>
                  <a:pt x="3548" y="1207"/>
                </a:lnTo>
                <a:lnTo>
                  <a:pt x="3548" y="1205"/>
                </a:lnTo>
                <a:lnTo>
                  <a:pt x="3549" y="1205"/>
                </a:lnTo>
                <a:lnTo>
                  <a:pt x="3549" y="1207"/>
                </a:lnTo>
                <a:lnTo>
                  <a:pt x="3548" y="1207"/>
                </a:lnTo>
                <a:close/>
                <a:moveTo>
                  <a:pt x="3543" y="1205"/>
                </a:moveTo>
                <a:lnTo>
                  <a:pt x="3543" y="1204"/>
                </a:lnTo>
                <a:lnTo>
                  <a:pt x="3543" y="1205"/>
                </a:lnTo>
                <a:close/>
                <a:moveTo>
                  <a:pt x="3535" y="1203"/>
                </a:moveTo>
                <a:lnTo>
                  <a:pt x="3536" y="1203"/>
                </a:lnTo>
                <a:lnTo>
                  <a:pt x="3536" y="1202"/>
                </a:lnTo>
                <a:lnTo>
                  <a:pt x="3536" y="1203"/>
                </a:lnTo>
                <a:lnTo>
                  <a:pt x="3535" y="1203"/>
                </a:lnTo>
                <a:close/>
                <a:moveTo>
                  <a:pt x="3542" y="1204"/>
                </a:moveTo>
                <a:lnTo>
                  <a:pt x="3542" y="1203"/>
                </a:lnTo>
                <a:lnTo>
                  <a:pt x="3543" y="1203"/>
                </a:lnTo>
                <a:lnTo>
                  <a:pt x="3543" y="1204"/>
                </a:lnTo>
                <a:lnTo>
                  <a:pt x="3542" y="1204"/>
                </a:lnTo>
                <a:close/>
                <a:moveTo>
                  <a:pt x="3552" y="1205"/>
                </a:moveTo>
                <a:lnTo>
                  <a:pt x="3552" y="1207"/>
                </a:lnTo>
                <a:lnTo>
                  <a:pt x="3551" y="1207"/>
                </a:lnTo>
                <a:lnTo>
                  <a:pt x="3551" y="1208"/>
                </a:lnTo>
                <a:lnTo>
                  <a:pt x="3550" y="1208"/>
                </a:lnTo>
                <a:lnTo>
                  <a:pt x="3549" y="1208"/>
                </a:lnTo>
                <a:lnTo>
                  <a:pt x="3549" y="1209"/>
                </a:lnTo>
                <a:lnTo>
                  <a:pt x="3548" y="1209"/>
                </a:lnTo>
                <a:lnTo>
                  <a:pt x="3547" y="1209"/>
                </a:lnTo>
                <a:lnTo>
                  <a:pt x="3547" y="1210"/>
                </a:lnTo>
                <a:lnTo>
                  <a:pt x="3545" y="1210"/>
                </a:lnTo>
                <a:lnTo>
                  <a:pt x="3544" y="1210"/>
                </a:lnTo>
                <a:lnTo>
                  <a:pt x="3544" y="1211"/>
                </a:lnTo>
                <a:lnTo>
                  <a:pt x="3543" y="1211"/>
                </a:lnTo>
                <a:lnTo>
                  <a:pt x="3542" y="1211"/>
                </a:lnTo>
                <a:lnTo>
                  <a:pt x="3542" y="1212"/>
                </a:lnTo>
                <a:lnTo>
                  <a:pt x="3541" y="1212"/>
                </a:lnTo>
                <a:lnTo>
                  <a:pt x="3540" y="1212"/>
                </a:lnTo>
                <a:lnTo>
                  <a:pt x="3540" y="1213"/>
                </a:lnTo>
                <a:lnTo>
                  <a:pt x="3539" y="1213"/>
                </a:lnTo>
                <a:lnTo>
                  <a:pt x="3538" y="1215"/>
                </a:lnTo>
                <a:lnTo>
                  <a:pt x="3536" y="1215"/>
                </a:lnTo>
                <a:lnTo>
                  <a:pt x="3535" y="1216"/>
                </a:lnTo>
                <a:lnTo>
                  <a:pt x="3534" y="1216"/>
                </a:lnTo>
                <a:lnTo>
                  <a:pt x="3534" y="1217"/>
                </a:lnTo>
                <a:lnTo>
                  <a:pt x="3533" y="1217"/>
                </a:lnTo>
                <a:lnTo>
                  <a:pt x="3532" y="1218"/>
                </a:lnTo>
                <a:lnTo>
                  <a:pt x="3531" y="1218"/>
                </a:lnTo>
                <a:lnTo>
                  <a:pt x="3531" y="1219"/>
                </a:lnTo>
                <a:lnTo>
                  <a:pt x="3530" y="1219"/>
                </a:lnTo>
                <a:lnTo>
                  <a:pt x="3528" y="1220"/>
                </a:lnTo>
                <a:lnTo>
                  <a:pt x="3527" y="1220"/>
                </a:lnTo>
                <a:lnTo>
                  <a:pt x="3527" y="1219"/>
                </a:lnTo>
                <a:lnTo>
                  <a:pt x="3526" y="1219"/>
                </a:lnTo>
                <a:lnTo>
                  <a:pt x="3526" y="1218"/>
                </a:lnTo>
                <a:lnTo>
                  <a:pt x="3527" y="1218"/>
                </a:lnTo>
                <a:lnTo>
                  <a:pt x="3528" y="1218"/>
                </a:lnTo>
                <a:lnTo>
                  <a:pt x="3528" y="1217"/>
                </a:lnTo>
                <a:lnTo>
                  <a:pt x="3528" y="1216"/>
                </a:lnTo>
                <a:lnTo>
                  <a:pt x="3528" y="1215"/>
                </a:lnTo>
                <a:lnTo>
                  <a:pt x="3528" y="1213"/>
                </a:lnTo>
                <a:lnTo>
                  <a:pt x="3528" y="1212"/>
                </a:lnTo>
                <a:lnTo>
                  <a:pt x="3528" y="1211"/>
                </a:lnTo>
                <a:lnTo>
                  <a:pt x="3530" y="1211"/>
                </a:lnTo>
                <a:lnTo>
                  <a:pt x="3530" y="1210"/>
                </a:lnTo>
                <a:lnTo>
                  <a:pt x="3531" y="1210"/>
                </a:lnTo>
                <a:lnTo>
                  <a:pt x="3531" y="1209"/>
                </a:lnTo>
                <a:lnTo>
                  <a:pt x="3532" y="1209"/>
                </a:lnTo>
                <a:lnTo>
                  <a:pt x="3532" y="1208"/>
                </a:lnTo>
                <a:lnTo>
                  <a:pt x="3533" y="1208"/>
                </a:lnTo>
                <a:lnTo>
                  <a:pt x="3533" y="1207"/>
                </a:lnTo>
                <a:lnTo>
                  <a:pt x="3534" y="1207"/>
                </a:lnTo>
                <a:lnTo>
                  <a:pt x="3534" y="1205"/>
                </a:lnTo>
                <a:lnTo>
                  <a:pt x="3535" y="1205"/>
                </a:lnTo>
                <a:lnTo>
                  <a:pt x="3535" y="1204"/>
                </a:lnTo>
                <a:lnTo>
                  <a:pt x="3536" y="1204"/>
                </a:lnTo>
                <a:lnTo>
                  <a:pt x="3538" y="1205"/>
                </a:lnTo>
                <a:lnTo>
                  <a:pt x="3538" y="1207"/>
                </a:lnTo>
                <a:lnTo>
                  <a:pt x="3539" y="1207"/>
                </a:lnTo>
                <a:lnTo>
                  <a:pt x="3538" y="1207"/>
                </a:lnTo>
                <a:lnTo>
                  <a:pt x="3538" y="1208"/>
                </a:lnTo>
                <a:lnTo>
                  <a:pt x="3538" y="1209"/>
                </a:lnTo>
                <a:lnTo>
                  <a:pt x="3536" y="1209"/>
                </a:lnTo>
                <a:lnTo>
                  <a:pt x="3536" y="1210"/>
                </a:lnTo>
                <a:lnTo>
                  <a:pt x="3536" y="1211"/>
                </a:lnTo>
                <a:lnTo>
                  <a:pt x="3536" y="1210"/>
                </a:lnTo>
                <a:lnTo>
                  <a:pt x="3538" y="1210"/>
                </a:lnTo>
                <a:lnTo>
                  <a:pt x="3538" y="1211"/>
                </a:lnTo>
                <a:lnTo>
                  <a:pt x="3538" y="1210"/>
                </a:lnTo>
                <a:lnTo>
                  <a:pt x="3539" y="1210"/>
                </a:lnTo>
                <a:lnTo>
                  <a:pt x="3539" y="1209"/>
                </a:lnTo>
                <a:lnTo>
                  <a:pt x="3540" y="1209"/>
                </a:lnTo>
                <a:lnTo>
                  <a:pt x="3540" y="1210"/>
                </a:lnTo>
                <a:lnTo>
                  <a:pt x="3541" y="1210"/>
                </a:lnTo>
                <a:lnTo>
                  <a:pt x="3542" y="1210"/>
                </a:lnTo>
                <a:lnTo>
                  <a:pt x="3543" y="1210"/>
                </a:lnTo>
                <a:lnTo>
                  <a:pt x="3543" y="1209"/>
                </a:lnTo>
                <a:lnTo>
                  <a:pt x="3544" y="1209"/>
                </a:lnTo>
                <a:lnTo>
                  <a:pt x="3545" y="1209"/>
                </a:lnTo>
                <a:lnTo>
                  <a:pt x="3545" y="1208"/>
                </a:lnTo>
                <a:lnTo>
                  <a:pt x="3545" y="1209"/>
                </a:lnTo>
                <a:lnTo>
                  <a:pt x="3545" y="1208"/>
                </a:lnTo>
                <a:lnTo>
                  <a:pt x="3547" y="1208"/>
                </a:lnTo>
                <a:lnTo>
                  <a:pt x="3548" y="1207"/>
                </a:lnTo>
                <a:lnTo>
                  <a:pt x="3549" y="1207"/>
                </a:lnTo>
                <a:lnTo>
                  <a:pt x="3549" y="1205"/>
                </a:lnTo>
                <a:lnTo>
                  <a:pt x="3550" y="1205"/>
                </a:lnTo>
                <a:lnTo>
                  <a:pt x="3551" y="1205"/>
                </a:lnTo>
                <a:lnTo>
                  <a:pt x="3551" y="1204"/>
                </a:lnTo>
                <a:lnTo>
                  <a:pt x="3552" y="1204"/>
                </a:lnTo>
                <a:lnTo>
                  <a:pt x="3552" y="1205"/>
                </a:lnTo>
                <a:close/>
                <a:moveTo>
                  <a:pt x="3549" y="1203"/>
                </a:moveTo>
                <a:lnTo>
                  <a:pt x="3550" y="1204"/>
                </a:lnTo>
                <a:lnTo>
                  <a:pt x="3550" y="1205"/>
                </a:lnTo>
                <a:lnTo>
                  <a:pt x="3549" y="1205"/>
                </a:lnTo>
                <a:lnTo>
                  <a:pt x="3548" y="1205"/>
                </a:lnTo>
                <a:lnTo>
                  <a:pt x="3547" y="1205"/>
                </a:lnTo>
                <a:lnTo>
                  <a:pt x="3547" y="1207"/>
                </a:lnTo>
                <a:lnTo>
                  <a:pt x="3545" y="1207"/>
                </a:lnTo>
                <a:lnTo>
                  <a:pt x="3547" y="1207"/>
                </a:lnTo>
                <a:lnTo>
                  <a:pt x="3545" y="1207"/>
                </a:lnTo>
                <a:lnTo>
                  <a:pt x="3547" y="1205"/>
                </a:lnTo>
                <a:lnTo>
                  <a:pt x="3547" y="1204"/>
                </a:lnTo>
                <a:lnTo>
                  <a:pt x="3547" y="1205"/>
                </a:lnTo>
                <a:lnTo>
                  <a:pt x="3547" y="1204"/>
                </a:lnTo>
                <a:lnTo>
                  <a:pt x="3547" y="1203"/>
                </a:lnTo>
                <a:lnTo>
                  <a:pt x="3548" y="1203"/>
                </a:lnTo>
                <a:lnTo>
                  <a:pt x="3549" y="1203"/>
                </a:lnTo>
                <a:lnTo>
                  <a:pt x="3548" y="1203"/>
                </a:lnTo>
                <a:lnTo>
                  <a:pt x="3549" y="1203"/>
                </a:lnTo>
                <a:close/>
                <a:moveTo>
                  <a:pt x="3539" y="1202"/>
                </a:moveTo>
                <a:lnTo>
                  <a:pt x="3539" y="1203"/>
                </a:lnTo>
                <a:lnTo>
                  <a:pt x="3538" y="1203"/>
                </a:lnTo>
                <a:lnTo>
                  <a:pt x="3538" y="1204"/>
                </a:lnTo>
                <a:lnTo>
                  <a:pt x="3539" y="1204"/>
                </a:lnTo>
                <a:lnTo>
                  <a:pt x="3538" y="1204"/>
                </a:lnTo>
                <a:lnTo>
                  <a:pt x="3539" y="1204"/>
                </a:lnTo>
                <a:lnTo>
                  <a:pt x="3538" y="1204"/>
                </a:lnTo>
                <a:lnTo>
                  <a:pt x="3539" y="1204"/>
                </a:lnTo>
                <a:lnTo>
                  <a:pt x="3539" y="1203"/>
                </a:lnTo>
                <a:lnTo>
                  <a:pt x="3539" y="1202"/>
                </a:lnTo>
                <a:lnTo>
                  <a:pt x="3540" y="1202"/>
                </a:lnTo>
                <a:lnTo>
                  <a:pt x="3540" y="1203"/>
                </a:lnTo>
                <a:lnTo>
                  <a:pt x="3539" y="1203"/>
                </a:lnTo>
                <a:lnTo>
                  <a:pt x="3540" y="1203"/>
                </a:lnTo>
                <a:lnTo>
                  <a:pt x="3539" y="1203"/>
                </a:lnTo>
                <a:lnTo>
                  <a:pt x="3539" y="1204"/>
                </a:lnTo>
                <a:lnTo>
                  <a:pt x="3540" y="1204"/>
                </a:lnTo>
                <a:lnTo>
                  <a:pt x="3539" y="1204"/>
                </a:lnTo>
                <a:lnTo>
                  <a:pt x="3539" y="1205"/>
                </a:lnTo>
                <a:lnTo>
                  <a:pt x="3540" y="1205"/>
                </a:lnTo>
                <a:lnTo>
                  <a:pt x="3540" y="1204"/>
                </a:lnTo>
                <a:lnTo>
                  <a:pt x="3541" y="1204"/>
                </a:lnTo>
                <a:lnTo>
                  <a:pt x="3541" y="1203"/>
                </a:lnTo>
                <a:lnTo>
                  <a:pt x="3540" y="1203"/>
                </a:lnTo>
                <a:lnTo>
                  <a:pt x="3541" y="1203"/>
                </a:lnTo>
                <a:lnTo>
                  <a:pt x="3541" y="1202"/>
                </a:lnTo>
                <a:lnTo>
                  <a:pt x="3541" y="1203"/>
                </a:lnTo>
                <a:lnTo>
                  <a:pt x="3542" y="1203"/>
                </a:lnTo>
                <a:lnTo>
                  <a:pt x="3542" y="1204"/>
                </a:lnTo>
                <a:lnTo>
                  <a:pt x="3543" y="1204"/>
                </a:lnTo>
                <a:lnTo>
                  <a:pt x="3543" y="1205"/>
                </a:lnTo>
                <a:lnTo>
                  <a:pt x="3543" y="1207"/>
                </a:lnTo>
                <a:lnTo>
                  <a:pt x="3544" y="1207"/>
                </a:lnTo>
                <a:lnTo>
                  <a:pt x="3543" y="1207"/>
                </a:lnTo>
                <a:lnTo>
                  <a:pt x="3542" y="1207"/>
                </a:lnTo>
                <a:lnTo>
                  <a:pt x="3542" y="1208"/>
                </a:lnTo>
                <a:lnTo>
                  <a:pt x="3542" y="1207"/>
                </a:lnTo>
                <a:lnTo>
                  <a:pt x="3542" y="1208"/>
                </a:lnTo>
                <a:lnTo>
                  <a:pt x="3542" y="1207"/>
                </a:lnTo>
                <a:lnTo>
                  <a:pt x="3543" y="1207"/>
                </a:lnTo>
                <a:lnTo>
                  <a:pt x="3542" y="1207"/>
                </a:lnTo>
                <a:lnTo>
                  <a:pt x="3543" y="1208"/>
                </a:lnTo>
                <a:lnTo>
                  <a:pt x="3543" y="1207"/>
                </a:lnTo>
                <a:lnTo>
                  <a:pt x="3544" y="1207"/>
                </a:lnTo>
                <a:lnTo>
                  <a:pt x="3544" y="1208"/>
                </a:lnTo>
                <a:lnTo>
                  <a:pt x="3544" y="1207"/>
                </a:lnTo>
                <a:lnTo>
                  <a:pt x="3545" y="1208"/>
                </a:lnTo>
                <a:lnTo>
                  <a:pt x="3544" y="1208"/>
                </a:lnTo>
                <a:lnTo>
                  <a:pt x="3543" y="1209"/>
                </a:lnTo>
                <a:lnTo>
                  <a:pt x="3543" y="1208"/>
                </a:lnTo>
                <a:lnTo>
                  <a:pt x="3543" y="1209"/>
                </a:lnTo>
                <a:lnTo>
                  <a:pt x="3542" y="1209"/>
                </a:lnTo>
                <a:lnTo>
                  <a:pt x="3543" y="1209"/>
                </a:lnTo>
                <a:lnTo>
                  <a:pt x="3542" y="1209"/>
                </a:lnTo>
                <a:lnTo>
                  <a:pt x="3543" y="1209"/>
                </a:lnTo>
                <a:lnTo>
                  <a:pt x="3542" y="1209"/>
                </a:lnTo>
                <a:lnTo>
                  <a:pt x="3541" y="1209"/>
                </a:lnTo>
                <a:lnTo>
                  <a:pt x="3540" y="1209"/>
                </a:lnTo>
                <a:lnTo>
                  <a:pt x="3541" y="1209"/>
                </a:lnTo>
                <a:lnTo>
                  <a:pt x="3541" y="1208"/>
                </a:lnTo>
                <a:lnTo>
                  <a:pt x="3540" y="1208"/>
                </a:lnTo>
                <a:lnTo>
                  <a:pt x="3541" y="1208"/>
                </a:lnTo>
                <a:lnTo>
                  <a:pt x="3540" y="1208"/>
                </a:lnTo>
                <a:lnTo>
                  <a:pt x="3541" y="1208"/>
                </a:lnTo>
                <a:lnTo>
                  <a:pt x="3540" y="1208"/>
                </a:lnTo>
                <a:lnTo>
                  <a:pt x="3540" y="1209"/>
                </a:lnTo>
                <a:lnTo>
                  <a:pt x="3540" y="1208"/>
                </a:lnTo>
                <a:lnTo>
                  <a:pt x="3540" y="1209"/>
                </a:lnTo>
                <a:lnTo>
                  <a:pt x="3540" y="1208"/>
                </a:lnTo>
                <a:lnTo>
                  <a:pt x="3539" y="1207"/>
                </a:lnTo>
                <a:lnTo>
                  <a:pt x="3539" y="1205"/>
                </a:lnTo>
                <a:lnTo>
                  <a:pt x="3538" y="1205"/>
                </a:lnTo>
                <a:lnTo>
                  <a:pt x="3539" y="1205"/>
                </a:lnTo>
                <a:lnTo>
                  <a:pt x="3538" y="1205"/>
                </a:lnTo>
                <a:lnTo>
                  <a:pt x="3538" y="1204"/>
                </a:lnTo>
                <a:lnTo>
                  <a:pt x="3536" y="1204"/>
                </a:lnTo>
                <a:lnTo>
                  <a:pt x="3536" y="1203"/>
                </a:lnTo>
                <a:lnTo>
                  <a:pt x="3538" y="1203"/>
                </a:lnTo>
                <a:lnTo>
                  <a:pt x="3536" y="1203"/>
                </a:lnTo>
                <a:lnTo>
                  <a:pt x="3538" y="1202"/>
                </a:lnTo>
                <a:lnTo>
                  <a:pt x="3538" y="1201"/>
                </a:lnTo>
                <a:lnTo>
                  <a:pt x="3539" y="1201"/>
                </a:lnTo>
                <a:lnTo>
                  <a:pt x="3539" y="1202"/>
                </a:lnTo>
                <a:close/>
                <a:moveTo>
                  <a:pt x="3540" y="1201"/>
                </a:moveTo>
                <a:lnTo>
                  <a:pt x="3541" y="1201"/>
                </a:lnTo>
                <a:lnTo>
                  <a:pt x="3541" y="1202"/>
                </a:lnTo>
                <a:lnTo>
                  <a:pt x="3540" y="1202"/>
                </a:lnTo>
                <a:lnTo>
                  <a:pt x="3540" y="1201"/>
                </a:lnTo>
                <a:lnTo>
                  <a:pt x="3539" y="1201"/>
                </a:lnTo>
                <a:lnTo>
                  <a:pt x="3540" y="1201"/>
                </a:lnTo>
                <a:close/>
                <a:moveTo>
                  <a:pt x="3540" y="1198"/>
                </a:moveTo>
                <a:lnTo>
                  <a:pt x="3539" y="1198"/>
                </a:lnTo>
                <a:lnTo>
                  <a:pt x="3539" y="1199"/>
                </a:lnTo>
                <a:lnTo>
                  <a:pt x="3538" y="1199"/>
                </a:lnTo>
                <a:lnTo>
                  <a:pt x="3539" y="1199"/>
                </a:lnTo>
                <a:lnTo>
                  <a:pt x="3538" y="1199"/>
                </a:lnTo>
                <a:lnTo>
                  <a:pt x="3539" y="1199"/>
                </a:lnTo>
                <a:lnTo>
                  <a:pt x="3539" y="1198"/>
                </a:lnTo>
                <a:lnTo>
                  <a:pt x="3539" y="1199"/>
                </a:lnTo>
                <a:lnTo>
                  <a:pt x="3539" y="1198"/>
                </a:lnTo>
                <a:lnTo>
                  <a:pt x="3540" y="1198"/>
                </a:lnTo>
                <a:close/>
                <a:moveTo>
                  <a:pt x="3552" y="1201"/>
                </a:moveTo>
                <a:lnTo>
                  <a:pt x="3551" y="1201"/>
                </a:lnTo>
                <a:lnTo>
                  <a:pt x="3550" y="1201"/>
                </a:lnTo>
                <a:lnTo>
                  <a:pt x="3550" y="1200"/>
                </a:lnTo>
                <a:lnTo>
                  <a:pt x="3551" y="1200"/>
                </a:lnTo>
                <a:lnTo>
                  <a:pt x="3552" y="1200"/>
                </a:lnTo>
                <a:lnTo>
                  <a:pt x="3552" y="1201"/>
                </a:lnTo>
                <a:close/>
                <a:moveTo>
                  <a:pt x="3540" y="1196"/>
                </a:moveTo>
                <a:lnTo>
                  <a:pt x="3539" y="1196"/>
                </a:lnTo>
                <a:lnTo>
                  <a:pt x="3539" y="1195"/>
                </a:lnTo>
                <a:lnTo>
                  <a:pt x="3540" y="1195"/>
                </a:lnTo>
                <a:lnTo>
                  <a:pt x="3540" y="1196"/>
                </a:lnTo>
                <a:close/>
                <a:moveTo>
                  <a:pt x="3540" y="1195"/>
                </a:moveTo>
                <a:lnTo>
                  <a:pt x="3541" y="1195"/>
                </a:lnTo>
                <a:lnTo>
                  <a:pt x="3540" y="1195"/>
                </a:lnTo>
                <a:lnTo>
                  <a:pt x="3540" y="1194"/>
                </a:lnTo>
                <a:lnTo>
                  <a:pt x="3541" y="1194"/>
                </a:lnTo>
                <a:lnTo>
                  <a:pt x="3541" y="1195"/>
                </a:lnTo>
                <a:lnTo>
                  <a:pt x="3540" y="1195"/>
                </a:lnTo>
                <a:close/>
                <a:moveTo>
                  <a:pt x="3540" y="1194"/>
                </a:moveTo>
                <a:lnTo>
                  <a:pt x="3540" y="1193"/>
                </a:lnTo>
                <a:lnTo>
                  <a:pt x="3540" y="1194"/>
                </a:lnTo>
                <a:close/>
                <a:moveTo>
                  <a:pt x="3541" y="1193"/>
                </a:moveTo>
                <a:lnTo>
                  <a:pt x="3540" y="1193"/>
                </a:lnTo>
                <a:lnTo>
                  <a:pt x="3540" y="1192"/>
                </a:lnTo>
                <a:lnTo>
                  <a:pt x="3541" y="1192"/>
                </a:lnTo>
                <a:lnTo>
                  <a:pt x="3541" y="1193"/>
                </a:lnTo>
                <a:close/>
                <a:moveTo>
                  <a:pt x="3538" y="1192"/>
                </a:moveTo>
                <a:lnTo>
                  <a:pt x="3536" y="1192"/>
                </a:lnTo>
                <a:lnTo>
                  <a:pt x="3535" y="1192"/>
                </a:lnTo>
                <a:lnTo>
                  <a:pt x="3535" y="1191"/>
                </a:lnTo>
                <a:lnTo>
                  <a:pt x="3536" y="1191"/>
                </a:lnTo>
                <a:lnTo>
                  <a:pt x="3538" y="1192"/>
                </a:lnTo>
                <a:close/>
                <a:moveTo>
                  <a:pt x="3534" y="1192"/>
                </a:moveTo>
                <a:lnTo>
                  <a:pt x="3533" y="1191"/>
                </a:lnTo>
                <a:lnTo>
                  <a:pt x="3534" y="1191"/>
                </a:lnTo>
                <a:lnTo>
                  <a:pt x="3534" y="1190"/>
                </a:lnTo>
                <a:lnTo>
                  <a:pt x="3534" y="1191"/>
                </a:lnTo>
                <a:lnTo>
                  <a:pt x="3534" y="1192"/>
                </a:lnTo>
                <a:close/>
                <a:moveTo>
                  <a:pt x="3550" y="1195"/>
                </a:moveTo>
                <a:lnTo>
                  <a:pt x="3550" y="1196"/>
                </a:lnTo>
                <a:lnTo>
                  <a:pt x="3550" y="1199"/>
                </a:lnTo>
                <a:lnTo>
                  <a:pt x="3550" y="1200"/>
                </a:lnTo>
                <a:lnTo>
                  <a:pt x="3550" y="1201"/>
                </a:lnTo>
                <a:lnTo>
                  <a:pt x="3550" y="1202"/>
                </a:lnTo>
                <a:lnTo>
                  <a:pt x="3549" y="1202"/>
                </a:lnTo>
                <a:lnTo>
                  <a:pt x="3548" y="1202"/>
                </a:lnTo>
                <a:lnTo>
                  <a:pt x="3548" y="1203"/>
                </a:lnTo>
                <a:lnTo>
                  <a:pt x="3547" y="1203"/>
                </a:lnTo>
                <a:lnTo>
                  <a:pt x="3545" y="1203"/>
                </a:lnTo>
                <a:lnTo>
                  <a:pt x="3545" y="1204"/>
                </a:lnTo>
                <a:lnTo>
                  <a:pt x="3545" y="1205"/>
                </a:lnTo>
                <a:lnTo>
                  <a:pt x="3544" y="1205"/>
                </a:lnTo>
                <a:lnTo>
                  <a:pt x="3543" y="1205"/>
                </a:lnTo>
                <a:lnTo>
                  <a:pt x="3543" y="1204"/>
                </a:lnTo>
                <a:lnTo>
                  <a:pt x="3544" y="1204"/>
                </a:lnTo>
                <a:lnTo>
                  <a:pt x="3543" y="1204"/>
                </a:lnTo>
                <a:lnTo>
                  <a:pt x="3544" y="1204"/>
                </a:lnTo>
                <a:lnTo>
                  <a:pt x="3543" y="1204"/>
                </a:lnTo>
                <a:lnTo>
                  <a:pt x="3543" y="1203"/>
                </a:lnTo>
                <a:lnTo>
                  <a:pt x="3544" y="1203"/>
                </a:lnTo>
                <a:lnTo>
                  <a:pt x="3545" y="1203"/>
                </a:lnTo>
                <a:lnTo>
                  <a:pt x="3545" y="1202"/>
                </a:lnTo>
                <a:lnTo>
                  <a:pt x="3544" y="1202"/>
                </a:lnTo>
                <a:lnTo>
                  <a:pt x="3545" y="1202"/>
                </a:lnTo>
                <a:lnTo>
                  <a:pt x="3544" y="1202"/>
                </a:lnTo>
                <a:lnTo>
                  <a:pt x="3545" y="1202"/>
                </a:lnTo>
                <a:lnTo>
                  <a:pt x="3545" y="1203"/>
                </a:lnTo>
                <a:lnTo>
                  <a:pt x="3544" y="1203"/>
                </a:lnTo>
                <a:lnTo>
                  <a:pt x="3544" y="1202"/>
                </a:lnTo>
                <a:lnTo>
                  <a:pt x="3544" y="1203"/>
                </a:lnTo>
                <a:lnTo>
                  <a:pt x="3543" y="1203"/>
                </a:lnTo>
                <a:lnTo>
                  <a:pt x="3543" y="1202"/>
                </a:lnTo>
                <a:lnTo>
                  <a:pt x="3542" y="1201"/>
                </a:lnTo>
                <a:lnTo>
                  <a:pt x="3541" y="1201"/>
                </a:lnTo>
                <a:lnTo>
                  <a:pt x="3540" y="1201"/>
                </a:lnTo>
                <a:lnTo>
                  <a:pt x="3540" y="1200"/>
                </a:lnTo>
                <a:lnTo>
                  <a:pt x="3540" y="1201"/>
                </a:lnTo>
                <a:lnTo>
                  <a:pt x="3541" y="1201"/>
                </a:lnTo>
                <a:lnTo>
                  <a:pt x="3541" y="1200"/>
                </a:lnTo>
                <a:lnTo>
                  <a:pt x="3540" y="1200"/>
                </a:lnTo>
                <a:lnTo>
                  <a:pt x="3541" y="1200"/>
                </a:lnTo>
                <a:lnTo>
                  <a:pt x="3540" y="1200"/>
                </a:lnTo>
                <a:lnTo>
                  <a:pt x="3539" y="1200"/>
                </a:lnTo>
                <a:lnTo>
                  <a:pt x="3539" y="1199"/>
                </a:lnTo>
                <a:lnTo>
                  <a:pt x="3540" y="1199"/>
                </a:lnTo>
                <a:lnTo>
                  <a:pt x="3540" y="1198"/>
                </a:lnTo>
                <a:lnTo>
                  <a:pt x="3541" y="1198"/>
                </a:lnTo>
                <a:lnTo>
                  <a:pt x="3542" y="1198"/>
                </a:lnTo>
                <a:lnTo>
                  <a:pt x="3542" y="1196"/>
                </a:lnTo>
                <a:lnTo>
                  <a:pt x="3543" y="1196"/>
                </a:lnTo>
                <a:lnTo>
                  <a:pt x="3544" y="1196"/>
                </a:lnTo>
                <a:lnTo>
                  <a:pt x="3544" y="1195"/>
                </a:lnTo>
                <a:lnTo>
                  <a:pt x="3545" y="1195"/>
                </a:lnTo>
                <a:lnTo>
                  <a:pt x="3547" y="1195"/>
                </a:lnTo>
                <a:lnTo>
                  <a:pt x="3547" y="1194"/>
                </a:lnTo>
                <a:lnTo>
                  <a:pt x="3548" y="1194"/>
                </a:lnTo>
                <a:lnTo>
                  <a:pt x="3549" y="1193"/>
                </a:lnTo>
                <a:lnTo>
                  <a:pt x="3550" y="1193"/>
                </a:lnTo>
                <a:lnTo>
                  <a:pt x="3550" y="1192"/>
                </a:lnTo>
                <a:lnTo>
                  <a:pt x="3551" y="1192"/>
                </a:lnTo>
                <a:lnTo>
                  <a:pt x="3551" y="1193"/>
                </a:lnTo>
                <a:lnTo>
                  <a:pt x="3551" y="1194"/>
                </a:lnTo>
                <a:lnTo>
                  <a:pt x="3550" y="1194"/>
                </a:lnTo>
                <a:lnTo>
                  <a:pt x="3550" y="1195"/>
                </a:lnTo>
                <a:close/>
                <a:moveTo>
                  <a:pt x="3566" y="1195"/>
                </a:moveTo>
                <a:lnTo>
                  <a:pt x="3565" y="1195"/>
                </a:lnTo>
                <a:lnTo>
                  <a:pt x="3566" y="1194"/>
                </a:lnTo>
                <a:lnTo>
                  <a:pt x="3566" y="1195"/>
                </a:lnTo>
                <a:close/>
                <a:moveTo>
                  <a:pt x="3533" y="1187"/>
                </a:moveTo>
                <a:lnTo>
                  <a:pt x="3532" y="1187"/>
                </a:lnTo>
                <a:lnTo>
                  <a:pt x="3533" y="1187"/>
                </a:lnTo>
                <a:lnTo>
                  <a:pt x="3533" y="1186"/>
                </a:lnTo>
                <a:lnTo>
                  <a:pt x="3533" y="1187"/>
                </a:lnTo>
                <a:close/>
                <a:moveTo>
                  <a:pt x="3570" y="1193"/>
                </a:moveTo>
                <a:lnTo>
                  <a:pt x="3572" y="1193"/>
                </a:lnTo>
                <a:lnTo>
                  <a:pt x="3570" y="1193"/>
                </a:lnTo>
                <a:lnTo>
                  <a:pt x="3569" y="1193"/>
                </a:lnTo>
                <a:lnTo>
                  <a:pt x="3569" y="1192"/>
                </a:lnTo>
                <a:lnTo>
                  <a:pt x="3570" y="1192"/>
                </a:lnTo>
                <a:lnTo>
                  <a:pt x="3570" y="1193"/>
                </a:lnTo>
                <a:close/>
                <a:moveTo>
                  <a:pt x="3565" y="1191"/>
                </a:moveTo>
                <a:lnTo>
                  <a:pt x="3566" y="1192"/>
                </a:lnTo>
                <a:lnTo>
                  <a:pt x="3566" y="1191"/>
                </a:lnTo>
                <a:lnTo>
                  <a:pt x="3567" y="1191"/>
                </a:lnTo>
                <a:lnTo>
                  <a:pt x="3568" y="1191"/>
                </a:lnTo>
                <a:lnTo>
                  <a:pt x="3568" y="1192"/>
                </a:lnTo>
                <a:lnTo>
                  <a:pt x="3567" y="1192"/>
                </a:lnTo>
                <a:lnTo>
                  <a:pt x="3568" y="1192"/>
                </a:lnTo>
                <a:lnTo>
                  <a:pt x="3567" y="1192"/>
                </a:lnTo>
                <a:lnTo>
                  <a:pt x="3568" y="1192"/>
                </a:lnTo>
                <a:lnTo>
                  <a:pt x="3568" y="1193"/>
                </a:lnTo>
                <a:lnTo>
                  <a:pt x="3567" y="1193"/>
                </a:lnTo>
                <a:lnTo>
                  <a:pt x="3566" y="1193"/>
                </a:lnTo>
                <a:lnTo>
                  <a:pt x="3565" y="1193"/>
                </a:lnTo>
                <a:lnTo>
                  <a:pt x="3565" y="1194"/>
                </a:lnTo>
                <a:lnTo>
                  <a:pt x="3564" y="1193"/>
                </a:lnTo>
                <a:lnTo>
                  <a:pt x="3564" y="1192"/>
                </a:lnTo>
                <a:lnTo>
                  <a:pt x="3564" y="1191"/>
                </a:lnTo>
                <a:lnTo>
                  <a:pt x="3565" y="1190"/>
                </a:lnTo>
                <a:lnTo>
                  <a:pt x="3565" y="1191"/>
                </a:lnTo>
                <a:close/>
                <a:moveTo>
                  <a:pt x="3567" y="1190"/>
                </a:moveTo>
                <a:lnTo>
                  <a:pt x="3566" y="1190"/>
                </a:lnTo>
                <a:lnTo>
                  <a:pt x="3567" y="1190"/>
                </a:lnTo>
                <a:close/>
                <a:moveTo>
                  <a:pt x="3565" y="1188"/>
                </a:moveTo>
                <a:lnTo>
                  <a:pt x="3565" y="1190"/>
                </a:lnTo>
                <a:lnTo>
                  <a:pt x="3565" y="1188"/>
                </a:lnTo>
                <a:close/>
                <a:moveTo>
                  <a:pt x="3568" y="1188"/>
                </a:moveTo>
                <a:lnTo>
                  <a:pt x="3568" y="1190"/>
                </a:lnTo>
                <a:lnTo>
                  <a:pt x="3567" y="1190"/>
                </a:lnTo>
                <a:lnTo>
                  <a:pt x="3568" y="1190"/>
                </a:lnTo>
                <a:lnTo>
                  <a:pt x="3567" y="1190"/>
                </a:lnTo>
                <a:lnTo>
                  <a:pt x="3568" y="1190"/>
                </a:lnTo>
                <a:lnTo>
                  <a:pt x="3567" y="1190"/>
                </a:lnTo>
                <a:lnTo>
                  <a:pt x="3568" y="1190"/>
                </a:lnTo>
                <a:lnTo>
                  <a:pt x="3567" y="1190"/>
                </a:lnTo>
                <a:lnTo>
                  <a:pt x="3567" y="1188"/>
                </a:lnTo>
                <a:lnTo>
                  <a:pt x="3568" y="1188"/>
                </a:lnTo>
                <a:close/>
                <a:moveTo>
                  <a:pt x="3574" y="1191"/>
                </a:moveTo>
                <a:lnTo>
                  <a:pt x="3574" y="1192"/>
                </a:lnTo>
                <a:lnTo>
                  <a:pt x="3574" y="1193"/>
                </a:lnTo>
                <a:lnTo>
                  <a:pt x="3573" y="1193"/>
                </a:lnTo>
                <a:lnTo>
                  <a:pt x="3572" y="1193"/>
                </a:lnTo>
                <a:lnTo>
                  <a:pt x="3572" y="1192"/>
                </a:lnTo>
                <a:lnTo>
                  <a:pt x="3572" y="1193"/>
                </a:lnTo>
                <a:lnTo>
                  <a:pt x="3572" y="1192"/>
                </a:lnTo>
                <a:lnTo>
                  <a:pt x="3570" y="1192"/>
                </a:lnTo>
                <a:lnTo>
                  <a:pt x="3572" y="1192"/>
                </a:lnTo>
                <a:lnTo>
                  <a:pt x="3570" y="1192"/>
                </a:lnTo>
                <a:lnTo>
                  <a:pt x="3572" y="1192"/>
                </a:lnTo>
                <a:lnTo>
                  <a:pt x="3572" y="1191"/>
                </a:lnTo>
                <a:lnTo>
                  <a:pt x="3570" y="1191"/>
                </a:lnTo>
                <a:lnTo>
                  <a:pt x="3572" y="1191"/>
                </a:lnTo>
                <a:lnTo>
                  <a:pt x="3572" y="1190"/>
                </a:lnTo>
                <a:lnTo>
                  <a:pt x="3572" y="1191"/>
                </a:lnTo>
                <a:lnTo>
                  <a:pt x="3573" y="1191"/>
                </a:lnTo>
                <a:lnTo>
                  <a:pt x="3573" y="1192"/>
                </a:lnTo>
                <a:lnTo>
                  <a:pt x="3573" y="1191"/>
                </a:lnTo>
                <a:lnTo>
                  <a:pt x="3573" y="1190"/>
                </a:lnTo>
                <a:lnTo>
                  <a:pt x="3573" y="1191"/>
                </a:lnTo>
                <a:lnTo>
                  <a:pt x="3574" y="1191"/>
                </a:lnTo>
                <a:lnTo>
                  <a:pt x="3574" y="1190"/>
                </a:lnTo>
                <a:lnTo>
                  <a:pt x="3574" y="1191"/>
                </a:lnTo>
                <a:close/>
                <a:moveTo>
                  <a:pt x="3566" y="1188"/>
                </a:moveTo>
                <a:lnTo>
                  <a:pt x="3567" y="1188"/>
                </a:lnTo>
                <a:lnTo>
                  <a:pt x="3566" y="1188"/>
                </a:lnTo>
                <a:close/>
                <a:moveTo>
                  <a:pt x="3585" y="1191"/>
                </a:moveTo>
                <a:lnTo>
                  <a:pt x="3585" y="1192"/>
                </a:lnTo>
                <a:lnTo>
                  <a:pt x="3584" y="1192"/>
                </a:lnTo>
                <a:lnTo>
                  <a:pt x="3584" y="1193"/>
                </a:lnTo>
                <a:lnTo>
                  <a:pt x="3583" y="1193"/>
                </a:lnTo>
                <a:lnTo>
                  <a:pt x="3583" y="1194"/>
                </a:lnTo>
                <a:lnTo>
                  <a:pt x="3582" y="1194"/>
                </a:lnTo>
                <a:lnTo>
                  <a:pt x="3582" y="1195"/>
                </a:lnTo>
                <a:lnTo>
                  <a:pt x="3581" y="1195"/>
                </a:lnTo>
                <a:lnTo>
                  <a:pt x="3580" y="1195"/>
                </a:lnTo>
                <a:lnTo>
                  <a:pt x="3580" y="1196"/>
                </a:lnTo>
                <a:lnTo>
                  <a:pt x="3578" y="1196"/>
                </a:lnTo>
                <a:lnTo>
                  <a:pt x="3577" y="1196"/>
                </a:lnTo>
                <a:lnTo>
                  <a:pt x="3576" y="1196"/>
                </a:lnTo>
                <a:lnTo>
                  <a:pt x="3575" y="1196"/>
                </a:lnTo>
                <a:lnTo>
                  <a:pt x="3575" y="1198"/>
                </a:lnTo>
                <a:lnTo>
                  <a:pt x="3574" y="1198"/>
                </a:lnTo>
                <a:lnTo>
                  <a:pt x="3573" y="1198"/>
                </a:lnTo>
                <a:lnTo>
                  <a:pt x="3572" y="1198"/>
                </a:lnTo>
                <a:lnTo>
                  <a:pt x="3572" y="1199"/>
                </a:lnTo>
                <a:lnTo>
                  <a:pt x="3570" y="1199"/>
                </a:lnTo>
                <a:lnTo>
                  <a:pt x="3569" y="1199"/>
                </a:lnTo>
                <a:lnTo>
                  <a:pt x="3568" y="1200"/>
                </a:lnTo>
                <a:lnTo>
                  <a:pt x="3567" y="1200"/>
                </a:lnTo>
                <a:lnTo>
                  <a:pt x="3566" y="1200"/>
                </a:lnTo>
                <a:lnTo>
                  <a:pt x="3566" y="1201"/>
                </a:lnTo>
                <a:lnTo>
                  <a:pt x="3565" y="1201"/>
                </a:lnTo>
                <a:lnTo>
                  <a:pt x="3564" y="1201"/>
                </a:lnTo>
                <a:lnTo>
                  <a:pt x="3563" y="1202"/>
                </a:lnTo>
                <a:lnTo>
                  <a:pt x="3561" y="1202"/>
                </a:lnTo>
                <a:lnTo>
                  <a:pt x="3560" y="1203"/>
                </a:lnTo>
                <a:lnTo>
                  <a:pt x="3559" y="1203"/>
                </a:lnTo>
                <a:lnTo>
                  <a:pt x="3559" y="1204"/>
                </a:lnTo>
                <a:lnTo>
                  <a:pt x="3558" y="1204"/>
                </a:lnTo>
                <a:lnTo>
                  <a:pt x="3557" y="1204"/>
                </a:lnTo>
                <a:lnTo>
                  <a:pt x="3556" y="1204"/>
                </a:lnTo>
                <a:lnTo>
                  <a:pt x="3555" y="1204"/>
                </a:lnTo>
                <a:lnTo>
                  <a:pt x="3555" y="1203"/>
                </a:lnTo>
                <a:lnTo>
                  <a:pt x="3556" y="1203"/>
                </a:lnTo>
                <a:lnTo>
                  <a:pt x="3556" y="1202"/>
                </a:lnTo>
                <a:lnTo>
                  <a:pt x="3557" y="1202"/>
                </a:lnTo>
                <a:lnTo>
                  <a:pt x="3557" y="1201"/>
                </a:lnTo>
                <a:lnTo>
                  <a:pt x="3558" y="1201"/>
                </a:lnTo>
                <a:lnTo>
                  <a:pt x="3559" y="1201"/>
                </a:lnTo>
                <a:lnTo>
                  <a:pt x="3559" y="1200"/>
                </a:lnTo>
                <a:lnTo>
                  <a:pt x="3560" y="1200"/>
                </a:lnTo>
                <a:lnTo>
                  <a:pt x="3561" y="1199"/>
                </a:lnTo>
                <a:lnTo>
                  <a:pt x="3561" y="1198"/>
                </a:lnTo>
                <a:lnTo>
                  <a:pt x="3563" y="1198"/>
                </a:lnTo>
                <a:lnTo>
                  <a:pt x="3563" y="1196"/>
                </a:lnTo>
                <a:lnTo>
                  <a:pt x="3563" y="1198"/>
                </a:lnTo>
                <a:lnTo>
                  <a:pt x="3564" y="1198"/>
                </a:lnTo>
                <a:lnTo>
                  <a:pt x="3564" y="1196"/>
                </a:lnTo>
                <a:lnTo>
                  <a:pt x="3564" y="1198"/>
                </a:lnTo>
                <a:lnTo>
                  <a:pt x="3564" y="1196"/>
                </a:lnTo>
                <a:lnTo>
                  <a:pt x="3565" y="1196"/>
                </a:lnTo>
                <a:lnTo>
                  <a:pt x="3566" y="1196"/>
                </a:lnTo>
                <a:lnTo>
                  <a:pt x="3566" y="1195"/>
                </a:lnTo>
                <a:lnTo>
                  <a:pt x="3567" y="1195"/>
                </a:lnTo>
                <a:lnTo>
                  <a:pt x="3567" y="1194"/>
                </a:lnTo>
                <a:lnTo>
                  <a:pt x="3568" y="1194"/>
                </a:lnTo>
                <a:lnTo>
                  <a:pt x="3569" y="1194"/>
                </a:lnTo>
                <a:lnTo>
                  <a:pt x="3570" y="1194"/>
                </a:lnTo>
                <a:lnTo>
                  <a:pt x="3569" y="1194"/>
                </a:lnTo>
                <a:lnTo>
                  <a:pt x="3570" y="1194"/>
                </a:lnTo>
                <a:lnTo>
                  <a:pt x="3572" y="1194"/>
                </a:lnTo>
                <a:lnTo>
                  <a:pt x="3572" y="1193"/>
                </a:lnTo>
                <a:lnTo>
                  <a:pt x="3573" y="1193"/>
                </a:lnTo>
                <a:lnTo>
                  <a:pt x="3574" y="1193"/>
                </a:lnTo>
                <a:lnTo>
                  <a:pt x="3574" y="1192"/>
                </a:lnTo>
                <a:lnTo>
                  <a:pt x="3575" y="1192"/>
                </a:lnTo>
                <a:lnTo>
                  <a:pt x="3575" y="1191"/>
                </a:lnTo>
                <a:lnTo>
                  <a:pt x="3576" y="1191"/>
                </a:lnTo>
                <a:lnTo>
                  <a:pt x="3577" y="1191"/>
                </a:lnTo>
                <a:lnTo>
                  <a:pt x="3578" y="1191"/>
                </a:lnTo>
                <a:lnTo>
                  <a:pt x="3580" y="1191"/>
                </a:lnTo>
                <a:lnTo>
                  <a:pt x="3580" y="1192"/>
                </a:lnTo>
                <a:lnTo>
                  <a:pt x="3580" y="1193"/>
                </a:lnTo>
                <a:lnTo>
                  <a:pt x="3578" y="1193"/>
                </a:lnTo>
                <a:lnTo>
                  <a:pt x="3577" y="1194"/>
                </a:lnTo>
                <a:lnTo>
                  <a:pt x="3577" y="1195"/>
                </a:lnTo>
                <a:lnTo>
                  <a:pt x="3578" y="1195"/>
                </a:lnTo>
                <a:lnTo>
                  <a:pt x="3578" y="1194"/>
                </a:lnTo>
                <a:lnTo>
                  <a:pt x="3580" y="1194"/>
                </a:lnTo>
                <a:lnTo>
                  <a:pt x="3581" y="1194"/>
                </a:lnTo>
                <a:lnTo>
                  <a:pt x="3581" y="1193"/>
                </a:lnTo>
                <a:lnTo>
                  <a:pt x="3581" y="1192"/>
                </a:lnTo>
                <a:lnTo>
                  <a:pt x="3581" y="1193"/>
                </a:lnTo>
                <a:lnTo>
                  <a:pt x="3582" y="1193"/>
                </a:lnTo>
                <a:lnTo>
                  <a:pt x="3583" y="1193"/>
                </a:lnTo>
                <a:lnTo>
                  <a:pt x="3583" y="1192"/>
                </a:lnTo>
                <a:lnTo>
                  <a:pt x="3584" y="1192"/>
                </a:lnTo>
                <a:lnTo>
                  <a:pt x="3584" y="1191"/>
                </a:lnTo>
                <a:lnTo>
                  <a:pt x="3583" y="1191"/>
                </a:lnTo>
                <a:lnTo>
                  <a:pt x="3584" y="1191"/>
                </a:lnTo>
                <a:lnTo>
                  <a:pt x="3585" y="1191"/>
                </a:lnTo>
                <a:close/>
                <a:moveTo>
                  <a:pt x="3575" y="1188"/>
                </a:moveTo>
                <a:lnTo>
                  <a:pt x="3576" y="1190"/>
                </a:lnTo>
                <a:lnTo>
                  <a:pt x="3576" y="1191"/>
                </a:lnTo>
                <a:lnTo>
                  <a:pt x="3575" y="1191"/>
                </a:lnTo>
                <a:lnTo>
                  <a:pt x="3574" y="1191"/>
                </a:lnTo>
                <a:lnTo>
                  <a:pt x="3574" y="1190"/>
                </a:lnTo>
                <a:lnTo>
                  <a:pt x="3574" y="1188"/>
                </a:lnTo>
                <a:lnTo>
                  <a:pt x="3575" y="1188"/>
                </a:lnTo>
                <a:lnTo>
                  <a:pt x="3574" y="1188"/>
                </a:lnTo>
                <a:lnTo>
                  <a:pt x="3575" y="1188"/>
                </a:lnTo>
                <a:close/>
                <a:moveTo>
                  <a:pt x="3569" y="1186"/>
                </a:moveTo>
                <a:lnTo>
                  <a:pt x="3570" y="1186"/>
                </a:lnTo>
                <a:lnTo>
                  <a:pt x="3570" y="1187"/>
                </a:lnTo>
                <a:lnTo>
                  <a:pt x="3569" y="1187"/>
                </a:lnTo>
                <a:lnTo>
                  <a:pt x="3569" y="1188"/>
                </a:lnTo>
                <a:lnTo>
                  <a:pt x="3569" y="1187"/>
                </a:lnTo>
                <a:lnTo>
                  <a:pt x="3569" y="1186"/>
                </a:lnTo>
                <a:close/>
                <a:moveTo>
                  <a:pt x="3584" y="1190"/>
                </a:moveTo>
                <a:lnTo>
                  <a:pt x="3585" y="1190"/>
                </a:lnTo>
                <a:lnTo>
                  <a:pt x="3584" y="1190"/>
                </a:lnTo>
                <a:close/>
                <a:moveTo>
                  <a:pt x="3576" y="1188"/>
                </a:moveTo>
                <a:lnTo>
                  <a:pt x="3576" y="1187"/>
                </a:lnTo>
                <a:lnTo>
                  <a:pt x="3575" y="1187"/>
                </a:lnTo>
                <a:lnTo>
                  <a:pt x="3575" y="1186"/>
                </a:lnTo>
                <a:lnTo>
                  <a:pt x="3576" y="1186"/>
                </a:lnTo>
                <a:lnTo>
                  <a:pt x="3576" y="1187"/>
                </a:lnTo>
                <a:lnTo>
                  <a:pt x="3576" y="1188"/>
                </a:lnTo>
                <a:close/>
                <a:moveTo>
                  <a:pt x="3563" y="1185"/>
                </a:moveTo>
                <a:lnTo>
                  <a:pt x="3561" y="1185"/>
                </a:lnTo>
                <a:lnTo>
                  <a:pt x="3561" y="1186"/>
                </a:lnTo>
                <a:lnTo>
                  <a:pt x="3560" y="1186"/>
                </a:lnTo>
                <a:lnTo>
                  <a:pt x="3561" y="1186"/>
                </a:lnTo>
                <a:lnTo>
                  <a:pt x="3563" y="1186"/>
                </a:lnTo>
                <a:lnTo>
                  <a:pt x="3564" y="1186"/>
                </a:lnTo>
                <a:lnTo>
                  <a:pt x="3563" y="1186"/>
                </a:lnTo>
                <a:lnTo>
                  <a:pt x="3563" y="1187"/>
                </a:lnTo>
                <a:lnTo>
                  <a:pt x="3561" y="1187"/>
                </a:lnTo>
                <a:lnTo>
                  <a:pt x="3561" y="1188"/>
                </a:lnTo>
                <a:lnTo>
                  <a:pt x="3563" y="1188"/>
                </a:lnTo>
                <a:lnTo>
                  <a:pt x="3561" y="1188"/>
                </a:lnTo>
                <a:lnTo>
                  <a:pt x="3561" y="1190"/>
                </a:lnTo>
                <a:lnTo>
                  <a:pt x="3563" y="1190"/>
                </a:lnTo>
                <a:lnTo>
                  <a:pt x="3564" y="1190"/>
                </a:lnTo>
                <a:lnTo>
                  <a:pt x="3564" y="1188"/>
                </a:lnTo>
                <a:lnTo>
                  <a:pt x="3565" y="1188"/>
                </a:lnTo>
                <a:lnTo>
                  <a:pt x="3565" y="1190"/>
                </a:lnTo>
                <a:lnTo>
                  <a:pt x="3564" y="1190"/>
                </a:lnTo>
                <a:lnTo>
                  <a:pt x="3564" y="1192"/>
                </a:lnTo>
                <a:lnTo>
                  <a:pt x="3564" y="1194"/>
                </a:lnTo>
                <a:lnTo>
                  <a:pt x="3561" y="1198"/>
                </a:lnTo>
                <a:lnTo>
                  <a:pt x="3560" y="1199"/>
                </a:lnTo>
                <a:lnTo>
                  <a:pt x="3559" y="1200"/>
                </a:lnTo>
                <a:lnTo>
                  <a:pt x="3558" y="1200"/>
                </a:lnTo>
                <a:lnTo>
                  <a:pt x="3557" y="1200"/>
                </a:lnTo>
                <a:lnTo>
                  <a:pt x="3557" y="1199"/>
                </a:lnTo>
                <a:lnTo>
                  <a:pt x="3557" y="1198"/>
                </a:lnTo>
                <a:lnTo>
                  <a:pt x="3556" y="1196"/>
                </a:lnTo>
                <a:lnTo>
                  <a:pt x="3557" y="1196"/>
                </a:lnTo>
                <a:lnTo>
                  <a:pt x="3558" y="1195"/>
                </a:lnTo>
                <a:lnTo>
                  <a:pt x="3558" y="1194"/>
                </a:lnTo>
                <a:lnTo>
                  <a:pt x="3559" y="1194"/>
                </a:lnTo>
                <a:lnTo>
                  <a:pt x="3560" y="1193"/>
                </a:lnTo>
                <a:lnTo>
                  <a:pt x="3559" y="1193"/>
                </a:lnTo>
                <a:lnTo>
                  <a:pt x="3559" y="1194"/>
                </a:lnTo>
                <a:lnTo>
                  <a:pt x="3558" y="1194"/>
                </a:lnTo>
                <a:lnTo>
                  <a:pt x="3558" y="1195"/>
                </a:lnTo>
                <a:lnTo>
                  <a:pt x="3557" y="1195"/>
                </a:lnTo>
                <a:lnTo>
                  <a:pt x="3556" y="1195"/>
                </a:lnTo>
                <a:lnTo>
                  <a:pt x="3555" y="1195"/>
                </a:lnTo>
                <a:lnTo>
                  <a:pt x="3555" y="1196"/>
                </a:lnTo>
                <a:lnTo>
                  <a:pt x="3553" y="1198"/>
                </a:lnTo>
                <a:lnTo>
                  <a:pt x="3553" y="1199"/>
                </a:lnTo>
                <a:lnTo>
                  <a:pt x="3552" y="1199"/>
                </a:lnTo>
                <a:lnTo>
                  <a:pt x="3552" y="1198"/>
                </a:lnTo>
                <a:lnTo>
                  <a:pt x="3551" y="1198"/>
                </a:lnTo>
                <a:lnTo>
                  <a:pt x="3552" y="1198"/>
                </a:lnTo>
                <a:lnTo>
                  <a:pt x="3551" y="1198"/>
                </a:lnTo>
                <a:lnTo>
                  <a:pt x="3551" y="1196"/>
                </a:lnTo>
                <a:lnTo>
                  <a:pt x="3552" y="1196"/>
                </a:lnTo>
                <a:lnTo>
                  <a:pt x="3552" y="1198"/>
                </a:lnTo>
                <a:lnTo>
                  <a:pt x="3552" y="1196"/>
                </a:lnTo>
                <a:lnTo>
                  <a:pt x="3552" y="1198"/>
                </a:lnTo>
                <a:lnTo>
                  <a:pt x="3552" y="1196"/>
                </a:lnTo>
                <a:lnTo>
                  <a:pt x="3551" y="1196"/>
                </a:lnTo>
                <a:lnTo>
                  <a:pt x="3552" y="1196"/>
                </a:lnTo>
                <a:lnTo>
                  <a:pt x="3551" y="1196"/>
                </a:lnTo>
                <a:lnTo>
                  <a:pt x="3551" y="1198"/>
                </a:lnTo>
                <a:lnTo>
                  <a:pt x="3551" y="1196"/>
                </a:lnTo>
                <a:lnTo>
                  <a:pt x="3550" y="1196"/>
                </a:lnTo>
                <a:lnTo>
                  <a:pt x="3551" y="1195"/>
                </a:lnTo>
                <a:lnTo>
                  <a:pt x="3551" y="1194"/>
                </a:lnTo>
                <a:lnTo>
                  <a:pt x="3551" y="1195"/>
                </a:lnTo>
                <a:lnTo>
                  <a:pt x="3552" y="1195"/>
                </a:lnTo>
                <a:lnTo>
                  <a:pt x="3551" y="1195"/>
                </a:lnTo>
                <a:lnTo>
                  <a:pt x="3551" y="1194"/>
                </a:lnTo>
                <a:lnTo>
                  <a:pt x="3552" y="1194"/>
                </a:lnTo>
                <a:lnTo>
                  <a:pt x="3551" y="1194"/>
                </a:lnTo>
                <a:lnTo>
                  <a:pt x="3551" y="1193"/>
                </a:lnTo>
                <a:lnTo>
                  <a:pt x="3552" y="1193"/>
                </a:lnTo>
                <a:lnTo>
                  <a:pt x="3552" y="1192"/>
                </a:lnTo>
                <a:lnTo>
                  <a:pt x="3553" y="1191"/>
                </a:lnTo>
                <a:lnTo>
                  <a:pt x="3553" y="1190"/>
                </a:lnTo>
                <a:lnTo>
                  <a:pt x="3555" y="1190"/>
                </a:lnTo>
                <a:lnTo>
                  <a:pt x="3556" y="1190"/>
                </a:lnTo>
                <a:lnTo>
                  <a:pt x="3556" y="1188"/>
                </a:lnTo>
                <a:lnTo>
                  <a:pt x="3557" y="1188"/>
                </a:lnTo>
                <a:lnTo>
                  <a:pt x="3556" y="1188"/>
                </a:lnTo>
                <a:lnTo>
                  <a:pt x="3556" y="1190"/>
                </a:lnTo>
                <a:lnTo>
                  <a:pt x="3556" y="1188"/>
                </a:lnTo>
                <a:lnTo>
                  <a:pt x="3556" y="1190"/>
                </a:lnTo>
                <a:lnTo>
                  <a:pt x="3556" y="1188"/>
                </a:lnTo>
                <a:lnTo>
                  <a:pt x="3557" y="1188"/>
                </a:lnTo>
                <a:lnTo>
                  <a:pt x="3557" y="1187"/>
                </a:lnTo>
                <a:lnTo>
                  <a:pt x="3558" y="1187"/>
                </a:lnTo>
                <a:lnTo>
                  <a:pt x="3559" y="1186"/>
                </a:lnTo>
                <a:lnTo>
                  <a:pt x="3560" y="1186"/>
                </a:lnTo>
                <a:lnTo>
                  <a:pt x="3559" y="1186"/>
                </a:lnTo>
                <a:lnTo>
                  <a:pt x="3560" y="1186"/>
                </a:lnTo>
                <a:lnTo>
                  <a:pt x="3560" y="1185"/>
                </a:lnTo>
                <a:lnTo>
                  <a:pt x="3561" y="1185"/>
                </a:lnTo>
                <a:lnTo>
                  <a:pt x="3561" y="1184"/>
                </a:lnTo>
                <a:lnTo>
                  <a:pt x="3563" y="1184"/>
                </a:lnTo>
                <a:lnTo>
                  <a:pt x="3564" y="1184"/>
                </a:lnTo>
                <a:lnTo>
                  <a:pt x="3563" y="1185"/>
                </a:lnTo>
                <a:close/>
                <a:moveTo>
                  <a:pt x="3582" y="1186"/>
                </a:moveTo>
                <a:lnTo>
                  <a:pt x="3582" y="1187"/>
                </a:lnTo>
                <a:lnTo>
                  <a:pt x="3581" y="1187"/>
                </a:lnTo>
                <a:lnTo>
                  <a:pt x="3580" y="1186"/>
                </a:lnTo>
                <a:lnTo>
                  <a:pt x="3581" y="1186"/>
                </a:lnTo>
                <a:lnTo>
                  <a:pt x="3582" y="1186"/>
                </a:lnTo>
                <a:close/>
                <a:moveTo>
                  <a:pt x="3566" y="1183"/>
                </a:moveTo>
                <a:lnTo>
                  <a:pt x="3565" y="1183"/>
                </a:lnTo>
                <a:lnTo>
                  <a:pt x="3566" y="1183"/>
                </a:lnTo>
                <a:lnTo>
                  <a:pt x="3565" y="1183"/>
                </a:lnTo>
                <a:lnTo>
                  <a:pt x="3565" y="1182"/>
                </a:lnTo>
                <a:lnTo>
                  <a:pt x="3565" y="1183"/>
                </a:lnTo>
                <a:lnTo>
                  <a:pt x="3566" y="1182"/>
                </a:lnTo>
                <a:lnTo>
                  <a:pt x="3566" y="1183"/>
                </a:lnTo>
                <a:close/>
                <a:moveTo>
                  <a:pt x="3593" y="1188"/>
                </a:moveTo>
                <a:lnTo>
                  <a:pt x="3592" y="1188"/>
                </a:lnTo>
                <a:lnTo>
                  <a:pt x="3592" y="1187"/>
                </a:lnTo>
                <a:lnTo>
                  <a:pt x="3592" y="1186"/>
                </a:lnTo>
                <a:lnTo>
                  <a:pt x="3593" y="1186"/>
                </a:lnTo>
                <a:lnTo>
                  <a:pt x="3593" y="1187"/>
                </a:lnTo>
                <a:lnTo>
                  <a:pt x="3593" y="1188"/>
                </a:lnTo>
                <a:close/>
                <a:moveTo>
                  <a:pt x="3592" y="1186"/>
                </a:moveTo>
                <a:lnTo>
                  <a:pt x="3592" y="1187"/>
                </a:lnTo>
                <a:lnTo>
                  <a:pt x="3592" y="1188"/>
                </a:lnTo>
                <a:lnTo>
                  <a:pt x="3592" y="1187"/>
                </a:lnTo>
                <a:lnTo>
                  <a:pt x="3592" y="1186"/>
                </a:lnTo>
                <a:lnTo>
                  <a:pt x="3593" y="1186"/>
                </a:lnTo>
                <a:lnTo>
                  <a:pt x="3592" y="1186"/>
                </a:lnTo>
                <a:close/>
                <a:moveTo>
                  <a:pt x="3578" y="1184"/>
                </a:moveTo>
                <a:lnTo>
                  <a:pt x="3580" y="1184"/>
                </a:lnTo>
                <a:lnTo>
                  <a:pt x="3580" y="1185"/>
                </a:lnTo>
                <a:lnTo>
                  <a:pt x="3581" y="1185"/>
                </a:lnTo>
                <a:lnTo>
                  <a:pt x="3580" y="1185"/>
                </a:lnTo>
                <a:lnTo>
                  <a:pt x="3580" y="1184"/>
                </a:lnTo>
                <a:lnTo>
                  <a:pt x="3580" y="1185"/>
                </a:lnTo>
                <a:lnTo>
                  <a:pt x="3581" y="1185"/>
                </a:lnTo>
                <a:lnTo>
                  <a:pt x="3582" y="1185"/>
                </a:lnTo>
                <a:lnTo>
                  <a:pt x="3583" y="1185"/>
                </a:lnTo>
                <a:lnTo>
                  <a:pt x="3582" y="1185"/>
                </a:lnTo>
                <a:lnTo>
                  <a:pt x="3583" y="1185"/>
                </a:lnTo>
                <a:lnTo>
                  <a:pt x="3582" y="1186"/>
                </a:lnTo>
                <a:lnTo>
                  <a:pt x="3581" y="1186"/>
                </a:lnTo>
                <a:lnTo>
                  <a:pt x="3580" y="1186"/>
                </a:lnTo>
                <a:lnTo>
                  <a:pt x="3578" y="1186"/>
                </a:lnTo>
                <a:lnTo>
                  <a:pt x="3577" y="1186"/>
                </a:lnTo>
                <a:lnTo>
                  <a:pt x="3577" y="1185"/>
                </a:lnTo>
                <a:lnTo>
                  <a:pt x="3577" y="1184"/>
                </a:lnTo>
                <a:lnTo>
                  <a:pt x="3578" y="1184"/>
                </a:lnTo>
                <a:lnTo>
                  <a:pt x="3578" y="1183"/>
                </a:lnTo>
                <a:lnTo>
                  <a:pt x="3578" y="1184"/>
                </a:lnTo>
                <a:close/>
                <a:moveTo>
                  <a:pt x="3593" y="1184"/>
                </a:moveTo>
                <a:lnTo>
                  <a:pt x="3594" y="1184"/>
                </a:lnTo>
                <a:lnTo>
                  <a:pt x="3593" y="1184"/>
                </a:lnTo>
                <a:lnTo>
                  <a:pt x="3594" y="1184"/>
                </a:lnTo>
                <a:lnTo>
                  <a:pt x="3593" y="1184"/>
                </a:lnTo>
                <a:lnTo>
                  <a:pt x="3594" y="1184"/>
                </a:lnTo>
                <a:lnTo>
                  <a:pt x="3593" y="1184"/>
                </a:lnTo>
                <a:lnTo>
                  <a:pt x="3594" y="1184"/>
                </a:lnTo>
                <a:lnTo>
                  <a:pt x="3594" y="1185"/>
                </a:lnTo>
                <a:lnTo>
                  <a:pt x="3593" y="1185"/>
                </a:lnTo>
                <a:lnTo>
                  <a:pt x="3593" y="1184"/>
                </a:lnTo>
                <a:lnTo>
                  <a:pt x="3593" y="1183"/>
                </a:lnTo>
                <a:lnTo>
                  <a:pt x="3593" y="1184"/>
                </a:lnTo>
                <a:close/>
                <a:moveTo>
                  <a:pt x="3577" y="1179"/>
                </a:moveTo>
                <a:lnTo>
                  <a:pt x="3578" y="1178"/>
                </a:lnTo>
                <a:lnTo>
                  <a:pt x="3578" y="1179"/>
                </a:lnTo>
                <a:lnTo>
                  <a:pt x="3578" y="1181"/>
                </a:lnTo>
                <a:lnTo>
                  <a:pt x="3578" y="1182"/>
                </a:lnTo>
                <a:lnTo>
                  <a:pt x="3577" y="1182"/>
                </a:lnTo>
                <a:lnTo>
                  <a:pt x="3577" y="1183"/>
                </a:lnTo>
                <a:lnTo>
                  <a:pt x="3577" y="1182"/>
                </a:lnTo>
                <a:lnTo>
                  <a:pt x="3577" y="1181"/>
                </a:lnTo>
                <a:lnTo>
                  <a:pt x="3577" y="1179"/>
                </a:lnTo>
                <a:lnTo>
                  <a:pt x="3577" y="1178"/>
                </a:lnTo>
                <a:lnTo>
                  <a:pt x="3577" y="1179"/>
                </a:lnTo>
                <a:close/>
                <a:moveTo>
                  <a:pt x="3569" y="1177"/>
                </a:moveTo>
                <a:lnTo>
                  <a:pt x="3568" y="1177"/>
                </a:lnTo>
                <a:lnTo>
                  <a:pt x="3569" y="1177"/>
                </a:lnTo>
                <a:lnTo>
                  <a:pt x="3569" y="1176"/>
                </a:lnTo>
                <a:lnTo>
                  <a:pt x="3569" y="1177"/>
                </a:lnTo>
                <a:close/>
                <a:moveTo>
                  <a:pt x="3573" y="1177"/>
                </a:moveTo>
                <a:lnTo>
                  <a:pt x="3574" y="1177"/>
                </a:lnTo>
                <a:lnTo>
                  <a:pt x="3573" y="1177"/>
                </a:lnTo>
                <a:close/>
                <a:moveTo>
                  <a:pt x="3592" y="1182"/>
                </a:moveTo>
                <a:lnTo>
                  <a:pt x="3592" y="1181"/>
                </a:lnTo>
                <a:lnTo>
                  <a:pt x="3593" y="1181"/>
                </a:lnTo>
                <a:lnTo>
                  <a:pt x="3593" y="1182"/>
                </a:lnTo>
                <a:lnTo>
                  <a:pt x="3592" y="1182"/>
                </a:lnTo>
                <a:close/>
                <a:moveTo>
                  <a:pt x="3566" y="1176"/>
                </a:moveTo>
                <a:lnTo>
                  <a:pt x="3567" y="1176"/>
                </a:lnTo>
                <a:lnTo>
                  <a:pt x="3566" y="1176"/>
                </a:lnTo>
                <a:lnTo>
                  <a:pt x="3566" y="1175"/>
                </a:lnTo>
                <a:lnTo>
                  <a:pt x="3566" y="1176"/>
                </a:lnTo>
                <a:close/>
                <a:moveTo>
                  <a:pt x="3572" y="1176"/>
                </a:moveTo>
                <a:lnTo>
                  <a:pt x="3572" y="1177"/>
                </a:lnTo>
                <a:lnTo>
                  <a:pt x="3570" y="1177"/>
                </a:lnTo>
                <a:lnTo>
                  <a:pt x="3570" y="1176"/>
                </a:lnTo>
                <a:lnTo>
                  <a:pt x="3572" y="1176"/>
                </a:lnTo>
                <a:close/>
                <a:moveTo>
                  <a:pt x="3597" y="1182"/>
                </a:moveTo>
                <a:lnTo>
                  <a:pt x="3597" y="1181"/>
                </a:lnTo>
                <a:lnTo>
                  <a:pt x="3597" y="1182"/>
                </a:lnTo>
                <a:close/>
                <a:moveTo>
                  <a:pt x="3577" y="1176"/>
                </a:moveTo>
                <a:lnTo>
                  <a:pt x="3577" y="1177"/>
                </a:lnTo>
                <a:lnTo>
                  <a:pt x="3577" y="1178"/>
                </a:lnTo>
                <a:lnTo>
                  <a:pt x="3577" y="1179"/>
                </a:lnTo>
                <a:lnTo>
                  <a:pt x="3577" y="1181"/>
                </a:lnTo>
                <a:lnTo>
                  <a:pt x="3576" y="1181"/>
                </a:lnTo>
                <a:lnTo>
                  <a:pt x="3577" y="1181"/>
                </a:lnTo>
                <a:lnTo>
                  <a:pt x="3576" y="1181"/>
                </a:lnTo>
                <a:lnTo>
                  <a:pt x="3576" y="1182"/>
                </a:lnTo>
                <a:lnTo>
                  <a:pt x="3575" y="1184"/>
                </a:lnTo>
                <a:lnTo>
                  <a:pt x="3573" y="1184"/>
                </a:lnTo>
                <a:lnTo>
                  <a:pt x="3573" y="1183"/>
                </a:lnTo>
                <a:lnTo>
                  <a:pt x="3573" y="1182"/>
                </a:lnTo>
                <a:lnTo>
                  <a:pt x="3573" y="1181"/>
                </a:lnTo>
                <a:lnTo>
                  <a:pt x="3572" y="1181"/>
                </a:lnTo>
                <a:lnTo>
                  <a:pt x="3570" y="1181"/>
                </a:lnTo>
                <a:lnTo>
                  <a:pt x="3569" y="1181"/>
                </a:lnTo>
                <a:lnTo>
                  <a:pt x="3570" y="1181"/>
                </a:lnTo>
                <a:lnTo>
                  <a:pt x="3569" y="1181"/>
                </a:lnTo>
                <a:lnTo>
                  <a:pt x="3570" y="1181"/>
                </a:lnTo>
                <a:lnTo>
                  <a:pt x="3570" y="1182"/>
                </a:lnTo>
                <a:lnTo>
                  <a:pt x="3572" y="1182"/>
                </a:lnTo>
                <a:lnTo>
                  <a:pt x="3570" y="1182"/>
                </a:lnTo>
                <a:lnTo>
                  <a:pt x="3570" y="1183"/>
                </a:lnTo>
                <a:lnTo>
                  <a:pt x="3569" y="1183"/>
                </a:lnTo>
                <a:lnTo>
                  <a:pt x="3568" y="1183"/>
                </a:lnTo>
                <a:lnTo>
                  <a:pt x="3569" y="1183"/>
                </a:lnTo>
                <a:lnTo>
                  <a:pt x="3570" y="1183"/>
                </a:lnTo>
                <a:lnTo>
                  <a:pt x="3569" y="1183"/>
                </a:lnTo>
                <a:lnTo>
                  <a:pt x="3569" y="1184"/>
                </a:lnTo>
                <a:lnTo>
                  <a:pt x="3569" y="1183"/>
                </a:lnTo>
                <a:lnTo>
                  <a:pt x="3570" y="1183"/>
                </a:lnTo>
                <a:lnTo>
                  <a:pt x="3570" y="1184"/>
                </a:lnTo>
                <a:lnTo>
                  <a:pt x="3570" y="1185"/>
                </a:lnTo>
                <a:lnTo>
                  <a:pt x="3570" y="1184"/>
                </a:lnTo>
                <a:lnTo>
                  <a:pt x="3570" y="1185"/>
                </a:lnTo>
                <a:lnTo>
                  <a:pt x="3570" y="1184"/>
                </a:lnTo>
                <a:lnTo>
                  <a:pt x="3570" y="1185"/>
                </a:lnTo>
                <a:lnTo>
                  <a:pt x="3570" y="1186"/>
                </a:lnTo>
                <a:lnTo>
                  <a:pt x="3570" y="1185"/>
                </a:lnTo>
                <a:lnTo>
                  <a:pt x="3570" y="1186"/>
                </a:lnTo>
                <a:lnTo>
                  <a:pt x="3572" y="1186"/>
                </a:lnTo>
                <a:lnTo>
                  <a:pt x="3572" y="1185"/>
                </a:lnTo>
                <a:lnTo>
                  <a:pt x="3572" y="1186"/>
                </a:lnTo>
                <a:lnTo>
                  <a:pt x="3570" y="1186"/>
                </a:lnTo>
                <a:lnTo>
                  <a:pt x="3569" y="1186"/>
                </a:lnTo>
                <a:lnTo>
                  <a:pt x="3570" y="1186"/>
                </a:lnTo>
                <a:lnTo>
                  <a:pt x="3569" y="1186"/>
                </a:lnTo>
                <a:lnTo>
                  <a:pt x="3569" y="1185"/>
                </a:lnTo>
                <a:lnTo>
                  <a:pt x="3569" y="1186"/>
                </a:lnTo>
                <a:lnTo>
                  <a:pt x="3570" y="1186"/>
                </a:lnTo>
                <a:lnTo>
                  <a:pt x="3569" y="1186"/>
                </a:lnTo>
                <a:lnTo>
                  <a:pt x="3570" y="1186"/>
                </a:lnTo>
                <a:lnTo>
                  <a:pt x="3570" y="1185"/>
                </a:lnTo>
                <a:lnTo>
                  <a:pt x="3569" y="1185"/>
                </a:lnTo>
                <a:lnTo>
                  <a:pt x="3570" y="1185"/>
                </a:lnTo>
                <a:lnTo>
                  <a:pt x="3569" y="1186"/>
                </a:lnTo>
                <a:lnTo>
                  <a:pt x="3569" y="1185"/>
                </a:lnTo>
                <a:lnTo>
                  <a:pt x="3569" y="1186"/>
                </a:lnTo>
                <a:lnTo>
                  <a:pt x="3569" y="1185"/>
                </a:lnTo>
                <a:lnTo>
                  <a:pt x="3569" y="1184"/>
                </a:lnTo>
                <a:lnTo>
                  <a:pt x="3569" y="1183"/>
                </a:lnTo>
                <a:lnTo>
                  <a:pt x="3568" y="1183"/>
                </a:lnTo>
                <a:lnTo>
                  <a:pt x="3569" y="1183"/>
                </a:lnTo>
                <a:lnTo>
                  <a:pt x="3569" y="1184"/>
                </a:lnTo>
                <a:lnTo>
                  <a:pt x="3569" y="1185"/>
                </a:lnTo>
                <a:lnTo>
                  <a:pt x="3568" y="1185"/>
                </a:lnTo>
                <a:lnTo>
                  <a:pt x="3569" y="1185"/>
                </a:lnTo>
                <a:lnTo>
                  <a:pt x="3569" y="1186"/>
                </a:lnTo>
                <a:lnTo>
                  <a:pt x="3569" y="1187"/>
                </a:lnTo>
                <a:lnTo>
                  <a:pt x="3568" y="1187"/>
                </a:lnTo>
                <a:lnTo>
                  <a:pt x="3568" y="1186"/>
                </a:lnTo>
                <a:lnTo>
                  <a:pt x="3568" y="1185"/>
                </a:lnTo>
                <a:lnTo>
                  <a:pt x="3567" y="1185"/>
                </a:lnTo>
                <a:lnTo>
                  <a:pt x="3567" y="1186"/>
                </a:lnTo>
                <a:lnTo>
                  <a:pt x="3566" y="1186"/>
                </a:lnTo>
                <a:lnTo>
                  <a:pt x="3566" y="1185"/>
                </a:lnTo>
                <a:lnTo>
                  <a:pt x="3566" y="1184"/>
                </a:lnTo>
                <a:lnTo>
                  <a:pt x="3566" y="1185"/>
                </a:lnTo>
                <a:lnTo>
                  <a:pt x="3567" y="1185"/>
                </a:lnTo>
                <a:lnTo>
                  <a:pt x="3567" y="1184"/>
                </a:lnTo>
                <a:lnTo>
                  <a:pt x="3567" y="1183"/>
                </a:lnTo>
                <a:lnTo>
                  <a:pt x="3567" y="1182"/>
                </a:lnTo>
                <a:lnTo>
                  <a:pt x="3566" y="1182"/>
                </a:lnTo>
                <a:lnTo>
                  <a:pt x="3566" y="1181"/>
                </a:lnTo>
                <a:lnTo>
                  <a:pt x="3567" y="1181"/>
                </a:lnTo>
                <a:lnTo>
                  <a:pt x="3568" y="1181"/>
                </a:lnTo>
                <a:lnTo>
                  <a:pt x="3568" y="1179"/>
                </a:lnTo>
                <a:lnTo>
                  <a:pt x="3569" y="1179"/>
                </a:lnTo>
                <a:lnTo>
                  <a:pt x="3569" y="1178"/>
                </a:lnTo>
                <a:lnTo>
                  <a:pt x="3570" y="1178"/>
                </a:lnTo>
                <a:lnTo>
                  <a:pt x="3572" y="1178"/>
                </a:lnTo>
                <a:lnTo>
                  <a:pt x="3572" y="1177"/>
                </a:lnTo>
                <a:lnTo>
                  <a:pt x="3573" y="1177"/>
                </a:lnTo>
                <a:lnTo>
                  <a:pt x="3573" y="1178"/>
                </a:lnTo>
                <a:lnTo>
                  <a:pt x="3572" y="1178"/>
                </a:lnTo>
                <a:lnTo>
                  <a:pt x="3572" y="1179"/>
                </a:lnTo>
                <a:lnTo>
                  <a:pt x="3570" y="1179"/>
                </a:lnTo>
                <a:lnTo>
                  <a:pt x="3570" y="1181"/>
                </a:lnTo>
                <a:lnTo>
                  <a:pt x="3572" y="1181"/>
                </a:lnTo>
                <a:lnTo>
                  <a:pt x="3574" y="1181"/>
                </a:lnTo>
                <a:lnTo>
                  <a:pt x="3575" y="1179"/>
                </a:lnTo>
                <a:lnTo>
                  <a:pt x="3575" y="1178"/>
                </a:lnTo>
                <a:lnTo>
                  <a:pt x="3575" y="1179"/>
                </a:lnTo>
                <a:lnTo>
                  <a:pt x="3576" y="1179"/>
                </a:lnTo>
                <a:lnTo>
                  <a:pt x="3575" y="1179"/>
                </a:lnTo>
                <a:lnTo>
                  <a:pt x="3575" y="1181"/>
                </a:lnTo>
                <a:lnTo>
                  <a:pt x="3575" y="1179"/>
                </a:lnTo>
                <a:lnTo>
                  <a:pt x="3576" y="1179"/>
                </a:lnTo>
                <a:lnTo>
                  <a:pt x="3576" y="1178"/>
                </a:lnTo>
                <a:lnTo>
                  <a:pt x="3575" y="1178"/>
                </a:lnTo>
                <a:lnTo>
                  <a:pt x="3576" y="1178"/>
                </a:lnTo>
                <a:lnTo>
                  <a:pt x="3576" y="1179"/>
                </a:lnTo>
                <a:lnTo>
                  <a:pt x="3577" y="1179"/>
                </a:lnTo>
                <a:lnTo>
                  <a:pt x="3576" y="1179"/>
                </a:lnTo>
                <a:lnTo>
                  <a:pt x="3577" y="1179"/>
                </a:lnTo>
                <a:lnTo>
                  <a:pt x="3577" y="1178"/>
                </a:lnTo>
                <a:lnTo>
                  <a:pt x="3577" y="1177"/>
                </a:lnTo>
                <a:lnTo>
                  <a:pt x="3576" y="1177"/>
                </a:lnTo>
                <a:lnTo>
                  <a:pt x="3576" y="1176"/>
                </a:lnTo>
                <a:lnTo>
                  <a:pt x="3576" y="1177"/>
                </a:lnTo>
                <a:lnTo>
                  <a:pt x="3576" y="1176"/>
                </a:lnTo>
                <a:lnTo>
                  <a:pt x="3577" y="1176"/>
                </a:lnTo>
                <a:close/>
                <a:moveTo>
                  <a:pt x="3587" y="1178"/>
                </a:moveTo>
                <a:lnTo>
                  <a:pt x="3589" y="1178"/>
                </a:lnTo>
                <a:lnTo>
                  <a:pt x="3587" y="1178"/>
                </a:lnTo>
                <a:close/>
                <a:moveTo>
                  <a:pt x="3583" y="1177"/>
                </a:moveTo>
                <a:lnTo>
                  <a:pt x="3582" y="1177"/>
                </a:lnTo>
                <a:lnTo>
                  <a:pt x="3582" y="1178"/>
                </a:lnTo>
                <a:lnTo>
                  <a:pt x="3583" y="1178"/>
                </a:lnTo>
                <a:lnTo>
                  <a:pt x="3582" y="1178"/>
                </a:lnTo>
                <a:lnTo>
                  <a:pt x="3582" y="1177"/>
                </a:lnTo>
                <a:lnTo>
                  <a:pt x="3582" y="1178"/>
                </a:lnTo>
                <a:lnTo>
                  <a:pt x="3582" y="1177"/>
                </a:lnTo>
                <a:lnTo>
                  <a:pt x="3583" y="1177"/>
                </a:lnTo>
                <a:close/>
                <a:moveTo>
                  <a:pt x="3580" y="1176"/>
                </a:moveTo>
                <a:lnTo>
                  <a:pt x="3580" y="1177"/>
                </a:lnTo>
                <a:lnTo>
                  <a:pt x="3578" y="1176"/>
                </a:lnTo>
                <a:lnTo>
                  <a:pt x="3578" y="1177"/>
                </a:lnTo>
                <a:lnTo>
                  <a:pt x="3578" y="1176"/>
                </a:lnTo>
                <a:lnTo>
                  <a:pt x="3580" y="1176"/>
                </a:lnTo>
                <a:close/>
                <a:moveTo>
                  <a:pt x="3589" y="1182"/>
                </a:moveTo>
                <a:lnTo>
                  <a:pt x="3589" y="1183"/>
                </a:lnTo>
                <a:lnTo>
                  <a:pt x="3589" y="1184"/>
                </a:lnTo>
                <a:lnTo>
                  <a:pt x="3587" y="1184"/>
                </a:lnTo>
                <a:lnTo>
                  <a:pt x="3587" y="1185"/>
                </a:lnTo>
                <a:lnTo>
                  <a:pt x="3586" y="1185"/>
                </a:lnTo>
                <a:lnTo>
                  <a:pt x="3585" y="1185"/>
                </a:lnTo>
                <a:lnTo>
                  <a:pt x="3585" y="1186"/>
                </a:lnTo>
                <a:lnTo>
                  <a:pt x="3586" y="1186"/>
                </a:lnTo>
                <a:lnTo>
                  <a:pt x="3586" y="1185"/>
                </a:lnTo>
                <a:lnTo>
                  <a:pt x="3587" y="1185"/>
                </a:lnTo>
                <a:lnTo>
                  <a:pt x="3587" y="1186"/>
                </a:lnTo>
                <a:lnTo>
                  <a:pt x="3586" y="1186"/>
                </a:lnTo>
                <a:lnTo>
                  <a:pt x="3585" y="1186"/>
                </a:lnTo>
                <a:lnTo>
                  <a:pt x="3584" y="1186"/>
                </a:lnTo>
                <a:lnTo>
                  <a:pt x="3583" y="1185"/>
                </a:lnTo>
                <a:lnTo>
                  <a:pt x="3583" y="1184"/>
                </a:lnTo>
                <a:lnTo>
                  <a:pt x="3582" y="1184"/>
                </a:lnTo>
                <a:lnTo>
                  <a:pt x="3582" y="1183"/>
                </a:lnTo>
                <a:lnTo>
                  <a:pt x="3581" y="1183"/>
                </a:lnTo>
                <a:lnTo>
                  <a:pt x="3580" y="1183"/>
                </a:lnTo>
                <a:lnTo>
                  <a:pt x="3580" y="1184"/>
                </a:lnTo>
                <a:lnTo>
                  <a:pt x="3581" y="1184"/>
                </a:lnTo>
                <a:lnTo>
                  <a:pt x="3582" y="1184"/>
                </a:lnTo>
                <a:lnTo>
                  <a:pt x="3582" y="1185"/>
                </a:lnTo>
                <a:lnTo>
                  <a:pt x="3581" y="1185"/>
                </a:lnTo>
                <a:lnTo>
                  <a:pt x="3580" y="1184"/>
                </a:lnTo>
                <a:lnTo>
                  <a:pt x="3578" y="1184"/>
                </a:lnTo>
                <a:lnTo>
                  <a:pt x="3578" y="1183"/>
                </a:lnTo>
                <a:lnTo>
                  <a:pt x="3580" y="1183"/>
                </a:lnTo>
                <a:lnTo>
                  <a:pt x="3580" y="1182"/>
                </a:lnTo>
                <a:lnTo>
                  <a:pt x="3580" y="1181"/>
                </a:lnTo>
                <a:lnTo>
                  <a:pt x="3581" y="1181"/>
                </a:lnTo>
                <a:lnTo>
                  <a:pt x="3581" y="1179"/>
                </a:lnTo>
                <a:lnTo>
                  <a:pt x="3581" y="1181"/>
                </a:lnTo>
                <a:lnTo>
                  <a:pt x="3581" y="1179"/>
                </a:lnTo>
                <a:lnTo>
                  <a:pt x="3582" y="1179"/>
                </a:lnTo>
                <a:lnTo>
                  <a:pt x="3582" y="1178"/>
                </a:lnTo>
                <a:lnTo>
                  <a:pt x="3582" y="1179"/>
                </a:lnTo>
                <a:lnTo>
                  <a:pt x="3582" y="1181"/>
                </a:lnTo>
                <a:lnTo>
                  <a:pt x="3581" y="1181"/>
                </a:lnTo>
                <a:lnTo>
                  <a:pt x="3581" y="1182"/>
                </a:lnTo>
                <a:lnTo>
                  <a:pt x="3581" y="1181"/>
                </a:lnTo>
                <a:lnTo>
                  <a:pt x="3582" y="1181"/>
                </a:lnTo>
                <a:lnTo>
                  <a:pt x="3583" y="1179"/>
                </a:lnTo>
                <a:lnTo>
                  <a:pt x="3584" y="1178"/>
                </a:lnTo>
                <a:lnTo>
                  <a:pt x="3584" y="1179"/>
                </a:lnTo>
                <a:lnTo>
                  <a:pt x="3583" y="1179"/>
                </a:lnTo>
                <a:lnTo>
                  <a:pt x="3583" y="1181"/>
                </a:lnTo>
                <a:lnTo>
                  <a:pt x="3584" y="1181"/>
                </a:lnTo>
                <a:lnTo>
                  <a:pt x="3583" y="1181"/>
                </a:lnTo>
                <a:lnTo>
                  <a:pt x="3582" y="1181"/>
                </a:lnTo>
                <a:lnTo>
                  <a:pt x="3582" y="1182"/>
                </a:lnTo>
                <a:lnTo>
                  <a:pt x="3581" y="1182"/>
                </a:lnTo>
                <a:lnTo>
                  <a:pt x="3582" y="1182"/>
                </a:lnTo>
                <a:lnTo>
                  <a:pt x="3583" y="1182"/>
                </a:lnTo>
                <a:lnTo>
                  <a:pt x="3582" y="1182"/>
                </a:lnTo>
                <a:lnTo>
                  <a:pt x="3582" y="1183"/>
                </a:lnTo>
                <a:lnTo>
                  <a:pt x="3583" y="1183"/>
                </a:lnTo>
                <a:lnTo>
                  <a:pt x="3583" y="1182"/>
                </a:lnTo>
                <a:lnTo>
                  <a:pt x="3583" y="1183"/>
                </a:lnTo>
                <a:lnTo>
                  <a:pt x="3584" y="1183"/>
                </a:lnTo>
                <a:lnTo>
                  <a:pt x="3585" y="1182"/>
                </a:lnTo>
                <a:lnTo>
                  <a:pt x="3586" y="1182"/>
                </a:lnTo>
                <a:lnTo>
                  <a:pt x="3587" y="1182"/>
                </a:lnTo>
                <a:lnTo>
                  <a:pt x="3587" y="1181"/>
                </a:lnTo>
                <a:lnTo>
                  <a:pt x="3589" y="1179"/>
                </a:lnTo>
                <a:lnTo>
                  <a:pt x="3589" y="1178"/>
                </a:lnTo>
                <a:lnTo>
                  <a:pt x="3590" y="1178"/>
                </a:lnTo>
                <a:lnTo>
                  <a:pt x="3590" y="1179"/>
                </a:lnTo>
                <a:lnTo>
                  <a:pt x="3590" y="1181"/>
                </a:lnTo>
                <a:lnTo>
                  <a:pt x="3589" y="1181"/>
                </a:lnTo>
                <a:lnTo>
                  <a:pt x="3589" y="1182"/>
                </a:lnTo>
                <a:close/>
                <a:moveTo>
                  <a:pt x="3587" y="1177"/>
                </a:moveTo>
                <a:lnTo>
                  <a:pt x="3589" y="1177"/>
                </a:lnTo>
                <a:lnTo>
                  <a:pt x="3587" y="1177"/>
                </a:lnTo>
                <a:close/>
                <a:moveTo>
                  <a:pt x="3574" y="1177"/>
                </a:moveTo>
                <a:lnTo>
                  <a:pt x="3574" y="1176"/>
                </a:lnTo>
                <a:lnTo>
                  <a:pt x="3575" y="1175"/>
                </a:lnTo>
                <a:lnTo>
                  <a:pt x="3576" y="1175"/>
                </a:lnTo>
                <a:lnTo>
                  <a:pt x="3575" y="1175"/>
                </a:lnTo>
                <a:lnTo>
                  <a:pt x="3575" y="1176"/>
                </a:lnTo>
                <a:lnTo>
                  <a:pt x="3574" y="1177"/>
                </a:lnTo>
                <a:close/>
                <a:moveTo>
                  <a:pt x="3563" y="1173"/>
                </a:moveTo>
                <a:lnTo>
                  <a:pt x="3561" y="1173"/>
                </a:lnTo>
                <a:lnTo>
                  <a:pt x="3563" y="1173"/>
                </a:lnTo>
                <a:lnTo>
                  <a:pt x="3563" y="1171"/>
                </a:lnTo>
                <a:lnTo>
                  <a:pt x="3563" y="1173"/>
                </a:lnTo>
                <a:close/>
                <a:moveTo>
                  <a:pt x="3576" y="1173"/>
                </a:moveTo>
                <a:lnTo>
                  <a:pt x="3576" y="1174"/>
                </a:lnTo>
                <a:lnTo>
                  <a:pt x="3576" y="1173"/>
                </a:lnTo>
                <a:close/>
                <a:moveTo>
                  <a:pt x="3578" y="1175"/>
                </a:moveTo>
                <a:lnTo>
                  <a:pt x="3577" y="1175"/>
                </a:lnTo>
                <a:lnTo>
                  <a:pt x="3578" y="1175"/>
                </a:lnTo>
                <a:lnTo>
                  <a:pt x="3578" y="1176"/>
                </a:lnTo>
                <a:lnTo>
                  <a:pt x="3580" y="1176"/>
                </a:lnTo>
                <a:lnTo>
                  <a:pt x="3580" y="1175"/>
                </a:lnTo>
                <a:lnTo>
                  <a:pt x="3580" y="1176"/>
                </a:lnTo>
                <a:lnTo>
                  <a:pt x="3578" y="1176"/>
                </a:lnTo>
                <a:lnTo>
                  <a:pt x="3578" y="1175"/>
                </a:lnTo>
                <a:lnTo>
                  <a:pt x="3577" y="1175"/>
                </a:lnTo>
                <a:lnTo>
                  <a:pt x="3577" y="1174"/>
                </a:lnTo>
                <a:lnTo>
                  <a:pt x="3578" y="1174"/>
                </a:lnTo>
                <a:lnTo>
                  <a:pt x="3578" y="1175"/>
                </a:lnTo>
                <a:lnTo>
                  <a:pt x="3578" y="1174"/>
                </a:lnTo>
                <a:lnTo>
                  <a:pt x="3577" y="1173"/>
                </a:lnTo>
                <a:lnTo>
                  <a:pt x="3578" y="1173"/>
                </a:lnTo>
                <a:lnTo>
                  <a:pt x="3578" y="1174"/>
                </a:lnTo>
                <a:lnTo>
                  <a:pt x="3578" y="1175"/>
                </a:lnTo>
                <a:close/>
                <a:moveTo>
                  <a:pt x="3594" y="1176"/>
                </a:moveTo>
                <a:lnTo>
                  <a:pt x="3594" y="1177"/>
                </a:lnTo>
                <a:lnTo>
                  <a:pt x="3594" y="1176"/>
                </a:lnTo>
                <a:lnTo>
                  <a:pt x="3594" y="1177"/>
                </a:lnTo>
                <a:lnTo>
                  <a:pt x="3594" y="1176"/>
                </a:lnTo>
                <a:close/>
                <a:moveTo>
                  <a:pt x="3599" y="1177"/>
                </a:moveTo>
                <a:lnTo>
                  <a:pt x="3599" y="1178"/>
                </a:lnTo>
                <a:lnTo>
                  <a:pt x="3598" y="1178"/>
                </a:lnTo>
                <a:lnTo>
                  <a:pt x="3598" y="1179"/>
                </a:lnTo>
                <a:lnTo>
                  <a:pt x="3597" y="1179"/>
                </a:lnTo>
                <a:lnTo>
                  <a:pt x="3598" y="1179"/>
                </a:lnTo>
                <a:lnTo>
                  <a:pt x="3598" y="1178"/>
                </a:lnTo>
                <a:lnTo>
                  <a:pt x="3597" y="1178"/>
                </a:lnTo>
                <a:lnTo>
                  <a:pt x="3597" y="1179"/>
                </a:lnTo>
                <a:lnTo>
                  <a:pt x="3595" y="1179"/>
                </a:lnTo>
                <a:lnTo>
                  <a:pt x="3597" y="1179"/>
                </a:lnTo>
                <a:lnTo>
                  <a:pt x="3595" y="1179"/>
                </a:lnTo>
                <a:lnTo>
                  <a:pt x="3597" y="1179"/>
                </a:lnTo>
                <a:lnTo>
                  <a:pt x="3595" y="1179"/>
                </a:lnTo>
                <a:lnTo>
                  <a:pt x="3594" y="1179"/>
                </a:lnTo>
                <a:lnTo>
                  <a:pt x="3594" y="1178"/>
                </a:lnTo>
                <a:lnTo>
                  <a:pt x="3594" y="1177"/>
                </a:lnTo>
                <a:lnTo>
                  <a:pt x="3595" y="1177"/>
                </a:lnTo>
                <a:lnTo>
                  <a:pt x="3595" y="1176"/>
                </a:lnTo>
                <a:lnTo>
                  <a:pt x="3597" y="1176"/>
                </a:lnTo>
                <a:lnTo>
                  <a:pt x="3598" y="1176"/>
                </a:lnTo>
                <a:lnTo>
                  <a:pt x="3598" y="1177"/>
                </a:lnTo>
                <a:lnTo>
                  <a:pt x="3599" y="1177"/>
                </a:lnTo>
                <a:close/>
                <a:moveTo>
                  <a:pt x="3575" y="1171"/>
                </a:moveTo>
                <a:lnTo>
                  <a:pt x="3575" y="1173"/>
                </a:lnTo>
                <a:lnTo>
                  <a:pt x="3575" y="1171"/>
                </a:lnTo>
                <a:lnTo>
                  <a:pt x="3575" y="1173"/>
                </a:lnTo>
                <a:lnTo>
                  <a:pt x="3575" y="1171"/>
                </a:lnTo>
                <a:close/>
                <a:moveTo>
                  <a:pt x="3592" y="1175"/>
                </a:moveTo>
                <a:lnTo>
                  <a:pt x="3592" y="1176"/>
                </a:lnTo>
                <a:lnTo>
                  <a:pt x="3592" y="1177"/>
                </a:lnTo>
                <a:lnTo>
                  <a:pt x="3591" y="1177"/>
                </a:lnTo>
                <a:lnTo>
                  <a:pt x="3591" y="1178"/>
                </a:lnTo>
                <a:lnTo>
                  <a:pt x="3590" y="1178"/>
                </a:lnTo>
                <a:lnTo>
                  <a:pt x="3590" y="1177"/>
                </a:lnTo>
                <a:lnTo>
                  <a:pt x="3589" y="1177"/>
                </a:lnTo>
                <a:lnTo>
                  <a:pt x="3589" y="1176"/>
                </a:lnTo>
                <a:lnTo>
                  <a:pt x="3590" y="1176"/>
                </a:lnTo>
                <a:lnTo>
                  <a:pt x="3590" y="1175"/>
                </a:lnTo>
                <a:lnTo>
                  <a:pt x="3591" y="1175"/>
                </a:lnTo>
                <a:lnTo>
                  <a:pt x="3590" y="1175"/>
                </a:lnTo>
                <a:lnTo>
                  <a:pt x="3590" y="1174"/>
                </a:lnTo>
                <a:lnTo>
                  <a:pt x="3591" y="1174"/>
                </a:lnTo>
                <a:lnTo>
                  <a:pt x="3592" y="1174"/>
                </a:lnTo>
                <a:lnTo>
                  <a:pt x="3592" y="1175"/>
                </a:lnTo>
                <a:close/>
                <a:moveTo>
                  <a:pt x="3577" y="1171"/>
                </a:moveTo>
                <a:lnTo>
                  <a:pt x="3577" y="1173"/>
                </a:lnTo>
                <a:lnTo>
                  <a:pt x="3576" y="1173"/>
                </a:lnTo>
                <a:lnTo>
                  <a:pt x="3576" y="1171"/>
                </a:lnTo>
                <a:lnTo>
                  <a:pt x="3576" y="1170"/>
                </a:lnTo>
                <a:lnTo>
                  <a:pt x="3576" y="1171"/>
                </a:lnTo>
                <a:lnTo>
                  <a:pt x="3577" y="1171"/>
                </a:lnTo>
                <a:close/>
                <a:moveTo>
                  <a:pt x="3589" y="1174"/>
                </a:moveTo>
                <a:lnTo>
                  <a:pt x="3590" y="1174"/>
                </a:lnTo>
                <a:lnTo>
                  <a:pt x="3589" y="1174"/>
                </a:lnTo>
                <a:lnTo>
                  <a:pt x="3587" y="1174"/>
                </a:lnTo>
                <a:lnTo>
                  <a:pt x="3586" y="1174"/>
                </a:lnTo>
                <a:lnTo>
                  <a:pt x="3587" y="1174"/>
                </a:lnTo>
                <a:lnTo>
                  <a:pt x="3586" y="1174"/>
                </a:lnTo>
                <a:lnTo>
                  <a:pt x="3587" y="1174"/>
                </a:lnTo>
                <a:lnTo>
                  <a:pt x="3587" y="1173"/>
                </a:lnTo>
                <a:lnTo>
                  <a:pt x="3587" y="1174"/>
                </a:lnTo>
                <a:lnTo>
                  <a:pt x="3587" y="1173"/>
                </a:lnTo>
                <a:lnTo>
                  <a:pt x="3589" y="1173"/>
                </a:lnTo>
                <a:lnTo>
                  <a:pt x="3589" y="1174"/>
                </a:lnTo>
                <a:close/>
                <a:moveTo>
                  <a:pt x="3608" y="1177"/>
                </a:moveTo>
                <a:lnTo>
                  <a:pt x="3608" y="1178"/>
                </a:lnTo>
                <a:lnTo>
                  <a:pt x="3608" y="1177"/>
                </a:lnTo>
                <a:close/>
                <a:moveTo>
                  <a:pt x="3602" y="1175"/>
                </a:moveTo>
                <a:lnTo>
                  <a:pt x="3602" y="1176"/>
                </a:lnTo>
                <a:lnTo>
                  <a:pt x="3602" y="1175"/>
                </a:lnTo>
                <a:lnTo>
                  <a:pt x="3602" y="1176"/>
                </a:lnTo>
                <a:lnTo>
                  <a:pt x="3602" y="1175"/>
                </a:lnTo>
                <a:close/>
                <a:moveTo>
                  <a:pt x="3581" y="1171"/>
                </a:moveTo>
                <a:lnTo>
                  <a:pt x="3582" y="1171"/>
                </a:lnTo>
                <a:lnTo>
                  <a:pt x="3582" y="1173"/>
                </a:lnTo>
                <a:lnTo>
                  <a:pt x="3583" y="1173"/>
                </a:lnTo>
                <a:lnTo>
                  <a:pt x="3584" y="1173"/>
                </a:lnTo>
                <a:lnTo>
                  <a:pt x="3584" y="1174"/>
                </a:lnTo>
                <a:lnTo>
                  <a:pt x="3585" y="1175"/>
                </a:lnTo>
                <a:lnTo>
                  <a:pt x="3586" y="1175"/>
                </a:lnTo>
                <a:lnTo>
                  <a:pt x="3587" y="1175"/>
                </a:lnTo>
                <a:lnTo>
                  <a:pt x="3587" y="1176"/>
                </a:lnTo>
                <a:lnTo>
                  <a:pt x="3587" y="1175"/>
                </a:lnTo>
                <a:lnTo>
                  <a:pt x="3589" y="1175"/>
                </a:lnTo>
                <a:lnTo>
                  <a:pt x="3589" y="1176"/>
                </a:lnTo>
                <a:lnTo>
                  <a:pt x="3589" y="1175"/>
                </a:lnTo>
                <a:lnTo>
                  <a:pt x="3589" y="1176"/>
                </a:lnTo>
                <a:lnTo>
                  <a:pt x="3587" y="1176"/>
                </a:lnTo>
                <a:lnTo>
                  <a:pt x="3586" y="1176"/>
                </a:lnTo>
                <a:lnTo>
                  <a:pt x="3586" y="1177"/>
                </a:lnTo>
                <a:lnTo>
                  <a:pt x="3585" y="1177"/>
                </a:lnTo>
                <a:lnTo>
                  <a:pt x="3585" y="1178"/>
                </a:lnTo>
                <a:lnTo>
                  <a:pt x="3584" y="1178"/>
                </a:lnTo>
                <a:lnTo>
                  <a:pt x="3583" y="1178"/>
                </a:lnTo>
                <a:lnTo>
                  <a:pt x="3583" y="1177"/>
                </a:lnTo>
                <a:lnTo>
                  <a:pt x="3583" y="1176"/>
                </a:lnTo>
                <a:lnTo>
                  <a:pt x="3583" y="1177"/>
                </a:lnTo>
                <a:lnTo>
                  <a:pt x="3583" y="1176"/>
                </a:lnTo>
                <a:lnTo>
                  <a:pt x="3584" y="1176"/>
                </a:lnTo>
                <a:lnTo>
                  <a:pt x="3583" y="1176"/>
                </a:lnTo>
                <a:lnTo>
                  <a:pt x="3583" y="1175"/>
                </a:lnTo>
                <a:lnTo>
                  <a:pt x="3582" y="1175"/>
                </a:lnTo>
                <a:lnTo>
                  <a:pt x="3583" y="1175"/>
                </a:lnTo>
                <a:lnTo>
                  <a:pt x="3582" y="1175"/>
                </a:lnTo>
                <a:lnTo>
                  <a:pt x="3582" y="1174"/>
                </a:lnTo>
                <a:lnTo>
                  <a:pt x="3581" y="1174"/>
                </a:lnTo>
                <a:lnTo>
                  <a:pt x="3581" y="1173"/>
                </a:lnTo>
                <a:lnTo>
                  <a:pt x="3580" y="1173"/>
                </a:lnTo>
                <a:lnTo>
                  <a:pt x="3581" y="1173"/>
                </a:lnTo>
                <a:lnTo>
                  <a:pt x="3582" y="1173"/>
                </a:lnTo>
                <a:lnTo>
                  <a:pt x="3581" y="1173"/>
                </a:lnTo>
                <a:lnTo>
                  <a:pt x="3581" y="1171"/>
                </a:lnTo>
                <a:lnTo>
                  <a:pt x="3581" y="1173"/>
                </a:lnTo>
                <a:lnTo>
                  <a:pt x="3580" y="1173"/>
                </a:lnTo>
                <a:lnTo>
                  <a:pt x="3580" y="1171"/>
                </a:lnTo>
                <a:lnTo>
                  <a:pt x="3580" y="1173"/>
                </a:lnTo>
                <a:lnTo>
                  <a:pt x="3580" y="1171"/>
                </a:lnTo>
                <a:lnTo>
                  <a:pt x="3581" y="1171"/>
                </a:lnTo>
                <a:lnTo>
                  <a:pt x="3580" y="1171"/>
                </a:lnTo>
                <a:lnTo>
                  <a:pt x="3581" y="1171"/>
                </a:lnTo>
                <a:lnTo>
                  <a:pt x="3581" y="1170"/>
                </a:lnTo>
                <a:lnTo>
                  <a:pt x="3581" y="1171"/>
                </a:lnTo>
                <a:close/>
                <a:moveTo>
                  <a:pt x="3608" y="1176"/>
                </a:moveTo>
                <a:lnTo>
                  <a:pt x="3608" y="1177"/>
                </a:lnTo>
                <a:lnTo>
                  <a:pt x="3607" y="1177"/>
                </a:lnTo>
                <a:lnTo>
                  <a:pt x="3607" y="1176"/>
                </a:lnTo>
                <a:lnTo>
                  <a:pt x="3607" y="1177"/>
                </a:lnTo>
                <a:lnTo>
                  <a:pt x="3607" y="1176"/>
                </a:lnTo>
                <a:lnTo>
                  <a:pt x="3608" y="1176"/>
                </a:lnTo>
                <a:lnTo>
                  <a:pt x="3607" y="1176"/>
                </a:lnTo>
                <a:lnTo>
                  <a:pt x="3608" y="1176"/>
                </a:lnTo>
                <a:close/>
                <a:moveTo>
                  <a:pt x="3611" y="1177"/>
                </a:moveTo>
                <a:lnTo>
                  <a:pt x="3610" y="1177"/>
                </a:lnTo>
                <a:lnTo>
                  <a:pt x="3610" y="1176"/>
                </a:lnTo>
                <a:lnTo>
                  <a:pt x="3611" y="1176"/>
                </a:lnTo>
                <a:lnTo>
                  <a:pt x="3611" y="1177"/>
                </a:lnTo>
                <a:close/>
                <a:moveTo>
                  <a:pt x="3612" y="1177"/>
                </a:moveTo>
                <a:lnTo>
                  <a:pt x="3611" y="1176"/>
                </a:lnTo>
                <a:lnTo>
                  <a:pt x="3612" y="1176"/>
                </a:lnTo>
                <a:lnTo>
                  <a:pt x="3612" y="1177"/>
                </a:lnTo>
                <a:close/>
                <a:moveTo>
                  <a:pt x="3609" y="1175"/>
                </a:moveTo>
                <a:lnTo>
                  <a:pt x="3608" y="1175"/>
                </a:lnTo>
                <a:lnTo>
                  <a:pt x="3609" y="1175"/>
                </a:lnTo>
                <a:close/>
                <a:moveTo>
                  <a:pt x="3578" y="1169"/>
                </a:moveTo>
                <a:lnTo>
                  <a:pt x="3577" y="1169"/>
                </a:lnTo>
                <a:lnTo>
                  <a:pt x="3577" y="1168"/>
                </a:lnTo>
                <a:lnTo>
                  <a:pt x="3577" y="1169"/>
                </a:lnTo>
                <a:lnTo>
                  <a:pt x="3578" y="1169"/>
                </a:lnTo>
                <a:lnTo>
                  <a:pt x="3577" y="1169"/>
                </a:lnTo>
                <a:lnTo>
                  <a:pt x="3578" y="1169"/>
                </a:lnTo>
                <a:lnTo>
                  <a:pt x="3577" y="1170"/>
                </a:lnTo>
                <a:lnTo>
                  <a:pt x="3577" y="1171"/>
                </a:lnTo>
                <a:lnTo>
                  <a:pt x="3578" y="1171"/>
                </a:lnTo>
                <a:lnTo>
                  <a:pt x="3577" y="1171"/>
                </a:lnTo>
                <a:lnTo>
                  <a:pt x="3577" y="1170"/>
                </a:lnTo>
                <a:lnTo>
                  <a:pt x="3577" y="1171"/>
                </a:lnTo>
                <a:lnTo>
                  <a:pt x="3577" y="1173"/>
                </a:lnTo>
                <a:lnTo>
                  <a:pt x="3578" y="1173"/>
                </a:lnTo>
                <a:lnTo>
                  <a:pt x="3580" y="1173"/>
                </a:lnTo>
                <a:lnTo>
                  <a:pt x="3578" y="1173"/>
                </a:lnTo>
                <a:lnTo>
                  <a:pt x="3577" y="1171"/>
                </a:lnTo>
                <a:lnTo>
                  <a:pt x="3577" y="1170"/>
                </a:lnTo>
                <a:lnTo>
                  <a:pt x="3577" y="1169"/>
                </a:lnTo>
                <a:lnTo>
                  <a:pt x="3577" y="1168"/>
                </a:lnTo>
                <a:lnTo>
                  <a:pt x="3578" y="1168"/>
                </a:lnTo>
                <a:lnTo>
                  <a:pt x="3578" y="1169"/>
                </a:lnTo>
                <a:close/>
                <a:moveTo>
                  <a:pt x="3583" y="1169"/>
                </a:moveTo>
                <a:lnTo>
                  <a:pt x="3583" y="1170"/>
                </a:lnTo>
                <a:lnTo>
                  <a:pt x="3584" y="1170"/>
                </a:lnTo>
                <a:lnTo>
                  <a:pt x="3584" y="1171"/>
                </a:lnTo>
                <a:lnTo>
                  <a:pt x="3584" y="1170"/>
                </a:lnTo>
                <a:lnTo>
                  <a:pt x="3583" y="1170"/>
                </a:lnTo>
                <a:lnTo>
                  <a:pt x="3583" y="1169"/>
                </a:lnTo>
                <a:close/>
                <a:moveTo>
                  <a:pt x="3582" y="1169"/>
                </a:moveTo>
                <a:lnTo>
                  <a:pt x="3582" y="1170"/>
                </a:lnTo>
                <a:lnTo>
                  <a:pt x="3582" y="1169"/>
                </a:lnTo>
                <a:lnTo>
                  <a:pt x="3581" y="1169"/>
                </a:lnTo>
                <a:lnTo>
                  <a:pt x="3582" y="1169"/>
                </a:lnTo>
                <a:lnTo>
                  <a:pt x="3581" y="1169"/>
                </a:lnTo>
                <a:lnTo>
                  <a:pt x="3580" y="1169"/>
                </a:lnTo>
                <a:lnTo>
                  <a:pt x="3580" y="1168"/>
                </a:lnTo>
                <a:lnTo>
                  <a:pt x="3581" y="1168"/>
                </a:lnTo>
                <a:lnTo>
                  <a:pt x="3581" y="1169"/>
                </a:lnTo>
                <a:lnTo>
                  <a:pt x="3582" y="1169"/>
                </a:lnTo>
                <a:close/>
                <a:moveTo>
                  <a:pt x="3611" y="1175"/>
                </a:moveTo>
                <a:lnTo>
                  <a:pt x="3611" y="1174"/>
                </a:lnTo>
                <a:lnTo>
                  <a:pt x="3611" y="1175"/>
                </a:lnTo>
                <a:close/>
                <a:moveTo>
                  <a:pt x="3612" y="1174"/>
                </a:moveTo>
                <a:lnTo>
                  <a:pt x="3611" y="1174"/>
                </a:lnTo>
                <a:lnTo>
                  <a:pt x="3611" y="1173"/>
                </a:lnTo>
                <a:lnTo>
                  <a:pt x="3612" y="1173"/>
                </a:lnTo>
                <a:lnTo>
                  <a:pt x="3612" y="1174"/>
                </a:lnTo>
                <a:close/>
                <a:moveTo>
                  <a:pt x="3587" y="1168"/>
                </a:moveTo>
                <a:lnTo>
                  <a:pt x="3586" y="1168"/>
                </a:lnTo>
                <a:lnTo>
                  <a:pt x="3587" y="1168"/>
                </a:lnTo>
                <a:lnTo>
                  <a:pt x="3586" y="1168"/>
                </a:lnTo>
                <a:lnTo>
                  <a:pt x="3587" y="1168"/>
                </a:lnTo>
                <a:lnTo>
                  <a:pt x="3586" y="1168"/>
                </a:lnTo>
                <a:lnTo>
                  <a:pt x="3587" y="1168"/>
                </a:lnTo>
                <a:close/>
                <a:moveTo>
                  <a:pt x="3619" y="1174"/>
                </a:moveTo>
                <a:lnTo>
                  <a:pt x="3618" y="1174"/>
                </a:lnTo>
                <a:lnTo>
                  <a:pt x="3619" y="1174"/>
                </a:lnTo>
                <a:close/>
                <a:moveTo>
                  <a:pt x="3608" y="1170"/>
                </a:moveTo>
                <a:lnTo>
                  <a:pt x="3608" y="1171"/>
                </a:lnTo>
                <a:lnTo>
                  <a:pt x="3607" y="1171"/>
                </a:lnTo>
                <a:lnTo>
                  <a:pt x="3606" y="1171"/>
                </a:lnTo>
                <a:lnTo>
                  <a:pt x="3607" y="1171"/>
                </a:lnTo>
                <a:lnTo>
                  <a:pt x="3607" y="1170"/>
                </a:lnTo>
                <a:lnTo>
                  <a:pt x="3607" y="1171"/>
                </a:lnTo>
                <a:lnTo>
                  <a:pt x="3607" y="1170"/>
                </a:lnTo>
                <a:lnTo>
                  <a:pt x="3607" y="1171"/>
                </a:lnTo>
                <a:lnTo>
                  <a:pt x="3607" y="1170"/>
                </a:lnTo>
                <a:lnTo>
                  <a:pt x="3608" y="1170"/>
                </a:lnTo>
                <a:close/>
                <a:moveTo>
                  <a:pt x="3617" y="1173"/>
                </a:moveTo>
                <a:lnTo>
                  <a:pt x="3618" y="1173"/>
                </a:lnTo>
                <a:lnTo>
                  <a:pt x="3618" y="1174"/>
                </a:lnTo>
                <a:lnTo>
                  <a:pt x="3617" y="1174"/>
                </a:lnTo>
                <a:lnTo>
                  <a:pt x="3617" y="1173"/>
                </a:lnTo>
                <a:lnTo>
                  <a:pt x="3616" y="1173"/>
                </a:lnTo>
                <a:lnTo>
                  <a:pt x="3615" y="1173"/>
                </a:lnTo>
                <a:lnTo>
                  <a:pt x="3615" y="1174"/>
                </a:lnTo>
                <a:lnTo>
                  <a:pt x="3615" y="1173"/>
                </a:lnTo>
                <a:lnTo>
                  <a:pt x="3615" y="1174"/>
                </a:lnTo>
                <a:lnTo>
                  <a:pt x="3614" y="1174"/>
                </a:lnTo>
                <a:lnTo>
                  <a:pt x="3612" y="1174"/>
                </a:lnTo>
                <a:lnTo>
                  <a:pt x="3614" y="1174"/>
                </a:lnTo>
                <a:lnTo>
                  <a:pt x="3612" y="1174"/>
                </a:lnTo>
                <a:lnTo>
                  <a:pt x="3612" y="1173"/>
                </a:lnTo>
                <a:lnTo>
                  <a:pt x="3614" y="1173"/>
                </a:lnTo>
                <a:lnTo>
                  <a:pt x="3615" y="1173"/>
                </a:lnTo>
                <a:lnTo>
                  <a:pt x="3616" y="1173"/>
                </a:lnTo>
                <a:lnTo>
                  <a:pt x="3617" y="1173"/>
                </a:lnTo>
                <a:close/>
                <a:moveTo>
                  <a:pt x="3584" y="1166"/>
                </a:moveTo>
                <a:lnTo>
                  <a:pt x="3584" y="1167"/>
                </a:lnTo>
                <a:lnTo>
                  <a:pt x="3584" y="1166"/>
                </a:lnTo>
                <a:lnTo>
                  <a:pt x="3583" y="1166"/>
                </a:lnTo>
                <a:lnTo>
                  <a:pt x="3584" y="1166"/>
                </a:lnTo>
                <a:close/>
                <a:moveTo>
                  <a:pt x="3589" y="1167"/>
                </a:moveTo>
                <a:lnTo>
                  <a:pt x="3589" y="1168"/>
                </a:lnTo>
                <a:lnTo>
                  <a:pt x="3589" y="1167"/>
                </a:lnTo>
                <a:lnTo>
                  <a:pt x="3589" y="1168"/>
                </a:lnTo>
                <a:lnTo>
                  <a:pt x="3589" y="1167"/>
                </a:lnTo>
                <a:close/>
                <a:moveTo>
                  <a:pt x="3609" y="1170"/>
                </a:moveTo>
                <a:lnTo>
                  <a:pt x="3610" y="1170"/>
                </a:lnTo>
                <a:lnTo>
                  <a:pt x="3610" y="1171"/>
                </a:lnTo>
                <a:lnTo>
                  <a:pt x="3609" y="1171"/>
                </a:lnTo>
                <a:lnTo>
                  <a:pt x="3609" y="1173"/>
                </a:lnTo>
                <a:lnTo>
                  <a:pt x="3609" y="1171"/>
                </a:lnTo>
                <a:lnTo>
                  <a:pt x="3609" y="1173"/>
                </a:lnTo>
                <a:lnTo>
                  <a:pt x="3609" y="1171"/>
                </a:lnTo>
                <a:lnTo>
                  <a:pt x="3609" y="1173"/>
                </a:lnTo>
                <a:lnTo>
                  <a:pt x="3609" y="1171"/>
                </a:lnTo>
                <a:lnTo>
                  <a:pt x="3609" y="1173"/>
                </a:lnTo>
                <a:lnTo>
                  <a:pt x="3609" y="1171"/>
                </a:lnTo>
                <a:lnTo>
                  <a:pt x="3609" y="1173"/>
                </a:lnTo>
                <a:lnTo>
                  <a:pt x="3610" y="1173"/>
                </a:lnTo>
                <a:lnTo>
                  <a:pt x="3609" y="1173"/>
                </a:lnTo>
                <a:lnTo>
                  <a:pt x="3608" y="1171"/>
                </a:lnTo>
                <a:lnTo>
                  <a:pt x="3609" y="1171"/>
                </a:lnTo>
                <a:lnTo>
                  <a:pt x="3610" y="1171"/>
                </a:lnTo>
                <a:lnTo>
                  <a:pt x="3609" y="1171"/>
                </a:lnTo>
                <a:lnTo>
                  <a:pt x="3609" y="1170"/>
                </a:lnTo>
                <a:lnTo>
                  <a:pt x="3609" y="1171"/>
                </a:lnTo>
                <a:lnTo>
                  <a:pt x="3610" y="1171"/>
                </a:lnTo>
                <a:lnTo>
                  <a:pt x="3609" y="1170"/>
                </a:lnTo>
                <a:lnTo>
                  <a:pt x="3610" y="1170"/>
                </a:lnTo>
                <a:lnTo>
                  <a:pt x="3609" y="1170"/>
                </a:lnTo>
                <a:close/>
                <a:moveTo>
                  <a:pt x="3612" y="1170"/>
                </a:moveTo>
                <a:lnTo>
                  <a:pt x="3611" y="1170"/>
                </a:lnTo>
                <a:lnTo>
                  <a:pt x="3611" y="1171"/>
                </a:lnTo>
                <a:lnTo>
                  <a:pt x="3611" y="1170"/>
                </a:lnTo>
                <a:lnTo>
                  <a:pt x="3612" y="1170"/>
                </a:lnTo>
                <a:close/>
                <a:moveTo>
                  <a:pt x="3423" y="1135"/>
                </a:moveTo>
                <a:lnTo>
                  <a:pt x="3423" y="1134"/>
                </a:lnTo>
                <a:lnTo>
                  <a:pt x="3423" y="1133"/>
                </a:lnTo>
                <a:lnTo>
                  <a:pt x="3424" y="1133"/>
                </a:lnTo>
                <a:lnTo>
                  <a:pt x="3424" y="1134"/>
                </a:lnTo>
                <a:lnTo>
                  <a:pt x="3424" y="1135"/>
                </a:lnTo>
                <a:lnTo>
                  <a:pt x="3423" y="1135"/>
                </a:lnTo>
                <a:close/>
                <a:moveTo>
                  <a:pt x="3624" y="1173"/>
                </a:moveTo>
                <a:lnTo>
                  <a:pt x="3623" y="1173"/>
                </a:lnTo>
                <a:lnTo>
                  <a:pt x="3622" y="1173"/>
                </a:lnTo>
                <a:lnTo>
                  <a:pt x="3620" y="1173"/>
                </a:lnTo>
                <a:lnTo>
                  <a:pt x="3619" y="1173"/>
                </a:lnTo>
                <a:lnTo>
                  <a:pt x="3618" y="1173"/>
                </a:lnTo>
                <a:lnTo>
                  <a:pt x="3619" y="1173"/>
                </a:lnTo>
                <a:lnTo>
                  <a:pt x="3620" y="1173"/>
                </a:lnTo>
                <a:lnTo>
                  <a:pt x="3622" y="1173"/>
                </a:lnTo>
                <a:lnTo>
                  <a:pt x="3623" y="1173"/>
                </a:lnTo>
                <a:lnTo>
                  <a:pt x="3623" y="1171"/>
                </a:lnTo>
                <a:lnTo>
                  <a:pt x="3623" y="1173"/>
                </a:lnTo>
                <a:lnTo>
                  <a:pt x="3624" y="1173"/>
                </a:lnTo>
                <a:close/>
                <a:moveTo>
                  <a:pt x="3430" y="1134"/>
                </a:moveTo>
                <a:lnTo>
                  <a:pt x="3429" y="1134"/>
                </a:lnTo>
                <a:lnTo>
                  <a:pt x="3429" y="1133"/>
                </a:lnTo>
                <a:lnTo>
                  <a:pt x="3430" y="1133"/>
                </a:lnTo>
                <a:lnTo>
                  <a:pt x="3430" y="1134"/>
                </a:lnTo>
                <a:close/>
                <a:moveTo>
                  <a:pt x="3594" y="1163"/>
                </a:moveTo>
                <a:lnTo>
                  <a:pt x="3594" y="1165"/>
                </a:lnTo>
                <a:lnTo>
                  <a:pt x="3595" y="1165"/>
                </a:lnTo>
                <a:lnTo>
                  <a:pt x="3594" y="1165"/>
                </a:lnTo>
                <a:lnTo>
                  <a:pt x="3593" y="1165"/>
                </a:lnTo>
                <a:lnTo>
                  <a:pt x="3593" y="1163"/>
                </a:lnTo>
                <a:lnTo>
                  <a:pt x="3593" y="1162"/>
                </a:lnTo>
                <a:lnTo>
                  <a:pt x="3594" y="1162"/>
                </a:lnTo>
                <a:lnTo>
                  <a:pt x="3594" y="1163"/>
                </a:lnTo>
                <a:close/>
                <a:moveTo>
                  <a:pt x="3628" y="1169"/>
                </a:moveTo>
                <a:lnTo>
                  <a:pt x="3627" y="1169"/>
                </a:lnTo>
                <a:lnTo>
                  <a:pt x="3627" y="1170"/>
                </a:lnTo>
                <a:lnTo>
                  <a:pt x="3626" y="1170"/>
                </a:lnTo>
                <a:lnTo>
                  <a:pt x="3626" y="1171"/>
                </a:lnTo>
                <a:lnTo>
                  <a:pt x="3625" y="1171"/>
                </a:lnTo>
                <a:lnTo>
                  <a:pt x="3625" y="1170"/>
                </a:lnTo>
                <a:lnTo>
                  <a:pt x="3626" y="1170"/>
                </a:lnTo>
                <a:lnTo>
                  <a:pt x="3627" y="1169"/>
                </a:lnTo>
                <a:lnTo>
                  <a:pt x="3628" y="1169"/>
                </a:lnTo>
                <a:close/>
                <a:moveTo>
                  <a:pt x="3616" y="1167"/>
                </a:moveTo>
                <a:lnTo>
                  <a:pt x="3616" y="1168"/>
                </a:lnTo>
                <a:lnTo>
                  <a:pt x="3617" y="1168"/>
                </a:lnTo>
                <a:lnTo>
                  <a:pt x="3617" y="1169"/>
                </a:lnTo>
                <a:lnTo>
                  <a:pt x="3617" y="1170"/>
                </a:lnTo>
                <a:lnTo>
                  <a:pt x="3616" y="1170"/>
                </a:lnTo>
                <a:lnTo>
                  <a:pt x="3615" y="1170"/>
                </a:lnTo>
                <a:lnTo>
                  <a:pt x="3615" y="1169"/>
                </a:lnTo>
                <a:lnTo>
                  <a:pt x="3615" y="1170"/>
                </a:lnTo>
                <a:lnTo>
                  <a:pt x="3615" y="1169"/>
                </a:lnTo>
                <a:lnTo>
                  <a:pt x="3615" y="1170"/>
                </a:lnTo>
                <a:lnTo>
                  <a:pt x="3615" y="1169"/>
                </a:lnTo>
                <a:lnTo>
                  <a:pt x="3615" y="1168"/>
                </a:lnTo>
                <a:lnTo>
                  <a:pt x="3615" y="1167"/>
                </a:lnTo>
                <a:lnTo>
                  <a:pt x="3616" y="1167"/>
                </a:lnTo>
                <a:close/>
                <a:moveTo>
                  <a:pt x="3641" y="1170"/>
                </a:moveTo>
                <a:lnTo>
                  <a:pt x="3641" y="1171"/>
                </a:lnTo>
                <a:lnTo>
                  <a:pt x="3640" y="1171"/>
                </a:lnTo>
                <a:lnTo>
                  <a:pt x="3639" y="1171"/>
                </a:lnTo>
                <a:lnTo>
                  <a:pt x="3637" y="1171"/>
                </a:lnTo>
                <a:lnTo>
                  <a:pt x="3637" y="1173"/>
                </a:lnTo>
                <a:lnTo>
                  <a:pt x="3637" y="1171"/>
                </a:lnTo>
                <a:lnTo>
                  <a:pt x="3639" y="1171"/>
                </a:lnTo>
                <a:lnTo>
                  <a:pt x="3639" y="1170"/>
                </a:lnTo>
                <a:lnTo>
                  <a:pt x="3640" y="1170"/>
                </a:lnTo>
                <a:lnTo>
                  <a:pt x="3641" y="1170"/>
                </a:lnTo>
                <a:close/>
                <a:moveTo>
                  <a:pt x="3639" y="1169"/>
                </a:moveTo>
                <a:lnTo>
                  <a:pt x="3637" y="1169"/>
                </a:lnTo>
                <a:lnTo>
                  <a:pt x="3639" y="1169"/>
                </a:lnTo>
                <a:close/>
                <a:moveTo>
                  <a:pt x="3641" y="1170"/>
                </a:moveTo>
                <a:lnTo>
                  <a:pt x="3642" y="1170"/>
                </a:lnTo>
                <a:lnTo>
                  <a:pt x="3643" y="1169"/>
                </a:lnTo>
                <a:lnTo>
                  <a:pt x="3643" y="1170"/>
                </a:lnTo>
                <a:lnTo>
                  <a:pt x="3642" y="1170"/>
                </a:lnTo>
                <a:lnTo>
                  <a:pt x="3641" y="1170"/>
                </a:lnTo>
                <a:close/>
                <a:moveTo>
                  <a:pt x="3651" y="1171"/>
                </a:moveTo>
                <a:lnTo>
                  <a:pt x="3652" y="1171"/>
                </a:lnTo>
                <a:lnTo>
                  <a:pt x="3652" y="1173"/>
                </a:lnTo>
                <a:lnTo>
                  <a:pt x="3651" y="1173"/>
                </a:lnTo>
                <a:lnTo>
                  <a:pt x="3650" y="1173"/>
                </a:lnTo>
                <a:lnTo>
                  <a:pt x="3649" y="1173"/>
                </a:lnTo>
                <a:lnTo>
                  <a:pt x="3648" y="1173"/>
                </a:lnTo>
                <a:lnTo>
                  <a:pt x="3648" y="1171"/>
                </a:lnTo>
                <a:lnTo>
                  <a:pt x="3649" y="1171"/>
                </a:lnTo>
                <a:lnTo>
                  <a:pt x="3649" y="1173"/>
                </a:lnTo>
                <a:lnTo>
                  <a:pt x="3649" y="1171"/>
                </a:lnTo>
                <a:lnTo>
                  <a:pt x="3650" y="1171"/>
                </a:lnTo>
                <a:lnTo>
                  <a:pt x="3650" y="1170"/>
                </a:lnTo>
                <a:lnTo>
                  <a:pt x="3650" y="1171"/>
                </a:lnTo>
                <a:lnTo>
                  <a:pt x="3651" y="1171"/>
                </a:lnTo>
                <a:close/>
                <a:moveTo>
                  <a:pt x="3636" y="1168"/>
                </a:moveTo>
                <a:lnTo>
                  <a:pt x="3637" y="1168"/>
                </a:lnTo>
                <a:lnTo>
                  <a:pt x="3637" y="1169"/>
                </a:lnTo>
                <a:lnTo>
                  <a:pt x="3636" y="1169"/>
                </a:lnTo>
                <a:lnTo>
                  <a:pt x="3636" y="1168"/>
                </a:lnTo>
                <a:lnTo>
                  <a:pt x="3635" y="1168"/>
                </a:lnTo>
                <a:lnTo>
                  <a:pt x="3636" y="1168"/>
                </a:lnTo>
                <a:close/>
                <a:moveTo>
                  <a:pt x="3587" y="1158"/>
                </a:moveTo>
                <a:lnTo>
                  <a:pt x="3589" y="1158"/>
                </a:lnTo>
                <a:lnTo>
                  <a:pt x="3589" y="1159"/>
                </a:lnTo>
                <a:lnTo>
                  <a:pt x="3590" y="1159"/>
                </a:lnTo>
                <a:lnTo>
                  <a:pt x="3590" y="1160"/>
                </a:lnTo>
                <a:lnTo>
                  <a:pt x="3589" y="1160"/>
                </a:lnTo>
                <a:lnTo>
                  <a:pt x="3589" y="1161"/>
                </a:lnTo>
                <a:lnTo>
                  <a:pt x="3589" y="1160"/>
                </a:lnTo>
                <a:lnTo>
                  <a:pt x="3589" y="1159"/>
                </a:lnTo>
                <a:lnTo>
                  <a:pt x="3587" y="1159"/>
                </a:lnTo>
                <a:lnTo>
                  <a:pt x="3587" y="1158"/>
                </a:lnTo>
                <a:close/>
                <a:moveTo>
                  <a:pt x="3644" y="1169"/>
                </a:moveTo>
                <a:lnTo>
                  <a:pt x="3645" y="1169"/>
                </a:lnTo>
                <a:lnTo>
                  <a:pt x="3645" y="1170"/>
                </a:lnTo>
                <a:lnTo>
                  <a:pt x="3645" y="1169"/>
                </a:lnTo>
                <a:lnTo>
                  <a:pt x="3644" y="1169"/>
                </a:lnTo>
                <a:close/>
                <a:moveTo>
                  <a:pt x="3634" y="1167"/>
                </a:moveTo>
                <a:lnTo>
                  <a:pt x="3633" y="1167"/>
                </a:lnTo>
                <a:lnTo>
                  <a:pt x="3632" y="1167"/>
                </a:lnTo>
                <a:lnTo>
                  <a:pt x="3632" y="1168"/>
                </a:lnTo>
                <a:lnTo>
                  <a:pt x="3631" y="1168"/>
                </a:lnTo>
                <a:lnTo>
                  <a:pt x="3629" y="1168"/>
                </a:lnTo>
                <a:lnTo>
                  <a:pt x="3629" y="1169"/>
                </a:lnTo>
                <a:lnTo>
                  <a:pt x="3628" y="1169"/>
                </a:lnTo>
                <a:lnTo>
                  <a:pt x="3628" y="1168"/>
                </a:lnTo>
                <a:lnTo>
                  <a:pt x="3629" y="1168"/>
                </a:lnTo>
                <a:lnTo>
                  <a:pt x="3631" y="1168"/>
                </a:lnTo>
                <a:lnTo>
                  <a:pt x="3631" y="1167"/>
                </a:lnTo>
                <a:lnTo>
                  <a:pt x="3632" y="1167"/>
                </a:lnTo>
                <a:lnTo>
                  <a:pt x="3633" y="1167"/>
                </a:lnTo>
                <a:lnTo>
                  <a:pt x="3633" y="1166"/>
                </a:lnTo>
                <a:lnTo>
                  <a:pt x="3634" y="1166"/>
                </a:lnTo>
                <a:lnTo>
                  <a:pt x="3634" y="1167"/>
                </a:lnTo>
                <a:close/>
                <a:moveTo>
                  <a:pt x="3641" y="1168"/>
                </a:moveTo>
                <a:lnTo>
                  <a:pt x="3641" y="1167"/>
                </a:lnTo>
                <a:lnTo>
                  <a:pt x="3642" y="1167"/>
                </a:lnTo>
                <a:lnTo>
                  <a:pt x="3642" y="1168"/>
                </a:lnTo>
                <a:lnTo>
                  <a:pt x="3641" y="1168"/>
                </a:lnTo>
                <a:close/>
                <a:moveTo>
                  <a:pt x="3668" y="1169"/>
                </a:moveTo>
                <a:lnTo>
                  <a:pt x="3667" y="1169"/>
                </a:lnTo>
                <a:lnTo>
                  <a:pt x="3667" y="1170"/>
                </a:lnTo>
                <a:lnTo>
                  <a:pt x="3667" y="1169"/>
                </a:lnTo>
                <a:lnTo>
                  <a:pt x="3668" y="1169"/>
                </a:lnTo>
                <a:close/>
                <a:moveTo>
                  <a:pt x="3644" y="1163"/>
                </a:moveTo>
                <a:lnTo>
                  <a:pt x="3644" y="1162"/>
                </a:lnTo>
                <a:lnTo>
                  <a:pt x="3645" y="1162"/>
                </a:lnTo>
                <a:lnTo>
                  <a:pt x="3645" y="1163"/>
                </a:lnTo>
                <a:lnTo>
                  <a:pt x="3644" y="1163"/>
                </a:lnTo>
                <a:close/>
                <a:moveTo>
                  <a:pt x="3641" y="1163"/>
                </a:moveTo>
                <a:lnTo>
                  <a:pt x="3640" y="1163"/>
                </a:lnTo>
                <a:lnTo>
                  <a:pt x="3639" y="1165"/>
                </a:lnTo>
                <a:lnTo>
                  <a:pt x="3637" y="1165"/>
                </a:lnTo>
                <a:lnTo>
                  <a:pt x="3636" y="1165"/>
                </a:lnTo>
                <a:lnTo>
                  <a:pt x="3636" y="1166"/>
                </a:lnTo>
                <a:lnTo>
                  <a:pt x="3635" y="1166"/>
                </a:lnTo>
                <a:lnTo>
                  <a:pt x="3636" y="1165"/>
                </a:lnTo>
                <a:lnTo>
                  <a:pt x="3637" y="1165"/>
                </a:lnTo>
                <a:lnTo>
                  <a:pt x="3640" y="1162"/>
                </a:lnTo>
                <a:lnTo>
                  <a:pt x="3641" y="1162"/>
                </a:lnTo>
                <a:lnTo>
                  <a:pt x="3642" y="1161"/>
                </a:lnTo>
                <a:lnTo>
                  <a:pt x="3643" y="1161"/>
                </a:lnTo>
                <a:lnTo>
                  <a:pt x="3643" y="1162"/>
                </a:lnTo>
                <a:lnTo>
                  <a:pt x="3642" y="1162"/>
                </a:lnTo>
                <a:lnTo>
                  <a:pt x="3641" y="1162"/>
                </a:lnTo>
                <a:lnTo>
                  <a:pt x="3641" y="1163"/>
                </a:lnTo>
                <a:close/>
                <a:moveTo>
                  <a:pt x="3644" y="1161"/>
                </a:moveTo>
                <a:lnTo>
                  <a:pt x="3643" y="1161"/>
                </a:lnTo>
                <a:lnTo>
                  <a:pt x="3644" y="1160"/>
                </a:lnTo>
                <a:lnTo>
                  <a:pt x="3644" y="1161"/>
                </a:lnTo>
                <a:close/>
                <a:moveTo>
                  <a:pt x="3648" y="1159"/>
                </a:moveTo>
                <a:lnTo>
                  <a:pt x="3646" y="1159"/>
                </a:lnTo>
                <a:lnTo>
                  <a:pt x="3646" y="1160"/>
                </a:lnTo>
                <a:lnTo>
                  <a:pt x="3645" y="1160"/>
                </a:lnTo>
                <a:lnTo>
                  <a:pt x="3646" y="1159"/>
                </a:lnTo>
                <a:lnTo>
                  <a:pt x="3648" y="1159"/>
                </a:lnTo>
                <a:close/>
                <a:moveTo>
                  <a:pt x="3649" y="1159"/>
                </a:moveTo>
                <a:lnTo>
                  <a:pt x="3648" y="1159"/>
                </a:lnTo>
                <a:lnTo>
                  <a:pt x="3649" y="1158"/>
                </a:lnTo>
                <a:lnTo>
                  <a:pt x="3650" y="1158"/>
                </a:lnTo>
                <a:lnTo>
                  <a:pt x="3652" y="1157"/>
                </a:lnTo>
                <a:lnTo>
                  <a:pt x="3653" y="1157"/>
                </a:lnTo>
                <a:lnTo>
                  <a:pt x="3652" y="1158"/>
                </a:lnTo>
                <a:lnTo>
                  <a:pt x="3651" y="1158"/>
                </a:lnTo>
                <a:lnTo>
                  <a:pt x="3650" y="1158"/>
                </a:lnTo>
                <a:lnTo>
                  <a:pt x="3649" y="1158"/>
                </a:lnTo>
                <a:lnTo>
                  <a:pt x="3649" y="1159"/>
                </a:lnTo>
                <a:close/>
                <a:moveTo>
                  <a:pt x="3654" y="1157"/>
                </a:moveTo>
                <a:lnTo>
                  <a:pt x="3653" y="1157"/>
                </a:lnTo>
                <a:lnTo>
                  <a:pt x="3654" y="1157"/>
                </a:lnTo>
                <a:close/>
                <a:moveTo>
                  <a:pt x="3657" y="1156"/>
                </a:moveTo>
                <a:lnTo>
                  <a:pt x="3656" y="1157"/>
                </a:lnTo>
                <a:lnTo>
                  <a:pt x="3656" y="1156"/>
                </a:lnTo>
                <a:lnTo>
                  <a:pt x="3657" y="1156"/>
                </a:lnTo>
                <a:close/>
                <a:moveTo>
                  <a:pt x="3658" y="1156"/>
                </a:moveTo>
                <a:lnTo>
                  <a:pt x="3659" y="1156"/>
                </a:lnTo>
                <a:lnTo>
                  <a:pt x="3658" y="1156"/>
                </a:lnTo>
                <a:close/>
                <a:moveTo>
                  <a:pt x="3687" y="1161"/>
                </a:moveTo>
                <a:lnTo>
                  <a:pt x="3686" y="1161"/>
                </a:lnTo>
                <a:lnTo>
                  <a:pt x="3687" y="1161"/>
                </a:lnTo>
                <a:close/>
                <a:moveTo>
                  <a:pt x="3660" y="1154"/>
                </a:moveTo>
                <a:lnTo>
                  <a:pt x="3660" y="1156"/>
                </a:lnTo>
                <a:lnTo>
                  <a:pt x="3660" y="1154"/>
                </a:lnTo>
                <a:lnTo>
                  <a:pt x="3660" y="1156"/>
                </a:lnTo>
                <a:lnTo>
                  <a:pt x="3659" y="1156"/>
                </a:lnTo>
                <a:lnTo>
                  <a:pt x="3659" y="1154"/>
                </a:lnTo>
                <a:lnTo>
                  <a:pt x="3660" y="1154"/>
                </a:lnTo>
                <a:lnTo>
                  <a:pt x="3661" y="1154"/>
                </a:lnTo>
                <a:lnTo>
                  <a:pt x="3662" y="1154"/>
                </a:lnTo>
                <a:lnTo>
                  <a:pt x="3662" y="1153"/>
                </a:lnTo>
                <a:lnTo>
                  <a:pt x="3664" y="1153"/>
                </a:lnTo>
                <a:lnTo>
                  <a:pt x="3665" y="1153"/>
                </a:lnTo>
                <a:lnTo>
                  <a:pt x="3664" y="1153"/>
                </a:lnTo>
                <a:lnTo>
                  <a:pt x="3662" y="1154"/>
                </a:lnTo>
                <a:lnTo>
                  <a:pt x="3661" y="1154"/>
                </a:lnTo>
                <a:lnTo>
                  <a:pt x="3660" y="1154"/>
                </a:lnTo>
                <a:close/>
                <a:moveTo>
                  <a:pt x="3876" y="1198"/>
                </a:moveTo>
                <a:lnTo>
                  <a:pt x="3875" y="1196"/>
                </a:lnTo>
                <a:lnTo>
                  <a:pt x="3876" y="1196"/>
                </a:lnTo>
                <a:lnTo>
                  <a:pt x="3876" y="1198"/>
                </a:lnTo>
                <a:close/>
                <a:moveTo>
                  <a:pt x="3878" y="1196"/>
                </a:moveTo>
                <a:lnTo>
                  <a:pt x="3877" y="1196"/>
                </a:lnTo>
                <a:lnTo>
                  <a:pt x="3878" y="1196"/>
                </a:lnTo>
                <a:lnTo>
                  <a:pt x="3879" y="1196"/>
                </a:lnTo>
                <a:lnTo>
                  <a:pt x="3878" y="1196"/>
                </a:lnTo>
                <a:close/>
                <a:moveTo>
                  <a:pt x="3668" y="1152"/>
                </a:moveTo>
                <a:lnTo>
                  <a:pt x="3669" y="1152"/>
                </a:lnTo>
                <a:lnTo>
                  <a:pt x="3669" y="1151"/>
                </a:lnTo>
                <a:lnTo>
                  <a:pt x="3669" y="1152"/>
                </a:lnTo>
                <a:lnTo>
                  <a:pt x="3668" y="1152"/>
                </a:lnTo>
                <a:close/>
                <a:moveTo>
                  <a:pt x="3878" y="1195"/>
                </a:moveTo>
                <a:lnTo>
                  <a:pt x="3877" y="1195"/>
                </a:lnTo>
                <a:lnTo>
                  <a:pt x="3877" y="1196"/>
                </a:lnTo>
                <a:lnTo>
                  <a:pt x="3876" y="1196"/>
                </a:lnTo>
                <a:lnTo>
                  <a:pt x="3876" y="1195"/>
                </a:lnTo>
                <a:lnTo>
                  <a:pt x="3875" y="1196"/>
                </a:lnTo>
                <a:lnTo>
                  <a:pt x="3875" y="1195"/>
                </a:lnTo>
                <a:lnTo>
                  <a:pt x="3873" y="1195"/>
                </a:lnTo>
                <a:lnTo>
                  <a:pt x="3875" y="1194"/>
                </a:lnTo>
                <a:lnTo>
                  <a:pt x="3875" y="1195"/>
                </a:lnTo>
                <a:lnTo>
                  <a:pt x="3875" y="1194"/>
                </a:lnTo>
                <a:lnTo>
                  <a:pt x="3876" y="1194"/>
                </a:lnTo>
                <a:lnTo>
                  <a:pt x="3875" y="1194"/>
                </a:lnTo>
                <a:lnTo>
                  <a:pt x="3875" y="1193"/>
                </a:lnTo>
                <a:lnTo>
                  <a:pt x="3876" y="1193"/>
                </a:lnTo>
                <a:lnTo>
                  <a:pt x="3875" y="1193"/>
                </a:lnTo>
                <a:lnTo>
                  <a:pt x="3876" y="1192"/>
                </a:lnTo>
                <a:lnTo>
                  <a:pt x="3876" y="1193"/>
                </a:lnTo>
                <a:lnTo>
                  <a:pt x="3877" y="1193"/>
                </a:lnTo>
                <a:lnTo>
                  <a:pt x="3877" y="1194"/>
                </a:lnTo>
                <a:lnTo>
                  <a:pt x="3877" y="1195"/>
                </a:lnTo>
                <a:lnTo>
                  <a:pt x="3877" y="1194"/>
                </a:lnTo>
                <a:lnTo>
                  <a:pt x="3877" y="1193"/>
                </a:lnTo>
                <a:lnTo>
                  <a:pt x="3876" y="1193"/>
                </a:lnTo>
                <a:lnTo>
                  <a:pt x="3876" y="1192"/>
                </a:lnTo>
                <a:lnTo>
                  <a:pt x="3877" y="1192"/>
                </a:lnTo>
                <a:lnTo>
                  <a:pt x="3877" y="1193"/>
                </a:lnTo>
                <a:lnTo>
                  <a:pt x="3878" y="1194"/>
                </a:lnTo>
                <a:lnTo>
                  <a:pt x="3878" y="1195"/>
                </a:lnTo>
                <a:close/>
                <a:moveTo>
                  <a:pt x="3877" y="1192"/>
                </a:moveTo>
                <a:lnTo>
                  <a:pt x="3878" y="1192"/>
                </a:lnTo>
                <a:lnTo>
                  <a:pt x="3877" y="1193"/>
                </a:lnTo>
                <a:lnTo>
                  <a:pt x="3877" y="1192"/>
                </a:lnTo>
                <a:close/>
                <a:moveTo>
                  <a:pt x="3880" y="1192"/>
                </a:moveTo>
                <a:lnTo>
                  <a:pt x="3879" y="1192"/>
                </a:lnTo>
                <a:lnTo>
                  <a:pt x="3879" y="1191"/>
                </a:lnTo>
                <a:lnTo>
                  <a:pt x="3880" y="1191"/>
                </a:lnTo>
                <a:lnTo>
                  <a:pt x="3880" y="1192"/>
                </a:lnTo>
                <a:close/>
                <a:moveTo>
                  <a:pt x="3875" y="1190"/>
                </a:moveTo>
                <a:lnTo>
                  <a:pt x="3875" y="1188"/>
                </a:lnTo>
                <a:lnTo>
                  <a:pt x="3875" y="1187"/>
                </a:lnTo>
                <a:lnTo>
                  <a:pt x="3875" y="1188"/>
                </a:lnTo>
                <a:lnTo>
                  <a:pt x="3875" y="1190"/>
                </a:lnTo>
                <a:close/>
                <a:moveTo>
                  <a:pt x="3871" y="1186"/>
                </a:moveTo>
                <a:lnTo>
                  <a:pt x="3870" y="1186"/>
                </a:lnTo>
                <a:lnTo>
                  <a:pt x="3870" y="1185"/>
                </a:lnTo>
                <a:lnTo>
                  <a:pt x="3871" y="1185"/>
                </a:lnTo>
                <a:lnTo>
                  <a:pt x="3871" y="1186"/>
                </a:lnTo>
                <a:close/>
                <a:moveTo>
                  <a:pt x="3878" y="1190"/>
                </a:moveTo>
                <a:lnTo>
                  <a:pt x="3878" y="1191"/>
                </a:lnTo>
                <a:lnTo>
                  <a:pt x="3877" y="1191"/>
                </a:lnTo>
                <a:lnTo>
                  <a:pt x="3877" y="1190"/>
                </a:lnTo>
                <a:lnTo>
                  <a:pt x="3878" y="1190"/>
                </a:lnTo>
                <a:lnTo>
                  <a:pt x="3877" y="1190"/>
                </a:lnTo>
                <a:lnTo>
                  <a:pt x="3877" y="1188"/>
                </a:lnTo>
                <a:lnTo>
                  <a:pt x="3878" y="1188"/>
                </a:lnTo>
                <a:lnTo>
                  <a:pt x="3878" y="1187"/>
                </a:lnTo>
                <a:lnTo>
                  <a:pt x="3879" y="1187"/>
                </a:lnTo>
                <a:lnTo>
                  <a:pt x="3879" y="1188"/>
                </a:lnTo>
                <a:lnTo>
                  <a:pt x="3878" y="1190"/>
                </a:lnTo>
                <a:close/>
                <a:moveTo>
                  <a:pt x="3879" y="1187"/>
                </a:moveTo>
                <a:lnTo>
                  <a:pt x="3879" y="1186"/>
                </a:lnTo>
                <a:lnTo>
                  <a:pt x="3879" y="1187"/>
                </a:lnTo>
                <a:close/>
                <a:moveTo>
                  <a:pt x="3877" y="1185"/>
                </a:moveTo>
                <a:lnTo>
                  <a:pt x="3878" y="1185"/>
                </a:lnTo>
                <a:lnTo>
                  <a:pt x="3877" y="1185"/>
                </a:lnTo>
                <a:close/>
                <a:moveTo>
                  <a:pt x="3882" y="1185"/>
                </a:moveTo>
                <a:lnTo>
                  <a:pt x="3882" y="1184"/>
                </a:lnTo>
                <a:lnTo>
                  <a:pt x="3882" y="1185"/>
                </a:lnTo>
                <a:close/>
                <a:moveTo>
                  <a:pt x="3881" y="1185"/>
                </a:moveTo>
                <a:lnTo>
                  <a:pt x="3881" y="1186"/>
                </a:lnTo>
                <a:lnTo>
                  <a:pt x="3880" y="1186"/>
                </a:lnTo>
                <a:lnTo>
                  <a:pt x="3880" y="1185"/>
                </a:lnTo>
                <a:lnTo>
                  <a:pt x="3880" y="1184"/>
                </a:lnTo>
                <a:lnTo>
                  <a:pt x="3881" y="1184"/>
                </a:lnTo>
                <a:lnTo>
                  <a:pt x="3881" y="1185"/>
                </a:lnTo>
                <a:lnTo>
                  <a:pt x="3880" y="1185"/>
                </a:lnTo>
                <a:lnTo>
                  <a:pt x="3881" y="1185"/>
                </a:lnTo>
                <a:close/>
                <a:moveTo>
                  <a:pt x="3878" y="1181"/>
                </a:moveTo>
                <a:lnTo>
                  <a:pt x="3878" y="1182"/>
                </a:lnTo>
                <a:lnTo>
                  <a:pt x="3877" y="1182"/>
                </a:lnTo>
                <a:lnTo>
                  <a:pt x="3877" y="1181"/>
                </a:lnTo>
                <a:lnTo>
                  <a:pt x="3876" y="1181"/>
                </a:lnTo>
                <a:lnTo>
                  <a:pt x="3876" y="1182"/>
                </a:lnTo>
                <a:lnTo>
                  <a:pt x="3876" y="1181"/>
                </a:lnTo>
                <a:lnTo>
                  <a:pt x="3877" y="1181"/>
                </a:lnTo>
                <a:lnTo>
                  <a:pt x="3878" y="1181"/>
                </a:lnTo>
                <a:close/>
                <a:moveTo>
                  <a:pt x="3854" y="1178"/>
                </a:moveTo>
                <a:lnTo>
                  <a:pt x="3854" y="1177"/>
                </a:lnTo>
                <a:lnTo>
                  <a:pt x="3853" y="1176"/>
                </a:lnTo>
                <a:lnTo>
                  <a:pt x="3854" y="1176"/>
                </a:lnTo>
                <a:lnTo>
                  <a:pt x="3854" y="1177"/>
                </a:lnTo>
                <a:lnTo>
                  <a:pt x="3854" y="1178"/>
                </a:lnTo>
                <a:close/>
                <a:moveTo>
                  <a:pt x="3758" y="1156"/>
                </a:moveTo>
                <a:lnTo>
                  <a:pt x="3757" y="1156"/>
                </a:lnTo>
                <a:lnTo>
                  <a:pt x="3757" y="1157"/>
                </a:lnTo>
                <a:lnTo>
                  <a:pt x="3757" y="1156"/>
                </a:lnTo>
                <a:lnTo>
                  <a:pt x="3758" y="1156"/>
                </a:lnTo>
                <a:close/>
                <a:moveTo>
                  <a:pt x="3852" y="1174"/>
                </a:moveTo>
                <a:lnTo>
                  <a:pt x="3851" y="1174"/>
                </a:lnTo>
                <a:lnTo>
                  <a:pt x="3851" y="1175"/>
                </a:lnTo>
                <a:lnTo>
                  <a:pt x="3851" y="1174"/>
                </a:lnTo>
                <a:lnTo>
                  <a:pt x="3850" y="1174"/>
                </a:lnTo>
                <a:lnTo>
                  <a:pt x="3850" y="1173"/>
                </a:lnTo>
                <a:lnTo>
                  <a:pt x="3851" y="1173"/>
                </a:lnTo>
                <a:lnTo>
                  <a:pt x="3851" y="1174"/>
                </a:lnTo>
                <a:lnTo>
                  <a:pt x="3851" y="1173"/>
                </a:lnTo>
                <a:lnTo>
                  <a:pt x="3852" y="1173"/>
                </a:lnTo>
                <a:lnTo>
                  <a:pt x="3852" y="1174"/>
                </a:lnTo>
                <a:close/>
                <a:moveTo>
                  <a:pt x="3812" y="1165"/>
                </a:moveTo>
                <a:lnTo>
                  <a:pt x="3812" y="1163"/>
                </a:lnTo>
                <a:lnTo>
                  <a:pt x="3812" y="1165"/>
                </a:lnTo>
                <a:close/>
                <a:moveTo>
                  <a:pt x="3845" y="1171"/>
                </a:moveTo>
                <a:lnTo>
                  <a:pt x="3846" y="1173"/>
                </a:lnTo>
                <a:lnTo>
                  <a:pt x="3847" y="1173"/>
                </a:lnTo>
                <a:lnTo>
                  <a:pt x="3847" y="1174"/>
                </a:lnTo>
                <a:lnTo>
                  <a:pt x="3847" y="1173"/>
                </a:lnTo>
                <a:lnTo>
                  <a:pt x="3847" y="1174"/>
                </a:lnTo>
                <a:lnTo>
                  <a:pt x="3848" y="1174"/>
                </a:lnTo>
                <a:lnTo>
                  <a:pt x="3848" y="1175"/>
                </a:lnTo>
                <a:lnTo>
                  <a:pt x="3847" y="1175"/>
                </a:lnTo>
                <a:lnTo>
                  <a:pt x="3847" y="1174"/>
                </a:lnTo>
                <a:lnTo>
                  <a:pt x="3846" y="1174"/>
                </a:lnTo>
                <a:lnTo>
                  <a:pt x="3846" y="1173"/>
                </a:lnTo>
                <a:lnTo>
                  <a:pt x="3845" y="1173"/>
                </a:lnTo>
                <a:lnTo>
                  <a:pt x="3845" y="1171"/>
                </a:lnTo>
                <a:lnTo>
                  <a:pt x="3844" y="1171"/>
                </a:lnTo>
                <a:lnTo>
                  <a:pt x="3845" y="1171"/>
                </a:lnTo>
                <a:lnTo>
                  <a:pt x="3845" y="1170"/>
                </a:lnTo>
                <a:lnTo>
                  <a:pt x="3845" y="1171"/>
                </a:lnTo>
                <a:close/>
                <a:moveTo>
                  <a:pt x="3777" y="1156"/>
                </a:moveTo>
                <a:lnTo>
                  <a:pt x="3777" y="1157"/>
                </a:lnTo>
                <a:lnTo>
                  <a:pt x="3777" y="1156"/>
                </a:lnTo>
                <a:close/>
                <a:moveTo>
                  <a:pt x="3775" y="1156"/>
                </a:moveTo>
                <a:lnTo>
                  <a:pt x="3776" y="1156"/>
                </a:lnTo>
                <a:lnTo>
                  <a:pt x="3776" y="1157"/>
                </a:lnTo>
                <a:lnTo>
                  <a:pt x="3775" y="1157"/>
                </a:lnTo>
                <a:lnTo>
                  <a:pt x="3775" y="1156"/>
                </a:lnTo>
                <a:lnTo>
                  <a:pt x="3774" y="1156"/>
                </a:lnTo>
                <a:lnTo>
                  <a:pt x="3775" y="1156"/>
                </a:lnTo>
                <a:close/>
                <a:moveTo>
                  <a:pt x="3834" y="1167"/>
                </a:moveTo>
                <a:lnTo>
                  <a:pt x="3835" y="1167"/>
                </a:lnTo>
                <a:lnTo>
                  <a:pt x="3835" y="1168"/>
                </a:lnTo>
                <a:lnTo>
                  <a:pt x="3834" y="1168"/>
                </a:lnTo>
                <a:lnTo>
                  <a:pt x="3834" y="1167"/>
                </a:lnTo>
                <a:close/>
                <a:moveTo>
                  <a:pt x="3780" y="1157"/>
                </a:moveTo>
                <a:lnTo>
                  <a:pt x="3779" y="1157"/>
                </a:lnTo>
                <a:lnTo>
                  <a:pt x="3778" y="1157"/>
                </a:lnTo>
                <a:lnTo>
                  <a:pt x="3777" y="1157"/>
                </a:lnTo>
                <a:lnTo>
                  <a:pt x="3778" y="1157"/>
                </a:lnTo>
                <a:lnTo>
                  <a:pt x="3779" y="1157"/>
                </a:lnTo>
                <a:lnTo>
                  <a:pt x="3780" y="1157"/>
                </a:lnTo>
                <a:close/>
                <a:moveTo>
                  <a:pt x="3778" y="1156"/>
                </a:moveTo>
                <a:lnTo>
                  <a:pt x="3777" y="1156"/>
                </a:lnTo>
                <a:lnTo>
                  <a:pt x="3778" y="1156"/>
                </a:lnTo>
                <a:close/>
                <a:moveTo>
                  <a:pt x="3885" y="1178"/>
                </a:moveTo>
                <a:lnTo>
                  <a:pt x="3885" y="1177"/>
                </a:lnTo>
                <a:lnTo>
                  <a:pt x="3885" y="1178"/>
                </a:lnTo>
                <a:close/>
                <a:moveTo>
                  <a:pt x="3775" y="1154"/>
                </a:moveTo>
                <a:lnTo>
                  <a:pt x="3775" y="1156"/>
                </a:lnTo>
                <a:lnTo>
                  <a:pt x="3775" y="1154"/>
                </a:lnTo>
                <a:close/>
                <a:moveTo>
                  <a:pt x="3778" y="1156"/>
                </a:moveTo>
                <a:lnTo>
                  <a:pt x="3777" y="1156"/>
                </a:lnTo>
                <a:lnTo>
                  <a:pt x="3778" y="1156"/>
                </a:lnTo>
                <a:close/>
                <a:moveTo>
                  <a:pt x="3847" y="1171"/>
                </a:moveTo>
                <a:lnTo>
                  <a:pt x="3846" y="1171"/>
                </a:lnTo>
                <a:lnTo>
                  <a:pt x="3846" y="1170"/>
                </a:lnTo>
                <a:lnTo>
                  <a:pt x="3846" y="1169"/>
                </a:lnTo>
                <a:lnTo>
                  <a:pt x="3846" y="1170"/>
                </a:lnTo>
                <a:lnTo>
                  <a:pt x="3847" y="1171"/>
                </a:lnTo>
                <a:close/>
                <a:moveTo>
                  <a:pt x="3813" y="1162"/>
                </a:moveTo>
                <a:lnTo>
                  <a:pt x="3814" y="1163"/>
                </a:lnTo>
                <a:lnTo>
                  <a:pt x="3813" y="1163"/>
                </a:lnTo>
                <a:lnTo>
                  <a:pt x="3812" y="1163"/>
                </a:lnTo>
                <a:lnTo>
                  <a:pt x="3812" y="1162"/>
                </a:lnTo>
                <a:lnTo>
                  <a:pt x="3811" y="1162"/>
                </a:lnTo>
                <a:lnTo>
                  <a:pt x="3810" y="1162"/>
                </a:lnTo>
                <a:lnTo>
                  <a:pt x="3809" y="1162"/>
                </a:lnTo>
                <a:lnTo>
                  <a:pt x="3810" y="1162"/>
                </a:lnTo>
                <a:lnTo>
                  <a:pt x="3810" y="1163"/>
                </a:lnTo>
                <a:lnTo>
                  <a:pt x="3809" y="1163"/>
                </a:lnTo>
                <a:lnTo>
                  <a:pt x="3810" y="1163"/>
                </a:lnTo>
                <a:lnTo>
                  <a:pt x="3810" y="1165"/>
                </a:lnTo>
                <a:lnTo>
                  <a:pt x="3810" y="1163"/>
                </a:lnTo>
                <a:lnTo>
                  <a:pt x="3810" y="1165"/>
                </a:lnTo>
                <a:lnTo>
                  <a:pt x="3811" y="1165"/>
                </a:lnTo>
                <a:lnTo>
                  <a:pt x="3810" y="1165"/>
                </a:lnTo>
                <a:lnTo>
                  <a:pt x="3810" y="1163"/>
                </a:lnTo>
                <a:lnTo>
                  <a:pt x="3810" y="1162"/>
                </a:lnTo>
                <a:lnTo>
                  <a:pt x="3811" y="1162"/>
                </a:lnTo>
                <a:lnTo>
                  <a:pt x="3811" y="1163"/>
                </a:lnTo>
                <a:lnTo>
                  <a:pt x="3812" y="1163"/>
                </a:lnTo>
                <a:lnTo>
                  <a:pt x="3811" y="1163"/>
                </a:lnTo>
                <a:lnTo>
                  <a:pt x="3811" y="1165"/>
                </a:lnTo>
                <a:lnTo>
                  <a:pt x="3811" y="1166"/>
                </a:lnTo>
                <a:lnTo>
                  <a:pt x="3812" y="1166"/>
                </a:lnTo>
                <a:lnTo>
                  <a:pt x="3812" y="1165"/>
                </a:lnTo>
                <a:lnTo>
                  <a:pt x="3813" y="1165"/>
                </a:lnTo>
                <a:lnTo>
                  <a:pt x="3813" y="1166"/>
                </a:lnTo>
                <a:lnTo>
                  <a:pt x="3813" y="1167"/>
                </a:lnTo>
                <a:lnTo>
                  <a:pt x="3813" y="1166"/>
                </a:lnTo>
                <a:lnTo>
                  <a:pt x="3813" y="1167"/>
                </a:lnTo>
                <a:lnTo>
                  <a:pt x="3814" y="1167"/>
                </a:lnTo>
                <a:lnTo>
                  <a:pt x="3814" y="1168"/>
                </a:lnTo>
                <a:lnTo>
                  <a:pt x="3814" y="1167"/>
                </a:lnTo>
                <a:lnTo>
                  <a:pt x="3813" y="1167"/>
                </a:lnTo>
                <a:lnTo>
                  <a:pt x="3813" y="1166"/>
                </a:lnTo>
                <a:lnTo>
                  <a:pt x="3814" y="1166"/>
                </a:lnTo>
                <a:lnTo>
                  <a:pt x="3814" y="1165"/>
                </a:lnTo>
                <a:lnTo>
                  <a:pt x="3814" y="1166"/>
                </a:lnTo>
                <a:lnTo>
                  <a:pt x="3816" y="1166"/>
                </a:lnTo>
                <a:lnTo>
                  <a:pt x="3817" y="1166"/>
                </a:lnTo>
                <a:lnTo>
                  <a:pt x="3818" y="1166"/>
                </a:lnTo>
                <a:lnTo>
                  <a:pt x="3818" y="1165"/>
                </a:lnTo>
                <a:lnTo>
                  <a:pt x="3818" y="1166"/>
                </a:lnTo>
                <a:lnTo>
                  <a:pt x="3819" y="1166"/>
                </a:lnTo>
                <a:lnTo>
                  <a:pt x="3820" y="1166"/>
                </a:lnTo>
                <a:lnTo>
                  <a:pt x="3822" y="1167"/>
                </a:lnTo>
                <a:lnTo>
                  <a:pt x="3823" y="1167"/>
                </a:lnTo>
                <a:lnTo>
                  <a:pt x="3826" y="1167"/>
                </a:lnTo>
                <a:lnTo>
                  <a:pt x="3827" y="1168"/>
                </a:lnTo>
                <a:lnTo>
                  <a:pt x="3828" y="1168"/>
                </a:lnTo>
                <a:lnTo>
                  <a:pt x="3829" y="1169"/>
                </a:lnTo>
                <a:lnTo>
                  <a:pt x="3830" y="1169"/>
                </a:lnTo>
                <a:lnTo>
                  <a:pt x="3831" y="1170"/>
                </a:lnTo>
                <a:lnTo>
                  <a:pt x="3833" y="1170"/>
                </a:lnTo>
                <a:lnTo>
                  <a:pt x="3833" y="1171"/>
                </a:lnTo>
                <a:lnTo>
                  <a:pt x="3834" y="1171"/>
                </a:lnTo>
                <a:lnTo>
                  <a:pt x="3835" y="1173"/>
                </a:lnTo>
                <a:lnTo>
                  <a:pt x="3836" y="1173"/>
                </a:lnTo>
                <a:lnTo>
                  <a:pt x="3837" y="1173"/>
                </a:lnTo>
                <a:lnTo>
                  <a:pt x="3838" y="1174"/>
                </a:lnTo>
                <a:lnTo>
                  <a:pt x="3839" y="1174"/>
                </a:lnTo>
                <a:lnTo>
                  <a:pt x="3841" y="1174"/>
                </a:lnTo>
                <a:lnTo>
                  <a:pt x="3842" y="1175"/>
                </a:lnTo>
                <a:lnTo>
                  <a:pt x="3843" y="1175"/>
                </a:lnTo>
                <a:lnTo>
                  <a:pt x="3844" y="1175"/>
                </a:lnTo>
                <a:lnTo>
                  <a:pt x="3844" y="1174"/>
                </a:lnTo>
                <a:lnTo>
                  <a:pt x="3844" y="1173"/>
                </a:lnTo>
                <a:lnTo>
                  <a:pt x="3845" y="1174"/>
                </a:lnTo>
                <a:lnTo>
                  <a:pt x="3846" y="1174"/>
                </a:lnTo>
                <a:lnTo>
                  <a:pt x="3846" y="1175"/>
                </a:lnTo>
                <a:lnTo>
                  <a:pt x="3846" y="1176"/>
                </a:lnTo>
                <a:lnTo>
                  <a:pt x="3847" y="1176"/>
                </a:lnTo>
                <a:lnTo>
                  <a:pt x="3847" y="1175"/>
                </a:lnTo>
                <a:lnTo>
                  <a:pt x="3848" y="1175"/>
                </a:lnTo>
                <a:lnTo>
                  <a:pt x="3848" y="1176"/>
                </a:lnTo>
                <a:lnTo>
                  <a:pt x="3848" y="1177"/>
                </a:lnTo>
                <a:lnTo>
                  <a:pt x="3848" y="1178"/>
                </a:lnTo>
                <a:lnTo>
                  <a:pt x="3850" y="1178"/>
                </a:lnTo>
                <a:lnTo>
                  <a:pt x="3851" y="1178"/>
                </a:lnTo>
                <a:lnTo>
                  <a:pt x="3852" y="1179"/>
                </a:lnTo>
                <a:lnTo>
                  <a:pt x="3853" y="1179"/>
                </a:lnTo>
                <a:lnTo>
                  <a:pt x="3853" y="1178"/>
                </a:lnTo>
                <a:lnTo>
                  <a:pt x="3854" y="1178"/>
                </a:lnTo>
                <a:lnTo>
                  <a:pt x="3854" y="1179"/>
                </a:lnTo>
                <a:lnTo>
                  <a:pt x="3854" y="1178"/>
                </a:lnTo>
                <a:lnTo>
                  <a:pt x="3854" y="1179"/>
                </a:lnTo>
                <a:lnTo>
                  <a:pt x="3855" y="1179"/>
                </a:lnTo>
                <a:lnTo>
                  <a:pt x="3855" y="1181"/>
                </a:lnTo>
                <a:lnTo>
                  <a:pt x="3856" y="1181"/>
                </a:lnTo>
                <a:lnTo>
                  <a:pt x="3858" y="1182"/>
                </a:lnTo>
                <a:lnTo>
                  <a:pt x="3858" y="1183"/>
                </a:lnTo>
                <a:lnTo>
                  <a:pt x="3859" y="1183"/>
                </a:lnTo>
                <a:lnTo>
                  <a:pt x="3859" y="1184"/>
                </a:lnTo>
                <a:lnTo>
                  <a:pt x="3860" y="1184"/>
                </a:lnTo>
                <a:lnTo>
                  <a:pt x="3861" y="1185"/>
                </a:lnTo>
                <a:lnTo>
                  <a:pt x="3862" y="1185"/>
                </a:lnTo>
                <a:lnTo>
                  <a:pt x="3863" y="1186"/>
                </a:lnTo>
                <a:lnTo>
                  <a:pt x="3864" y="1186"/>
                </a:lnTo>
                <a:lnTo>
                  <a:pt x="3865" y="1186"/>
                </a:lnTo>
                <a:lnTo>
                  <a:pt x="3867" y="1186"/>
                </a:lnTo>
                <a:lnTo>
                  <a:pt x="3868" y="1186"/>
                </a:lnTo>
                <a:lnTo>
                  <a:pt x="3868" y="1187"/>
                </a:lnTo>
                <a:lnTo>
                  <a:pt x="3868" y="1186"/>
                </a:lnTo>
                <a:lnTo>
                  <a:pt x="3869" y="1186"/>
                </a:lnTo>
                <a:lnTo>
                  <a:pt x="3869" y="1187"/>
                </a:lnTo>
                <a:lnTo>
                  <a:pt x="3869" y="1186"/>
                </a:lnTo>
                <a:lnTo>
                  <a:pt x="3870" y="1186"/>
                </a:lnTo>
                <a:lnTo>
                  <a:pt x="3870" y="1187"/>
                </a:lnTo>
                <a:lnTo>
                  <a:pt x="3869" y="1187"/>
                </a:lnTo>
                <a:lnTo>
                  <a:pt x="3869" y="1188"/>
                </a:lnTo>
                <a:lnTo>
                  <a:pt x="3870" y="1188"/>
                </a:lnTo>
                <a:lnTo>
                  <a:pt x="3870" y="1190"/>
                </a:lnTo>
                <a:lnTo>
                  <a:pt x="3871" y="1190"/>
                </a:lnTo>
                <a:lnTo>
                  <a:pt x="3872" y="1190"/>
                </a:lnTo>
                <a:lnTo>
                  <a:pt x="3873" y="1191"/>
                </a:lnTo>
                <a:lnTo>
                  <a:pt x="3875" y="1191"/>
                </a:lnTo>
                <a:lnTo>
                  <a:pt x="3875" y="1192"/>
                </a:lnTo>
                <a:lnTo>
                  <a:pt x="3876" y="1191"/>
                </a:lnTo>
                <a:lnTo>
                  <a:pt x="3876" y="1192"/>
                </a:lnTo>
                <a:lnTo>
                  <a:pt x="3875" y="1192"/>
                </a:lnTo>
                <a:lnTo>
                  <a:pt x="3875" y="1193"/>
                </a:lnTo>
                <a:lnTo>
                  <a:pt x="3873" y="1193"/>
                </a:lnTo>
                <a:lnTo>
                  <a:pt x="3873" y="1192"/>
                </a:lnTo>
                <a:lnTo>
                  <a:pt x="3873" y="1193"/>
                </a:lnTo>
                <a:lnTo>
                  <a:pt x="3872" y="1193"/>
                </a:lnTo>
                <a:lnTo>
                  <a:pt x="3872" y="1192"/>
                </a:lnTo>
                <a:lnTo>
                  <a:pt x="3871" y="1192"/>
                </a:lnTo>
                <a:lnTo>
                  <a:pt x="3870" y="1192"/>
                </a:lnTo>
                <a:lnTo>
                  <a:pt x="3870" y="1193"/>
                </a:lnTo>
                <a:lnTo>
                  <a:pt x="3870" y="1194"/>
                </a:lnTo>
                <a:lnTo>
                  <a:pt x="3871" y="1194"/>
                </a:lnTo>
                <a:lnTo>
                  <a:pt x="3872" y="1194"/>
                </a:lnTo>
                <a:lnTo>
                  <a:pt x="3873" y="1194"/>
                </a:lnTo>
                <a:lnTo>
                  <a:pt x="3873" y="1195"/>
                </a:lnTo>
                <a:lnTo>
                  <a:pt x="3875" y="1195"/>
                </a:lnTo>
                <a:lnTo>
                  <a:pt x="3875" y="1196"/>
                </a:lnTo>
                <a:lnTo>
                  <a:pt x="3875" y="1198"/>
                </a:lnTo>
                <a:lnTo>
                  <a:pt x="3876" y="1198"/>
                </a:lnTo>
                <a:lnTo>
                  <a:pt x="3875" y="1199"/>
                </a:lnTo>
                <a:lnTo>
                  <a:pt x="3876" y="1199"/>
                </a:lnTo>
                <a:lnTo>
                  <a:pt x="3876" y="1198"/>
                </a:lnTo>
                <a:lnTo>
                  <a:pt x="3877" y="1198"/>
                </a:lnTo>
                <a:lnTo>
                  <a:pt x="3877" y="1199"/>
                </a:lnTo>
                <a:lnTo>
                  <a:pt x="3876" y="1200"/>
                </a:lnTo>
                <a:lnTo>
                  <a:pt x="3875" y="1201"/>
                </a:lnTo>
                <a:lnTo>
                  <a:pt x="3875" y="1200"/>
                </a:lnTo>
                <a:lnTo>
                  <a:pt x="3873" y="1200"/>
                </a:lnTo>
                <a:lnTo>
                  <a:pt x="3872" y="1200"/>
                </a:lnTo>
                <a:lnTo>
                  <a:pt x="3872" y="1199"/>
                </a:lnTo>
                <a:lnTo>
                  <a:pt x="3871" y="1199"/>
                </a:lnTo>
                <a:lnTo>
                  <a:pt x="3871" y="1198"/>
                </a:lnTo>
                <a:lnTo>
                  <a:pt x="3871" y="1196"/>
                </a:lnTo>
                <a:lnTo>
                  <a:pt x="3870" y="1196"/>
                </a:lnTo>
                <a:lnTo>
                  <a:pt x="3870" y="1195"/>
                </a:lnTo>
                <a:lnTo>
                  <a:pt x="3869" y="1194"/>
                </a:lnTo>
                <a:lnTo>
                  <a:pt x="3869" y="1193"/>
                </a:lnTo>
                <a:lnTo>
                  <a:pt x="3868" y="1193"/>
                </a:lnTo>
                <a:lnTo>
                  <a:pt x="3868" y="1192"/>
                </a:lnTo>
                <a:lnTo>
                  <a:pt x="3867" y="1192"/>
                </a:lnTo>
                <a:lnTo>
                  <a:pt x="3865" y="1191"/>
                </a:lnTo>
                <a:lnTo>
                  <a:pt x="3865" y="1190"/>
                </a:lnTo>
                <a:lnTo>
                  <a:pt x="3864" y="1190"/>
                </a:lnTo>
                <a:lnTo>
                  <a:pt x="3863" y="1188"/>
                </a:lnTo>
                <a:lnTo>
                  <a:pt x="3862" y="1188"/>
                </a:lnTo>
                <a:lnTo>
                  <a:pt x="3862" y="1187"/>
                </a:lnTo>
                <a:lnTo>
                  <a:pt x="3861" y="1187"/>
                </a:lnTo>
                <a:lnTo>
                  <a:pt x="3859" y="1186"/>
                </a:lnTo>
                <a:lnTo>
                  <a:pt x="3858" y="1185"/>
                </a:lnTo>
                <a:lnTo>
                  <a:pt x="3856" y="1185"/>
                </a:lnTo>
                <a:lnTo>
                  <a:pt x="3855" y="1184"/>
                </a:lnTo>
                <a:lnTo>
                  <a:pt x="3854" y="1184"/>
                </a:lnTo>
                <a:lnTo>
                  <a:pt x="3854" y="1183"/>
                </a:lnTo>
                <a:lnTo>
                  <a:pt x="3853" y="1183"/>
                </a:lnTo>
                <a:lnTo>
                  <a:pt x="3851" y="1182"/>
                </a:lnTo>
                <a:lnTo>
                  <a:pt x="3848" y="1181"/>
                </a:lnTo>
                <a:lnTo>
                  <a:pt x="3847" y="1181"/>
                </a:lnTo>
                <a:lnTo>
                  <a:pt x="3847" y="1179"/>
                </a:lnTo>
                <a:lnTo>
                  <a:pt x="3845" y="1179"/>
                </a:lnTo>
                <a:lnTo>
                  <a:pt x="3844" y="1178"/>
                </a:lnTo>
                <a:lnTo>
                  <a:pt x="3843" y="1178"/>
                </a:lnTo>
                <a:lnTo>
                  <a:pt x="3842" y="1177"/>
                </a:lnTo>
                <a:lnTo>
                  <a:pt x="3838" y="1177"/>
                </a:lnTo>
                <a:lnTo>
                  <a:pt x="3836" y="1176"/>
                </a:lnTo>
                <a:lnTo>
                  <a:pt x="3835" y="1176"/>
                </a:lnTo>
                <a:lnTo>
                  <a:pt x="3834" y="1175"/>
                </a:lnTo>
                <a:lnTo>
                  <a:pt x="3833" y="1175"/>
                </a:lnTo>
                <a:lnTo>
                  <a:pt x="3830" y="1174"/>
                </a:lnTo>
                <a:lnTo>
                  <a:pt x="3829" y="1174"/>
                </a:lnTo>
                <a:lnTo>
                  <a:pt x="3828" y="1173"/>
                </a:lnTo>
                <a:lnTo>
                  <a:pt x="3826" y="1173"/>
                </a:lnTo>
                <a:lnTo>
                  <a:pt x="3825" y="1171"/>
                </a:lnTo>
                <a:lnTo>
                  <a:pt x="3822" y="1171"/>
                </a:lnTo>
                <a:lnTo>
                  <a:pt x="3819" y="1170"/>
                </a:lnTo>
                <a:lnTo>
                  <a:pt x="3818" y="1170"/>
                </a:lnTo>
                <a:lnTo>
                  <a:pt x="3817" y="1170"/>
                </a:lnTo>
                <a:lnTo>
                  <a:pt x="3816" y="1170"/>
                </a:lnTo>
                <a:lnTo>
                  <a:pt x="3814" y="1170"/>
                </a:lnTo>
                <a:lnTo>
                  <a:pt x="3814" y="1169"/>
                </a:lnTo>
                <a:lnTo>
                  <a:pt x="3813" y="1169"/>
                </a:lnTo>
                <a:lnTo>
                  <a:pt x="3812" y="1168"/>
                </a:lnTo>
                <a:lnTo>
                  <a:pt x="3811" y="1168"/>
                </a:lnTo>
                <a:lnTo>
                  <a:pt x="3810" y="1166"/>
                </a:lnTo>
                <a:lnTo>
                  <a:pt x="3809" y="1166"/>
                </a:lnTo>
                <a:lnTo>
                  <a:pt x="3808" y="1165"/>
                </a:lnTo>
                <a:lnTo>
                  <a:pt x="3808" y="1163"/>
                </a:lnTo>
                <a:lnTo>
                  <a:pt x="3808" y="1162"/>
                </a:lnTo>
                <a:lnTo>
                  <a:pt x="3809" y="1161"/>
                </a:lnTo>
                <a:lnTo>
                  <a:pt x="3810" y="1161"/>
                </a:lnTo>
                <a:lnTo>
                  <a:pt x="3811" y="1161"/>
                </a:lnTo>
                <a:lnTo>
                  <a:pt x="3812" y="1161"/>
                </a:lnTo>
                <a:lnTo>
                  <a:pt x="3812" y="1162"/>
                </a:lnTo>
                <a:lnTo>
                  <a:pt x="3813" y="1162"/>
                </a:lnTo>
                <a:close/>
                <a:moveTo>
                  <a:pt x="3848" y="1169"/>
                </a:moveTo>
                <a:lnTo>
                  <a:pt x="3847" y="1169"/>
                </a:lnTo>
                <a:lnTo>
                  <a:pt x="3846" y="1169"/>
                </a:lnTo>
                <a:lnTo>
                  <a:pt x="3847" y="1169"/>
                </a:lnTo>
                <a:lnTo>
                  <a:pt x="3847" y="1168"/>
                </a:lnTo>
                <a:lnTo>
                  <a:pt x="3848" y="1169"/>
                </a:lnTo>
                <a:close/>
                <a:moveTo>
                  <a:pt x="3788" y="1157"/>
                </a:moveTo>
                <a:lnTo>
                  <a:pt x="3788" y="1156"/>
                </a:lnTo>
                <a:lnTo>
                  <a:pt x="3788" y="1157"/>
                </a:lnTo>
                <a:close/>
                <a:moveTo>
                  <a:pt x="3833" y="1165"/>
                </a:moveTo>
                <a:lnTo>
                  <a:pt x="3831" y="1165"/>
                </a:lnTo>
                <a:lnTo>
                  <a:pt x="3831" y="1163"/>
                </a:lnTo>
                <a:lnTo>
                  <a:pt x="3831" y="1165"/>
                </a:lnTo>
                <a:lnTo>
                  <a:pt x="3831" y="1163"/>
                </a:lnTo>
                <a:lnTo>
                  <a:pt x="3833" y="1163"/>
                </a:lnTo>
                <a:lnTo>
                  <a:pt x="3833" y="1165"/>
                </a:lnTo>
                <a:close/>
                <a:moveTo>
                  <a:pt x="3876" y="1173"/>
                </a:moveTo>
                <a:lnTo>
                  <a:pt x="3876" y="1174"/>
                </a:lnTo>
                <a:lnTo>
                  <a:pt x="3877" y="1174"/>
                </a:lnTo>
                <a:lnTo>
                  <a:pt x="3876" y="1174"/>
                </a:lnTo>
                <a:lnTo>
                  <a:pt x="3876" y="1173"/>
                </a:lnTo>
                <a:lnTo>
                  <a:pt x="3875" y="1173"/>
                </a:lnTo>
                <a:lnTo>
                  <a:pt x="3876" y="1173"/>
                </a:lnTo>
                <a:close/>
                <a:moveTo>
                  <a:pt x="3766" y="1150"/>
                </a:moveTo>
                <a:lnTo>
                  <a:pt x="3767" y="1150"/>
                </a:lnTo>
                <a:lnTo>
                  <a:pt x="3766" y="1150"/>
                </a:lnTo>
                <a:lnTo>
                  <a:pt x="3764" y="1150"/>
                </a:lnTo>
                <a:lnTo>
                  <a:pt x="3764" y="1151"/>
                </a:lnTo>
                <a:lnTo>
                  <a:pt x="3763" y="1151"/>
                </a:lnTo>
                <a:lnTo>
                  <a:pt x="3763" y="1150"/>
                </a:lnTo>
                <a:lnTo>
                  <a:pt x="3763" y="1151"/>
                </a:lnTo>
                <a:lnTo>
                  <a:pt x="3763" y="1150"/>
                </a:lnTo>
                <a:lnTo>
                  <a:pt x="3764" y="1150"/>
                </a:lnTo>
                <a:lnTo>
                  <a:pt x="3766" y="1150"/>
                </a:lnTo>
                <a:close/>
                <a:moveTo>
                  <a:pt x="3763" y="1149"/>
                </a:moveTo>
                <a:lnTo>
                  <a:pt x="3762" y="1149"/>
                </a:lnTo>
                <a:lnTo>
                  <a:pt x="3762" y="1150"/>
                </a:lnTo>
                <a:lnTo>
                  <a:pt x="3762" y="1151"/>
                </a:lnTo>
                <a:lnTo>
                  <a:pt x="3761" y="1151"/>
                </a:lnTo>
                <a:lnTo>
                  <a:pt x="3761" y="1150"/>
                </a:lnTo>
                <a:lnTo>
                  <a:pt x="3761" y="1151"/>
                </a:lnTo>
                <a:lnTo>
                  <a:pt x="3762" y="1151"/>
                </a:lnTo>
                <a:lnTo>
                  <a:pt x="3761" y="1151"/>
                </a:lnTo>
                <a:lnTo>
                  <a:pt x="3762" y="1151"/>
                </a:lnTo>
                <a:lnTo>
                  <a:pt x="3761" y="1151"/>
                </a:lnTo>
                <a:lnTo>
                  <a:pt x="3761" y="1152"/>
                </a:lnTo>
                <a:lnTo>
                  <a:pt x="3760" y="1152"/>
                </a:lnTo>
                <a:lnTo>
                  <a:pt x="3761" y="1152"/>
                </a:lnTo>
                <a:lnTo>
                  <a:pt x="3761" y="1151"/>
                </a:lnTo>
                <a:lnTo>
                  <a:pt x="3760" y="1151"/>
                </a:lnTo>
                <a:lnTo>
                  <a:pt x="3760" y="1152"/>
                </a:lnTo>
                <a:lnTo>
                  <a:pt x="3761" y="1152"/>
                </a:lnTo>
                <a:lnTo>
                  <a:pt x="3760" y="1152"/>
                </a:lnTo>
                <a:lnTo>
                  <a:pt x="3759" y="1152"/>
                </a:lnTo>
                <a:lnTo>
                  <a:pt x="3759" y="1153"/>
                </a:lnTo>
                <a:lnTo>
                  <a:pt x="3758" y="1153"/>
                </a:lnTo>
                <a:lnTo>
                  <a:pt x="3758" y="1154"/>
                </a:lnTo>
                <a:lnTo>
                  <a:pt x="3758" y="1153"/>
                </a:lnTo>
                <a:lnTo>
                  <a:pt x="3759" y="1152"/>
                </a:lnTo>
                <a:lnTo>
                  <a:pt x="3760" y="1152"/>
                </a:lnTo>
                <a:lnTo>
                  <a:pt x="3759" y="1152"/>
                </a:lnTo>
                <a:lnTo>
                  <a:pt x="3760" y="1152"/>
                </a:lnTo>
                <a:lnTo>
                  <a:pt x="3759" y="1151"/>
                </a:lnTo>
                <a:lnTo>
                  <a:pt x="3760" y="1151"/>
                </a:lnTo>
                <a:lnTo>
                  <a:pt x="3760" y="1150"/>
                </a:lnTo>
                <a:lnTo>
                  <a:pt x="3761" y="1150"/>
                </a:lnTo>
                <a:lnTo>
                  <a:pt x="3761" y="1149"/>
                </a:lnTo>
                <a:lnTo>
                  <a:pt x="3762" y="1149"/>
                </a:lnTo>
                <a:lnTo>
                  <a:pt x="3763" y="1149"/>
                </a:lnTo>
                <a:close/>
                <a:moveTo>
                  <a:pt x="3795" y="1154"/>
                </a:moveTo>
                <a:lnTo>
                  <a:pt x="3796" y="1154"/>
                </a:lnTo>
                <a:lnTo>
                  <a:pt x="3796" y="1156"/>
                </a:lnTo>
                <a:lnTo>
                  <a:pt x="3796" y="1157"/>
                </a:lnTo>
                <a:lnTo>
                  <a:pt x="3797" y="1157"/>
                </a:lnTo>
                <a:lnTo>
                  <a:pt x="3797" y="1158"/>
                </a:lnTo>
                <a:lnTo>
                  <a:pt x="3799" y="1158"/>
                </a:lnTo>
                <a:lnTo>
                  <a:pt x="3799" y="1159"/>
                </a:lnTo>
                <a:lnTo>
                  <a:pt x="3800" y="1159"/>
                </a:lnTo>
                <a:lnTo>
                  <a:pt x="3800" y="1158"/>
                </a:lnTo>
                <a:lnTo>
                  <a:pt x="3801" y="1158"/>
                </a:lnTo>
                <a:lnTo>
                  <a:pt x="3802" y="1158"/>
                </a:lnTo>
                <a:lnTo>
                  <a:pt x="3802" y="1159"/>
                </a:lnTo>
                <a:lnTo>
                  <a:pt x="3802" y="1160"/>
                </a:lnTo>
                <a:lnTo>
                  <a:pt x="3802" y="1161"/>
                </a:lnTo>
                <a:lnTo>
                  <a:pt x="3801" y="1161"/>
                </a:lnTo>
                <a:lnTo>
                  <a:pt x="3800" y="1161"/>
                </a:lnTo>
                <a:lnTo>
                  <a:pt x="3799" y="1161"/>
                </a:lnTo>
                <a:lnTo>
                  <a:pt x="3797" y="1161"/>
                </a:lnTo>
                <a:lnTo>
                  <a:pt x="3796" y="1161"/>
                </a:lnTo>
                <a:lnTo>
                  <a:pt x="3795" y="1161"/>
                </a:lnTo>
                <a:lnTo>
                  <a:pt x="3794" y="1161"/>
                </a:lnTo>
                <a:lnTo>
                  <a:pt x="3793" y="1161"/>
                </a:lnTo>
                <a:lnTo>
                  <a:pt x="3792" y="1161"/>
                </a:lnTo>
                <a:lnTo>
                  <a:pt x="3791" y="1161"/>
                </a:lnTo>
                <a:lnTo>
                  <a:pt x="3791" y="1160"/>
                </a:lnTo>
                <a:lnTo>
                  <a:pt x="3789" y="1160"/>
                </a:lnTo>
                <a:lnTo>
                  <a:pt x="3788" y="1160"/>
                </a:lnTo>
                <a:lnTo>
                  <a:pt x="3787" y="1160"/>
                </a:lnTo>
                <a:lnTo>
                  <a:pt x="3786" y="1160"/>
                </a:lnTo>
                <a:lnTo>
                  <a:pt x="3785" y="1160"/>
                </a:lnTo>
                <a:lnTo>
                  <a:pt x="3784" y="1160"/>
                </a:lnTo>
                <a:lnTo>
                  <a:pt x="3783" y="1160"/>
                </a:lnTo>
                <a:lnTo>
                  <a:pt x="3782" y="1160"/>
                </a:lnTo>
                <a:lnTo>
                  <a:pt x="3780" y="1160"/>
                </a:lnTo>
                <a:lnTo>
                  <a:pt x="3779" y="1160"/>
                </a:lnTo>
                <a:lnTo>
                  <a:pt x="3779" y="1159"/>
                </a:lnTo>
                <a:lnTo>
                  <a:pt x="3778" y="1159"/>
                </a:lnTo>
                <a:lnTo>
                  <a:pt x="3777" y="1159"/>
                </a:lnTo>
                <a:lnTo>
                  <a:pt x="3776" y="1159"/>
                </a:lnTo>
                <a:lnTo>
                  <a:pt x="3775" y="1159"/>
                </a:lnTo>
                <a:lnTo>
                  <a:pt x="3774" y="1159"/>
                </a:lnTo>
                <a:lnTo>
                  <a:pt x="3772" y="1159"/>
                </a:lnTo>
                <a:lnTo>
                  <a:pt x="3771" y="1159"/>
                </a:lnTo>
                <a:lnTo>
                  <a:pt x="3770" y="1159"/>
                </a:lnTo>
                <a:lnTo>
                  <a:pt x="3769" y="1159"/>
                </a:lnTo>
                <a:lnTo>
                  <a:pt x="3768" y="1159"/>
                </a:lnTo>
                <a:lnTo>
                  <a:pt x="3767" y="1159"/>
                </a:lnTo>
                <a:lnTo>
                  <a:pt x="3766" y="1159"/>
                </a:lnTo>
                <a:lnTo>
                  <a:pt x="3764" y="1159"/>
                </a:lnTo>
                <a:lnTo>
                  <a:pt x="3763" y="1159"/>
                </a:lnTo>
                <a:lnTo>
                  <a:pt x="3762" y="1159"/>
                </a:lnTo>
                <a:lnTo>
                  <a:pt x="3761" y="1159"/>
                </a:lnTo>
                <a:lnTo>
                  <a:pt x="3760" y="1159"/>
                </a:lnTo>
                <a:lnTo>
                  <a:pt x="3759" y="1159"/>
                </a:lnTo>
                <a:lnTo>
                  <a:pt x="3758" y="1159"/>
                </a:lnTo>
                <a:lnTo>
                  <a:pt x="3757" y="1159"/>
                </a:lnTo>
                <a:lnTo>
                  <a:pt x="3755" y="1159"/>
                </a:lnTo>
                <a:lnTo>
                  <a:pt x="3754" y="1159"/>
                </a:lnTo>
                <a:lnTo>
                  <a:pt x="3753" y="1159"/>
                </a:lnTo>
                <a:lnTo>
                  <a:pt x="3752" y="1159"/>
                </a:lnTo>
                <a:lnTo>
                  <a:pt x="3751" y="1159"/>
                </a:lnTo>
                <a:lnTo>
                  <a:pt x="3750" y="1159"/>
                </a:lnTo>
                <a:lnTo>
                  <a:pt x="3749" y="1159"/>
                </a:lnTo>
                <a:lnTo>
                  <a:pt x="3747" y="1159"/>
                </a:lnTo>
                <a:lnTo>
                  <a:pt x="3746" y="1159"/>
                </a:lnTo>
                <a:lnTo>
                  <a:pt x="3746" y="1160"/>
                </a:lnTo>
                <a:lnTo>
                  <a:pt x="3745" y="1160"/>
                </a:lnTo>
                <a:lnTo>
                  <a:pt x="3744" y="1160"/>
                </a:lnTo>
                <a:lnTo>
                  <a:pt x="3743" y="1160"/>
                </a:lnTo>
                <a:lnTo>
                  <a:pt x="3742" y="1160"/>
                </a:lnTo>
                <a:lnTo>
                  <a:pt x="3741" y="1160"/>
                </a:lnTo>
                <a:lnTo>
                  <a:pt x="3740" y="1160"/>
                </a:lnTo>
                <a:lnTo>
                  <a:pt x="3738" y="1160"/>
                </a:lnTo>
                <a:lnTo>
                  <a:pt x="3737" y="1160"/>
                </a:lnTo>
                <a:lnTo>
                  <a:pt x="3736" y="1160"/>
                </a:lnTo>
                <a:lnTo>
                  <a:pt x="3735" y="1160"/>
                </a:lnTo>
                <a:lnTo>
                  <a:pt x="3734" y="1160"/>
                </a:lnTo>
                <a:lnTo>
                  <a:pt x="3734" y="1161"/>
                </a:lnTo>
                <a:lnTo>
                  <a:pt x="3733" y="1161"/>
                </a:lnTo>
                <a:lnTo>
                  <a:pt x="3732" y="1161"/>
                </a:lnTo>
                <a:lnTo>
                  <a:pt x="3730" y="1161"/>
                </a:lnTo>
                <a:lnTo>
                  <a:pt x="3729" y="1161"/>
                </a:lnTo>
                <a:lnTo>
                  <a:pt x="3728" y="1161"/>
                </a:lnTo>
                <a:lnTo>
                  <a:pt x="3727" y="1161"/>
                </a:lnTo>
                <a:lnTo>
                  <a:pt x="3726" y="1161"/>
                </a:lnTo>
                <a:lnTo>
                  <a:pt x="3725" y="1161"/>
                </a:lnTo>
                <a:lnTo>
                  <a:pt x="3725" y="1162"/>
                </a:lnTo>
                <a:lnTo>
                  <a:pt x="3724" y="1162"/>
                </a:lnTo>
                <a:lnTo>
                  <a:pt x="3723" y="1162"/>
                </a:lnTo>
                <a:lnTo>
                  <a:pt x="3721" y="1162"/>
                </a:lnTo>
                <a:lnTo>
                  <a:pt x="3720" y="1162"/>
                </a:lnTo>
                <a:lnTo>
                  <a:pt x="3719" y="1162"/>
                </a:lnTo>
                <a:lnTo>
                  <a:pt x="3718" y="1162"/>
                </a:lnTo>
                <a:lnTo>
                  <a:pt x="3717" y="1162"/>
                </a:lnTo>
                <a:lnTo>
                  <a:pt x="3717" y="1163"/>
                </a:lnTo>
                <a:lnTo>
                  <a:pt x="3716" y="1163"/>
                </a:lnTo>
                <a:lnTo>
                  <a:pt x="3715" y="1163"/>
                </a:lnTo>
                <a:lnTo>
                  <a:pt x="3713" y="1163"/>
                </a:lnTo>
                <a:lnTo>
                  <a:pt x="3712" y="1163"/>
                </a:lnTo>
                <a:lnTo>
                  <a:pt x="3711" y="1163"/>
                </a:lnTo>
                <a:lnTo>
                  <a:pt x="3710" y="1163"/>
                </a:lnTo>
                <a:lnTo>
                  <a:pt x="3709" y="1163"/>
                </a:lnTo>
                <a:lnTo>
                  <a:pt x="3709" y="1165"/>
                </a:lnTo>
                <a:lnTo>
                  <a:pt x="3708" y="1165"/>
                </a:lnTo>
                <a:lnTo>
                  <a:pt x="3707" y="1165"/>
                </a:lnTo>
                <a:lnTo>
                  <a:pt x="3705" y="1165"/>
                </a:lnTo>
                <a:lnTo>
                  <a:pt x="3704" y="1165"/>
                </a:lnTo>
                <a:lnTo>
                  <a:pt x="3703" y="1165"/>
                </a:lnTo>
                <a:lnTo>
                  <a:pt x="3702" y="1165"/>
                </a:lnTo>
                <a:lnTo>
                  <a:pt x="3701" y="1165"/>
                </a:lnTo>
                <a:lnTo>
                  <a:pt x="3701" y="1166"/>
                </a:lnTo>
                <a:lnTo>
                  <a:pt x="3700" y="1166"/>
                </a:lnTo>
                <a:lnTo>
                  <a:pt x="3699" y="1166"/>
                </a:lnTo>
                <a:lnTo>
                  <a:pt x="3698" y="1166"/>
                </a:lnTo>
                <a:lnTo>
                  <a:pt x="3696" y="1166"/>
                </a:lnTo>
                <a:lnTo>
                  <a:pt x="3695" y="1166"/>
                </a:lnTo>
                <a:lnTo>
                  <a:pt x="3694" y="1166"/>
                </a:lnTo>
                <a:lnTo>
                  <a:pt x="3694" y="1167"/>
                </a:lnTo>
                <a:lnTo>
                  <a:pt x="3693" y="1167"/>
                </a:lnTo>
                <a:lnTo>
                  <a:pt x="3692" y="1167"/>
                </a:lnTo>
                <a:lnTo>
                  <a:pt x="3691" y="1167"/>
                </a:lnTo>
                <a:lnTo>
                  <a:pt x="3690" y="1167"/>
                </a:lnTo>
                <a:lnTo>
                  <a:pt x="3688" y="1167"/>
                </a:lnTo>
                <a:lnTo>
                  <a:pt x="3688" y="1168"/>
                </a:lnTo>
                <a:lnTo>
                  <a:pt x="3687" y="1168"/>
                </a:lnTo>
                <a:lnTo>
                  <a:pt x="3686" y="1168"/>
                </a:lnTo>
                <a:lnTo>
                  <a:pt x="3685" y="1168"/>
                </a:lnTo>
                <a:lnTo>
                  <a:pt x="3684" y="1168"/>
                </a:lnTo>
                <a:lnTo>
                  <a:pt x="3683" y="1168"/>
                </a:lnTo>
                <a:lnTo>
                  <a:pt x="3682" y="1168"/>
                </a:lnTo>
                <a:lnTo>
                  <a:pt x="3682" y="1169"/>
                </a:lnTo>
                <a:lnTo>
                  <a:pt x="3681" y="1169"/>
                </a:lnTo>
                <a:lnTo>
                  <a:pt x="3679" y="1169"/>
                </a:lnTo>
                <a:lnTo>
                  <a:pt x="3678" y="1169"/>
                </a:lnTo>
                <a:lnTo>
                  <a:pt x="3677" y="1169"/>
                </a:lnTo>
                <a:lnTo>
                  <a:pt x="3676" y="1169"/>
                </a:lnTo>
                <a:lnTo>
                  <a:pt x="3676" y="1170"/>
                </a:lnTo>
                <a:lnTo>
                  <a:pt x="3675" y="1170"/>
                </a:lnTo>
                <a:lnTo>
                  <a:pt x="3674" y="1170"/>
                </a:lnTo>
                <a:lnTo>
                  <a:pt x="3673" y="1170"/>
                </a:lnTo>
                <a:lnTo>
                  <a:pt x="3671" y="1170"/>
                </a:lnTo>
                <a:lnTo>
                  <a:pt x="3670" y="1170"/>
                </a:lnTo>
                <a:lnTo>
                  <a:pt x="3669" y="1171"/>
                </a:lnTo>
                <a:lnTo>
                  <a:pt x="3668" y="1171"/>
                </a:lnTo>
                <a:lnTo>
                  <a:pt x="3667" y="1171"/>
                </a:lnTo>
                <a:lnTo>
                  <a:pt x="3666" y="1171"/>
                </a:lnTo>
                <a:lnTo>
                  <a:pt x="3665" y="1171"/>
                </a:lnTo>
                <a:lnTo>
                  <a:pt x="3664" y="1173"/>
                </a:lnTo>
                <a:lnTo>
                  <a:pt x="3662" y="1173"/>
                </a:lnTo>
                <a:lnTo>
                  <a:pt x="3661" y="1173"/>
                </a:lnTo>
                <a:lnTo>
                  <a:pt x="3660" y="1173"/>
                </a:lnTo>
                <a:lnTo>
                  <a:pt x="3659" y="1173"/>
                </a:lnTo>
                <a:lnTo>
                  <a:pt x="3658" y="1173"/>
                </a:lnTo>
                <a:lnTo>
                  <a:pt x="3658" y="1174"/>
                </a:lnTo>
                <a:lnTo>
                  <a:pt x="3657" y="1174"/>
                </a:lnTo>
                <a:lnTo>
                  <a:pt x="3656" y="1174"/>
                </a:lnTo>
                <a:lnTo>
                  <a:pt x="3654" y="1174"/>
                </a:lnTo>
                <a:lnTo>
                  <a:pt x="3653" y="1174"/>
                </a:lnTo>
                <a:lnTo>
                  <a:pt x="3652" y="1174"/>
                </a:lnTo>
                <a:lnTo>
                  <a:pt x="3652" y="1175"/>
                </a:lnTo>
                <a:lnTo>
                  <a:pt x="3651" y="1175"/>
                </a:lnTo>
                <a:lnTo>
                  <a:pt x="3650" y="1175"/>
                </a:lnTo>
                <a:lnTo>
                  <a:pt x="3649" y="1175"/>
                </a:lnTo>
                <a:lnTo>
                  <a:pt x="3648" y="1175"/>
                </a:lnTo>
                <a:lnTo>
                  <a:pt x="3648" y="1176"/>
                </a:lnTo>
                <a:lnTo>
                  <a:pt x="3646" y="1176"/>
                </a:lnTo>
                <a:lnTo>
                  <a:pt x="3645" y="1176"/>
                </a:lnTo>
                <a:lnTo>
                  <a:pt x="3644" y="1176"/>
                </a:lnTo>
                <a:lnTo>
                  <a:pt x="3643" y="1176"/>
                </a:lnTo>
                <a:lnTo>
                  <a:pt x="3642" y="1176"/>
                </a:lnTo>
                <a:lnTo>
                  <a:pt x="3642" y="1177"/>
                </a:lnTo>
                <a:lnTo>
                  <a:pt x="3641" y="1177"/>
                </a:lnTo>
                <a:lnTo>
                  <a:pt x="3640" y="1177"/>
                </a:lnTo>
                <a:lnTo>
                  <a:pt x="3639" y="1177"/>
                </a:lnTo>
                <a:lnTo>
                  <a:pt x="3637" y="1177"/>
                </a:lnTo>
                <a:lnTo>
                  <a:pt x="3637" y="1178"/>
                </a:lnTo>
                <a:lnTo>
                  <a:pt x="3636" y="1178"/>
                </a:lnTo>
                <a:lnTo>
                  <a:pt x="3635" y="1178"/>
                </a:lnTo>
                <a:lnTo>
                  <a:pt x="3631" y="1179"/>
                </a:lnTo>
                <a:lnTo>
                  <a:pt x="3629" y="1179"/>
                </a:lnTo>
                <a:lnTo>
                  <a:pt x="3628" y="1179"/>
                </a:lnTo>
                <a:lnTo>
                  <a:pt x="3628" y="1181"/>
                </a:lnTo>
                <a:lnTo>
                  <a:pt x="3627" y="1181"/>
                </a:lnTo>
                <a:lnTo>
                  <a:pt x="3626" y="1181"/>
                </a:lnTo>
                <a:lnTo>
                  <a:pt x="3625" y="1181"/>
                </a:lnTo>
                <a:lnTo>
                  <a:pt x="3625" y="1182"/>
                </a:lnTo>
                <a:lnTo>
                  <a:pt x="3624" y="1182"/>
                </a:lnTo>
                <a:lnTo>
                  <a:pt x="3623" y="1182"/>
                </a:lnTo>
                <a:lnTo>
                  <a:pt x="3622" y="1182"/>
                </a:lnTo>
                <a:lnTo>
                  <a:pt x="3620" y="1182"/>
                </a:lnTo>
                <a:lnTo>
                  <a:pt x="3620" y="1183"/>
                </a:lnTo>
                <a:lnTo>
                  <a:pt x="3619" y="1183"/>
                </a:lnTo>
                <a:lnTo>
                  <a:pt x="3618" y="1183"/>
                </a:lnTo>
                <a:lnTo>
                  <a:pt x="3617" y="1183"/>
                </a:lnTo>
                <a:lnTo>
                  <a:pt x="3617" y="1184"/>
                </a:lnTo>
                <a:lnTo>
                  <a:pt x="3616" y="1184"/>
                </a:lnTo>
                <a:lnTo>
                  <a:pt x="3615" y="1184"/>
                </a:lnTo>
                <a:lnTo>
                  <a:pt x="3614" y="1184"/>
                </a:lnTo>
                <a:lnTo>
                  <a:pt x="3612" y="1184"/>
                </a:lnTo>
                <a:lnTo>
                  <a:pt x="3612" y="1185"/>
                </a:lnTo>
                <a:lnTo>
                  <a:pt x="3611" y="1185"/>
                </a:lnTo>
                <a:lnTo>
                  <a:pt x="3610" y="1185"/>
                </a:lnTo>
                <a:lnTo>
                  <a:pt x="3609" y="1185"/>
                </a:lnTo>
                <a:lnTo>
                  <a:pt x="3609" y="1186"/>
                </a:lnTo>
                <a:lnTo>
                  <a:pt x="3608" y="1186"/>
                </a:lnTo>
                <a:lnTo>
                  <a:pt x="3607" y="1186"/>
                </a:lnTo>
                <a:lnTo>
                  <a:pt x="3606" y="1186"/>
                </a:lnTo>
                <a:lnTo>
                  <a:pt x="3606" y="1187"/>
                </a:lnTo>
                <a:lnTo>
                  <a:pt x="3604" y="1187"/>
                </a:lnTo>
                <a:lnTo>
                  <a:pt x="3603" y="1187"/>
                </a:lnTo>
                <a:lnTo>
                  <a:pt x="3602" y="1187"/>
                </a:lnTo>
                <a:lnTo>
                  <a:pt x="3602" y="1188"/>
                </a:lnTo>
                <a:lnTo>
                  <a:pt x="3601" y="1188"/>
                </a:lnTo>
                <a:lnTo>
                  <a:pt x="3600" y="1188"/>
                </a:lnTo>
                <a:lnTo>
                  <a:pt x="3599" y="1188"/>
                </a:lnTo>
                <a:lnTo>
                  <a:pt x="3599" y="1190"/>
                </a:lnTo>
                <a:lnTo>
                  <a:pt x="3598" y="1190"/>
                </a:lnTo>
                <a:lnTo>
                  <a:pt x="3597" y="1190"/>
                </a:lnTo>
                <a:lnTo>
                  <a:pt x="3597" y="1191"/>
                </a:lnTo>
                <a:lnTo>
                  <a:pt x="3595" y="1191"/>
                </a:lnTo>
                <a:lnTo>
                  <a:pt x="3594" y="1191"/>
                </a:lnTo>
                <a:lnTo>
                  <a:pt x="3593" y="1191"/>
                </a:lnTo>
                <a:lnTo>
                  <a:pt x="3593" y="1192"/>
                </a:lnTo>
                <a:lnTo>
                  <a:pt x="3592" y="1191"/>
                </a:lnTo>
                <a:lnTo>
                  <a:pt x="3592" y="1190"/>
                </a:lnTo>
                <a:lnTo>
                  <a:pt x="3592" y="1188"/>
                </a:lnTo>
                <a:lnTo>
                  <a:pt x="3593" y="1188"/>
                </a:lnTo>
                <a:lnTo>
                  <a:pt x="3594" y="1188"/>
                </a:lnTo>
                <a:lnTo>
                  <a:pt x="3594" y="1187"/>
                </a:lnTo>
                <a:lnTo>
                  <a:pt x="3594" y="1186"/>
                </a:lnTo>
                <a:lnTo>
                  <a:pt x="3594" y="1185"/>
                </a:lnTo>
                <a:lnTo>
                  <a:pt x="3594" y="1184"/>
                </a:lnTo>
                <a:lnTo>
                  <a:pt x="3594" y="1183"/>
                </a:lnTo>
                <a:lnTo>
                  <a:pt x="3594" y="1182"/>
                </a:lnTo>
                <a:lnTo>
                  <a:pt x="3594" y="1183"/>
                </a:lnTo>
                <a:lnTo>
                  <a:pt x="3594" y="1184"/>
                </a:lnTo>
                <a:lnTo>
                  <a:pt x="3595" y="1184"/>
                </a:lnTo>
                <a:lnTo>
                  <a:pt x="3594" y="1184"/>
                </a:lnTo>
                <a:lnTo>
                  <a:pt x="3594" y="1185"/>
                </a:lnTo>
                <a:lnTo>
                  <a:pt x="3595" y="1185"/>
                </a:lnTo>
                <a:lnTo>
                  <a:pt x="3595" y="1184"/>
                </a:lnTo>
                <a:lnTo>
                  <a:pt x="3595" y="1185"/>
                </a:lnTo>
                <a:lnTo>
                  <a:pt x="3597" y="1184"/>
                </a:lnTo>
                <a:lnTo>
                  <a:pt x="3598" y="1184"/>
                </a:lnTo>
                <a:lnTo>
                  <a:pt x="3598" y="1183"/>
                </a:lnTo>
                <a:lnTo>
                  <a:pt x="3598" y="1184"/>
                </a:lnTo>
                <a:lnTo>
                  <a:pt x="3598" y="1183"/>
                </a:lnTo>
                <a:lnTo>
                  <a:pt x="3599" y="1183"/>
                </a:lnTo>
                <a:lnTo>
                  <a:pt x="3598" y="1183"/>
                </a:lnTo>
                <a:lnTo>
                  <a:pt x="3599" y="1183"/>
                </a:lnTo>
                <a:lnTo>
                  <a:pt x="3599" y="1182"/>
                </a:lnTo>
                <a:lnTo>
                  <a:pt x="3599" y="1183"/>
                </a:lnTo>
                <a:lnTo>
                  <a:pt x="3599" y="1182"/>
                </a:lnTo>
                <a:lnTo>
                  <a:pt x="3599" y="1183"/>
                </a:lnTo>
                <a:lnTo>
                  <a:pt x="3600" y="1183"/>
                </a:lnTo>
                <a:lnTo>
                  <a:pt x="3599" y="1183"/>
                </a:lnTo>
                <a:lnTo>
                  <a:pt x="3600" y="1183"/>
                </a:lnTo>
                <a:lnTo>
                  <a:pt x="3600" y="1182"/>
                </a:lnTo>
                <a:lnTo>
                  <a:pt x="3601" y="1182"/>
                </a:lnTo>
                <a:lnTo>
                  <a:pt x="3601" y="1181"/>
                </a:lnTo>
                <a:lnTo>
                  <a:pt x="3601" y="1182"/>
                </a:lnTo>
                <a:lnTo>
                  <a:pt x="3602" y="1182"/>
                </a:lnTo>
                <a:lnTo>
                  <a:pt x="3602" y="1181"/>
                </a:lnTo>
                <a:lnTo>
                  <a:pt x="3603" y="1181"/>
                </a:lnTo>
                <a:lnTo>
                  <a:pt x="3602" y="1181"/>
                </a:lnTo>
                <a:lnTo>
                  <a:pt x="3603" y="1181"/>
                </a:lnTo>
                <a:lnTo>
                  <a:pt x="3603" y="1179"/>
                </a:lnTo>
                <a:lnTo>
                  <a:pt x="3603" y="1181"/>
                </a:lnTo>
                <a:lnTo>
                  <a:pt x="3603" y="1182"/>
                </a:lnTo>
                <a:lnTo>
                  <a:pt x="3603" y="1181"/>
                </a:lnTo>
                <a:lnTo>
                  <a:pt x="3604" y="1181"/>
                </a:lnTo>
                <a:lnTo>
                  <a:pt x="3606" y="1181"/>
                </a:lnTo>
                <a:lnTo>
                  <a:pt x="3607" y="1181"/>
                </a:lnTo>
                <a:lnTo>
                  <a:pt x="3607" y="1179"/>
                </a:lnTo>
                <a:lnTo>
                  <a:pt x="3608" y="1179"/>
                </a:lnTo>
                <a:lnTo>
                  <a:pt x="3609" y="1179"/>
                </a:lnTo>
                <a:lnTo>
                  <a:pt x="3609" y="1178"/>
                </a:lnTo>
                <a:lnTo>
                  <a:pt x="3609" y="1179"/>
                </a:lnTo>
                <a:lnTo>
                  <a:pt x="3609" y="1178"/>
                </a:lnTo>
                <a:lnTo>
                  <a:pt x="3609" y="1179"/>
                </a:lnTo>
                <a:lnTo>
                  <a:pt x="3610" y="1179"/>
                </a:lnTo>
                <a:lnTo>
                  <a:pt x="3610" y="1178"/>
                </a:lnTo>
                <a:lnTo>
                  <a:pt x="3609" y="1178"/>
                </a:lnTo>
                <a:lnTo>
                  <a:pt x="3610" y="1178"/>
                </a:lnTo>
                <a:lnTo>
                  <a:pt x="3609" y="1178"/>
                </a:lnTo>
                <a:lnTo>
                  <a:pt x="3609" y="1177"/>
                </a:lnTo>
                <a:lnTo>
                  <a:pt x="3609" y="1178"/>
                </a:lnTo>
                <a:lnTo>
                  <a:pt x="3609" y="1177"/>
                </a:lnTo>
                <a:lnTo>
                  <a:pt x="3609" y="1178"/>
                </a:lnTo>
                <a:lnTo>
                  <a:pt x="3609" y="1177"/>
                </a:lnTo>
                <a:lnTo>
                  <a:pt x="3610" y="1177"/>
                </a:lnTo>
                <a:lnTo>
                  <a:pt x="3610" y="1178"/>
                </a:lnTo>
                <a:lnTo>
                  <a:pt x="3611" y="1178"/>
                </a:lnTo>
                <a:lnTo>
                  <a:pt x="3612" y="1178"/>
                </a:lnTo>
                <a:lnTo>
                  <a:pt x="3614" y="1178"/>
                </a:lnTo>
                <a:lnTo>
                  <a:pt x="3614" y="1177"/>
                </a:lnTo>
                <a:lnTo>
                  <a:pt x="3615" y="1177"/>
                </a:lnTo>
                <a:lnTo>
                  <a:pt x="3616" y="1177"/>
                </a:lnTo>
                <a:lnTo>
                  <a:pt x="3617" y="1177"/>
                </a:lnTo>
                <a:lnTo>
                  <a:pt x="3617" y="1176"/>
                </a:lnTo>
                <a:lnTo>
                  <a:pt x="3617" y="1177"/>
                </a:lnTo>
                <a:lnTo>
                  <a:pt x="3617" y="1176"/>
                </a:lnTo>
                <a:lnTo>
                  <a:pt x="3618" y="1176"/>
                </a:lnTo>
                <a:lnTo>
                  <a:pt x="3619" y="1176"/>
                </a:lnTo>
                <a:lnTo>
                  <a:pt x="3620" y="1176"/>
                </a:lnTo>
                <a:lnTo>
                  <a:pt x="3620" y="1175"/>
                </a:lnTo>
                <a:lnTo>
                  <a:pt x="3620" y="1176"/>
                </a:lnTo>
                <a:lnTo>
                  <a:pt x="3620" y="1175"/>
                </a:lnTo>
                <a:lnTo>
                  <a:pt x="3620" y="1176"/>
                </a:lnTo>
                <a:lnTo>
                  <a:pt x="3622" y="1176"/>
                </a:lnTo>
                <a:lnTo>
                  <a:pt x="3622" y="1175"/>
                </a:lnTo>
                <a:lnTo>
                  <a:pt x="3623" y="1175"/>
                </a:lnTo>
                <a:lnTo>
                  <a:pt x="3624" y="1175"/>
                </a:lnTo>
                <a:lnTo>
                  <a:pt x="3625" y="1175"/>
                </a:lnTo>
                <a:lnTo>
                  <a:pt x="3625" y="1174"/>
                </a:lnTo>
                <a:lnTo>
                  <a:pt x="3625" y="1175"/>
                </a:lnTo>
                <a:lnTo>
                  <a:pt x="3626" y="1175"/>
                </a:lnTo>
                <a:lnTo>
                  <a:pt x="3626" y="1174"/>
                </a:lnTo>
                <a:lnTo>
                  <a:pt x="3627" y="1174"/>
                </a:lnTo>
                <a:lnTo>
                  <a:pt x="3628" y="1174"/>
                </a:lnTo>
                <a:lnTo>
                  <a:pt x="3629" y="1174"/>
                </a:lnTo>
                <a:lnTo>
                  <a:pt x="3631" y="1174"/>
                </a:lnTo>
                <a:lnTo>
                  <a:pt x="3631" y="1173"/>
                </a:lnTo>
                <a:lnTo>
                  <a:pt x="3631" y="1174"/>
                </a:lnTo>
                <a:lnTo>
                  <a:pt x="3631" y="1173"/>
                </a:lnTo>
                <a:lnTo>
                  <a:pt x="3632" y="1173"/>
                </a:lnTo>
                <a:lnTo>
                  <a:pt x="3633" y="1173"/>
                </a:lnTo>
                <a:lnTo>
                  <a:pt x="3633" y="1171"/>
                </a:lnTo>
                <a:lnTo>
                  <a:pt x="3633" y="1173"/>
                </a:lnTo>
                <a:lnTo>
                  <a:pt x="3633" y="1171"/>
                </a:lnTo>
                <a:lnTo>
                  <a:pt x="3634" y="1171"/>
                </a:lnTo>
                <a:lnTo>
                  <a:pt x="3635" y="1171"/>
                </a:lnTo>
                <a:lnTo>
                  <a:pt x="3635" y="1173"/>
                </a:lnTo>
                <a:lnTo>
                  <a:pt x="3634" y="1173"/>
                </a:lnTo>
                <a:lnTo>
                  <a:pt x="3634" y="1174"/>
                </a:lnTo>
                <a:lnTo>
                  <a:pt x="3633" y="1174"/>
                </a:lnTo>
                <a:lnTo>
                  <a:pt x="3632" y="1174"/>
                </a:lnTo>
                <a:lnTo>
                  <a:pt x="3632" y="1175"/>
                </a:lnTo>
                <a:lnTo>
                  <a:pt x="3633" y="1175"/>
                </a:lnTo>
                <a:lnTo>
                  <a:pt x="3634" y="1175"/>
                </a:lnTo>
                <a:lnTo>
                  <a:pt x="3634" y="1174"/>
                </a:lnTo>
                <a:lnTo>
                  <a:pt x="3635" y="1174"/>
                </a:lnTo>
                <a:lnTo>
                  <a:pt x="3636" y="1174"/>
                </a:lnTo>
                <a:lnTo>
                  <a:pt x="3637" y="1174"/>
                </a:lnTo>
                <a:lnTo>
                  <a:pt x="3637" y="1175"/>
                </a:lnTo>
                <a:lnTo>
                  <a:pt x="3637" y="1174"/>
                </a:lnTo>
                <a:lnTo>
                  <a:pt x="3639" y="1174"/>
                </a:lnTo>
                <a:lnTo>
                  <a:pt x="3637" y="1174"/>
                </a:lnTo>
                <a:lnTo>
                  <a:pt x="3639" y="1174"/>
                </a:lnTo>
                <a:lnTo>
                  <a:pt x="3637" y="1174"/>
                </a:lnTo>
                <a:lnTo>
                  <a:pt x="3637" y="1173"/>
                </a:lnTo>
                <a:lnTo>
                  <a:pt x="3637" y="1174"/>
                </a:lnTo>
                <a:lnTo>
                  <a:pt x="3639" y="1174"/>
                </a:lnTo>
                <a:lnTo>
                  <a:pt x="3637" y="1174"/>
                </a:lnTo>
                <a:lnTo>
                  <a:pt x="3639" y="1174"/>
                </a:lnTo>
                <a:lnTo>
                  <a:pt x="3640" y="1174"/>
                </a:lnTo>
                <a:lnTo>
                  <a:pt x="3640" y="1175"/>
                </a:lnTo>
                <a:lnTo>
                  <a:pt x="3641" y="1175"/>
                </a:lnTo>
                <a:lnTo>
                  <a:pt x="3641" y="1174"/>
                </a:lnTo>
                <a:lnTo>
                  <a:pt x="3642" y="1174"/>
                </a:lnTo>
                <a:lnTo>
                  <a:pt x="3643" y="1174"/>
                </a:lnTo>
                <a:lnTo>
                  <a:pt x="3644" y="1174"/>
                </a:lnTo>
                <a:lnTo>
                  <a:pt x="3645" y="1174"/>
                </a:lnTo>
                <a:lnTo>
                  <a:pt x="3646" y="1174"/>
                </a:lnTo>
                <a:lnTo>
                  <a:pt x="3646" y="1173"/>
                </a:lnTo>
                <a:lnTo>
                  <a:pt x="3648" y="1173"/>
                </a:lnTo>
                <a:lnTo>
                  <a:pt x="3649" y="1173"/>
                </a:lnTo>
                <a:lnTo>
                  <a:pt x="3650" y="1173"/>
                </a:lnTo>
                <a:lnTo>
                  <a:pt x="3651" y="1173"/>
                </a:lnTo>
                <a:lnTo>
                  <a:pt x="3652" y="1173"/>
                </a:lnTo>
                <a:lnTo>
                  <a:pt x="3652" y="1171"/>
                </a:lnTo>
                <a:lnTo>
                  <a:pt x="3653" y="1171"/>
                </a:lnTo>
                <a:lnTo>
                  <a:pt x="3654" y="1171"/>
                </a:lnTo>
                <a:lnTo>
                  <a:pt x="3656" y="1171"/>
                </a:lnTo>
                <a:lnTo>
                  <a:pt x="3657" y="1171"/>
                </a:lnTo>
                <a:lnTo>
                  <a:pt x="3658" y="1171"/>
                </a:lnTo>
                <a:lnTo>
                  <a:pt x="3658" y="1170"/>
                </a:lnTo>
                <a:lnTo>
                  <a:pt x="3659" y="1170"/>
                </a:lnTo>
                <a:lnTo>
                  <a:pt x="3660" y="1170"/>
                </a:lnTo>
                <a:lnTo>
                  <a:pt x="3661" y="1170"/>
                </a:lnTo>
                <a:lnTo>
                  <a:pt x="3662" y="1170"/>
                </a:lnTo>
                <a:lnTo>
                  <a:pt x="3664" y="1170"/>
                </a:lnTo>
                <a:lnTo>
                  <a:pt x="3665" y="1170"/>
                </a:lnTo>
                <a:lnTo>
                  <a:pt x="3666" y="1170"/>
                </a:lnTo>
                <a:lnTo>
                  <a:pt x="3667" y="1170"/>
                </a:lnTo>
                <a:lnTo>
                  <a:pt x="3667" y="1169"/>
                </a:lnTo>
                <a:lnTo>
                  <a:pt x="3668" y="1169"/>
                </a:lnTo>
                <a:lnTo>
                  <a:pt x="3668" y="1170"/>
                </a:lnTo>
                <a:lnTo>
                  <a:pt x="3668" y="1169"/>
                </a:lnTo>
                <a:lnTo>
                  <a:pt x="3669" y="1169"/>
                </a:lnTo>
                <a:lnTo>
                  <a:pt x="3670" y="1169"/>
                </a:lnTo>
                <a:lnTo>
                  <a:pt x="3671" y="1169"/>
                </a:lnTo>
                <a:lnTo>
                  <a:pt x="3673" y="1169"/>
                </a:lnTo>
                <a:lnTo>
                  <a:pt x="3674" y="1169"/>
                </a:lnTo>
                <a:lnTo>
                  <a:pt x="3674" y="1168"/>
                </a:lnTo>
                <a:lnTo>
                  <a:pt x="3675" y="1168"/>
                </a:lnTo>
                <a:lnTo>
                  <a:pt x="3676" y="1168"/>
                </a:lnTo>
                <a:lnTo>
                  <a:pt x="3677" y="1168"/>
                </a:lnTo>
                <a:lnTo>
                  <a:pt x="3678" y="1168"/>
                </a:lnTo>
                <a:lnTo>
                  <a:pt x="3679" y="1168"/>
                </a:lnTo>
                <a:lnTo>
                  <a:pt x="3681" y="1168"/>
                </a:lnTo>
                <a:lnTo>
                  <a:pt x="3682" y="1168"/>
                </a:lnTo>
                <a:lnTo>
                  <a:pt x="3682" y="1167"/>
                </a:lnTo>
                <a:lnTo>
                  <a:pt x="3682" y="1168"/>
                </a:lnTo>
                <a:lnTo>
                  <a:pt x="3682" y="1167"/>
                </a:lnTo>
                <a:lnTo>
                  <a:pt x="3683" y="1167"/>
                </a:lnTo>
                <a:lnTo>
                  <a:pt x="3684" y="1167"/>
                </a:lnTo>
                <a:lnTo>
                  <a:pt x="3685" y="1167"/>
                </a:lnTo>
                <a:lnTo>
                  <a:pt x="3686" y="1167"/>
                </a:lnTo>
                <a:lnTo>
                  <a:pt x="3686" y="1166"/>
                </a:lnTo>
                <a:lnTo>
                  <a:pt x="3687" y="1166"/>
                </a:lnTo>
                <a:lnTo>
                  <a:pt x="3688" y="1166"/>
                </a:lnTo>
                <a:lnTo>
                  <a:pt x="3688" y="1165"/>
                </a:lnTo>
                <a:lnTo>
                  <a:pt x="3690" y="1165"/>
                </a:lnTo>
                <a:lnTo>
                  <a:pt x="3691" y="1165"/>
                </a:lnTo>
                <a:lnTo>
                  <a:pt x="3691" y="1163"/>
                </a:lnTo>
                <a:lnTo>
                  <a:pt x="3692" y="1163"/>
                </a:lnTo>
                <a:lnTo>
                  <a:pt x="3691" y="1163"/>
                </a:lnTo>
                <a:lnTo>
                  <a:pt x="3692" y="1163"/>
                </a:lnTo>
                <a:lnTo>
                  <a:pt x="3693" y="1163"/>
                </a:lnTo>
                <a:lnTo>
                  <a:pt x="3693" y="1165"/>
                </a:lnTo>
                <a:lnTo>
                  <a:pt x="3693" y="1163"/>
                </a:lnTo>
                <a:lnTo>
                  <a:pt x="3693" y="1162"/>
                </a:lnTo>
                <a:lnTo>
                  <a:pt x="3693" y="1163"/>
                </a:lnTo>
                <a:lnTo>
                  <a:pt x="3693" y="1162"/>
                </a:lnTo>
                <a:lnTo>
                  <a:pt x="3694" y="1162"/>
                </a:lnTo>
                <a:lnTo>
                  <a:pt x="3694" y="1163"/>
                </a:lnTo>
                <a:lnTo>
                  <a:pt x="3694" y="1162"/>
                </a:lnTo>
                <a:lnTo>
                  <a:pt x="3694" y="1163"/>
                </a:lnTo>
                <a:lnTo>
                  <a:pt x="3695" y="1163"/>
                </a:lnTo>
                <a:lnTo>
                  <a:pt x="3694" y="1163"/>
                </a:lnTo>
                <a:lnTo>
                  <a:pt x="3694" y="1162"/>
                </a:lnTo>
                <a:lnTo>
                  <a:pt x="3695" y="1162"/>
                </a:lnTo>
                <a:lnTo>
                  <a:pt x="3695" y="1163"/>
                </a:lnTo>
                <a:lnTo>
                  <a:pt x="3695" y="1162"/>
                </a:lnTo>
                <a:lnTo>
                  <a:pt x="3696" y="1162"/>
                </a:lnTo>
                <a:lnTo>
                  <a:pt x="3696" y="1163"/>
                </a:lnTo>
                <a:lnTo>
                  <a:pt x="3698" y="1163"/>
                </a:lnTo>
                <a:lnTo>
                  <a:pt x="3698" y="1162"/>
                </a:lnTo>
                <a:lnTo>
                  <a:pt x="3698" y="1163"/>
                </a:lnTo>
                <a:lnTo>
                  <a:pt x="3699" y="1163"/>
                </a:lnTo>
                <a:lnTo>
                  <a:pt x="3700" y="1163"/>
                </a:lnTo>
                <a:lnTo>
                  <a:pt x="3701" y="1163"/>
                </a:lnTo>
                <a:lnTo>
                  <a:pt x="3702" y="1163"/>
                </a:lnTo>
                <a:lnTo>
                  <a:pt x="3702" y="1162"/>
                </a:lnTo>
                <a:lnTo>
                  <a:pt x="3703" y="1162"/>
                </a:lnTo>
                <a:lnTo>
                  <a:pt x="3704" y="1162"/>
                </a:lnTo>
                <a:lnTo>
                  <a:pt x="3704" y="1161"/>
                </a:lnTo>
                <a:lnTo>
                  <a:pt x="3704" y="1162"/>
                </a:lnTo>
                <a:lnTo>
                  <a:pt x="3704" y="1161"/>
                </a:lnTo>
                <a:lnTo>
                  <a:pt x="3705" y="1161"/>
                </a:lnTo>
                <a:lnTo>
                  <a:pt x="3707" y="1161"/>
                </a:lnTo>
                <a:lnTo>
                  <a:pt x="3707" y="1162"/>
                </a:lnTo>
                <a:lnTo>
                  <a:pt x="3705" y="1162"/>
                </a:lnTo>
                <a:lnTo>
                  <a:pt x="3707" y="1162"/>
                </a:lnTo>
                <a:lnTo>
                  <a:pt x="3707" y="1161"/>
                </a:lnTo>
                <a:lnTo>
                  <a:pt x="3705" y="1161"/>
                </a:lnTo>
                <a:lnTo>
                  <a:pt x="3707" y="1161"/>
                </a:lnTo>
                <a:lnTo>
                  <a:pt x="3707" y="1160"/>
                </a:lnTo>
                <a:lnTo>
                  <a:pt x="3707" y="1161"/>
                </a:lnTo>
                <a:lnTo>
                  <a:pt x="3708" y="1161"/>
                </a:lnTo>
                <a:lnTo>
                  <a:pt x="3709" y="1161"/>
                </a:lnTo>
                <a:lnTo>
                  <a:pt x="3710" y="1161"/>
                </a:lnTo>
                <a:lnTo>
                  <a:pt x="3711" y="1161"/>
                </a:lnTo>
                <a:lnTo>
                  <a:pt x="3711" y="1162"/>
                </a:lnTo>
                <a:lnTo>
                  <a:pt x="3712" y="1162"/>
                </a:lnTo>
                <a:lnTo>
                  <a:pt x="3712" y="1161"/>
                </a:lnTo>
                <a:lnTo>
                  <a:pt x="3713" y="1161"/>
                </a:lnTo>
                <a:lnTo>
                  <a:pt x="3715" y="1161"/>
                </a:lnTo>
                <a:lnTo>
                  <a:pt x="3716" y="1161"/>
                </a:lnTo>
                <a:lnTo>
                  <a:pt x="3716" y="1160"/>
                </a:lnTo>
                <a:lnTo>
                  <a:pt x="3717" y="1160"/>
                </a:lnTo>
                <a:lnTo>
                  <a:pt x="3718" y="1160"/>
                </a:lnTo>
                <a:lnTo>
                  <a:pt x="3719" y="1160"/>
                </a:lnTo>
                <a:lnTo>
                  <a:pt x="3720" y="1160"/>
                </a:lnTo>
                <a:lnTo>
                  <a:pt x="3720" y="1159"/>
                </a:lnTo>
                <a:lnTo>
                  <a:pt x="3720" y="1160"/>
                </a:lnTo>
                <a:lnTo>
                  <a:pt x="3720" y="1159"/>
                </a:lnTo>
                <a:lnTo>
                  <a:pt x="3721" y="1159"/>
                </a:lnTo>
                <a:lnTo>
                  <a:pt x="3720" y="1159"/>
                </a:lnTo>
                <a:lnTo>
                  <a:pt x="3721" y="1159"/>
                </a:lnTo>
                <a:lnTo>
                  <a:pt x="3723" y="1159"/>
                </a:lnTo>
                <a:lnTo>
                  <a:pt x="3723" y="1158"/>
                </a:lnTo>
                <a:lnTo>
                  <a:pt x="3724" y="1158"/>
                </a:lnTo>
                <a:lnTo>
                  <a:pt x="3724" y="1157"/>
                </a:lnTo>
                <a:lnTo>
                  <a:pt x="3725" y="1157"/>
                </a:lnTo>
                <a:lnTo>
                  <a:pt x="3726" y="1157"/>
                </a:lnTo>
                <a:lnTo>
                  <a:pt x="3726" y="1156"/>
                </a:lnTo>
                <a:lnTo>
                  <a:pt x="3727" y="1156"/>
                </a:lnTo>
                <a:lnTo>
                  <a:pt x="3728" y="1156"/>
                </a:lnTo>
                <a:lnTo>
                  <a:pt x="3728" y="1154"/>
                </a:lnTo>
                <a:lnTo>
                  <a:pt x="3728" y="1156"/>
                </a:lnTo>
                <a:lnTo>
                  <a:pt x="3728" y="1154"/>
                </a:lnTo>
                <a:lnTo>
                  <a:pt x="3728" y="1156"/>
                </a:lnTo>
                <a:lnTo>
                  <a:pt x="3729" y="1156"/>
                </a:lnTo>
                <a:lnTo>
                  <a:pt x="3728" y="1156"/>
                </a:lnTo>
                <a:lnTo>
                  <a:pt x="3728" y="1154"/>
                </a:lnTo>
                <a:lnTo>
                  <a:pt x="3729" y="1154"/>
                </a:lnTo>
                <a:lnTo>
                  <a:pt x="3730" y="1154"/>
                </a:lnTo>
                <a:lnTo>
                  <a:pt x="3730" y="1156"/>
                </a:lnTo>
                <a:lnTo>
                  <a:pt x="3732" y="1156"/>
                </a:lnTo>
                <a:lnTo>
                  <a:pt x="3733" y="1156"/>
                </a:lnTo>
                <a:lnTo>
                  <a:pt x="3734" y="1156"/>
                </a:lnTo>
                <a:lnTo>
                  <a:pt x="3735" y="1156"/>
                </a:lnTo>
                <a:lnTo>
                  <a:pt x="3736" y="1156"/>
                </a:lnTo>
                <a:lnTo>
                  <a:pt x="3737" y="1156"/>
                </a:lnTo>
                <a:lnTo>
                  <a:pt x="3738" y="1156"/>
                </a:lnTo>
                <a:lnTo>
                  <a:pt x="3740" y="1156"/>
                </a:lnTo>
                <a:lnTo>
                  <a:pt x="3741" y="1156"/>
                </a:lnTo>
                <a:lnTo>
                  <a:pt x="3742" y="1156"/>
                </a:lnTo>
                <a:lnTo>
                  <a:pt x="3743" y="1156"/>
                </a:lnTo>
                <a:lnTo>
                  <a:pt x="3743" y="1154"/>
                </a:lnTo>
                <a:lnTo>
                  <a:pt x="3743" y="1156"/>
                </a:lnTo>
                <a:lnTo>
                  <a:pt x="3743" y="1154"/>
                </a:lnTo>
                <a:lnTo>
                  <a:pt x="3744" y="1154"/>
                </a:lnTo>
                <a:lnTo>
                  <a:pt x="3745" y="1154"/>
                </a:lnTo>
                <a:lnTo>
                  <a:pt x="3746" y="1154"/>
                </a:lnTo>
                <a:lnTo>
                  <a:pt x="3746" y="1156"/>
                </a:lnTo>
                <a:lnTo>
                  <a:pt x="3746" y="1154"/>
                </a:lnTo>
                <a:lnTo>
                  <a:pt x="3747" y="1154"/>
                </a:lnTo>
                <a:lnTo>
                  <a:pt x="3747" y="1156"/>
                </a:lnTo>
                <a:lnTo>
                  <a:pt x="3747" y="1154"/>
                </a:lnTo>
                <a:lnTo>
                  <a:pt x="3747" y="1156"/>
                </a:lnTo>
                <a:lnTo>
                  <a:pt x="3747" y="1154"/>
                </a:lnTo>
                <a:lnTo>
                  <a:pt x="3747" y="1156"/>
                </a:lnTo>
                <a:lnTo>
                  <a:pt x="3749" y="1156"/>
                </a:lnTo>
                <a:lnTo>
                  <a:pt x="3749" y="1154"/>
                </a:lnTo>
                <a:lnTo>
                  <a:pt x="3749" y="1156"/>
                </a:lnTo>
                <a:lnTo>
                  <a:pt x="3749" y="1154"/>
                </a:lnTo>
                <a:lnTo>
                  <a:pt x="3750" y="1154"/>
                </a:lnTo>
                <a:lnTo>
                  <a:pt x="3751" y="1154"/>
                </a:lnTo>
                <a:lnTo>
                  <a:pt x="3751" y="1156"/>
                </a:lnTo>
                <a:lnTo>
                  <a:pt x="3752" y="1156"/>
                </a:lnTo>
                <a:lnTo>
                  <a:pt x="3753" y="1156"/>
                </a:lnTo>
                <a:lnTo>
                  <a:pt x="3754" y="1156"/>
                </a:lnTo>
                <a:lnTo>
                  <a:pt x="3755" y="1156"/>
                </a:lnTo>
                <a:lnTo>
                  <a:pt x="3757" y="1156"/>
                </a:lnTo>
                <a:lnTo>
                  <a:pt x="3755" y="1156"/>
                </a:lnTo>
                <a:lnTo>
                  <a:pt x="3757" y="1156"/>
                </a:lnTo>
                <a:lnTo>
                  <a:pt x="3755" y="1156"/>
                </a:lnTo>
                <a:lnTo>
                  <a:pt x="3755" y="1157"/>
                </a:lnTo>
                <a:lnTo>
                  <a:pt x="3754" y="1157"/>
                </a:lnTo>
                <a:lnTo>
                  <a:pt x="3753" y="1157"/>
                </a:lnTo>
                <a:lnTo>
                  <a:pt x="3753" y="1158"/>
                </a:lnTo>
                <a:lnTo>
                  <a:pt x="3753" y="1157"/>
                </a:lnTo>
                <a:lnTo>
                  <a:pt x="3754" y="1157"/>
                </a:lnTo>
                <a:lnTo>
                  <a:pt x="3755" y="1157"/>
                </a:lnTo>
                <a:lnTo>
                  <a:pt x="3755" y="1158"/>
                </a:lnTo>
                <a:lnTo>
                  <a:pt x="3757" y="1158"/>
                </a:lnTo>
                <a:lnTo>
                  <a:pt x="3758" y="1158"/>
                </a:lnTo>
                <a:lnTo>
                  <a:pt x="3758" y="1157"/>
                </a:lnTo>
                <a:lnTo>
                  <a:pt x="3758" y="1158"/>
                </a:lnTo>
                <a:lnTo>
                  <a:pt x="3759" y="1158"/>
                </a:lnTo>
                <a:lnTo>
                  <a:pt x="3759" y="1157"/>
                </a:lnTo>
                <a:lnTo>
                  <a:pt x="3758" y="1157"/>
                </a:lnTo>
                <a:lnTo>
                  <a:pt x="3758" y="1156"/>
                </a:lnTo>
                <a:lnTo>
                  <a:pt x="3759" y="1156"/>
                </a:lnTo>
                <a:lnTo>
                  <a:pt x="3760" y="1156"/>
                </a:lnTo>
                <a:lnTo>
                  <a:pt x="3760" y="1154"/>
                </a:lnTo>
                <a:lnTo>
                  <a:pt x="3761" y="1154"/>
                </a:lnTo>
                <a:lnTo>
                  <a:pt x="3760" y="1154"/>
                </a:lnTo>
                <a:lnTo>
                  <a:pt x="3760" y="1153"/>
                </a:lnTo>
                <a:lnTo>
                  <a:pt x="3761" y="1153"/>
                </a:lnTo>
                <a:lnTo>
                  <a:pt x="3761" y="1154"/>
                </a:lnTo>
                <a:lnTo>
                  <a:pt x="3761" y="1153"/>
                </a:lnTo>
                <a:lnTo>
                  <a:pt x="3762" y="1153"/>
                </a:lnTo>
                <a:lnTo>
                  <a:pt x="3762" y="1154"/>
                </a:lnTo>
                <a:lnTo>
                  <a:pt x="3762" y="1153"/>
                </a:lnTo>
                <a:lnTo>
                  <a:pt x="3761" y="1153"/>
                </a:lnTo>
                <a:lnTo>
                  <a:pt x="3762" y="1153"/>
                </a:lnTo>
                <a:lnTo>
                  <a:pt x="3762" y="1152"/>
                </a:lnTo>
                <a:lnTo>
                  <a:pt x="3762" y="1153"/>
                </a:lnTo>
                <a:lnTo>
                  <a:pt x="3762" y="1152"/>
                </a:lnTo>
                <a:lnTo>
                  <a:pt x="3763" y="1152"/>
                </a:lnTo>
                <a:lnTo>
                  <a:pt x="3763" y="1153"/>
                </a:lnTo>
                <a:lnTo>
                  <a:pt x="3763" y="1154"/>
                </a:lnTo>
                <a:lnTo>
                  <a:pt x="3764" y="1154"/>
                </a:lnTo>
                <a:lnTo>
                  <a:pt x="3764" y="1156"/>
                </a:lnTo>
                <a:lnTo>
                  <a:pt x="3764" y="1157"/>
                </a:lnTo>
                <a:lnTo>
                  <a:pt x="3764" y="1156"/>
                </a:lnTo>
                <a:lnTo>
                  <a:pt x="3764" y="1154"/>
                </a:lnTo>
                <a:lnTo>
                  <a:pt x="3764" y="1153"/>
                </a:lnTo>
                <a:lnTo>
                  <a:pt x="3766" y="1153"/>
                </a:lnTo>
                <a:lnTo>
                  <a:pt x="3766" y="1152"/>
                </a:lnTo>
                <a:lnTo>
                  <a:pt x="3764" y="1152"/>
                </a:lnTo>
                <a:lnTo>
                  <a:pt x="3764" y="1151"/>
                </a:lnTo>
                <a:lnTo>
                  <a:pt x="3766" y="1151"/>
                </a:lnTo>
                <a:lnTo>
                  <a:pt x="3764" y="1151"/>
                </a:lnTo>
                <a:lnTo>
                  <a:pt x="3766" y="1151"/>
                </a:lnTo>
                <a:lnTo>
                  <a:pt x="3766" y="1152"/>
                </a:lnTo>
                <a:lnTo>
                  <a:pt x="3767" y="1152"/>
                </a:lnTo>
                <a:lnTo>
                  <a:pt x="3766" y="1152"/>
                </a:lnTo>
                <a:lnTo>
                  <a:pt x="3767" y="1152"/>
                </a:lnTo>
                <a:lnTo>
                  <a:pt x="3767" y="1151"/>
                </a:lnTo>
                <a:lnTo>
                  <a:pt x="3766" y="1151"/>
                </a:lnTo>
                <a:lnTo>
                  <a:pt x="3767" y="1151"/>
                </a:lnTo>
                <a:lnTo>
                  <a:pt x="3767" y="1152"/>
                </a:lnTo>
                <a:lnTo>
                  <a:pt x="3766" y="1152"/>
                </a:lnTo>
                <a:lnTo>
                  <a:pt x="3767" y="1152"/>
                </a:lnTo>
                <a:lnTo>
                  <a:pt x="3766" y="1152"/>
                </a:lnTo>
                <a:lnTo>
                  <a:pt x="3766" y="1153"/>
                </a:lnTo>
                <a:lnTo>
                  <a:pt x="3766" y="1152"/>
                </a:lnTo>
                <a:lnTo>
                  <a:pt x="3767" y="1152"/>
                </a:lnTo>
                <a:lnTo>
                  <a:pt x="3767" y="1153"/>
                </a:lnTo>
                <a:lnTo>
                  <a:pt x="3767" y="1154"/>
                </a:lnTo>
                <a:lnTo>
                  <a:pt x="3767" y="1153"/>
                </a:lnTo>
                <a:lnTo>
                  <a:pt x="3767" y="1154"/>
                </a:lnTo>
                <a:lnTo>
                  <a:pt x="3767" y="1156"/>
                </a:lnTo>
                <a:lnTo>
                  <a:pt x="3768" y="1156"/>
                </a:lnTo>
                <a:lnTo>
                  <a:pt x="3767" y="1156"/>
                </a:lnTo>
                <a:lnTo>
                  <a:pt x="3767" y="1154"/>
                </a:lnTo>
                <a:lnTo>
                  <a:pt x="3767" y="1156"/>
                </a:lnTo>
                <a:lnTo>
                  <a:pt x="3768" y="1156"/>
                </a:lnTo>
                <a:lnTo>
                  <a:pt x="3767" y="1156"/>
                </a:lnTo>
                <a:lnTo>
                  <a:pt x="3768" y="1156"/>
                </a:lnTo>
                <a:lnTo>
                  <a:pt x="3769" y="1156"/>
                </a:lnTo>
                <a:lnTo>
                  <a:pt x="3770" y="1156"/>
                </a:lnTo>
                <a:lnTo>
                  <a:pt x="3769" y="1156"/>
                </a:lnTo>
                <a:lnTo>
                  <a:pt x="3768" y="1156"/>
                </a:lnTo>
                <a:lnTo>
                  <a:pt x="3769" y="1156"/>
                </a:lnTo>
                <a:lnTo>
                  <a:pt x="3770" y="1156"/>
                </a:lnTo>
                <a:lnTo>
                  <a:pt x="3769" y="1156"/>
                </a:lnTo>
                <a:lnTo>
                  <a:pt x="3769" y="1154"/>
                </a:lnTo>
                <a:lnTo>
                  <a:pt x="3768" y="1154"/>
                </a:lnTo>
                <a:lnTo>
                  <a:pt x="3770" y="1154"/>
                </a:lnTo>
                <a:lnTo>
                  <a:pt x="3769" y="1154"/>
                </a:lnTo>
                <a:lnTo>
                  <a:pt x="3768" y="1154"/>
                </a:lnTo>
                <a:lnTo>
                  <a:pt x="3769" y="1154"/>
                </a:lnTo>
                <a:lnTo>
                  <a:pt x="3770" y="1154"/>
                </a:lnTo>
                <a:lnTo>
                  <a:pt x="3770" y="1156"/>
                </a:lnTo>
                <a:lnTo>
                  <a:pt x="3771" y="1156"/>
                </a:lnTo>
                <a:lnTo>
                  <a:pt x="3771" y="1157"/>
                </a:lnTo>
                <a:lnTo>
                  <a:pt x="3771" y="1156"/>
                </a:lnTo>
                <a:lnTo>
                  <a:pt x="3771" y="1154"/>
                </a:lnTo>
                <a:lnTo>
                  <a:pt x="3770" y="1154"/>
                </a:lnTo>
                <a:lnTo>
                  <a:pt x="3770" y="1153"/>
                </a:lnTo>
                <a:lnTo>
                  <a:pt x="3769" y="1153"/>
                </a:lnTo>
                <a:lnTo>
                  <a:pt x="3768" y="1153"/>
                </a:lnTo>
                <a:lnTo>
                  <a:pt x="3768" y="1152"/>
                </a:lnTo>
                <a:lnTo>
                  <a:pt x="3768" y="1153"/>
                </a:lnTo>
                <a:lnTo>
                  <a:pt x="3769" y="1153"/>
                </a:lnTo>
                <a:lnTo>
                  <a:pt x="3769" y="1152"/>
                </a:lnTo>
                <a:lnTo>
                  <a:pt x="3768" y="1152"/>
                </a:lnTo>
                <a:lnTo>
                  <a:pt x="3768" y="1151"/>
                </a:lnTo>
                <a:lnTo>
                  <a:pt x="3769" y="1151"/>
                </a:lnTo>
                <a:lnTo>
                  <a:pt x="3768" y="1151"/>
                </a:lnTo>
                <a:lnTo>
                  <a:pt x="3768" y="1150"/>
                </a:lnTo>
                <a:lnTo>
                  <a:pt x="3769" y="1150"/>
                </a:lnTo>
                <a:lnTo>
                  <a:pt x="3770" y="1150"/>
                </a:lnTo>
                <a:lnTo>
                  <a:pt x="3770" y="1151"/>
                </a:lnTo>
                <a:lnTo>
                  <a:pt x="3769" y="1151"/>
                </a:lnTo>
                <a:lnTo>
                  <a:pt x="3770" y="1151"/>
                </a:lnTo>
                <a:lnTo>
                  <a:pt x="3771" y="1151"/>
                </a:lnTo>
                <a:lnTo>
                  <a:pt x="3771" y="1152"/>
                </a:lnTo>
                <a:lnTo>
                  <a:pt x="3771" y="1151"/>
                </a:lnTo>
                <a:lnTo>
                  <a:pt x="3772" y="1151"/>
                </a:lnTo>
                <a:lnTo>
                  <a:pt x="3772" y="1152"/>
                </a:lnTo>
                <a:lnTo>
                  <a:pt x="3772" y="1153"/>
                </a:lnTo>
                <a:lnTo>
                  <a:pt x="3771" y="1153"/>
                </a:lnTo>
                <a:lnTo>
                  <a:pt x="3772" y="1153"/>
                </a:lnTo>
                <a:lnTo>
                  <a:pt x="3771" y="1153"/>
                </a:lnTo>
                <a:lnTo>
                  <a:pt x="3772" y="1153"/>
                </a:lnTo>
                <a:lnTo>
                  <a:pt x="3771" y="1153"/>
                </a:lnTo>
                <a:lnTo>
                  <a:pt x="3771" y="1154"/>
                </a:lnTo>
                <a:lnTo>
                  <a:pt x="3771" y="1156"/>
                </a:lnTo>
                <a:lnTo>
                  <a:pt x="3771" y="1157"/>
                </a:lnTo>
                <a:lnTo>
                  <a:pt x="3772" y="1157"/>
                </a:lnTo>
                <a:lnTo>
                  <a:pt x="3772" y="1156"/>
                </a:lnTo>
                <a:lnTo>
                  <a:pt x="3772" y="1154"/>
                </a:lnTo>
                <a:lnTo>
                  <a:pt x="3774" y="1154"/>
                </a:lnTo>
                <a:lnTo>
                  <a:pt x="3774" y="1156"/>
                </a:lnTo>
                <a:lnTo>
                  <a:pt x="3774" y="1157"/>
                </a:lnTo>
                <a:lnTo>
                  <a:pt x="3774" y="1156"/>
                </a:lnTo>
                <a:lnTo>
                  <a:pt x="3774" y="1154"/>
                </a:lnTo>
                <a:lnTo>
                  <a:pt x="3774" y="1153"/>
                </a:lnTo>
                <a:lnTo>
                  <a:pt x="3772" y="1153"/>
                </a:lnTo>
                <a:lnTo>
                  <a:pt x="3772" y="1152"/>
                </a:lnTo>
                <a:lnTo>
                  <a:pt x="3774" y="1152"/>
                </a:lnTo>
                <a:lnTo>
                  <a:pt x="3772" y="1152"/>
                </a:lnTo>
                <a:lnTo>
                  <a:pt x="3774" y="1152"/>
                </a:lnTo>
                <a:lnTo>
                  <a:pt x="3774" y="1153"/>
                </a:lnTo>
                <a:lnTo>
                  <a:pt x="3774" y="1154"/>
                </a:lnTo>
                <a:lnTo>
                  <a:pt x="3774" y="1156"/>
                </a:lnTo>
                <a:lnTo>
                  <a:pt x="3774" y="1157"/>
                </a:lnTo>
                <a:lnTo>
                  <a:pt x="3774" y="1156"/>
                </a:lnTo>
                <a:lnTo>
                  <a:pt x="3775" y="1157"/>
                </a:lnTo>
                <a:lnTo>
                  <a:pt x="3776" y="1157"/>
                </a:lnTo>
                <a:lnTo>
                  <a:pt x="3775" y="1157"/>
                </a:lnTo>
                <a:lnTo>
                  <a:pt x="3776" y="1157"/>
                </a:lnTo>
                <a:lnTo>
                  <a:pt x="3776" y="1156"/>
                </a:lnTo>
                <a:lnTo>
                  <a:pt x="3776" y="1157"/>
                </a:lnTo>
                <a:lnTo>
                  <a:pt x="3777" y="1157"/>
                </a:lnTo>
                <a:lnTo>
                  <a:pt x="3776" y="1157"/>
                </a:lnTo>
                <a:lnTo>
                  <a:pt x="3777" y="1157"/>
                </a:lnTo>
                <a:lnTo>
                  <a:pt x="3778" y="1157"/>
                </a:lnTo>
                <a:lnTo>
                  <a:pt x="3779" y="1157"/>
                </a:lnTo>
                <a:lnTo>
                  <a:pt x="3780" y="1157"/>
                </a:lnTo>
                <a:lnTo>
                  <a:pt x="3779" y="1157"/>
                </a:lnTo>
                <a:lnTo>
                  <a:pt x="3778" y="1157"/>
                </a:lnTo>
                <a:lnTo>
                  <a:pt x="3778" y="1156"/>
                </a:lnTo>
                <a:lnTo>
                  <a:pt x="3777" y="1156"/>
                </a:lnTo>
                <a:lnTo>
                  <a:pt x="3778" y="1156"/>
                </a:lnTo>
                <a:lnTo>
                  <a:pt x="3779" y="1156"/>
                </a:lnTo>
                <a:lnTo>
                  <a:pt x="3778" y="1156"/>
                </a:lnTo>
                <a:lnTo>
                  <a:pt x="3779" y="1156"/>
                </a:lnTo>
                <a:lnTo>
                  <a:pt x="3778" y="1156"/>
                </a:lnTo>
                <a:lnTo>
                  <a:pt x="3779" y="1156"/>
                </a:lnTo>
                <a:lnTo>
                  <a:pt x="3779" y="1154"/>
                </a:lnTo>
                <a:lnTo>
                  <a:pt x="3779" y="1156"/>
                </a:lnTo>
                <a:lnTo>
                  <a:pt x="3780" y="1156"/>
                </a:lnTo>
                <a:lnTo>
                  <a:pt x="3779" y="1156"/>
                </a:lnTo>
                <a:lnTo>
                  <a:pt x="3780" y="1156"/>
                </a:lnTo>
                <a:lnTo>
                  <a:pt x="3780" y="1157"/>
                </a:lnTo>
                <a:lnTo>
                  <a:pt x="3782" y="1157"/>
                </a:lnTo>
                <a:lnTo>
                  <a:pt x="3783" y="1157"/>
                </a:lnTo>
                <a:lnTo>
                  <a:pt x="3782" y="1157"/>
                </a:lnTo>
                <a:lnTo>
                  <a:pt x="3782" y="1156"/>
                </a:lnTo>
                <a:lnTo>
                  <a:pt x="3780" y="1156"/>
                </a:lnTo>
                <a:lnTo>
                  <a:pt x="3782" y="1156"/>
                </a:lnTo>
                <a:lnTo>
                  <a:pt x="3780" y="1156"/>
                </a:lnTo>
                <a:lnTo>
                  <a:pt x="3780" y="1154"/>
                </a:lnTo>
                <a:lnTo>
                  <a:pt x="3780" y="1156"/>
                </a:lnTo>
                <a:lnTo>
                  <a:pt x="3780" y="1154"/>
                </a:lnTo>
                <a:lnTo>
                  <a:pt x="3782" y="1154"/>
                </a:lnTo>
                <a:lnTo>
                  <a:pt x="3783" y="1154"/>
                </a:lnTo>
                <a:lnTo>
                  <a:pt x="3784" y="1154"/>
                </a:lnTo>
                <a:lnTo>
                  <a:pt x="3784" y="1156"/>
                </a:lnTo>
                <a:lnTo>
                  <a:pt x="3784" y="1157"/>
                </a:lnTo>
                <a:lnTo>
                  <a:pt x="3784" y="1154"/>
                </a:lnTo>
                <a:lnTo>
                  <a:pt x="3785" y="1154"/>
                </a:lnTo>
                <a:lnTo>
                  <a:pt x="3785" y="1156"/>
                </a:lnTo>
                <a:lnTo>
                  <a:pt x="3785" y="1157"/>
                </a:lnTo>
                <a:lnTo>
                  <a:pt x="3785" y="1156"/>
                </a:lnTo>
                <a:lnTo>
                  <a:pt x="3786" y="1156"/>
                </a:lnTo>
                <a:lnTo>
                  <a:pt x="3785" y="1156"/>
                </a:lnTo>
                <a:lnTo>
                  <a:pt x="3786" y="1156"/>
                </a:lnTo>
                <a:lnTo>
                  <a:pt x="3786" y="1157"/>
                </a:lnTo>
                <a:lnTo>
                  <a:pt x="3786" y="1156"/>
                </a:lnTo>
                <a:lnTo>
                  <a:pt x="3786" y="1157"/>
                </a:lnTo>
                <a:lnTo>
                  <a:pt x="3786" y="1158"/>
                </a:lnTo>
                <a:lnTo>
                  <a:pt x="3786" y="1157"/>
                </a:lnTo>
                <a:lnTo>
                  <a:pt x="3786" y="1156"/>
                </a:lnTo>
                <a:lnTo>
                  <a:pt x="3787" y="1156"/>
                </a:lnTo>
                <a:lnTo>
                  <a:pt x="3786" y="1156"/>
                </a:lnTo>
                <a:lnTo>
                  <a:pt x="3787" y="1156"/>
                </a:lnTo>
                <a:lnTo>
                  <a:pt x="3786" y="1156"/>
                </a:lnTo>
                <a:lnTo>
                  <a:pt x="3787" y="1156"/>
                </a:lnTo>
                <a:lnTo>
                  <a:pt x="3787" y="1157"/>
                </a:lnTo>
                <a:lnTo>
                  <a:pt x="3787" y="1156"/>
                </a:lnTo>
                <a:lnTo>
                  <a:pt x="3787" y="1157"/>
                </a:lnTo>
                <a:lnTo>
                  <a:pt x="3787" y="1156"/>
                </a:lnTo>
                <a:lnTo>
                  <a:pt x="3787" y="1157"/>
                </a:lnTo>
                <a:lnTo>
                  <a:pt x="3788" y="1157"/>
                </a:lnTo>
                <a:lnTo>
                  <a:pt x="3788" y="1158"/>
                </a:lnTo>
                <a:lnTo>
                  <a:pt x="3788" y="1157"/>
                </a:lnTo>
                <a:lnTo>
                  <a:pt x="3788" y="1158"/>
                </a:lnTo>
                <a:lnTo>
                  <a:pt x="3789" y="1158"/>
                </a:lnTo>
                <a:lnTo>
                  <a:pt x="3789" y="1157"/>
                </a:lnTo>
                <a:lnTo>
                  <a:pt x="3789" y="1158"/>
                </a:lnTo>
                <a:lnTo>
                  <a:pt x="3791" y="1158"/>
                </a:lnTo>
                <a:lnTo>
                  <a:pt x="3789" y="1158"/>
                </a:lnTo>
                <a:lnTo>
                  <a:pt x="3791" y="1158"/>
                </a:lnTo>
                <a:lnTo>
                  <a:pt x="3791" y="1157"/>
                </a:lnTo>
                <a:lnTo>
                  <a:pt x="3789" y="1157"/>
                </a:lnTo>
                <a:lnTo>
                  <a:pt x="3791" y="1157"/>
                </a:lnTo>
                <a:lnTo>
                  <a:pt x="3789" y="1157"/>
                </a:lnTo>
                <a:lnTo>
                  <a:pt x="3791" y="1157"/>
                </a:lnTo>
                <a:lnTo>
                  <a:pt x="3791" y="1158"/>
                </a:lnTo>
                <a:lnTo>
                  <a:pt x="3791" y="1157"/>
                </a:lnTo>
                <a:lnTo>
                  <a:pt x="3791" y="1158"/>
                </a:lnTo>
                <a:lnTo>
                  <a:pt x="3791" y="1157"/>
                </a:lnTo>
                <a:lnTo>
                  <a:pt x="3791" y="1158"/>
                </a:lnTo>
                <a:lnTo>
                  <a:pt x="3792" y="1158"/>
                </a:lnTo>
                <a:lnTo>
                  <a:pt x="3793" y="1158"/>
                </a:lnTo>
                <a:lnTo>
                  <a:pt x="3792" y="1158"/>
                </a:lnTo>
                <a:lnTo>
                  <a:pt x="3793" y="1158"/>
                </a:lnTo>
                <a:lnTo>
                  <a:pt x="3793" y="1157"/>
                </a:lnTo>
                <a:lnTo>
                  <a:pt x="3793" y="1158"/>
                </a:lnTo>
                <a:lnTo>
                  <a:pt x="3793" y="1157"/>
                </a:lnTo>
                <a:lnTo>
                  <a:pt x="3793" y="1158"/>
                </a:lnTo>
                <a:lnTo>
                  <a:pt x="3794" y="1158"/>
                </a:lnTo>
                <a:lnTo>
                  <a:pt x="3794" y="1157"/>
                </a:lnTo>
                <a:lnTo>
                  <a:pt x="3794" y="1158"/>
                </a:lnTo>
                <a:lnTo>
                  <a:pt x="3794" y="1159"/>
                </a:lnTo>
                <a:lnTo>
                  <a:pt x="3794" y="1158"/>
                </a:lnTo>
                <a:lnTo>
                  <a:pt x="3794" y="1157"/>
                </a:lnTo>
                <a:lnTo>
                  <a:pt x="3795" y="1158"/>
                </a:lnTo>
                <a:lnTo>
                  <a:pt x="3795" y="1157"/>
                </a:lnTo>
                <a:lnTo>
                  <a:pt x="3795" y="1158"/>
                </a:lnTo>
                <a:lnTo>
                  <a:pt x="3796" y="1158"/>
                </a:lnTo>
                <a:lnTo>
                  <a:pt x="3796" y="1159"/>
                </a:lnTo>
                <a:lnTo>
                  <a:pt x="3797" y="1159"/>
                </a:lnTo>
                <a:lnTo>
                  <a:pt x="3797" y="1158"/>
                </a:lnTo>
                <a:lnTo>
                  <a:pt x="3797" y="1159"/>
                </a:lnTo>
                <a:lnTo>
                  <a:pt x="3796" y="1158"/>
                </a:lnTo>
                <a:lnTo>
                  <a:pt x="3795" y="1158"/>
                </a:lnTo>
                <a:lnTo>
                  <a:pt x="3795" y="1157"/>
                </a:lnTo>
                <a:lnTo>
                  <a:pt x="3795" y="1156"/>
                </a:lnTo>
                <a:lnTo>
                  <a:pt x="3796" y="1156"/>
                </a:lnTo>
                <a:lnTo>
                  <a:pt x="3795" y="1156"/>
                </a:lnTo>
                <a:lnTo>
                  <a:pt x="3795" y="1154"/>
                </a:lnTo>
                <a:close/>
                <a:moveTo>
                  <a:pt x="3833" y="1162"/>
                </a:moveTo>
                <a:lnTo>
                  <a:pt x="3833" y="1163"/>
                </a:lnTo>
                <a:lnTo>
                  <a:pt x="3833" y="1162"/>
                </a:lnTo>
                <a:lnTo>
                  <a:pt x="3834" y="1162"/>
                </a:lnTo>
                <a:lnTo>
                  <a:pt x="3833" y="1162"/>
                </a:lnTo>
                <a:lnTo>
                  <a:pt x="3834" y="1162"/>
                </a:lnTo>
                <a:lnTo>
                  <a:pt x="3833" y="1163"/>
                </a:lnTo>
                <a:lnTo>
                  <a:pt x="3833" y="1165"/>
                </a:lnTo>
                <a:lnTo>
                  <a:pt x="3833" y="1163"/>
                </a:lnTo>
                <a:lnTo>
                  <a:pt x="3831" y="1163"/>
                </a:lnTo>
                <a:lnTo>
                  <a:pt x="3833" y="1163"/>
                </a:lnTo>
                <a:lnTo>
                  <a:pt x="3833" y="1162"/>
                </a:lnTo>
                <a:lnTo>
                  <a:pt x="3834" y="1162"/>
                </a:lnTo>
                <a:lnTo>
                  <a:pt x="3833" y="1162"/>
                </a:lnTo>
                <a:close/>
                <a:moveTo>
                  <a:pt x="3889" y="1174"/>
                </a:moveTo>
                <a:lnTo>
                  <a:pt x="3890" y="1174"/>
                </a:lnTo>
                <a:lnTo>
                  <a:pt x="3890" y="1175"/>
                </a:lnTo>
                <a:lnTo>
                  <a:pt x="3889" y="1175"/>
                </a:lnTo>
                <a:lnTo>
                  <a:pt x="3888" y="1175"/>
                </a:lnTo>
                <a:lnTo>
                  <a:pt x="3888" y="1174"/>
                </a:lnTo>
                <a:lnTo>
                  <a:pt x="3889" y="1174"/>
                </a:lnTo>
                <a:lnTo>
                  <a:pt x="3889" y="1173"/>
                </a:lnTo>
                <a:lnTo>
                  <a:pt x="3889" y="1174"/>
                </a:lnTo>
                <a:close/>
                <a:moveTo>
                  <a:pt x="3833" y="1161"/>
                </a:moveTo>
                <a:lnTo>
                  <a:pt x="3834" y="1161"/>
                </a:lnTo>
                <a:lnTo>
                  <a:pt x="3833" y="1161"/>
                </a:lnTo>
                <a:lnTo>
                  <a:pt x="3833" y="1162"/>
                </a:lnTo>
                <a:lnTo>
                  <a:pt x="3831" y="1162"/>
                </a:lnTo>
                <a:lnTo>
                  <a:pt x="3833" y="1162"/>
                </a:lnTo>
                <a:lnTo>
                  <a:pt x="3831" y="1162"/>
                </a:lnTo>
                <a:lnTo>
                  <a:pt x="3831" y="1163"/>
                </a:lnTo>
                <a:lnTo>
                  <a:pt x="3831" y="1162"/>
                </a:lnTo>
                <a:lnTo>
                  <a:pt x="3831" y="1163"/>
                </a:lnTo>
                <a:lnTo>
                  <a:pt x="3831" y="1162"/>
                </a:lnTo>
                <a:lnTo>
                  <a:pt x="3831" y="1161"/>
                </a:lnTo>
                <a:lnTo>
                  <a:pt x="3833" y="1161"/>
                </a:lnTo>
                <a:close/>
                <a:moveTo>
                  <a:pt x="3837" y="1160"/>
                </a:moveTo>
                <a:lnTo>
                  <a:pt x="3837" y="1161"/>
                </a:lnTo>
                <a:lnTo>
                  <a:pt x="3838" y="1161"/>
                </a:lnTo>
                <a:lnTo>
                  <a:pt x="3838" y="1162"/>
                </a:lnTo>
                <a:lnTo>
                  <a:pt x="3837" y="1162"/>
                </a:lnTo>
                <a:lnTo>
                  <a:pt x="3837" y="1163"/>
                </a:lnTo>
                <a:lnTo>
                  <a:pt x="3837" y="1162"/>
                </a:lnTo>
                <a:lnTo>
                  <a:pt x="3837" y="1163"/>
                </a:lnTo>
                <a:lnTo>
                  <a:pt x="3837" y="1162"/>
                </a:lnTo>
                <a:lnTo>
                  <a:pt x="3836" y="1162"/>
                </a:lnTo>
                <a:lnTo>
                  <a:pt x="3837" y="1162"/>
                </a:lnTo>
                <a:lnTo>
                  <a:pt x="3837" y="1161"/>
                </a:lnTo>
                <a:lnTo>
                  <a:pt x="3836" y="1161"/>
                </a:lnTo>
                <a:lnTo>
                  <a:pt x="3836" y="1162"/>
                </a:lnTo>
                <a:lnTo>
                  <a:pt x="3836" y="1161"/>
                </a:lnTo>
                <a:lnTo>
                  <a:pt x="3837" y="1161"/>
                </a:lnTo>
                <a:lnTo>
                  <a:pt x="3837" y="1160"/>
                </a:lnTo>
                <a:close/>
                <a:moveTo>
                  <a:pt x="3835" y="1161"/>
                </a:moveTo>
                <a:lnTo>
                  <a:pt x="3835" y="1162"/>
                </a:lnTo>
                <a:lnTo>
                  <a:pt x="3836" y="1162"/>
                </a:lnTo>
                <a:lnTo>
                  <a:pt x="3836" y="1163"/>
                </a:lnTo>
                <a:lnTo>
                  <a:pt x="3836" y="1162"/>
                </a:lnTo>
                <a:lnTo>
                  <a:pt x="3835" y="1162"/>
                </a:lnTo>
                <a:lnTo>
                  <a:pt x="3835" y="1163"/>
                </a:lnTo>
                <a:lnTo>
                  <a:pt x="3836" y="1163"/>
                </a:lnTo>
                <a:lnTo>
                  <a:pt x="3835" y="1163"/>
                </a:lnTo>
                <a:lnTo>
                  <a:pt x="3835" y="1162"/>
                </a:lnTo>
                <a:lnTo>
                  <a:pt x="3834" y="1162"/>
                </a:lnTo>
                <a:lnTo>
                  <a:pt x="3834" y="1161"/>
                </a:lnTo>
                <a:lnTo>
                  <a:pt x="3835" y="1161"/>
                </a:lnTo>
                <a:lnTo>
                  <a:pt x="3835" y="1160"/>
                </a:lnTo>
                <a:lnTo>
                  <a:pt x="3836" y="1160"/>
                </a:lnTo>
                <a:lnTo>
                  <a:pt x="3835" y="1160"/>
                </a:lnTo>
                <a:lnTo>
                  <a:pt x="3835" y="1161"/>
                </a:lnTo>
                <a:close/>
                <a:moveTo>
                  <a:pt x="3833" y="1160"/>
                </a:moveTo>
                <a:lnTo>
                  <a:pt x="3834" y="1160"/>
                </a:lnTo>
                <a:lnTo>
                  <a:pt x="3833" y="1160"/>
                </a:lnTo>
                <a:lnTo>
                  <a:pt x="3833" y="1161"/>
                </a:lnTo>
                <a:lnTo>
                  <a:pt x="3834" y="1161"/>
                </a:lnTo>
                <a:lnTo>
                  <a:pt x="3834" y="1160"/>
                </a:lnTo>
                <a:lnTo>
                  <a:pt x="3834" y="1161"/>
                </a:lnTo>
                <a:lnTo>
                  <a:pt x="3833" y="1161"/>
                </a:lnTo>
                <a:lnTo>
                  <a:pt x="3833" y="1160"/>
                </a:lnTo>
                <a:lnTo>
                  <a:pt x="3831" y="1160"/>
                </a:lnTo>
                <a:lnTo>
                  <a:pt x="3833" y="1160"/>
                </a:lnTo>
                <a:lnTo>
                  <a:pt x="3833" y="1159"/>
                </a:lnTo>
                <a:lnTo>
                  <a:pt x="3833" y="1160"/>
                </a:lnTo>
                <a:lnTo>
                  <a:pt x="3833" y="1159"/>
                </a:lnTo>
                <a:lnTo>
                  <a:pt x="3834" y="1159"/>
                </a:lnTo>
                <a:lnTo>
                  <a:pt x="3834" y="1160"/>
                </a:lnTo>
                <a:lnTo>
                  <a:pt x="3833" y="1160"/>
                </a:lnTo>
                <a:close/>
                <a:moveTo>
                  <a:pt x="3887" y="1171"/>
                </a:moveTo>
                <a:lnTo>
                  <a:pt x="3886" y="1171"/>
                </a:lnTo>
                <a:lnTo>
                  <a:pt x="3887" y="1171"/>
                </a:lnTo>
                <a:lnTo>
                  <a:pt x="3887" y="1170"/>
                </a:lnTo>
                <a:lnTo>
                  <a:pt x="3887" y="1171"/>
                </a:lnTo>
                <a:close/>
                <a:moveTo>
                  <a:pt x="3841" y="1160"/>
                </a:moveTo>
                <a:lnTo>
                  <a:pt x="3839" y="1161"/>
                </a:lnTo>
                <a:lnTo>
                  <a:pt x="3838" y="1161"/>
                </a:lnTo>
                <a:lnTo>
                  <a:pt x="3838" y="1162"/>
                </a:lnTo>
                <a:lnTo>
                  <a:pt x="3838" y="1161"/>
                </a:lnTo>
                <a:lnTo>
                  <a:pt x="3838" y="1162"/>
                </a:lnTo>
                <a:lnTo>
                  <a:pt x="3838" y="1161"/>
                </a:lnTo>
                <a:lnTo>
                  <a:pt x="3838" y="1160"/>
                </a:lnTo>
                <a:lnTo>
                  <a:pt x="3839" y="1160"/>
                </a:lnTo>
                <a:lnTo>
                  <a:pt x="3841" y="1160"/>
                </a:lnTo>
                <a:close/>
                <a:moveTo>
                  <a:pt x="3791" y="1150"/>
                </a:moveTo>
                <a:lnTo>
                  <a:pt x="3792" y="1150"/>
                </a:lnTo>
                <a:lnTo>
                  <a:pt x="3792" y="1151"/>
                </a:lnTo>
                <a:lnTo>
                  <a:pt x="3793" y="1151"/>
                </a:lnTo>
                <a:lnTo>
                  <a:pt x="3793" y="1152"/>
                </a:lnTo>
                <a:lnTo>
                  <a:pt x="3794" y="1152"/>
                </a:lnTo>
                <a:lnTo>
                  <a:pt x="3794" y="1153"/>
                </a:lnTo>
                <a:lnTo>
                  <a:pt x="3794" y="1154"/>
                </a:lnTo>
                <a:lnTo>
                  <a:pt x="3795" y="1154"/>
                </a:lnTo>
                <a:lnTo>
                  <a:pt x="3795" y="1156"/>
                </a:lnTo>
                <a:lnTo>
                  <a:pt x="3794" y="1156"/>
                </a:lnTo>
                <a:lnTo>
                  <a:pt x="3794" y="1157"/>
                </a:lnTo>
                <a:lnTo>
                  <a:pt x="3793" y="1157"/>
                </a:lnTo>
                <a:lnTo>
                  <a:pt x="3793" y="1156"/>
                </a:lnTo>
                <a:lnTo>
                  <a:pt x="3793" y="1157"/>
                </a:lnTo>
                <a:lnTo>
                  <a:pt x="3792" y="1157"/>
                </a:lnTo>
                <a:lnTo>
                  <a:pt x="3793" y="1157"/>
                </a:lnTo>
                <a:lnTo>
                  <a:pt x="3792" y="1157"/>
                </a:lnTo>
                <a:lnTo>
                  <a:pt x="3793" y="1157"/>
                </a:lnTo>
                <a:lnTo>
                  <a:pt x="3792" y="1157"/>
                </a:lnTo>
                <a:lnTo>
                  <a:pt x="3792" y="1156"/>
                </a:lnTo>
                <a:lnTo>
                  <a:pt x="3791" y="1156"/>
                </a:lnTo>
                <a:lnTo>
                  <a:pt x="3789" y="1156"/>
                </a:lnTo>
                <a:lnTo>
                  <a:pt x="3791" y="1156"/>
                </a:lnTo>
                <a:lnTo>
                  <a:pt x="3789" y="1156"/>
                </a:lnTo>
                <a:lnTo>
                  <a:pt x="3791" y="1156"/>
                </a:lnTo>
                <a:lnTo>
                  <a:pt x="3789" y="1156"/>
                </a:lnTo>
                <a:lnTo>
                  <a:pt x="3788" y="1156"/>
                </a:lnTo>
                <a:lnTo>
                  <a:pt x="3788" y="1154"/>
                </a:lnTo>
                <a:lnTo>
                  <a:pt x="3789" y="1154"/>
                </a:lnTo>
                <a:lnTo>
                  <a:pt x="3789" y="1153"/>
                </a:lnTo>
                <a:lnTo>
                  <a:pt x="3789" y="1154"/>
                </a:lnTo>
                <a:lnTo>
                  <a:pt x="3789" y="1153"/>
                </a:lnTo>
                <a:lnTo>
                  <a:pt x="3788" y="1153"/>
                </a:lnTo>
                <a:lnTo>
                  <a:pt x="3788" y="1152"/>
                </a:lnTo>
                <a:lnTo>
                  <a:pt x="3788" y="1151"/>
                </a:lnTo>
                <a:lnTo>
                  <a:pt x="3789" y="1151"/>
                </a:lnTo>
                <a:lnTo>
                  <a:pt x="3789" y="1150"/>
                </a:lnTo>
                <a:lnTo>
                  <a:pt x="3791" y="1150"/>
                </a:lnTo>
                <a:close/>
                <a:moveTo>
                  <a:pt x="3835" y="1159"/>
                </a:moveTo>
                <a:lnTo>
                  <a:pt x="3834" y="1159"/>
                </a:lnTo>
                <a:lnTo>
                  <a:pt x="3835" y="1159"/>
                </a:lnTo>
                <a:lnTo>
                  <a:pt x="3835" y="1160"/>
                </a:lnTo>
                <a:lnTo>
                  <a:pt x="3834" y="1160"/>
                </a:lnTo>
                <a:lnTo>
                  <a:pt x="3834" y="1159"/>
                </a:lnTo>
                <a:lnTo>
                  <a:pt x="3834" y="1160"/>
                </a:lnTo>
                <a:lnTo>
                  <a:pt x="3834" y="1159"/>
                </a:lnTo>
                <a:lnTo>
                  <a:pt x="3835" y="1159"/>
                </a:lnTo>
                <a:close/>
                <a:moveTo>
                  <a:pt x="3821" y="1156"/>
                </a:moveTo>
                <a:lnTo>
                  <a:pt x="3820" y="1156"/>
                </a:lnTo>
                <a:lnTo>
                  <a:pt x="3821" y="1156"/>
                </a:lnTo>
                <a:lnTo>
                  <a:pt x="3822" y="1156"/>
                </a:lnTo>
                <a:lnTo>
                  <a:pt x="3822" y="1157"/>
                </a:lnTo>
                <a:lnTo>
                  <a:pt x="3822" y="1158"/>
                </a:lnTo>
                <a:lnTo>
                  <a:pt x="3821" y="1158"/>
                </a:lnTo>
                <a:lnTo>
                  <a:pt x="3821" y="1157"/>
                </a:lnTo>
                <a:lnTo>
                  <a:pt x="3820" y="1157"/>
                </a:lnTo>
                <a:lnTo>
                  <a:pt x="3820" y="1156"/>
                </a:lnTo>
                <a:lnTo>
                  <a:pt x="3821" y="1156"/>
                </a:lnTo>
                <a:close/>
                <a:moveTo>
                  <a:pt x="3819" y="1154"/>
                </a:moveTo>
                <a:lnTo>
                  <a:pt x="3819" y="1156"/>
                </a:lnTo>
                <a:lnTo>
                  <a:pt x="3820" y="1156"/>
                </a:lnTo>
                <a:lnTo>
                  <a:pt x="3819" y="1156"/>
                </a:lnTo>
                <a:lnTo>
                  <a:pt x="3820" y="1156"/>
                </a:lnTo>
                <a:lnTo>
                  <a:pt x="3819" y="1156"/>
                </a:lnTo>
                <a:lnTo>
                  <a:pt x="3819" y="1154"/>
                </a:lnTo>
                <a:close/>
                <a:moveTo>
                  <a:pt x="3890" y="1170"/>
                </a:moveTo>
                <a:lnTo>
                  <a:pt x="3889" y="1170"/>
                </a:lnTo>
                <a:lnTo>
                  <a:pt x="3889" y="1169"/>
                </a:lnTo>
                <a:lnTo>
                  <a:pt x="3889" y="1168"/>
                </a:lnTo>
                <a:lnTo>
                  <a:pt x="3889" y="1169"/>
                </a:lnTo>
                <a:lnTo>
                  <a:pt x="3890" y="1169"/>
                </a:lnTo>
                <a:lnTo>
                  <a:pt x="3890" y="1170"/>
                </a:lnTo>
                <a:close/>
                <a:moveTo>
                  <a:pt x="3828" y="1156"/>
                </a:moveTo>
                <a:lnTo>
                  <a:pt x="3827" y="1156"/>
                </a:lnTo>
                <a:lnTo>
                  <a:pt x="3826" y="1156"/>
                </a:lnTo>
                <a:lnTo>
                  <a:pt x="3825" y="1156"/>
                </a:lnTo>
                <a:lnTo>
                  <a:pt x="3825" y="1154"/>
                </a:lnTo>
                <a:lnTo>
                  <a:pt x="3825" y="1156"/>
                </a:lnTo>
                <a:lnTo>
                  <a:pt x="3826" y="1156"/>
                </a:lnTo>
                <a:lnTo>
                  <a:pt x="3826" y="1154"/>
                </a:lnTo>
                <a:lnTo>
                  <a:pt x="3826" y="1156"/>
                </a:lnTo>
                <a:lnTo>
                  <a:pt x="3826" y="1154"/>
                </a:lnTo>
                <a:lnTo>
                  <a:pt x="3825" y="1154"/>
                </a:lnTo>
                <a:lnTo>
                  <a:pt x="3826" y="1154"/>
                </a:lnTo>
                <a:lnTo>
                  <a:pt x="3826" y="1156"/>
                </a:lnTo>
                <a:lnTo>
                  <a:pt x="3827" y="1156"/>
                </a:lnTo>
                <a:lnTo>
                  <a:pt x="3826" y="1156"/>
                </a:lnTo>
                <a:lnTo>
                  <a:pt x="3827" y="1156"/>
                </a:lnTo>
                <a:lnTo>
                  <a:pt x="3827" y="1154"/>
                </a:lnTo>
                <a:lnTo>
                  <a:pt x="3828" y="1154"/>
                </a:lnTo>
                <a:lnTo>
                  <a:pt x="3828" y="1156"/>
                </a:lnTo>
                <a:lnTo>
                  <a:pt x="3828" y="1154"/>
                </a:lnTo>
                <a:lnTo>
                  <a:pt x="3828" y="1156"/>
                </a:lnTo>
                <a:close/>
                <a:moveTo>
                  <a:pt x="3841" y="1158"/>
                </a:moveTo>
                <a:lnTo>
                  <a:pt x="3842" y="1158"/>
                </a:lnTo>
                <a:lnTo>
                  <a:pt x="3841" y="1158"/>
                </a:lnTo>
                <a:lnTo>
                  <a:pt x="3841" y="1159"/>
                </a:lnTo>
                <a:lnTo>
                  <a:pt x="3839" y="1159"/>
                </a:lnTo>
                <a:lnTo>
                  <a:pt x="3839" y="1158"/>
                </a:lnTo>
                <a:lnTo>
                  <a:pt x="3841" y="1158"/>
                </a:lnTo>
                <a:lnTo>
                  <a:pt x="3841" y="1157"/>
                </a:lnTo>
                <a:lnTo>
                  <a:pt x="3841" y="1158"/>
                </a:lnTo>
                <a:close/>
                <a:moveTo>
                  <a:pt x="3786" y="1145"/>
                </a:moveTo>
                <a:lnTo>
                  <a:pt x="3786" y="1146"/>
                </a:lnTo>
                <a:lnTo>
                  <a:pt x="3787" y="1146"/>
                </a:lnTo>
                <a:lnTo>
                  <a:pt x="3786" y="1146"/>
                </a:lnTo>
                <a:lnTo>
                  <a:pt x="3787" y="1146"/>
                </a:lnTo>
                <a:lnTo>
                  <a:pt x="3786" y="1146"/>
                </a:lnTo>
                <a:lnTo>
                  <a:pt x="3787" y="1146"/>
                </a:lnTo>
                <a:lnTo>
                  <a:pt x="3786" y="1146"/>
                </a:lnTo>
                <a:lnTo>
                  <a:pt x="3787" y="1146"/>
                </a:lnTo>
                <a:lnTo>
                  <a:pt x="3787" y="1148"/>
                </a:lnTo>
                <a:lnTo>
                  <a:pt x="3786" y="1148"/>
                </a:lnTo>
                <a:lnTo>
                  <a:pt x="3785" y="1148"/>
                </a:lnTo>
                <a:lnTo>
                  <a:pt x="3784" y="1148"/>
                </a:lnTo>
                <a:lnTo>
                  <a:pt x="3783" y="1148"/>
                </a:lnTo>
                <a:lnTo>
                  <a:pt x="3782" y="1148"/>
                </a:lnTo>
                <a:lnTo>
                  <a:pt x="3782" y="1146"/>
                </a:lnTo>
                <a:lnTo>
                  <a:pt x="3783" y="1146"/>
                </a:lnTo>
                <a:lnTo>
                  <a:pt x="3783" y="1148"/>
                </a:lnTo>
                <a:lnTo>
                  <a:pt x="3783" y="1146"/>
                </a:lnTo>
                <a:lnTo>
                  <a:pt x="3784" y="1146"/>
                </a:lnTo>
                <a:lnTo>
                  <a:pt x="3785" y="1146"/>
                </a:lnTo>
                <a:lnTo>
                  <a:pt x="3785" y="1145"/>
                </a:lnTo>
                <a:lnTo>
                  <a:pt x="3786" y="1145"/>
                </a:lnTo>
                <a:close/>
                <a:moveTo>
                  <a:pt x="3893" y="1168"/>
                </a:moveTo>
                <a:lnTo>
                  <a:pt x="3894" y="1168"/>
                </a:lnTo>
                <a:lnTo>
                  <a:pt x="3894" y="1169"/>
                </a:lnTo>
                <a:lnTo>
                  <a:pt x="3893" y="1169"/>
                </a:lnTo>
                <a:lnTo>
                  <a:pt x="3892" y="1169"/>
                </a:lnTo>
                <a:lnTo>
                  <a:pt x="3892" y="1168"/>
                </a:lnTo>
                <a:lnTo>
                  <a:pt x="3893" y="1168"/>
                </a:lnTo>
                <a:close/>
                <a:moveTo>
                  <a:pt x="3803" y="1149"/>
                </a:moveTo>
                <a:lnTo>
                  <a:pt x="3803" y="1150"/>
                </a:lnTo>
                <a:lnTo>
                  <a:pt x="3803" y="1151"/>
                </a:lnTo>
                <a:lnTo>
                  <a:pt x="3803" y="1152"/>
                </a:lnTo>
                <a:lnTo>
                  <a:pt x="3804" y="1152"/>
                </a:lnTo>
                <a:lnTo>
                  <a:pt x="3805" y="1152"/>
                </a:lnTo>
                <a:lnTo>
                  <a:pt x="3806" y="1152"/>
                </a:lnTo>
                <a:lnTo>
                  <a:pt x="3808" y="1152"/>
                </a:lnTo>
                <a:lnTo>
                  <a:pt x="3809" y="1152"/>
                </a:lnTo>
                <a:lnTo>
                  <a:pt x="3810" y="1152"/>
                </a:lnTo>
                <a:lnTo>
                  <a:pt x="3810" y="1153"/>
                </a:lnTo>
                <a:lnTo>
                  <a:pt x="3811" y="1153"/>
                </a:lnTo>
                <a:lnTo>
                  <a:pt x="3812" y="1153"/>
                </a:lnTo>
                <a:lnTo>
                  <a:pt x="3813" y="1153"/>
                </a:lnTo>
                <a:lnTo>
                  <a:pt x="3813" y="1154"/>
                </a:lnTo>
                <a:lnTo>
                  <a:pt x="3814" y="1154"/>
                </a:lnTo>
                <a:lnTo>
                  <a:pt x="3814" y="1156"/>
                </a:lnTo>
                <a:lnTo>
                  <a:pt x="3813" y="1154"/>
                </a:lnTo>
                <a:lnTo>
                  <a:pt x="3812" y="1154"/>
                </a:lnTo>
                <a:lnTo>
                  <a:pt x="3812" y="1153"/>
                </a:lnTo>
                <a:lnTo>
                  <a:pt x="3811" y="1153"/>
                </a:lnTo>
                <a:lnTo>
                  <a:pt x="3810" y="1153"/>
                </a:lnTo>
                <a:lnTo>
                  <a:pt x="3809" y="1153"/>
                </a:lnTo>
                <a:lnTo>
                  <a:pt x="3808" y="1153"/>
                </a:lnTo>
                <a:lnTo>
                  <a:pt x="3806" y="1153"/>
                </a:lnTo>
                <a:lnTo>
                  <a:pt x="3805" y="1153"/>
                </a:lnTo>
                <a:lnTo>
                  <a:pt x="3805" y="1152"/>
                </a:lnTo>
                <a:lnTo>
                  <a:pt x="3804" y="1152"/>
                </a:lnTo>
                <a:lnTo>
                  <a:pt x="3803" y="1152"/>
                </a:lnTo>
                <a:lnTo>
                  <a:pt x="3802" y="1152"/>
                </a:lnTo>
                <a:lnTo>
                  <a:pt x="3801" y="1152"/>
                </a:lnTo>
                <a:lnTo>
                  <a:pt x="3801" y="1151"/>
                </a:lnTo>
                <a:lnTo>
                  <a:pt x="3801" y="1150"/>
                </a:lnTo>
                <a:lnTo>
                  <a:pt x="3802" y="1150"/>
                </a:lnTo>
                <a:lnTo>
                  <a:pt x="3802" y="1149"/>
                </a:lnTo>
                <a:lnTo>
                  <a:pt x="3803" y="1149"/>
                </a:lnTo>
                <a:close/>
                <a:moveTo>
                  <a:pt x="3842" y="1157"/>
                </a:moveTo>
                <a:lnTo>
                  <a:pt x="3842" y="1158"/>
                </a:lnTo>
                <a:lnTo>
                  <a:pt x="3841" y="1158"/>
                </a:lnTo>
                <a:lnTo>
                  <a:pt x="3841" y="1157"/>
                </a:lnTo>
                <a:lnTo>
                  <a:pt x="3842" y="1157"/>
                </a:lnTo>
                <a:lnTo>
                  <a:pt x="3841" y="1157"/>
                </a:lnTo>
                <a:lnTo>
                  <a:pt x="3842" y="1157"/>
                </a:lnTo>
                <a:lnTo>
                  <a:pt x="3841" y="1157"/>
                </a:lnTo>
                <a:lnTo>
                  <a:pt x="3842" y="1157"/>
                </a:lnTo>
                <a:close/>
                <a:moveTo>
                  <a:pt x="3817" y="1151"/>
                </a:moveTo>
                <a:lnTo>
                  <a:pt x="3818" y="1151"/>
                </a:lnTo>
                <a:lnTo>
                  <a:pt x="3817" y="1151"/>
                </a:lnTo>
                <a:lnTo>
                  <a:pt x="3816" y="1151"/>
                </a:lnTo>
                <a:lnTo>
                  <a:pt x="3816" y="1150"/>
                </a:lnTo>
                <a:lnTo>
                  <a:pt x="3816" y="1151"/>
                </a:lnTo>
                <a:lnTo>
                  <a:pt x="3816" y="1150"/>
                </a:lnTo>
                <a:lnTo>
                  <a:pt x="3816" y="1151"/>
                </a:lnTo>
                <a:lnTo>
                  <a:pt x="3816" y="1150"/>
                </a:lnTo>
                <a:lnTo>
                  <a:pt x="3816" y="1151"/>
                </a:lnTo>
                <a:lnTo>
                  <a:pt x="3817" y="1151"/>
                </a:lnTo>
                <a:lnTo>
                  <a:pt x="3816" y="1151"/>
                </a:lnTo>
                <a:lnTo>
                  <a:pt x="3817" y="1151"/>
                </a:lnTo>
                <a:close/>
                <a:moveTo>
                  <a:pt x="3819" y="1151"/>
                </a:moveTo>
                <a:lnTo>
                  <a:pt x="3820" y="1151"/>
                </a:lnTo>
                <a:lnTo>
                  <a:pt x="3819" y="1151"/>
                </a:lnTo>
                <a:lnTo>
                  <a:pt x="3820" y="1151"/>
                </a:lnTo>
                <a:lnTo>
                  <a:pt x="3821" y="1151"/>
                </a:lnTo>
                <a:lnTo>
                  <a:pt x="3820" y="1151"/>
                </a:lnTo>
                <a:lnTo>
                  <a:pt x="3820" y="1152"/>
                </a:lnTo>
                <a:lnTo>
                  <a:pt x="3821" y="1152"/>
                </a:lnTo>
                <a:lnTo>
                  <a:pt x="3821" y="1151"/>
                </a:lnTo>
                <a:lnTo>
                  <a:pt x="3821" y="1152"/>
                </a:lnTo>
                <a:lnTo>
                  <a:pt x="3822" y="1152"/>
                </a:lnTo>
                <a:lnTo>
                  <a:pt x="3821" y="1152"/>
                </a:lnTo>
                <a:lnTo>
                  <a:pt x="3822" y="1152"/>
                </a:lnTo>
                <a:lnTo>
                  <a:pt x="3823" y="1152"/>
                </a:lnTo>
                <a:lnTo>
                  <a:pt x="3822" y="1152"/>
                </a:lnTo>
                <a:lnTo>
                  <a:pt x="3823" y="1152"/>
                </a:lnTo>
                <a:lnTo>
                  <a:pt x="3822" y="1152"/>
                </a:lnTo>
                <a:lnTo>
                  <a:pt x="3823" y="1152"/>
                </a:lnTo>
                <a:lnTo>
                  <a:pt x="3825" y="1152"/>
                </a:lnTo>
                <a:lnTo>
                  <a:pt x="3826" y="1152"/>
                </a:lnTo>
                <a:lnTo>
                  <a:pt x="3827" y="1153"/>
                </a:lnTo>
                <a:lnTo>
                  <a:pt x="3828" y="1153"/>
                </a:lnTo>
                <a:lnTo>
                  <a:pt x="3829" y="1153"/>
                </a:lnTo>
                <a:lnTo>
                  <a:pt x="3829" y="1154"/>
                </a:lnTo>
                <a:lnTo>
                  <a:pt x="3828" y="1154"/>
                </a:lnTo>
                <a:lnTo>
                  <a:pt x="3829" y="1154"/>
                </a:lnTo>
                <a:lnTo>
                  <a:pt x="3829" y="1156"/>
                </a:lnTo>
                <a:lnTo>
                  <a:pt x="3828" y="1156"/>
                </a:lnTo>
                <a:lnTo>
                  <a:pt x="3828" y="1154"/>
                </a:lnTo>
                <a:lnTo>
                  <a:pt x="3828" y="1156"/>
                </a:lnTo>
                <a:lnTo>
                  <a:pt x="3828" y="1154"/>
                </a:lnTo>
                <a:lnTo>
                  <a:pt x="3827" y="1154"/>
                </a:lnTo>
                <a:lnTo>
                  <a:pt x="3826" y="1154"/>
                </a:lnTo>
                <a:lnTo>
                  <a:pt x="3827" y="1154"/>
                </a:lnTo>
                <a:lnTo>
                  <a:pt x="3827" y="1153"/>
                </a:lnTo>
                <a:lnTo>
                  <a:pt x="3826" y="1153"/>
                </a:lnTo>
                <a:lnTo>
                  <a:pt x="3827" y="1153"/>
                </a:lnTo>
                <a:lnTo>
                  <a:pt x="3826" y="1153"/>
                </a:lnTo>
                <a:lnTo>
                  <a:pt x="3826" y="1154"/>
                </a:lnTo>
                <a:lnTo>
                  <a:pt x="3826" y="1153"/>
                </a:lnTo>
                <a:lnTo>
                  <a:pt x="3825" y="1153"/>
                </a:lnTo>
                <a:lnTo>
                  <a:pt x="3826" y="1153"/>
                </a:lnTo>
                <a:lnTo>
                  <a:pt x="3825" y="1153"/>
                </a:lnTo>
                <a:lnTo>
                  <a:pt x="3825" y="1154"/>
                </a:lnTo>
                <a:lnTo>
                  <a:pt x="3825" y="1156"/>
                </a:lnTo>
                <a:lnTo>
                  <a:pt x="3825" y="1154"/>
                </a:lnTo>
                <a:lnTo>
                  <a:pt x="3823" y="1154"/>
                </a:lnTo>
                <a:lnTo>
                  <a:pt x="3825" y="1156"/>
                </a:lnTo>
                <a:lnTo>
                  <a:pt x="3825" y="1154"/>
                </a:lnTo>
                <a:lnTo>
                  <a:pt x="3825" y="1156"/>
                </a:lnTo>
                <a:lnTo>
                  <a:pt x="3823" y="1156"/>
                </a:lnTo>
                <a:lnTo>
                  <a:pt x="3822" y="1156"/>
                </a:lnTo>
                <a:lnTo>
                  <a:pt x="3821" y="1156"/>
                </a:lnTo>
                <a:lnTo>
                  <a:pt x="3821" y="1154"/>
                </a:lnTo>
                <a:lnTo>
                  <a:pt x="3820" y="1154"/>
                </a:lnTo>
                <a:lnTo>
                  <a:pt x="3819" y="1154"/>
                </a:lnTo>
                <a:lnTo>
                  <a:pt x="3819" y="1153"/>
                </a:lnTo>
                <a:lnTo>
                  <a:pt x="3820" y="1153"/>
                </a:lnTo>
                <a:lnTo>
                  <a:pt x="3819" y="1153"/>
                </a:lnTo>
                <a:lnTo>
                  <a:pt x="3819" y="1152"/>
                </a:lnTo>
                <a:lnTo>
                  <a:pt x="3819" y="1153"/>
                </a:lnTo>
                <a:lnTo>
                  <a:pt x="3819" y="1152"/>
                </a:lnTo>
                <a:lnTo>
                  <a:pt x="3818" y="1152"/>
                </a:lnTo>
                <a:lnTo>
                  <a:pt x="3818" y="1151"/>
                </a:lnTo>
                <a:lnTo>
                  <a:pt x="3819" y="1151"/>
                </a:lnTo>
                <a:close/>
                <a:moveTo>
                  <a:pt x="3831" y="1153"/>
                </a:moveTo>
                <a:lnTo>
                  <a:pt x="3831" y="1154"/>
                </a:lnTo>
                <a:lnTo>
                  <a:pt x="3830" y="1154"/>
                </a:lnTo>
                <a:lnTo>
                  <a:pt x="3829" y="1154"/>
                </a:lnTo>
                <a:lnTo>
                  <a:pt x="3829" y="1153"/>
                </a:lnTo>
                <a:lnTo>
                  <a:pt x="3830" y="1153"/>
                </a:lnTo>
                <a:lnTo>
                  <a:pt x="3831" y="1153"/>
                </a:lnTo>
                <a:close/>
                <a:moveTo>
                  <a:pt x="3806" y="1148"/>
                </a:moveTo>
                <a:lnTo>
                  <a:pt x="3806" y="1149"/>
                </a:lnTo>
                <a:lnTo>
                  <a:pt x="3806" y="1148"/>
                </a:lnTo>
                <a:lnTo>
                  <a:pt x="3806" y="1149"/>
                </a:lnTo>
                <a:lnTo>
                  <a:pt x="3808" y="1149"/>
                </a:lnTo>
                <a:lnTo>
                  <a:pt x="3808" y="1150"/>
                </a:lnTo>
                <a:lnTo>
                  <a:pt x="3809" y="1150"/>
                </a:lnTo>
                <a:lnTo>
                  <a:pt x="3810" y="1150"/>
                </a:lnTo>
                <a:lnTo>
                  <a:pt x="3811" y="1150"/>
                </a:lnTo>
                <a:lnTo>
                  <a:pt x="3812" y="1150"/>
                </a:lnTo>
                <a:lnTo>
                  <a:pt x="3811" y="1150"/>
                </a:lnTo>
                <a:lnTo>
                  <a:pt x="3812" y="1150"/>
                </a:lnTo>
                <a:lnTo>
                  <a:pt x="3812" y="1151"/>
                </a:lnTo>
                <a:lnTo>
                  <a:pt x="3812" y="1150"/>
                </a:lnTo>
                <a:lnTo>
                  <a:pt x="3813" y="1150"/>
                </a:lnTo>
                <a:lnTo>
                  <a:pt x="3813" y="1151"/>
                </a:lnTo>
                <a:lnTo>
                  <a:pt x="3813" y="1150"/>
                </a:lnTo>
                <a:lnTo>
                  <a:pt x="3812" y="1150"/>
                </a:lnTo>
                <a:lnTo>
                  <a:pt x="3813" y="1150"/>
                </a:lnTo>
                <a:lnTo>
                  <a:pt x="3814" y="1150"/>
                </a:lnTo>
                <a:lnTo>
                  <a:pt x="3816" y="1150"/>
                </a:lnTo>
                <a:lnTo>
                  <a:pt x="3814" y="1150"/>
                </a:lnTo>
                <a:lnTo>
                  <a:pt x="3814" y="1151"/>
                </a:lnTo>
                <a:lnTo>
                  <a:pt x="3814" y="1150"/>
                </a:lnTo>
                <a:lnTo>
                  <a:pt x="3814" y="1151"/>
                </a:lnTo>
                <a:lnTo>
                  <a:pt x="3816" y="1151"/>
                </a:lnTo>
                <a:lnTo>
                  <a:pt x="3814" y="1151"/>
                </a:lnTo>
                <a:lnTo>
                  <a:pt x="3813" y="1151"/>
                </a:lnTo>
                <a:lnTo>
                  <a:pt x="3812" y="1151"/>
                </a:lnTo>
                <a:lnTo>
                  <a:pt x="3813" y="1151"/>
                </a:lnTo>
                <a:lnTo>
                  <a:pt x="3812" y="1151"/>
                </a:lnTo>
                <a:lnTo>
                  <a:pt x="3811" y="1151"/>
                </a:lnTo>
                <a:lnTo>
                  <a:pt x="3810" y="1151"/>
                </a:lnTo>
                <a:lnTo>
                  <a:pt x="3809" y="1151"/>
                </a:lnTo>
                <a:lnTo>
                  <a:pt x="3808" y="1151"/>
                </a:lnTo>
                <a:lnTo>
                  <a:pt x="3806" y="1151"/>
                </a:lnTo>
                <a:lnTo>
                  <a:pt x="3805" y="1151"/>
                </a:lnTo>
                <a:lnTo>
                  <a:pt x="3805" y="1150"/>
                </a:lnTo>
                <a:lnTo>
                  <a:pt x="3804" y="1150"/>
                </a:lnTo>
                <a:lnTo>
                  <a:pt x="3803" y="1150"/>
                </a:lnTo>
                <a:lnTo>
                  <a:pt x="3804" y="1150"/>
                </a:lnTo>
                <a:lnTo>
                  <a:pt x="3804" y="1149"/>
                </a:lnTo>
                <a:lnTo>
                  <a:pt x="3803" y="1149"/>
                </a:lnTo>
                <a:lnTo>
                  <a:pt x="3804" y="1149"/>
                </a:lnTo>
                <a:lnTo>
                  <a:pt x="3805" y="1149"/>
                </a:lnTo>
                <a:lnTo>
                  <a:pt x="3805" y="1148"/>
                </a:lnTo>
                <a:lnTo>
                  <a:pt x="3806" y="1148"/>
                </a:lnTo>
                <a:close/>
                <a:moveTo>
                  <a:pt x="3892" y="1166"/>
                </a:moveTo>
                <a:lnTo>
                  <a:pt x="3892" y="1165"/>
                </a:lnTo>
                <a:lnTo>
                  <a:pt x="3892" y="1166"/>
                </a:lnTo>
                <a:close/>
                <a:moveTo>
                  <a:pt x="3864" y="1158"/>
                </a:moveTo>
                <a:lnTo>
                  <a:pt x="3864" y="1159"/>
                </a:lnTo>
                <a:lnTo>
                  <a:pt x="3863" y="1159"/>
                </a:lnTo>
                <a:lnTo>
                  <a:pt x="3863" y="1158"/>
                </a:lnTo>
                <a:lnTo>
                  <a:pt x="3864" y="1158"/>
                </a:lnTo>
                <a:close/>
                <a:moveTo>
                  <a:pt x="3863" y="1158"/>
                </a:moveTo>
                <a:lnTo>
                  <a:pt x="3863" y="1159"/>
                </a:lnTo>
                <a:lnTo>
                  <a:pt x="3863" y="1158"/>
                </a:lnTo>
                <a:lnTo>
                  <a:pt x="3863" y="1159"/>
                </a:lnTo>
                <a:lnTo>
                  <a:pt x="3863" y="1158"/>
                </a:lnTo>
                <a:lnTo>
                  <a:pt x="3863" y="1159"/>
                </a:lnTo>
                <a:lnTo>
                  <a:pt x="3863" y="1158"/>
                </a:lnTo>
                <a:close/>
                <a:moveTo>
                  <a:pt x="3863" y="1159"/>
                </a:moveTo>
                <a:lnTo>
                  <a:pt x="3863" y="1158"/>
                </a:lnTo>
                <a:lnTo>
                  <a:pt x="3863" y="1159"/>
                </a:lnTo>
                <a:lnTo>
                  <a:pt x="3863" y="1158"/>
                </a:lnTo>
                <a:lnTo>
                  <a:pt x="3863" y="1159"/>
                </a:lnTo>
                <a:close/>
                <a:moveTo>
                  <a:pt x="3863" y="1159"/>
                </a:moveTo>
                <a:lnTo>
                  <a:pt x="3862" y="1159"/>
                </a:lnTo>
                <a:lnTo>
                  <a:pt x="3863" y="1159"/>
                </a:lnTo>
                <a:lnTo>
                  <a:pt x="3863" y="1158"/>
                </a:lnTo>
                <a:lnTo>
                  <a:pt x="3863" y="1159"/>
                </a:lnTo>
                <a:close/>
                <a:moveTo>
                  <a:pt x="3863" y="1158"/>
                </a:moveTo>
                <a:lnTo>
                  <a:pt x="3864" y="1158"/>
                </a:lnTo>
                <a:lnTo>
                  <a:pt x="3863" y="1158"/>
                </a:lnTo>
                <a:lnTo>
                  <a:pt x="3864" y="1158"/>
                </a:lnTo>
                <a:lnTo>
                  <a:pt x="3863" y="1158"/>
                </a:lnTo>
                <a:close/>
                <a:moveTo>
                  <a:pt x="3787" y="1142"/>
                </a:moveTo>
                <a:lnTo>
                  <a:pt x="3787" y="1143"/>
                </a:lnTo>
                <a:lnTo>
                  <a:pt x="3787" y="1142"/>
                </a:lnTo>
                <a:close/>
                <a:moveTo>
                  <a:pt x="3893" y="1165"/>
                </a:moveTo>
                <a:lnTo>
                  <a:pt x="3893" y="1163"/>
                </a:lnTo>
                <a:lnTo>
                  <a:pt x="3894" y="1163"/>
                </a:lnTo>
                <a:lnTo>
                  <a:pt x="3894" y="1165"/>
                </a:lnTo>
                <a:lnTo>
                  <a:pt x="3893" y="1165"/>
                </a:lnTo>
                <a:close/>
                <a:moveTo>
                  <a:pt x="3863" y="1158"/>
                </a:moveTo>
                <a:lnTo>
                  <a:pt x="3863" y="1159"/>
                </a:lnTo>
                <a:lnTo>
                  <a:pt x="3862" y="1159"/>
                </a:lnTo>
                <a:lnTo>
                  <a:pt x="3863" y="1159"/>
                </a:lnTo>
                <a:lnTo>
                  <a:pt x="3863" y="1158"/>
                </a:lnTo>
                <a:lnTo>
                  <a:pt x="3863" y="1157"/>
                </a:lnTo>
                <a:lnTo>
                  <a:pt x="3863" y="1158"/>
                </a:lnTo>
                <a:close/>
                <a:moveTo>
                  <a:pt x="3863" y="1158"/>
                </a:moveTo>
                <a:lnTo>
                  <a:pt x="3863" y="1157"/>
                </a:lnTo>
                <a:lnTo>
                  <a:pt x="3863" y="1158"/>
                </a:lnTo>
                <a:close/>
                <a:moveTo>
                  <a:pt x="3804" y="1146"/>
                </a:moveTo>
                <a:lnTo>
                  <a:pt x="3805" y="1148"/>
                </a:lnTo>
                <a:lnTo>
                  <a:pt x="3804" y="1148"/>
                </a:lnTo>
                <a:lnTo>
                  <a:pt x="3803" y="1148"/>
                </a:lnTo>
                <a:lnTo>
                  <a:pt x="3804" y="1146"/>
                </a:lnTo>
                <a:lnTo>
                  <a:pt x="3804" y="1145"/>
                </a:lnTo>
                <a:lnTo>
                  <a:pt x="3803" y="1145"/>
                </a:lnTo>
                <a:lnTo>
                  <a:pt x="3804" y="1145"/>
                </a:lnTo>
                <a:lnTo>
                  <a:pt x="3804" y="1144"/>
                </a:lnTo>
                <a:lnTo>
                  <a:pt x="3804" y="1145"/>
                </a:lnTo>
                <a:lnTo>
                  <a:pt x="3804" y="1146"/>
                </a:lnTo>
                <a:close/>
                <a:moveTo>
                  <a:pt x="3864" y="1157"/>
                </a:moveTo>
                <a:lnTo>
                  <a:pt x="3864" y="1158"/>
                </a:lnTo>
                <a:lnTo>
                  <a:pt x="3864" y="1157"/>
                </a:lnTo>
                <a:lnTo>
                  <a:pt x="3863" y="1157"/>
                </a:lnTo>
                <a:lnTo>
                  <a:pt x="3863" y="1158"/>
                </a:lnTo>
                <a:lnTo>
                  <a:pt x="3863" y="1159"/>
                </a:lnTo>
                <a:lnTo>
                  <a:pt x="3862" y="1159"/>
                </a:lnTo>
                <a:lnTo>
                  <a:pt x="3862" y="1158"/>
                </a:lnTo>
                <a:lnTo>
                  <a:pt x="3863" y="1158"/>
                </a:lnTo>
                <a:lnTo>
                  <a:pt x="3863" y="1157"/>
                </a:lnTo>
                <a:lnTo>
                  <a:pt x="3863" y="1158"/>
                </a:lnTo>
                <a:lnTo>
                  <a:pt x="3862" y="1158"/>
                </a:lnTo>
                <a:lnTo>
                  <a:pt x="3862" y="1159"/>
                </a:lnTo>
                <a:lnTo>
                  <a:pt x="3862" y="1158"/>
                </a:lnTo>
                <a:lnTo>
                  <a:pt x="3863" y="1158"/>
                </a:lnTo>
                <a:lnTo>
                  <a:pt x="3863" y="1157"/>
                </a:lnTo>
                <a:lnTo>
                  <a:pt x="3864" y="1157"/>
                </a:lnTo>
                <a:close/>
                <a:moveTo>
                  <a:pt x="3895" y="1167"/>
                </a:moveTo>
                <a:lnTo>
                  <a:pt x="3894" y="1167"/>
                </a:lnTo>
                <a:lnTo>
                  <a:pt x="3894" y="1166"/>
                </a:lnTo>
                <a:lnTo>
                  <a:pt x="3895" y="1165"/>
                </a:lnTo>
                <a:lnTo>
                  <a:pt x="3895" y="1163"/>
                </a:lnTo>
                <a:lnTo>
                  <a:pt x="3896" y="1163"/>
                </a:lnTo>
                <a:lnTo>
                  <a:pt x="3897" y="1163"/>
                </a:lnTo>
                <a:lnTo>
                  <a:pt x="3896" y="1163"/>
                </a:lnTo>
                <a:lnTo>
                  <a:pt x="3896" y="1165"/>
                </a:lnTo>
                <a:lnTo>
                  <a:pt x="3895" y="1165"/>
                </a:lnTo>
                <a:lnTo>
                  <a:pt x="3895" y="1166"/>
                </a:lnTo>
                <a:lnTo>
                  <a:pt x="3895" y="1167"/>
                </a:lnTo>
                <a:close/>
                <a:moveTo>
                  <a:pt x="3868" y="1158"/>
                </a:moveTo>
                <a:lnTo>
                  <a:pt x="3868" y="1157"/>
                </a:lnTo>
                <a:lnTo>
                  <a:pt x="3868" y="1158"/>
                </a:lnTo>
                <a:close/>
                <a:moveTo>
                  <a:pt x="3868" y="1157"/>
                </a:moveTo>
                <a:lnTo>
                  <a:pt x="3868" y="1158"/>
                </a:lnTo>
                <a:lnTo>
                  <a:pt x="3867" y="1158"/>
                </a:lnTo>
                <a:lnTo>
                  <a:pt x="3867" y="1157"/>
                </a:lnTo>
                <a:lnTo>
                  <a:pt x="3868" y="1157"/>
                </a:lnTo>
                <a:close/>
                <a:moveTo>
                  <a:pt x="3837" y="1151"/>
                </a:moveTo>
                <a:lnTo>
                  <a:pt x="3837" y="1150"/>
                </a:lnTo>
                <a:lnTo>
                  <a:pt x="3838" y="1150"/>
                </a:lnTo>
                <a:lnTo>
                  <a:pt x="3837" y="1151"/>
                </a:lnTo>
                <a:close/>
                <a:moveTo>
                  <a:pt x="3837" y="1150"/>
                </a:moveTo>
                <a:lnTo>
                  <a:pt x="3836" y="1150"/>
                </a:lnTo>
                <a:lnTo>
                  <a:pt x="3836" y="1151"/>
                </a:lnTo>
                <a:lnTo>
                  <a:pt x="3837" y="1151"/>
                </a:lnTo>
                <a:lnTo>
                  <a:pt x="3836" y="1151"/>
                </a:lnTo>
                <a:lnTo>
                  <a:pt x="3836" y="1152"/>
                </a:lnTo>
                <a:lnTo>
                  <a:pt x="3837" y="1152"/>
                </a:lnTo>
                <a:lnTo>
                  <a:pt x="3837" y="1151"/>
                </a:lnTo>
                <a:lnTo>
                  <a:pt x="3837" y="1152"/>
                </a:lnTo>
                <a:lnTo>
                  <a:pt x="3838" y="1152"/>
                </a:lnTo>
                <a:lnTo>
                  <a:pt x="3838" y="1151"/>
                </a:lnTo>
                <a:lnTo>
                  <a:pt x="3837" y="1151"/>
                </a:lnTo>
                <a:lnTo>
                  <a:pt x="3838" y="1151"/>
                </a:lnTo>
                <a:lnTo>
                  <a:pt x="3839" y="1151"/>
                </a:lnTo>
                <a:lnTo>
                  <a:pt x="3839" y="1152"/>
                </a:lnTo>
                <a:lnTo>
                  <a:pt x="3838" y="1152"/>
                </a:lnTo>
                <a:lnTo>
                  <a:pt x="3837" y="1152"/>
                </a:lnTo>
                <a:lnTo>
                  <a:pt x="3836" y="1152"/>
                </a:lnTo>
                <a:lnTo>
                  <a:pt x="3836" y="1151"/>
                </a:lnTo>
                <a:lnTo>
                  <a:pt x="3836" y="1150"/>
                </a:lnTo>
                <a:lnTo>
                  <a:pt x="3837" y="1150"/>
                </a:lnTo>
                <a:close/>
                <a:moveTo>
                  <a:pt x="3830" y="1149"/>
                </a:moveTo>
                <a:lnTo>
                  <a:pt x="3831" y="1149"/>
                </a:lnTo>
                <a:lnTo>
                  <a:pt x="3831" y="1150"/>
                </a:lnTo>
                <a:lnTo>
                  <a:pt x="3830" y="1150"/>
                </a:lnTo>
                <a:lnTo>
                  <a:pt x="3830" y="1149"/>
                </a:lnTo>
                <a:close/>
                <a:moveTo>
                  <a:pt x="3791" y="1140"/>
                </a:moveTo>
                <a:lnTo>
                  <a:pt x="3792" y="1140"/>
                </a:lnTo>
                <a:lnTo>
                  <a:pt x="3792" y="1141"/>
                </a:lnTo>
                <a:lnTo>
                  <a:pt x="3792" y="1142"/>
                </a:lnTo>
                <a:lnTo>
                  <a:pt x="3792" y="1143"/>
                </a:lnTo>
                <a:lnTo>
                  <a:pt x="3791" y="1143"/>
                </a:lnTo>
                <a:lnTo>
                  <a:pt x="3789" y="1143"/>
                </a:lnTo>
                <a:lnTo>
                  <a:pt x="3788" y="1143"/>
                </a:lnTo>
                <a:lnTo>
                  <a:pt x="3787" y="1143"/>
                </a:lnTo>
                <a:lnTo>
                  <a:pt x="3788" y="1143"/>
                </a:lnTo>
                <a:lnTo>
                  <a:pt x="3788" y="1142"/>
                </a:lnTo>
                <a:lnTo>
                  <a:pt x="3789" y="1141"/>
                </a:lnTo>
                <a:lnTo>
                  <a:pt x="3789" y="1140"/>
                </a:lnTo>
                <a:lnTo>
                  <a:pt x="3791" y="1140"/>
                </a:lnTo>
                <a:lnTo>
                  <a:pt x="3791" y="1141"/>
                </a:lnTo>
                <a:lnTo>
                  <a:pt x="3791" y="1140"/>
                </a:lnTo>
                <a:lnTo>
                  <a:pt x="3789" y="1140"/>
                </a:lnTo>
                <a:lnTo>
                  <a:pt x="3791" y="1140"/>
                </a:lnTo>
                <a:lnTo>
                  <a:pt x="3789" y="1140"/>
                </a:lnTo>
                <a:lnTo>
                  <a:pt x="3791" y="1140"/>
                </a:lnTo>
                <a:close/>
                <a:moveTo>
                  <a:pt x="3901" y="1163"/>
                </a:moveTo>
                <a:lnTo>
                  <a:pt x="3900" y="1163"/>
                </a:lnTo>
                <a:lnTo>
                  <a:pt x="3900" y="1162"/>
                </a:lnTo>
                <a:lnTo>
                  <a:pt x="3901" y="1162"/>
                </a:lnTo>
                <a:lnTo>
                  <a:pt x="3902" y="1161"/>
                </a:lnTo>
                <a:lnTo>
                  <a:pt x="3902" y="1162"/>
                </a:lnTo>
                <a:lnTo>
                  <a:pt x="3901" y="1162"/>
                </a:lnTo>
                <a:lnTo>
                  <a:pt x="3901" y="1163"/>
                </a:lnTo>
                <a:close/>
                <a:moveTo>
                  <a:pt x="3842" y="1149"/>
                </a:moveTo>
                <a:lnTo>
                  <a:pt x="3842" y="1150"/>
                </a:lnTo>
                <a:lnTo>
                  <a:pt x="3842" y="1151"/>
                </a:lnTo>
                <a:lnTo>
                  <a:pt x="3842" y="1152"/>
                </a:lnTo>
                <a:lnTo>
                  <a:pt x="3841" y="1152"/>
                </a:lnTo>
                <a:lnTo>
                  <a:pt x="3839" y="1152"/>
                </a:lnTo>
                <a:lnTo>
                  <a:pt x="3839" y="1151"/>
                </a:lnTo>
                <a:lnTo>
                  <a:pt x="3838" y="1151"/>
                </a:lnTo>
                <a:lnTo>
                  <a:pt x="3838" y="1150"/>
                </a:lnTo>
                <a:lnTo>
                  <a:pt x="3839" y="1150"/>
                </a:lnTo>
                <a:lnTo>
                  <a:pt x="3841" y="1150"/>
                </a:lnTo>
                <a:lnTo>
                  <a:pt x="3841" y="1149"/>
                </a:lnTo>
                <a:lnTo>
                  <a:pt x="3842" y="1149"/>
                </a:lnTo>
                <a:close/>
                <a:moveTo>
                  <a:pt x="3805" y="1141"/>
                </a:moveTo>
                <a:lnTo>
                  <a:pt x="3805" y="1142"/>
                </a:lnTo>
                <a:lnTo>
                  <a:pt x="3805" y="1143"/>
                </a:lnTo>
                <a:lnTo>
                  <a:pt x="3805" y="1144"/>
                </a:lnTo>
                <a:lnTo>
                  <a:pt x="3804" y="1144"/>
                </a:lnTo>
                <a:lnTo>
                  <a:pt x="3803" y="1144"/>
                </a:lnTo>
                <a:lnTo>
                  <a:pt x="3804" y="1144"/>
                </a:lnTo>
                <a:lnTo>
                  <a:pt x="3803" y="1144"/>
                </a:lnTo>
                <a:lnTo>
                  <a:pt x="3803" y="1145"/>
                </a:lnTo>
                <a:lnTo>
                  <a:pt x="3803" y="1144"/>
                </a:lnTo>
                <a:lnTo>
                  <a:pt x="3802" y="1144"/>
                </a:lnTo>
                <a:lnTo>
                  <a:pt x="3803" y="1144"/>
                </a:lnTo>
                <a:lnTo>
                  <a:pt x="3802" y="1144"/>
                </a:lnTo>
                <a:lnTo>
                  <a:pt x="3801" y="1144"/>
                </a:lnTo>
                <a:lnTo>
                  <a:pt x="3800" y="1144"/>
                </a:lnTo>
                <a:lnTo>
                  <a:pt x="3800" y="1145"/>
                </a:lnTo>
                <a:lnTo>
                  <a:pt x="3801" y="1145"/>
                </a:lnTo>
                <a:lnTo>
                  <a:pt x="3801" y="1146"/>
                </a:lnTo>
                <a:lnTo>
                  <a:pt x="3801" y="1145"/>
                </a:lnTo>
                <a:lnTo>
                  <a:pt x="3801" y="1146"/>
                </a:lnTo>
                <a:lnTo>
                  <a:pt x="3801" y="1148"/>
                </a:lnTo>
                <a:lnTo>
                  <a:pt x="3801" y="1146"/>
                </a:lnTo>
                <a:lnTo>
                  <a:pt x="3800" y="1146"/>
                </a:lnTo>
                <a:lnTo>
                  <a:pt x="3800" y="1145"/>
                </a:lnTo>
                <a:lnTo>
                  <a:pt x="3801" y="1145"/>
                </a:lnTo>
                <a:lnTo>
                  <a:pt x="3800" y="1145"/>
                </a:lnTo>
                <a:lnTo>
                  <a:pt x="3800" y="1144"/>
                </a:lnTo>
                <a:lnTo>
                  <a:pt x="3799" y="1144"/>
                </a:lnTo>
                <a:lnTo>
                  <a:pt x="3799" y="1145"/>
                </a:lnTo>
                <a:lnTo>
                  <a:pt x="3800" y="1145"/>
                </a:lnTo>
                <a:lnTo>
                  <a:pt x="3800" y="1146"/>
                </a:lnTo>
                <a:lnTo>
                  <a:pt x="3800" y="1148"/>
                </a:lnTo>
                <a:lnTo>
                  <a:pt x="3801" y="1148"/>
                </a:lnTo>
                <a:lnTo>
                  <a:pt x="3801" y="1149"/>
                </a:lnTo>
                <a:lnTo>
                  <a:pt x="3800" y="1149"/>
                </a:lnTo>
                <a:lnTo>
                  <a:pt x="3800" y="1150"/>
                </a:lnTo>
                <a:lnTo>
                  <a:pt x="3800" y="1151"/>
                </a:lnTo>
                <a:lnTo>
                  <a:pt x="3800" y="1152"/>
                </a:lnTo>
                <a:lnTo>
                  <a:pt x="3801" y="1152"/>
                </a:lnTo>
                <a:lnTo>
                  <a:pt x="3801" y="1153"/>
                </a:lnTo>
                <a:lnTo>
                  <a:pt x="3800" y="1153"/>
                </a:lnTo>
                <a:lnTo>
                  <a:pt x="3799" y="1153"/>
                </a:lnTo>
                <a:lnTo>
                  <a:pt x="3799" y="1152"/>
                </a:lnTo>
                <a:lnTo>
                  <a:pt x="3797" y="1152"/>
                </a:lnTo>
                <a:lnTo>
                  <a:pt x="3797" y="1151"/>
                </a:lnTo>
                <a:lnTo>
                  <a:pt x="3796" y="1151"/>
                </a:lnTo>
                <a:lnTo>
                  <a:pt x="3796" y="1150"/>
                </a:lnTo>
                <a:lnTo>
                  <a:pt x="3795" y="1149"/>
                </a:lnTo>
                <a:lnTo>
                  <a:pt x="3795" y="1148"/>
                </a:lnTo>
                <a:lnTo>
                  <a:pt x="3795" y="1146"/>
                </a:lnTo>
                <a:lnTo>
                  <a:pt x="3796" y="1146"/>
                </a:lnTo>
                <a:lnTo>
                  <a:pt x="3796" y="1145"/>
                </a:lnTo>
                <a:lnTo>
                  <a:pt x="3797" y="1145"/>
                </a:lnTo>
                <a:lnTo>
                  <a:pt x="3799" y="1145"/>
                </a:lnTo>
                <a:lnTo>
                  <a:pt x="3797" y="1144"/>
                </a:lnTo>
                <a:lnTo>
                  <a:pt x="3797" y="1145"/>
                </a:lnTo>
                <a:lnTo>
                  <a:pt x="3796" y="1145"/>
                </a:lnTo>
                <a:lnTo>
                  <a:pt x="3796" y="1144"/>
                </a:lnTo>
                <a:lnTo>
                  <a:pt x="3796" y="1143"/>
                </a:lnTo>
                <a:lnTo>
                  <a:pt x="3797" y="1143"/>
                </a:lnTo>
                <a:lnTo>
                  <a:pt x="3797" y="1142"/>
                </a:lnTo>
                <a:lnTo>
                  <a:pt x="3799" y="1142"/>
                </a:lnTo>
                <a:lnTo>
                  <a:pt x="3799" y="1143"/>
                </a:lnTo>
                <a:lnTo>
                  <a:pt x="3799" y="1144"/>
                </a:lnTo>
                <a:lnTo>
                  <a:pt x="3800" y="1144"/>
                </a:lnTo>
                <a:lnTo>
                  <a:pt x="3800" y="1143"/>
                </a:lnTo>
                <a:lnTo>
                  <a:pt x="3800" y="1144"/>
                </a:lnTo>
                <a:lnTo>
                  <a:pt x="3800" y="1143"/>
                </a:lnTo>
                <a:lnTo>
                  <a:pt x="3800" y="1144"/>
                </a:lnTo>
                <a:lnTo>
                  <a:pt x="3801" y="1144"/>
                </a:lnTo>
                <a:lnTo>
                  <a:pt x="3801" y="1143"/>
                </a:lnTo>
                <a:lnTo>
                  <a:pt x="3801" y="1144"/>
                </a:lnTo>
                <a:lnTo>
                  <a:pt x="3801" y="1143"/>
                </a:lnTo>
                <a:lnTo>
                  <a:pt x="3801" y="1142"/>
                </a:lnTo>
                <a:lnTo>
                  <a:pt x="3801" y="1143"/>
                </a:lnTo>
                <a:lnTo>
                  <a:pt x="3801" y="1142"/>
                </a:lnTo>
                <a:lnTo>
                  <a:pt x="3801" y="1143"/>
                </a:lnTo>
                <a:lnTo>
                  <a:pt x="3801" y="1142"/>
                </a:lnTo>
                <a:lnTo>
                  <a:pt x="3800" y="1142"/>
                </a:lnTo>
                <a:lnTo>
                  <a:pt x="3800" y="1143"/>
                </a:lnTo>
                <a:lnTo>
                  <a:pt x="3800" y="1142"/>
                </a:lnTo>
                <a:lnTo>
                  <a:pt x="3800" y="1143"/>
                </a:lnTo>
                <a:lnTo>
                  <a:pt x="3800" y="1142"/>
                </a:lnTo>
                <a:lnTo>
                  <a:pt x="3800" y="1143"/>
                </a:lnTo>
                <a:lnTo>
                  <a:pt x="3800" y="1142"/>
                </a:lnTo>
                <a:lnTo>
                  <a:pt x="3801" y="1142"/>
                </a:lnTo>
                <a:lnTo>
                  <a:pt x="3801" y="1141"/>
                </a:lnTo>
                <a:lnTo>
                  <a:pt x="3802" y="1141"/>
                </a:lnTo>
                <a:lnTo>
                  <a:pt x="3802" y="1142"/>
                </a:lnTo>
                <a:lnTo>
                  <a:pt x="3802" y="1143"/>
                </a:lnTo>
                <a:lnTo>
                  <a:pt x="3802" y="1142"/>
                </a:lnTo>
                <a:lnTo>
                  <a:pt x="3802" y="1143"/>
                </a:lnTo>
                <a:lnTo>
                  <a:pt x="3802" y="1142"/>
                </a:lnTo>
                <a:lnTo>
                  <a:pt x="3802" y="1141"/>
                </a:lnTo>
                <a:lnTo>
                  <a:pt x="3802" y="1142"/>
                </a:lnTo>
                <a:lnTo>
                  <a:pt x="3803" y="1142"/>
                </a:lnTo>
                <a:lnTo>
                  <a:pt x="3802" y="1142"/>
                </a:lnTo>
                <a:lnTo>
                  <a:pt x="3803" y="1142"/>
                </a:lnTo>
                <a:lnTo>
                  <a:pt x="3802" y="1142"/>
                </a:lnTo>
                <a:lnTo>
                  <a:pt x="3802" y="1143"/>
                </a:lnTo>
                <a:lnTo>
                  <a:pt x="3803" y="1143"/>
                </a:lnTo>
                <a:lnTo>
                  <a:pt x="3803" y="1142"/>
                </a:lnTo>
                <a:lnTo>
                  <a:pt x="3804" y="1142"/>
                </a:lnTo>
                <a:lnTo>
                  <a:pt x="3804" y="1143"/>
                </a:lnTo>
                <a:lnTo>
                  <a:pt x="3804" y="1142"/>
                </a:lnTo>
                <a:lnTo>
                  <a:pt x="3804" y="1141"/>
                </a:lnTo>
                <a:lnTo>
                  <a:pt x="3803" y="1141"/>
                </a:lnTo>
                <a:lnTo>
                  <a:pt x="3804" y="1141"/>
                </a:lnTo>
                <a:lnTo>
                  <a:pt x="3804" y="1142"/>
                </a:lnTo>
                <a:lnTo>
                  <a:pt x="3804" y="1141"/>
                </a:lnTo>
                <a:lnTo>
                  <a:pt x="3805" y="1141"/>
                </a:lnTo>
                <a:close/>
                <a:moveTo>
                  <a:pt x="3802" y="1140"/>
                </a:moveTo>
                <a:lnTo>
                  <a:pt x="3802" y="1141"/>
                </a:lnTo>
                <a:lnTo>
                  <a:pt x="3802" y="1140"/>
                </a:lnTo>
                <a:close/>
                <a:moveTo>
                  <a:pt x="3831" y="1146"/>
                </a:moveTo>
                <a:lnTo>
                  <a:pt x="3830" y="1146"/>
                </a:lnTo>
                <a:lnTo>
                  <a:pt x="3830" y="1148"/>
                </a:lnTo>
                <a:lnTo>
                  <a:pt x="3829" y="1148"/>
                </a:lnTo>
                <a:lnTo>
                  <a:pt x="3830" y="1148"/>
                </a:lnTo>
                <a:lnTo>
                  <a:pt x="3830" y="1146"/>
                </a:lnTo>
                <a:lnTo>
                  <a:pt x="3830" y="1148"/>
                </a:lnTo>
                <a:lnTo>
                  <a:pt x="3829" y="1148"/>
                </a:lnTo>
                <a:lnTo>
                  <a:pt x="3830" y="1148"/>
                </a:lnTo>
                <a:lnTo>
                  <a:pt x="3829" y="1148"/>
                </a:lnTo>
                <a:lnTo>
                  <a:pt x="3830" y="1148"/>
                </a:lnTo>
                <a:lnTo>
                  <a:pt x="3829" y="1148"/>
                </a:lnTo>
                <a:lnTo>
                  <a:pt x="3830" y="1148"/>
                </a:lnTo>
                <a:lnTo>
                  <a:pt x="3829" y="1148"/>
                </a:lnTo>
                <a:lnTo>
                  <a:pt x="3828" y="1148"/>
                </a:lnTo>
                <a:lnTo>
                  <a:pt x="3829" y="1148"/>
                </a:lnTo>
                <a:lnTo>
                  <a:pt x="3829" y="1146"/>
                </a:lnTo>
                <a:lnTo>
                  <a:pt x="3829" y="1148"/>
                </a:lnTo>
                <a:lnTo>
                  <a:pt x="3829" y="1146"/>
                </a:lnTo>
                <a:lnTo>
                  <a:pt x="3828" y="1146"/>
                </a:lnTo>
                <a:lnTo>
                  <a:pt x="3828" y="1148"/>
                </a:lnTo>
                <a:lnTo>
                  <a:pt x="3828" y="1146"/>
                </a:lnTo>
                <a:lnTo>
                  <a:pt x="3829" y="1146"/>
                </a:lnTo>
                <a:lnTo>
                  <a:pt x="3830" y="1146"/>
                </a:lnTo>
                <a:lnTo>
                  <a:pt x="3830" y="1145"/>
                </a:lnTo>
                <a:lnTo>
                  <a:pt x="3830" y="1146"/>
                </a:lnTo>
                <a:lnTo>
                  <a:pt x="3831" y="1145"/>
                </a:lnTo>
                <a:lnTo>
                  <a:pt x="3831" y="1146"/>
                </a:lnTo>
                <a:close/>
                <a:moveTo>
                  <a:pt x="3838" y="1149"/>
                </a:moveTo>
                <a:lnTo>
                  <a:pt x="3838" y="1148"/>
                </a:lnTo>
                <a:lnTo>
                  <a:pt x="3839" y="1148"/>
                </a:lnTo>
                <a:lnTo>
                  <a:pt x="3838" y="1148"/>
                </a:lnTo>
                <a:lnTo>
                  <a:pt x="3839" y="1148"/>
                </a:lnTo>
                <a:lnTo>
                  <a:pt x="3838" y="1148"/>
                </a:lnTo>
                <a:lnTo>
                  <a:pt x="3838" y="1149"/>
                </a:lnTo>
                <a:close/>
                <a:moveTo>
                  <a:pt x="3839" y="1149"/>
                </a:moveTo>
                <a:lnTo>
                  <a:pt x="3839" y="1148"/>
                </a:lnTo>
                <a:lnTo>
                  <a:pt x="3841" y="1148"/>
                </a:lnTo>
                <a:lnTo>
                  <a:pt x="3841" y="1149"/>
                </a:lnTo>
                <a:lnTo>
                  <a:pt x="3839" y="1149"/>
                </a:lnTo>
                <a:close/>
                <a:moveTo>
                  <a:pt x="3837" y="1146"/>
                </a:moveTo>
                <a:lnTo>
                  <a:pt x="3837" y="1148"/>
                </a:lnTo>
                <a:lnTo>
                  <a:pt x="3836" y="1148"/>
                </a:lnTo>
                <a:lnTo>
                  <a:pt x="3835" y="1148"/>
                </a:lnTo>
                <a:lnTo>
                  <a:pt x="3835" y="1149"/>
                </a:lnTo>
                <a:lnTo>
                  <a:pt x="3835" y="1148"/>
                </a:lnTo>
                <a:lnTo>
                  <a:pt x="3836" y="1148"/>
                </a:lnTo>
                <a:lnTo>
                  <a:pt x="3836" y="1146"/>
                </a:lnTo>
                <a:lnTo>
                  <a:pt x="3837" y="1146"/>
                </a:lnTo>
                <a:close/>
                <a:moveTo>
                  <a:pt x="3802" y="1138"/>
                </a:moveTo>
                <a:lnTo>
                  <a:pt x="3801" y="1138"/>
                </a:lnTo>
                <a:lnTo>
                  <a:pt x="3802" y="1138"/>
                </a:lnTo>
                <a:lnTo>
                  <a:pt x="3802" y="1140"/>
                </a:lnTo>
                <a:lnTo>
                  <a:pt x="3801" y="1140"/>
                </a:lnTo>
                <a:lnTo>
                  <a:pt x="3801" y="1138"/>
                </a:lnTo>
                <a:lnTo>
                  <a:pt x="3801" y="1140"/>
                </a:lnTo>
                <a:lnTo>
                  <a:pt x="3802" y="1140"/>
                </a:lnTo>
                <a:lnTo>
                  <a:pt x="3802" y="1141"/>
                </a:lnTo>
                <a:lnTo>
                  <a:pt x="3801" y="1141"/>
                </a:lnTo>
                <a:lnTo>
                  <a:pt x="3801" y="1140"/>
                </a:lnTo>
                <a:lnTo>
                  <a:pt x="3801" y="1141"/>
                </a:lnTo>
                <a:lnTo>
                  <a:pt x="3800" y="1141"/>
                </a:lnTo>
                <a:lnTo>
                  <a:pt x="3800" y="1142"/>
                </a:lnTo>
                <a:lnTo>
                  <a:pt x="3800" y="1141"/>
                </a:lnTo>
                <a:lnTo>
                  <a:pt x="3801" y="1141"/>
                </a:lnTo>
                <a:lnTo>
                  <a:pt x="3800" y="1141"/>
                </a:lnTo>
                <a:lnTo>
                  <a:pt x="3800" y="1142"/>
                </a:lnTo>
                <a:lnTo>
                  <a:pt x="3799" y="1142"/>
                </a:lnTo>
                <a:lnTo>
                  <a:pt x="3799" y="1141"/>
                </a:lnTo>
                <a:lnTo>
                  <a:pt x="3799" y="1140"/>
                </a:lnTo>
                <a:lnTo>
                  <a:pt x="3800" y="1140"/>
                </a:lnTo>
                <a:lnTo>
                  <a:pt x="3800" y="1141"/>
                </a:lnTo>
                <a:lnTo>
                  <a:pt x="3800" y="1140"/>
                </a:lnTo>
                <a:lnTo>
                  <a:pt x="3800" y="1141"/>
                </a:lnTo>
                <a:lnTo>
                  <a:pt x="3800" y="1140"/>
                </a:lnTo>
                <a:lnTo>
                  <a:pt x="3800" y="1141"/>
                </a:lnTo>
                <a:lnTo>
                  <a:pt x="3800" y="1140"/>
                </a:lnTo>
                <a:lnTo>
                  <a:pt x="3801" y="1140"/>
                </a:lnTo>
                <a:lnTo>
                  <a:pt x="3800" y="1140"/>
                </a:lnTo>
                <a:lnTo>
                  <a:pt x="3801" y="1140"/>
                </a:lnTo>
                <a:lnTo>
                  <a:pt x="3800" y="1140"/>
                </a:lnTo>
                <a:lnTo>
                  <a:pt x="3800" y="1138"/>
                </a:lnTo>
                <a:lnTo>
                  <a:pt x="3801" y="1138"/>
                </a:lnTo>
                <a:lnTo>
                  <a:pt x="3802" y="1138"/>
                </a:lnTo>
                <a:close/>
                <a:moveTo>
                  <a:pt x="3803" y="1140"/>
                </a:moveTo>
                <a:lnTo>
                  <a:pt x="3803" y="1141"/>
                </a:lnTo>
                <a:lnTo>
                  <a:pt x="3803" y="1140"/>
                </a:lnTo>
                <a:lnTo>
                  <a:pt x="3802" y="1140"/>
                </a:lnTo>
                <a:lnTo>
                  <a:pt x="3803" y="1140"/>
                </a:lnTo>
                <a:lnTo>
                  <a:pt x="3803" y="1141"/>
                </a:lnTo>
                <a:lnTo>
                  <a:pt x="3803" y="1140"/>
                </a:lnTo>
                <a:close/>
                <a:moveTo>
                  <a:pt x="3834" y="1146"/>
                </a:moveTo>
                <a:lnTo>
                  <a:pt x="3833" y="1148"/>
                </a:lnTo>
                <a:lnTo>
                  <a:pt x="3833" y="1149"/>
                </a:lnTo>
                <a:lnTo>
                  <a:pt x="3833" y="1150"/>
                </a:lnTo>
                <a:lnTo>
                  <a:pt x="3833" y="1149"/>
                </a:lnTo>
                <a:lnTo>
                  <a:pt x="3833" y="1148"/>
                </a:lnTo>
                <a:lnTo>
                  <a:pt x="3831" y="1148"/>
                </a:lnTo>
                <a:lnTo>
                  <a:pt x="3833" y="1148"/>
                </a:lnTo>
                <a:lnTo>
                  <a:pt x="3833" y="1146"/>
                </a:lnTo>
                <a:lnTo>
                  <a:pt x="3833" y="1145"/>
                </a:lnTo>
                <a:lnTo>
                  <a:pt x="3834" y="1145"/>
                </a:lnTo>
                <a:lnTo>
                  <a:pt x="3834" y="1146"/>
                </a:lnTo>
                <a:close/>
                <a:moveTo>
                  <a:pt x="3842" y="1146"/>
                </a:moveTo>
                <a:lnTo>
                  <a:pt x="3842" y="1148"/>
                </a:lnTo>
                <a:lnTo>
                  <a:pt x="3842" y="1149"/>
                </a:lnTo>
                <a:lnTo>
                  <a:pt x="3841" y="1149"/>
                </a:lnTo>
                <a:lnTo>
                  <a:pt x="3842" y="1149"/>
                </a:lnTo>
                <a:lnTo>
                  <a:pt x="3842" y="1148"/>
                </a:lnTo>
                <a:lnTo>
                  <a:pt x="3842" y="1146"/>
                </a:lnTo>
                <a:close/>
                <a:moveTo>
                  <a:pt x="3851" y="1149"/>
                </a:moveTo>
                <a:lnTo>
                  <a:pt x="3851" y="1150"/>
                </a:lnTo>
                <a:lnTo>
                  <a:pt x="3851" y="1151"/>
                </a:lnTo>
                <a:lnTo>
                  <a:pt x="3851" y="1150"/>
                </a:lnTo>
                <a:lnTo>
                  <a:pt x="3851" y="1151"/>
                </a:lnTo>
                <a:lnTo>
                  <a:pt x="3852" y="1151"/>
                </a:lnTo>
                <a:lnTo>
                  <a:pt x="3851" y="1151"/>
                </a:lnTo>
                <a:lnTo>
                  <a:pt x="3851" y="1152"/>
                </a:lnTo>
                <a:lnTo>
                  <a:pt x="3852" y="1152"/>
                </a:lnTo>
                <a:lnTo>
                  <a:pt x="3851" y="1152"/>
                </a:lnTo>
                <a:lnTo>
                  <a:pt x="3851" y="1151"/>
                </a:lnTo>
                <a:lnTo>
                  <a:pt x="3852" y="1151"/>
                </a:lnTo>
                <a:lnTo>
                  <a:pt x="3852" y="1152"/>
                </a:lnTo>
                <a:lnTo>
                  <a:pt x="3852" y="1151"/>
                </a:lnTo>
                <a:lnTo>
                  <a:pt x="3852" y="1152"/>
                </a:lnTo>
                <a:lnTo>
                  <a:pt x="3852" y="1151"/>
                </a:lnTo>
                <a:lnTo>
                  <a:pt x="3852" y="1152"/>
                </a:lnTo>
                <a:lnTo>
                  <a:pt x="3853" y="1152"/>
                </a:lnTo>
                <a:lnTo>
                  <a:pt x="3852" y="1151"/>
                </a:lnTo>
                <a:lnTo>
                  <a:pt x="3853" y="1151"/>
                </a:lnTo>
                <a:lnTo>
                  <a:pt x="3853" y="1152"/>
                </a:lnTo>
                <a:lnTo>
                  <a:pt x="3854" y="1152"/>
                </a:lnTo>
                <a:lnTo>
                  <a:pt x="3854" y="1153"/>
                </a:lnTo>
                <a:lnTo>
                  <a:pt x="3854" y="1152"/>
                </a:lnTo>
                <a:lnTo>
                  <a:pt x="3854" y="1153"/>
                </a:lnTo>
                <a:lnTo>
                  <a:pt x="3854" y="1152"/>
                </a:lnTo>
                <a:lnTo>
                  <a:pt x="3854" y="1151"/>
                </a:lnTo>
                <a:lnTo>
                  <a:pt x="3854" y="1152"/>
                </a:lnTo>
                <a:lnTo>
                  <a:pt x="3855" y="1152"/>
                </a:lnTo>
                <a:lnTo>
                  <a:pt x="3855" y="1153"/>
                </a:lnTo>
                <a:lnTo>
                  <a:pt x="3854" y="1152"/>
                </a:lnTo>
                <a:lnTo>
                  <a:pt x="3854" y="1151"/>
                </a:lnTo>
                <a:lnTo>
                  <a:pt x="3854" y="1152"/>
                </a:lnTo>
                <a:lnTo>
                  <a:pt x="3855" y="1152"/>
                </a:lnTo>
                <a:lnTo>
                  <a:pt x="3855" y="1153"/>
                </a:lnTo>
                <a:lnTo>
                  <a:pt x="3855" y="1152"/>
                </a:lnTo>
                <a:lnTo>
                  <a:pt x="3854" y="1152"/>
                </a:lnTo>
                <a:lnTo>
                  <a:pt x="3854" y="1151"/>
                </a:lnTo>
                <a:lnTo>
                  <a:pt x="3855" y="1151"/>
                </a:lnTo>
                <a:lnTo>
                  <a:pt x="3855" y="1152"/>
                </a:lnTo>
                <a:lnTo>
                  <a:pt x="3855" y="1153"/>
                </a:lnTo>
                <a:lnTo>
                  <a:pt x="3855" y="1152"/>
                </a:lnTo>
                <a:lnTo>
                  <a:pt x="3855" y="1151"/>
                </a:lnTo>
                <a:lnTo>
                  <a:pt x="3855" y="1152"/>
                </a:lnTo>
                <a:lnTo>
                  <a:pt x="3855" y="1153"/>
                </a:lnTo>
                <a:lnTo>
                  <a:pt x="3855" y="1152"/>
                </a:lnTo>
                <a:lnTo>
                  <a:pt x="3855" y="1151"/>
                </a:lnTo>
                <a:lnTo>
                  <a:pt x="3855" y="1152"/>
                </a:lnTo>
                <a:lnTo>
                  <a:pt x="3855" y="1153"/>
                </a:lnTo>
                <a:lnTo>
                  <a:pt x="3855" y="1152"/>
                </a:lnTo>
                <a:lnTo>
                  <a:pt x="3855" y="1150"/>
                </a:lnTo>
                <a:lnTo>
                  <a:pt x="3852" y="1150"/>
                </a:lnTo>
                <a:lnTo>
                  <a:pt x="3851" y="1150"/>
                </a:lnTo>
                <a:lnTo>
                  <a:pt x="3851" y="1149"/>
                </a:lnTo>
                <a:lnTo>
                  <a:pt x="3852" y="1149"/>
                </a:lnTo>
                <a:lnTo>
                  <a:pt x="3852" y="1150"/>
                </a:lnTo>
                <a:lnTo>
                  <a:pt x="3852" y="1149"/>
                </a:lnTo>
                <a:lnTo>
                  <a:pt x="3852" y="1150"/>
                </a:lnTo>
                <a:lnTo>
                  <a:pt x="3853" y="1150"/>
                </a:lnTo>
                <a:lnTo>
                  <a:pt x="3853" y="1149"/>
                </a:lnTo>
                <a:lnTo>
                  <a:pt x="3853" y="1150"/>
                </a:lnTo>
                <a:lnTo>
                  <a:pt x="3854" y="1150"/>
                </a:lnTo>
                <a:lnTo>
                  <a:pt x="3855" y="1150"/>
                </a:lnTo>
                <a:lnTo>
                  <a:pt x="3856" y="1150"/>
                </a:lnTo>
                <a:lnTo>
                  <a:pt x="3858" y="1150"/>
                </a:lnTo>
                <a:lnTo>
                  <a:pt x="3858" y="1151"/>
                </a:lnTo>
                <a:lnTo>
                  <a:pt x="3859" y="1151"/>
                </a:lnTo>
                <a:lnTo>
                  <a:pt x="3860" y="1151"/>
                </a:lnTo>
                <a:lnTo>
                  <a:pt x="3860" y="1152"/>
                </a:lnTo>
                <a:lnTo>
                  <a:pt x="3860" y="1153"/>
                </a:lnTo>
                <a:lnTo>
                  <a:pt x="3859" y="1153"/>
                </a:lnTo>
                <a:lnTo>
                  <a:pt x="3860" y="1153"/>
                </a:lnTo>
                <a:lnTo>
                  <a:pt x="3859" y="1153"/>
                </a:lnTo>
                <a:lnTo>
                  <a:pt x="3860" y="1153"/>
                </a:lnTo>
                <a:lnTo>
                  <a:pt x="3859" y="1153"/>
                </a:lnTo>
                <a:lnTo>
                  <a:pt x="3859" y="1152"/>
                </a:lnTo>
                <a:lnTo>
                  <a:pt x="3860" y="1152"/>
                </a:lnTo>
                <a:lnTo>
                  <a:pt x="3859" y="1152"/>
                </a:lnTo>
                <a:lnTo>
                  <a:pt x="3860" y="1152"/>
                </a:lnTo>
                <a:lnTo>
                  <a:pt x="3859" y="1152"/>
                </a:lnTo>
                <a:lnTo>
                  <a:pt x="3859" y="1153"/>
                </a:lnTo>
                <a:lnTo>
                  <a:pt x="3858" y="1154"/>
                </a:lnTo>
                <a:lnTo>
                  <a:pt x="3858" y="1153"/>
                </a:lnTo>
                <a:lnTo>
                  <a:pt x="3856" y="1153"/>
                </a:lnTo>
                <a:lnTo>
                  <a:pt x="3858" y="1153"/>
                </a:lnTo>
                <a:lnTo>
                  <a:pt x="3856" y="1153"/>
                </a:lnTo>
                <a:lnTo>
                  <a:pt x="3858" y="1153"/>
                </a:lnTo>
                <a:lnTo>
                  <a:pt x="3856" y="1153"/>
                </a:lnTo>
                <a:lnTo>
                  <a:pt x="3858" y="1153"/>
                </a:lnTo>
                <a:lnTo>
                  <a:pt x="3859" y="1153"/>
                </a:lnTo>
                <a:lnTo>
                  <a:pt x="3859" y="1152"/>
                </a:lnTo>
                <a:lnTo>
                  <a:pt x="3859" y="1151"/>
                </a:lnTo>
                <a:lnTo>
                  <a:pt x="3859" y="1152"/>
                </a:lnTo>
                <a:lnTo>
                  <a:pt x="3859" y="1153"/>
                </a:lnTo>
                <a:lnTo>
                  <a:pt x="3858" y="1153"/>
                </a:lnTo>
                <a:lnTo>
                  <a:pt x="3858" y="1152"/>
                </a:lnTo>
                <a:lnTo>
                  <a:pt x="3858" y="1151"/>
                </a:lnTo>
                <a:lnTo>
                  <a:pt x="3858" y="1152"/>
                </a:lnTo>
                <a:lnTo>
                  <a:pt x="3858" y="1153"/>
                </a:lnTo>
                <a:lnTo>
                  <a:pt x="3858" y="1152"/>
                </a:lnTo>
                <a:lnTo>
                  <a:pt x="3858" y="1151"/>
                </a:lnTo>
                <a:lnTo>
                  <a:pt x="3856" y="1151"/>
                </a:lnTo>
                <a:lnTo>
                  <a:pt x="3856" y="1150"/>
                </a:lnTo>
                <a:lnTo>
                  <a:pt x="3856" y="1151"/>
                </a:lnTo>
                <a:lnTo>
                  <a:pt x="3856" y="1152"/>
                </a:lnTo>
                <a:lnTo>
                  <a:pt x="3856" y="1153"/>
                </a:lnTo>
                <a:lnTo>
                  <a:pt x="3855" y="1153"/>
                </a:lnTo>
                <a:lnTo>
                  <a:pt x="3856" y="1153"/>
                </a:lnTo>
                <a:lnTo>
                  <a:pt x="3855" y="1153"/>
                </a:lnTo>
                <a:lnTo>
                  <a:pt x="3856" y="1153"/>
                </a:lnTo>
                <a:lnTo>
                  <a:pt x="3858" y="1153"/>
                </a:lnTo>
                <a:lnTo>
                  <a:pt x="3858" y="1154"/>
                </a:lnTo>
                <a:lnTo>
                  <a:pt x="3856" y="1154"/>
                </a:lnTo>
                <a:lnTo>
                  <a:pt x="3855" y="1154"/>
                </a:lnTo>
                <a:lnTo>
                  <a:pt x="3856" y="1154"/>
                </a:lnTo>
                <a:lnTo>
                  <a:pt x="3858" y="1154"/>
                </a:lnTo>
                <a:lnTo>
                  <a:pt x="3858" y="1156"/>
                </a:lnTo>
                <a:lnTo>
                  <a:pt x="3856" y="1156"/>
                </a:lnTo>
                <a:lnTo>
                  <a:pt x="3856" y="1154"/>
                </a:lnTo>
                <a:lnTo>
                  <a:pt x="3855" y="1154"/>
                </a:lnTo>
                <a:lnTo>
                  <a:pt x="3856" y="1154"/>
                </a:lnTo>
                <a:lnTo>
                  <a:pt x="3856" y="1156"/>
                </a:lnTo>
                <a:lnTo>
                  <a:pt x="3858" y="1156"/>
                </a:lnTo>
                <a:lnTo>
                  <a:pt x="3859" y="1156"/>
                </a:lnTo>
                <a:lnTo>
                  <a:pt x="3859" y="1157"/>
                </a:lnTo>
                <a:lnTo>
                  <a:pt x="3860" y="1157"/>
                </a:lnTo>
                <a:lnTo>
                  <a:pt x="3861" y="1157"/>
                </a:lnTo>
                <a:lnTo>
                  <a:pt x="3861" y="1158"/>
                </a:lnTo>
                <a:lnTo>
                  <a:pt x="3862" y="1158"/>
                </a:lnTo>
                <a:lnTo>
                  <a:pt x="3861" y="1158"/>
                </a:lnTo>
                <a:lnTo>
                  <a:pt x="3862" y="1158"/>
                </a:lnTo>
                <a:lnTo>
                  <a:pt x="3861" y="1158"/>
                </a:lnTo>
                <a:lnTo>
                  <a:pt x="3861" y="1157"/>
                </a:lnTo>
                <a:lnTo>
                  <a:pt x="3862" y="1157"/>
                </a:lnTo>
                <a:lnTo>
                  <a:pt x="3863" y="1157"/>
                </a:lnTo>
                <a:lnTo>
                  <a:pt x="3863" y="1158"/>
                </a:lnTo>
                <a:lnTo>
                  <a:pt x="3862" y="1158"/>
                </a:lnTo>
                <a:lnTo>
                  <a:pt x="3862" y="1159"/>
                </a:lnTo>
                <a:lnTo>
                  <a:pt x="3862" y="1158"/>
                </a:lnTo>
                <a:lnTo>
                  <a:pt x="3862" y="1159"/>
                </a:lnTo>
                <a:lnTo>
                  <a:pt x="3863" y="1159"/>
                </a:lnTo>
                <a:lnTo>
                  <a:pt x="3864" y="1159"/>
                </a:lnTo>
                <a:lnTo>
                  <a:pt x="3864" y="1158"/>
                </a:lnTo>
                <a:lnTo>
                  <a:pt x="3864" y="1159"/>
                </a:lnTo>
                <a:lnTo>
                  <a:pt x="3864" y="1158"/>
                </a:lnTo>
                <a:lnTo>
                  <a:pt x="3864" y="1159"/>
                </a:lnTo>
                <a:lnTo>
                  <a:pt x="3864" y="1160"/>
                </a:lnTo>
                <a:lnTo>
                  <a:pt x="3864" y="1159"/>
                </a:lnTo>
                <a:lnTo>
                  <a:pt x="3864" y="1158"/>
                </a:lnTo>
                <a:lnTo>
                  <a:pt x="3865" y="1158"/>
                </a:lnTo>
                <a:lnTo>
                  <a:pt x="3865" y="1159"/>
                </a:lnTo>
                <a:lnTo>
                  <a:pt x="3864" y="1159"/>
                </a:lnTo>
                <a:lnTo>
                  <a:pt x="3865" y="1159"/>
                </a:lnTo>
                <a:lnTo>
                  <a:pt x="3865" y="1158"/>
                </a:lnTo>
                <a:lnTo>
                  <a:pt x="3865" y="1159"/>
                </a:lnTo>
                <a:lnTo>
                  <a:pt x="3864" y="1159"/>
                </a:lnTo>
                <a:lnTo>
                  <a:pt x="3865" y="1159"/>
                </a:lnTo>
                <a:lnTo>
                  <a:pt x="3865" y="1158"/>
                </a:lnTo>
                <a:lnTo>
                  <a:pt x="3865" y="1159"/>
                </a:lnTo>
                <a:lnTo>
                  <a:pt x="3865" y="1158"/>
                </a:lnTo>
                <a:lnTo>
                  <a:pt x="3865" y="1159"/>
                </a:lnTo>
                <a:lnTo>
                  <a:pt x="3865" y="1160"/>
                </a:lnTo>
                <a:lnTo>
                  <a:pt x="3865" y="1159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5" y="1159"/>
                </a:lnTo>
                <a:lnTo>
                  <a:pt x="3865" y="1160"/>
                </a:lnTo>
                <a:lnTo>
                  <a:pt x="3865" y="1159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7" y="1160"/>
                </a:lnTo>
                <a:lnTo>
                  <a:pt x="3865" y="1160"/>
                </a:lnTo>
                <a:lnTo>
                  <a:pt x="3867" y="1160"/>
                </a:lnTo>
                <a:lnTo>
                  <a:pt x="3865" y="1160"/>
                </a:lnTo>
                <a:lnTo>
                  <a:pt x="3867" y="1160"/>
                </a:lnTo>
                <a:lnTo>
                  <a:pt x="3865" y="1160"/>
                </a:lnTo>
                <a:lnTo>
                  <a:pt x="3867" y="1160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7" y="1160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7" y="1160"/>
                </a:lnTo>
                <a:lnTo>
                  <a:pt x="3867" y="1159"/>
                </a:lnTo>
                <a:lnTo>
                  <a:pt x="3868" y="1159"/>
                </a:lnTo>
                <a:lnTo>
                  <a:pt x="3868" y="1158"/>
                </a:lnTo>
                <a:lnTo>
                  <a:pt x="3868" y="1159"/>
                </a:lnTo>
                <a:lnTo>
                  <a:pt x="3867" y="1160"/>
                </a:lnTo>
                <a:lnTo>
                  <a:pt x="3868" y="1160"/>
                </a:lnTo>
                <a:lnTo>
                  <a:pt x="3868" y="1159"/>
                </a:lnTo>
                <a:lnTo>
                  <a:pt x="3868" y="1158"/>
                </a:lnTo>
                <a:lnTo>
                  <a:pt x="3868" y="1159"/>
                </a:lnTo>
                <a:lnTo>
                  <a:pt x="3868" y="1160"/>
                </a:lnTo>
                <a:lnTo>
                  <a:pt x="3868" y="1159"/>
                </a:lnTo>
                <a:lnTo>
                  <a:pt x="3868" y="1158"/>
                </a:lnTo>
                <a:lnTo>
                  <a:pt x="3869" y="1158"/>
                </a:lnTo>
                <a:lnTo>
                  <a:pt x="3869" y="1159"/>
                </a:lnTo>
                <a:lnTo>
                  <a:pt x="3868" y="1159"/>
                </a:lnTo>
                <a:lnTo>
                  <a:pt x="3868" y="1160"/>
                </a:lnTo>
                <a:lnTo>
                  <a:pt x="3869" y="1159"/>
                </a:lnTo>
                <a:lnTo>
                  <a:pt x="3869" y="1160"/>
                </a:lnTo>
                <a:lnTo>
                  <a:pt x="3868" y="1160"/>
                </a:lnTo>
                <a:lnTo>
                  <a:pt x="3869" y="1160"/>
                </a:lnTo>
                <a:lnTo>
                  <a:pt x="3869" y="1159"/>
                </a:lnTo>
                <a:lnTo>
                  <a:pt x="3870" y="1159"/>
                </a:lnTo>
                <a:lnTo>
                  <a:pt x="3869" y="1159"/>
                </a:lnTo>
                <a:lnTo>
                  <a:pt x="3869" y="1160"/>
                </a:lnTo>
                <a:lnTo>
                  <a:pt x="3870" y="1160"/>
                </a:lnTo>
                <a:lnTo>
                  <a:pt x="3871" y="1160"/>
                </a:lnTo>
                <a:lnTo>
                  <a:pt x="3872" y="1160"/>
                </a:lnTo>
                <a:lnTo>
                  <a:pt x="3873" y="1160"/>
                </a:lnTo>
                <a:lnTo>
                  <a:pt x="3873" y="1161"/>
                </a:lnTo>
                <a:lnTo>
                  <a:pt x="3875" y="1161"/>
                </a:lnTo>
                <a:lnTo>
                  <a:pt x="3875" y="1160"/>
                </a:lnTo>
                <a:lnTo>
                  <a:pt x="3875" y="1161"/>
                </a:lnTo>
                <a:lnTo>
                  <a:pt x="3876" y="1161"/>
                </a:lnTo>
                <a:lnTo>
                  <a:pt x="3875" y="1161"/>
                </a:lnTo>
                <a:lnTo>
                  <a:pt x="3876" y="1161"/>
                </a:lnTo>
                <a:lnTo>
                  <a:pt x="3875" y="1161"/>
                </a:lnTo>
                <a:lnTo>
                  <a:pt x="3876" y="1161"/>
                </a:lnTo>
                <a:lnTo>
                  <a:pt x="3876" y="1162"/>
                </a:lnTo>
                <a:lnTo>
                  <a:pt x="3876" y="1161"/>
                </a:lnTo>
                <a:lnTo>
                  <a:pt x="3876" y="1162"/>
                </a:lnTo>
                <a:lnTo>
                  <a:pt x="3876" y="1161"/>
                </a:lnTo>
                <a:lnTo>
                  <a:pt x="3877" y="1161"/>
                </a:lnTo>
                <a:lnTo>
                  <a:pt x="3876" y="1161"/>
                </a:lnTo>
                <a:lnTo>
                  <a:pt x="3876" y="1162"/>
                </a:lnTo>
                <a:lnTo>
                  <a:pt x="3876" y="1161"/>
                </a:lnTo>
                <a:lnTo>
                  <a:pt x="3876" y="1162"/>
                </a:lnTo>
                <a:lnTo>
                  <a:pt x="3876" y="1161"/>
                </a:lnTo>
                <a:lnTo>
                  <a:pt x="3877" y="1161"/>
                </a:lnTo>
                <a:lnTo>
                  <a:pt x="3877" y="1162"/>
                </a:lnTo>
                <a:lnTo>
                  <a:pt x="3877" y="1161"/>
                </a:lnTo>
                <a:lnTo>
                  <a:pt x="3877" y="1162"/>
                </a:lnTo>
                <a:lnTo>
                  <a:pt x="3877" y="1163"/>
                </a:lnTo>
                <a:lnTo>
                  <a:pt x="3877" y="1165"/>
                </a:lnTo>
                <a:lnTo>
                  <a:pt x="3877" y="1166"/>
                </a:lnTo>
                <a:lnTo>
                  <a:pt x="3877" y="1167"/>
                </a:lnTo>
                <a:lnTo>
                  <a:pt x="3876" y="1167"/>
                </a:lnTo>
                <a:lnTo>
                  <a:pt x="3875" y="1167"/>
                </a:lnTo>
                <a:lnTo>
                  <a:pt x="3875" y="1166"/>
                </a:lnTo>
                <a:lnTo>
                  <a:pt x="3873" y="1166"/>
                </a:lnTo>
                <a:lnTo>
                  <a:pt x="3873" y="1165"/>
                </a:lnTo>
                <a:lnTo>
                  <a:pt x="3872" y="1165"/>
                </a:lnTo>
                <a:lnTo>
                  <a:pt x="3871" y="1165"/>
                </a:lnTo>
                <a:lnTo>
                  <a:pt x="3870" y="1165"/>
                </a:lnTo>
                <a:lnTo>
                  <a:pt x="3870" y="1163"/>
                </a:lnTo>
                <a:lnTo>
                  <a:pt x="3869" y="1163"/>
                </a:lnTo>
                <a:lnTo>
                  <a:pt x="3868" y="1163"/>
                </a:lnTo>
                <a:lnTo>
                  <a:pt x="3867" y="1163"/>
                </a:lnTo>
                <a:lnTo>
                  <a:pt x="3865" y="1163"/>
                </a:lnTo>
                <a:lnTo>
                  <a:pt x="3865" y="1162"/>
                </a:lnTo>
                <a:lnTo>
                  <a:pt x="3865" y="1163"/>
                </a:lnTo>
                <a:lnTo>
                  <a:pt x="3865" y="1162"/>
                </a:lnTo>
                <a:lnTo>
                  <a:pt x="3864" y="1162"/>
                </a:lnTo>
                <a:lnTo>
                  <a:pt x="3863" y="1162"/>
                </a:lnTo>
                <a:lnTo>
                  <a:pt x="3862" y="1162"/>
                </a:lnTo>
                <a:lnTo>
                  <a:pt x="3862" y="1161"/>
                </a:lnTo>
                <a:lnTo>
                  <a:pt x="3861" y="1161"/>
                </a:lnTo>
                <a:lnTo>
                  <a:pt x="3860" y="1161"/>
                </a:lnTo>
                <a:lnTo>
                  <a:pt x="3859" y="1161"/>
                </a:lnTo>
                <a:lnTo>
                  <a:pt x="3859" y="1160"/>
                </a:lnTo>
                <a:lnTo>
                  <a:pt x="3859" y="1161"/>
                </a:lnTo>
                <a:lnTo>
                  <a:pt x="3859" y="1160"/>
                </a:lnTo>
                <a:lnTo>
                  <a:pt x="3859" y="1161"/>
                </a:lnTo>
                <a:lnTo>
                  <a:pt x="3859" y="1160"/>
                </a:lnTo>
                <a:lnTo>
                  <a:pt x="3858" y="1160"/>
                </a:lnTo>
                <a:lnTo>
                  <a:pt x="3856" y="1160"/>
                </a:lnTo>
                <a:lnTo>
                  <a:pt x="3855" y="1160"/>
                </a:lnTo>
                <a:lnTo>
                  <a:pt x="3854" y="1160"/>
                </a:lnTo>
                <a:lnTo>
                  <a:pt x="3854" y="1159"/>
                </a:lnTo>
                <a:lnTo>
                  <a:pt x="3854" y="1160"/>
                </a:lnTo>
                <a:lnTo>
                  <a:pt x="3854" y="1159"/>
                </a:lnTo>
                <a:lnTo>
                  <a:pt x="3853" y="1159"/>
                </a:lnTo>
                <a:lnTo>
                  <a:pt x="3852" y="1159"/>
                </a:lnTo>
                <a:lnTo>
                  <a:pt x="3851" y="1159"/>
                </a:lnTo>
                <a:lnTo>
                  <a:pt x="3851" y="1158"/>
                </a:lnTo>
                <a:lnTo>
                  <a:pt x="3850" y="1158"/>
                </a:lnTo>
                <a:lnTo>
                  <a:pt x="3848" y="1158"/>
                </a:lnTo>
                <a:lnTo>
                  <a:pt x="3848" y="1157"/>
                </a:lnTo>
                <a:lnTo>
                  <a:pt x="3847" y="1157"/>
                </a:lnTo>
                <a:lnTo>
                  <a:pt x="3847" y="1156"/>
                </a:lnTo>
                <a:lnTo>
                  <a:pt x="3847" y="1154"/>
                </a:lnTo>
                <a:lnTo>
                  <a:pt x="3848" y="1154"/>
                </a:lnTo>
                <a:lnTo>
                  <a:pt x="3848" y="1156"/>
                </a:lnTo>
                <a:lnTo>
                  <a:pt x="3847" y="1156"/>
                </a:lnTo>
                <a:lnTo>
                  <a:pt x="3848" y="1156"/>
                </a:lnTo>
                <a:lnTo>
                  <a:pt x="3850" y="1156"/>
                </a:lnTo>
                <a:lnTo>
                  <a:pt x="3848" y="1156"/>
                </a:lnTo>
                <a:lnTo>
                  <a:pt x="3848" y="1154"/>
                </a:lnTo>
                <a:lnTo>
                  <a:pt x="3848" y="1156"/>
                </a:lnTo>
                <a:lnTo>
                  <a:pt x="3848" y="1154"/>
                </a:lnTo>
                <a:lnTo>
                  <a:pt x="3848" y="1153"/>
                </a:lnTo>
                <a:lnTo>
                  <a:pt x="3848" y="1154"/>
                </a:lnTo>
                <a:lnTo>
                  <a:pt x="3848" y="1153"/>
                </a:lnTo>
                <a:lnTo>
                  <a:pt x="3847" y="1154"/>
                </a:lnTo>
                <a:lnTo>
                  <a:pt x="3848" y="1154"/>
                </a:lnTo>
                <a:lnTo>
                  <a:pt x="3847" y="1154"/>
                </a:lnTo>
                <a:lnTo>
                  <a:pt x="3847" y="1153"/>
                </a:lnTo>
                <a:lnTo>
                  <a:pt x="3847" y="1152"/>
                </a:lnTo>
                <a:lnTo>
                  <a:pt x="3847" y="1151"/>
                </a:lnTo>
                <a:lnTo>
                  <a:pt x="3848" y="1151"/>
                </a:lnTo>
                <a:lnTo>
                  <a:pt x="3848" y="1152"/>
                </a:lnTo>
                <a:lnTo>
                  <a:pt x="3847" y="1152"/>
                </a:lnTo>
                <a:lnTo>
                  <a:pt x="3848" y="1152"/>
                </a:lnTo>
                <a:lnTo>
                  <a:pt x="3847" y="1152"/>
                </a:lnTo>
                <a:lnTo>
                  <a:pt x="3848" y="1152"/>
                </a:lnTo>
                <a:lnTo>
                  <a:pt x="3848" y="1151"/>
                </a:lnTo>
                <a:lnTo>
                  <a:pt x="3850" y="1151"/>
                </a:lnTo>
                <a:lnTo>
                  <a:pt x="3848" y="1150"/>
                </a:lnTo>
                <a:lnTo>
                  <a:pt x="3847" y="1150"/>
                </a:lnTo>
                <a:lnTo>
                  <a:pt x="3848" y="1150"/>
                </a:lnTo>
                <a:lnTo>
                  <a:pt x="3847" y="1150"/>
                </a:lnTo>
                <a:lnTo>
                  <a:pt x="3847" y="1151"/>
                </a:lnTo>
                <a:lnTo>
                  <a:pt x="3846" y="1151"/>
                </a:lnTo>
                <a:lnTo>
                  <a:pt x="3847" y="1151"/>
                </a:lnTo>
                <a:lnTo>
                  <a:pt x="3847" y="1150"/>
                </a:lnTo>
                <a:lnTo>
                  <a:pt x="3846" y="1150"/>
                </a:lnTo>
                <a:lnTo>
                  <a:pt x="3846" y="1149"/>
                </a:lnTo>
                <a:lnTo>
                  <a:pt x="3847" y="1149"/>
                </a:lnTo>
                <a:lnTo>
                  <a:pt x="3848" y="1149"/>
                </a:lnTo>
                <a:lnTo>
                  <a:pt x="3850" y="1149"/>
                </a:lnTo>
                <a:lnTo>
                  <a:pt x="3851" y="1149"/>
                </a:lnTo>
                <a:close/>
                <a:moveTo>
                  <a:pt x="3797" y="1137"/>
                </a:moveTo>
                <a:lnTo>
                  <a:pt x="3797" y="1138"/>
                </a:lnTo>
                <a:lnTo>
                  <a:pt x="3796" y="1138"/>
                </a:lnTo>
                <a:lnTo>
                  <a:pt x="3796" y="1140"/>
                </a:lnTo>
                <a:lnTo>
                  <a:pt x="3796" y="1138"/>
                </a:lnTo>
                <a:lnTo>
                  <a:pt x="3796" y="1137"/>
                </a:lnTo>
                <a:lnTo>
                  <a:pt x="3797" y="1137"/>
                </a:lnTo>
                <a:close/>
                <a:moveTo>
                  <a:pt x="3903" y="1159"/>
                </a:moveTo>
                <a:lnTo>
                  <a:pt x="3904" y="1159"/>
                </a:lnTo>
                <a:lnTo>
                  <a:pt x="3905" y="1159"/>
                </a:lnTo>
                <a:lnTo>
                  <a:pt x="3904" y="1159"/>
                </a:lnTo>
                <a:lnTo>
                  <a:pt x="3903" y="1159"/>
                </a:lnTo>
                <a:close/>
                <a:moveTo>
                  <a:pt x="3838" y="1145"/>
                </a:moveTo>
                <a:lnTo>
                  <a:pt x="3838" y="1144"/>
                </a:lnTo>
                <a:lnTo>
                  <a:pt x="3838" y="1145"/>
                </a:lnTo>
                <a:close/>
                <a:moveTo>
                  <a:pt x="3902" y="1160"/>
                </a:moveTo>
                <a:lnTo>
                  <a:pt x="3903" y="1160"/>
                </a:lnTo>
                <a:lnTo>
                  <a:pt x="3903" y="1161"/>
                </a:lnTo>
                <a:lnTo>
                  <a:pt x="3902" y="1161"/>
                </a:lnTo>
                <a:lnTo>
                  <a:pt x="3901" y="1161"/>
                </a:lnTo>
                <a:lnTo>
                  <a:pt x="3900" y="1161"/>
                </a:lnTo>
                <a:lnTo>
                  <a:pt x="3900" y="1162"/>
                </a:lnTo>
                <a:lnTo>
                  <a:pt x="3900" y="1161"/>
                </a:lnTo>
                <a:lnTo>
                  <a:pt x="3898" y="1161"/>
                </a:lnTo>
                <a:lnTo>
                  <a:pt x="3898" y="1160"/>
                </a:lnTo>
                <a:lnTo>
                  <a:pt x="3898" y="1159"/>
                </a:lnTo>
                <a:lnTo>
                  <a:pt x="3900" y="1159"/>
                </a:lnTo>
                <a:lnTo>
                  <a:pt x="3900" y="1158"/>
                </a:lnTo>
                <a:lnTo>
                  <a:pt x="3901" y="1158"/>
                </a:lnTo>
                <a:lnTo>
                  <a:pt x="3902" y="1159"/>
                </a:lnTo>
                <a:lnTo>
                  <a:pt x="3902" y="1160"/>
                </a:lnTo>
                <a:close/>
                <a:moveTo>
                  <a:pt x="3837" y="1144"/>
                </a:moveTo>
                <a:lnTo>
                  <a:pt x="3838" y="1144"/>
                </a:lnTo>
                <a:lnTo>
                  <a:pt x="3838" y="1145"/>
                </a:lnTo>
                <a:lnTo>
                  <a:pt x="3837" y="1145"/>
                </a:lnTo>
                <a:lnTo>
                  <a:pt x="3837" y="1146"/>
                </a:lnTo>
                <a:lnTo>
                  <a:pt x="3836" y="1146"/>
                </a:lnTo>
                <a:lnTo>
                  <a:pt x="3836" y="1145"/>
                </a:lnTo>
                <a:lnTo>
                  <a:pt x="3837" y="1145"/>
                </a:lnTo>
                <a:lnTo>
                  <a:pt x="3837" y="1144"/>
                </a:lnTo>
                <a:close/>
                <a:moveTo>
                  <a:pt x="3835" y="1143"/>
                </a:moveTo>
                <a:lnTo>
                  <a:pt x="3835" y="1144"/>
                </a:lnTo>
                <a:lnTo>
                  <a:pt x="3836" y="1143"/>
                </a:lnTo>
                <a:lnTo>
                  <a:pt x="3836" y="1144"/>
                </a:lnTo>
                <a:lnTo>
                  <a:pt x="3835" y="1144"/>
                </a:lnTo>
                <a:lnTo>
                  <a:pt x="3835" y="1145"/>
                </a:lnTo>
                <a:lnTo>
                  <a:pt x="3836" y="1145"/>
                </a:lnTo>
                <a:lnTo>
                  <a:pt x="3836" y="1144"/>
                </a:lnTo>
                <a:lnTo>
                  <a:pt x="3836" y="1145"/>
                </a:lnTo>
                <a:lnTo>
                  <a:pt x="3836" y="1146"/>
                </a:lnTo>
                <a:lnTo>
                  <a:pt x="3835" y="1146"/>
                </a:lnTo>
                <a:lnTo>
                  <a:pt x="3834" y="1146"/>
                </a:lnTo>
                <a:lnTo>
                  <a:pt x="3834" y="1145"/>
                </a:lnTo>
                <a:lnTo>
                  <a:pt x="3833" y="1145"/>
                </a:lnTo>
                <a:lnTo>
                  <a:pt x="3833" y="1144"/>
                </a:lnTo>
                <a:lnTo>
                  <a:pt x="3833" y="1143"/>
                </a:lnTo>
                <a:lnTo>
                  <a:pt x="3833" y="1144"/>
                </a:lnTo>
                <a:lnTo>
                  <a:pt x="3834" y="1144"/>
                </a:lnTo>
                <a:lnTo>
                  <a:pt x="3835" y="1144"/>
                </a:lnTo>
                <a:lnTo>
                  <a:pt x="3834" y="1144"/>
                </a:lnTo>
                <a:lnTo>
                  <a:pt x="3834" y="1143"/>
                </a:lnTo>
                <a:lnTo>
                  <a:pt x="3835" y="1143"/>
                </a:lnTo>
                <a:lnTo>
                  <a:pt x="3835" y="1144"/>
                </a:lnTo>
                <a:lnTo>
                  <a:pt x="3835" y="1143"/>
                </a:lnTo>
                <a:close/>
                <a:moveTo>
                  <a:pt x="3830" y="1142"/>
                </a:moveTo>
                <a:lnTo>
                  <a:pt x="3830" y="1143"/>
                </a:lnTo>
                <a:lnTo>
                  <a:pt x="3830" y="1142"/>
                </a:lnTo>
                <a:close/>
                <a:moveTo>
                  <a:pt x="3794" y="1134"/>
                </a:moveTo>
                <a:lnTo>
                  <a:pt x="3794" y="1135"/>
                </a:lnTo>
                <a:lnTo>
                  <a:pt x="3794" y="1134"/>
                </a:lnTo>
                <a:lnTo>
                  <a:pt x="3793" y="1134"/>
                </a:lnTo>
                <a:lnTo>
                  <a:pt x="3793" y="1135"/>
                </a:lnTo>
                <a:lnTo>
                  <a:pt x="3793" y="1134"/>
                </a:lnTo>
                <a:lnTo>
                  <a:pt x="3794" y="1134"/>
                </a:lnTo>
                <a:close/>
                <a:moveTo>
                  <a:pt x="3871" y="1150"/>
                </a:moveTo>
                <a:lnTo>
                  <a:pt x="3871" y="1151"/>
                </a:lnTo>
                <a:lnTo>
                  <a:pt x="3872" y="1151"/>
                </a:lnTo>
                <a:lnTo>
                  <a:pt x="3873" y="1151"/>
                </a:lnTo>
                <a:lnTo>
                  <a:pt x="3875" y="1151"/>
                </a:lnTo>
                <a:lnTo>
                  <a:pt x="3875" y="1152"/>
                </a:lnTo>
                <a:lnTo>
                  <a:pt x="3875" y="1151"/>
                </a:lnTo>
                <a:lnTo>
                  <a:pt x="3875" y="1152"/>
                </a:lnTo>
                <a:lnTo>
                  <a:pt x="3875" y="1151"/>
                </a:lnTo>
                <a:lnTo>
                  <a:pt x="3876" y="1151"/>
                </a:lnTo>
                <a:lnTo>
                  <a:pt x="3876" y="1152"/>
                </a:lnTo>
                <a:lnTo>
                  <a:pt x="3877" y="1152"/>
                </a:lnTo>
                <a:lnTo>
                  <a:pt x="3878" y="1152"/>
                </a:lnTo>
                <a:lnTo>
                  <a:pt x="3879" y="1152"/>
                </a:lnTo>
                <a:lnTo>
                  <a:pt x="3879" y="1153"/>
                </a:lnTo>
                <a:lnTo>
                  <a:pt x="3880" y="1153"/>
                </a:lnTo>
                <a:lnTo>
                  <a:pt x="3880" y="1154"/>
                </a:lnTo>
                <a:lnTo>
                  <a:pt x="3880" y="1156"/>
                </a:lnTo>
                <a:lnTo>
                  <a:pt x="3879" y="1156"/>
                </a:lnTo>
                <a:lnTo>
                  <a:pt x="3879" y="1157"/>
                </a:lnTo>
                <a:lnTo>
                  <a:pt x="3878" y="1157"/>
                </a:lnTo>
                <a:lnTo>
                  <a:pt x="3879" y="1157"/>
                </a:lnTo>
                <a:lnTo>
                  <a:pt x="3879" y="1156"/>
                </a:lnTo>
                <a:lnTo>
                  <a:pt x="3878" y="1156"/>
                </a:lnTo>
                <a:lnTo>
                  <a:pt x="3879" y="1156"/>
                </a:lnTo>
                <a:lnTo>
                  <a:pt x="3878" y="1156"/>
                </a:lnTo>
                <a:lnTo>
                  <a:pt x="3878" y="1157"/>
                </a:lnTo>
                <a:lnTo>
                  <a:pt x="3878" y="1156"/>
                </a:lnTo>
                <a:lnTo>
                  <a:pt x="3878" y="1157"/>
                </a:lnTo>
                <a:lnTo>
                  <a:pt x="3878" y="1156"/>
                </a:lnTo>
                <a:lnTo>
                  <a:pt x="3877" y="1156"/>
                </a:lnTo>
                <a:lnTo>
                  <a:pt x="3878" y="1156"/>
                </a:lnTo>
                <a:lnTo>
                  <a:pt x="3877" y="1156"/>
                </a:lnTo>
                <a:lnTo>
                  <a:pt x="3877" y="1157"/>
                </a:lnTo>
                <a:lnTo>
                  <a:pt x="3876" y="1157"/>
                </a:lnTo>
                <a:lnTo>
                  <a:pt x="3876" y="1156"/>
                </a:lnTo>
                <a:lnTo>
                  <a:pt x="3875" y="1156"/>
                </a:lnTo>
                <a:lnTo>
                  <a:pt x="3876" y="1156"/>
                </a:lnTo>
                <a:lnTo>
                  <a:pt x="3876" y="1157"/>
                </a:lnTo>
                <a:lnTo>
                  <a:pt x="3875" y="1157"/>
                </a:lnTo>
                <a:lnTo>
                  <a:pt x="3875" y="1156"/>
                </a:lnTo>
                <a:lnTo>
                  <a:pt x="3875" y="1157"/>
                </a:lnTo>
                <a:lnTo>
                  <a:pt x="3875" y="1156"/>
                </a:lnTo>
                <a:lnTo>
                  <a:pt x="3875" y="1157"/>
                </a:lnTo>
                <a:lnTo>
                  <a:pt x="3873" y="1157"/>
                </a:lnTo>
                <a:lnTo>
                  <a:pt x="3875" y="1157"/>
                </a:lnTo>
                <a:lnTo>
                  <a:pt x="3873" y="1157"/>
                </a:lnTo>
                <a:lnTo>
                  <a:pt x="3873" y="1156"/>
                </a:lnTo>
                <a:lnTo>
                  <a:pt x="3873" y="1157"/>
                </a:lnTo>
                <a:lnTo>
                  <a:pt x="3875" y="1157"/>
                </a:lnTo>
                <a:lnTo>
                  <a:pt x="3876" y="1157"/>
                </a:lnTo>
                <a:lnTo>
                  <a:pt x="3875" y="1157"/>
                </a:lnTo>
                <a:lnTo>
                  <a:pt x="3876" y="1157"/>
                </a:lnTo>
                <a:lnTo>
                  <a:pt x="3876" y="1158"/>
                </a:lnTo>
                <a:lnTo>
                  <a:pt x="3875" y="1158"/>
                </a:lnTo>
                <a:lnTo>
                  <a:pt x="3875" y="1157"/>
                </a:lnTo>
                <a:lnTo>
                  <a:pt x="3875" y="1158"/>
                </a:lnTo>
                <a:lnTo>
                  <a:pt x="3875" y="1157"/>
                </a:lnTo>
                <a:lnTo>
                  <a:pt x="3873" y="1157"/>
                </a:lnTo>
                <a:lnTo>
                  <a:pt x="3872" y="1157"/>
                </a:lnTo>
                <a:lnTo>
                  <a:pt x="3871" y="1157"/>
                </a:lnTo>
                <a:lnTo>
                  <a:pt x="3872" y="1157"/>
                </a:lnTo>
                <a:lnTo>
                  <a:pt x="3871" y="1157"/>
                </a:lnTo>
                <a:lnTo>
                  <a:pt x="3871" y="1156"/>
                </a:lnTo>
                <a:lnTo>
                  <a:pt x="3871" y="1157"/>
                </a:lnTo>
                <a:lnTo>
                  <a:pt x="3871" y="1156"/>
                </a:lnTo>
                <a:lnTo>
                  <a:pt x="3871" y="1157"/>
                </a:lnTo>
                <a:lnTo>
                  <a:pt x="3871" y="1156"/>
                </a:lnTo>
                <a:lnTo>
                  <a:pt x="3870" y="1156"/>
                </a:lnTo>
                <a:lnTo>
                  <a:pt x="3870" y="1157"/>
                </a:lnTo>
                <a:lnTo>
                  <a:pt x="3871" y="1157"/>
                </a:lnTo>
                <a:lnTo>
                  <a:pt x="3870" y="1157"/>
                </a:lnTo>
                <a:lnTo>
                  <a:pt x="3871" y="1157"/>
                </a:lnTo>
                <a:lnTo>
                  <a:pt x="3870" y="1157"/>
                </a:lnTo>
                <a:lnTo>
                  <a:pt x="3870" y="1156"/>
                </a:lnTo>
                <a:lnTo>
                  <a:pt x="3870" y="1157"/>
                </a:lnTo>
                <a:lnTo>
                  <a:pt x="3870" y="1156"/>
                </a:lnTo>
                <a:lnTo>
                  <a:pt x="3870" y="1157"/>
                </a:lnTo>
                <a:lnTo>
                  <a:pt x="3870" y="1156"/>
                </a:lnTo>
                <a:lnTo>
                  <a:pt x="3870" y="1157"/>
                </a:lnTo>
                <a:lnTo>
                  <a:pt x="3869" y="1157"/>
                </a:lnTo>
                <a:lnTo>
                  <a:pt x="3870" y="1157"/>
                </a:lnTo>
                <a:lnTo>
                  <a:pt x="3869" y="1157"/>
                </a:lnTo>
                <a:lnTo>
                  <a:pt x="3868" y="1157"/>
                </a:lnTo>
                <a:lnTo>
                  <a:pt x="3869" y="1157"/>
                </a:lnTo>
                <a:lnTo>
                  <a:pt x="3869" y="1156"/>
                </a:lnTo>
                <a:lnTo>
                  <a:pt x="3869" y="1157"/>
                </a:lnTo>
                <a:lnTo>
                  <a:pt x="3868" y="1157"/>
                </a:lnTo>
                <a:lnTo>
                  <a:pt x="3868" y="1156"/>
                </a:lnTo>
                <a:lnTo>
                  <a:pt x="3867" y="1156"/>
                </a:lnTo>
                <a:lnTo>
                  <a:pt x="3867" y="1157"/>
                </a:lnTo>
                <a:lnTo>
                  <a:pt x="3867" y="1156"/>
                </a:lnTo>
                <a:lnTo>
                  <a:pt x="3868" y="1156"/>
                </a:lnTo>
                <a:lnTo>
                  <a:pt x="3867" y="1156"/>
                </a:lnTo>
                <a:lnTo>
                  <a:pt x="3867" y="1154"/>
                </a:lnTo>
                <a:lnTo>
                  <a:pt x="3867" y="1153"/>
                </a:lnTo>
                <a:lnTo>
                  <a:pt x="3867" y="1154"/>
                </a:lnTo>
                <a:lnTo>
                  <a:pt x="3867" y="1153"/>
                </a:lnTo>
                <a:lnTo>
                  <a:pt x="3867" y="1152"/>
                </a:lnTo>
                <a:lnTo>
                  <a:pt x="3868" y="1153"/>
                </a:lnTo>
                <a:lnTo>
                  <a:pt x="3868" y="1152"/>
                </a:lnTo>
                <a:lnTo>
                  <a:pt x="3868" y="1153"/>
                </a:lnTo>
                <a:lnTo>
                  <a:pt x="3868" y="1152"/>
                </a:lnTo>
                <a:lnTo>
                  <a:pt x="3867" y="1152"/>
                </a:lnTo>
                <a:lnTo>
                  <a:pt x="3867" y="1153"/>
                </a:lnTo>
                <a:lnTo>
                  <a:pt x="3867" y="1152"/>
                </a:lnTo>
                <a:lnTo>
                  <a:pt x="3867" y="1151"/>
                </a:lnTo>
                <a:lnTo>
                  <a:pt x="3865" y="1151"/>
                </a:lnTo>
                <a:lnTo>
                  <a:pt x="3867" y="1151"/>
                </a:lnTo>
                <a:lnTo>
                  <a:pt x="3867" y="1150"/>
                </a:lnTo>
                <a:lnTo>
                  <a:pt x="3867" y="1151"/>
                </a:lnTo>
                <a:lnTo>
                  <a:pt x="3868" y="1150"/>
                </a:lnTo>
                <a:lnTo>
                  <a:pt x="3868" y="1151"/>
                </a:lnTo>
                <a:lnTo>
                  <a:pt x="3869" y="1151"/>
                </a:lnTo>
                <a:lnTo>
                  <a:pt x="3868" y="1151"/>
                </a:lnTo>
                <a:lnTo>
                  <a:pt x="3869" y="1151"/>
                </a:lnTo>
                <a:lnTo>
                  <a:pt x="3869" y="1150"/>
                </a:lnTo>
                <a:lnTo>
                  <a:pt x="3869" y="1151"/>
                </a:lnTo>
                <a:lnTo>
                  <a:pt x="3870" y="1151"/>
                </a:lnTo>
                <a:lnTo>
                  <a:pt x="3870" y="1150"/>
                </a:lnTo>
                <a:lnTo>
                  <a:pt x="3870" y="1151"/>
                </a:lnTo>
                <a:lnTo>
                  <a:pt x="3870" y="1150"/>
                </a:lnTo>
                <a:lnTo>
                  <a:pt x="3871" y="1150"/>
                </a:lnTo>
                <a:close/>
                <a:moveTo>
                  <a:pt x="3833" y="1145"/>
                </a:moveTo>
                <a:lnTo>
                  <a:pt x="3833" y="1144"/>
                </a:lnTo>
                <a:lnTo>
                  <a:pt x="3831" y="1144"/>
                </a:lnTo>
                <a:lnTo>
                  <a:pt x="3831" y="1143"/>
                </a:lnTo>
                <a:lnTo>
                  <a:pt x="3831" y="1142"/>
                </a:lnTo>
                <a:lnTo>
                  <a:pt x="3833" y="1142"/>
                </a:lnTo>
                <a:lnTo>
                  <a:pt x="3833" y="1143"/>
                </a:lnTo>
                <a:lnTo>
                  <a:pt x="3833" y="1144"/>
                </a:lnTo>
                <a:lnTo>
                  <a:pt x="3833" y="1145"/>
                </a:lnTo>
                <a:close/>
                <a:moveTo>
                  <a:pt x="3847" y="1145"/>
                </a:moveTo>
                <a:lnTo>
                  <a:pt x="3848" y="1145"/>
                </a:lnTo>
                <a:lnTo>
                  <a:pt x="3847" y="1145"/>
                </a:lnTo>
                <a:lnTo>
                  <a:pt x="3846" y="1145"/>
                </a:lnTo>
                <a:lnTo>
                  <a:pt x="3846" y="1144"/>
                </a:lnTo>
                <a:lnTo>
                  <a:pt x="3846" y="1145"/>
                </a:lnTo>
                <a:lnTo>
                  <a:pt x="3847" y="1145"/>
                </a:lnTo>
                <a:lnTo>
                  <a:pt x="3847" y="1144"/>
                </a:lnTo>
                <a:lnTo>
                  <a:pt x="3847" y="1145"/>
                </a:lnTo>
                <a:close/>
                <a:moveTo>
                  <a:pt x="3852" y="1146"/>
                </a:moveTo>
                <a:lnTo>
                  <a:pt x="3852" y="1145"/>
                </a:lnTo>
                <a:lnTo>
                  <a:pt x="3852" y="1146"/>
                </a:lnTo>
                <a:close/>
                <a:moveTo>
                  <a:pt x="3835" y="1142"/>
                </a:moveTo>
                <a:lnTo>
                  <a:pt x="3834" y="1142"/>
                </a:lnTo>
                <a:lnTo>
                  <a:pt x="3835" y="1142"/>
                </a:lnTo>
                <a:close/>
                <a:moveTo>
                  <a:pt x="3789" y="1133"/>
                </a:moveTo>
                <a:lnTo>
                  <a:pt x="3789" y="1134"/>
                </a:lnTo>
                <a:lnTo>
                  <a:pt x="3789" y="1135"/>
                </a:lnTo>
                <a:lnTo>
                  <a:pt x="3791" y="1135"/>
                </a:lnTo>
                <a:lnTo>
                  <a:pt x="3791" y="1136"/>
                </a:lnTo>
                <a:lnTo>
                  <a:pt x="3791" y="1137"/>
                </a:lnTo>
                <a:lnTo>
                  <a:pt x="3791" y="1136"/>
                </a:lnTo>
                <a:lnTo>
                  <a:pt x="3791" y="1137"/>
                </a:lnTo>
                <a:lnTo>
                  <a:pt x="3792" y="1137"/>
                </a:lnTo>
                <a:lnTo>
                  <a:pt x="3791" y="1137"/>
                </a:lnTo>
                <a:lnTo>
                  <a:pt x="3792" y="1137"/>
                </a:lnTo>
                <a:lnTo>
                  <a:pt x="3792" y="1136"/>
                </a:lnTo>
                <a:lnTo>
                  <a:pt x="3793" y="1136"/>
                </a:lnTo>
                <a:lnTo>
                  <a:pt x="3793" y="1137"/>
                </a:lnTo>
                <a:lnTo>
                  <a:pt x="3794" y="1137"/>
                </a:lnTo>
                <a:lnTo>
                  <a:pt x="3794" y="1138"/>
                </a:lnTo>
                <a:lnTo>
                  <a:pt x="3793" y="1138"/>
                </a:lnTo>
                <a:lnTo>
                  <a:pt x="3792" y="1138"/>
                </a:lnTo>
                <a:lnTo>
                  <a:pt x="3792" y="1137"/>
                </a:lnTo>
                <a:lnTo>
                  <a:pt x="3791" y="1137"/>
                </a:lnTo>
                <a:lnTo>
                  <a:pt x="3789" y="1137"/>
                </a:lnTo>
                <a:lnTo>
                  <a:pt x="3789" y="1136"/>
                </a:lnTo>
                <a:lnTo>
                  <a:pt x="3788" y="1136"/>
                </a:lnTo>
                <a:lnTo>
                  <a:pt x="3789" y="1136"/>
                </a:lnTo>
                <a:lnTo>
                  <a:pt x="3788" y="1136"/>
                </a:lnTo>
                <a:lnTo>
                  <a:pt x="3789" y="1136"/>
                </a:lnTo>
                <a:lnTo>
                  <a:pt x="3789" y="1137"/>
                </a:lnTo>
                <a:lnTo>
                  <a:pt x="3789" y="1136"/>
                </a:lnTo>
                <a:lnTo>
                  <a:pt x="3788" y="1136"/>
                </a:lnTo>
                <a:lnTo>
                  <a:pt x="3788" y="1135"/>
                </a:lnTo>
                <a:lnTo>
                  <a:pt x="3788" y="1134"/>
                </a:lnTo>
                <a:lnTo>
                  <a:pt x="3788" y="1135"/>
                </a:lnTo>
                <a:lnTo>
                  <a:pt x="3788" y="1134"/>
                </a:lnTo>
                <a:lnTo>
                  <a:pt x="3788" y="1135"/>
                </a:lnTo>
                <a:lnTo>
                  <a:pt x="3788" y="1136"/>
                </a:lnTo>
                <a:lnTo>
                  <a:pt x="3788" y="1135"/>
                </a:lnTo>
                <a:lnTo>
                  <a:pt x="3788" y="1134"/>
                </a:lnTo>
                <a:lnTo>
                  <a:pt x="3789" y="1134"/>
                </a:lnTo>
                <a:lnTo>
                  <a:pt x="3788" y="1134"/>
                </a:lnTo>
                <a:lnTo>
                  <a:pt x="3789" y="1134"/>
                </a:lnTo>
                <a:lnTo>
                  <a:pt x="3789" y="1133"/>
                </a:lnTo>
                <a:lnTo>
                  <a:pt x="3789" y="1134"/>
                </a:lnTo>
                <a:lnTo>
                  <a:pt x="3789" y="1133"/>
                </a:lnTo>
                <a:close/>
                <a:moveTo>
                  <a:pt x="3842" y="1144"/>
                </a:moveTo>
                <a:lnTo>
                  <a:pt x="3841" y="1145"/>
                </a:lnTo>
                <a:lnTo>
                  <a:pt x="3839" y="1145"/>
                </a:lnTo>
                <a:lnTo>
                  <a:pt x="3839" y="1144"/>
                </a:lnTo>
                <a:lnTo>
                  <a:pt x="3841" y="1144"/>
                </a:lnTo>
                <a:lnTo>
                  <a:pt x="3842" y="1143"/>
                </a:lnTo>
                <a:lnTo>
                  <a:pt x="3842" y="1144"/>
                </a:lnTo>
                <a:close/>
                <a:moveTo>
                  <a:pt x="3903" y="1156"/>
                </a:moveTo>
                <a:lnTo>
                  <a:pt x="3903" y="1157"/>
                </a:lnTo>
                <a:lnTo>
                  <a:pt x="3904" y="1157"/>
                </a:lnTo>
                <a:lnTo>
                  <a:pt x="3903" y="1157"/>
                </a:lnTo>
                <a:lnTo>
                  <a:pt x="3903" y="1158"/>
                </a:lnTo>
                <a:lnTo>
                  <a:pt x="3903" y="1159"/>
                </a:lnTo>
                <a:lnTo>
                  <a:pt x="3902" y="1159"/>
                </a:lnTo>
                <a:lnTo>
                  <a:pt x="3902" y="1158"/>
                </a:lnTo>
                <a:lnTo>
                  <a:pt x="3901" y="1158"/>
                </a:lnTo>
                <a:lnTo>
                  <a:pt x="3901" y="1157"/>
                </a:lnTo>
                <a:lnTo>
                  <a:pt x="3902" y="1157"/>
                </a:lnTo>
                <a:lnTo>
                  <a:pt x="3903" y="1157"/>
                </a:lnTo>
                <a:lnTo>
                  <a:pt x="3902" y="1157"/>
                </a:lnTo>
                <a:lnTo>
                  <a:pt x="3903" y="1157"/>
                </a:lnTo>
                <a:lnTo>
                  <a:pt x="3903" y="1156"/>
                </a:lnTo>
                <a:lnTo>
                  <a:pt x="3902" y="1156"/>
                </a:lnTo>
                <a:lnTo>
                  <a:pt x="3903" y="1156"/>
                </a:lnTo>
                <a:close/>
                <a:moveTo>
                  <a:pt x="3792" y="1133"/>
                </a:moveTo>
                <a:lnTo>
                  <a:pt x="3791" y="1133"/>
                </a:lnTo>
                <a:lnTo>
                  <a:pt x="3791" y="1132"/>
                </a:lnTo>
                <a:lnTo>
                  <a:pt x="3792" y="1132"/>
                </a:lnTo>
                <a:lnTo>
                  <a:pt x="3792" y="1133"/>
                </a:lnTo>
                <a:close/>
                <a:moveTo>
                  <a:pt x="3877" y="1150"/>
                </a:moveTo>
                <a:lnTo>
                  <a:pt x="3876" y="1150"/>
                </a:lnTo>
                <a:lnTo>
                  <a:pt x="3876" y="1149"/>
                </a:lnTo>
                <a:lnTo>
                  <a:pt x="3876" y="1150"/>
                </a:lnTo>
                <a:lnTo>
                  <a:pt x="3877" y="1150"/>
                </a:lnTo>
                <a:close/>
                <a:moveTo>
                  <a:pt x="3872" y="1149"/>
                </a:moveTo>
                <a:lnTo>
                  <a:pt x="3871" y="1149"/>
                </a:lnTo>
                <a:lnTo>
                  <a:pt x="3872" y="1149"/>
                </a:lnTo>
                <a:close/>
                <a:moveTo>
                  <a:pt x="3792" y="1132"/>
                </a:moveTo>
                <a:lnTo>
                  <a:pt x="3791" y="1132"/>
                </a:lnTo>
                <a:lnTo>
                  <a:pt x="3791" y="1133"/>
                </a:lnTo>
                <a:lnTo>
                  <a:pt x="3791" y="1132"/>
                </a:lnTo>
                <a:lnTo>
                  <a:pt x="3789" y="1132"/>
                </a:lnTo>
                <a:lnTo>
                  <a:pt x="3791" y="1132"/>
                </a:lnTo>
                <a:lnTo>
                  <a:pt x="3792" y="1132"/>
                </a:lnTo>
                <a:close/>
                <a:moveTo>
                  <a:pt x="3878" y="1149"/>
                </a:moveTo>
                <a:lnTo>
                  <a:pt x="3879" y="1149"/>
                </a:lnTo>
                <a:lnTo>
                  <a:pt x="3879" y="1150"/>
                </a:lnTo>
                <a:lnTo>
                  <a:pt x="3878" y="1150"/>
                </a:lnTo>
                <a:lnTo>
                  <a:pt x="3878" y="1149"/>
                </a:lnTo>
                <a:close/>
                <a:moveTo>
                  <a:pt x="3794" y="1132"/>
                </a:moveTo>
                <a:lnTo>
                  <a:pt x="3795" y="1132"/>
                </a:lnTo>
                <a:lnTo>
                  <a:pt x="3795" y="1133"/>
                </a:lnTo>
                <a:lnTo>
                  <a:pt x="3795" y="1134"/>
                </a:lnTo>
                <a:lnTo>
                  <a:pt x="3794" y="1134"/>
                </a:lnTo>
                <a:lnTo>
                  <a:pt x="3795" y="1134"/>
                </a:lnTo>
                <a:lnTo>
                  <a:pt x="3795" y="1133"/>
                </a:lnTo>
                <a:lnTo>
                  <a:pt x="3794" y="1133"/>
                </a:lnTo>
                <a:lnTo>
                  <a:pt x="3794" y="1132"/>
                </a:lnTo>
                <a:lnTo>
                  <a:pt x="3794" y="1133"/>
                </a:lnTo>
                <a:lnTo>
                  <a:pt x="3794" y="1132"/>
                </a:lnTo>
                <a:lnTo>
                  <a:pt x="3794" y="1133"/>
                </a:lnTo>
                <a:lnTo>
                  <a:pt x="3794" y="1132"/>
                </a:lnTo>
                <a:lnTo>
                  <a:pt x="3794" y="1133"/>
                </a:lnTo>
                <a:lnTo>
                  <a:pt x="3793" y="1133"/>
                </a:lnTo>
                <a:lnTo>
                  <a:pt x="3793" y="1132"/>
                </a:lnTo>
                <a:lnTo>
                  <a:pt x="3794" y="1132"/>
                </a:lnTo>
                <a:close/>
                <a:moveTo>
                  <a:pt x="3842" y="1143"/>
                </a:moveTo>
                <a:lnTo>
                  <a:pt x="3842" y="1142"/>
                </a:lnTo>
                <a:lnTo>
                  <a:pt x="3842" y="1141"/>
                </a:lnTo>
                <a:lnTo>
                  <a:pt x="3842" y="1142"/>
                </a:lnTo>
                <a:lnTo>
                  <a:pt x="3842" y="1143"/>
                </a:lnTo>
                <a:close/>
                <a:moveTo>
                  <a:pt x="3797" y="1132"/>
                </a:moveTo>
                <a:lnTo>
                  <a:pt x="3799" y="1133"/>
                </a:lnTo>
                <a:lnTo>
                  <a:pt x="3799" y="1134"/>
                </a:lnTo>
                <a:lnTo>
                  <a:pt x="3797" y="1134"/>
                </a:lnTo>
                <a:lnTo>
                  <a:pt x="3797" y="1133"/>
                </a:lnTo>
                <a:lnTo>
                  <a:pt x="3797" y="1132"/>
                </a:lnTo>
                <a:lnTo>
                  <a:pt x="3797" y="1133"/>
                </a:lnTo>
                <a:lnTo>
                  <a:pt x="3797" y="1132"/>
                </a:lnTo>
                <a:lnTo>
                  <a:pt x="3797" y="1133"/>
                </a:lnTo>
                <a:lnTo>
                  <a:pt x="3797" y="1132"/>
                </a:lnTo>
                <a:close/>
                <a:moveTo>
                  <a:pt x="3850" y="1142"/>
                </a:moveTo>
                <a:lnTo>
                  <a:pt x="3851" y="1142"/>
                </a:lnTo>
                <a:lnTo>
                  <a:pt x="3851" y="1143"/>
                </a:lnTo>
                <a:lnTo>
                  <a:pt x="3850" y="1143"/>
                </a:lnTo>
                <a:lnTo>
                  <a:pt x="3850" y="1142"/>
                </a:lnTo>
                <a:close/>
                <a:moveTo>
                  <a:pt x="3835" y="1138"/>
                </a:moveTo>
                <a:lnTo>
                  <a:pt x="3835" y="1140"/>
                </a:lnTo>
                <a:lnTo>
                  <a:pt x="3835" y="1141"/>
                </a:lnTo>
                <a:lnTo>
                  <a:pt x="3835" y="1140"/>
                </a:lnTo>
                <a:lnTo>
                  <a:pt x="3834" y="1141"/>
                </a:lnTo>
                <a:lnTo>
                  <a:pt x="3834" y="1140"/>
                </a:lnTo>
                <a:lnTo>
                  <a:pt x="3834" y="1138"/>
                </a:lnTo>
                <a:lnTo>
                  <a:pt x="3835" y="1138"/>
                </a:lnTo>
                <a:close/>
                <a:moveTo>
                  <a:pt x="3795" y="1132"/>
                </a:moveTo>
                <a:lnTo>
                  <a:pt x="3796" y="1132"/>
                </a:lnTo>
                <a:lnTo>
                  <a:pt x="3796" y="1133"/>
                </a:lnTo>
                <a:lnTo>
                  <a:pt x="3795" y="1133"/>
                </a:lnTo>
                <a:lnTo>
                  <a:pt x="3796" y="1133"/>
                </a:lnTo>
                <a:lnTo>
                  <a:pt x="3797" y="1133"/>
                </a:lnTo>
                <a:lnTo>
                  <a:pt x="3797" y="1134"/>
                </a:lnTo>
                <a:lnTo>
                  <a:pt x="3797" y="1135"/>
                </a:lnTo>
                <a:lnTo>
                  <a:pt x="3796" y="1135"/>
                </a:lnTo>
                <a:lnTo>
                  <a:pt x="3797" y="1135"/>
                </a:lnTo>
                <a:lnTo>
                  <a:pt x="3797" y="1134"/>
                </a:lnTo>
                <a:lnTo>
                  <a:pt x="3797" y="1135"/>
                </a:lnTo>
                <a:lnTo>
                  <a:pt x="3797" y="1134"/>
                </a:lnTo>
                <a:lnTo>
                  <a:pt x="3799" y="1134"/>
                </a:lnTo>
                <a:lnTo>
                  <a:pt x="3797" y="1134"/>
                </a:lnTo>
                <a:lnTo>
                  <a:pt x="3799" y="1134"/>
                </a:lnTo>
                <a:lnTo>
                  <a:pt x="3797" y="1134"/>
                </a:lnTo>
                <a:lnTo>
                  <a:pt x="3797" y="1135"/>
                </a:lnTo>
                <a:lnTo>
                  <a:pt x="3796" y="1135"/>
                </a:lnTo>
                <a:lnTo>
                  <a:pt x="3796" y="1134"/>
                </a:lnTo>
                <a:lnTo>
                  <a:pt x="3795" y="1134"/>
                </a:lnTo>
                <a:lnTo>
                  <a:pt x="3795" y="1133"/>
                </a:lnTo>
                <a:lnTo>
                  <a:pt x="3795" y="1132"/>
                </a:lnTo>
                <a:lnTo>
                  <a:pt x="3794" y="1132"/>
                </a:lnTo>
                <a:lnTo>
                  <a:pt x="3794" y="1131"/>
                </a:lnTo>
                <a:lnTo>
                  <a:pt x="3795" y="1131"/>
                </a:lnTo>
                <a:lnTo>
                  <a:pt x="3795" y="1132"/>
                </a:lnTo>
                <a:close/>
                <a:moveTo>
                  <a:pt x="3836" y="1138"/>
                </a:moveTo>
                <a:lnTo>
                  <a:pt x="3837" y="1140"/>
                </a:lnTo>
                <a:lnTo>
                  <a:pt x="3838" y="1141"/>
                </a:lnTo>
                <a:lnTo>
                  <a:pt x="3838" y="1142"/>
                </a:lnTo>
                <a:lnTo>
                  <a:pt x="3839" y="1142"/>
                </a:lnTo>
                <a:lnTo>
                  <a:pt x="3839" y="1143"/>
                </a:lnTo>
                <a:lnTo>
                  <a:pt x="3839" y="1142"/>
                </a:lnTo>
                <a:lnTo>
                  <a:pt x="3839" y="1143"/>
                </a:lnTo>
                <a:lnTo>
                  <a:pt x="3841" y="1143"/>
                </a:lnTo>
                <a:lnTo>
                  <a:pt x="3839" y="1143"/>
                </a:lnTo>
                <a:lnTo>
                  <a:pt x="3839" y="1142"/>
                </a:lnTo>
                <a:lnTo>
                  <a:pt x="3841" y="1142"/>
                </a:lnTo>
                <a:lnTo>
                  <a:pt x="3841" y="1143"/>
                </a:lnTo>
                <a:lnTo>
                  <a:pt x="3841" y="1144"/>
                </a:lnTo>
                <a:lnTo>
                  <a:pt x="3839" y="1144"/>
                </a:lnTo>
                <a:lnTo>
                  <a:pt x="3839" y="1143"/>
                </a:lnTo>
                <a:lnTo>
                  <a:pt x="3839" y="1144"/>
                </a:lnTo>
                <a:lnTo>
                  <a:pt x="3838" y="1144"/>
                </a:lnTo>
                <a:lnTo>
                  <a:pt x="3838" y="1145"/>
                </a:lnTo>
                <a:lnTo>
                  <a:pt x="3838" y="1144"/>
                </a:lnTo>
                <a:lnTo>
                  <a:pt x="3837" y="1144"/>
                </a:lnTo>
                <a:lnTo>
                  <a:pt x="3837" y="1143"/>
                </a:lnTo>
                <a:lnTo>
                  <a:pt x="3836" y="1143"/>
                </a:lnTo>
                <a:lnTo>
                  <a:pt x="3837" y="1143"/>
                </a:lnTo>
                <a:lnTo>
                  <a:pt x="3836" y="1143"/>
                </a:lnTo>
                <a:lnTo>
                  <a:pt x="3836" y="1142"/>
                </a:lnTo>
                <a:lnTo>
                  <a:pt x="3835" y="1142"/>
                </a:lnTo>
                <a:lnTo>
                  <a:pt x="3836" y="1142"/>
                </a:lnTo>
                <a:lnTo>
                  <a:pt x="3835" y="1142"/>
                </a:lnTo>
                <a:lnTo>
                  <a:pt x="3836" y="1142"/>
                </a:lnTo>
                <a:lnTo>
                  <a:pt x="3836" y="1141"/>
                </a:lnTo>
                <a:lnTo>
                  <a:pt x="3836" y="1140"/>
                </a:lnTo>
                <a:lnTo>
                  <a:pt x="3836" y="1138"/>
                </a:lnTo>
                <a:close/>
                <a:moveTo>
                  <a:pt x="3796" y="1131"/>
                </a:moveTo>
                <a:lnTo>
                  <a:pt x="3796" y="1132"/>
                </a:lnTo>
                <a:lnTo>
                  <a:pt x="3797" y="1132"/>
                </a:lnTo>
                <a:lnTo>
                  <a:pt x="3796" y="1132"/>
                </a:lnTo>
                <a:lnTo>
                  <a:pt x="3796" y="1131"/>
                </a:lnTo>
                <a:lnTo>
                  <a:pt x="3797" y="1131"/>
                </a:lnTo>
                <a:lnTo>
                  <a:pt x="3797" y="1132"/>
                </a:lnTo>
                <a:lnTo>
                  <a:pt x="3797" y="1133"/>
                </a:lnTo>
                <a:lnTo>
                  <a:pt x="3796" y="1133"/>
                </a:lnTo>
                <a:lnTo>
                  <a:pt x="3796" y="1132"/>
                </a:lnTo>
                <a:lnTo>
                  <a:pt x="3795" y="1132"/>
                </a:lnTo>
                <a:lnTo>
                  <a:pt x="3796" y="1132"/>
                </a:lnTo>
                <a:lnTo>
                  <a:pt x="3795" y="1132"/>
                </a:lnTo>
                <a:lnTo>
                  <a:pt x="3795" y="1131"/>
                </a:lnTo>
                <a:lnTo>
                  <a:pt x="3795" y="1129"/>
                </a:lnTo>
                <a:lnTo>
                  <a:pt x="3796" y="1129"/>
                </a:lnTo>
                <a:lnTo>
                  <a:pt x="3796" y="1131"/>
                </a:lnTo>
                <a:close/>
                <a:moveTo>
                  <a:pt x="3830" y="1136"/>
                </a:moveTo>
                <a:lnTo>
                  <a:pt x="3830" y="1137"/>
                </a:lnTo>
                <a:lnTo>
                  <a:pt x="3830" y="1136"/>
                </a:lnTo>
                <a:close/>
                <a:moveTo>
                  <a:pt x="3791" y="1129"/>
                </a:moveTo>
                <a:lnTo>
                  <a:pt x="3791" y="1131"/>
                </a:lnTo>
                <a:lnTo>
                  <a:pt x="3789" y="1131"/>
                </a:lnTo>
                <a:lnTo>
                  <a:pt x="3789" y="1129"/>
                </a:lnTo>
                <a:lnTo>
                  <a:pt x="3791" y="1129"/>
                </a:lnTo>
                <a:lnTo>
                  <a:pt x="3791" y="1128"/>
                </a:lnTo>
                <a:lnTo>
                  <a:pt x="3792" y="1128"/>
                </a:lnTo>
                <a:lnTo>
                  <a:pt x="3792" y="1129"/>
                </a:lnTo>
                <a:lnTo>
                  <a:pt x="3791" y="1129"/>
                </a:lnTo>
                <a:close/>
                <a:moveTo>
                  <a:pt x="3797" y="1128"/>
                </a:moveTo>
                <a:lnTo>
                  <a:pt x="3797" y="1129"/>
                </a:lnTo>
                <a:lnTo>
                  <a:pt x="3799" y="1129"/>
                </a:lnTo>
                <a:lnTo>
                  <a:pt x="3800" y="1129"/>
                </a:lnTo>
                <a:lnTo>
                  <a:pt x="3800" y="1131"/>
                </a:lnTo>
                <a:lnTo>
                  <a:pt x="3800" y="1132"/>
                </a:lnTo>
                <a:lnTo>
                  <a:pt x="3800" y="1133"/>
                </a:lnTo>
                <a:lnTo>
                  <a:pt x="3799" y="1133"/>
                </a:lnTo>
                <a:lnTo>
                  <a:pt x="3799" y="1132"/>
                </a:lnTo>
                <a:lnTo>
                  <a:pt x="3797" y="1132"/>
                </a:lnTo>
                <a:lnTo>
                  <a:pt x="3799" y="1132"/>
                </a:lnTo>
                <a:lnTo>
                  <a:pt x="3799" y="1131"/>
                </a:lnTo>
                <a:lnTo>
                  <a:pt x="3797" y="1131"/>
                </a:lnTo>
                <a:lnTo>
                  <a:pt x="3797" y="1129"/>
                </a:lnTo>
                <a:lnTo>
                  <a:pt x="3796" y="1129"/>
                </a:lnTo>
                <a:lnTo>
                  <a:pt x="3797" y="1129"/>
                </a:lnTo>
                <a:lnTo>
                  <a:pt x="3797" y="1131"/>
                </a:lnTo>
                <a:lnTo>
                  <a:pt x="3796" y="1131"/>
                </a:lnTo>
                <a:lnTo>
                  <a:pt x="3796" y="1129"/>
                </a:lnTo>
                <a:lnTo>
                  <a:pt x="3797" y="1129"/>
                </a:lnTo>
                <a:lnTo>
                  <a:pt x="3797" y="1128"/>
                </a:lnTo>
                <a:close/>
                <a:moveTo>
                  <a:pt x="3799" y="1128"/>
                </a:moveTo>
                <a:lnTo>
                  <a:pt x="3800" y="1128"/>
                </a:lnTo>
                <a:lnTo>
                  <a:pt x="3800" y="1129"/>
                </a:lnTo>
                <a:lnTo>
                  <a:pt x="3801" y="1129"/>
                </a:lnTo>
                <a:lnTo>
                  <a:pt x="3800" y="1129"/>
                </a:lnTo>
                <a:lnTo>
                  <a:pt x="3800" y="1131"/>
                </a:lnTo>
                <a:lnTo>
                  <a:pt x="3800" y="1129"/>
                </a:lnTo>
                <a:lnTo>
                  <a:pt x="3799" y="1129"/>
                </a:lnTo>
                <a:lnTo>
                  <a:pt x="3797" y="1129"/>
                </a:lnTo>
                <a:lnTo>
                  <a:pt x="3797" y="1128"/>
                </a:lnTo>
                <a:lnTo>
                  <a:pt x="3799" y="1128"/>
                </a:lnTo>
                <a:close/>
                <a:moveTo>
                  <a:pt x="3904" y="1149"/>
                </a:moveTo>
                <a:lnTo>
                  <a:pt x="3904" y="1150"/>
                </a:lnTo>
                <a:lnTo>
                  <a:pt x="3904" y="1149"/>
                </a:lnTo>
                <a:close/>
                <a:moveTo>
                  <a:pt x="3789" y="1126"/>
                </a:moveTo>
                <a:lnTo>
                  <a:pt x="3791" y="1126"/>
                </a:lnTo>
                <a:lnTo>
                  <a:pt x="3791" y="1127"/>
                </a:lnTo>
                <a:lnTo>
                  <a:pt x="3789" y="1127"/>
                </a:lnTo>
                <a:lnTo>
                  <a:pt x="3789" y="1128"/>
                </a:lnTo>
                <a:lnTo>
                  <a:pt x="3789" y="1127"/>
                </a:lnTo>
                <a:lnTo>
                  <a:pt x="3788" y="1127"/>
                </a:lnTo>
                <a:lnTo>
                  <a:pt x="3788" y="1126"/>
                </a:lnTo>
                <a:lnTo>
                  <a:pt x="3789" y="1126"/>
                </a:lnTo>
                <a:lnTo>
                  <a:pt x="3788" y="1126"/>
                </a:lnTo>
                <a:lnTo>
                  <a:pt x="3789" y="1126"/>
                </a:lnTo>
                <a:lnTo>
                  <a:pt x="3789" y="1125"/>
                </a:lnTo>
                <a:lnTo>
                  <a:pt x="3789" y="1126"/>
                </a:lnTo>
                <a:close/>
                <a:moveTo>
                  <a:pt x="3906" y="1150"/>
                </a:moveTo>
                <a:lnTo>
                  <a:pt x="3907" y="1150"/>
                </a:lnTo>
                <a:lnTo>
                  <a:pt x="3907" y="1151"/>
                </a:lnTo>
                <a:lnTo>
                  <a:pt x="3906" y="1151"/>
                </a:lnTo>
                <a:lnTo>
                  <a:pt x="3907" y="1152"/>
                </a:lnTo>
                <a:lnTo>
                  <a:pt x="3906" y="1152"/>
                </a:lnTo>
                <a:lnTo>
                  <a:pt x="3905" y="1151"/>
                </a:lnTo>
                <a:lnTo>
                  <a:pt x="3904" y="1151"/>
                </a:lnTo>
                <a:lnTo>
                  <a:pt x="3904" y="1150"/>
                </a:lnTo>
                <a:lnTo>
                  <a:pt x="3905" y="1150"/>
                </a:lnTo>
                <a:lnTo>
                  <a:pt x="3906" y="1150"/>
                </a:lnTo>
                <a:close/>
                <a:moveTo>
                  <a:pt x="3792" y="1126"/>
                </a:moveTo>
                <a:lnTo>
                  <a:pt x="3793" y="1126"/>
                </a:lnTo>
                <a:lnTo>
                  <a:pt x="3792" y="1126"/>
                </a:lnTo>
                <a:lnTo>
                  <a:pt x="3792" y="1127"/>
                </a:lnTo>
                <a:lnTo>
                  <a:pt x="3791" y="1127"/>
                </a:lnTo>
                <a:lnTo>
                  <a:pt x="3791" y="1128"/>
                </a:lnTo>
                <a:lnTo>
                  <a:pt x="3791" y="1127"/>
                </a:lnTo>
                <a:lnTo>
                  <a:pt x="3792" y="1127"/>
                </a:lnTo>
                <a:lnTo>
                  <a:pt x="3791" y="1127"/>
                </a:lnTo>
                <a:lnTo>
                  <a:pt x="3791" y="1126"/>
                </a:lnTo>
                <a:lnTo>
                  <a:pt x="3791" y="1125"/>
                </a:lnTo>
                <a:lnTo>
                  <a:pt x="3792" y="1125"/>
                </a:lnTo>
                <a:lnTo>
                  <a:pt x="3792" y="1126"/>
                </a:lnTo>
                <a:close/>
                <a:moveTo>
                  <a:pt x="3789" y="1126"/>
                </a:moveTo>
                <a:lnTo>
                  <a:pt x="3789" y="1125"/>
                </a:lnTo>
                <a:lnTo>
                  <a:pt x="3789" y="1126"/>
                </a:lnTo>
                <a:close/>
                <a:moveTo>
                  <a:pt x="3909" y="1148"/>
                </a:moveTo>
                <a:lnTo>
                  <a:pt x="3907" y="1148"/>
                </a:lnTo>
                <a:lnTo>
                  <a:pt x="3906" y="1148"/>
                </a:lnTo>
                <a:lnTo>
                  <a:pt x="3906" y="1149"/>
                </a:lnTo>
                <a:lnTo>
                  <a:pt x="3907" y="1149"/>
                </a:lnTo>
                <a:lnTo>
                  <a:pt x="3907" y="1148"/>
                </a:lnTo>
                <a:lnTo>
                  <a:pt x="3907" y="1149"/>
                </a:lnTo>
                <a:lnTo>
                  <a:pt x="3906" y="1149"/>
                </a:lnTo>
                <a:lnTo>
                  <a:pt x="3906" y="1148"/>
                </a:lnTo>
                <a:lnTo>
                  <a:pt x="3907" y="1148"/>
                </a:lnTo>
                <a:lnTo>
                  <a:pt x="3907" y="1146"/>
                </a:lnTo>
                <a:lnTo>
                  <a:pt x="3907" y="1148"/>
                </a:lnTo>
                <a:lnTo>
                  <a:pt x="3909" y="1148"/>
                </a:lnTo>
                <a:close/>
                <a:moveTo>
                  <a:pt x="3909" y="1146"/>
                </a:moveTo>
                <a:lnTo>
                  <a:pt x="3907" y="1146"/>
                </a:lnTo>
                <a:lnTo>
                  <a:pt x="3907" y="1145"/>
                </a:lnTo>
                <a:lnTo>
                  <a:pt x="3907" y="1146"/>
                </a:lnTo>
                <a:lnTo>
                  <a:pt x="3909" y="1146"/>
                </a:lnTo>
                <a:close/>
                <a:moveTo>
                  <a:pt x="3910" y="1145"/>
                </a:moveTo>
                <a:lnTo>
                  <a:pt x="3910" y="1146"/>
                </a:lnTo>
                <a:lnTo>
                  <a:pt x="3909" y="1146"/>
                </a:lnTo>
                <a:lnTo>
                  <a:pt x="3909" y="1145"/>
                </a:lnTo>
                <a:lnTo>
                  <a:pt x="3909" y="1146"/>
                </a:lnTo>
                <a:lnTo>
                  <a:pt x="3909" y="1145"/>
                </a:lnTo>
                <a:lnTo>
                  <a:pt x="3910" y="1145"/>
                </a:lnTo>
                <a:lnTo>
                  <a:pt x="3909" y="1145"/>
                </a:lnTo>
                <a:lnTo>
                  <a:pt x="3909" y="1144"/>
                </a:lnTo>
                <a:lnTo>
                  <a:pt x="3910" y="1143"/>
                </a:lnTo>
                <a:lnTo>
                  <a:pt x="3910" y="1144"/>
                </a:lnTo>
                <a:lnTo>
                  <a:pt x="3910" y="1145"/>
                </a:lnTo>
                <a:close/>
                <a:moveTo>
                  <a:pt x="3889" y="1135"/>
                </a:moveTo>
                <a:lnTo>
                  <a:pt x="3889" y="1136"/>
                </a:lnTo>
                <a:lnTo>
                  <a:pt x="3890" y="1136"/>
                </a:lnTo>
                <a:lnTo>
                  <a:pt x="3889" y="1136"/>
                </a:lnTo>
                <a:lnTo>
                  <a:pt x="3890" y="1136"/>
                </a:lnTo>
                <a:lnTo>
                  <a:pt x="3890" y="1137"/>
                </a:lnTo>
                <a:lnTo>
                  <a:pt x="3890" y="1138"/>
                </a:lnTo>
                <a:lnTo>
                  <a:pt x="3890" y="1140"/>
                </a:lnTo>
                <a:lnTo>
                  <a:pt x="3889" y="1140"/>
                </a:lnTo>
                <a:lnTo>
                  <a:pt x="3888" y="1140"/>
                </a:lnTo>
                <a:lnTo>
                  <a:pt x="3888" y="1138"/>
                </a:lnTo>
                <a:lnTo>
                  <a:pt x="3888" y="1137"/>
                </a:lnTo>
                <a:lnTo>
                  <a:pt x="3888" y="1136"/>
                </a:lnTo>
                <a:lnTo>
                  <a:pt x="3888" y="1135"/>
                </a:lnTo>
                <a:lnTo>
                  <a:pt x="3887" y="1135"/>
                </a:lnTo>
                <a:lnTo>
                  <a:pt x="3888" y="1135"/>
                </a:lnTo>
                <a:lnTo>
                  <a:pt x="3889" y="1135"/>
                </a:lnTo>
                <a:close/>
                <a:moveTo>
                  <a:pt x="3885" y="1133"/>
                </a:moveTo>
                <a:lnTo>
                  <a:pt x="3885" y="1134"/>
                </a:lnTo>
                <a:lnTo>
                  <a:pt x="3885" y="1133"/>
                </a:lnTo>
                <a:close/>
                <a:moveTo>
                  <a:pt x="3917" y="1141"/>
                </a:moveTo>
                <a:lnTo>
                  <a:pt x="3915" y="1140"/>
                </a:lnTo>
                <a:lnTo>
                  <a:pt x="3917" y="1140"/>
                </a:lnTo>
                <a:lnTo>
                  <a:pt x="3917" y="1141"/>
                </a:lnTo>
                <a:close/>
                <a:moveTo>
                  <a:pt x="3918" y="1138"/>
                </a:moveTo>
                <a:lnTo>
                  <a:pt x="3917" y="1138"/>
                </a:lnTo>
                <a:lnTo>
                  <a:pt x="3918" y="1138"/>
                </a:lnTo>
                <a:lnTo>
                  <a:pt x="3918" y="1137"/>
                </a:lnTo>
                <a:lnTo>
                  <a:pt x="3918" y="1138"/>
                </a:lnTo>
                <a:close/>
                <a:moveTo>
                  <a:pt x="3801" y="1115"/>
                </a:moveTo>
                <a:lnTo>
                  <a:pt x="3802" y="1115"/>
                </a:lnTo>
                <a:lnTo>
                  <a:pt x="3802" y="1116"/>
                </a:lnTo>
                <a:lnTo>
                  <a:pt x="3802" y="1117"/>
                </a:lnTo>
                <a:lnTo>
                  <a:pt x="3803" y="1117"/>
                </a:lnTo>
                <a:lnTo>
                  <a:pt x="3803" y="1118"/>
                </a:lnTo>
                <a:lnTo>
                  <a:pt x="3802" y="1118"/>
                </a:lnTo>
                <a:lnTo>
                  <a:pt x="3803" y="1118"/>
                </a:lnTo>
                <a:lnTo>
                  <a:pt x="3802" y="1118"/>
                </a:lnTo>
                <a:lnTo>
                  <a:pt x="3802" y="1117"/>
                </a:lnTo>
                <a:lnTo>
                  <a:pt x="3801" y="1117"/>
                </a:lnTo>
                <a:lnTo>
                  <a:pt x="3801" y="1116"/>
                </a:lnTo>
                <a:lnTo>
                  <a:pt x="3800" y="1115"/>
                </a:lnTo>
                <a:lnTo>
                  <a:pt x="3800" y="1113"/>
                </a:lnTo>
                <a:lnTo>
                  <a:pt x="3801" y="1113"/>
                </a:lnTo>
                <a:lnTo>
                  <a:pt x="3801" y="1115"/>
                </a:lnTo>
                <a:close/>
                <a:moveTo>
                  <a:pt x="3888" y="1132"/>
                </a:moveTo>
                <a:lnTo>
                  <a:pt x="3888" y="1133"/>
                </a:lnTo>
                <a:lnTo>
                  <a:pt x="3889" y="1133"/>
                </a:lnTo>
                <a:lnTo>
                  <a:pt x="3889" y="1134"/>
                </a:lnTo>
                <a:lnTo>
                  <a:pt x="3888" y="1134"/>
                </a:lnTo>
                <a:lnTo>
                  <a:pt x="3888" y="1135"/>
                </a:lnTo>
                <a:lnTo>
                  <a:pt x="3888" y="1134"/>
                </a:lnTo>
                <a:lnTo>
                  <a:pt x="3888" y="1133"/>
                </a:lnTo>
                <a:lnTo>
                  <a:pt x="3888" y="1134"/>
                </a:lnTo>
                <a:lnTo>
                  <a:pt x="3888" y="1133"/>
                </a:lnTo>
                <a:lnTo>
                  <a:pt x="3887" y="1133"/>
                </a:lnTo>
                <a:lnTo>
                  <a:pt x="3888" y="1133"/>
                </a:lnTo>
                <a:lnTo>
                  <a:pt x="3887" y="1133"/>
                </a:lnTo>
                <a:lnTo>
                  <a:pt x="3888" y="1133"/>
                </a:lnTo>
                <a:lnTo>
                  <a:pt x="3888" y="1134"/>
                </a:lnTo>
                <a:lnTo>
                  <a:pt x="3888" y="1135"/>
                </a:lnTo>
                <a:lnTo>
                  <a:pt x="3887" y="1135"/>
                </a:lnTo>
                <a:lnTo>
                  <a:pt x="3887" y="1134"/>
                </a:lnTo>
                <a:lnTo>
                  <a:pt x="3887" y="1133"/>
                </a:lnTo>
                <a:lnTo>
                  <a:pt x="3886" y="1133"/>
                </a:lnTo>
                <a:lnTo>
                  <a:pt x="3886" y="1132"/>
                </a:lnTo>
                <a:lnTo>
                  <a:pt x="3887" y="1132"/>
                </a:lnTo>
                <a:lnTo>
                  <a:pt x="3887" y="1131"/>
                </a:lnTo>
                <a:lnTo>
                  <a:pt x="3888" y="1131"/>
                </a:lnTo>
                <a:lnTo>
                  <a:pt x="3888" y="1129"/>
                </a:lnTo>
                <a:lnTo>
                  <a:pt x="3888" y="1131"/>
                </a:lnTo>
                <a:lnTo>
                  <a:pt x="3888" y="1132"/>
                </a:lnTo>
                <a:close/>
                <a:moveTo>
                  <a:pt x="3884" y="1128"/>
                </a:moveTo>
                <a:lnTo>
                  <a:pt x="3882" y="1128"/>
                </a:lnTo>
                <a:lnTo>
                  <a:pt x="3884" y="1128"/>
                </a:lnTo>
                <a:lnTo>
                  <a:pt x="3882" y="1128"/>
                </a:lnTo>
                <a:lnTo>
                  <a:pt x="3884" y="1128"/>
                </a:lnTo>
                <a:close/>
                <a:moveTo>
                  <a:pt x="3881" y="1128"/>
                </a:moveTo>
                <a:lnTo>
                  <a:pt x="3881" y="1127"/>
                </a:lnTo>
                <a:lnTo>
                  <a:pt x="3881" y="1128"/>
                </a:lnTo>
                <a:close/>
                <a:moveTo>
                  <a:pt x="3881" y="1127"/>
                </a:moveTo>
                <a:lnTo>
                  <a:pt x="3880" y="1127"/>
                </a:lnTo>
                <a:lnTo>
                  <a:pt x="3881" y="1127"/>
                </a:lnTo>
                <a:close/>
                <a:moveTo>
                  <a:pt x="3881" y="1127"/>
                </a:moveTo>
                <a:lnTo>
                  <a:pt x="3880" y="1127"/>
                </a:lnTo>
                <a:lnTo>
                  <a:pt x="3881" y="1127"/>
                </a:lnTo>
                <a:close/>
                <a:moveTo>
                  <a:pt x="3922" y="1127"/>
                </a:moveTo>
                <a:lnTo>
                  <a:pt x="3923" y="1127"/>
                </a:lnTo>
                <a:lnTo>
                  <a:pt x="3923" y="1128"/>
                </a:lnTo>
                <a:lnTo>
                  <a:pt x="3922" y="1128"/>
                </a:lnTo>
                <a:lnTo>
                  <a:pt x="3922" y="1129"/>
                </a:lnTo>
                <a:lnTo>
                  <a:pt x="3922" y="1131"/>
                </a:lnTo>
                <a:lnTo>
                  <a:pt x="3921" y="1131"/>
                </a:lnTo>
                <a:lnTo>
                  <a:pt x="3920" y="1131"/>
                </a:lnTo>
                <a:lnTo>
                  <a:pt x="3920" y="1129"/>
                </a:lnTo>
                <a:lnTo>
                  <a:pt x="3920" y="1128"/>
                </a:lnTo>
                <a:lnTo>
                  <a:pt x="3921" y="1128"/>
                </a:lnTo>
                <a:lnTo>
                  <a:pt x="3921" y="1127"/>
                </a:lnTo>
                <a:lnTo>
                  <a:pt x="3920" y="1127"/>
                </a:lnTo>
                <a:lnTo>
                  <a:pt x="3920" y="1126"/>
                </a:lnTo>
                <a:lnTo>
                  <a:pt x="3921" y="1126"/>
                </a:lnTo>
                <a:lnTo>
                  <a:pt x="3921" y="1127"/>
                </a:lnTo>
                <a:lnTo>
                  <a:pt x="3922" y="1127"/>
                </a:lnTo>
                <a:close/>
                <a:moveTo>
                  <a:pt x="3895" y="1119"/>
                </a:moveTo>
                <a:lnTo>
                  <a:pt x="3896" y="1119"/>
                </a:lnTo>
                <a:lnTo>
                  <a:pt x="3896" y="1120"/>
                </a:lnTo>
                <a:lnTo>
                  <a:pt x="3896" y="1119"/>
                </a:lnTo>
                <a:lnTo>
                  <a:pt x="3896" y="1120"/>
                </a:lnTo>
                <a:lnTo>
                  <a:pt x="3897" y="1120"/>
                </a:lnTo>
                <a:lnTo>
                  <a:pt x="3897" y="1121"/>
                </a:lnTo>
                <a:lnTo>
                  <a:pt x="3897" y="1123"/>
                </a:lnTo>
                <a:lnTo>
                  <a:pt x="3896" y="1123"/>
                </a:lnTo>
                <a:lnTo>
                  <a:pt x="3896" y="1121"/>
                </a:lnTo>
                <a:lnTo>
                  <a:pt x="3896" y="1123"/>
                </a:lnTo>
                <a:lnTo>
                  <a:pt x="3897" y="1123"/>
                </a:lnTo>
                <a:lnTo>
                  <a:pt x="3897" y="1124"/>
                </a:lnTo>
                <a:lnTo>
                  <a:pt x="3896" y="1124"/>
                </a:lnTo>
                <a:lnTo>
                  <a:pt x="3897" y="1124"/>
                </a:lnTo>
                <a:lnTo>
                  <a:pt x="3897" y="1125"/>
                </a:lnTo>
                <a:lnTo>
                  <a:pt x="3896" y="1125"/>
                </a:lnTo>
                <a:lnTo>
                  <a:pt x="3896" y="1124"/>
                </a:lnTo>
                <a:lnTo>
                  <a:pt x="3896" y="1125"/>
                </a:lnTo>
                <a:lnTo>
                  <a:pt x="3896" y="1124"/>
                </a:lnTo>
                <a:lnTo>
                  <a:pt x="3896" y="1123"/>
                </a:lnTo>
                <a:lnTo>
                  <a:pt x="3896" y="1121"/>
                </a:lnTo>
                <a:lnTo>
                  <a:pt x="3895" y="1121"/>
                </a:lnTo>
                <a:lnTo>
                  <a:pt x="3895" y="1120"/>
                </a:lnTo>
                <a:lnTo>
                  <a:pt x="3895" y="1119"/>
                </a:lnTo>
                <a:close/>
                <a:moveTo>
                  <a:pt x="3898" y="1117"/>
                </a:moveTo>
                <a:lnTo>
                  <a:pt x="3898" y="1118"/>
                </a:lnTo>
                <a:lnTo>
                  <a:pt x="3898" y="1117"/>
                </a:lnTo>
                <a:lnTo>
                  <a:pt x="3897" y="1117"/>
                </a:lnTo>
                <a:lnTo>
                  <a:pt x="3898" y="1117"/>
                </a:lnTo>
                <a:close/>
                <a:moveTo>
                  <a:pt x="3921" y="1123"/>
                </a:moveTo>
                <a:lnTo>
                  <a:pt x="3922" y="1123"/>
                </a:lnTo>
                <a:lnTo>
                  <a:pt x="3922" y="1124"/>
                </a:lnTo>
                <a:lnTo>
                  <a:pt x="3923" y="1124"/>
                </a:lnTo>
                <a:lnTo>
                  <a:pt x="3923" y="1125"/>
                </a:lnTo>
                <a:lnTo>
                  <a:pt x="3924" y="1125"/>
                </a:lnTo>
                <a:lnTo>
                  <a:pt x="3924" y="1126"/>
                </a:lnTo>
                <a:lnTo>
                  <a:pt x="3923" y="1126"/>
                </a:lnTo>
                <a:lnTo>
                  <a:pt x="3922" y="1125"/>
                </a:lnTo>
                <a:lnTo>
                  <a:pt x="3922" y="1124"/>
                </a:lnTo>
                <a:lnTo>
                  <a:pt x="3922" y="1125"/>
                </a:lnTo>
                <a:lnTo>
                  <a:pt x="3921" y="1125"/>
                </a:lnTo>
                <a:lnTo>
                  <a:pt x="3921" y="1124"/>
                </a:lnTo>
                <a:lnTo>
                  <a:pt x="3922" y="1124"/>
                </a:lnTo>
                <a:lnTo>
                  <a:pt x="3921" y="1124"/>
                </a:lnTo>
                <a:lnTo>
                  <a:pt x="3920" y="1124"/>
                </a:lnTo>
                <a:lnTo>
                  <a:pt x="3920" y="1123"/>
                </a:lnTo>
                <a:lnTo>
                  <a:pt x="3920" y="1121"/>
                </a:lnTo>
                <a:lnTo>
                  <a:pt x="3921" y="1121"/>
                </a:lnTo>
                <a:lnTo>
                  <a:pt x="3921" y="1123"/>
                </a:lnTo>
                <a:close/>
                <a:moveTo>
                  <a:pt x="3932" y="1121"/>
                </a:moveTo>
                <a:lnTo>
                  <a:pt x="3932" y="1120"/>
                </a:lnTo>
                <a:lnTo>
                  <a:pt x="3932" y="1121"/>
                </a:lnTo>
                <a:close/>
                <a:moveTo>
                  <a:pt x="3931" y="1121"/>
                </a:moveTo>
                <a:lnTo>
                  <a:pt x="3930" y="1120"/>
                </a:lnTo>
                <a:lnTo>
                  <a:pt x="3931" y="1120"/>
                </a:lnTo>
                <a:lnTo>
                  <a:pt x="3931" y="1121"/>
                </a:lnTo>
                <a:close/>
                <a:moveTo>
                  <a:pt x="3932" y="1120"/>
                </a:moveTo>
                <a:lnTo>
                  <a:pt x="3932" y="1119"/>
                </a:lnTo>
                <a:lnTo>
                  <a:pt x="3934" y="1119"/>
                </a:lnTo>
                <a:lnTo>
                  <a:pt x="3932" y="1120"/>
                </a:lnTo>
                <a:close/>
                <a:moveTo>
                  <a:pt x="3931" y="1119"/>
                </a:moveTo>
                <a:lnTo>
                  <a:pt x="3932" y="1119"/>
                </a:lnTo>
                <a:lnTo>
                  <a:pt x="3931" y="1120"/>
                </a:lnTo>
                <a:lnTo>
                  <a:pt x="3931" y="1119"/>
                </a:lnTo>
                <a:close/>
                <a:moveTo>
                  <a:pt x="3935" y="1117"/>
                </a:moveTo>
                <a:lnTo>
                  <a:pt x="3934" y="1117"/>
                </a:lnTo>
                <a:lnTo>
                  <a:pt x="3935" y="1117"/>
                </a:lnTo>
                <a:close/>
                <a:moveTo>
                  <a:pt x="3934" y="1116"/>
                </a:moveTo>
                <a:lnTo>
                  <a:pt x="3934" y="1115"/>
                </a:lnTo>
                <a:lnTo>
                  <a:pt x="3934" y="1116"/>
                </a:lnTo>
                <a:close/>
                <a:moveTo>
                  <a:pt x="3937" y="1115"/>
                </a:moveTo>
                <a:lnTo>
                  <a:pt x="3937" y="1116"/>
                </a:lnTo>
                <a:lnTo>
                  <a:pt x="3937" y="1115"/>
                </a:lnTo>
                <a:close/>
                <a:moveTo>
                  <a:pt x="3932" y="1113"/>
                </a:moveTo>
                <a:lnTo>
                  <a:pt x="3934" y="1113"/>
                </a:lnTo>
                <a:lnTo>
                  <a:pt x="3932" y="1113"/>
                </a:lnTo>
                <a:lnTo>
                  <a:pt x="3932" y="1115"/>
                </a:lnTo>
                <a:lnTo>
                  <a:pt x="3932" y="1113"/>
                </a:lnTo>
                <a:lnTo>
                  <a:pt x="3932" y="1112"/>
                </a:lnTo>
                <a:lnTo>
                  <a:pt x="3932" y="1113"/>
                </a:lnTo>
                <a:close/>
                <a:moveTo>
                  <a:pt x="3934" y="1109"/>
                </a:moveTo>
                <a:lnTo>
                  <a:pt x="3935" y="1109"/>
                </a:lnTo>
                <a:lnTo>
                  <a:pt x="3936" y="1109"/>
                </a:lnTo>
                <a:lnTo>
                  <a:pt x="3935" y="1109"/>
                </a:lnTo>
                <a:lnTo>
                  <a:pt x="3934" y="1110"/>
                </a:lnTo>
                <a:lnTo>
                  <a:pt x="3932" y="1110"/>
                </a:lnTo>
                <a:lnTo>
                  <a:pt x="3932" y="1109"/>
                </a:lnTo>
                <a:lnTo>
                  <a:pt x="3934" y="1109"/>
                </a:lnTo>
                <a:lnTo>
                  <a:pt x="3934" y="1108"/>
                </a:lnTo>
                <a:lnTo>
                  <a:pt x="3934" y="1109"/>
                </a:lnTo>
                <a:close/>
                <a:moveTo>
                  <a:pt x="3937" y="1108"/>
                </a:moveTo>
                <a:lnTo>
                  <a:pt x="3938" y="1109"/>
                </a:lnTo>
                <a:lnTo>
                  <a:pt x="3938" y="1110"/>
                </a:lnTo>
                <a:lnTo>
                  <a:pt x="3938" y="1111"/>
                </a:lnTo>
                <a:lnTo>
                  <a:pt x="3938" y="1112"/>
                </a:lnTo>
                <a:lnTo>
                  <a:pt x="3937" y="1113"/>
                </a:lnTo>
                <a:lnTo>
                  <a:pt x="3937" y="1115"/>
                </a:lnTo>
                <a:lnTo>
                  <a:pt x="3936" y="1116"/>
                </a:lnTo>
                <a:lnTo>
                  <a:pt x="3936" y="1117"/>
                </a:lnTo>
                <a:lnTo>
                  <a:pt x="3935" y="1117"/>
                </a:lnTo>
                <a:lnTo>
                  <a:pt x="3935" y="1116"/>
                </a:lnTo>
                <a:lnTo>
                  <a:pt x="3934" y="1116"/>
                </a:lnTo>
                <a:lnTo>
                  <a:pt x="3934" y="1115"/>
                </a:lnTo>
                <a:lnTo>
                  <a:pt x="3934" y="1113"/>
                </a:lnTo>
                <a:lnTo>
                  <a:pt x="3935" y="1113"/>
                </a:lnTo>
                <a:lnTo>
                  <a:pt x="3934" y="1113"/>
                </a:lnTo>
                <a:lnTo>
                  <a:pt x="3934" y="1112"/>
                </a:lnTo>
                <a:lnTo>
                  <a:pt x="3935" y="1111"/>
                </a:lnTo>
                <a:lnTo>
                  <a:pt x="3935" y="1110"/>
                </a:lnTo>
                <a:lnTo>
                  <a:pt x="3936" y="1110"/>
                </a:lnTo>
                <a:lnTo>
                  <a:pt x="3936" y="1111"/>
                </a:lnTo>
                <a:lnTo>
                  <a:pt x="3935" y="1112"/>
                </a:lnTo>
                <a:lnTo>
                  <a:pt x="3935" y="1113"/>
                </a:lnTo>
                <a:lnTo>
                  <a:pt x="3936" y="1113"/>
                </a:lnTo>
                <a:lnTo>
                  <a:pt x="3935" y="1113"/>
                </a:lnTo>
                <a:lnTo>
                  <a:pt x="3935" y="1112"/>
                </a:lnTo>
                <a:lnTo>
                  <a:pt x="3936" y="1112"/>
                </a:lnTo>
                <a:lnTo>
                  <a:pt x="3936" y="1111"/>
                </a:lnTo>
                <a:lnTo>
                  <a:pt x="3936" y="1112"/>
                </a:lnTo>
                <a:lnTo>
                  <a:pt x="3937" y="1112"/>
                </a:lnTo>
                <a:lnTo>
                  <a:pt x="3937" y="1111"/>
                </a:lnTo>
                <a:lnTo>
                  <a:pt x="3937" y="1112"/>
                </a:lnTo>
                <a:lnTo>
                  <a:pt x="3937" y="1111"/>
                </a:lnTo>
                <a:lnTo>
                  <a:pt x="3936" y="1111"/>
                </a:lnTo>
                <a:lnTo>
                  <a:pt x="3937" y="1111"/>
                </a:lnTo>
                <a:lnTo>
                  <a:pt x="3936" y="1110"/>
                </a:lnTo>
                <a:lnTo>
                  <a:pt x="3937" y="1110"/>
                </a:lnTo>
                <a:lnTo>
                  <a:pt x="3938" y="1110"/>
                </a:lnTo>
                <a:lnTo>
                  <a:pt x="3937" y="1110"/>
                </a:lnTo>
                <a:lnTo>
                  <a:pt x="3937" y="1109"/>
                </a:lnTo>
                <a:lnTo>
                  <a:pt x="3937" y="1108"/>
                </a:lnTo>
                <a:lnTo>
                  <a:pt x="3936" y="1108"/>
                </a:lnTo>
                <a:lnTo>
                  <a:pt x="3935" y="1108"/>
                </a:lnTo>
                <a:lnTo>
                  <a:pt x="3935" y="1107"/>
                </a:lnTo>
                <a:lnTo>
                  <a:pt x="3936" y="1107"/>
                </a:lnTo>
                <a:lnTo>
                  <a:pt x="3937" y="1107"/>
                </a:lnTo>
                <a:lnTo>
                  <a:pt x="3937" y="1108"/>
                </a:lnTo>
                <a:close/>
                <a:moveTo>
                  <a:pt x="3940" y="1102"/>
                </a:moveTo>
                <a:lnTo>
                  <a:pt x="3941" y="1102"/>
                </a:lnTo>
                <a:lnTo>
                  <a:pt x="3940" y="1102"/>
                </a:lnTo>
                <a:lnTo>
                  <a:pt x="3940" y="1103"/>
                </a:lnTo>
                <a:lnTo>
                  <a:pt x="3940" y="1104"/>
                </a:lnTo>
                <a:lnTo>
                  <a:pt x="3941" y="1104"/>
                </a:lnTo>
                <a:lnTo>
                  <a:pt x="3941" y="1106"/>
                </a:lnTo>
                <a:lnTo>
                  <a:pt x="3941" y="1107"/>
                </a:lnTo>
                <a:lnTo>
                  <a:pt x="3943" y="1107"/>
                </a:lnTo>
                <a:lnTo>
                  <a:pt x="3943" y="1106"/>
                </a:lnTo>
                <a:lnTo>
                  <a:pt x="3943" y="1107"/>
                </a:lnTo>
                <a:lnTo>
                  <a:pt x="3943" y="1108"/>
                </a:lnTo>
                <a:lnTo>
                  <a:pt x="3941" y="1108"/>
                </a:lnTo>
                <a:lnTo>
                  <a:pt x="3941" y="1109"/>
                </a:lnTo>
                <a:lnTo>
                  <a:pt x="3940" y="1109"/>
                </a:lnTo>
                <a:lnTo>
                  <a:pt x="3939" y="1109"/>
                </a:lnTo>
                <a:lnTo>
                  <a:pt x="3939" y="1108"/>
                </a:lnTo>
                <a:lnTo>
                  <a:pt x="3938" y="1107"/>
                </a:lnTo>
                <a:lnTo>
                  <a:pt x="3939" y="1107"/>
                </a:lnTo>
                <a:lnTo>
                  <a:pt x="3939" y="1106"/>
                </a:lnTo>
                <a:lnTo>
                  <a:pt x="3938" y="1106"/>
                </a:lnTo>
                <a:lnTo>
                  <a:pt x="3938" y="1104"/>
                </a:lnTo>
                <a:lnTo>
                  <a:pt x="3939" y="1104"/>
                </a:lnTo>
                <a:lnTo>
                  <a:pt x="3938" y="1104"/>
                </a:lnTo>
                <a:lnTo>
                  <a:pt x="3938" y="1103"/>
                </a:lnTo>
                <a:lnTo>
                  <a:pt x="3939" y="1103"/>
                </a:lnTo>
                <a:lnTo>
                  <a:pt x="3939" y="1102"/>
                </a:lnTo>
                <a:lnTo>
                  <a:pt x="3938" y="1102"/>
                </a:lnTo>
                <a:lnTo>
                  <a:pt x="3939" y="1101"/>
                </a:lnTo>
                <a:lnTo>
                  <a:pt x="3940" y="1101"/>
                </a:lnTo>
                <a:lnTo>
                  <a:pt x="3940" y="1102"/>
                </a:lnTo>
                <a:close/>
                <a:moveTo>
                  <a:pt x="3927" y="1082"/>
                </a:moveTo>
                <a:lnTo>
                  <a:pt x="3927" y="1083"/>
                </a:lnTo>
                <a:lnTo>
                  <a:pt x="3927" y="1082"/>
                </a:lnTo>
                <a:close/>
                <a:moveTo>
                  <a:pt x="3953" y="1090"/>
                </a:moveTo>
                <a:lnTo>
                  <a:pt x="3952" y="1090"/>
                </a:lnTo>
                <a:lnTo>
                  <a:pt x="3953" y="1089"/>
                </a:lnTo>
                <a:lnTo>
                  <a:pt x="3952" y="1089"/>
                </a:lnTo>
                <a:lnTo>
                  <a:pt x="3952" y="1087"/>
                </a:lnTo>
                <a:lnTo>
                  <a:pt x="3953" y="1087"/>
                </a:lnTo>
                <a:lnTo>
                  <a:pt x="3954" y="1086"/>
                </a:lnTo>
                <a:lnTo>
                  <a:pt x="3954" y="1087"/>
                </a:lnTo>
                <a:lnTo>
                  <a:pt x="3954" y="1089"/>
                </a:lnTo>
                <a:lnTo>
                  <a:pt x="3953" y="1090"/>
                </a:lnTo>
                <a:close/>
                <a:moveTo>
                  <a:pt x="3929" y="1081"/>
                </a:moveTo>
                <a:lnTo>
                  <a:pt x="3929" y="1082"/>
                </a:lnTo>
                <a:lnTo>
                  <a:pt x="3930" y="1082"/>
                </a:lnTo>
                <a:lnTo>
                  <a:pt x="3929" y="1082"/>
                </a:lnTo>
                <a:lnTo>
                  <a:pt x="3928" y="1082"/>
                </a:lnTo>
                <a:lnTo>
                  <a:pt x="3928" y="1081"/>
                </a:lnTo>
                <a:lnTo>
                  <a:pt x="3929" y="1081"/>
                </a:lnTo>
                <a:close/>
                <a:moveTo>
                  <a:pt x="3954" y="1085"/>
                </a:moveTo>
                <a:lnTo>
                  <a:pt x="3954" y="1086"/>
                </a:lnTo>
                <a:lnTo>
                  <a:pt x="3953" y="1086"/>
                </a:lnTo>
                <a:lnTo>
                  <a:pt x="3954" y="1086"/>
                </a:lnTo>
                <a:lnTo>
                  <a:pt x="3954" y="1085"/>
                </a:lnTo>
                <a:lnTo>
                  <a:pt x="3953" y="1086"/>
                </a:lnTo>
                <a:lnTo>
                  <a:pt x="3952" y="1085"/>
                </a:lnTo>
                <a:lnTo>
                  <a:pt x="3953" y="1085"/>
                </a:lnTo>
                <a:lnTo>
                  <a:pt x="3953" y="1084"/>
                </a:lnTo>
                <a:lnTo>
                  <a:pt x="3954" y="1084"/>
                </a:lnTo>
                <a:lnTo>
                  <a:pt x="3954" y="1085"/>
                </a:lnTo>
                <a:close/>
                <a:moveTo>
                  <a:pt x="3961" y="1082"/>
                </a:moveTo>
                <a:lnTo>
                  <a:pt x="3961" y="1083"/>
                </a:lnTo>
                <a:lnTo>
                  <a:pt x="3961" y="1082"/>
                </a:lnTo>
                <a:lnTo>
                  <a:pt x="3962" y="1082"/>
                </a:lnTo>
                <a:lnTo>
                  <a:pt x="3962" y="1083"/>
                </a:lnTo>
                <a:lnTo>
                  <a:pt x="3961" y="1083"/>
                </a:lnTo>
                <a:lnTo>
                  <a:pt x="3961" y="1084"/>
                </a:lnTo>
                <a:lnTo>
                  <a:pt x="3960" y="1085"/>
                </a:lnTo>
                <a:lnTo>
                  <a:pt x="3960" y="1084"/>
                </a:lnTo>
                <a:lnTo>
                  <a:pt x="3960" y="1083"/>
                </a:lnTo>
                <a:lnTo>
                  <a:pt x="3960" y="1084"/>
                </a:lnTo>
                <a:lnTo>
                  <a:pt x="3960" y="1085"/>
                </a:lnTo>
                <a:lnTo>
                  <a:pt x="3959" y="1085"/>
                </a:lnTo>
                <a:lnTo>
                  <a:pt x="3957" y="1086"/>
                </a:lnTo>
                <a:lnTo>
                  <a:pt x="3957" y="1085"/>
                </a:lnTo>
                <a:lnTo>
                  <a:pt x="3957" y="1084"/>
                </a:lnTo>
                <a:lnTo>
                  <a:pt x="3959" y="1084"/>
                </a:lnTo>
                <a:lnTo>
                  <a:pt x="3957" y="1084"/>
                </a:lnTo>
                <a:lnTo>
                  <a:pt x="3957" y="1083"/>
                </a:lnTo>
                <a:lnTo>
                  <a:pt x="3957" y="1082"/>
                </a:lnTo>
                <a:lnTo>
                  <a:pt x="3959" y="1082"/>
                </a:lnTo>
                <a:lnTo>
                  <a:pt x="3960" y="1082"/>
                </a:lnTo>
                <a:lnTo>
                  <a:pt x="3961" y="1082"/>
                </a:lnTo>
                <a:close/>
                <a:moveTo>
                  <a:pt x="3963" y="1081"/>
                </a:moveTo>
                <a:lnTo>
                  <a:pt x="3963" y="1079"/>
                </a:lnTo>
                <a:lnTo>
                  <a:pt x="3963" y="1081"/>
                </a:lnTo>
                <a:close/>
                <a:moveTo>
                  <a:pt x="3713" y="1012"/>
                </a:moveTo>
                <a:lnTo>
                  <a:pt x="3713" y="1014"/>
                </a:lnTo>
                <a:lnTo>
                  <a:pt x="3715" y="1014"/>
                </a:lnTo>
                <a:lnTo>
                  <a:pt x="3713" y="1014"/>
                </a:lnTo>
                <a:lnTo>
                  <a:pt x="3712" y="1014"/>
                </a:lnTo>
                <a:lnTo>
                  <a:pt x="3712" y="1012"/>
                </a:lnTo>
                <a:lnTo>
                  <a:pt x="3713" y="1012"/>
                </a:lnTo>
                <a:close/>
                <a:moveTo>
                  <a:pt x="3713" y="1014"/>
                </a:moveTo>
                <a:lnTo>
                  <a:pt x="3713" y="1012"/>
                </a:lnTo>
                <a:lnTo>
                  <a:pt x="3715" y="1012"/>
                </a:lnTo>
                <a:lnTo>
                  <a:pt x="3713" y="1014"/>
                </a:lnTo>
                <a:close/>
                <a:moveTo>
                  <a:pt x="3968" y="1081"/>
                </a:moveTo>
                <a:lnTo>
                  <a:pt x="3968" y="1082"/>
                </a:lnTo>
                <a:lnTo>
                  <a:pt x="3966" y="1083"/>
                </a:lnTo>
                <a:lnTo>
                  <a:pt x="3963" y="1086"/>
                </a:lnTo>
                <a:lnTo>
                  <a:pt x="3962" y="1087"/>
                </a:lnTo>
                <a:lnTo>
                  <a:pt x="3962" y="1089"/>
                </a:lnTo>
                <a:lnTo>
                  <a:pt x="3960" y="1091"/>
                </a:lnTo>
                <a:lnTo>
                  <a:pt x="3959" y="1091"/>
                </a:lnTo>
                <a:lnTo>
                  <a:pt x="3959" y="1092"/>
                </a:lnTo>
                <a:lnTo>
                  <a:pt x="3957" y="1093"/>
                </a:lnTo>
                <a:lnTo>
                  <a:pt x="3956" y="1094"/>
                </a:lnTo>
                <a:lnTo>
                  <a:pt x="3955" y="1095"/>
                </a:lnTo>
                <a:lnTo>
                  <a:pt x="3953" y="1098"/>
                </a:lnTo>
                <a:lnTo>
                  <a:pt x="3952" y="1099"/>
                </a:lnTo>
                <a:lnTo>
                  <a:pt x="3951" y="1100"/>
                </a:lnTo>
                <a:lnTo>
                  <a:pt x="3951" y="1101"/>
                </a:lnTo>
                <a:lnTo>
                  <a:pt x="3949" y="1101"/>
                </a:lnTo>
                <a:lnTo>
                  <a:pt x="3949" y="1102"/>
                </a:lnTo>
                <a:lnTo>
                  <a:pt x="3948" y="1102"/>
                </a:lnTo>
                <a:lnTo>
                  <a:pt x="3948" y="1103"/>
                </a:lnTo>
                <a:lnTo>
                  <a:pt x="3947" y="1104"/>
                </a:lnTo>
                <a:lnTo>
                  <a:pt x="3946" y="1106"/>
                </a:lnTo>
                <a:lnTo>
                  <a:pt x="3945" y="1107"/>
                </a:lnTo>
                <a:lnTo>
                  <a:pt x="3945" y="1108"/>
                </a:lnTo>
                <a:lnTo>
                  <a:pt x="3944" y="1108"/>
                </a:lnTo>
                <a:lnTo>
                  <a:pt x="3944" y="1109"/>
                </a:lnTo>
                <a:lnTo>
                  <a:pt x="3943" y="1110"/>
                </a:lnTo>
                <a:lnTo>
                  <a:pt x="3941" y="1112"/>
                </a:lnTo>
                <a:lnTo>
                  <a:pt x="3940" y="1113"/>
                </a:lnTo>
                <a:lnTo>
                  <a:pt x="3939" y="1115"/>
                </a:lnTo>
                <a:lnTo>
                  <a:pt x="3937" y="1117"/>
                </a:lnTo>
                <a:lnTo>
                  <a:pt x="3937" y="1118"/>
                </a:lnTo>
                <a:lnTo>
                  <a:pt x="3936" y="1119"/>
                </a:lnTo>
                <a:lnTo>
                  <a:pt x="3936" y="1120"/>
                </a:lnTo>
                <a:lnTo>
                  <a:pt x="3935" y="1120"/>
                </a:lnTo>
                <a:lnTo>
                  <a:pt x="3934" y="1123"/>
                </a:lnTo>
                <a:lnTo>
                  <a:pt x="3934" y="1124"/>
                </a:lnTo>
                <a:lnTo>
                  <a:pt x="3932" y="1124"/>
                </a:lnTo>
                <a:lnTo>
                  <a:pt x="3931" y="1126"/>
                </a:lnTo>
                <a:lnTo>
                  <a:pt x="3930" y="1127"/>
                </a:lnTo>
                <a:lnTo>
                  <a:pt x="3930" y="1128"/>
                </a:lnTo>
                <a:lnTo>
                  <a:pt x="3929" y="1128"/>
                </a:lnTo>
                <a:lnTo>
                  <a:pt x="3929" y="1129"/>
                </a:lnTo>
                <a:lnTo>
                  <a:pt x="3928" y="1129"/>
                </a:lnTo>
                <a:lnTo>
                  <a:pt x="3928" y="1131"/>
                </a:lnTo>
                <a:lnTo>
                  <a:pt x="3927" y="1133"/>
                </a:lnTo>
                <a:lnTo>
                  <a:pt x="3924" y="1135"/>
                </a:lnTo>
                <a:lnTo>
                  <a:pt x="3923" y="1136"/>
                </a:lnTo>
                <a:lnTo>
                  <a:pt x="3922" y="1137"/>
                </a:lnTo>
                <a:lnTo>
                  <a:pt x="3922" y="1138"/>
                </a:lnTo>
                <a:lnTo>
                  <a:pt x="3921" y="1138"/>
                </a:lnTo>
                <a:lnTo>
                  <a:pt x="3920" y="1141"/>
                </a:lnTo>
                <a:lnTo>
                  <a:pt x="3919" y="1143"/>
                </a:lnTo>
                <a:lnTo>
                  <a:pt x="3918" y="1144"/>
                </a:lnTo>
                <a:lnTo>
                  <a:pt x="3918" y="1145"/>
                </a:lnTo>
                <a:lnTo>
                  <a:pt x="3917" y="1145"/>
                </a:lnTo>
                <a:lnTo>
                  <a:pt x="3917" y="1146"/>
                </a:lnTo>
                <a:lnTo>
                  <a:pt x="3915" y="1148"/>
                </a:lnTo>
                <a:lnTo>
                  <a:pt x="3914" y="1149"/>
                </a:lnTo>
                <a:lnTo>
                  <a:pt x="3913" y="1150"/>
                </a:lnTo>
                <a:lnTo>
                  <a:pt x="3912" y="1152"/>
                </a:lnTo>
                <a:lnTo>
                  <a:pt x="3911" y="1153"/>
                </a:lnTo>
                <a:lnTo>
                  <a:pt x="3910" y="1154"/>
                </a:lnTo>
                <a:lnTo>
                  <a:pt x="3909" y="1157"/>
                </a:lnTo>
                <a:lnTo>
                  <a:pt x="3909" y="1158"/>
                </a:lnTo>
                <a:lnTo>
                  <a:pt x="3907" y="1158"/>
                </a:lnTo>
                <a:lnTo>
                  <a:pt x="3907" y="1159"/>
                </a:lnTo>
                <a:lnTo>
                  <a:pt x="3906" y="1160"/>
                </a:lnTo>
                <a:lnTo>
                  <a:pt x="3904" y="1162"/>
                </a:lnTo>
                <a:lnTo>
                  <a:pt x="3904" y="1165"/>
                </a:lnTo>
                <a:lnTo>
                  <a:pt x="3903" y="1166"/>
                </a:lnTo>
                <a:lnTo>
                  <a:pt x="3902" y="1167"/>
                </a:lnTo>
                <a:lnTo>
                  <a:pt x="3901" y="1169"/>
                </a:lnTo>
                <a:lnTo>
                  <a:pt x="3898" y="1171"/>
                </a:lnTo>
                <a:lnTo>
                  <a:pt x="3898" y="1173"/>
                </a:lnTo>
                <a:lnTo>
                  <a:pt x="3897" y="1173"/>
                </a:lnTo>
                <a:lnTo>
                  <a:pt x="3897" y="1174"/>
                </a:lnTo>
                <a:lnTo>
                  <a:pt x="3897" y="1175"/>
                </a:lnTo>
                <a:lnTo>
                  <a:pt x="3896" y="1175"/>
                </a:lnTo>
                <a:lnTo>
                  <a:pt x="3896" y="1176"/>
                </a:lnTo>
                <a:lnTo>
                  <a:pt x="3895" y="1177"/>
                </a:lnTo>
                <a:lnTo>
                  <a:pt x="3894" y="1178"/>
                </a:lnTo>
                <a:lnTo>
                  <a:pt x="3893" y="1181"/>
                </a:lnTo>
                <a:lnTo>
                  <a:pt x="3892" y="1182"/>
                </a:lnTo>
                <a:lnTo>
                  <a:pt x="3892" y="1183"/>
                </a:lnTo>
                <a:lnTo>
                  <a:pt x="3890" y="1185"/>
                </a:lnTo>
                <a:lnTo>
                  <a:pt x="3889" y="1186"/>
                </a:lnTo>
                <a:lnTo>
                  <a:pt x="3889" y="1187"/>
                </a:lnTo>
                <a:lnTo>
                  <a:pt x="3888" y="1188"/>
                </a:lnTo>
                <a:lnTo>
                  <a:pt x="3887" y="1192"/>
                </a:lnTo>
                <a:lnTo>
                  <a:pt x="3886" y="1192"/>
                </a:lnTo>
                <a:lnTo>
                  <a:pt x="3886" y="1193"/>
                </a:lnTo>
                <a:lnTo>
                  <a:pt x="3886" y="1194"/>
                </a:lnTo>
                <a:lnTo>
                  <a:pt x="3885" y="1194"/>
                </a:lnTo>
                <a:lnTo>
                  <a:pt x="3885" y="1196"/>
                </a:lnTo>
                <a:lnTo>
                  <a:pt x="3882" y="1200"/>
                </a:lnTo>
                <a:lnTo>
                  <a:pt x="3882" y="1201"/>
                </a:lnTo>
                <a:lnTo>
                  <a:pt x="3881" y="1201"/>
                </a:lnTo>
                <a:lnTo>
                  <a:pt x="3881" y="1202"/>
                </a:lnTo>
                <a:lnTo>
                  <a:pt x="3881" y="1203"/>
                </a:lnTo>
                <a:lnTo>
                  <a:pt x="3880" y="1203"/>
                </a:lnTo>
                <a:lnTo>
                  <a:pt x="3880" y="1204"/>
                </a:lnTo>
                <a:lnTo>
                  <a:pt x="3879" y="1205"/>
                </a:lnTo>
                <a:lnTo>
                  <a:pt x="3878" y="1208"/>
                </a:lnTo>
                <a:lnTo>
                  <a:pt x="3878" y="1209"/>
                </a:lnTo>
                <a:lnTo>
                  <a:pt x="3877" y="1210"/>
                </a:lnTo>
                <a:lnTo>
                  <a:pt x="3877" y="1211"/>
                </a:lnTo>
                <a:lnTo>
                  <a:pt x="3876" y="1212"/>
                </a:lnTo>
                <a:lnTo>
                  <a:pt x="3876" y="1213"/>
                </a:lnTo>
                <a:lnTo>
                  <a:pt x="3876" y="1215"/>
                </a:lnTo>
                <a:lnTo>
                  <a:pt x="3876" y="1216"/>
                </a:lnTo>
                <a:lnTo>
                  <a:pt x="3875" y="1216"/>
                </a:lnTo>
                <a:lnTo>
                  <a:pt x="3875" y="1217"/>
                </a:lnTo>
                <a:lnTo>
                  <a:pt x="3875" y="1218"/>
                </a:lnTo>
                <a:lnTo>
                  <a:pt x="3875" y="1219"/>
                </a:lnTo>
                <a:lnTo>
                  <a:pt x="3875" y="1220"/>
                </a:lnTo>
                <a:lnTo>
                  <a:pt x="3875" y="1221"/>
                </a:lnTo>
                <a:lnTo>
                  <a:pt x="3875" y="1223"/>
                </a:lnTo>
                <a:lnTo>
                  <a:pt x="3875" y="1224"/>
                </a:lnTo>
                <a:lnTo>
                  <a:pt x="3873" y="1224"/>
                </a:lnTo>
                <a:lnTo>
                  <a:pt x="3873" y="1225"/>
                </a:lnTo>
                <a:lnTo>
                  <a:pt x="3873" y="1226"/>
                </a:lnTo>
                <a:lnTo>
                  <a:pt x="3873" y="1227"/>
                </a:lnTo>
                <a:lnTo>
                  <a:pt x="3872" y="1228"/>
                </a:lnTo>
                <a:lnTo>
                  <a:pt x="3872" y="1229"/>
                </a:lnTo>
                <a:lnTo>
                  <a:pt x="3871" y="1229"/>
                </a:lnTo>
                <a:lnTo>
                  <a:pt x="3871" y="1228"/>
                </a:lnTo>
                <a:lnTo>
                  <a:pt x="3872" y="1227"/>
                </a:lnTo>
                <a:lnTo>
                  <a:pt x="3872" y="1225"/>
                </a:lnTo>
                <a:lnTo>
                  <a:pt x="3872" y="1224"/>
                </a:lnTo>
                <a:lnTo>
                  <a:pt x="3871" y="1224"/>
                </a:lnTo>
                <a:lnTo>
                  <a:pt x="3871" y="1223"/>
                </a:lnTo>
                <a:lnTo>
                  <a:pt x="3871" y="1221"/>
                </a:lnTo>
                <a:lnTo>
                  <a:pt x="3870" y="1220"/>
                </a:lnTo>
                <a:lnTo>
                  <a:pt x="3870" y="1219"/>
                </a:lnTo>
                <a:lnTo>
                  <a:pt x="3869" y="1219"/>
                </a:lnTo>
                <a:lnTo>
                  <a:pt x="3869" y="1218"/>
                </a:lnTo>
                <a:lnTo>
                  <a:pt x="3868" y="1217"/>
                </a:lnTo>
                <a:lnTo>
                  <a:pt x="3867" y="1216"/>
                </a:lnTo>
                <a:lnTo>
                  <a:pt x="3865" y="1215"/>
                </a:lnTo>
                <a:lnTo>
                  <a:pt x="3865" y="1213"/>
                </a:lnTo>
                <a:lnTo>
                  <a:pt x="3864" y="1212"/>
                </a:lnTo>
                <a:lnTo>
                  <a:pt x="3864" y="1211"/>
                </a:lnTo>
                <a:lnTo>
                  <a:pt x="3863" y="1211"/>
                </a:lnTo>
                <a:lnTo>
                  <a:pt x="3863" y="1210"/>
                </a:lnTo>
                <a:lnTo>
                  <a:pt x="3863" y="1209"/>
                </a:lnTo>
                <a:lnTo>
                  <a:pt x="3862" y="1209"/>
                </a:lnTo>
                <a:lnTo>
                  <a:pt x="3862" y="1208"/>
                </a:lnTo>
                <a:lnTo>
                  <a:pt x="3862" y="1207"/>
                </a:lnTo>
                <a:lnTo>
                  <a:pt x="3862" y="1205"/>
                </a:lnTo>
                <a:lnTo>
                  <a:pt x="3863" y="1204"/>
                </a:lnTo>
                <a:lnTo>
                  <a:pt x="3863" y="1203"/>
                </a:lnTo>
                <a:lnTo>
                  <a:pt x="3863" y="1202"/>
                </a:lnTo>
                <a:lnTo>
                  <a:pt x="3863" y="1201"/>
                </a:lnTo>
                <a:lnTo>
                  <a:pt x="3863" y="1200"/>
                </a:lnTo>
                <a:lnTo>
                  <a:pt x="3864" y="1200"/>
                </a:lnTo>
                <a:lnTo>
                  <a:pt x="3864" y="1199"/>
                </a:lnTo>
                <a:lnTo>
                  <a:pt x="3865" y="1199"/>
                </a:lnTo>
                <a:lnTo>
                  <a:pt x="3865" y="1200"/>
                </a:lnTo>
                <a:lnTo>
                  <a:pt x="3865" y="1201"/>
                </a:lnTo>
                <a:lnTo>
                  <a:pt x="3865" y="1202"/>
                </a:lnTo>
                <a:lnTo>
                  <a:pt x="3864" y="1202"/>
                </a:lnTo>
                <a:lnTo>
                  <a:pt x="3864" y="1203"/>
                </a:lnTo>
                <a:lnTo>
                  <a:pt x="3864" y="1204"/>
                </a:lnTo>
                <a:lnTo>
                  <a:pt x="3864" y="1205"/>
                </a:lnTo>
                <a:lnTo>
                  <a:pt x="3864" y="1207"/>
                </a:lnTo>
                <a:lnTo>
                  <a:pt x="3865" y="1208"/>
                </a:lnTo>
                <a:lnTo>
                  <a:pt x="3865" y="1209"/>
                </a:lnTo>
                <a:lnTo>
                  <a:pt x="3865" y="1210"/>
                </a:lnTo>
                <a:lnTo>
                  <a:pt x="3867" y="1210"/>
                </a:lnTo>
                <a:lnTo>
                  <a:pt x="3868" y="1209"/>
                </a:lnTo>
                <a:lnTo>
                  <a:pt x="3869" y="1209"/>
                </a:lnTo>
                <a:lnTo>
                  <a:pt x="3870" y="1209"/>
                </a:lnTo>
                <a:lnTo>
                  <a:pt x="3871" y="1209"/>
                </a:lnTo>
                <a:lnTo>
                  <a:pt x="3871" y="1210"/>
                </a:lnTo>
                <a:lnTo>
                  <a:pt x="3871" y="1211"/>
                </a:lnTo>
                <a:lnTo>
                  <a:pt x="3871" y="1212"/>
                </a:lnTo>
                <a:lnTo>
                  <a:pt x="3872" y="1211"/>
                </a:lnTo>
                <a:lnTo>
                  <a:pt x="3873" y="1211"/>
                </a:lnTo>
                <a:lnTo>
                  <a:pt x="3875" y="1210"/>
                </a:lnTo>
                <a:lnTo>
                  <a:pt x="3875" y="1209"/>
                </a:lnTo>
                <a:lnTo>
                  <a:pt x="3876" y="1208"/>
                </a:lnTo>
                <a:lnTo>
                  <a:pt x="3876" y="1207"/>
                </a:lnTo>
                <a:lnTo>
                  <a:pt x="3876" y="1205"/>
                </a:lnTo>
                <a:lnTo>
                  <a:pt x="3876" y="1204"/>
                </a:lnTo>
                <a:lnTo>
                  <a:pt x="3877" y="1204"/>
                </a:lnTo>
                <a:lnTo>
                  <a:pt x="3877" y="1203"/>
                </a:lnTo>
                <a:lnTo>
                  <a:pt x="3878" y="1203"/>
                </a:lnTo>
                <a:lnTo>
                  <a:pt x="3878" y="1202"/>
                </a:lnTo>
                <a:lnTo>
                  <a:pt x="3879" y="1201"/>
                </a:lnTo>
                <a:lnTo>
                  <a:pt x="3879" y="1200"/>
                </a:lnTo>
                <a:lnTo>
                  <a:pt x="3879" y="1199"/>
                </a:lnTo>
                <a:lnTo>
                  <a:pt x="3880" y="1198"/>
                </a:lnTo>
                <a:lnTo>
                  <a:pt x="3881" y="1196"/>
                </a:lnTo>
                <a:lnTo>
                  <a:pt x="3881" y="1195"/>
                </a:lnTo>
                <a:lnTo>
                  <a:pt x="3882" y="1194"/>
                </a:lnTo>
                <a:lnTo>
                  <a:pt x="3882" y="1193"/>
                </a:lnTo>
                <a:lnTo>
                  <a:pt x="3884" y="1192"/>
                </a:lnTo>
                <a:lnTo>
                  <a:pt x="3884" y="1191"/>
                </a:lnTo>
                <a:lnTo>
                  <a:pt x="3885" y="1190"/>
                </a:lnTo>
                <a:lnTo>
                  <a:pt x="3885" y="1188"/>
                </a:lnTo>
                <a:lnTo>
                  <a:pt x="3886" y="1188"/>
                </a:lnTo>
                <a:lnTo>
                  <a:pt x="3886" y="1187"/>
                </a:lnTo>
                <a:lnTo>
                  <a:pt x="3886" y="1186"/>
                </a:lnTo>
                <a:lnTo>
                  <a:pt x="3886" y="1185"/>
                </a:lnTo>
                <a:lnTo>
                  <a:pt x="3887" y="1183"/>
                </a:lnTo>
                <a:lnTo>
                  <a:pt x="3888" y="1182"/>
                </a:lnTo>
                <a:lnTo>
                  <a:pt x="3889" y="1181"/>
                </a:lnTo>
                <a:lnTo>
                  <a:pt x="3889" y="1179"/>
                </a:lnTo>
                <a:lnTo>
                  <a:pt x="3890" y="1179"/>
                </a:lnTo>
                <a:lnTo>
                  <a:pt x="3890" y="1178"/>
                </a:lnTo>
                <a:lnTo>
                  <a:pt x="3892" y="1178"/>
                </a:lnTo>
                <a:lnTo>
                  <a:pt x="3892" y="1177"/>
                </a:lnTo>
                <a:lnTo>
                  <a:pt x="3893" y="1177"/>
                </a:lnTo>
                <a:lnTo>
                  <a:pt x="3894" y="1177"/>
                </a:lnTo>
                <a:lnTo>
                  <a:pt x="3894" y="1176"/>
                </a:lnTo>
                <a:lnTo>
                  <a:pt x="3893" y="1177"/>
                </a:lnTo>
                <a:lnTo>
                  <a:pt x="3893" y="1176"/>
                </a:lnTo>
                <a:lnTo>
                  <a:pt x="3892" y="1176"/>
                </a:lnTo>
                <a:lnTo>
                  <a:pt x="3892" y="1175"/>
                </a:lnTo>
                <a:lnTo>
                  <a:pt x="3890" y="1174"/>
                </a:lnTo>
                <a:lnTo>
                  <a:pt x="3890" y="1173"/>
                </a:lnTo>
                <a:lnTo>
                  <a:pt x="3892" y="1173"/>
                </a:lnTo>
                <a:lnTo>
                  <a:pt x="3892" y="1171"/>
                </a:lnTo>
                <a:lnTo>
                  <a:pt x="3892" y="1173"/>
                </a:lnTo>
                <a:lnTo>
                  <a:pt x="3893" y="1173"/>
                </a:lnTo>
                <a:lnTo>
                  <a:pt x="3893" y="1174"/>
                </a:lnTo>
                <a:lnTo>
                  <a:pt x="3894" y="1174"/>
                </a:lnTo>
                <a:lnTo>
                  <a:pt x="3894" y="1173"/>
                </a:lnTo>
                <a:lnTo>
                  <a:pt x="3895" y="1173"/>
                </a:lnTo>
                <a:lnTo>
                  <a:pt x="3894" y="1173"/>
                </a:lnTo>
                <a:lnTo>
                  <a:pt x="3893" y="1173"/>
                </a:lnTo>
                <a:lnTo>
                  <a:pt x="3893" y="1171"/>
                </a:lnTo>
                <a:lnTo>
                  <a:pt x="3893" y="1170"/>
                </a:lnTo>
                <a:lnTo>
                  <a:pt x="3894" y="1170"/>
                </a:lnTo>
                <a:lnTo>
                  <a:pt x="3895" y="1170"/>
                </a:lnTo>
                <a:lnTo>
                  <a:pt x="3895" y="1169"/>
                </a:lnTo>
                <a:lnTo>
                  <a:pt x="3896" y="1169"/>
                </a:lnTo>
                <a:lnTo>
                  <a:pt x="3896" y="1170"/>
                </a:lnTo>
                <a:lnTo>
                  <a:pt x="3897" y="1170"/>
                </a:lnTo>
                <a:lnTo>
                  <a:pt x="3897" y="1169"/>
                </a:lnTo>
                <a:lnTo>
                  <a:pt x="3897" y="1168"/>
                </a:lnTo>
                <a:lnTo>
                  <a:pt x="3897" y="1167"/>
                </a:lnTo>
                <a:lnTo>
                  <a:pt x="3896" y="1167"/>
                </a:lnTo>
                <a:lnTo>
                  <a:pt x="3896" y="1166"/>
                </a:lnTo>
                <a:lnTo>
                  <a:pt x="3895" y="1166"/>
                </a:lnTo>
                <a:lnTo>
                  <a:pt x="3896" y="1166"/>
                </a:lnTo>
                <a:lnTo>
                  <a:pt x="3896" y="1165"/>
                </a:lnTo>
                <a:lnTo>
                  <a:pt x="3897" y="1165"/>
                </a:lnTo>
                <a:lnTo>
                  <a:pt x="3897" y="1163"/>
                </a:lnTo>
                <a:lnTo>
                  <a:pt x="3896" y="1163"/>
                </a:lnTo>
                <a:lnTo>
                  <a:pt x="3897" y="1162"/>
                </a:lnTo>
                <a:lnTo>
                  <a:pt x="3898" y="1162"/>
                </a:lnTo>
                <a:lnTo>
                  <a:pt x="3900" y="1163"/>
                </a:lnTo>
                <a:lnTo>
                  <a:pt x="3900" y="1165"/>
                </a:lnTo>
                <a:lnTo>
                  <a:pt x="3901" y="1165"/>
                </a:lnTo>
                <a:lnTo>
                  <a:pt x="3902" y="1165"/>
                </a:lnTo>
                <a:lnTo>
                  <a:pt x="3902" y="1166"/>
                </a:lnTo>
                <a:lnTo>
                  <a:pt x="3902" y="1165"/>
                </a:lnTo>
                <a:lnTo>
                  <a:pt x="3902" y="1163"/>
                </a:lnTo>
                <a:lnTo>
                  <a:pt x="3902" y="1162"/>
                </a:lnTo>
                <a:lnTo>
                  <a:pt x="3903" y="1162"/>
                </a:lnTo>
                <a:lnTo>
                  <a:pt x="3903" y="1163"/>
                </a:lnTo>
                <a:lnTo>
                  <a:pt x="3903" y="1162"/>
                </a:lnTo>
                <a:lnTo>
                  <a:pt x="3903" y="1161"/>
                </a:lnTo>
                <a:lnTo>
                  <a:pt x="3904" y="1161"/>
                </a:lnTo>
                <a:lnTo>
                  <a:pt x="3904" y="1160"/>
                </a:lnTo>
                <a:lnTo>
                  <a:pt x="3904" y="1159"/>
                </a:lnTo>
                <a:lnTo>
                  <a:pt x="3904" y="1160"/>
                </a:lnTo>
                <a:lnTo>
                  <a:pt x="3905" y="1159"/>
                </a:lnTo>
                <a:lnTo>
                  <a:pt x="3904" y="1159"/>
                </a:lnTo>
                <a:lnTo>
                  <a:pt x="3904" y="1158"/>
                </a:lnTo>
                <a:lnTo>
                  <a:pt x="3905" y="1158"/>
                </a:lnTo>
                <a:lnTo>
                  <a:pt x="3906" y="1158"/>
                </a:lnTo>
                <a:lnTo>
                  <a:pt x="3906" y="1157"/>
                </a:lnTo>
                <a:lnTo>
                  <a:pt x="3905" y="1157"/>
                </a:lnTo>
                <a:lnTo>
                  <a:pt x="3905" y="1156"/>
                </a:lnTo>
                <a:lnTo>
                  <a:pt x="3905" y="1157"/>
                </a:lnTo>
                <a:lnTo>
                  <a:pt x="3904" y="1157"/>
                </a:lnTo>
                <a:lnTo>
                  <a:pt x="3904" y="1156"/>
                </a:lnTo>
                <a:lnTo>
                  <a:pt x="3905" y="1156"/>
                </a:lnTo>
                <a:lnTo>
                  <a:pt x="3905" y="1154"/>
                </a:lnTo>
                <a:lnTo>
                  <a:pt x="3904" y="1154"/>
                </a:lnTo>
                <a:lnTo>
                  <a:pt x="3904" y="1153"/>
                </a:lnTo>
                <a:lnTo>
                  <a:pt x="3905" y="1152"/>
                </a:lnTo>
                <a:lnTo>
                  <a:pt x="3906" y="1152"/>
                </a:lnTo>
                <a:lnTo>
                  <a:pt x="3906" y="1153"/>
                </a:lnTo>
                <a:lnTo>
                  <a:pt x="3906" y="1154"/>
                </a:lnTo>
                <a:lnTo>
                  <a:pt x="3907" y="1154"/>
                </a:lnTo>
                <a:lnTo>
                  <a:pt x="3907" y="1153"/>
                </a:lnTo>
                <a:lnTo>
                  <a:pt x="3909" y="1153"/>
                </a:lnTo>
                <a:lnTo>
                  <a:pt x="3909" y="1154"/>
                </a:lnTo>
                <a:lnTo>
                  <a:pt x="3909" y="1153"/>
                </a:lnTo>
                <a:lnTo>
                  <a:pt x="3907" y="1152"/>
                </a:lnTo>
                <a:lnTo>
                  <a:pt x="3907" y="1151"/>
                </a:lnTo>
                <a:lnTo>
                  <a:pt x="3907" y="1152"/>
                </a:lnTo>
                <a:lnTo>
                  <a:pt x="3909" y="1151"/>
                </a:lnTo>
                <a:lnTo>
                  <a:pt x="3907" y="1151"/>
                </a:lnTo>
                <a:lnTo>
                  <a:pt x="3907" y="1150"/>
                </a:lnTo>
                <a:lnTo>
                  <a:pt x="3907" y="1149"/>
                </a:lnTo>
                <a:lnTo>
                  <a:pt x="3907" y="1148"/>
                </a:lnTo>
                <a:lnTo>
                  <a:pt x="3909" y="1148"/>
                </a:lnTo>
                <a:lnTo>
                  <a:pt x="3910" y="1148"/>
                </a:lnTo>
                <a:lnTo>
                  <a:pt x="3910" y="1146"/>
                </a:lnTo>
                <a:lnTo>
                  <a:pt x="3911" y="1146"/>
                </a:lnTo>
                <a:lnTo>
                  <a:pt x="3912" y="1146"/>
                </a:lnTo>
                <a:lnTo>
                  <a:pt x="3912" y="1148"/>
                </a:lnTo>
                <a:lnTo>
                  <a:pt x="3912" y="1149"/>
                </a:lnTo>
                <a:lnTo>
                  <a:pt x="3913" y="1148"/>
                </a:lnTo>
                <a:lnTo>
                  <a:pt x="3913" y="1146"/>
                </a:lnTo>
                <a:lnTo>
                  <a:pt x="3913" y="1148"/>
                </a:lnTo>
                <a:lnTo>
                  <a:pt x="3912" y="1148"/>
                </a:lnTo>
                <a:lnTo>
                  <a:pt x="3912" y="1146"/>
                </a:lnTo>
                <a:lnTo>
                  <a:pt x="3911" y="1145"/>
                </a:lnTo>
                <a:lnTo>
                  <a:pt x="3911" y="1144"/>
                </a:lnTo>
                <a:lnTo>
                  <a:pt x="3911" y="1143"/>
                </a:lnTo>
                <a:lnTo>
                  <a:pt x="3912" y="1143"/>
                </a:lnTo>
                <a:lnTo>
                  <a:pt x="3912" y="1142"/>
                </a:lnTo>
                <a:lnTo>
                  <a:pt x="3913" y="1143"/>
                </a:lnTo>
                <a:lnTo>
                  <a:pt x="3914" y="1143"/>
                </a:lnTo>
                <a:lnTo>
                  <a:pt x="3914" y="1142"/>
                </a:lnTo>
                <a:lnTo>
                  <a:pt x="3915" y="1141"/>
                </a:lnTo>
                <a:lnTo>
                  <a:pt x="3917" y="1141"/>
                </a:lnTo>
                <a:lnTo>
                  <a:pt x="3917" y="1142"/>
                </a:lnTo>
                <a:lnTo>
                  <a:pt x="3917" y="1143"/>
                </a:lnTo>
                <a:lnTo>
                  <a:pt x="3915" y="1143"/>
                </a:lnTo>
                <a:lnTo>
                  <a:pt x="3914" y="1144"/>
                </a:lnTo>
                <a:lnTo>
                  <a:pt x="3913" y="1144"/>
                </a:lnTo>
                <a:lnTo>
                  <a:pt x="3913" y="1145"/>
                </a:lnTo>
                <a:lnTo>
                  <a:pt x="3914" y="1145"/>
                </a:lnTo>
                <a:lnTo>
                  <a:pt x="3914" y="1144"/>
                </a:lnTo>
                <a:lnTo>
                  <a:pt x="3914" y="1145"/>
                </a:lnTo>
                <a:lnTo>
                  <a:pt x="3915" y="1145"/>
                </a:lnTo>
                <a:lnTo>
                  <a:pt x="3915" y="1144"/>
                </a:lnTo>
                <a:lnTo>
                  <a:pt x="3917" y="1143"/>
                </a:lnTo>
                <a:lnTo>
                  <a:pt x="3917" y="1142"/>
                </a:lnTo>
                <a:lnTo>
                  <a:pt x="3918" y="1142"/>
                </a:lnTo>
                <a:lnTo>
                  <a:pt x="3918" y="1141"/>
                </a:lnTo>
                <a:lnTo>
                  <a:pt x="3917" y="1141"/>
                </a:lnTo>
                <a:lnTo>
                  <a:pt x="3917" y="1140"/>
                </a:lnTo>
                <a:lnTo>
                  <a:pt x="3918" y="1140"/>
                </a:lnTo>
                <a:lnTo>
                  <a:pt x="3919" y="1138"/>
                </a:lnTo>
                <a:lnTo>
                  <a:pt x="3918" y="1138"/>
                </a:lnTo>
                <a:lnTo>
                  <a:pt x="3918" y="1137"/>
                </a:lnTo>
                <a:lnTo>
                  <a:pt x="3919" y="1137"/>
                </a:lnTo>
                <a:lnTo>
                  <a:pt x="3919" y="1138"/>
                </a:lnTo>
                <a:lnTo>
                  <a:pt x="3919" y="1137"/>
                </a:lnTo>
                <a:lnTo>
                  <a:pt x="3920" y="1137"/>
                </a:lnTo>
                <a:lnTo>
                  <a:pt x="3919" y="1137"/>
                </a:lnTo>
                <a:lnTo>
                  <a:pt x="3919" y="1136"/>
                </a:lnTo>
                <a:lnTo>
                  <a:pt x="3920" y="1136"/>
                </a:lnTo>
                <a:lnTo>
                  <a:pt x="3919" y="1136"/>
                </a:lnTo>
                <a:lnTo>
                  <a:pt x="3919" y="1135"/>
                </a:lnTo>
                <a:lnTo>
                  <a:pt x="3920" y="1135"/>
                </a:lnTo>
                <a:lnTo>
                  <a:pt x="3920" y="1136"/>
                </a:lnTo>
                <a:lnTo>
                  <a:pt x="3920" y="1135"/>
                </a:lnTo>
                <a:lnTo>
                  <a:pt x="3920" y="1134"/>
                </a:lnTo>
                <a:lnTo>
                  <a:pt x="3919" y="1134"/>
                </a:lnTo>
                <a:lnTo>
                  <a:pt x="3919" y="1133"/>
                </a:lnTo>
                <a:lnTo>
                  <a:pt x="3920" y="1133"/>
                </a:lnTo>
                <a:lnTo>
                  <a:pt x="3921" y="1132"/>
                </a:lnTo>
                <a:lnTo>
                  <a:pt x="3922" y="1132"/>
                </a:lnTo>
                <a:lnTo>
                  <a:pt x="3922" y="1133"/>
                </a:lnTo>
                <a:lnTo>
                  <a:pt x="3921" y="1133"/>
                </a:lnTo>
                <a:lnTo>
                  <a:pt x="3921" y="1134"/>
                </a:lnTo>
                <a:lnTo>
                  <a:pt x="3922" y="1134"/>
                </a:lnTo>
                <a:lnTo>
                  <a:pt x="3922" y="1133"/>
                </a:lnTo>
                <a:lnTo>
                  <a:pt x="3922" y="1132"/>
                </a:lnTo>
                <a:lnTo>
                  <a:pt x="3923" y="1132"/>
                </a:lnTo>
                <a:lnTo>
                  <a:pt x="3923" y="1131"/>
                </a:lnTo>
                <a:lnTo>
                  <a:pt x="3922" y="1131"/>
                </a:lnTo>
                <a:lnTo>
                  <a:pt x="3922" y="1129"/>
                </a:lnTo>
                <a:lnTo>
                  <a:pt x="3923" y="1129"/>
                </a:lnTo>
                <a:lnTo>
                  <a:pt x="3923" y="1128"/>
                </a:lnTo>
                <a:lnTo>
                  <a:pt x="3924" y="1127"/>
                </a:lnTo>
                <a:lnTo>
                  <a:pt x="3926" y="1127"/>
                </a:lnTo>
                <a:lnTo>
                  <a:pt x="3926" y="1128"/>
                </a:lnTo>
                <a:lnTo>
                  <a:pt x="3926" y="1129"/>
                </a:lnTo>
                <a:lnTo>
                  <a:pt x="3924" y="1131"/>
                </a:lnTo>
                <a:lnTo>
                  <a:pt x="3926" y="1131"/>
                </a:lnTo>
                <a:lnTo>
                  <a:pt x="3926" y="1129"/>
                </a:lnTo>
                <a:lnTo>
                  <a:pt x="3927" y="1129"/>
                </a:lnTo>
                <a:lnTo>
                  <a:pt x="3927" y="1128"/>
                </a:lnTo>
                <a:lnTo>
                  <a:pt x="3927" y="1127"/>
                </a:lnTo>
                <a:lnTo>
                  <a:pt x="3928" y="1127"/>
                </a:lnTo>
                <a:lnTo>
                  <a:pt x="3927" y="1127"/>
                </a:lnTo>
                <a:lnTo>
                  <a:pt x="3927" y="1126"/>
                </a:lnTo>
                <a:lnTo>
                  <a:pt x="3926" y="1126"/>
                </a:lnTo>
                <a:lnTo>
                  <a:pt x="3924" y="1125"/>
                </a:lnTo>
                <a:lnTo>
                  <a:pt x="3923" y="1124"/>
                </a:lnTo>
                <a:lnTo>
                  <a:pt x="3923" y="1123"/>
                </a:lnTo>
                <a:lnTo>
                  <a:pt x="3922" y="1123"/>
                </a:lnTo>
                <a:lnTo>
                  <a:pt x="3922" y="1121"/>
                </a:lnTo>
                <a:lnTo>
                  <a:pt x="3921" y="1121"/>
                </a:lnTo>
                <a:lnTo>
                  <a:pt x="3921" y="1120"/>
                </a:lnTo>
                <a:lnTo>
                  <a:pt x="3920" y="1120"/>
                </a:lnTo>
                <a:lnTo>
                  <a:pt x="3921" y="1120"/>
                </a:lnTo>
                <a:lnTo>
                  <a:pt x="3921" y="1119"/>
                </a:lnTo>
                <a:lnTo>
                  <a:pt x="3922" y="1120"/>
                </a:lnTo>
                <a:lnTo>
                  <a:pt x="3923" y="1120"/>
                </a:lnTo>
                <a:lnTo>
                  <a:pt x="3923" y="1121"/>
                </a:lnTo>
                <a:lnTo>
                  <a:pt x="3924" y="1121"/>
                </a:lnTo>
                <a:lnTo>
                  <a:pt x="3924" y="1123"/>
                </a:lnTo>
                <a:lnTo>
                  <a:pt x="3924" y="1121"/>
                </a:lnTo>
                <a:lnTo>
                  <a:pt x="3923" y="1120"/>
                </a:lnTo>
                <a:lnTo>
                  <a:pt x="3924" y="1120"/>
                </a:lnTo>
                <a:lnTo>
                  <a:pt x="3924" y="1119"/>
                </a:lnTo>
                <a:lnTo>
                  <a:pt x="3923" y="1119"/>
                </a:lnTo>
                <a:lnTo>
                  <a:pt x="3923" y="1118"/>
                </a:lnTo>
                <a:lnTo>
                  <a:pt x="3924" y="1118"/>
                </a:lnTo>
                <a:lnTo>
                  <a:pt x="3923" y="1118"/>
                </a:lnTo>
                <a:lnTo>
                  <a:pt x="3924" y="1118"/>
                </a:lnTo>
                <a:lnTo>
                  <a:pt x="3926" y="1118"/>
                </a:lnTo>
                <a:lnTo>
                  <a:pt x="3924" y="1118"/>
                </a:lnTo>
                <a:lnTo>
                  <a:pt x="3926" y="1119"/>
                </a:lnTo>
                <a:lnTo>
                  <a:pt x="3927" y="1119"/>
                </a:lnTo>
                <a:lnTo>
                  <a:pt x="3927" y="1120"/>
                </a:lnTo>
                <a:lnTo>
                  <a:pt x="3926" y="1120"/>
                </a:lnTo>
                <a:lnTo>
                  <a:pt x="3926" y="1121"/>
                </a:lnTo>
                <a:lnTo>
                  <a:pt x="3927" y="1121"/>
                </a:lnTo>
                <a:lnTo>
                  <a:pt x="3927" y="1120"/>
                </a:lnTo>
                <a:lnTo>
                  <a:pt x="3928" y="1120"/>
                </a:lnTo>
                <a:lnTo>
                  <a:pt x="3928" y="1119"/>
                </a:lnTo>
                <a:lnTo>
                  <a:pt x="3927" y="1118"/>
                </a:lnTo>
                <a:lnTo>
                  <a:pt x="3928" y="1118"/>
                </a:lnTo>
                <a:lnTo>
                  <a:pt x="3928" y="1119"/>
                </a:lnTo>
                <a:lnTo>
                  <a:pt x="3928" y="1120"/>
                </a:lnTo>
                <a:lnTo>
                  <a:pt x="3929" y="1120"/>
                </a:lnTo>
                <a:lnTo>
                  <a:pt x="3928" y="1121"/>
                </a:lnTo>
                <a:lnTo>
                  <a:pt x="3928" y="1123"/>
                </a:lnTo>
                <a:lnTo>
                  <a:pt x="3929" y="1123"/>
                </a:lnTo>
                <a:lnTo>
                  <a:pt x="3928" y="1123"/>
                </a:lnTo>
                <a:lnTo>
                  <a:pt x="3928" y="1124"/>
                </a:lnTo>
                <a:lnTo>
                  <a:pt x="3929" y="1124"/>
                </a:lnTo>
                <a:lnTo>
                  <a:pt x="3929" y="1125"/>
                </a:lnTo>
                <a:lnTo>
                  <a:pt x="3929" y="1124"/>
                </a:lnTo>
                <a:lnTo>
                  <a:pt x="3930" y="1124"/>
                </a:lnTo>
                <a:lnTo>
                  <a:pt x="3929" y="1124"/>
                </a:lnTo>
                <a:lnTo>
                  <a:pt x="3930" y="1124"/>
                </a:lnTo>
                <a:lnTo>
                  <a:pt x="3930" y="1123"/>
                </a:lnTo>
                <a:lnTo>
                  <a:pt x="3930" y="1121"/>
                </a:lnTo>
                <a:lnTo>
                  <a:pt x="3931" y="1121"/>
                </a:lnTo>
                <a:lnTo>
                  <a:pt x="3931" y="1123"/>
                </a:lnTo>
                <a:lnTo>
                  <a:pt x="3931" y="1121"/>
                </a:lnTo>
                <a:lnTo>
                  <a:pt x="3932" y="1121"/>
                </a:lnTo>
                <a:lnTo>
                  <a:pt x="3934" y="1121"/>
                </a:lnTo>
                <a:lnTo>
                  <a:pt x="3934" y="1120"/>
                </a:lnTo>
                <a:lnTo>
                  <a:pt x="3932" y="1120"/>
                </a:lnTo>
                <a:lnTo>
                  <a:pt x="3934" y="1120"/>
                </a:lnTo>
                <a:lnTo>
                  <a:pt x="3934" y="1119"/>
                </a:lnTo>
                <a:lnTo>
                  <a:pt x="3935" y="1119"/>
                </a:lnTo>
                <a:lnTo>
                  <a:pt x="3934" y="1119"/>
                </a:lnTo>
                <a:lnTo>
                  <a:pt x="3934" y="1118"/>
                </a:lnTo>
                <a:lnTo>
                  <a:pt x="3935" y="1118"/>
                </a:lnTo>
                <a:lnTo>
                  <a:pt x="3936" y="1118"/>
                </a:lnTo>
                <a:lnTo>
                  <a:pt x="3936" y="1117"/>
                </a:lnTo>
                <a:lnTo>
                  <a:pt x="3937" y="1117"/>
                </a:lnTo>
                <a:lnTo>
                  <a:pt x="3937" y="1116"/>
                </a:lnTo>
                <a:lnTo>
                  <a:pt x="3938" y="1115"/>
                </a:lnTo>
                <a:lnTo>
                  <a:pt x="3937" y="1115"/>
                </a:lnTo>
                <a:lnTo>
                  <a:pt x="3937" y="1113"/>
                </a:lnTo>
                <a:lnTo>
                  <a:pt x="3938" y="1112"/>
                </a:lnTo>
                <a:lnTo>
                  <a:pt x="3939" y="1112"/>
                </a:lnTo>
                <a:lnTo>
                  <a:pt x="3939" y="1111"/>
                </a:lnTo>
                <a:lnTo>
                  <a:pt x="3939" y="1112"/>
                </a:lnTo>
                <a:lnTo>
                  <a:pt x="3940" y="1111"/>
                </a:lnTo>
                <a:lnTo>
                  <a:pt x="3940" y="1110"/>
                </a:lnTo>
                <a:lnTo>
                  <a:pt x="3940" y="1111"/>
                </a:lnTo>
                <a:lnTo>
                  <a:pt x="3939" y="1111"/>
                </a:lnTo>
                <a:lnTo>
                  <a:pt x="3939" y="1110"/>
                </a:lnTo>
                <a:lnTo>
                  <a:pt x="3939" y="1109"/>
                </a:lnTo>
                <a:lnTo>
                  <a:pt x="3940" y="1110"/>
                </a:lnTo>
                <a:lnTo>
                  <a:pt x="3940" y="1109"/>
                </a:lnTo>
                <a:lnTo>
                  <a:pt x="3941" y="1109"/>
                </a:lnTo>
                <a:lnTo>
                  <a:pt x="3941" y="1108"/>
                </a:lnTo>
                <a:lnTo>
                  <a:pt x="3943" y="1108"/>
                </a:lnTo>
                <a:lnTo>
                  <a:pt x="3943" y="1107"/>
                </a:lnTo>
                <a:lnTo>
                  <a:pt x="3943" y="1106"/>
                </a:lnTo>
                <a:lnTo>
                  <a:pt x="3944" y="1106"/>
                </a:lnTo>
                <a:lnTo>
                  <a:pt x="3944" y="1104"/>
                </a:lnTo>
                <a:lnTo>
                  <a:pt x="3944" y="1103"/>
                </a:lnTo>
                <a:lnTo>
                  <a:pt x="3944" y="1102"/>
                </a:lnTo>
                <a:lnTo>
                  <a:pt x="3945" y="1102"/>
                </a:lnTo>
                <a:lnTo>
                  <a:pt x="3945" y="1101"/>
                </a:lnTo>
                <a:lnTo>
                  <a:pt x="3946" y="1101"/>
                </a:lnTo>
                <a:lnTo>
                  <a:pt x="3947" y="1101"/>
                </a:lnTo>
                <a:lnTo>
                  <a:pt x="3947" y="1100"/>
                </a:lnTo>
                <a:lnTo>
                  <a:pt x="3948" y="1100"/>
                </a:lnTo>
                <a:lnTo>
                  <a:pt x="3948" y="1099"/>
                </a:lnTo>
                <a:lnTo>
                  <a:pt x="3949" y="1098"/>
                </a:lnTo>
                <a:lnTo>
                  <a:pt x="3949" y="1096"/>
                </a:lnTo>
                <a:lnTo>
                  <a:pt x="3951" y="1096"/>
                </a:lnTo>
                <a:lnTo>
                  <a:pt x="3951" y="1095"/>
                </a:lnTo>
                <a:lnTo>
                  <a:pt x="3952" y="1094"/>
                </a:lnTo>
                <a:lnTo>
                  <a:pt x="3952" y="1093"/>
                </a:lnTo>
                <a:lnTo>
                  <a:pt x="3953" y="1093"/>
                </a:lnTo>
                <a:lnTo>
                  <a:pt x="3954" y="1093"/>
                </a:lnTo>
                <a:lnTo>
                  <a:pt x="3954" y="1092"/>
                </a:lnTo>
                <a:lnTo>
                  <a:pt x="3953" y="1092"/>
                </a:lnTo>
                <a:lnTo>
                  <a:pt x="3953" y="1091"/>
                </a:lnTo>
                <a:lnTo>
                  <a:pt x="3954" y="1091"/>
                </a:lnTo>
                <a:lnTo>
                  <a:pt x="3953" y="1091"/>
                </a:lnTo>
                <a:lnTo>
                  <a:pt x="3954" y="1090"/>
                </a:lnTo>
                <a:lnTo>
                  <a:pt x="3955" y="1090"/>
                </a:lnTo>
                <a:lnTo>
                  <a:pt x="3956" y="1089"/>
                </a:lnTo>
                <a:lnTo>
                  <a:pt x="3957" y="1089"/>
                </a:lnTo>
                <a:lnTo>
                  <a:pt x="3957" y="1087"/>
                </a:lnTo>
                <a:lnTo>
                  <a:pt x="3957" y="1089"/>
                </a:lnTo>
                <a:lnTo>
                  <a:pt x="3957" y="1087"/>
                </a:lnTo>
                <a:lnTo>
                  <a:pt x="3957" y="1086"/>
                </a:lnTo>
                <a:lnTo>
                  <a:pt x="3959" y="1086"/>
                </a:lnTo>
                <a:lnTo>
                  <a:pt x="3960" y="1086"/>
                </a:lnTo>
                <a:lnTo>
                  <a:pt x="3960" y="1085"/>
                </a:lnTo>
                <a:lnTo>
                  <a:pt x="3961" y="1085"/>
                </a:lnTo>
                <a:lnTo>
                  <a:pt x="3961" y="1084"/>
                </a:lnTo>
                <a:lnTo>
                  <a:pt x="3962" y="1084"/>
                </a:lnTo>
                <a:lnTo>
                  <a:pt x="3962" y="1083"/>
                </a:lnTo>
                <a:lnTo>
                  <a:pt x="3962" y="1082"/>
                </a:lnTo>
                <a:lnTo>
                  <a:pt x="3963" y="1082"/>
                </a:lnTo>
                <a:lnTo>
                  <a:pt x="3963" y="1081"/>
                </a:lnTo>
                <a:lnTo>
                  <a:pt x="3963" y="1082"/>
                </a:lnTo>
                <a:lnTo>
                  <a:pt x="3962" y="1082"/>
                </a:lnTo>
                <a:lnTo>
                  <a:pt x="3962" y="1081"/>
                </a:lnTo>
                <a:lnTo>
                  <a:pt x="3963" y="1081"/>
                </a:lnTo>
                <a:lnTo>
                  <a:pt x="3963" y="1079"/>
                </a:lnTo>
                <a:lnTo>
                  <a:pt x="3964" y="1079"/>
                </a:lnTo>
                <a:lnTo>
                  <a:pt x="3965" y="1079"/>
                </a:lnTo>
                <a:lnTo>
                  <a:pt x="3966" y="1078"/>
                </a:lnTo>
                <a:lnTo>
                  <a:pt x="3968" y="1077"/>
                </a:lnTo>
                <a:lnTo>
                  <a:pt x="3969" y="1076"/>
                </a:lnTo>
                <a:lnTo>
                  <a:pt x="3969" y="1075"/>
                </a:lnTo>
                <a:lnTo>
                  <a:pt x="3970" y="1075"/>
                </a:lnTo>
                <a:lnTo>
                  <a:pt x="3971" y="1074"/>
                </a:lnTo>
                <a:lnTo>
                  <a:pt x="3972" y="1073"/>
                </a:lnTo>
                <a:lnTo>
                  <a:pt x="3972" y="1071"/>
                </a:lnTo>
                <a:lnTo>
                  <a:pt x="3973" y="1071"/>
                </a:lnTo>
                <a:lnTo>
                  <a:pt x="3973" y="1070"/>
                </a:lnTo>
                <a:lnTo>
                  <a:pt x="3974" y="1070"/>
                </a:lnTo>
                <a:lnTo>
                  <a:pt x="3976" y="1069"/>
                </a:lnTo>
                <a:lnTo>
                  <a:pt x="3976" y="1068"/>
                </a:lnTo>
                <a:lnTo>
                  <a:pt x="3977" y="1068"/>
                </a:lnTo>
                <a:lnTo>
                  <a:pt x="3977" y="1067"/>
                </a:lnTo>
                <a:lnTo>
                  <a:pt x="3978" y="1066"/>
                </a:lnTo>
                <a:lnTo>
                  <a:pt x="3978" y="1065"/>
                </a:lnTo>
                <a:lnTo>
                  <a:pt x="3979" y="1065"/>
                </a:lnTo>
                <a:lnTo>
                  <a:pt x="3979" y="1066"/>
                </a:lnTo>
                <a:lnTo>
                  <a:pt x="3980" y="1066"/>
                </a:lnTo>
                <a:lnTo>
                  <a:pt x="3979" y="1066"/>
                </a:lnTo>
                <a:lnTo>
                  <a:pt x="3979" y="1067"/>
                </a:lnTo>
                <a:lnTo>
                  <a:pt x="3978" y="1068"/>
                </a:lnTo>
                <a:lnTo>
                  <a:pt x="3978" y="1069"/>
                </a:lnTo>
                <a:lnTo>
                  <a:pt x="3977" y="1069"/>
                </a:lnTo>
                <a:lnTo>
                  <a:pt x="3977" y="1070"/>
                </a:lnTo>
                <a:lnTo>
                  <a:pt x="3977" y="1071"/>
                </a:lnTo>
                <a:lnTo>
                  <a:pt x="3976" y="1071"/>
                </a:lnTo>
                <a:lnTo>
                  <a:pt x="3974" y="1073"/>
                </a:lnTo>
                <a:lnTo>
                  <a:pt x="3973" y="1073"/>
                </a:lnTo>
                <a:lnTo>
                  <a:pt x="3973" y="1074"/>
                </a:lnTo>
                <a:lnTo>
                  <a:pt x="3973" y="1075"/>
                </a:lnTo>
                <a:lnTo>
                  <a:pt x="3972" y="1075"/>
                </a:lnTo>
                <a:lnTo>
                  <a:pt x="3972" y="1076"/>
                </a:lnTo>
                <a:lnTo>
                  <a:pt x="3971" y="1076"/>
                </a:lnTo>
                <a:lnTo>
                  <a:pt x="3971" y="1077"/>
                </a:lnTo>
                <a:lnTo>
                  <a:pt x="3970" y="1078"/>
                </a:lnTo>
                <a:lnTo>
                  <a:pt x="3969" y="1078"/>
                </a:lnTo>
                <a:lnTo>
                  <a:pt x="3969" y="1079"/>
                </a:lnTo>
                <a:lnTo>
                  <a:pt x="3969" y="1081"/>
                </a:lnTo>
                <a:lnTo>
                  <a:pt x="3968" y="1081"/>
                </a:lnTo>
                <a:close/>
                <a:moveTo>
                  <a:pt x="3951" y="1056"/>
                </a:moveTo>
                <a:lnTo>
                  <a:pt x="3949" y="1056"/>
                </a:lnTo>
                <a:lnTo>
                  <a:pt x="3949" y="1054"/>
                </a:lnTo>
                <a:lnTo>
                  <a:pt x="3951" y="1054"/>
                </a:lnTo>
                <a:lnTo>
                  <a:pt x="3951" y="1056"/>
                </a:lnTo>
                <a:close/>
                <a:moveTo>
                  <a:pt x="3770" y="1017"/>
                </a:moveTo>
                <a:lnTo>
                  <a:pt x="3771" y="1017"/>
                </a:lnTo>
                <a:lnTo>
                  <a:pt x="3771" y="1018"/>
                </a:lnTo>
                <a:lnTo>
                  <a:pt x="3770" y="1018"/>
                </a:lnTo>
                <a:lnTo>
                  <a:pt x="3769" y="1018"/>
                </a:lnTo>
                <a:lnTo>
                  <a:pt x="3769" y="1019"/>
                </a:lnTo>
                <a:lnTo>
                  <a:pt x="3770" y="1019"/>
                </a:lnTo>
                <a:lnTo>
                  <a:pt x="3769" y="1019"/>
                </a:lnTo>
                <a:lnTo>
                  <a:pt x="3768" y="1019"/>
                </a:lnTo>
                <a:lnTo>
                  <a:pt x="3768" y="1018"/>
                </a:lnTo>
                <a:lnTo>
                  <a:pt x="3767" y="1018"/>
                </a:lnTo>
                <a:lnTo>
                  <a:pt x="3768" y="1018"/>
                </a:lnTo>
                <a:lnTo>
                  <a:pt x="3768" y="1017"/>
                </a:lnTo>
                <a:lnTo>
                  <a:pt x="3769" y="1017"/>
                </a:lnTo>
                <a:lnTo>
                  <a:pt x="3770" y="1017"/>
                </a:lnTo>
                <a:close/>
                <a:moveTo>
                  <a:pt x="3981" y="1060"/>
                </a:moveTo>
                <a:lnTo>
                  <a:pt x="3982" y="1060"/>
                </a:lnTo>
                <a:lnTo>
                  <a:pt x="3981" y="1060"/>
                </a:lnTo>
                <a:close/>
                <a:moveTo>
                  <a:pt x="3991" y="1052"/>
                </a:moveTo>
                <a:lnTo>
                  <a:pt x="3991" y="1053"/>
                </a:lnTo>
                <a:lnTo>
                  <a:pt x="3990" y="1052"/>
                </a:lnTo>
                <a:lnTo>
                  <a:pt x="3991" y="1052"/>
                </a:lnTo>
                <a:close/>
                <a:moveTo>
                  <a:pt x="4002" y="1042"/>
                </a:moveTo>
                <a:lnTo>
                  <a:pt x="4002" y="1041"/>
                </a:lnTo>
                <a:lnTo>
                  <a:pt x="4003" y="1041"/>
                </a:lnTo>
                <a:lnTo>
                  <a:pt x="4003" y="1042"/>
                </a:lnTo>
                <a:lnTo>
                  <a:pt x="4002" y="1042"/>
                </a:lnTo>
                <a:close/>
                <a:moveTo>
                  <a:pt x="3997" y="1041"/>
                </a:moveTo>
                <a:lnTo>
                  <a:pt x="3997" y="1042"/>
                </a:lnTo>
                <a:lnTo>
                  <a:pt x="3996" y="1042"/>
                </a:lnTo>
                <a:lnTo>
                  <a:pt x="3997" y="1041"/>
                </a:lnTo>
                <a:lnTo>
                  <a:pt x="3996" y="1041"/>
                </a:lnTo>
                <a:lnTo>
                  <a:pt x="3996" y="1040"/>
                </a:lnTo>
                <a:lnTo>
                  <a:pt x="3996" y="1039"/>
                </a:lnTo>
                <a:lnTo>
                  <a:pt x="3997" y="1039"/>
                </a:lnTo>
                <a:lnTo>
                  <a:pt x="3997" y="1040"/>
                </a:lnTo>
                <a:lnTo>
                  <a:pt x="3997" y="1041"/>
                </a:lnTo>
                <a:close/>
                <a:moveTo>
                  <a:pt x="4013" y="1034"/>
                </a:moveTo>
                <a:lnTo>
                  <a:pt x="4012" y="1034"/>
                </a:lnTo>
                <a:lnTo>
                  <a:pt x="4012" y="1033"/>
                </a:lnTo>
                <a:lnTo>
                  <a:pt x="4013" y="1033"/>
                </a:lnTo>
                <a:lnTo>
                  <a:pt x="4013" y="1034"/>
                </a:lnTo>
                <a:close/>
                <a:moveTo>
                  <a:pt x="3583" y="930"/>
                </a:moveTo>
                <a:lnTo>
                  <a:pt x="3582" y="930"/>
                </a:lnTo>
                <a:lnTo>
                  <a:pt x="3583" y="930"/>
                </a:lnTo>
                <a:lnTo>
                  <a:pt x="3582" y="930"/>
                </a:lnTo>
                <a:lnTo>
                  <a:pt x="3582" y="931"/>
                </a:lnTo>
                <a:lnTo>
                  <a:pt x="3582" y="930"/>
                </a:lnTo>
                <a:lnTo>
                  <a:pt x="3583" y="930"/>
                </a:lnTo>
                <a:close/>
                <a:moveTo>
                  <a:pt x="4032" y="1015"/>
                </a:moveTo>
                <a:lnTo>
                  <a:pt x="4033" y="1015"/>
                </a:lnTo>
                <a:lnTo>
                  <a:pt x="4033" y="1016"/>
                </a:lnTo>
                <a:lnTo>
                  <a:pt x="4032" y="1017"/>
                </a:lnTo>
                <a:lnTo>
                  <a:pt x="4031" y="1018"/>
                </a:lnTo>
                <a:lnTo>
                  <a:pt x="4029" y="1020"/>
                </a:lnTo>
                <a:lnTo>
                  <a:pt x="4028" y="1022"/>
                </a:lnTo>
                <a:lnTo>
                  <a:pt x="4027" y="1023"/>
                </a:lnTo>
                <a:lnTo>
                  <a:pt x="4024" y="1025"/>
                </a:lnTo>
                <a:lnTo>
                  <a:pt x="4024" y="1026"/>
                </a:lnTo>
                <a:lnTo>
                  <a:pt x="4023" y="1026"/>
                </a:lnTo>
                <a:lnTo>
                  <a:pt x="4022" y="1028"/>
                </a:lnTo>
                <a:lnTo>
                  <a:pt x="4021" y="1029"/>
                </a:lnTo>
                <a:lnTo>
                  <a:pt x="4020" y="1029"/>
                </a:lnTo>
                <a:lnTo>
                  <a:pt x="4019" y="1031"/>
                </a:lnTo>
                <a:lnTo>
                  <a:pt x="4018" y="1033"/>
                </a:lnTo>
                <a:lnTo>
                  <a:pt x="4016" y="1033"/>
                </a:lnTo>
                <a:lnTo>
                  <a:pt x="4015" y="1034"/>
                </a:lnTo>
                <a:lnTo>
                  <a:pt x="4014" y="1035"/>
                </a:lnTo>
                <a:lnTo>
                  <a:pt x="4013" y="1036"/>
                </a:lnTo>
                <a:lnTo>
                  <a:pt x="4012" y="1037"/>
                </a:lnTo>
                <a:lnTo>
                  <a:pt x="4011" y="1039"/>
                </a:lnTo>
                <a:lnTo>
                  <a:pt x="4010" y="1040"/>
                </a:lnTo>
                <a:lnTo>
                  <a:pt x="4008" y="1041"/>
                </a:lnTo>
                <a:lnTo>
                  <a:pt x="4006" y="1042"/>
                </a:lnTo>
                <a:lnTo>
                  <a:pt x="4005" y="1043"/>
                </a:lnTo>
                <a:lnTo>
                  <a:pt x="4005" y="1044"/>
                </a:lnTo>
                <a:lnTo>
                  <a:pt x="4004" y="1045"/>
                </a:lnTo>
                <a:lnTo>
                  <a:pt x="4003" y="1045"/>
                </a:lnTo>
                <a:lnTo>
                  <a:pt x="4002" y="1046"/>
                </a:lnTo>
                <a:lnTo>
                  <a:pt x="4000" y="1048"/>
                </a:lnTo>
                <a:lnTo>
                  <a:pt x="3999" y="1049"/>
                </a:lnTo>
                <a:lnTo>
                  <a:pt x="3998" y="1049"/>
                </a:lnTo>
                <a:lnTo>
                  <a:pt x="3998" y="1050"/>
                </a:lnTo>
                <a:lnTo>
                  <a:pt x="3997" y="1050"/>
                </a:lnTo>
                <a:lnTo>
                  <a:pt x="3996" y="1051"/>
                </a:lnTo>
                <a:lnTo>
                  <a:pt x="3996" y="1052"/>
                </a:lnTo>
                <a:lnTo>
                  <a:pt x="3995" y="1052"/>
                </a:lnTo>
                <a:lnTo>
                  <a:pt x="3994" y="1053"/>
                </a:lnTo>
                <a:lnTo>
                  <a:pt x="3993" y="1054"/>
                </a:lnTo>
                <a:lnTo>
                  <a:pt x="3991" y="1054"/>
                </a:lnTo>
                <a:lnTo>
                  <a:pt x="3991" y="1056"/>
                </a:lnTo>
                <a:lnTo>
                  <a:pt x="3990" y="1057"/>
                </a:lnTo>
                <a:lnTo>
                  <a:pt x="3989" y="1057"/>
                </a:lnTo>
                <a:lnTo>
                  <a:pt x="3988" y="1058"/>
                </a:lnTo>
                <a:lnTo>
                  <a:pt x="3987" y="1060"/>
                </a:lnTo>
                <a:lnTo>
                  <a:pt x="3986" y="1061"/>
                </a:lnTo>
                <a:lnTo>
                  <a:pt x="3985" y="1062"/>
                </a:lnTo>
                <a:lnTo>
                  <a:pt x="3985" y="1064"/>
                </a:lnTo>
                <a:lnTo>
                  <a:pt x="3983" y="1064"/>
                </a:lnTo>
                <a:lnTo>
                  <a:pt x="3983" y="1062"/>
                </a:lnTo>
                <a:lnTo>
                  <a:pt x="3983" y="1064"/>
                </a:lnTo>
                <a:lnTo>
                  <a:pt x="3982" y="1064"/>
                </a:lnTo>
                <a:lnTo>
                  <a:pt x="3982" y="1062"/>
                </a:lnTo>
                <a:lnTo>
                  <a:pt x="3982" y="1061"/>
                </a:lnTo>
                <a:lnTo>
                  <a:pt x="3982" y="1060"/>
                </a:lnTo>
                <a:lnTo>
                  <a:pt x="3983" y="1060"/>
                </a:lnTo>
                <a:lnTo>
                  <a:pt x="3985" y="1059"/>
                </a:lnTo>
                <a:lnTo>
                  <a:pt x="3985" y="1058"/>
                </a:lnTo>
                <a:lnTo>
                  <a:pt x="3986" y="1058"/>
                </a:lnTo>
                <a:lnTo>
                  <a:pt x="3987" y="1058"/>
                </a:lnTo>
                <a:lnTo>
                  <a:pt x="3987" y="1057"/>
                </a:lnTo>
                <a:lnTo>
                  <a:pt x="3988" y="1057"/>
                </a:lnTo>
                <a:lnTo>
                  <a:pt x="3988" y="1056"/>
                </a:lnTo>
                <a:lnTo>
                  <a:pt x="3989" y="1056"/>
                </a:lnTo>
                <a:lnTo>
                  <a:pt x="3988" y="1056"/>
                </a:lnTo>
                <a:lnTo>
                  <a:pt x="3988" y="1054"/>
                </a:lnTo>
                <a:lnTo>
                  <a:pt x="3989" y="1054"/>
                </a:lnTo>
                <a:lnTo>
                  <a:pt x="3989" y="1053"/>
                </a:lnTo>
                <a:lnTo>
                  <a:pt x="3990" y="1053"/>
                </a:lnTo>
                <a:lnTo>
                  <a:pt x="3991" y="1053"/>
                </a:lnTo>
                <a:lnTo>
                  <a:pt x="3993" y="1052"/>
                </a:lnTo>
                <a:lnTo>
                  <a:pt x="3991" y="1052"/>
                </a:lnTo>
                <a:lnTo>
                  <a:pt x="3991" y="1051"/>
                </a:lnTo>
                <a:lnTo>
                  <a:pt x="3993" y="1051"/>
                </a:lnTo>
                <a:lnTo>
                  <a:pt x="3994" y="1050"/>
                </a:lnTo>
                <a:lnTo>
                  <a:pt x="3994" y="1051"/>
                </a:lnTo>
                <a:lnTo>
                  <a:pt x="3995" y="1050"/>
                </a:lnTo>
                <a:lnTo>
                  <a:pt x="3996" y="1049"/>
                </a:lnTo>
                <a:lnTo>
                  <a:pt x="3997" y="1049"/>
                </a:lnTo>
                <a:lnTo>
                  <a:pt x="3997" y="1048"/>
                </a:lnTo>
                <a:lnTo>
                  <a:pt x="3998" y="1048"/>
                </a:lnTo>
                <a:lnTo>
                  <a:pt x="3999" y="1048"/>
                </a:lnTo>
                <a:lnTo>
                  <a:pt x="3999" y="1046"/>
                </a:lnTo>
                <a:lnTo>
                  <a:pt x="4000" y="1046"/>
                </a:lnTo>
                <a:lnTo>
                  <a:pt x="4000" y="1045"/>
                </a:lnTo>
                <a:lnTo>
                  <a:pt x="4002" y="1044"/>
                </a:lnTo>
                <a:lnTo>
                  <a:pt x="4002" y="1043"/>
                </a:lnTo>
                <a:lnTo>
                  <a:pt x="4003" y="1042"/>
                </a:lnTo>
                <a:lnTo>
                  <a:pt x="4004" y="1042"/>
                </a:lnTo>
                <a:lnTo>
                  <a:pt x="4004" y="1041"/>
                </a:lnTo>
                <a:lnTo>
                  <a:pt x="4004" y="1040"/>
                </a:lnTo>
                <a:lnTo>
                  <a:pt x="4005" y="1040"/>
                </a:lnTo>
                <a:lnTo>
                  <a:pt x="4006" y="1040"/>
                </a:lnTo>
                <a:lnTo>
                  <a:pt x="4006" y="1039"/>
                </a:lnTo>
                <a:lnTo>
                  <a:pt x="4007" y="1040"/>
                </a:lnTo>
                <a:lnTo>
                  <a:pt x="4007" y="1039"/>
                </a:lnTo>
                <a:lnTo>
                  <a:pt x="4007" y="1037"/>
                </a:lnTo>
                <a:lnTo>
                  <a:pt x="4008" y="1037"/>
                </a:lnTo>
                <a:lnTo>
                  <a:pt x="4008" y="1039"/>
                </a:lnTo>
                <a:lnTo>
                  <a:pt x="4008" y="1037"/>
                </a:lnTo>
                <a:lnTo>
                  <a:pt x="4008" y="1036"/>
                </a:lnTo>
                <a:lnTo>
                  <a:pt x="4008" y="1037"/>
                </a:lnTo>
                <a:lnTo>
                  <a:pt x="4007" y="1037"/>
                </a:lnTo>
                <a:lnTo>
                  <a:pt x="4007" y="1036"/>
                </a:lnTo>
                <a:lnTo>
                  <a:pt x="4008" y="1035"/>
                </a:lnTo>
                <a:lnTo>
                  <a:pt x="4010" y="1036"/>
                </a:lnTo>
                <a:lnTo>
                  <a:pt x="4011" y="1036"/>
                </a:lnTo>
                <a:lnTo>
                  <a:pt x="4011" y="1035"/>
                </a:lnTo>
                <a:lnTo>
                  <a:pt x="4011" y="1034"/>
                </a:lnTo>
                <a:lnTo>
                  <a:pt x="4012" y="1034"/>
                </a:lnTo>
                <a:lnTo>
                  <a:pt x="4012" y="1035"/>
                </a:lnTo>
                <a:lnTo>
                  <a:pt x="4012" y="1034"/>
                </a:lnTo>
                <a:lnTo>
                  <a:pt x="4013" y="1034"/>
                </a:lnTo>
                <a:lnTo>
                  <a:pt x="4013" y="1033"/>
                </a:lnTo>
                <a:lnTo>
                  <a:pt x="4013" y="1034"/>
                </a:lnTo>
                <a:lnTo>
                  <a:pt x="4014" y="1033"/>
                </a:lnTo>
                <a:lnTo>
                  <a:pt x="4013" y="1033"/>
                </a:lnTo>
                <a:lnTo>
                  <a:pt x="4014" y="1033"/>
                </a:lnTo>
                <a:lnTo>
                  <a:pt x="4013" y="1032"/>
                </a:lnTo>
                <a:lnTo>
                  <a:pt x="4014" y="1032"/>
                </a:lnTo>
                <a:lnTo>
                  <a:pt x="4015" y="1032"/>
                </a:lnTo>
                <a:lnTo>
                  <a:pt x="4016" y="1032"/>
                </a:lnTo>
                <a:lnTo>
                  <a:pt x="4015" y="1032"/>
                </a:lnTo>
                <a:lnTo>
                  <a:pt x="4016" y="1031"/>
                </a:lnTo>
                <a:lnTo>
                  <a:pt x="4015" y="1031"/>
                </a:lnTo>
                <a:lnTo>
                  <a:pt x="4016" y="1031"/>
                </a:lnTo>
                <a:lnTo>
                  <a:pt x="4018" y="1031"/>
                </a:lnTo>
                <a:lnTo>
                  <a:pt x="4016" y="1031"/>
                </a:lnTo>
                <a:lnTo>
                  <a:pt x="4016" y="1029"/>
                </a:lnTo>
                <a:lnTo>
                  <a:pt x="4018" y="1029"/>
                </a:lnTo>
                <a:lnTo>
                  <a:pt x="4018" y="1028"/>
                </a:lnTo>
                <a:lnTo>
                  <a:pt x="4019" y="1028"/>
                </a:lnTo>
                <a:lnTo>
                  <a:pt x="4019" y="1029"/>
                </a:lnTo>
                <a:lnTo>
                  <a:pt x="4019" y="1028"/>
                </a:lnTo>
                <a:lnTo>
                  <a:pt x="4018" y="1028"/>
                </a:lnTo>
                <a:lnTo>
                  <a:pt x="4016" y="1028"/>
                </a:lnTo>
                <a:lnTo>
                  <a:pt x="4018" y="1028"/>
                </a:lnTo>
                <a:lnTo>
                  <a:pt x="4018" y="1027"/>
                </a:lnTo>
                <a:lnTo>
                  <a:pt x="4019" y="1028"/>
                </a:lnTo>
                <a:lnTo>
                  <a:pt x="4020" y="1028"/>
                </a:lnTo>
                <a:lnTo>
                  <a:pt x="4020" y="1027"/>
                </a:lnTo>
                <a:lnTo>
                  <a:pt x="4019" y="1027"/>
                </a:lnTo>
                <a:lnTo>
                  <a:pt x="4019" y="1026"/>
                </a:lnTo>
                <a:lnTo>
                  <a:pt x="4020" y="1026"/>
                </a:lnTo>
                <a:lnTo>
                  <a:pt x="4020" y="1027"/>
                </a:lnTo>
                <a:lnTo>
                  <a:pt x="4021" y="1027"/>
                </a:lnTo>
                <a:lnTo>
                  <a:pt x="4020" y="1026"/>
                </a:lnTo>
                <a:lnTo>
                  <a:pt x="4021" y="1026"/>
                </a:lnTo>
                <a:lnTo>
                  <a:pt x="4021" y="1025"/>
                </a:lnTo>
                <a:lnTo>
                  <a:pt x="4022" y="1025"/>
                </a:lnTo>
                <a:lnTo>
                  <a:pt x="4021" y="1024"/>
                </a:lnTo>
                <a:lnTo>
                  <a:pt x="4022" y="1024"/>
                </a:lnTo>
                <a:lnTo>
                  <a:pt x="4022" y="1023"/>
                </a:lnTo>
                <a:lnTo>
                  <a:pt x="4023" y="1023"/>
                </a:lnTo>
                <a:lnTo>
                  <a:pt x="4024" y="1024"/>
                </a:lnTo>
                <a:lnTo>
                  <a:pt x="4024" y="1023"/>
                </a:lnTo>
                <a:lnTo>
                  <a:pt x="4024" y="1022"/>
                </a:lnTo>
                <a:lnTo>
                  <a:pt x="4025" y="1022"/>
                </a:lnTo>
                <a:lnTo>
                  <a:pt x="4025" y="1020"/>
                </a:lnTo>
                <a:lnTo>
                  <a:pt x="4027" y="1020"/>
                </a:lnTo>
                <a:lnTo>
                  <a:pt x="4027" y="1019"/>
                </a:lnTo>
                <a:lnTo>
                  <a:pt x="4028" y="1019"/>
                </a:lnTo>
                <a:lnTo>
                  <a:pt x="4028" y="1020"/>
                </a:lnTo>
                <a:lnTo>
                  <a:pt x="4028" y="1019"/>
                </a:lnTo>
                <a:lnTo>
                  <a:pt x="4027" y="1019"/>
                </a:lnTo>
                <a:lnTo>
                  <a:pt x="4027" y="1018"/>
                </a:lnTo>
                <a:lnTo>
                  <a:pt x="4028" y="1018"/>
                </a:lnTo>
                <a:lnTo>
                  <a:pt x="4029" y="1018"/>
                </a:lnTo>
                <a:lnTo>
                  <a:pt x="4029" y="1019"/>
                </a:lnTo>
                <a:lnTo>
                  <a:pt x="4029" y="1018"/>
                </a:lnTo>
                <a:lnTo>
                  <a:pt x="4029" y="1017"/>
                </a:lnTo>
                <a:lnTo>
                  <a:pt x="4030" y="1017"/>
                </a:lnTo>
                <a:lnTo>
                  <a:pt x="4031" y="1017"/>
                </a:lnTo>
                <a:lnTo>
                  <a:pt x="4030" y="1017"/>
                </a:lnTo>
                <a:lnTo>
                  <a:pt x="4030" y="1016"/>
                </a:lnTo>
                <a:lnTo>
                  <a:pt x="4031" y="1016"/>
                </a:lnTo>
                <a:lnTo>
                  <a:pt x="4032" y="1016"/>
                </a:lnTo>
                <a:lnTo>
                  <a:pt x="4032" y="1015"/>
                </a:lnTo>
                <a:close/>
                <a:moveTo>
                  <a:pt x="4033" y="1011"/>
                </a:moveTo>
                <a:lnTo>
                  <a:pt x="4033" y="1010"/>
                </a:lnTo>
                <a:lnTo>
                  <a:pt x="4035" y="1010"/>
                </a:lnTo>
                <a:lnTo>
                  <a:pt x="4036" y="1010"/>
                </a:lnTo>
                <a:lnTo>
                  <a:pt x="4035" y="1011"/>
                </a:lnTo>
                <a:lnTo>
                  <a:pt x="4033" y="1011"/>
                </a:lnTo>
                <a:close/>
                <a:moveTo>
                  <a:pt x="4038" y="1007"/>
                </a:moveTo>
                <a:lnTo>
                  <a:pt x="4038" y="1008"/>
                </a:lnTo>
                <a:lnTo>
                  <a:pt x="4037" y="1008"/>
                </a:lnTo>
                <a:lnTo>
                  <a:pt x="4037" y="1007"/>
                </a:lnTo>
                <a:lnTo>
                  <a:pt x="4038" y="1007"/>
                </a:lnTo>
                <a:lnTo>
                  <a:pt x="4038" y="1006"/>
                </a:lnTo>
                <a:lnTo>
                  <a:pt x="4039" y="1006"/>
                </a:lnTo>
                <a:lnTo>
                  <a:pt x="4038" y="1007"/>
                </a:lnTo>
                <a:close/>
                <a:moveTo>
                  <a:pt x="3947" y="985"/>
                </a:moveTo>
                <a:lnTo>
                  <a:pt x="3947" y="986"/>
                </a:lnTo>
                <a:lnTo>
                  <a:pt x="3947" y="985"/>
                </a:lnTo>
                <a:close/>
                <a:moveTo>
                  <a:pt x="4041" y="1002"/>
                </a:moveTo>
                <a:lnTo>
                  <a:pt x="4040" y="1002"/>
                </a:lnTo>
                <a:lnTo>
                  <a:pt x="4041" y="1002"/>
                </a:lnTo>
                <a:close/>
                <a:moveTo>
                  <a:pt x="4045" y="999"/>
                </a:moveTo>
                <a:lnTo>
                  <a:pt x="4046" y="1000"/>
                </a:lnTo>
                <a:lnTo>
                  <a:pt x="4047" y="1001"/>
                </a:lnTo>
                <a:lnTo>
                  <a:pt x="4046" y="1002"/>
                </a:lnTo>
                <a:lnTo>
                  <a:pt x="4045" y="1002"/>
                </a:lnTo>
                <a:lnTo>
                  <a:pt x="4045" y="1003"/>
                </a:lnTo>
                <a:lnTo>
                  <a:pt x="4045" y="1002"/>
                </a:lnTo>
                <a:lnTo>
                  <a:pt x="4044" y="1002"/>
                </a:lnTo>
                <a:lnTo>
                  <a:pt x="4042" y="1002"/>
                </a:lnTo>
                <a:lnTo>
                  <a:pt x="4041" y="1002"/>
                </a:lnTo>
                <a:lnTo>
                  <a:pt x="4042" y="1002"/>
                </a:lnTo>
                <a:lnTo>
                  <a:pt x="4042" y="1001"/>
                </a:lnTo>
                <a:lnTo>
                  <a:pt x="4041" y="1001"/>
                </a:lnTo>
                <a:lnTo>
                  <a:pt x="4041" y="1000"/>
                </a:lnTo>
                <a:lnTo>
                  <a:pt x="4042" y="1000"/>
                </a:lnTo>
                <a:lnTo>
                  <a:pt x="4042" y="999"/>
                </a:lnTo>
                <a:lnTo>
                  <a:pt x="4042" y="1000"/>
                </a:lnTo>
                <a:lnTo>
                  <a:pt x="4044" y="1000"/>
                </a:lnTo>
                <a:lnTo>
                  <a:pt x="4044" y="999"/>
                </a:lnTo>
                <a:lnTo>
                  <a:pt x="4045" y="999"/>
                </a:lnTo>
                <a:close/>
                <a:moveTo>
                  <a:pt x="4044" y="999"/>
                </a:moveTo>
                <a:lnTo>
                  <a:pt x="4044" y="998"/>
                </a:lnTo>
                <a:lnTo>
                  <a:pt x="4045" y="998"/>
                </a:lnTo>
                <a:lnTo>
                  <a:pt x="4045" y="999"/>
                </a:lnTo>
                <a:lnTo>
                  <a:pt x="4044" y="999"/>
                </a:lnTo>
                <a:close/>
                <a:moveTo>
                  <a:pt x="4046" y="999"/>
                </a:moveTo>
                <a:lnTo>
                  <a:pt x="4045" y="999"/>
                </a:lnTo>
                <a:lnTo>
                  <a:pt x="4046" y="999"/>
                </a:lnTo>
                <a:lnTo>
                  <a:pt x="4046" y="998"/>
                </a:lnTo>
                <a:lnTo>
                  <a:pt x="4045" y="998"/>
                </a:lnTo>
                <a:lnTo>
                  <a:pt x="4045" y="997"/>
                </a:lnTo>
                <a:lnTo>
                  <a:pt x="4046" y="997"/>
                </a:lnTo>
                <a:lnTo>
                  <a:pt x="4046" y="998"/>
                </a:lnTo>
                <a:lnTo>
                  <a:pt x="4046" y="999"/>
                </a:lnTo>
                <a:close/>
                <a:moveTo>
                  <a:pt x="4047" y="1000"/>
                </a:moveTo>
                <a:lnTo>
                  <a:pt x="4047" y="999"/>
                </a:lnTo>
                <a:lnTo>
                  <a:pt x="4046" y="999"/>
                </a:lnTo>
                <a:lnTo>
                  <a:pt x="4046" y="998"/>
                </a:lnTo>
                <a:lnTo>
                  <a:pt x="4046" y="997"/>
                </a:lnTo>
                <a:lnTo>
                  <a:pt x="4047" y="997"/>
                </a:lnTo>
                <a:lnTo>
                  <a:pt x="4047" y="998"/>
                </a:lnTo>
                <a:lnTo>
                  <a:pt x="4047" y="999"/>
                </a:lnTo>
                <a:lnTo>
                  <a:pt x="4047" y="1000"/>
                </a:lnTo>
                <a:close/>
                <a:moveTo>
                  <a:pt x="4050" y="998"/>
                </a:moveTo>
                <a:lnTo>
                  <a:pt x="4050" y="997"/>
                </a:lnTo>
                <a:lnTo>
                  <a:pt x="4050" y="998"/>
                </a:lnTo>
                <a:close/>
                <a:moveTo>
                  <a:pt x="4048" y="997"/>
                </a:moveTo>
                <a:lnTo>
                  <a:pt x="4047" y="995"/>
                </a:lnTo>
                <a:lnTo>
                  <a:pt x="4048" y="995"/>
                </a:lnTo>
                <a:lnTo>
                  <a:pt x="4048" y="997"/>
                </a:lnTo>
                <a:close/>
                <a:moveTo>
                  <a:pt x="4047" y="995"/>
                </a:moveTo>
                <a:lnTo>
                  <a:pt x="4047" y="997"/>
                </a:lnTo>
                <a:lnTo>
                  <a:pt x="4048" y="997"/>
                </a:lnTo>
                <a:lnTo>
                  <a:pt x="4048" y="998"/>
                </a:lnTo>
                <a:lnTo>
                  <a:pt x="4049" y="998"/>
                </a:lnTo>
                <a:lnTo>
                  <a:pt x="4049" y="999"/>
                </a:lnTo>
                <a:lnTo>
                  <a:pt x="4048" y="999"/>
                </a:lnTo>
                <a:lnTo>
                  <a:pt x="4047" y="999"/>
                </a:lnTo>
                <a:lnTo>
                  <a:pt x="4047" y="998"/>
                </a:lnTo>
                <a:lnTo>
                  <a:pt x="4047" y="997"/>
                </a:lnTo>
                <a:lnTo>
                  <a:pt x="4046" y="997"/>
                </a:lnTo>
                <a:lnTo>
                  <a:pt x="4046" y="995"/>
                </a:lnTo>
                <a:lnTo>
                  <a:pt x="4047" y="995"/>
                </a:lnTo>
                <a:close/>
                <a:moveTo>
                  <a:pt x="4005" y="986"/>
                </a:moveTo>
                <a:lnTo>
                  <a:pt x="4006" y="986"/>
                </a:lnTo>
                <a:lnTo>
                  <a:pt x="4007" y="986"/>
                </a:lnTo>
                <a:lnTo>
                  <a:pt x="4007" y="987"/>
                </a:lnTo>
                <a:lnTo>
                  <a:pt x="4008" y="987"/>
                </a:lnTo>
                <a:lnTo>
                  <a:pt x="4010" y="987"/>
                </a:lnTo>
                <a:lnTo>
                  <a:pt x="4011" y="987"/>
                </a:lnTo>
                <a:lnTo>
                  <a:pt x="4011" y="989"/>
                </a:lnTo>
                <a:lnTo>
                  <a:pt x="4011" y="990"/>
                </a:lnTo>
                <a:lnTo>
                  <a:pt x="4011" y="989"/>
                </a:lnTo>
                <a:lnTo>
                  <a:pt x="4011" y="990"/>
                </a:lnTo>
                <a:lnTo>
                  <a:pt x="4011" y="989"/>
                </a:lnTo>
                <a:lnTo>
                  <a:pt x="4011" y="990"/>
                </a:lnTo>
                <a:lnTo>
                  <a:pt x="4010" y="990"/>
                </a:lnTo>
                <a:lnTo>
                  <a:pt x="4008" y="990"/>
                </a:lnTo>
                <a:lnTo>
                  <a:pt x="4008" y="991"/>
                </a:lnTo>
                <a:lnTo>
                  <a:pt x="4007" y="991"/>
                </a:lnTo>
                <a:lnTo>
                  <a:pt x="4007" y="990"/>
                </a:lnTo>
                <a:lnTo>
                  <a:pt x="4006" y="990"/>
                </a:lnTo>
                <a:lnTo>
                  <a:pt x="4006" y="989"/>
                </a:lnTo>
                <a:lnTo>
                  <a:pt x="4006" y="987"/>
                </a:lnTo>
                <a:lnTo>
                  <a:pt x="4005" y="987"/>
                </a:lnTo>
                <a:lnTo>
                  <a:pt x="4005" y="986"/>
                </a:lnTo>
                <a:lnTo>
                  <a:pt x="4005" y="985"/>
                </a:lnTo>
                <a:lnTo>
                  <a:pt x="4005" y="986"/>
                </a:lnTo>
                <a:close/>
                <a:moveTo>
                  <a:pt x="4052" y="995"/>
                </a:moveTo>
                <a:lnTo>
                  <a:pt x="4052" y="997"/>
                </a:lnTo>
                <a:lnTo>
                  <a:pt x="4050" y="997"/>
                </a:lnTo>
                <a:lnTo>
                  <a:pt x="4050" y="995"/>
                </a:lnTo>
                <a:lnTo>
                  <a:pt x="4052" y="995"/>
                </a:lnTo>
                <a:lnTo>
                  <a:pt x="4050" y="995"/>
                </a:lnTo>
                <a:lnTo>
                  <a:pt x="4052" y="994"/>
                </a:lnTo>
                <a:lnTo>
                  <a:pt x="4052" y="995"/>
                </a:lnTo>
                <a:close/>
                <a:moveTo>
                  <a:pt x="4049" y="993"/>
                </a:moveTo>
                <a:lnTo>
                  <a:pt x="4049" y="994"/>
                </a:lnTo>
                <a:lnTo>
                  <a:pt x="4050" y="994"/>
                </a:lnTo>
                <a:lnTo>
                  <a:pt x="4052" y="994"/>
                </a:lnTo>
                <a:lnTo>
                  <a:pt x="4050" y="994"/>
                </a:lnTo>
                <a:lnTo>
                  <a:pt x="4049" y="995"/>
                </a:lnTo>
                <a:lnTo>
                  <a:pt x="4048" y="995"/>
                </a:lnTo>
                <a:lnTo>
                  <a:pt x="4048" y="994"/>
                </a:lnTo>
                <a:lnTo>
                  <a:pt x="4049" y="994"/>
                </a:lnTo>
                <a:lnTo>
                  <a:pt x="4049" y="993"/>
                </a:lnTo>
                <a:close/>
                <a:moveTo>
                  <a:pt x="4050" y="993"/>
                </a:moveTo>
                <a:lnTo>
                  <a:pt x="4052" y="993"/>
                </a:lnTo>
                <a:lnTo>
                  <a:pt x="4052" y="994"/>
                </a:lnTo>
                <a:lnTo>
                  <a:pt x="4050" y="994"/>
                </a:lnTo>
                <a:lnTo>
                  <a:pt x="4050" y="993"/>
                </a:lnTo>
                <a:lnTo>
                  <a:pt x="4049" y="993"/>
                </a:lnTo>
                <a:lnTo>
                  <a:pt x="4050" y="993"/>
                </a:lnTo>
                <a:close/>
                <a:moveTo>
                  <a:pt x="4014" y="983"/>
                </a:moveTo>
                <a:lnTo>
                  <a:pt x="4014" y="984"/>
                </a:lnTo>
                <a:lnTo>
                  <a:pt x="4015" y="984"/>
                </a:lnTo>
                <a:lnTo>
                  <a:pt x="4015" y="985"/>
                </a:lnTo>
                <a:lnTo>
                  <a:pt x="4015" y="984"/>
                </a:lnTo>
                <a:lnTo>
                  <a:pt x="4015" y="985"/>
                </a:lnTo>
                <a:lnTo>
                  <a:pt x="4014" y="985"/>
                </a:lnTo>
                <a:lnTo>
                  <a:pt x="4014" y="986"/>
                </a:lnTo>
                <a:lnTo>
                  <a:pt x="4014" y="985"/>
                </a:lnTo>
                <a:lnTo>
                  <a:pt x="4014" y="986"/>
                </a:lnTo>
                <a:lnTo>
                  <a:pt x="4013" y="986"/>
                </a:lnTo>
                <a:lnTo>
                  <a:pt x="4013" y="987"/>
                </a:lnTo>
                <a:lnTo>
                  <a:pt x="4012" y="987"/>
                </a:lnTo>
                <a:lnTo>
                  <a:pt x="4012" y="986"/>
                </a:lnTo>
                <a:lnTo>
                  <a:pt x="4013" y="986"/>
                </a:lnTo>
                <a:lnTo>
                  <a:pt x="4013" y="985"/>
                </a:lnTo>
                <a:lnTo>
                  <a:pt x="4012" y="985"/>
                </a:lnTo>
                <a:lnTo>
                  <a:pt x="4013" y="985"/>
                </a:lnTo>
                <a:lnTo>
                  <a:pt x="4013" y="984"/>
                </a:lnTo>
                <a:lnTo>
                  <a:pt x="4013" y="983"/>
                </a:lnTo>
                <a:lnTo>
                  <a:pt x="4014" y="983"/>
                </a:lnTo>
                <a:lnTo>
                  <a:pt x="4014" y="984"/>
                </a:lnTo>
                <a:lnTo>
                  <a:pt x="4013" y="984"/>
                </a:lnTo>
                <a:lnTo>
                  <a:pt x="4014" y="984"/>
                </a:lnTo>
                <a:lnTo>
                  <a:pt x="4014" y="983"/>
                </a:lnTo>
                <a:close/>
                <a:moveTo>
                  <a:pt x="4053" y="989"/>
                </a:moveTo>
                <a:lnTo>
                  <a:pt x="4053" y="990"/>
                </a:lnTo>
                <a:lnTo>
                  <a:pt x="4054" y="990"/>
                </a:lnTo>
                <a:lnTo>
                  <a:pt x="4055" y="990"/>
                </a:lnTo>
                <a:lnTo>
                  <a:pt x="4055" y="991"/>
                </a:lnTo>
                <a:lnTo>
                  <a:pt x="4054" y="991"/>
                </a:lnTo>
                <a:lnTo>
                  <a:pt x="4054" y="990"/>
                </a:lnTo>
                <a:lnTo>
                  <a:pt x="4053" y="991"/>
                </a:lnTo>
                <a:lnTo>
                  <a:pt x="4052" y="991"/>
                </a:lnTo>
                <a:lnTo>
                  <a:pt x="4052" y="992"/>
                </a:lnTo>
                <a:lnTo>
                  <a:pt x="4050" y="991"/>
                </a:lnTo>
                <a:lnTo>
                  <a:pt x="4050" y="990"/>
                </a:lnTo>
                <a:lnTo>
                  <a:pt x="4052" y="990"/>
                </a:lnTo>
                <a:lnTo>
                  <a:pt x="4052" y="989"/>
                </a:lnTo>
                <a:lnTo>
                  <a:pt x="4053" y="989"/>
                </a:lnTo>
                <a:close/>
                <a:moveTo>
                  <a:pt x="4054" y="989"/>
                </a:moveTo>
                <a:lnTo>
                  <a:pt x="4053" y="989"/>
                </a:lnTo>
                <a:lnTo>
                  <a:pt x="4054" y="989"/>
                </a:lnTo>
                <a:close/>
                <a:moveTo>
                  <a:pt x="4021" y="982"/>
                </a:moveTo>
                <a:lnTo>
                  <a:pt x="4022" y="982"/>
                </a:lnTo>
                <a:lnTo>
                  <a:pt x="4021" y="982"/>
                </a:lnTo>
                <a:close/>
                <a:moveTo>
                  <a:pt x="4028" y="983"/>
                </a:moveTo>
                <a:lnTo>
                  <a:pt x="4029" y="983"/>
                </a:lnTo>
                <a:lnTo>
                  <a:pt x="4028" y="983"/>
                </a:lnTo>
                <a:lnTo>
                  <a:pt x="4029" y="983"/>
                </a:lnTo>
                <a:lnTo>
                  <a:pt x="4028" y="983"/>
                </a:lnTo>
                <a:lnTo>
                  <a:pt x="4028" y="982"/>
                </a:lnTo>
                <a:lnTo>
                  <a:pt x="4028" y="983"/>
                </a:lnTo>
                <a:close/>
                <a:moveTo>
                  <a:pt x="4040" y="985"/>
                </a:moveTo>
                <a:lnTo>
                  <a:pt x="4040" y="986"/>
                </a:lnTo>
                <a:lnTo>
                  <a:pt x="4039" y="986"/>
                </a:lnTo>
                <a:lnTo>
                  <a:pt x="4040" y="986"/>
                </a:lnTo>
                <a:lnTo>
                  <a:pt x="4040" y="985"/>
                </a:lnTo>
                <a:lnTo>
                  <a:pt x="4039" y="985"/>
                </a:lnTo>
                <a:lnTo>
                  <a:pt x="4040" y="985"/>
                </a:lnTo>
                <a:close/>
                <a:moveTo>
                  <a:pt x="3995" y="973"/>
                </a:moveTo>
                <a:lnTo>
                  <a:pt x="3995" y="974"/>
                </a:lnTo>
                <a:lnTo>
                  <a:pt x="3995" y="975"/>
                </a:lnTo>
                <a:lnTo>
                  <a:pt x="3994" y="975"/>
                </a:lnTo>
                <a:lnTo>
                  <a:pt x="3994" y="976"/>
                </a:lnTo>
                <a:lnTo>
                  <a:pt x="3994" y="975"/>
                </a:lnTo>
                <a:lnTo>
                  <a:pt x="3993" y="975"/>
                </a:lnTo>
                <a:lnTo>
                  <a:pt x="3994" y="975"/>
                </a:lnTo>
                <a:lnTo>
                  <a:pt x="3994" y="974"/>
                </a:lnTo>
                <a:lnTo>
                  <a:pt x="3994" y="975"/>
                </a:lnTo>
                <a:lnTo>
                  <a:pt x="3994" y="974"/>
                </a:lnTo>
                <a:lnTo>
                  <a:pt x="3994" y="975"/>
                </a:lnTo>
                <a:lnTo>
                  <a:pt x="3993" y="975"/>
                </a:lnTo>
                <a:lnTo>
                  <a:pt x="3993" y="976"/>
                </a:lnTo>
                <a:lnTo>
                  <a:pt x="3993" y="975"/>
                </a:lnTo>
                <a:lnTo>
                  <a:pt x="3993" y="974"/>
                </a:lnTo>
                <a:lnTo>
                  <a:pt x="3994" y="974"/>
                </a:lnTo>
                <a:lnTo>
                  <a:pt x="3994" y="973"/>
                </a:lnTo>
                <a:lnTo>
                  <a:pt x="3995" y="973"/>
                </a:lnTo>
                <a:close/>
                <a:moveTo>
                  <a:pt x="4035" y="981"/>
                </a:moveTo>
                <a:lnTo>
                  <a:pt x="4036" y="981"/>
                </a:lnTo>
                <a:lnTo>
                  <a:pt x="4036" y="982"/>
                </a:lnTo>
                <a:lnTo>
                  <a:pt x="4035" y="982"/>
                </a:lnTo>
                <a:lnTo>
                  <a:pt x="4035" y="981"/>
                </a:lnTo>
                <a:close/>
                <a:moveTo>
                  <a:pt x="4016" y="977"/>
                </a:moveTo>
                <a:lnTo>
                  <a:pt x="4018" y="977"/>
                </a:lnTo>
                <a:lnTo>
                  <a:pt x="4016" y="977"/>
                </a:lnTo>
                <a:lnTo>
                  <a:pt x="4016" y="978"/>
                </a:lnTo>
                <a:lnTo>
                  <a:pt x="4015" y="978"/>
                </a:lnTo>
                <a:lnTo>
                  <a:pt x="4015" y="979"/>
                </a:lnTo>
                <a:lnTo>
                  <a:pt x="4016" y="979"/>
                </a:lnTo>
                <a:lnTo>
                  <a:pt x="4016" y="981"/>
                </a:lnTo>
                <a:lnTo>
                  <a:pt x="4016" y="979"/>
                </a:lnTo>
                <a:lnTo>
                  <a:pt x="4016" y="981"/>
                </a:lnTo>
                <a:lnTo>
                  <a:pt x="4016" y="982"/>
                </a:lnTo>
                <a:lnTo>
                  <a:pt x="4015" y="982"/>
                </a:lnTo>
                <a:lnTo>
                  <a:pt x="4015" y="983"/>
                </a:lnTo>
                <a:lnTo>
                  <a:pt x="4015" y="982"/>
                </a:lnTo>
                <a:lnTo>
                  <a:pt x="4015" y="981"/>
                </a:lnTo>
                <a:lnTo>
                  <a:pt x="4016" y="981"/>
                </a:lnTo>
                <a:lnTo>
                  <a:pt x="4015" y="981"/>
                </a:lnTo>
                <a:lnTo>
                  <a:pt x="4015" y="982"/>
                </a:lnTo>
                <a:lnTo>
                  <a:pt x="4014" y="982"/>
                </a:lnTo>
                <a:lnTo>
                  <a:pt x="4014" y="981"/>
                </a:lnTo>
                <a:lnTo>
                  <a:pt x="4015" y="981"/>
                </a:lnTo>
                <a:lnTo>
                  <a:pt x="4015" y="979"/>
                </a:lnTo>
                <a:lnTo>
                  <a:pt x="4015" y="981"/>
                </a:lnTo>
                <a:lnTo>
                  <a:pt x="4014" y="981"/>
                </a:lnTo>
                <a:lnTo>
                  <a:pt x="4014" y="982"/>
                </a:lnTo>
                <a:lnTo>
                  <a:pt x="4013" y="982"/>
                </a:lnTo>
                <a:lnTo>
                  <a:pt x="4014" y="982"/>
                </a:lnTo>
                <a:lnTo>
                  <a:pt x="4013" y="982"/>
                </a:lnTo>
                <a:lnTo>
                  <a:pt x="4013" y="983"/>
                </a:lnTo>
                <a:lnTo>
                  <a:pt x="4012" y="983"/>
                </a:lnTo>
                <a:lnTo>
                  <a:pt x="4012" y="984"/>
                </a:lnTo>
                <a:lnTo>
                  <a:pt x="4011" y="984"/>
                </a:lnTo>
                <a:lnTo>
                  <a:pt x="4011" y="983"/>
                </a:lnTo>
                <a:lnTo>
                  <a:pt x="4012" y="983"/>
                </a:lnTo>
                <a:lnTo>
                  <a:pt x="4012" y="982"/>
                </a:lnTo>
                <a:lnTo>
                  <a:pt x="4013" y="982"/>
                </a:lnTo>
                <a:lnTo>
                  <a:pt x="4013" y="981"/>
                </a:lnTo>
                <a:lnTo>
                  <a:pt x="4013" y="979"/>
                </a:lnTo>
                <a:lnTo>
                  <a:pt x="4013" y="978"/>
                </a:lnTo>
                <a:lnTo>
                  <a:pt x="4012" y="978"/>
                </a:lnTo>
                <a:lnTo>
                  <a:pt x="4012" y="977"/>
                </a:lnTo>
                <a:lnTo>
                  <a:pt x="4011" y="977"/>
                </a:lnTo>
                <a:lnTo>
                  <a:pt x="4012" y="977"/>
                </a:lnTo>
                <a:lnTo>
                  <a:pt x="4013" y="977"/>
                </a:lnTo>
                <a:lnTo>
                  <a:pt x="4013" y="976"/>
                </a:lnTo>
                <a:lnTo>
                  <a:pt x="4013" y="977"/>
                </a:lnTo>
                <a:lnTo>
                  <a:pt x="4012" y="977"/>
                </a:lnTo>
                <a:lnTo>
                  <a:pt x="4012" y="976"/>
                </a:lnTo>
                <a:lnTo>
                  <a:pt x="4011" y="976"/>
                </a:lnTo>
                <a:lnTo>
                  <a:pt x="4012" y="976"/>
                </a:lnTo>
                <a:lnTo>
                  <a:pt x="4013" y="976"/>
                </a:lnTo>
                <a:lnTo>
                  <a:pt x="4014" y="976"/>
                </a:lnTo>
                <a:lnTo>
                  <a:pt x="4015" y="976"/>
                </a:lnTo>
                <a:lnTo>
                  <a:pt x="4016" y="976"/>
                </a:lnTo>
                <a:lnTo>
                  <a:pt x="4016" y="977"/>
                </a:lnTo>
                <a:close/>
                <a:moveTo>
                  <a:pt x="4006" y="974"/>
                </a:moveTo>
                <a:lnTo>
                  <a:pt x="4006" y="975"/>
                </a:lnTo>
                <a:lnTo>
                  <a:pt x="4006" y="974"/>
                </a:lnTo>
                <a:close/>
                <a:moveTo>
                  <a:pt x="4010" y="974"/>
                </a:moveTo>
                <a:lnTo>
                  <a:pt x="4010" y="975"/>
                </a:lnTo>
                <a:lnTo>
                  <a:pt x="4010" y="976"/>
                </a:lnTo>
                <a:lnTo>
                  <a:pt x="4008" y="976"/>
                </a:lnTo>
                <a:lnTo>
                  <a:pt x="4008" y="977"/>
                </a:lnTo>
                <a:lnTo>
                  <a:pt x="4010" y="977"/>
                </a:lnTo>
                <a:lnTo>
                  <a:pt x="4008" y="977"/>
                </a:lnTo>
                <a:lnTo>
                  <a:pt x="4008" y="976"/>
                </a:lnTo>
                <a:lnTo>
                  <a:pt x="4008" y="975"/>
                </a:lnTo>
                <a:lnTo>
                  <a:pt x="4010" y="975"/>
                </a:lnTo>
                <a:lnTo>
                  <a:pt x="4008" y="975"/>
                </a:lnTo>
                <a:lnTo>
                  <a:pt x="4008" y="974"/>
                </a:lnTo>
                <a:lnTo>
                  <a:pt x="4010" y="974"/>
                </a:lnTo>
                <a:close/>
                <a:moveTo>
                  <a:pt x="4058" y="985"/>
                </a:moveTo>
                <a:lnTo>
                  <a:pt x="4057" y="985"/>
                </a:lnTo>
                <a:lnTo>
                  <a:pt x="4056" y="985"/>
                </a:lnTo>
                <a:lnTo>
                  <a:pt x="4057" y="985"/>
                </a:lnTo>
                <a:lnTo>
                  <a:pt x="4057" y="984"/>
                </a:lnTo>
                <a:lnTo>
                  <a:pt x="4057" y="985"/>
                </a:lnTo>
                <a:lnTo>
                  <a:pt x="4058" y="985"/>
                </a:lnTo>
                <a:lnTo>
                  <a:pt x="4058" y="984"/>
                </a:lnTo>
                <a:lnTo>
                  <a:pt x="4060" y="984"/>
                </a:lnTo>
                <a:lnTo>
                  <a:pt x="4061" y="984"/>
                </a:lnTo>
                <a:lnTo>
                  <a:pt x="4061" y="985"/>
                </a:lnTo>
                <a:lnTo>
                  <a:pt x="4060" y="985"/>
                </a:lnTo>
                <a:lnTo>
                  <a:pt x="4058" y="985"/>
                </a:lnTo>
                <a:close/>
                <a:moveTo>
                  <a:pt x="4004" y="973"/>
                </a:moveTo>
                <a:lnTo>
                  <a:pt x="4004" y="974"/>
                </a:lnTo>
                <a:lnTo>
                  <a:pt x="4004" y="975"/>
                </a:lnTo>
                <a:lnTo>
                  <a:pt x="4004" y="974"/>
                </a:lnTo>
                <a:lnTo>
                  <a:pt x="4004" y="973"/>
                </a:lnTo>
                <a:lnTo>
                  <a:pt x="4003" y="973"/>
                </a:lnTo>
                <a:lnTo>
                  <a:pt x="4004" y="973"/>
                </a:lnTo>
                <a:lnTo>
                  <a:pt x="4004" y="974"/>
                </a:lnTo>
                <a:lnTo>
                  <a:pt x="4003" y="974"/>
                </a:lnTo>
                <a:lnTo>
                  <a:pt x="4004" y="974"/>
                </a:lnTo>
                <a:lnTo>
                  <a:pt x="4004" y="975"/>
                </a:lnTo>
                <a:lnTo>
                  <a:pt x="4004" y="974"/>
                </a:lnTo>
                <a:lnTo>
                  <a:pt x="4003" y="974"/>
                </a:lnTo>
                <a:lnTo>
                  <a:pt x="4003" y="973"/>
                </a:lnTo>
                <a:lnTo>
                  <a:pt x="4004" y="973"/>
                </a:lnTo>
                <a:close/>
                <a:moveTo>
                  <a:pt x="4005" y="973"/>
                </a:moveTo>
                <a:lnTo>
                  <a:pt x="4006" y="973"/>
                </a:lnTo>
                <a:lnTo>
                  <a:pt x="4006" y="974"/>
                </a:lnTo>
                <a:lnTo>
                  <a:pt x="4005" y="974"/>
                </a:lnTo>
                <a:lnTo>
                  <a:pt x="4006" y="974"/>
                </a:lnTo>
                <a:lnTo>
                  <a:pt x="4005" y="974"/>
                </a:lnTo>
                <a:lnTo>
                  <a:pt x="4005" y="973"/>
                </a:lnTo>
                <a:lnTo>
                  <a:pt x="4005" y="974"/>
                </a:lnTo>
                <a:lnTo>
                  <a:pt x="4005" y="975"/>
                </a:lnTo>
                <a:lnTo>
                  <a:pt x="4004" y="975"/>
                </a:lnTo>
                <a:lnTo>
                  <a:pt x="4004" y="974"/>
                </a:lnTo>
                <a:lnTo>
                  <a:pt x="4005" y="974"/>
                </a:lnTo>
                <a:lnTo>
                  <a:pt x="4004" y="974"/>
                </a:lnTo>
                <a:lnTo>
                  <a:pt x="4004" y="973"/>
                </a:lnTo>
                <a:lnTo>
                  <a:pt x="4005" y="973"/>
                </a:lnTo>
                <a:close/>
                <a:moveTo>
                  <a:pt x="4013" y="974"/>
                </a:moveTo>
                <a:lnTo>
                  <a:pt x="4013" y="975"/>
                </a:lnTo>
                <a:lnTo>
                  <a:pt x="4012" y="975"/>
                </a:lnTo>
                <a:lnTo>
                  <a:pt x="4011" y="976"/>
                </a:lnTo>
                <a:lnTo>
                  <a:pt x="4011" y="975"/>
                </a:lnTo>
                <a:lnTo>
                  <a:pt x="4011" y="974"/>
                </a:lnTo>
                <a:lnTo>
                  <a:pt x="4012" y="974"/>
                </a:lnTo>
                <a:lnTo>
                  <a:pt x="4012" y="975"/>
                </a:lnTo>
                <a:lnTo>
                  <a:pt x="4013" y="974"/>
                </a:lnTo>
                <a:close/>
                <a:moveTo>
                  <a:pt x="3998" y="970"/>
                </a:moveTo>
                <a:lnTo>
                  <a:pt x="3998" y="972"/>
                </a:lnTo>
                <a:lnTo>
                  <a:pt x="3998" y="970"/>
                </a:lnTo>
                <a:lnTo>
                  <a:pt x="3998" y="972"/>
                </a:lnTo>
                <a:lnTo>
                  <a:pt x="3999" y="972"/>
                </a:lnTo>
                <a:lnTo>
                  <a:pt x="3998" y="972"/>
                </a:lnTo>
                <a:lnTo>
                  <a:pt x="3999" y="972"/>
                </a:lnTo>
                <a:lnTo>
                  <a:pt x="4000" y="972"/>
                </a:lnTo>
                <a:lnTo>
                  <a:pt x="4002" y="972"/>
                </a:lnTo>
                <a:lnTo>
                  <a:pt x="4002" y="973"/>
                </a:lnTo>
                <a:lnTo>
                  <a:pt x="4002" y="972"/>
                </a:lnTo>
                <a:lnTo>
                  <a:pt x="4002" y="973"/>
                </a:lnTo>
                <a:lnTo>
                  <a:pt x="4002" y="972"/>
                </a:lnTo>
                <a:lnTo>
                  <a:pt x="4003" y="972"/>
                </a:lnTo>
                <a:lnTo>
                  <a:pt x="4003" y="973"/>
                </a:lnTo>
                <a:lnTo>
                  <a:pt x="4003" y="974"/>
                </a:lnTo>
                <a:lnTo>
                  <a:pt x="4003" y="975"/>
                </a:lnTo>
                <a:lnTo>
                  <a:pt x="4004" y="975"/>
                </a:lnTo>
                <a:lnTo>
                  <a:pt x="4003" y="975"/>
                </a:lnTo>
                <a:lnTo>
                  <a:pt x="4003" y="974"/>
                </a:lnTo>
                <a:lnTo>
                  <a:pt x="4003" y="975"/>
                </a:lnTo>
                <a:lnTo>
                  <a:pt x="4003" y="974"/>
                </a:lnTo>
                <a:lnTo>
                  <a:pt x="4002" y="974"/>
                </a:lnTo>
                <a:lnTo>
                  <a:pt x="4003" y="974"/>
                </a:lnTo>
                <a:lnTo>
                  <a:pt x="4003" y="973"/>
                </a:lnTo>
                <a:lnTo>
                  <a:pt x="4003" y="974"/>
                </a:lnTo>
                <a:lnTo>
                  <a:pt x="4002" y="974"/>
                </a:lnTo>
                <a:lnTo>
                  <a:pt x="4000" y="974"/>
                </a:lnTo>
                <a:lnTo>
                  <a:pt x="4002" y="974"/>
                </a:lnTo>
                <a:lnTo>
                  <a:pt x="4002" y="975"/>
                </a:lnTo>
                <a:lnTo>
                  <a:pt x="4002" y="976"/>
                </a:lnTo>
                <a:lnTo>
                  <a:pt x="4003" y="976"/>
                </a:lnTo>
                <a:lnTo>
                  <a:pt x="4003" y="977"/>
                </a:lnTo>
                <a:lnTo>
                  <a:pt x="4003" y="978"/>
                </a:lnTo>
                <a:lnTo>
                  <a:pt x="4003" y="979"/>
                </a:lnTo>
                <a:lnTo>
                  <a:pt x="4003" y="981"/>
                </a:lnTo>
                <a:lnTo>
                  <a:pt x="4003" y="982"/>
                </a:lnTo>
                <a:lnTo>
                  <a:pt x="4004" y="982"/>
                </a:lnTo>
                <a:lnTo>
                  <a:pt x="4003" y="982"/>
                </a:lnTo>
                <a:lnTo>
                  <a:pt x="4003" y="983"/>
                </a:lnTo>
                <a:lnTo>
                  <a:pt x="4004" y="983"/>
                </a:lnTo>
                <a:lnTo>
                  <a:pt x="4004" y="984"/>
                </a:lnTo>
                <a:lnTo>
                  <a:pt x="4003" y="984"/>
                </a:lnTo>
                <a:lnTo>
                  <a:pt x="4003" y="983"/>
                </a:lnTo>
                <a:lnTo>
                  <a:pt x="4002" y="983"/>
                </a:lnTo>
                <a:lnTo>
                  <a:pt x="4002" y="982"/>
                </a:lnTo>
                <a:lnTo>
                  <a:pt x="4000" y="982"/>
                </a:lnTo>
                <a:lnTo>
                  <a:pt x="4000" y="981"/>
                </a:lnTo>
                <a:lnTo>
                  <a:pt x="4000" y="979"/>
                </a:lnTo>
                <a:lnTo>
                  <a:pt x="4000" y="978"/>
                </a:lnTo>
                <a:lnTo>
                  <a:pt x="3999" y="978"/>
                </a:lnTo>
                <a:lnTo>
                  <a:pt x="3999" y="977"/>
                </a:lnTo>
                <a:lnTo>
                  <a:pt x="4000" y="977"/>
                </a:lnTo>
                <a:lnTo>
                  <a:pt x="3999" y="977"/>
                </a:lnTo>
                <a:lnTo>
                  <a:pt x="3998" y="976"/>
                </a:lnTo>
                <a:lnTo>
                  <a:pt x="3998" y="975"/>
                </a:lnTo>
                <a:lnTo>
                  <a:pt x="3997" y="975"/>
                </a:lnTo>
                <a:lnTo>
                  <a:pt x="3997" y="974"/>
                </a:lnTo>
                <a:lnTo>
                  <a:pt x="3998" y="974"/>
                </a:lnTo>
                <a:lnTo>
                  <a:pt x="3998" y="973"/>
                </a:lnTo>
                <a:lnTo>
                  <a:pt x="3998" y="972"/>
                </a:lnTo>
                <a:lnTo>
                  <a:pt x="3997" y="972"/>
                </a:lnTo>
                <a:lnTo>
                  <a:pt x="3998" y="972"/>
                </a:lnTo>
                <a:lnTo>
                  <a:pt x="3998" y="970"/>
                </a:lnTo>
                <a:close/>
                <a:moveTo>
                  <a:pt x="3994" y="969"/>
                </a:moveTo>
                <a:lnTo>
                  <a:pt x="3994" y="970"/>
                </a:lnTo>
                <a:lnTo>
                  <a:pt x="3995" y="970"/>
                </a:lnTo>
                <a:lnTo>
                  <a:pt x="3995" y="972"/>
                </a:lnTo>
                <a:lnTo>
                  <a:pt x="3995" y="973"/>
                </a:lnTo>
                <a:lnTo>
                  <a:pt x="3994" y="973"/>
                </a:lnTo>
                <a:lnTo>
                  <a:pt x="3994" y="974"/>
                </a:lnTo>
                <a:lnTo>
                  <a:pt x="3993" y="974"/>
                </a:lnTo>
                <a:lnTo>
                  <a:pt x="3993" y="973"/>
                </a:lnTo>
                <a:lnTo>
                  <a:pt x="3994" y="973"/>
                </a:lnTo>
                <a:lnTo>
                  <a:pt x="3994" y="972"/>
                </a:lnTo>
                <a:lnTo>
                  <a:pt x="3994" y="970"/>
                </a:lnTo>
                <a:lnTo>
                  <a:pt x="3993" y="970"/>
                </a:lnTo>
                <a:lnTo>
                  <a:pt x="3994" y="970"/>
                </a:lnTo>
                <a:lnTo>
                  <a:pt x="3994" y="972"/>
                </a:lnTo>
                <a:lnTo>
                  <a:pt x="3994" y="973"/>
                </a:lnTo>
                <a:lnTo>
                  <a:pt x="3993" y="973"/>
                </a:lnTo>
                <a:lnTo>
                  <a:pt x="3994" y="973"/>
                </a:lnTo>
                <a:lnTo>
                  <a:pt x="3993" y="973"/>
                </a:lnTo>
                <a:lnTo>
                  <a:pt x="3994" y="973"/>
                </a:lnTo>
                <a:lnTo>
                  <a:pt x="3993" y="973"/>
                </a:lnTo>
                <a:lnTo>
                  <a:pt x="3993" y="972"/>
                </a:lnTo>
                <a:lnTo>
                  <a:pt x="3993" y="970"/>
                </a:lnTo>
                <a:lnTo>
                  <a:pt x="3993" y="972"/>
                </a:lnTo>
                <a:lnTo>
                  <a:pt x="3993" y="973"/>
                </a:lnTo>
                <a:lnTo>
                  <a:pt x="3993" y="974"/>
                </a:lnTo>
                <a:lnTo>
                  <a:pt x="3993" y="975"/>
                </a:lnTo>
                <a:lnTo>
                  <a:pt x="3993" y="974"/>
                </a:lnTo>
                <a:lnTo>
                  <a:pt x="3991" y="974"/>
                </a:lnTo>
                <a:lnTo>
                  <a:pt x="3991" y="973"/>
                </a:lnTo>
                <a:lnTo>
                  <a:pt x="3991" y="972"/>
                </a:lnTo>
                <a:lnTo>
                  <a:pt x="3993" y="972"/>
                </a:lnTo>
                <a:lnTo>
                  <a:pt x="3993" y="970"/>
                </a:lnTo>
                <a:lnTo>
                  <a:pt x="3993" y="969"/>
                </a:lnTo>
                <a:lnTo>
                  <a:pt x="3994" y="969"/>
                </a:lnTo>
                <a:close/>
                <a:moveTo>
                  <a:pt x="4064" y="982"/>
                </a:moveTo>
                <a:lnTo>
                  <a:pt x="4063" y="982"/>
                </a:lnTo>
                <a:lnTo>
                  <a:pt x="4063" y="981"/>
                </a:lnTo>
                <a:lnTo>
                  <a:pt x="4062" y="981"/>
                </a:lnTo>
                <a:lnTo>
                  <a:pt x="4063" y="979"/>
                </a:lnTo>
                <a:lnTo>
                  <a:pt x="4063" y="981"/>
                </a:lnTo>
                <a:lnTo>
                  <a:pt x="4064" y="981"/>
                </a:lnTo>
                <a:lnTo>
                  <a:pt x="4064" y="982"/>
                </a:lnTo>
                <a:close/>
                <a:moveTo>
                  <a:pt x="3614" y="887"/>
                </a:moveTo>
                <a:lnTo>
                  <a:pt x="3614" y="889"/>
                </a:lnTo>
                <a:lnTo>
                  <a:pt x="3612" y="889"/>
                </a:lnTo>
                <a:lnTo>
                  <a:pt x="3612" y="887"/>
                </a:lnTo>
                <a:lnTo>
                  <a:pt x="3614" y="887"/>
                </a:lnTo>
                <a:close/>
                <a:moveTo>
                  <a:pt x="4065" y="979"/>
                </a:moveTo>
                <a:lnTo>
                  <a:pt x="4065" y="981"/>
                </a:lnTo>
                <a:lnTo>
                  <a:pt x="4064" y="981"/>
                </a:lnTo>
                <a:lnTo>
                  <a:pt x="4064" y="982"/>
                </a:lnTo>
                <a:lnTo>
                  <a:pt x="4064" y="981"/>
                </a:lnTo>
                <a:lnTo>
                  <a:pt x="4063" y="981"/>
                </a:lnTo>
                <a:lnTo>
                  <a:pt x="4063" y="979"/>
                </a:lnTo>
                <a:lnTo>
                  <a:pt x="4064" y="979"/>
                </a:lnTo>
                <a:lnTo>
                  <a:pt x="4064" y="981"/>
                </a:lnTo>
                <a:lnTo>
                  <a:pt x="4064" y="979"/>
                </a:lnTo>
                <a:lnTo>
                  <a:pt x="4063" y="979"/>
                </a:lnTo>
                <a:lnTo>
                  <a:pt x="4063" y="978"/>
                </a:lnTo>
                <a:lnTo>
                  <a:pt x="4064" y="978"/>
                </a:lnTo>
                <a:lnTo>
                  <a:pt x="4065" y="979"/>
                </a:lnTo>
                <a:close/>
                <a:moveTo>
                  <a:pt x="3604" y="885"/>
                </a:moveTo>
                <a:lnTo>
                  <a:pt x="3606" y="885"/>
                </a:lnTo>
                <a:lnTo>
                  <a:pt x="3607" y="885"/>
                </a:lnTo>
                <a:lnTo>
                  <a:pt x="3608" y="885"/>
                </a:lnTo>
                <a:lnTo>
                  <a:pt x="3608" y="886"/>
                </a:lnTo>
                <a:lnTo>
                  <a:pt x="3609" y="886"/>
                </a:lnTo>
                <a:lnTo>
                  <a:pt x="3610" y="886"/>
                </a:lnTo>
                <a:lnTo>
                  <a:pt x="3610" y="887"/>
                </a:lnTo>
                <a:lnTo>
                  <a:pt x="3611" y="887"/>
                </a:lnTo>
                <a:lnTo>
                  <a:pt x="3610" y="887"/>
                </a:lnTo>
                <a:lnTo>
                  <a:pt x="3610" y="889"/>
                </a:lnTo>
                <a:lnTo>
                  <a:pt x="3610" y="887"/>
                </a:lnTo>
                <a:lnTo>
                  <a:pt x="3609" y="887"/>
                </a:lnTo>
                <a:lnTo>
                  <a:pt x="3608" y="887"/>
                </a:lnTo>
                <a:lnTo>
                  <a:pt x="3608" y="886"/>
                </a:lnTo>
                <a:lnTo>
                  <a:pt x="3607" y="886"/>
                </a:lnTo>
                <a:lnTo>
                  <a:pt x="3606" y="886"/>
                </a:lnTo>
                <a:lnTo>
                  <a:pt x="3606" y="885"/>
                </a:lnTo>
                <a:lnTo>
                  <a:pt x="3604" y="885"/>
                </a:lnTo>
                <a:lnTo>
                  <a:pt x="3603" y="885"/>
                </a:lnTo>
                <a:lnTo>
                  <a:pt x="3603" y="884"/>
                </a:lnTo>
                <a:lnTo>
                  <a:pt x="3604" y="884"/>
                </a:lnTo>
                <a:lnTo>
                  <a:pt x="3604" y="885"/>
                </a:lnTo>
                <a:close/>
                <a:moveTo>
                  <a:pt x="4065" y="979"/>
                </a:moveTo>
                <a:lnTo>
                  <a:pt x="4064" y="978"/>
                </a:lnTo>
                <a:lnTo>
                  <a:pt x="4064" y="977"/>
                </a:lnTo>
                <a:lnTo>
                  <a:pt x="4065" y="978"/>
                </a:lnTo>
                <a:lnTo>
                  <a:pt x="4065" y="979"/>
                </a:lnTo>
                <a:close/>
                <a:moveTo>
                  <a:pt x="3968" y="957"/>
                </a:moveTo>
                <a:lnTo>
                  <a:pt x="3968" y="958"/>
                </a:lnTo>
                <a:lnTo>
                  <a:pt x="3969" y="958"/>
                </a:lnTo>
                <a:lnTo>
                  <a:pt x="3970" y="958"/>
                </a:lnTo>
                <a:lnTo>
                  <a:pt x="3970" y="959"/>
                </a:lnTo>
                <a:lnTo>
                  <a:pt x="3971" y="959"/>
                </a:lnTo>
                <a:lnTo>
                  <a:pt x="3971" y="960"/>
                </a:lnTo>
                <a:lnTo>
                  <a:pt x="3971" y="959"/>
                </a:lnTo>
                <a:lnTo>
                  <a:pt x="3970" y="959"/>
                </a:lnTo>
                <a:lnTo>
                  <a:pt x="3969" y="959"/>
                </a:lnTo>
                <a:lnTo>
                  <a:pt x="3969" y="958"/>
                </a:lnTo>
                <a:lnTo>
                  <a:pt x="3968" y="958"/>
                </a:lnTo>
                <a:lnTo>
                  <a:pt x="3968" y="957"/>
                </a:lnTo>
                <a:close/>
                <a:moveTo>
                  <a:pt x="4066" y="977"/>
                </a:moveTo>
                <a:lnTo>
                  <a:pt x="4066" y="978"/>
                </a:lnTo>
                <a:lnTo>
                  <a:pt x="4065" y="978"/>
                </a:lnTo>
                <a:lnTo>
                  <a:pt x="4065" y="977"/>
                </a:lnTo>
                <a:lnTo>
                  <a:pt x="4064" y="977"/>
                </a:lnTo>
                <a:lnTo>
                  <a:pt x="4065" y="977"/>
                </a:lnTo>
                <a:lnTo>
                  <a:pt x="4066" y="977"/>
                </a:lnTo>
                <a:close/>
                <a:moveTo>
                  <a:pt x="3610" y="883"/>
                </a:moveTo>
                <a:lnTo>
                  <a:pt x="3610" y="884"/>
                </a:lnTo>
                <a:lnTo>
                  <a:pt x="3611" y="884"/>
                </a:lnTo>
                <a:lnTo>
                  <a:pt x="3611" y="885"/>
                </a:lnTo>
                <a:lnTo>
                  <a:pt x="3612" y="885"/>
                </a:lnTo>
                <a:lnTo>
                  <a:pt x="3611" y="885"/>
                </a:lnTo>
                <a:lnTo>
                  <a:pt x="3610" y="885"/>
                </a:lnTo>
                <a:lnTo>
                  <a:pt x="3610" y="884"/>
                </a:lnTo>
                <a:lnTo>
                  <a:pt x="3609" y="884"/>
                </a:lnTo>
                <a:lnTo>
                  <a:pt x="3609" y="883"/>
                </a:lnTo>
                <a:lnTo>
                  <a:pt x="3610" y="883"/>
                </a:lnTo>
                <a:close/>
                <a:moveTo>
                  <a:pt x="3957" y="954"/>
                </a:moveTo>
                <a:lnTo>
                  <a:pt x="3956" y="954"/>
                </a:lnTo>
                <a:lnTo>
                  <a:pt x="3956" y="956"/>
                </a:lnTo>
                <a:lnTo>
                  <a:pt x="3956" y="954"/>
                </a:lnTo>
                <a:lnTo>
                  <a:pt x="3956" y="956"/>
                </a:lnTo>
                <a:lnTo>
                  <a:pt x="3956" y="954"/>
                </a:lnTo>
                <a:lnTo>
                  <a:pt x="3956" y="956"/>
                </a:lnTo>
                <a:lnTo>
                  <a:pt x="3956" y="954"/>
                </a:lnTo>
                <a:lnTo>
                  <a:pt x="3955" y="954"/>
                </a:lnTo>
                <a:lnTo>
                  <a:pt x="3956" y="954"/>
                </a:lnTo>
                <a:lnTo>
                  <a:pt x="3955" y="954"/>
                </a:lnTo>
                <a:lnTo>
                  <a:pt x="3956" y="954"/>
                </a:lnTo>
                <a:lnTo>
                  <a:pt x="3955" y="954"/>
                </a:lnTo>
                <a:lnTo>
                  <a:pt x="3956" y="953"/>
                </a:lnTo>
                <a:lnTo>
                  <a:pt x="3957" y="953"/>
                </a:lnTo>
                <a:lnTo>
                  <a:pt x="3957" y="954"/>
                </a:lnTo>
                <a:close/>
                <a:moveTo>
                  <a:pt x="3960" y="953"/>
                </a:moveTo>
                <a:lnTo>
                  <a:pt x="3961" y="953"/>
                </a:lnTo>
                <a:lnTo>
                  <a:pt x="3961" y="954"/>
                </a:lnTo>
                <a:lnTo>
                  <a:pt x="3962" y="954"/>
                </a:lnTo>
                <a:lnTo>
                  <a:pt x="3963" y="954"/>
                </a:lnTo>
                <a:lnTo>
                  <a:pt x="3964" y="954"/>
                </a:lnTo>
                <a:lnTo>
                  <a:pt x="3964" y="956"/>
                </a:lnTo>
                <a:lnTo>
                  <a:pt x="3965" y="956"/>
                </a:lnTo>
                <a:lnTo>
                  <a:pt x="3966" y="956"/>
                </a:lnTo>
                <a:lnTo>
                  <a:pt x="3966" y="957"/>
                </a:lnTo>
                <a:lnTo>
                  <a:pt x="3968" y="957"/>
                </a:lnTo>
                <a:lnTo>
                  <a:pt x="3968" y="958"/>
                </a:lnTo>
                <a:lnTo>
                  <a:pt x="3966" y="958"/>
                </a:lnTo>
                <a:lnTo>
                  <a:pt x="3966" y="957"/>
                </a:lnTo>
                <a:lnTo>
                  <a:pt x="3965" y="957"/>
                </a:lnTo>
                <a:lnTo>
                  <a:pt x="3965" y="956"/>
                </a:lnTo>
                <a:lnTo>
                  <a:pt x="3964" y="956"/>
                </a:lnTo>
                <a:lnTo>
                  <a:pt x="3963" y="956"/>
                </a:lnTo>
                <a:lnTo>
                  <a:pt x="3963" y="957"/>
                </a:lnTo>
                <a:lnTo>
                  <a:pt x="3962" y="957"/>
                </a:lnTo>
                <a:lnTo>
                  <a:pt x="3961" y="956"/>
                </a:lnTo>
                <a:lnTo>
                  <a:pt x="3960" y="956"/>
                </a:lnTo>
                <a:lnTo>
                  <a:pt x="3960" y="957"/>
                </a:lnTo>
                <a:lnTo>
                  <a:pt x="3960" y="956"/>
                </a:lnTo>
                <a:lnTo>
                  <a:pt x="3960" y="954"/>
                </a:lnTo>
                <a:lnTo>
                  <a:pt x="3960" y="956"/>
                </a:lnTo>
                <a:lnTo>
                  <a:pt x="3960" y="954"/>
                </a:lnTo>
                <a:lnTo>
                  <a:pt x="3960" y="956"/>
                </a:lnTo>
                <a:lnTo>
                  <a:pt x="3959" y="956"/>
                </a:lnTo>
                <a:lnTo>
                  <a:pt x="3960" y="956"/>
                </a:lnTo>
                <a:lnTo>
                  <a:pt x="3959" y="956"/>
                </a:lnTo>
                <a:lnTo>
                  <a:pt x="3959" y="957"/>
                </a:lnTo>
                <a:lnTo>
                  <a:pt x="3957" y="957"/>
                </a:lnTo>
                <a:lnTo>
                  <a:pt x="3957" y="956"/>
                </a:lnTo>
                <a:lnTo>
                  <a:pt x="3957" y="954"/>
                </a:lnTo>
                <a:lnTo>
                  <a:pt x="3957" y="956"/>
                </a:lnTo>
                <a:lnTo>
                  <a:pt x="3957" y="954"/>
                </a:lnTo>
                <a:lnTo>
                  <a:pt x="3959" y="954"/>
                </a:lnTo>
                <a:lnTo>
                  <a:pt x="3959" y="953"/>
                </a:lnTo>
                <a:lnTo>
                  <a:pt x="3960" y="953"/>
                </a:lnTo>
                <a:close/>
                <a:moveTo>
                  <a:pt x="4067" y="975"/>
                </a:moveTo>
                <a:lnTo>
                  <a:pt x="4069" y="976"/>
                </a:lnTo>
                <a:lnTo>
                  <a:pt x="4067" y="976"/>
                </a:lnTo>
                <a:lnTo>
                  <a:pt x="4067" y="977"/>
                </a:lnTo>
                <a:lnTo>
                  <a:pt x="4066" y="977"/>
                </a:lnTo>
                <a:lnTo>
                  <a:pt x="4066" y="976"/>
                </a:lnTo>
                <a:lnTo>
                  <a:pt x="4066" y="975"/>
                </a:lnTo>
                <a:lnTo>
                  <a:pt x="4067" y="975"/>
                </a:lnTo>
                <a:close/>
                <a:moveTo>
                  <a:pt x="4060" y="991"/>
                </a:moveTo>
                <a:lnTo>
                  <a:pt x="4058" y="992"/>
                </a:lnTo>
                <a:lnTo>
                  <a:pt x="4057" y="993"/>
                </a:lnTo>
                <a:lnTo>
                  <a:pt x="4056" y="994"/>
                </a:lnTo>
                <a:lnTo>
                  <a:pt x="4055" y="994"/>
                </a:lnTo>
                <a:lnTo>
                  <a:pt x="4054" y="995"/>
                </a:lnTo>
                <a:lnTo>
                  <a:pt x="4053" y="997"/>
                </a:lnTo>
                <a:lnTo>
                  <a:pt x="4050" y="999"/>
                </a:lnTo>
                <a:lnTo>
                  <a:pt x="4049" y="1000"/>
                </a:lnTo>
                <a:lnTo>
                  <a:pt x="4047" y="1002"/>
                </a:lnTo>
                <a:lnTo>
                  <a:pt x="4046" y="1003"/>
                </a:lnTo>
                <a:lnTo>
                  <a:pt x="4045" y="1004"/>
                </a:lnTo>
                <a:lnTo>
                  <a:pt x="4042" y="1007"/>
                </a:lnTo>
                <a:lnTo>
                  <a:pt x="4041" y="1008"/>
                </a:lnTo>
                <a:lnTo>
                  <a:pt x="4039" y="1010"/>
                </a:lnTo>
                <a:lnTo>
                  <a:pt x="4039" y="1011"/>
                </a:lnTo>
                <a:lnTo>
                  <a:pt x="4037" y="1012"/>
                </a:lnTo>
                <a:lnTo>
                  <a:pt x="4036" y="1014"/>
                </a:lnTo>
                <a:lnTo>
                  <a:pt x="4036" y="1015"/>
                </a:lnTo>
                <a:lnTo>
                  <a:pt x="4035" y="1015"/>
                </a:lnTo>
                <a:lnTo>
                  <a:pt x="4033" y="1015"/>
                </a:lnTo>
                <a:lnTo>
                  <a:pt x="4032" y="1015"/>
                </a:lnTo>
                <a:lnTo>
                  <a:pt x="4032" y="1014"/>
                </a:lnTo>
                <a:lnTo>
                  <a:pt x="4033" y="1014"/>
                </a:lnTo>
                <a:lnTo>
                  <a:pt x="4033" y="1012"/>
                </a:lnTo>
                <a:lnTo>
                  <a:pt x="4035" y="1012"/>
                </a:lnTo>
                <a:lnTo>
                  <a:pt x="4033" y="1012"/>
                </a:lnTo>
                <a:lnTo>
                  <a:pt x="4035" y="1012"/>
                </a:lnTo>
                <a:lnTo>
                  <a:pt x="4035" y="1011"/>
                </a:lnTo>
                <a:lnTo>
                  <a:pt x="4036" y="1011"/>
                </a:lnTo>
                <a:lnTo>
                  <a:pt x="4036" y="1010"/>
                </a:lnTo>
                <a:lnTo>
                  <a:pt x="4037" y="1010"/>
                </a:lnTo>
                <a:lnTo>
                  <a:pt x="4037" y="1011"/>
                </a:lnTo>
                <a:lnTo>
                  <a:pt x="4037" y="1010"/>
                </a:lnTo>
                <a:lnTo>
                  <a:pt x="4036" y="1010"/>
                </a:lnTo>
                <a:lnTo>
                  <a:pt x="4036" y="1009"/>
                </a:lnTo>
                <a:lnTo>
                  <a:pt x="4037" y="1009"/>
                </a:lnTo>
                <a:lnTo>
                  <a:pt x="4037" y="1008"/>
                </a:lnTo>
                <a:lnTo>
                  <a:pt x="4038" y="1008"/>
                </a:lnTo>
                <a:lnTo>
                  <a:pt x="4038" y="1009"/>
                </a:lnTo>
                <a:lnTo>
                  <a:pt x="4039" y="1008"/>
                </a:lnTo>
                <a:lnTo>
                  <a:pt x="4039" y="1007"/>
                </a:lnTo>
                <a:lnTo>
                  <a:pt x="4039" y="1006"/>
                </a:lnTo>
                <a:lnTo>
                  <a:pt x="4040" y="1004"/>
                </a:lnTo>
                <a:lnTo>
                  <a:pt x="4039" y="1004"/>
                </a:lnTo>
                <a:lnTo>
                  <a:pt x="4039" y="1003"/>
                </a:lnTo>
                <a:lnTo>
                  <a:pt x="4040" y="1002"/>
                </a:lnTo>
                <a:lnTo>
                  <a:pt x="4041" y="1002"/>
                </a:lnTo>
                <a:lnTo>
                  <a:pt x="4041" y="1003"/>
                </a:lnTo>
                <a:lnTo>
                  <a:pt x="4042" y="1003"/>
                </a:lnTo>
                <a:lnTo>
                  <a:pt x="4042" y="1004"/>
                </a:lnTo>
                <a:lnTo>
                  <a:pt x="4041" y="1004"/>
                </a:lnTo>
                <a:lnTo>
                  <a:pt x="4042" y="1004"/>
                </a:lnTo>
                <a:lnTo>
                  <a:pt x="4042" y="1006"/>
                </a:lnTo>
                <a:lnTo>
                  <a:pt x="4042" y="1004"/>
                </a:lnTo>
                <a:lnTo>
                  <a:pt x="4042" y="1006"/>
                </a:lnTo>
                <a:lnTo>
                  <a:pt x="4044" y="1004"/>
                </a:lnTo>
                <a:lnTo>
                  <a:pt x="4042" y="1003"/>
                </a:lnTo>
                <a:lnTo>
                  <a:pt x="4042" y="1002"/>
                </a:lnTo>
                <a:lnTo>
                  <a:pt x="4042" y="1003"/>
                </a:lnTo>
                <a:lnTo>
                  <a:pt x="4042" y="1002"/>
                </a:lnTo>
                <a:lnTo>
                  <a:pt x="4044" y="1002"/>
                </a:lnTo>
                <a:lnTo>
                  <a:pt x="4044" y="1003"/>
                </a:lnTo>
                <a:lnTo>
                  <a:pt x="4045" y="1003"/>
                </a:lnTo>
                <a:lnTo>
                  <a:pt x="4046" y="1003"/>
                </a:lnTo>
                <a:lnTo>
                  <a:pt x="4046" y="1002"/>
                </a:lnTo>
                <a:lnTo>
                  <a:pt x="4047" y="1002"/>
                </a:lnTo>
                <a:lnTo>
                  <a:pt x="4047" y="1001"/>
                </a:lnTo>
                <a:lnTo>
                  <a:pt x="4047" y="1000"/>
                </a:lnTo>
                <a:lnTo>
                  <a:pt x="4046" y="1000"/>
                </a:lnTo>
                <a:lnTo>
                  <a:pt x="4047" y="1000"/>
                </a:lnTo>
                <a:lnTo>
                  <a:pt x="4048" y="1000"/>
                </a:lnTo>
                <a:lnTo>
                  <a:pt x="4049" y="1000"/>
                </a:lnTo>
                <a:lnTo>
                  <a:pt x="4049" y="999"/>
                </a:lnTo>
                <a:lnTo>
                  <a:pt x="4049" y="998"/>
                </a:lnTo>
                <a:lnTo>
                  <a:pt x="4049" y="997"/>
                </a:lnTo>
                <a:lnTo>
                  <a:pt x="4049" y="995"/>
                </a:lnTo>
                <a:lnTo>
                  <a:pt x="4050" y="995"/>
                </a:lnTo>
                <a:lnTo>
                  <a:pt x="4050" y="997"/>
                </a:lnTo>
                <a:lnTo>
                  <a:pt x="4049" y="997"/>
                </a:lnTo>
                <a:lnTo>
                  <a:pt x="4049" y="998"/>
                </a:lnTo>
                <a:lnTo>
                  <a:pt x="4050" y="998"/>
                </a:lnTo>
                <a:lnTo>
                  <a:pt x="4052" y="997"/>
                </a:lnTo>
                <a:lnTo>
                  <a:pt x="4052" y="995"/>
                </a:lnTo>
                <a:lnTo>
                  <a:pt x="4053" y="995"/>
                </a:lnTo>
                <a:lnTo>
                  <a:pt x="4053" y="994"/>
                </a:lnTo>
                <a:lnTo>
                  <a:pt x="4053" y="993"/>
                </a:lnTo>
                <a:lnTo>
                  <a:pt x="4053" y="992"/>
                </a:lnTo>
                <a:lnTo>
                  <a:pt x="4052" y="993"/>
                </a:lnTo>
                <a:lnTo>
                  <a:pt x="4050" y="993"/>
                </a:lnTo>
                <a:lnTo>
                  <a:pt x="4050" y="992"/>
                </a:lnTo>
                <a:lnTo>
                  <a:pt x="4052" y="992"/>
                </a:lnTo>
                <a:lnTo>
                  <a:pt x="4052" y="991"/>
                </a:lnTo>
                <a:lnTo>
                  <a:pt x="4053" y="991"/>
                </a:lnTo>
                <a:lnTo>
                  <a:pt x="4054" y="991"/>
                </a:lnTo>
                <a:lnTo>
                  <a:pt x="4055" y="991"/>
                </a:lnTo>
                <a:lnTo>
                  <a:pt x="4056" y="991"/>
                </a:lnTo>
                <a:lnTo>
                  <a:pt x="4056" y="992"/>
                </a:lnTo>
                <a:lnTo>
                  <a:pt x="4055" y="992"/>
                </a:lnTo>
                <a:lnTo>
                  <a:pt x="4055" y="993"/>
                </a:lnTo>
                <a:lnTo>
                  <a:pt x="4054" y="994"/>
                </a:lnTo>
                <a:lnTo>
                  <a:pt x="4055" y="994"/>
                </a:lnTo>
                <a:lnTo>
                  <a:pt x="4055" y="993"/>
                </a:lnTo>
                <a:lnTo>
                  <a:pt x="4056" y="993"/>
                </a:lnTo>
                <a:lnTo>
                  <a:pt x="4056" y="992"/>
                </a:lnTo>
                <a:lnTo>
                  <a:pt x="4057" y="992"/>
                </a:lnTo>
                <a:lnTo>
                  <a:pt x="4056" y="991"/>
                </a:lnTo>
                <a:lnTo>
                  <a:pt x="4057" y="991"/>
                </a:lnTo>
                <a:lnTo>
                  <a:pt x="4056" y="991"/>
                </a:lnTo>
                <a:lnTo>
                  <a:pt x="4055" y="990"/>
                </a:lnTo>
                <a:lnTo>
                  <a:pt x="4055" y="989"/>
                </a:lnTo>
                <a:lnTo>
                  <a:pt x="4054" y="989"/>
                </a:lnTo>
                <a:lnTo>
                  <a:pt x="4055" y="989"/>
                </a:lnTo>
                <a:lnTo>
                  <a:pt x="4055" y="987"/>
                </a:lnTo>
                <a:lnTo>
                  <a:pt x="4056" y="987"/>
                </a:lnTo>
                <a:lnTo>
                  <a:pt x="4055" y="989"/>
                </a:lnTo>
                <a:lnTo>
                  <a:pt x="4056" y="989"/>
                </a:lnTo>
                <a:lnTo>
                  <a:pt x="4056" y="987"/>
                </a:lnTo>
                <a:lnTo>
                  <a:pt x="4057" y="987"/>
                </a:lnTo>
                <a:lnTo>
                  <a:pt x="4057" y="989"/>
                </a:lnTo>
                <a:lnTo>
                  <a:pt x="4057" y="990"/>
                </a:lnTo>
                <a:lnTo>
                  <a:pt x="4057" y="991"/>
                </a:lnTo>
                <a:lnTo>
                  <a:pt x="4058" y="991"/>
                </a:lnTo>
                <a:lnTo>
                  <a:pt x="4058" y="990"/>
                </a:lnTo>
                <a:lnTo>
                  <a:pt x="4060" y="989"/>
                </a:lnTo>
                <a:lnTo>
                  <a:pt x="4061" y="989"/>
                </a:lnTo>
                <a:lnTo>
                  <a:pt x="4061" y="987"/>
                </a:lnTo>
                <a:lnTo>
                  <a:pt x="4062" y="986"/>
                </a:lnTo>
                <a:lnTo>
                  <a:pt x="4063" y="986"/>
                </a:lnTo>
                <a:lnTo>
                  <a:pt x="4063" y="985"/>
                </a:lnTo>
                <a:lnTo>
                  <a:pt x="4064" y="985"/>
                </a:lnTo>
                <a:lnTo>
                  <a:pt x="4064" y="984"/>
                </a:lnTo>
                <a:lnTo>
                  <a:pt x="4065" y="984"/>
                </a:lnTo>
                <a:lnTo>
                  <a:pt x="4065" y="983"/>
                </a:lnTo>
                <a:lnTo>
                  <a:pt x="4066" y="983"/>
                </a:lnTo>
                <a:lnTo>
                  <a:pt x="4066" y="982"/>
                </a:lnTo>
                <a:lnTo>
                  <a:pt x="4067" y="982"/>
                </a:lnTo>
                <a:lnTo>
                  <a:pt x="4067" y="981"/>
                </a:lnTo>
                <a:lnTo>
                  <a:pt x="4069" y="981"/>
                </a:lnTo>
                <a:lnTo>
                  <a:pt x="4069" y="979"/>
                </a:lnTo>
                <a:lnTo>
                  <a:pt x="4070" y="978"/>
                </a:lnTo>
                <a:lnTo>
                  <a:pt x="4071" y="978"/>
                </a:lnTo>
                <a:lnTo>
                  <a:pt x="4072" y="977"/>
                </a:lnTo>
                <a:lnTo>
                  <a:pt x="4072" y="976"/>
                </a:lnTo>
                <a:lnTo>
                  <a:pt x="4073" y="976"/>
                </a:lnTo>
                <a:lnTo>
                  <a:pt x="4073" y="975"/>
                </a:lnTo>
                <a:lnTo>
                  <a:pt x="4074" y="975"/>
                </a:lnTo>
                <a:lnTo>
                  <a:pt x="4075" y="975"/>
                </a:lnTo>
                <a:lnTo>
                  <a:pt x="4075" y="976"/>
                </a:lnTo>
                <a:lnTo>
                  <a:pt x="4074" y="976"/>
                </a:lnTo>
                <a:lnTo>
                  <a:pt x="4073" y="977"/>
                </a:lnTo>
                <a:lnTo>
                  <a:pt x="4073" y="978"/>
                </a:lnTo>
                <a:lnTo>
                  <a:pt x="4071" y="979"/>
                </a:lnTo>
                <a:lnTo>
                  <a:pt x="4070" y="981"/>
                </a:lnTo>
                <a:lnTo>
                  <a:pt x="4067" y="982"/>
                </a:lnTo>
                <a:lnTo>
                  <a:pt x="4067" y="983"/>
                </a:lnTo>
                <a:lnTo>
                  <a:pt x="4065" y="985"/>
                </a:lnTo>
                <a:lnTo>
                  <a:pt x="4064" y="986"/>
                </a:lnTo>
                <a:lnTo>
                  <a:pt x="4064" y="987"/>
                </a:lnTo>
                <a:lnTo>
                  <a:pt x="4063" y="987"/>
                </a:lnTo>
                <a:lnTo>
                  <a:pt x="4062" y="989"/>
                </a:lnTo>
                <a:lnTo>
                  <a:pt x="4061" y="990"/>
                </a:lnTo>
                <a:lnTo>
                  <a:pt x="4060" y="991"/>
                </a:lnTo>
                <a:close/>
                <a:moveTo>
                  <a:pt x="4067" y="975"/>
                </a:moveTo>
                <a:lnTo>
                  <a:pt x="4069" y="975"/>
                </a:lnTo>
                <a:lnTo>
                  <a:pt x="4067" y="975"/>
                </a:lnTo>
                <a:lnTo>
                  <a:pt x="4067" y="974"/>
                </a:lnTo>
                <a:lnTo>
                  <a:pt x="4066" y="974"/>
                </a:lnTo>
                <a:lnTo>
                  <a:pt x="4067" y="974"/>
                </a:lnTo>
                <a:lnTo>
                  <a:pt x="4067" y="973"/>
                </a:lnTo>
                <a:lnTo>
                  <a:pt x="4067" y="974"/>
                </a:lnTo>
                <a:lnTo>
                  <a:pt x="4067" y="973"/>
                </a:lnTo>
                <a:lnTo>
                  <a:pt x="4069" y="973"/>
                </a:lnTo>
                <a:lnTo>
                  <a:pt x="4070" y="973"/>
                </a:lnTo>
                <a:lnTo>
                  <a:pt x="4069" y="973"/>
                </a:lnTo>
                <a:lnTo>
                  <a:pt x="4069" y="972"/>
                </a:lnTo>
                <a:lnTo>
                  <a:pt x="4070" y="972"/>
                </a:lnTo>
                <a:lnTo>
                  <a:pt x="4071" y="972"/>
                </a:lnTo>
                <a:lnTo>
                  <a:pt x="4071" y="973"/>
                </a:lnTo>
                <a:lnTo>
                  <a:pt x="4071" y="974"/>
                </a:lnTo>
                <a:lnTo>
                  <a:pt x="4070" y="974"/>
                </a:lnTo>
                <a:lnTo>
                  <a:pt x="4070" y="975"/>
                </a:lnTo>
                <a:lnTo>
                  <a:pt x="4069" y="975"/>
                </a:lnTo>
                <a:lnTo>
                  <a:pt x="4067" y="975"/>
                </a:lnTo>
                <a:close/>
                <a:moveTo>
                  <a:pt x="4074" y="970"/>
                </a:moveTo>
                <a:lnTo>
                  <a:pt x="4073" y="970"/>
                </a:lnTo>
                <a:lnTo>
                  <a:pt x="4072" y="969"/>
                </a:lnTo>
                <a:lnTo>
                  <a:pt x="4072" y="968"/>
                </a:lnTo>
                <a:lnTo>
                  <a:pt x="4073" y="968"/>
                </a:lnTo>
                <a:lnTo>
                  <a:pt x="4073" y="969"/>
                </a:lnTo>
                <a:lnTo>
                  <a:pt x="4074" y="969"/>
                </a:lnTo>
                <a:lnTo>
                  <a:pt x="4074" y="970"/>
                </a:lnTo>
                <a:close/>
                <a:moveTo>
                  <a:pt x="4074" y="969"/>
                </a:moveTo>
                <a:lnTo>
                  <a:pt x="4074" y="968"/>
                </a:lnTo>
                <a:lnTo>
                  <a:pt x="4074" y="967"/>
                </a:lnTo>
                <a:lnTo>
                  <a:pt x="4074" y="968"/>
                </a:lnTo>
                <a:lnTo>
                  <a:pt x="4075" y="968"/>
                </a:lnTo>
                <a:lnTo>
                  <a:pt x="4075" y="969"/>
                </a:lnTo>
                <a:lnTo>
                  <a:pt x="4074" y="969"/>
                </a:lnTo>
                <a:close/>
                <a:moveTo>
                  <a:pt x="4075" y="968"/>
                </a:moveTo>
                <a:lnTo>
                  <a:pt x="4074" y="967"/>
                </a:lnTo>
                <a:lnTo>
                  <a:pt x="4075" y="967"/>
                </a:lnTo>
                <a:lnTo>
                  <a:pt x="4075" y="968"/>
                </a:lnTo>
                <a:close/>
                <a:moveTo>
                  <a:pt x="4084" y="967"/>
                </a:moveTo>
                <a:lnTo>
                  <a:pt x="4084" y="966"/>
                </a:lnTo>
                <a:lnTo>
                  <a:pt x="4084" y="967"/>
                </a:lnTo>
                <a:close/>
                <a:moveTo>
                  <a:pt x="4081" y="966"/>
                </a:moveTo>
                <a:lnTo>
                  <a:pt x="4080" y="966"/>
                </a:lnTo>
                <a:lnTo>
                  <a:pt x="4080" y="965"/>
                </a:lnTo>
                <a:lnTo>
                  <a:pt x="4081" y="966"/>
                </a:lnTo>
                <a:close/>
                <a:moveTo>
                  <a:pt x="3907" y="928"/>
                </a:moveTo>
                <a:lnTo>
                  <a:pt x="3907" y="930"/>
                </a:lnTo>
                <a:lnTo>
                  <a:pt x="3909" y="930"/>
                </a:lnTo>
                <a:lnTo>
                  <a:pt x="3909" y="931"/>
                </a:lnTo>
                <a:lnTo>
                  <a:pt x="3910" y="931"/>
                </a:lnTo>
                <a:lnTo>
                  <a:pt x="3910" y="932"/>
                </a:lnTo>
                <a:lnTo>
                  <a:pt x="3911" y="932"/>
                </a:lnTo>
                <a:lnTo>
                  <a:pt x="3911" y="933"/>
                </a:lnTo>
                <a:lnTo>
                  <a:pt x="3912" y="933"/>
                </a:lnTo>
                <a:lnTo>
                  <a:pt x="3913" y="933"/>
                </a:lnTo>
                <a:lnTo>
                  <a:pt x="3913" y="934"/>
                </a:lnTo>
                <a:lnTo>
                  <a:pt x="3914" y="934"/>
                </a:lnTo>
                <a:lnTo>
                  <a:pt x="3914" y="935"/>
                </a:lnTo>
                <a:lnTo>
                  <a:pt x="3914" y="936"/>
                </a:lnTo>
                <a:lnTo>
                  <a:pt x="3913" y="936"/>
                </a:lnTo>
                <a:lnTo>
                  <a:pt x="3914" y="936"/>
                </a:lnTo>
                <a:lnTo>
                  <a:pt x="3913" y="936"/>
                </a:lnTo>
                <a:lnTo>
                  <a:pt x="3914" y="936"/>
                </a:lnTo>
                <a:lnTo>
                  <a:pt x="3914" y="937"/>
                </a:lnTo>
                <a:lnTo>
                  <a:pt x="3915" y="937"/>
                </a:lnTo>
                <a:lnTo>
                  <a:pt x="3915" y="939"/>
                </a:lnTo>
                <a:lnTo>
                  <a:pt x="3917" y="939"/>
                </a:lnTo>
                <a:lnTo>
                  <a:pt x="3917" y="940"/>
                </a:lnTo>
                <a:lnTo>
                  <a:pt x="3918" y="940"/>
                </a:lnTo>
                <a:lnTo>
                  <a:pt x="3918" y="941"/>
                </a:lnTo>
                <a:lnTo>
                  <a:pt x="3918" y="940"/>
                </a:lnTo>
                <a:lnTo>
                  <a:pt x="3918" y="941"/>
                </a:lnTo>
                <a:lnTo>
                  <a:pt x="3918" y="940"/>
                </a:lnTo>
                <a:lnTo>
                  <a:pt x="3919" y="940"/>
                </a:lnTo>
                <a:lnTo>
                  <a:pt x="3920" y="940"/>
                </a:lnTo>
                <a:lnTo>
                  <a:pt x="3921" y="940"/>
                </a:lnTo>
                <a:lnTo>
                  <a:pt x="3922" y="940"/>
                </a:lnTo>
                <a:lnTo>
                  <a:pt x="3922" y="941"/>
                </a:lnTo>
                <a:lnTo>
                  <a:pt x="3922" y="942"/>
                </a:lnTo>
                <a:lnTo>
                  <a:pt x="3922" y="943"/>
                </a:lnTo>
                <a:lnTo>
                  <a:pt x="3922" y="944"/>
                </a:lnTo>
                <a:lnTo>
                  <a:pt x="3923" y="944"/>
                </a:lnTo>
                <a:lnTo>
                  <a:pt x="3923" y="945"/>
                </a:lnTo>
                <a:lnTo>
                  <a:pt x="3922" y="945"/>
                </a:lnTo>
                <a:lnTo>
                  <a:pt x="3922" y="947"/>
                </a:lnTo>
                <a:lnTo>
                  <a:pt x="3922" y="948"/>
                </a:lnTo>
                <a:lnTo>
                  <a:pt x="3922" y="949"/>
                </a:lnTo>
                <a:lnTo>
                  <a:pt x="3922" y="950"/>
                </a:lnTo>
                <a:lnTo>
                  <a:pt x="3921" y="950"/>
                </a:lnTo>
                <a:lnTo>
                  <a:pt x="3921" y="951"/>
                </a:lnTo>
                <a:lnTo>
                  <a:pt x="3921" y="952"/>
                </a:lnTo>
                <a:lnTo>
                  <a:pt x="3922" y="953"/>
                </a:lnTo>
                <a:lnTo>
                  <a:pt x="3922" y="954"/>
                </a:lnTo>
                <a:lnTo>
                  <a:pt x="3923" y="954"/>
                </a:lnTo>
                <a:lnTo>
                  <a:pt x="3922" y="956"/>
                </a:lnTo>
                <a:lnTo>
                  <a:pt x="3923" y="956"/>
                </a:lnTo>
                <a:lnTo>
                  <a:pt x="3922" y="956"/>
                </a:lnTo>
                <a:lnTo>
                  <a:pt x="3923" y="956"/>
                </a:lnTo>
                <a:lnTo>
                  <a:pt x="3924" y="956"/>
                </a:lnTo>
                <a:lnTo>
                  <a:pt x="3924" y="957"/>
                </a:lnTo>
                <a:lnTo>
                  <a:pt x="3926" y="957"/>
                </a:lnTo>
                <a:lnTo>
                  <a:pt x="3926" y="958"/>
                </a:lnTo>
                <a:lnTo>
                  <a:pt x="3927" y="958"/>
                </a:lnTo>
                <a:lnTo>
                  <a:pt x="3927" y="957"/>
                </a:lnTo>
                <a:lnTo>
                  <a:pt x="3927" y="958"/>
                </a:lnTo>
                <a:lnTo>
                  <a:pt x="3928" y="958"/>
                </a:lnTo>
                <a:lnTo>
                  <a:pt x="3928" y="959"/>
                </a:lnTo>
                <a:lnTo>
                  <a:pt x="3929" y="959"/>
                </a:lnTo>
                <a:lnTo>
                  <a:pt x="3928" y="959"/>
                </a:lnTo>
                <a:lnTo>
                  <a:pt x="3927" y="959"/>
                </a:lnTo>
                <a:lnTo>
                  <a:pt x="3927" y="958"/>
                </a:lnTo>
                <a:lnTo>
                  <a:pt x="3926" y="958"/>
                </a:lnTo>
                <a:lnTo>
                  <a:pt x="3924" y="958"/>
                </a:lnTo>
                <a:lnTo>
                  <a:pt x="3923" y="958"/>
                </a:lnTo>
                <a:lnTo>
                  <a:pt x="3923" y="959"/>
                </a:lnTo>
                <a:lnTo>
                  <a:pt x="3922" y="959"/>
                </a:lnTo>
                <a:lnTo>
                  <a:pt x="3921" y="959"/>
                </a:lnTo>
                <a:lnTo>
                  <a:pt x="3921" y="960"/>
                </a:lnTo>
                <a:lnTo>
                  <a:pt x="3920" y="960"/>
                </a:lnTo>
                <a:lnTo>
                  <a:pt x="3920" y="961"/>
                </a:lnTo>
                <a:lnTo>
                  <a:pt x="3921" y="961"/>
                </a:lnTo>
                <a:lnTo>
                  <a:pt x="3921" y="962"/>
                </a:lnTo>
                <a:lnTo>
                  <a:pt x="3922" y="962"/>
                </a:lnTo>
                <a:lnTo>
                  <a:pt x="3921" y="964"/>
                </a:lnTo>
                <a:lnTo>
                  <a:pt x="3920" y="964"/>
                </a:lnTo>
                <a:lnTo>
                  <a:pt x="3920" y="965"/>
                </a:lnTo>
                <a:lnTo>
                  <a:pt x="3920" y="966"/>
                </a:lnTo>
                <a:lnTo>
                  <a:pt x="3919" y="966"/>
                </a:lnTo>
                <a:lnTo>
                  <a:pt x="3919" y="967"/>
                </a:lnTo>
                <a:lnTo>
                  <a:pt x="3919" y="968"/>
                </a:lnTo>
                <a:lnTo>
                  <a:pt x="3919" y="969"/>
                </a:lnTo>
                <a:lnTo>
                  <a:pt x="3920" y="969"/>
                </a:lnTo>
                <a:lnTo>
                  <a:pt x="3920" y="970"/>
                </a:lnTo>
                <a:lnTo>
                  <a:pt x="3921" y="970"/>
                </a:lnTo>
                <a:lnTo>
                  <a:pt x="3921" y="972"/>
                </a:lnTo>
                <a:lnTo>
                  <a:pt x="3921" y="973"/>
                </a:lnTo>
                <a:lnTo>
                  <a:pt x="3921" y="974"/>
                </a:lnTo>
                <a:lnTo>
                  <a:pt x="3921" y="975"/>
                </a:lnTo>
                <a:lnTo>
                  <a:pt x="3920" y="975"/>
                </a:lnTo>
                <a:lnTo>
                  <a:pt x="3921" y="975"/>
                </a:lnTo>
                <a:lnTo>
                  <a:pt x="3920" y="975"/>
                </a:lnTo>
                <a:lnTo>
                  <a:pt x="3920" y="974"/>
                </a:lnTo>
                <a:lnTo>
                  <a:pt x="3920" y="975"/>
                </a:lnTo>
                <a:lnTo>
                  <a:pt x="3919" y="975"/>
                </a:lnTo>
                <a:lnTo>
                  <a:pt x="3920" y="975"/>
                </a:lnTo>
                <a:lnTo>
                  <a:pt x="3920" y="976"/>
                </a:lnTo>
                <a:lnTo>
                  <a:pt x="3921" y="976"/>
                </a:lnTo>
                <a:lnTo>
                  <a:pt x="3921" y="977"/>
                </a:lnTo>
                <a:lnTo>
                  <a:pt x="3922" y="977"/>
                </a:lnTo>
                <a:lnTo>
                  <a:pt x="3923" y="977"/>
                </a:lnTo>
                <a:lnTo>
                  <a:pt x="3923" y="976"/>
                </a:lnTo>
                <a:lnTo>
                  <a:pt x="3924" y="976"/>
                </a:lnTo>
                <a:lnTo>
                  <a:pt x="3926" y="976"/>
                </a:lnTo>
                <a:lnTo>
                  <a:pt x="3927" y="976"/>
                </a:lnTo>
                <a:lnTo>
                  <a:pt x="3927" y="975"/>
                </a:lnTo>
                <a:lnTo>
                  <a:pt x="3927" y="976"/>
                </a:lnTo>
                <a:lnTo>
                  <a:pt x="3928" y="976"/>
                </a:lnTo>
                <a:lnTo>
                  <a:pt x="3928" y="977"/>
                </a:lnTo>
                <a:lnTo>
                  <a:pt x="3928" y="978"/>
                </a:lnTo>
                <a:lnTo>
                  <a:pt x="3928" y="979"/>
                </a:lnTo>
                <a:lnTo>
                  <a:pt x="3927" y="979"/>
                </a:lnTo>
                <a:lnTo>
                  <a:pt x="3927" y="981"/>
                </a:lnTo>
                <a:lnTo>
                  <a:pt x="3927" y="982"/>
                </a:lnTo>
                <a:lnTo>
                  <a:pt x="3928" y="982"/>
                </a:lnTo>
                <a:lnTo>
                  <a:pt x="3928" y="983"/>
                </a:lnTo>
                <a:lnTo>
                  <a:pt x="3928" y="984"/>
                </a:lnTo>
                <a:lnTo>
                  <a:pt x="3928" y="985"/>
                </a:lnTo>
                <a:lnTo>
                  <a:pt x="3928" y="986"/>
                </a:lnTo>
                <a:lnTo>
                  <a:pt x="3929" y="986"/>
                </a:lnTo>
                <a:lnTo>
                  <a:pt x="3929" y="987"/>
                </a:lnTo>
                <a:lnTo>
                  <a:pt x="3928" y="987"/>
                </a:lnTo>
                <a:lnTo>
                  <a:pt x="3929" y="987"/>
                </a:lnTo>
                <a:lnTo>
                  <a:pt x="3928" y="987"/>
                </a:lnTo>
                <a:lnTo>
                  <a:pt x="3929" y="987"/>
                </a:lnTo>
                <a:lnTo>
                  <a:pt x="3929" y="989"/>
                </a:lnTo>
                <a:lnTo>
                  <a:pt x="3928" y="989"/>
                </a:lnTo>
                <a:lnTo>
                  <a:pt x="3929" y="989"/>
                </a:lnTo>
                <a:lnTo>
                  <a:pt x="3928" y="989"/>
                </a:lnTo>
                <a:lnTo>
                  <a:pt x="3927" y="989"/>
                </a:lnTo>
                <a:lnTo>
                  <a:pt x="3926" y="987"/>
                </a:lnTo>
                <a:lnTo>
                  <a:pt x="3924" y="987"/>
                </a:lnTo>
                <a:lnTo>
                  <a:pt x="3923" y="987"/>
                </a:lnTo>
                <a:lnTo>
                  <a:pt x="3922" y="987"/>
                </a:lnTo>
                <a:lnTo>
                  <a:pt x="3923" y="987"/>
                </a:lnTo>
                <a:lnTo>
                  <a:pt x="3923" y="989"/>
                </a:lnTo>
                <a:lnTo>
                  <a:pt x="3923" y="990"/>
                </a:lnTo>
                <a:lnTo>
                  <a:pt x="3924" y="990"/>
                </a:lnTo>
                <a:lnTo>
                  <a:pt x="3924" y="991"/>
                </a:lnTo>
                <a:lnTo>
                  <a:pt x="3923" y="991"/>
                </a:lnTo>
                <a:lnTo>
                  <a:pt x="3924" y="991"/>
                </a:lnTo>
                <a:lnTo>
                  <a:pt x="3923" y="991"/>
                </a:lnTo>
                <a:lnTo>
                  <a:pt x="3923" y="992"/>
                </a:lnTo>
                <a:lnTo>
                  <a:pt x="3923" y="993"/>
                </a:lnTo>
                <a:lnTo>
                  <a:pt x="3924" y="993"/>
                </a:lnTo>
                <a:lnTo>
                  <a:pt x="3924" y="994"/>
                </a:lnTo>
                <a:lnTo>
                  <a:pt x="3924" y="995"/>
                </a:lnTo>
                <a:lnTo>
                  <a:pt x="3923" y="995"/>
                </a:lnTo>
                <a:lnTo>
                  <a:pt x="3923" y="997"/>
                </a:lnTo>
                <a:lnTo>
                  <a:pt x="3923" y="998"/>
                </a:lnTo>
                <a:lnTo>
                  <a:pt x="3922" y="998"/>
                </a:lnTo>
                <a:lnTo>
                  <a:pt x="3921" y="998"/>
                </a:lnTo>
                <a:lnTo>
                  <a:pt x="3920" y="998"/>
                </a:lnTo>
                <a:lnTo>
                  <a:pt x="3920" y="997"/>
                </a:lnTo>
                <a:lnTo>
                  <a:pt x="3920" y="998"/>
                </a:lnTo>
                <a:lnTo>
                  <a:pt x="3920" y="997"/>
                </a:lnTo>
                <a:lnTo>
                  <a:pt x="3919" y="997"/>
                </a:lnTo>
                <a:lnTo>
                  <a:pt x="3918" y="997"/>
                </a:lnTo>
                <a:lnTo>
                  <a:pt x="3918" y="995"/>
                </a:lnTo>
                <a:lnTo>
                  <a:pt x="3918" y="997"/>
                </a:lnTo>
                <a:lnTo>
                  <a:pt x="3917" y="997"/>
                </a:lnTo>
                <a:lnTo>
                  <a:pt x="3915" y="997"/>
                </a:lnTo>
                <a:lnTo>
                  <a:pt x="3914" y="997"/>
                </a:lnTo>
                <a:lnTo>
                  <a:pt x="3913" y="997"/>
                </a:lnTo>
                <a:lnTo>
                  <a:pt x="3912" y="997"/>
                </a:lnTo>
                <a:lnTo>
                  <a:pt x="3912" y="995"/>
                </a:lnTo>
                <a:lnTo>
                  <a:pt x="3911" y="995"/>
                </a:lnTo>
                <a:lnTo>
                  <a:pt x="3911" y="994"/>
                </a:lnTo>
                <a:lnTo>
                  <a:pt x="3910" y="994"/>
                </a:lnTo>
                <a:lnTo>
                  <a:pt x="3910" y="993"/>
                </a:lnTo>
                <a:lnTo>
                  <a:pt x="3910" y="994"/>
                </a:lnTo>
                <a:lnTo>
                  <a:pt x="3910" y="993"/>
                </a:lnTo>
                <a:lnTo>
                  <a:pt x="3910" y="994"/>
                </a:lnTo>
                <a:lnTo>
                  <a:pt x="3910" y="995"/>
                </a:lnTo>
                <a:lnTo>
                  <a:pt x="3909" y="995"/>
                </a:lnTo>
                <a:lnTo>
                  <a:pt x="3909" y="997"/>
                </a:lnTo>
                <a:lnTo>
                  <a:pt x="3910" y="997"/>
                </a:lnTo>
                <a:lnTo>
                  <a:pt x="3910" y="995"/>
                </a:lnTo>
                <a:lnTo>
                  <a:pt x="3910" y="997"/>
                </a:lnTo>
                <a:lnTo>
                  <a:pt x="3910" y="995"/>
                </a:lnTo>
                <a:lnTo>
                  <a:pt x="3910" y="997"/>
                </a:lnTo>
                <a:lnTo>
                  <a:pt x="3910" y="998"/>
                </a:lnTo>
                <a:lnTo>
                  <a:pt x="3909" y="998"/>
                </a:lnTo>
                <a:lnTo>
                  <a:pt x="3907" y="998"/>
                </a:lnTo>
                <a:lnTo>
                  <a:pt x="3906" y="998"/>
                </a:lnTo>
                <a:lnTo>
                  <a:pt x="3905" y="998"/>
                </a:lnTo>
                <a:lnTo>
                  <a:pt x="3904" y="998"/>
                </a:lnTo>
                <a:lnTo>
                  <a:pt x="3903" y="998"/>
                </a:lnTo>
                <a:lnTo>
                  <a:pt x="3903" y="997"/>
                </a:lnTo>
                <a:lnTo>
                  <a:pt x="3902" y="997"/>
                </a:lnTo>
                <a:lnTo>
                  <a:pt x="3901" y="997"/>
                </a:lnTo>
                <a:lnTo>
                  <a:pt x="3900" y="997"/>
                </a:lnTo>
                <a:lnTo>
                  <a:pt x="3898" y="997"/>
                </a:lnTo>
                <a:lnTo>
                  <a:pt x="3898" y="995"/>
                </a:lnTo>
                <a:lnTo>
                  <a:pt x="3897" y="995"/>
                </a:lnTo>
                <a:lnTo>
                  <a:pt x="3896" y="995"/>
                </a:lnTo>
                <a:lnTo>
                  <a:pt x="3896" y="994"/>
                </a:lnTo>
                <a:lnTo>
                  <a:pt x="3896" y="993"/>
                </a:lnTo>
                <a:lnTo>
                  <a:pt x="3897" y="993"/>
                </a:lnTo>
                <a:lnTo>
                  <a:pt x="3898" y="993"/>
                </a:lnTo>
                <a:lnTo>
                  <a:pt x="3898" y="992"/>
                </a:lnTo>
                <a:lnTo>
                  <a:pt x="3900" y="992"/>
                </a:lnTo>
                <a:lnTo>
                  <a:pt x="3901" y="992"/>
                </a:lnTo>
                <a:lnTo>
                  <a:pt x="3900" y="992"/>
                </a:lnTo>
                <a:lnTo>
                  <a:pt x="3900" y="991"/>
                </a:lnTo>
                <a:lnTo>
                  <a:pt x="3900" y="992"/>
                </a:lnTo>
                <a:lnTo>
                  <a:pt x="3898" y="992"/>
                </a:lnTo>
                <a:lnTo>
                  <a:pt x="3898" y="991"/>
                </a:lnTo>
                <a:lnTo>
                  <a:pt x="3898" y="990"/>
                </a:lnTo>
                <a:lnTo>
                  <a:pt x="3900" y="990"/>
                </a:lnTo>
                <a:lnTo>
                  <a:pt x="3898" y="990"/>
                </a:lnTo>
                <a:lnTo>
                  <a:pt x="3898" y="989"/>
                </a:lnTo>
                <a:lnTo>
                  <a:pt x="3900" y="989"/>
                </a:lnTo>
                <a:lnTo>
                  <a:pt x="3900" y="987"/>
                </a:lnTo>
                <a:lnTo>
                  <a:pt x="3900" y="986"/>
                </a:lnTo>
                <a:lnTo>
                  <a:pt x="3901" y="986"/>
                </a:lnTo>
                <a:lnTo>
                  <a:pt x="3902" y="986"/>
                </a:lnTo>
                <a:lnTo>
                  <a:pt x="3902" y="985"/>
                </a:lnTo>
                <a:lnTo>
                  <a:pt x="3903" y="985"/>
                </a:lnTo>
                <a:lnTo>
                  <a:pt x="3903" y="984"/>
                </a:lnTo>
                <a:lnTo>
                  <a:pt x="3903" y="985"/>
                </a:lnTo>
                <a:lnTo>
                  <a:pt x="3902" y="985"/>
                </a:lnTo>
                <a:lnTo>
                  <a:pt x="3902" y="984"/>
                </a:lnTo>
                <a:lnTo>
                  <a:pt x="3901" y="984"/>
                </a:lnTo>
                <a:lnTo>
                  <a:pt x="3900" y="984"/>
                </a:lnTo>
                <a:lnTo>
                  <a:pt x="3898" y="984"/>
                </a:lnTo>
                <a:lnTo>
                  <a:pt x="3898" y="985"/>
                </a:lnTo>
                <a:lnTo>
                  <a:pt x="3898" y="984"/>
                </a:lnTo>
                <a:lnTo>
                  <a:pt x="3898" y="983"/>
                </a:lnTo>
                <a:lnTo>
                  <a:pt x="3898" y="982"/>
                </a:lnTo>
                <a:lnTo>
                  <a:pt x="3898" y="981"/>
                </a:lnTo>
                <a:lnTo>
                  <a:pt x="3898" y="979"/>
                </a:lnTo>
                <a:lnTo>
                  <a:pt x="3900" y="979"/>
                </a:lnTo>
                <a:lnTo>
                  <a:pt x="3898" y="979"/>
                </a:lnTo>
                <a:lnTo>
                  <a:pt x="3898" y="978"/>
                </a:lnTo>
                <a:lnTo>
                  <a:pt x="3900" y="978"/>
                </a:lnTo>
                <a:lnTo>
                  <a:pt x="3900" y="979"/>
                </a:lnTo>
                <a:lnTo>
                  <a:pt x="3900" y="978"/>
                </a:lnTo>
                <a:lnTo>
                  <a:pt x="3898" y="978"/>
                </a:lnTo>
                <a:lnTo>
                  <a:pt x="3897" y="978"/>
                </a:lnTo>
                <a:lnTo>
                  <a:pt x="3898" y="978"/>
                </a:lnTo>
                <a:lnTo>
                  <a:pt x="3897" y="978"/>
                </a:lnTo>
                <a:lnTo>
                  <a:pt x="3897" y="979"/>
                </a:lnTo>
                <a:lnTo>
                  <a:pt x="3896" y="979"/>
                </a:lnTo>
                <a:lnTo>
                  <a:pt x="3895" y="979"/>
                </a:lnTo>
                <a:lnTo>
                  <a:pt x="3895" y="978"/>
                </a:lnTo>
                <a:lnTo>
                  <a:pt x="3896" y="978"/>
                </a:lnTo>
                <a:lnTo>
                  <a:pt x="3896" y="977"/>
                </a:lnTo>
                <a:lnTo>
                  <a:pt x="3895" y="977"/>
                </a:lnTo>
                <a:lnTo>
                  <a:pt x="3895" y="976"/>
                </a:lnTo>
                <a:lnTo>
                  <a:pt x="3894" y="976"/>
                </a:lnTo>
                <a:lnTo>
                  <a:pt x="3894" y="975"/>
                </a:lnTo>
                <a:lnTo>
                  <a:pt x="3895" y="975"/>
                </a:lnTo>
                <a:lnTo>
                  <a:pt x="3896" y="975"/>
                </a:lnTo>
                <a:lnTo>
                  <a:pt x="3896" y="974"/>
                </a:lnTo>
                <a:lnTo>
                  <a:pt x="3895" y="974"/>
                </a:lnTo>
                <a:lnTo>
                  <a:pt x="3894" y="974"/>
                </a:lnTo>
                <a:lnTo>
                  <a:pt x="3894" y="973"/>
                </a:lnTo>
                <a:lnTo>
                  <a:pt x="3893" y="973"/>
                </a:lnTo>
                <a:lnTo>
                  <a:pt x="3893" y="974"/>
                </a:lnTo>
                <a:lnTo>
                  <a:pt x="3893" y="973"/>
                </a:lnTo>
                <a:lnTo>
                  <a:pt x="3893" y="974"/>
                </a:lnTo>
                <a:lnTo>
                  <a:pt x="3893" y="973"/>
                </a:lnTo>
                <a:lnTo>
                  <a:pt x="3893" y="972"/>
                </a:lnTo>
                <a:lnTo>
                  <a:pt x="3893" y="970"/>
                </a:lnTo>
                <a:lnTo>
                  <a:pt x="3894" y="970"/>
                </a:lnTo>
                <a:lnTo>
                  <a:pt x="3894" y="969"/>
                </a:lnTo>
                <a:lnTo>
                  <a:pt x="3894" y="970"/>
                </a:lnTo>
                <a:lnTo>
                  <a:pt x="3894" y="969"/>
                </a:lnTo>
                <a:lnTo>
                  <a:pt x="3893" y="969"/>
                </a:lnTo>
                <a:lnTo>
                  <a:pt x="3893" y="970"/>
                </a:lnTo>
                <a:lnTo>
                  <a:pt x="3892" y="970"/>
                </a:lnTo>
                <a:lnTo>
                  <a:pt x="3893" y="970"/>
                </a:lnTo>
                <a:lnTo>
                  <a:pt x="3892" y="970"/>
                </a:lnTo>
                <a:lnTo>
                  <a:pt x="3890" y="970"/>
                </a:lnTo>
                <a:lnTo>
                  <a:pt x="3892" y="970"/>
                </a:lnTo>
                <a:lnTo>
                  <a:pt x="3892" y="969"/>
                </a:lnTo>
                <a:lnTo>
                  <a:pt x="3892" y="968"/>
                </a:lnTo>
                <a:lnTo>
                  <a:pt x="3893" y="968"/>
                </a:lnTo>
                <a:lnTo>
                  <a:pt x="3893" y="967"/>
                </a:lnTo>
                <a:lnTo>
                  <a:pt x="3894" y="967"/>
                </a:lnTo>
                <a:lnTo>
                  <a:pt x="3894" y="968"/>
                </a:lnTo>
                <a:lnTo>
                  <a:pt x="3893" y="968"/>
                </a:lnTo>
                <a:lnTo>
                  <a:pt x="3894" y="968"/>
                </a:lnTo>
                <a:lnTo>
                  <a:pt x="3895" y="968"/>
                </a:lnTo>
                <a:lnTo>
                  <a:pt x="3895" y="967"/>
                </a:lnTo>
                <a:lnTo>
                  <a:pt x="3895" y="968"/>
                </a:lnTo>
                <a:lnTo>
                  <a:pt x="3895" y="967"/>
                </a:lnTo>
                <a:lnTo>
                  <a:pt x="3895" y="966"/>
                </a:lnTo>
                <a:lnTo>
                  <a:pt x="3896" y="966"/>
                </a:lnTo>
                <a:lnTo>
                  <a:pt x="3896" y="967"/>
                </a:lnTo>
                <a:lnTo>
                  <a:pt x="3896" y="966"/>
                </a:lnTo>
                <a:lnTo>
                  <a:pt x="3897" y="966"/>
                </a:lnTo>
                <a:lnTo>
                  <a:pt x="3898" y="966"/>
                </a:lnTo>
                <a:lnTo>
                  <a:pt x="3900" y="966"/>
                </a:lnTo>
                <a:lnTo>
                  <a:pt x="3900" y="967"/>
                </a:lnTo>
                <a:lnTo>
                  <a:pt x="3900" y="968"/>
                </a:lnTo>
                <a:lnTo>
                  <a:pt x="3900" y="967"/>
                </a:lnTo>
                <a:lnTo>
                  <a:pt x="3901" y="967"/>
                </a:lnTo>
                <a:lnTo>
                  <a:pt x="3901" y="968"/>
                </a:lnTo>
                <a:lnTo>
                  <a:pt x="3901" y="969"/>
                </a:lnTo>
                <a:lnTo>
                  <a:pt x="3901" y="968"/>
                </a:lnTo>
                <a:lnTo>
                  <a:pt x="3901" y="969"/>
                </a:lnTo>
                <a:lnTo>
                  <a:pt x="3902" y="969"/>
                </a:lnTo>
                <a:lnTo>
                  <a:pt x="3901" y="969"/>
                </a:lnTo>
                <a:lnTo>
                  <a:pt x="3902" y="969"/>
                </a:lnTo>
                <a:lnTo>
                  <a:pt x="3902" y="968"/>
                </a:lnTo>
                <a:lnTo>
                  <a:pt x="3901" y="968"/>
                </a:lnTo>
                <a:lnTo>
                  <a:pt x="3902" y="968"/>
                </a:lnTo>
                <a:lnTo>
                  <a:pt x="3901" y="968"/>
                </a:lnTo>
                <a:lnTo>
                  <a:pt x="3902" y="968"/>
                </a:lnTo>
                <a:lnTo>
                  <a:pt x="3902" y="967"/>
                </a:lnTo>
                <a:lnTo>
                  <a:pt x="3901" y="967"/>
                </a:lnTo>
                <a:lnTo>
                  <a:pt x="3901" y="966"/>
                </a:lnTo>
                <a:lnTo>
                  <a:pt x="3902" y="966"/>
                </a:lnTo>
                <a:lnTo>
                  <a:pt x="3902" y="965"/>
                </a:lnTo>
                <a:lnTo>
                  <a:pt x="3902" y="964"/>
                </a:lnTo>
                <a:lnTo>
                  <a:pt x="3901" y="964"/>
                </a:lnTo>
                <a:lnTo>
                  <a:pt x="3900" y="964"/>
                </a:lnTo>
                <a:lnTo>
                  <a:pt x="3898" y="964"/>
                </a:lnTo>
                <a:lnTo>
                  <a:pt x="3898" y="962"/>
                </a:lnTo>
                <a:lnTo>
                  <a:pt x="3897" y="962"/>
                </a:lnTo>
                <a:lnTo>
                  <a:pt x="3896" y="962"/>
                </a:lnTo>
                <a:lnTo>
                  <a:pt x="3896" y="961"/>
                </a:lnTo>
                <a:lnTo>
                  <a:pt x="3895" y="961"/>
                </a:lnTo>
                <a:lnTo>
                  <a:pt x="3894" y="961"/>
                </a:lnTo>
                <a:lnTo>
                  <a:pt x="3894" y="962"/>
                </a:lnTo>
                <a:lnTo>
                  <a:pt x="3894" y="964"/>
                </a:lnTo>
                <a:lnTo>
                  <a:pt x="3893" y="964"/>
                </a:lnTo>
                <a:lnTo>
                  <a:pt x="3893" y="962"/>
                </a:lnTo>
                <a:lnTo>
                  <a:pt x="3893" y="961"/>
                </a:lnTo>
                <a:lnTo>
                  <a:pt x="3894" y="961"/>
                </a:lnTo>
                <a:lnTo>
                  <a:pt x="3894" y="960"/>
                </a:lnTo>
                <a:lnTo>
                  <a:pt x="3894" y="959"/>
                </a:lnTo>
                <a:lnTo>
                  <a:pt x="3895" y="959"/>
                </a:lnTo>
                <a:lnTo>
                  <a:pt x="3896" y="959"/>
                </a:lnTo>
                <a:lnTo>
                  <a:pt x="3897" y="959"/>
                </a:lnTo>
                <a:lnTo>
                  <a:pt x="3896" y="959"/>
                </a:lnTo>
                <a:lnTo>
                  <a:pt x="3896" y="958"/>
                </a:lnTo>
                <a:lnTo>
                  <a:pt x="3896" y="959"/>
                </a:lnTo>
                <a:lnTo>
                  <a:pt x="3896" y="958"/>
                </a:lnTo>
                <a:lnTo>
                  <a:pt x="3895" y="958"/>
                </a:lnTo>
                <a:lnTo>
                  <a:pt x="3895" y="957"/>
                </a:lnTo>
                <a:lnTo>
                  <a:pt x="3895" y="956"/>
                </a:lnTo>
                <a:lnTo>
                  <a:pt x="3896" y="956"/>
                </a:lnTo>
                <a:lnTo>
                  <a:pt x="3896" y="954"/>
                </a:lnTo>
                <a:lnTo>
                  <a:pt x="3896" y="953"/>
                </a:lnTo>
                <a:lnTo>
                  <a:pt x="3896" y="952"/>
                </a:lnTo>
                <a:lnTo>
                  <a:pt x="3897" y="951"/>
                </a:lnTo>
                <a:lnTo>
                  <a:pt x="3897" y="950"/>
                </a:lnTo>
                <a:lnTo>
                  <a:pt x="3897" y="949"/>
                </a:lnTo>
                <a:lnTo>
                  <a:pt x="3898" y="949"/>
                </a:lnTo>
                <a:lnTo>
                  <a:pt x="3897" y="949"/>
                </a:lnTo>
                <a:lnTo>
                  <a:pt x="3898" y="949"/>
                </a:lnTo>
                <a:lnTo>
                  <a:pt x="3900" y="949"/>
                </a:lnTo>
                <a:lnTo>
                  <a:pt x="3901" y="949"/>
                </a:lnTo>
                <a:lnTo>
                  <a:pt x="3900" y="949"/>
                </a:lnTo>
                <a:lnTo>
                  <a:pt x="3900" y="950"/>
                </a:lnTo>
                <a:lnTo>
                  <a:pt x="3901" y="950"/>
                </a:lnTo>
                <a:lnTo>
                  <a:pt x="3901" y="951"/>
                </a:lnTo>
                <a:lnTo>
                  <a:pt x="3901" y="952"/>
                </a:lnTo>
                <a:lnTo>
                  <a:pt x="3902" y="952"/>
                </a:lnTo>
                <a:lnTo>
                  <a:pt x="3902" y="953"/>
                </a:lnTo>
                <a:lnTo>
                  <a:pt x="3902" y="954"/>
                </a:lnTo>
                <a:lnTo>
                  <a:pt x="3902" y="956"/>
                </a:lnTo>
                <a:lnTo>
                  <a:pt x="3903" y="956"/>
                </a:lnTo>
                <a:lnTo>
                  <a:pt x="3903" y="954"/>
                </a:lnTo>
                <a:lnTo>
                  <a:pt x="3903" y="953"/>
                </a:lnTo>
                <a:lnTo>
                  <a:pt x="3904" y="953"/>
                </a:lnTo>
                <a:lnTo>
                  <a:pt x="3904" y="954"/>
                </a:lnTo>
                <a:lnTo>
                  <a:pt x="3905" y="954"/>
                </a:lnTo>
                <a:lnTo>
                  <a:pt x="3905" y="956"/>
                </a:lnTo>
                <a:lnTo>
                  <a:pt x="3906" y="956"/>
                </a:lnTo>
                <a:lnTo>
                  <a:pt x="3906" y="957"/>
                </a:lnTo>
                <a:lnTo>
                  <a:pt x="3907" y="957"/>
                </a:lnTo>
                <a:lnTo>
                  <a:pt x="3907" y="958"/>
                </a:lnTo>
                <a:lnTo>
                  <a:pt x="3907" y="959"/>
                </a:lnTo>
                <a:lnTo>
                  <a:pt x="3909" y="959"/>
                </a:lnTo>
                <a:lnTo>
                  <a:pt x="3909" y="960"/>
                </a:lnTo>
                <a:lnTo>
                  <a:pt x="3909" y="961"/>
                </a:lnTo>
                <a:lnTo>
                  <a:pt x="3910" y="961"/>
                </a:lnTo>
                <a:lnTo>
                  <a:pt x="3911" y="961"/>
                </a:lnTo>
                <a:lnTo>
                  <a:pt x="3910" y="961"/>
                </a:lnTo>
                <a:lnTo>
                  <a:pt x="3911" y="961"/>
                </a:lnTo>
                <a:lnTo>
                  <a:pt x="3911" y="960"/>
                </a:lnTo>
                <a:lnTo>
                  <a:pt x="3910" y="960"/>
                </a:lnTo>
                <a:lnTo>
                  <a:pt x="3910" y="959"/>
                </a:lnTo>
                <a:lnTo>
                  <a:pt x="3910" y="958"/>
                </a:lnTo>
                <a:lnTo>
                  <a:pt x="3911" y="957"/>
                </a:lnTo>
                <a:lnTo>
                  <a:pt x="3911" y="956"/>
                </a:lnTo>
                <a:lnTo>
                  <a:pt x="3911" y="954"/>
                </a:lnTo>
                <a:lnTo>
                  <a:pt x="3912" y="954"/>
                </a:lnTo>
                <a:lnTo>
                  <a:pt x="3911" y="954"/>
                </a:lnTo>
                <a:lnTo>
                  <a:pt x="3912" y="954"/>
                </a:lnTo>
                <a:lnTo>
                  <a:pt x="3912" y="953"/>
                </a:lnTo>
                <a:lnTo>
                  <a:pt x="3911" y="953"/>
                </a:lnTo>
                <a:lnTo>
                  <a:pt x="3910" y="953"/>
                </a:lnTo>
                <a:lnTo>
                  <a:pt x="3909" y="953"/>
                </a:lnTo>
                <a:lnTo>
                  <a:pt x="3910" y="953"/>
                </a:lnTo>
                <a:lnTo>
                  <a:pt x="3910" y="952"/>
                </a:lnTo>
                <a:lnTo>
                  <a:pt x="3909" y="952"/>
                </a:lnTo>
                <a:lnTo>
                  <a:pt x="3909" y="951"/>
                </a:lnTo>
                <a:lnTo>
                  <a:pt x="3907" y="951"/>
                </a:lnTo>
                <a:lnTo>
                  <a:pt x="3907" y="950"/>
                </a:lnTo>
                <a:lnTo>
                  <a:pt x="3906" y="950"/>
                </a:lnTo>
                <a:lnTo>
                  <a:pt x="3905" y="950"/>
                </a:lnTo>
                <a:lnTo>
                  <a:pt x="3904" y="950"/>
                </a:lnTo>
                <a:lnTo>
                  <a:pt x="3904" y="949"/>
                </a:lnTo>
                <a:lnTo>
                  <a:pt x="3905" y="949"/>
                </a:lnTo>
                <a:lnTo>
                  <a:pt x="3906" y="948"/>
                </a:lnTo>
                <a:lnTo>
                  <a:pt x="3907" y="948"/>
                </a:lnTo>
                <a:lnTo>
                  <a:pt x="3907" y="947"/>
                </a:lnTo>
                <a:lnTo>
                  <a:pt x="3907" y="948"/>
                </a:lnTo>
                <a:lnTo>
                  <a:pt x="3909" y="948"/>
                </a:lnTo>
                <a:lnTo>
                  <a:pt x="3910" y="948"/>
                </a:lnTo>
                <a:lnTo>
                  <a:pt x="3910" y="949"/>
                </a:lnTo>
                <a:lnTo>
                  <a:pt x="3911" y="949"/>
                </a:lnTo>
                <a:lnTo>
                  <a:pt x="3911" y="948"/>
                </a:lnTo>
                <a:lnTo>
                  <a:pt x="3912" y="948"/>
                </a:lnTo>
                <a:lnTo>
                  <a:pt x="3912" y="947"/>
                </a:lnTo>
                <a:lnTo>
                  <a:pt x="3911" y="947"/>
                </a:lnTo>
                <a:lnTo>
                  <a:pt x="3912" y="947"/>
                </a:lnTo>
                <a:lnTo>
                  <a:pt x="3912" y="945"/>
                </a:lnTo>
                <a:lnTo>
                  <a:pt x="3912" y="944"/>
                </a:lnTo>
                <a:lnTo>
                  <a:pt x="3911" y="944"/>
                </a:lnTo>
                <a:lnTo>
                  <a:pt x="3911" y="945"/>
                </a:lnTo>
                <a:lnTo>
                  <a:pt x="3910" y="945"/>
                </a:lnTo>
                <a:lnTo>
                  <a:pt x="3910" y="944"/>
                </a:lnTo>
                <a:lnTo>
                  <a:pt x="3909" y="943"/>
                </a:lnTo>
                <a:lnTo>
                  <a:pt x="3907" y="943"/>
                </a:lnTo>
                <a:lnTo>
                  <a:pt x="3906" y="943"/>
                </a:lnTo>
                <a:lnTo>
                  <a:pt x="3905" y="943"/>
                </a:lnTo>
                <a:lnTo>
                  <a:pt x="3905" y="942"/>
                </a:lnTo>
                <a:lnTo>
                  <a:pt x="3905" y="941"/>
                </a:lnTo>
                <a:lnTo>
                  <a:pt x="3905" y="940"/>
                </a:lnTo>
                <a:lnTo>
                  <a:pt x="3906" y="940"/>
                </a:lnTo>
                <a:lnTo>
                  <a:pt x="3906" y="939"/>
                </a:lnTo>
                <a:lnTo>
                  <a:pt x="3905" y="939"/>
                </a:lnTo>
                <a:lnTo>
                  <a:pt x="3905" y="937"/>
                </a:lnTo>
                <a:lnTo>
                  <a:pt x="3904" y="937"/>
                </a:lnTo>
                <a:lnTo>
                  <a:pt x="3903" y="937"/>
                </a:lnTo>
                <a:lnTo>
                  <a:pt x="3903" y="939"/>
                </a:lnTo>
                <a:lnTo>
                  <a:pt x="3902" y="939"/>
                </a:lnTo>
                <a:lnTo>
                  <a:pt x="3903" y="939"/>
                </a:lnTo>
                <a:lnTo>
                  <a:pt x="3903" y="940"/>
                </a:lnTo>
                <a:lnTo>
                  <a:pt x="3902" y="940"/>
                </a:lnTo>
                <a:lnTo>
                  <a:pt x="3901" y="940"/>
                </a:lnTo>
                <a:lnTo>
                  <a:pt x="3902" y="939"/>
                </a:lnTo>
                <a:lnTo>
                  <a:pt x="3902" y="937"/>
                </a:lnTo>
                <a:lnTo>
                  <a:pt x="3902" y="936"/>
                </a:lnTo>
                <a:lnTo>
                  <a:pt x="3903" y="936"/>
                </a:lnTo>
                <a:lnTo>
                  <a:pt x="3903" y="935"/>
                </a:lnTo>
                <a:lnTo>
                  <a:pt x="3903" y="934"/>
                </a:lnTo>
                <a:lnTo>
                  <a:pt x="3903" y="933"/>
                </a:lnTo>
                <a:lnTo>
                  <a:pt x="3903" y="932"/>
                </a:lnTo>
                <a:lnTo>
                  <a:pt x="3904" y="932"/>
                </a:lnTo>
                <a:lnTo>
                  <a:pt x="3903" y="932"/>
                </a:lnTo>
                <a:lnTo>
                  <a:pt x="3904" y="932"/>
                </a:lnTo>
                <a:lnTo>
                  <a:pt x="3904" y="931"/>
                </a:lnTo>
                <a:lnTo>
                  <a:pt x="3904" y="930"/>
                </a:lnTo>
                <a:lnTo>
                  <a:pt x="3905" y="930"/>
                </a:lnTo>
                <a:lnTo>
                  <a:pt x="3906" y="930"/>
                </a:lnTo>
                <a:lnTo>
                  <a:pt x="3906" y="928"/>
                </a:lnTo>
                <a:lnTo>
                  <a:pt x="3907" y="928"/>
                </a:lnTo>
                <a:close/>
                <a:moveTo>
                  <a:pt x="3922" y="932"/>
                </a:moveTo>
                <a:lnTo>
                  <a:pt x="3923" y="932"/>
                </a:lnTo>
                <a:lnTo>
                  <a:pt x="3923" y="933"/>
                </a:lnTo>
                <a:lnTo>
                  <a:pt x="3924" y="933"/>
                </a:lnTo>
                <a:lnTo>
                  <a:pt x="3924" y="934"/>
                </a:lnTo>
                <a:lnTo>
                  <a:pt x="3926" y="934"/>
                </a:lnTo>
                <a:lnTo>
                  <a:pt x="3927" y="935"/>
                </a:lnTo>
                <a:lnTo>
                  <a:pt x="3926" y="935"/>
                </a:lnTo>
                <a:lnTo>
                  <a:pt x="3924" y="935"/>
                </a:lnTo>
                <a:lnTo>
                  <a:pt x="3924" y="936"/>
                </a:lnTo>
                <a:lnTo>
                  <a:pt x="3923" y="936"/>
                </a:lnTo>
                <a:lnTo>
                  <a:pt x="3923" y="937"/>
                </a:lnTo>
                <a:lnTo>
                  <a:pt x="3923" y="936"/>
                </a:lnTo>
                <a:lnTo>
                  <a:pt x="3923" y="937"/>
                </a:lnTo>
                <a:lnTo>
                  <a:pt x="3923" y="936"/>
                </a:lnTo>
                <a:lnTo>
                  <a:pt x="3922" y="935"/>
                </a:lnTo>
                <a:lnTo>
                  <a:pt x="3921" y="935"/>
                </a:lnTo>
                <a:lnTo>
                  <a:pt x="3921" y="934"/>
                </a:lnTo>
                <a:lnTo>
                  <a:pt x="3921" y="933"/>
                </a:lnTo>
                <a:lnTo>
                  <a:pt x="3921" y="932"/>
                </a:lnTo>
                <a:lnTo>
                  <a:pt x="3921" y="931"/>
                </a:lnTo>
                <a:lnTo>
                  <a:pt x="3922" y="931"/>
                </a:lnTo>
                <a:lnTo>
                  <a:pt x="3922" y="932"/>
                </a:lnTo>
                <a:close/>
                <a:moveTo>
                  <a:pt x="4082" y="966"/>
                </a:moveTo>
                <a:lnTo>
                  <a:pt x="4082" y="965"/>
                </a:lnTo>
                <a:lnTo>
                  <a:pt x="4081" y="964"/>
                </a:lnTo>
                <a:lnTo>
                  <a:pt x="4081" y="962"/>
                </a:lnTo>
                <a:lnTo>
                  <a:pt x="4082" y="964"/>
                </a:lnTo>
                <a:lnTo>
                  <a:pt x="4082" y="965"/>
                </a:lnTo>
                <a:lnTo>
                  <a:pt x="4082" y="966"/>
                </a:lnTo>
                <a:close/>
                <a:moveTo>
                  <a:pt x="4081" y="965"/>
                </a:moveTo>
                <a:lnTo>
                  <a:pt x="4080" y="965"/>
                </a:lnTo>
                <a:lnTo>
                  <a:pt x="4080" y="964"/>
                </a:lnTo>
                <a:lnTo>
                  <a:pt x="4080" y="962"/>
                </a:lnTo>
                <a:lnTo>
                  <a:pt x="4080" y="961"/>
                </a:lnTo>
                <a:lnTo>
                  <a:pt x="4080" y="962"/>
                </a:lnTo>
                <a:lnTo>
                  <a:pt x="4080" y="964"/>
                </a:lnTo>
                <a:lnTo>
                  <a:pt x="4081" y="964"/>
                </a:lnTo>
                <a:lnTo>
                  <a:pt x="4081" y="965"/>
                </a:lnTo>
                <a:close/>
                <a:moveTo>
                  <a:pt x="4086" y="960"/>
                </a:moveTo>
                <a:lnTo>
                  <a:pt x="4086" y="961"/>
                </a:lnTo>
                <a:lnTo>
                  <a:pt x="4084" y="961"/>
                </a:lnTo>
                <a:lnTo>
                  <a:pt x="4084" y="962"/>
                </a:lnTo>
                <a:lnTo>
                  <a:pt x="4084" y="965"/>
                </a:lnTo>
                <a:lnTo>
                  <a:pt x="4083" y="965"/>
                </a:lnTo>
                <a:lnTo>
                  <a:pt x="4082" y="965"/>
                </a:lnTo>
                <a:lnTo>
                  <a:pt x="4082" y="964"/>
                </a:lnTo>
                <a:lnTo>
                  <a:pt x="4082" y="962"/>
                </a:lnTo>
                <a:lnTo>
                  <a:pt x="4082" y="961"/>
                </a:lnTo>
                <a:lnTo>
                  <a:pt x="4082" y="962"/>
                </a:lnTo>
                <a:lnTo>
                  <a:pt x="4082" y="961"/>
                </a:lnTo>
                <a:lnTo>
                  <a:pt x="4083" y="961"/>
                </a:lnTo>
                <a:lnTo>
                  <a:pt x="4083" y="960"/>
                </a:lnTo>
                <a:lnTo>
                  <a:pt x="4082" y="960"/>
                </a:lnTo>
                <a:lnTo>
                  <a:pt x="4082" y="959"/>
                </a:lnTo>
                <a:lnTo>
                  <a:pt x="4083" y="959"/>
                </a:lnTo>
                <a:lnTo>
                  <a:pt x="4084" y="959"/>
                </a:lnTo>
                <a:lnTo>
                  <a:pt x="4086" y="959"/>
                </a:lnTo>
                <a:lnTo>
                  <a:pt x="4086" y="960"/>
                </a:lnTo>
                <a:close/>
                <a:moveTo>
                  <a:pt x="3931" y="927"/>
                </a:moveTo>
                <a:lnTo>
                  <a:pt x="3932" y="927"/>
                </a:lnTo>
                <a:lnTo>
                  <a:pt x="3932" y="928"/>
                </a:lnTo>
                <a:lnTo>
                  <a:pt x="3931" y="928"/>
                </a:lnTo>
                <a:lnTo>
                  <a:pt x="3931" y="927"/>
                </a:lnTo>
                <a:lnTo>
                  <a:pt x="3931" y="926"/>
                </a:lnTo>
                <a:lnTo>
                  <a:pt x="3931" y="927"/>
                </a:lnTo>
                <a:close/>
                <a:moveTo>
                  <a:pt x="4082" y="959"/>
                </a:moveTo>
                <a:lnTo>
                  <a:pt x="4082" y="958"/>
                </a:lnTo>
                <a:lnTo>
                  <a:pt x="4083" y="958"/>
                </a:lnTo>
                <a:lnTo>
                  <a:pt x="4082" y="959"/>
                </a:lnTo>
                <a:close/>
                <a:moveTo>
                  <a:pt x="4087" y="959"/>
                </a:moveTo>
                <a:lnTo>
                  <a:pt x="4086" y="959"/>
                </a:lnTo>
                <a:lnTo>
                  <a:pt x="4084" y="958"/>
                </a:lnTo>
                <a:lnTo>
                  <a:pt x="4086" y="958"/>
                </a:lnTo>
                <a:lnTo>
                  <a:pt x="4086" y="959"/>
                </a:lnTo>
                <a:lnTo>
                  <a:pt x="4087" y="959"/>
                </a:lnTo>
                <a:close/>
                <a:moveTo>
                  <a:pt x="4083" y="957"/>
                </a:moveTo>
                <a:lnTo>
                  <a:pt x="4083" y="958"/>
                </a:lnTo>
                <a:lnTo>
                  <a:pt x="4082" y="957"/>
                </a:lnTo>
                <a:lnTo>
                  <a:pt x="4083" y="957"/>
                </a:lnTo>
                <a:close/>
                <a:moveTo>
                  <a:pt x="4083" y="956"/>
                </a:moveTo>
                <a:lnTo>
                  <a:pt x="4084" y="956"/>
                </a:lnTo>
                <a:lnTo>
                  <a:pt x="4086" y="956"/>
                </a:lnTo>
                <a:lnTo>
                  <a:pt x="4086" y="957"/>
                </a:lnTo>
                <a:lnTo>
                  <a:pt x="4087" y="957"/>
                </a:lnTo>
                <a:lnTo>
                  <a:pt x="4088" y="957"/>
                </a:lnTo>
                <a:lnTo>
                  <a:pt x="4088" y="958"/>
                </a:lnTo>
                <a:lnTo>
                  <a:pt x="4087" y="958"/>
                </a:lnTo>
                <a:lnTo>
                  <a:pt x="4086" y="958"/>
                </a:lnTo>
                <a:lnTo>
                  <a:pt x="4084" y="958"/>
                </a:lnTo>
                <a:lnTo>
                  <a:pt x="4084" y="957"/>
                </a:lnTo>
                <a:lnTo>
                  <a:pt x="4083" y="957"/>
                </a:lnTo>
                <a:lnTo>
                  <a:pt x="4083" y="956"/>
                </a:lnTo>
                <a:close/>
                <a:moveTo>
                  <a:pt x="4088" y="956"/>
                </a:moveTo>
                <a:lnTo>
                  <a:pt x="4089" y="957"/>
                </a:lnTo>
                <a:lnTo>
                  <a:pt x="4088" y="957"/>
                </a:lnTo>
                <a:lnTo>
                  <a:pt x="4088" y="956"/>
                </a:lnTo>
                <a:lnTo>
                  <a:pt x="4087" y="956"/>
                </a:lnTo>
                <a:lnTo>
                  <a:pt x="4088" y="956"/>
                </a:lnTo>
                <a:close/>
                <a:moveTo>
                  <a:pt x="4087" y="956"/>
                </a:moveTo>
                <a:lnTo>
                  <a:pt x="4086" y="956"/>
                </a:lnTo>
                <a:lnTo>
                  <a:pt x="4084" y="956"/>
                </a:lnTo>
                <a:lnTo>
                  <a:pt x="4086" y="956"/>
                </a:lnTo>
                <a:lnTo>
                  <a:pt x="4086" y="954"/>
                </a:lnTo>
                <a:lnTo>
                  <a:pt x="4084" y="954"/>
                </a:lnTo>
                <a:lnTo>
                  <a:pt x="4086" y="954"/>
                </a:lnTo>
                <a:lnTo>
                  <a:pt x="4086" y="956"/>
                </a:lnTo>
                <a:lnTo>
                  <a:pt x="4087" y="956"/>
                </a:lnTo>
                <a:close/>
                <a:moveTo>
                  <a:pt x="4090" y="953"/>
                </a:moveTo>
                <a:lnTo>
                  <a:pt x="4090" y="954"/>
                </a:lnTo>
                <a:lnTo>
                  <a:pt x="4090" y="956"/>
                </a:lnTo>
                <a:lnTo>
                  <a:pt x="4089" y="956"/>
                </a:lnTo>
                <a:lnTo>
                  <a:pt x="4089" y="954"/>
                </a:lnTo>
                <a:lnTo>
                  <a:pt x="4088" y="954"/>
                </a:lnTo>
                <a:lnTo>
                  <a:pt x="4088" y="953"/>
                </a:lnTo>
                <a:lnTo>
                  <a:pt x="4089" y="953"/>
                </a:lnTo>
                <a:lnTo>
                  <a:pt x="4090" y="953"/>
                </a:lnTo>
                <a:close/>
                <a:moveTo>
                  <a:pt x="4086" y="953"/>
                </a:moveTo>
                <a:lnTo>
                  <a:pt x="4084" y="952"/>
                </a:lnTo>
                <a:lnTo>
                  <a:pt x="4086" y="952"/>
                </a:lnTo>
                <a:lnTo>
                  <a:pt x="4086" y="953"/>
                </a:lnTo>
                <a:close/>
                <a:moveTo>
                  <a:pt x="4088" y="954"/>
                </a:moveTo>
                <a:lnTo>
                  <a:pt x="4088" y="953"/>
                </a:lnTo>
                <a:lnTo>
                  <a:pt x="4087" y="953"/>
                </a:lnTo>
                <a:lnTo>
                  <a:pt x="4087" y="952"/>
                </a:lnTo>
                <a:lnTo>
                  <a:pt x="4088" y="952"/>
                </a:lnTo>
                <a:lnTo>
                  <a:pt x="4088" y="953"/>
                </a:lnTo>
                <a:lnTo>
                  <a:pt x="4088" y="954"/>
                </a:lnTo>
                <a:close/>
                <a:moveTo>
                  <a:pt x="4092" y="951"/>
                </a:moveTo>
                <a:lnTo>
                  <a:pt x="4092" y="952"/>
                </a:lnTo>
                <a:lnTo>
                  <a:pt x="4091" y="952"/>
                </a:lnTo>
                <a:lnTo>
                  <a:pt x="4090" y="951"/>
                </a:lnTo>
                <a:lnTo>
                  <a:pt x="4091" y="951"/>
                </a:lnTo>
                <a:lnTo>
                  <a:pt x="4092" y="951"/>
                </a:lnTo>
                <a:close/>
                <a:moveTo>
                  <a:pt x="3777" y="885"/>
                </a:moveTo>
                <a:lnTo>
                  <a:pt x="3776" y="885"/>
                </a:lnTo>
                <a:lnTo>
                  <a:pt x="3776" y="886"/>
                </a:lnTo>
                <a:lnTo>
                  <a:pt x="3776" y="885"/>
                </a:lnTo>
                <a:lnTo>
                  <a:pt x="3777" y="885"/>
                </a:lnTo>
                <a:close/>
                <a:moveTo>
                  <a:pt x="4094" y="950"/>
                </a:moveTo>
                <a:lnTo>
                  <a:pt x="4094" y="951"/>
                </a:lnTo>
                <a:lnTo>
                  <a:pt x="4092" y="951"/>
                </a:lnTo>
                <a:lnTo>
                  <a:pt x="4091" y="951"/>
                </a:lnTo>
                <a:lnTo>
                  <a:pt x="4091" y="950"/>
                </a:lnTo>
                <a:lnTo>
                  <a:pt x="4092" y="950"/>
                </a:lnTo>
                <a:lnTo>
                  <a:pt x="4092" y="949"/>
                </a:lnTo>
                <a:lnTo>
                  <a:pt x="4094" y="949"/>
                </a:lnTo>
                <a:lnTo>
                  <a:pt x="4094" y="950"/>
                </a:lnTo>
                <a:close/>
                <a:moveTo>
                  <a:pt x="4095" y="950"/>
                </a:moveTo>
                <a:lnTo>
                  <a:pt x="4094" y="950"/>
                </a:lnTo>
                <a:lnTo>
                  <a:pt x="4094" y="949"/>
                </a:lnTo>
                <a:lnTo>
                  <a:pt x="4095" y="948"/>
                </a:lnTo>
                <a:lnTo>
                  <a:pt x="4095" y="949"/>
                </a:lnTo>
                <a:lnTo>
                  <a:pt x="4095" y="950"/>
                </a:lnTo>
                <a:close/>
                <a:moveTo>
                  <a:pt x="4097" y="948"/>
                </a:moveTo>
                <a:lnTo>
                  <a:pt x="4096" y="948"/>
                </a:lnTo>
                <a:lnTo>
                  <a:pt x="4096" y="947"/>
                </a:lnTo>
                <a:lnTo>
                  <a:pt x="4097" y="947"/>
                </a:lnTo>
                <a:lnTo>
                  <a:pt x="4097" y="948"/>
                </a:lnTo>
                <a:close/>
                <a:moveTo>
                  <a:pt x="4097" y="942"/>
                </a:moveTo>
                <a:lnTo>
                  <a:pt x="4098" y="942"/>
                </a:lnTo>
                <a:lnTo>
                  <a:pt x="4098" y="943"/>
                </a:lnTo>
                <a:lnTo>
                  <a:pt x="4099" y="943"/>
                </a:lnTo>
                <a:lnTo>
                  <a:pt x="4099" y="944"/>
                </a:lnTo>
                <a:lnTo>
                  <a:pt x="4098" y="944"/>
                </a:lnTo>
                <a:lnTo>
                  <a:pt x="4098" y="945"/>
                </a:lnTo>
                <a:lnTo>
                  <a:pt x="4097" y="945"/>
                </a:lnTo>
                <a:lnTo>
                  <a:pt x="4097" y="944"/>
                </a:lnTo>
                <a:lnTo>
                  <a:pt x="4096" y="944"/>
                </a:lnTo>
                <a:lnTo>
                  <a:pt x="4095" y="943"/>
                </a:lnTo>
                <a:lnTo>
                  <a:pt x="4096" y="942"/>
                </a:lnTo>
                <a:lnTo>
                  <a:pt x="4097" y="942"/>
                </a:lnTo>
                <a:close/>
                <a:moveTo>
                  <a:pt x="4100" y="939"/>
                </a:moveTo>
                <a:lnTo>
                  <a:pt x="4101" y="939"/>
                </a:lnTo>
                <a:lnTo>
                  <a:pt x="4101" y="940"/>
                </a:lnTo>
                <a:lnTo>
                  <a:pt x="4103" y="940"/>
                </a:lnTo>
                <a:lnTo>
                  <a:pt x="4103" y="941"/>
                </a:lnTo>
                <a:lnTo>
                  <a:pt x="4101" y="941"/>
                </a:lnTo>
                <a:lnTo>
                  <a:pt x="4101" y="942"/>
                </a:lnTo>
                <a:lnTo>
                  <a:pt x="4100" y="942"/>
                </a:lnTo>
                <a:lnTo>
                  <a:pt x="4099" y="942"/>
                </a:lnTo>
                <a:lnTo>
                  <a:pt x="4098" y="942"/>
                </a:lnTo>
                <a:lnTo>
                  <a:pt x="4098" y="941"/>
                </a:lnTo>
                <a:lnTo>
                  <a:pt x="4097" y="941"/>
                </a:lnTo>
                <a:lnTo>
                  <a:pt x="4096" y="941"/>
                </a:lnTo>
                <a:lnTo>
                  <a:pt x="4097" y="941"/>
                </a:lnTo>
                <a:lnTo>
                  <a:pt x="4097" y="940"/>
                </a:lnTo>
                <a:lnTo>
                  <a:pt x="4098" y="940"/>
                </a:lnTo>
                <a:lnTo>
                  <a:pt x="4098" y="939"/>
                </a:lnTo>
                <a:lnTo>
                  <a:pt x="4098" y="937"/>
                </a:lnTo>
                <a:lnTo>
                  <a:pt x="4099" y="937"/>
                </a:lnTo>
                <a:lnTo>
                  <a:pt x="4099" y="936"/>
                </a:lnTo>
                <a:lnTo>
                  <a:pt x="4100" y="937"/>
                </a:lnTo>
                <a:lnTo>
                  <a:pt x="4100" y="939"/>
                </a:lnTo>
                <a:close/>
                <a:moveTo>
                  <a:pt x="4129" y="942"/>
                </a:moveTo>
                <a:lnTo>
                  <a:pt x="4129" y="941"/>
                </a:lnTo>
                <a:lnTo>
                  <a:pt x="4128" y="941"/>
                </a:lnTo>
                <a:lnTo>
                  <a:pt x="4128" y="940"/>
                </a:lnTo>
                <a:lnTo>
                  <a:pt x="4129" y="940"/>
                </a:lnTo>
                <a:lnTo>
                  <a:pt x="4129" y="941"/>
                </a:lnTo>
                <a:lnTo>
                  <a:pt x="4129" y="942"/>
                </a:lnTo>
                <a:close/>
                <a:moveTo>
                  <a:pt x="4119" y="937"/>
                </a:moveTo>
                <a:lnTo>
                  <a:pt x="4117" y="937"/>
                </a:lnTo>
                <a:lnTo>
                  <a:pt x="4117" y="936"/>
                </a:lnTo>
                <a:lnTo>
                  <a:pt x="4119" y="936"/>
                </a:lnTo>
                <a:lnTo>
                  <a:pt x="4119" y="937"/>
                </a:lnTo>
                <a:close/>
                <a:moveTo>
                  <a:pt x="4104" y="932"/>
                </a:moveTo>
                <a:lnTo>
                  <a:pt x="4104" y="933"/>
                </a:lnTo>
                <a:lnTo>
                  <a:pt x="4104" y="934"/>
                </a:lnTo>
                <a:lnTo>
                  <a:pt x="4103" y="934"/>
                </a:lnTo>
                <a:lnTo>
                  <a:pt x="4101" y="934"/>
                </a:lnTo>
                <a:lnTo>
                  <a:pt x="4101" y="935"/>
                </a:lnTo>
                <a:lnTo>
                  <a:pt x="4100" y="935"/>
                </a:lnTo>
                <a:lnTo>
                  <a:pt x="4101" y="935"/>
                </a:lnTo>
                <a:lnTo>
                  <a:pt x="4101" y="934"/>
                </a:lnTo>
                <a:lnTo>
                  <a:pt x="4100" y="934"/>
                </a:lnTo>
                <a:lnTo>
                  <a:pt x="4100" y="933"/>
                </a:lnTo>
                <a:lnTo>
                  <a:pt x="4101" y="933"/>
                </a:lnTo>
                <a:lnTo>
                  <a:pt x="4101" y="932"/>
                </a:lnTo>
                <a:lnTo>
                  <a:pt x="4103" y="932"/>
                </a:lnTo>
                <a:lnTo>
                  <a:pt x="4103" y="933"/>
                </a:lnTo>
                <a:lnTo>
                  <a:pt x="4103" y="932"/>
                </a:lnTo>
                <a:lnTo>
                  <a:pt x="4104" y="932"/>
                </a:lnTo>
                <a:close/>
                <a:moveTo>
                  <a:pt x="4115" y="933"/>
                </a:moveTo>
                <a:lnTo>
                  <a:pt x="4116" y="934"/>
                </a:lnTo>
                <a:lnTo>
                  <a:pt x="4117" y="934"/>
                </a:lnTo>
                <a:lnTo>
                  <a:pt x="4119" y="935"/>
                </a:lnTo>
                <a:lnTo>
                  <a:pt x="4119" y="936"/>
                </a:lnTo>
                <a:lnTo>
                  <a:pt x="4120" y="936"/>
                </a:lnTo>
                <a:lnTo>
                  <a:pt x="4120" y="937"/>
                </a:lnTo>
                <a:lnTo>
                  <a:pt x="4120" y="939"/>
                </a:lnTo>
                <a:lnTo>
                  <a:pt x="4120" y="940"/>
                </a:lnTo>
                <a:lnTo>
                  <a:pt x="4119" y="941"/>
                </a:lnTo>
                <a:lnTo>
                  <a:pt x="4117" y="942"/>
                </a:lnTo>
                <a:lnTo>
                  <a:pt x="4115" y="943"/>
                </a:lnTo>
                <a:lnTo>
                  <a:pt x="4113" y="944"/>
                </a:lnTo>
                <a:lnTo>
                  <a:pt x="4112" y="945"/>
                </a:lnTo>
                <a:lnTo>
                  <a:pt x="4109" y="947"/>
                </a:lnTo>
                <a:lnTo>
                  <a:pt x="4108" y="948"/>
                </a:lnTo>
                <a:lnTo>
                  <a:pt x="4107" y="948"/>
                </a:lnTo>
                <a:lnTo>
                  <a:pt x="4107" y="949"/>
                </a:lnTo>
                <a:lnTo>
                  <a:pt x="4105" y="950"/>
                </a:lnTo>
                <a:lnTo>
                  <a:pt x="4101" y="952"/>
                </a:lnTo>
                <a:lnTo>
                  <a:pt x="4100" y="953"/>
                </a:lnTo>
                <a:lnTo>
                  <a:pt x="4097" y="956"/>
                </a:lnTo>
                <a:lnTo>
                  <a:pt x="4096" y="958"/>
                </a:lnTo>
                <a:lnTo>
                  <a:pt x="4095" y="959"/>
                </a:lnTo>
                <a:lnTo>
                  <a:pt x="4092" y="960"/>
                </a:lnTo>
                <a:lnTo>
                  <a:pt x="4091" y="961"/>
                </a:lnTo>
                <a:lnTo>
                  <a:pt x="4090" y="962"/>
                </a:lnTo>
                <a:lnTo>
                  <a:pt x="4089" y="962"/>
                </a:lnTo>
                <a:lnTo>
                  <a:pt x="4089" y="964"/>
                </a:lnTo>
                <a:lnTo>
                  <a:pt x="4088" y="964"/>
                </a:lnTo>
                <a:lnTo>
                  <a:pt x="4086" y="966"/>
                </a:lnTo>
                <a:lnTo>
                  <a:pt x="4083" y="968"/>
                </a:lnTo>
                <a:lnTo>
                  <a:pt x="4082" y="969"/>
                </a:lnTo>
                <a:lnTo>
                  <a:pt x="4080" y="972"/>
                </a:lnTo>
                <a:lnTo>
                  <a:pt x="4079" y="973"/>
                </a:lnTo>
                <a:lnTo>
                  <a:pt x="4078" y="974"/>
                </a:lnTo>
                <a:lnTo>
                  <a:pt x="4077" y="975"/>
                </a:lnTo>
                <a:lnTo>
                  <a:pt x="4075" y="975"/>
                </a:lnTo>
                <a:lnTo>
                  <a:pt x="4075" y="974"/>
                </a:lnTo>
                <a:lnTo>
                  <a:pt x="4075" y="973"/>
                </a:lnTo>
                <a:lnTo>
                  <a:pt x="4077" y="973"/>
                </a:lnTo>
                <a:lnTo>
                  <a:pt x="4077" y="974"/>
                </a:lnTo>
                <a:lnTo>
                  <a:pt x="4078" y="973"/>
                </a:lnTo>
                <a:lnTo>
                  <a:pt x="4079" y="972"/>
                </a:lnTo>
                <a:lnTo>
                  <a:pt x="4080" y="972"/>
                </a:lnTo>
                <a:lnTo>
                  <a:pt x="4080" y="970"/>
                </a:lnTo>
                <a:lnTo>
                  <a:pt x="4080" y="969"/>
                </a:lnTo>
                <a:lnTo>
                  <a:pt x="4081" y="969"/>
                </a:lnTo>
                <a:lnTo>
                  <a:pt x="4082" y="969"/>
                </a:lnTo>
                <a:lnTo>
                  <a:pt x="4083" y="968"/>
                </a:lnTo>
                <a:lnTo>
                  <a:pt x="4083" y="967"/>
                </a:lnTo>
                <a:lnTo>
                  <a:pt x="4084" y="967"/>
                </a:lnTo>
                <a:lnTo>
                  <a:pt x="4086" y="966"/>
                </a:lnTo>
                <a:lnTo>
                  <a:pt x="4088" y="964"/>
                </a:lnTo>
                <a:lnTo>
                  <a:pt x="4089" y="962"/>
                </a:lnTo>
                <a:lnTo>
                  <a:pt x="4090" y="962"/>
                </a:lnTo>
                <a:lnTo>
                  <a:pt x="4091" y="961"/>
                </a:lnTo>
                <a:lnTo>
                  <a:pt x="4092" y="960"/>
                </a:lnTo>
                <a:lnTo>
                  <a:pt x="4092" y="959"/>
                </a:lnTo>
                <a:lnTo>
                  <a:pt x="4095" y="958"/>
                </a:lnTo>
                <a:lnTo>
                  <a:pt x="4096" y="957"/>
                </a:lnTo>
                <a:lnTo>
                  <a:pt x="4097" y="956"/>
                </a:lnTo>
                <a:lnTo>
                  <a:pt x="4098" y="956"/>
                </a:lnTo>
                <a:lnTo>
                  <a:pt x="4099" y="954"/>
                </a:lnTo>
                <a:lnTo>
                  <a:pt x="4100" y="953"/>
                </a:lnTo>
                <a:lnTo>
                  <a:pt x="4101" y="952"/>
                </a:lnTo>
                <a:lnTo>
                  <a:pt x="4103" y="951"/>
                </a:lnTo>
                <a:lnTo>
                  <a:pt x="4104" y="950"/>
                </a:lnTo>
                <a:lnTo>
                  <a:pt x="4105" y="950"/>
                </a:lnTo>
                <a:lnTo>
                  <a:pt x="4105" y="949"/>
                </a:lnTo>
                <a:lnTo>
                  <a:pt x="4107" y="948"/>
                </a:lnTo>
                <a:lnTo>
                  <a:pt x="4107" y="947"/>
                </a:lnTo>
                <a:lnTo>
                  <a:pt x="4108" y="947"/>
                </a:lnTo>
                <a:lnTo>
                  <a:pt x="4109" y="947"/>
                </a:lnTo>
                <a:lnTo>
                  <a:pt x="4109" y="945"/>
                </a:lnTo>
                <a:lnTo>
                  <a:pt x="4109" y="947"/>
                </a:lnTo>
                <a:lnTo>
                  <a:pt x="4111" y="945"/>
                </a:lnTo>
                <a:lnTo>
                  <a:pt x="4112" y="945"/>
                </a:lnTo>
                <a:lnTo>
                  <a:pt x="4112" y="944"/>
                </a:lnTo>
                <a:lnTo>
                  <a:pt x="4112" y="943"/>
                </a:lnTo>
                <a:lnTo>
                  <a:pt x="4113" y="942"/>
                </a:lnTo>
                <a:lnTo>
                  <a:pt x="4113" y="943"/>
                </a:lnTo>
                <a:lnTo>
                  <a:pt x="4113" y="944"/>
                </a:lnTo>
                <a:lnTo>
                  <a:pt x="4114" y="943"/>
                </a:lnTo>
                <a:lnTo>
                  <a:pt x="4116" y="942"/>
                </a:lnTo>
                <a:lnTo>
                  <a:pt x="4117" y="941"/>
                </a:lnTo>
                <a:lnTo>
                  <a:pt x="4119" y="940"/>
                </a:lnTo>
                <a:lnTo>
                  <a:pt x="4119" y="939"/>
                </a:lnTo>
                <a:lnTo>
                  <a:pt x="4117" y="939"/>
                </a:lnTo>
                <a:lnTo>
                  <a:pt x="4117" y="937"/>
                </a:lnTo>
                <a:lnTo>
                  <a:pt x="4119" y="937"/>
                </a:lnTo>
                <a:lnTo>
                  <a:pt x="4119" y="939"/>
                </a:lnTo>
                <a:lnTo>
                  <a:pt x="4120" y="937"/>
                </a:lnTo>
                <a:lnTo>
                  <a:pt x="4119" y="936"/>
                </a:lnTo>
                <a:lnTo>
                  <a:pt x="4117" y="936"/>
                </a:lnTo>
                <a:lnTo>
                  <a:pt x="4117" y="935"/>
                </a:lnTo>
                <a:lnTo>
                  <a:pt x="4116" y="935"/>
                </a:lnTo>
                <a:lnTo>
                  <a:pt x="4116" y="934"/>
                </a:lnTo>
                <a:lnTo>
                  <a:pt x="4115" y="934"/>
                </a:lnTo>
                <a:lnTo>
                  <a:pt x="4114" y="934"/>
                </a:lnTo>
                <a:lnTo>
                  <a:pt x="4113" y="934"/>
                </a:lnTo>
                <a:lnTo>
                  <a:pt x="4113" y="933"/>
                </a:lnTo>
                <a:lnTo>
                  <a:pt x="4114" y="933"/>
                </a:lnTo>
                <a:lnTo>
                  <a:pt x="4115" y="933"/>
                </a:lnTo>
                <a:close/>
                <a:moveTo>
                  <a:pt x="4108" y="933"/>
                </a:moveTo>
                <a:lnTo>
                  <a:pt x="4108" y="932"/>
                </a:lnTo>
                <a:lnTo>
                  <a:pt x="4109" y="933"/>
                </a:lnTo>
                <a:lnTo>
                  <a:pt x="4109" y="932"/>
                </a:lnTo>
                <a:lnTo>
                  <a:pt x="4111" y="932"/>
                </a:lnTo>
                <a:lnTo>
                  <a:pt x="4111" y="933"/>
                </a:lnTo>
                <a:lnTo>
                  <a:pt x="4112" y="933"/>
                </a:lnTo>
                <a:lnTo>
                  <a:pt x="4112" y="934"/>
                </a:lnTo>
                <a:lnTo>
                  <a:pt x="4112" y="935"/>
                </a:lnTo>
                <a:lnTo>
                  <a:pt x="4112" y="936"/>
                </a:lnTo>
                <a:lnTo>
                  <a:pt x="4111" y="936"/>
                </a:lnTo>
                <a:lnTo>
                  <a:pt x="4109" y="936"/>
                </a:lnTo>
                <a:lnTo>
                  <a:pt x="4107" y="937"/>
                </a:lnTo>
                <a:lnTo>
                  <a:pt x="4106" y="937"/>
                </a:lnTo>
                <a:lnTo>
                  <a:pt x="4106" y="939"/>
                </a:lnTo>
                <a:lnTo>
                  <a:pt x="4105" y="939"/>
                </a:lnTo>
                <a:lnTo>
                  <a:pt x="4105" y="940"/>
                </a:lnTo>
                <a:lnTo>
                  <a:pt x="4104" y="940"/>
                </a:lnTo>
                <a:lnTo>
                  <a:pt x="4103" y="940"/>
                </a:lnTo>
                <a:lnTo>
                  <a:pt x="4103" y="939"/>
                </a:lnTo>
                <a:lnTo>
                  <a:pt x="4101" y="939"/>
                </a:lnTo>
                <a:lnTo>
                  <a:pt x="4101" y="937"/>
                </a:lnTo>
                <a:lnTo>
                  <a:pt x="4103" y="937"/>
                </a:lnTo>
                <a:lnTo>
                  <a:pt x="4103" y="936"/>
                </a:lnTo>
                <a:lnTo>
                  <a:pt x="4101" y="936"/>
                </a:lnTo>
                <a:lnTo>
                  <a:pt x="4101" y="935"/>
                </a:lnTo>
                <a:lnTo>
                  <a:pt x="4103" y="935"/>
                </a:lnTo>
                <a:lnTo>
                  <a:pt x="4104" y="935"/>
                </a:lnTo>
                <a:lnTo>
                  <a:pt x="4104" y="934"/>
                </a:lnTo>
                <a:lnTo>
                  <a:pt x="4104" y="935"/>
                </a:lnTo>
                <a:lnTo>
                  <a:pt x="4105" y="935"/>
                </a:lnTo>
                <a:lnTo>
                  <a:pt x="4105" y="934"/>
                </a:lnTo>
                <a:lnTo>
                  <a:pt x="4104" y="934"/>
                </a:lnTo>
                <a:lnTo>
                  <a:pt x="4104" y="933"/>
                </a:lnTo>
                <a:lnTo>
                  <a:pt x="4105" y="932"/>
                </a:lnTo>
                <a:lnTo>
                  <a:pt x="4106" y="932"/>
                </a:lnTo>
                <a:lnTo>
                  <a:pt x="4106" y="931"/>
                </a:lnTo>
                <a:lnTo>
                  <a:pt x="4107" y="931"/>
                </a:lnTo>
                <a:lnTo>
                  <a:pt x="4108" y="932"/>
                </a:lnTo>
                <a:lnTo>
                  <a:pt x="4108" y="933"/>
                </a:lnTo>
                <a:close/>
                <a:moveTo>
                  <a:pt x="4106" y="928"/>
                </a:moveTo>
                <a:lnTo>
                  <a:pt x="4105" y="928"/>
                </a:lnTo>
                <a:lnTo>
                  <a:pt x="4104" y="928"/>
                </a:lnTo>
                <a:lnTo>
                  <a:pt x="4105" y="928"/>
                </a:lnTo>
                <a:lnTo>
                  <a:pt x="4106" y="928"/>
                </a:lnTo>
                <a:close/>
                <a:moveTo>
                  <a:pt x="4115" y="916"/>
                </a:moveTo>
                <a:lnTo>
                  <a:pt x="4115" y="915"/>
                </a:lnTo>
                <a:lnTo>
                  <a:pt x="4115" y="916"/>
                </a:lnTo>
                <a:close/>
                <a:moveTo>
                  <a:pt x="4105" y="912"/>
                </a:moveTo>
                <a:lnTo>
                  <a:pt x="4104" y="912"/>
                </a:lnTo>
                <a:lnTo>
                  <a:pt x="4104" y="911"/>
                </a:lnTo>
                <a:lnTo>
                  <a:pt x="4105" y="911"/>
                </a:lnTo>
                <a:lnTo>
                  <a:pt x="4105" y="912"/>
                </a:lnTo>
                <a:close/>
                <a:moveTo>
                  <a:pt x="3897" y="843"/>
                </a:moveTo>
                <a:lnTo>
                  <a:pt x="3896" y="843"/>
                </a:lnTo>
                <a:lnTo>
                  <a:pt x="3897" y="843"/>
                </a:lnTo>
                <a:close/>
                <a:moveTo>
                  <a:pt x="4179" y="894"/>
                </a:moveTo>
                <a:lnTo>
                  <a:pt x="4179" y="895"/>
                </a:lnTo>
                <a:lnTo>
                  <a:pt x="4178" y="894"/>
                </a:lnTo>
                <a:lnTo>
                  <a:pt x="4179" y="894"/>
                </a:lnTo>
                <a:close/>
                <a:moveTo>
                  <a:pt x="4195" y="887"/>
                </a:moveTo>
                <a:lnTo>
                  <a:pt x="4193" y="886"/>
                </a:lnTo>
                <a:lnTo>
                  <a:pt x="4195" y="886"/>
                </a:lnTo>
                <a:lnTo>
                  <a:pt x="4195" y="887"/>
                </a:lnTo>
                <a:close/>
                <a:moveTo>
                  <a:pt x="4205" y="883"/>
                </a:moveTo>
                <a:lnTo>
                  <a:pt x="4205" y="882"/>
                </a:lnTo>
                <a:lnTo>
                  <a:pt x="4205" y="883"/>
                </a:lnTo>
                <a:close/>
                <a:moveTo>
                  <a:pt x="3834" y="806"/>
                </a:moveTo>
                <a:lnTo>
                  <a:pt x="3834" y="805"/>
                </a:lnTo>
                <a:lnTo>
                  <a:pt x="3834" y="803"/>
                </a:lnTo>
                <a:lnTo>
                  <a:pt x="3834" y="805"/>
                </a:lnTo>
                <a:lnTo>
                  <a:pt x="3834" y="806"/>
                </a:lnTo>
                <a:lnTo>
                  <a:pt x="3834" y="807"/>
                </a:lnTo>
                <a:lnTo>
                  <a:pt x="3834" y="806"/>
                </a:lnTo>
                <a:close/>
                <a:moveTo>
                  <a:pt x="4208" y="882"/>
                </a:moveTo>
                <a:lnTo>
                  <a:pt x="4207" y="882"/>
                </a:lnTo>
                <a:lnTo>
                  <a:pt x="4208" y="881"/>
                </a:lnTo>
                <a:lnTo>
                  <a:pt x="4209" y="881"/>
                </a:lnTo>
                <a:lnTo>
                  <a:pt x="4209" y="880"/>
                </a:lnTo>
                <a:lnTo>
                  <a:pt x="4210" y="880"/>
                </a:lnTo>
                <a:lnTo>
                  <a:pt x="4210" y="878"/>
                </a:lnTo>
                <a:lnTo>
                  <a:pt x="4212" y="878"/>
                </a:lnTo>
                <a:lnTo>
                  <a:pt x="4213" y="877"/>
                </a:lnTo>
                <a:lnTo>
                  <a:pt x="4214" y="877"/>
                </a:lnTo>
                <a:lnTo>
                  <a:pt x="4214" y="878"/>
                </a:lnTo>
                <a:lnTo>
                  <a:pt x="4213" y="878"/>
                </a:lnTo>
                <a:lnTo>
                  <a:pt x="4213" y="880"/>
                </a:lnTo>
                <a:lnTo>
                  <a:pt x="4212" y="880"/>
                </a:lnTo>
                <a:lnTo>
                  <a:pt x="4210" y="881"/>
                </a:lnTo>
                <a:lnTo>
                  <a:pt x="4209" y="881"/>
                </a:lnTo>
                <a:lnTo>
                  <a:pt x="4208" y="882"/>
                </a:lnTo>
                <a:close/>
                <a:moveTo>
                  <a:pt x="4229" y="869"/>
                </a:moveTo>
                <a:lnTo>
                  <a:pt x="4229" y="870"/>
                </a:lnTo>
                <a:lnTo>
                  <a:pt x="4227" y="870"/>
                </a:lnTo>
                <a:lnTo>
                  <a:pt x="4227" y="869"/>
                </a:lnTo>
                <a:lnTo>
                  <a:pt x="4229" y="869"/>
                </a:lnTo>
                <a:close/>
                <a:moveTo>
                  <a:pt x="4235" y="864"/>
                </a:moveTo>
                <a:lnTo>
                  <a:pt x="4234" y="864"/>
                </a:lnTo>
                <a:lnTo>
                  <a:pt x="4234" y="862"/>
                </a:lnTo>
                <a:lnTo>
                  <a:pt x="4235" y="862"/>
                </a:lnTo>
                <a:lnTo>
                  <a:pt x="4235" y="864"/>
                </a:lnTo>
                <a:close/>
                <a:moveTo>
                  <a:pt x="4251" y="860"/>
                </a:moveTo>
                <a:lnTo>
                  <a:pt x="4251" y="859"/>
                </a:lnTo>
                <a:lnTo>
                  <a:pt x="4251" y="860"/>
                </a:lnTo>
                <a:close/>
                <a:moveTo>
                  <a:pt x="3871" y="777"/>
                </a:moveTo>
                <a:lnTo>
                  <a:pt x="3871" y="778"/>
                </a:lnTo>
                <a:lnTo>
                  <a:pt x="3870" y="778"/>
                </a:lnTo>
                <a:lnTo>
                  <a:pt x="3870" y="777"/>
                </a:lnTo>
                <a:lnTo>
                  <a:pt x="3869" y="777"/>
                </a:lnTo>
                <a:lnTo>
                  <a:pt x="3869" y="778"/>
                </a:lnTo>
                <a:lnTo>
                  <a:pt x="3869" y="777"/>
                </a:lnTo>
                <a:lnTo>
                  <a:pt x="3868" y="777"/>
                </a:lnTo>
                <a:lnTo>
                  <a:pt x="3867" y="777"/>
                </a:lnTo>
                <a:lnTo>
                  <a:pt x="3867" y="776"/>
                </a:lnTo>
                <a:lnTo>
                  <a:pt x="3868" y="776"/>
                </a:lnTo>
                <a:lnTo>
                  <a:pt x="3868" y="777"/>
                </a:lnTo>
                <a:lnTo>
                  <a:pt x="3869" y="777"/>
                </a:lnTo>
                <a:lnTo>
                  <a:pt x="3869" y="776"/>
                </a:lnTo>
                <a:lnTo>
                  <a:pt x="3869" y="777"/>
                </a:lnTo>
                <a:lnTo>
                  <a:pt x="3870" y="777"/>
                </a:lnTo>
                <a:lnTo>
                  <a:pt x="3871" y="777"/>
                </a:lnTo>
                <a:close/>
                <a:moveTo>
                  <a:pt x="4256" y="861"/>
                </a:moveTo>
                <a:lnTo>
                  <a:pt x="4256" y="862"/>
                </a:lnTo>
                <a:lnTo>
                  <a:pt x="4255" y="862"/>
                </a:lnTo>
                <a:lnTo>
                  <a:pt x="4255" y="864"/>
                </a:lnTo>
                <a:lnTo>
                  <a:pt x="4254" y="864"/>
                </a:lnTo>
                <a:lnTo>
                  <a:pt x="4252" y="864"/>
                </a:lnTo>
                <a:lnTo>
                  <a:pt x="4251" y="865"/>
                </a:lnTo>
                <a:lnTo>
                  <a:pt x="4249" y="865"/>
                </a:lnTo>
                <a:lnTo>
                  <a:pt x="4248" y="865"/>
                </a:lnTo>
                <a:lnTo>
                  <a:pt x="4248" y="866"/>
                </a:lnTo>
                <a:lnTo>
                  <a:pt x="4247" y="866"/>
                </a:lnTo>
                <a:lnTo>
                  <a:pt x="4246" y="866"/>
                </a:lnTo>
                <a:lnTo>
                  <a:pt x="4243" y="867"/>
                </a:lnTo>
                <a:lnTo>
                  <a:pt x="4242" y="867"/>
                </a:lnTo>
                <a:lnTo>
                  <a:pt x="4241" y="868"/>
                </a:lnTo>
                <a:lnTo>
                  <a:pt x="4240" y="868"/>
                </a:lnTo>
                <a:lnTo>
                  <a:pt x="4239" y="869"/>
                </a:lnTo>
                <a:lnTo>
                  <a:pt x="4238" y="869"/>
                </a:lnTo>
                <a:lnTo>
                  <a:pt x="4235" y="870"/>
                </a:lnTo>
                <a:lnTo>
                  <a:pt x="4233" y="872"/>
                </a:lnTo>
                <a:lnTo>
                  <a:pt x="4232" y="873"/>
                </a:lnTo>
                <a:lnTo>
                  <a:pt x="4231" y="873"/>
                </a:lnTo>
                <a:lnTo>
                  <a:pt x="4229" y="874"/>
                </a:lnTo>
                <a:lnTo>
                  <a:pt x="4227" y="874"/>
                </a:lnTo>
                <a:lnTo>
                  <a:pt x="4227" y="875"/>
                </a:lnTo>
                <a:lnTo>
                  <a:pt x="4224" y="876"/>
                </a:lnTo>
                <a:lnTo>
                  <a:pt x="4223" y="876"/>
                </a:lnTo>
                <a:lnTo>
                  <a:pt x="4222" y="877"/>
                </a:lnTo>
                <a:lnTo>
                  <a:pt x="4219" y="878"/>
                </a:lnTo>
                <a:lnTo>
                  <a:pt x="4217" y="880"/>
                </a:lnTo>
                <a:lnTo>
                  <a:pt x="4216" y="880"/>
                </a:lnTo>
                <a:lnTo>
                  <a:pt x="4216" y="881"/>
                </a:lnTo>
                <a:lnTo>
                  <a:pt x="4213" y="882"/>
                </a:lnTo>
                <a:lnTo>
                  <a:pt x="4210" y="883"/>
                </a:lnTo>
                <a:lnTo>
                  <a:pt x="4209" y="883"/>
                </a:lnTo>
                <a:lnTo>
                  <a:pt x="4208" y="884"/>
                </a:lnTo>
                <a:lnTo>
                  <a:pt x="4207" y="884"/>
                </a:lnTo>
                <a:lnTo>
                  <a:pt x="4206" y="885"/>
                </a:lnTo>
                <a:lnTo>
                  <a:pt x="4205" y="885"/>
                </a:lnTo>
                <a:lnTo>
                  <a:pt x="4202" y="886"/>
                </a:lnTo>
                <a:lnTo>
                  <a:pt x="4201" y="887"/>
                </a:lnTo>
                <a:lnTo>
                  <a:pt x="4200" y="887"/>
                </a:lnTo>
                <a:lnTo>
                  <a:pt x="4199" y="889"/>
                </a:lnTo>
                <a:lnTo>
                  <a:pt x="4198" y="890"/>
                </a:lnTo>
                <a:lnTo>
                  <a:pt x="4196" y="890"/>
                </a:lnTo>
                <a:lnTo>
                  <a:pt x="4195" y="891"/>
                </a:lnTo>
                <a:lnTo>
                  <a:pt x="4193" y="891"/>
                </a:lnTo>
                <a:lnTo>
                  <a:pt x="4191" y="893"/>
                </a:lnTo>
                <a:lnTo>
                  <a:pt x="4190" y="893"/>
                </a:lnTo>
                <a:lnTo>
                  <a:pt x="4189" y="893"/>
                </a:lnTo>
                <a:lnTo>
                  <a:pt x="4188" y="894"/>
                </a:lnTo>
                <a:lnTo>
                  <a:pt x="4187" y="894"/>
                </a:lnTo>
                <a:lnTo>
                  <a:pt x="4185" y="895"/>
                </a:lnTo>
                <a:lnTo>
                  <a:pt x="4183" y="897"/>
                </a:lnTo>
                <a:lnTo>
                  <a:pt x="4183" y="898"/>
                </a:lnTo>
                <a:lnTo>
                  <a:pt x="4181" y="898"/>
                </a:lnTo>
                <a:lnTo>
                  <a:pt x="4180" y="899"/>
                </a:lnTo>
                <a:lnTo>
                  <a:pt x="4179" y="899"/>
                </a:lnTo>
                <a:lnTo>
                  <a:pt x="4178" y="900"/>
                </a:lnTo>
                <a:lnTo>
                  <a:pt x="4176" y="901"/>
                </a:lnTo>
                <a:lnTo>
                  <a:pt x="4175" y="901"/>
                </a:lnTo>
                <a:lnTo>
                  <a:pt x="4175" y="902"/>
                </a:lnTo>
                <a:lnTo>
                  <a:pt x="4174" y="902"/>
                </a:lnTo>
                <a:lnTo>
                  <a:pt x="4173" y="903"/>
                </a:lnTo>
                <a:lnTo>
                  <a:pt x="4172" y="903"/>
                </a:lnTo>
                <a:lnTo>
                  <a:pt x="4170" y="905"/>
                </a:lnTo>
                <a:lnTo>
                  <a:pt x="4170" y="906"/>
                </a:lnTo>
                <a:lnTo>
                  <a:pt x="4168" y="906"/>
                </a:lnTo>
                <a:lnTo>
                  <a:pt x="4166" y="907"/>
                </a:lnTo>
                <a:lnTo>
                  <a:pt x="4166" y="908"/>
                </a:lnTo>
                <a:lnTo>
                  <a:pt x="4165" y="908"/>
                </a:lnTo>
                <a:lnTo>
                  <a:pt x="4163" y="909"/>
                </a:lnTo>
                <a:lnTo>
                  <a:pt x="4162" y="911"/>
                </a:lnTo>
                <a:lnTo>
                  <a:pt x="4160" y="911"/>
                </a:lnTo>
                <a:lnTo>
                  <a:pt x="4160" y="912"/>
                </a:lnTo>
                <a:lnTo>
                  <a:pt x="4159" y="912"/>
                </a:lnTo>
                <a:lnTo>
                  <a:pt x="4157" y="915"/>
                </a:lnTo>
                <a:lnTo>
                  <a:pt x="4156" y="915"/>
                </a:lnTo>
                <a:lnTo>
                  <a:pt x="4156" y="916"/>
                </a:lnTo>
                <a:lnTo>
                  <a:pt x="4155" y="916"/>
                </a:lnTo>
                <a:lnTo>
                  <a:pt x="4154" y="917"/>
                </a:lnTo>
                <a:lnTo>
                  <a:pt x="4153" y="918"/>
                </a:lnTo>
                <a:lnTo>
                  <a:pt x="4150" y="920"/>
                </a:lnTo>
                <a:lnTo>
                  <a:pt x="4149" y="920"/>
                </a:lnTo>
                <a:lnTo>
                  <a:pt x="4149" y="922"/>
                </a:lnTo>
                <a:lnTo>
                  <a:pt x="4146" y="924"/>
                </a:lnTo>
                <a:lnTo>
                  <a:pt x="4146" y="925"/>
                </a:lnTo>
                <a:lnTo>
                  <a:pt x="4145" y="925"/>
                </a:lnTo>
                <a:lnTo>
                  <a:pt x="4142" y="927"/>
                </a:lnTo>
                <a:lnTo>
                  <a:pt x="4142" y="928"/>
                </a:lnTo>
                <a:lnTo>
                  <a:pt x="4141" y="930"/>
                </a:lnTo>
                <a:lnTo>
                  <a:pt x="4141" y="931"/>
                </a:lnTo>
                <a:lnTo>
                  <a:pt x="4140" y="931"/>
                </a:lnTo>
                <a:lnTo>
                  <a:pt x="4140" y="932"/>
                </a:lnTo>
                <a:lnTo>
                  <a:pt x="4139" y="933"/>
                </a:lnTo>
                <a:lnTo>
                  <a:pt x="4139" y="934"/>
                </a:lnTo>
                <a:lnTo>
                  <a:pt x="4138" y="934"/>
                </a:lnTo>
                <a:lnTo>
                  <a:pt x="4137" y="935"/>
                </a:lnTo>
                <a:lnTo>
                  <a:pt x="4136" y="935"/>
                </a:lnTo>
                <a:lnTo>
                  <a:pt x="4134" y="935"/>
                </a:lnTo>
                <a:lnTo>
                  <a:pt x="4133" y="935"/>
                </a:lnTo>
                <a:lnTo>
                  <a:pt x="4132" y="935"/>
                </a:lnTo>
                <a:lnTo>
                  <a:pt x="4131" y="935"/>
                </a:lnTo>
                <a:lnTo>
                  <a:pt x="4131" y="934"/>
                </a:lnTo>
                <a:lnTo>
                  <a:pt x="4132" y="934"/>
                </a:lnTo>
                <a:lnTo>
                  <a:pt x="4133" y="934"/>
                </a:lnTo>
                <a:lnTo>
                  <a:pt x="4133" y="933"/>
                </a:lnTo>
                <a:lnTo>
                  <a:pt x="4134" y="932"/>
                </a:lnTo>
                <a:lnTo>
                  <a:pt x="4137" y="930"/>
                </a:lnTo>
                <a:lnTo>
                  <a:pt x="4138" y="928"/>
                </a:lnTo>
                <a:lnTo>
                  <a:pt x="4139" y="927"/>
                </a:lnTo>
                <a:lnTo>
                  <a:pt x="4139" y="926"/>
                </a:lnTo>
                <a:lnTo>
                  <a:pt x="4139" y="925"/>
                </a:lnTo>
                <a:lnTo>
                  <a:pt x="4140" y="924"/>
                </a:lnTo>
                <a:lnTo>
                  <a:pt x="4141" y="923"/>
                </a:lnTo>
                <a:lnTo>
                  <a:pt x="4141" y="922"/>
                </a:lnTo>
                <a:lnTo>
                  <a:pt x="4142" y="922"/>
                </a:lnTo>
                <a:lnTo>
                  <a:pt x="4142" y="920"/>
                </a:lnTo>
                <a:lnTo>
                  <a:pt x="4142" y="919"/>
                </a:lnTo>
                <a:lnTo>
                  <a:pt x="4143" y="919"/>
                </a:lnTo>
                <a:lnTo>
                  <a:pt x="4143" y="918"/>
                </a:lnTo>
                <a:lnTo>
                  <a:pt x="4145" y="918"/>
                </a:lnTo>
                <a:lnTo>
                  <a:pt x="4145" y="917"/>
                </a:lnTo>
                <a:lnTo>
                  <a:pt x="4146" y="917"/>
                </a:lnTo>
                <a:lnTo>
                  <a:pt x="4146" y="916"/>
                </a:lnTo>
                <a:lnTo>
                  <a:pt x="4146" y="915"/>
                </a:lnTo>
                <a:lnTo>
                  <a:pt x="4147" y="914"/>
                </a:lnTo>
                <a:lnTo>
                  <a:pt x="4147" y="912"/>
                </a:lnTo>
                <a:lnTo>
                  <a:pt x="4148" y="911"/>
                </a:lnTo>
                <a:lnTo>
                  <a:pt x="4148" y="910"/>
                </a:lnTo>
                <a:lnTo>
                  <a:pt x="4148" y="909"/>
                </a:lnTo>
                <a:lnTo>
                  <a:pt x="4148" y="910"/>
                </a:lnTo>
                <a:lnTo>
                  <a:pt x="4147" y="910"/>
                </a:lnTo>
                <a:lnTo>
                  <a:pt x="4146" y="911"/>
                </a:lnTo>
                <a:lnTo>
                  <a:pt x="4146" y="912"/>
                </a:lnTo>
                <a:lnTo>
                  <a:pt x="4145" y="912"/>
                </a:lnTo>
                <a:lnTo>
                  <a:pt x="4143" y="912"/>
                </a:lnTo>
                <a:lnTo>
                  <a:pt x="4143" y="911"/>
                </a:lnTo>
                <a:lnTo>
                  <a:pt x="4143" y="910"/>
                </a:lnTo>
                <a:lnTo>
                  <a:pt x="4145" y="910"/>
                </a:lnTo>
                <a:lnTo>
                  <a:pt x="4145" y="909"/>
                </a:lnTo>
                <a:lnTo>
                  <a:pt x="4143" y="909"/>
                </a:lnTo>
                <a:lnTo>
                  <a:pt x="4145" y="907"/>
                </a:lnTo>
                <a:lnTo>
                  <a:pt x="4145" y="906"/>
                </a:lnTo>
                <a:lnTo>
                  <a:pt x="4146" y="907"/>
                </a:lnTo>
                <a:lnTo>
                  <a:pt x="4146" y="908"/>
                </a:lnTo>
                <a:lnTo>
                  <a:pt x="4147" y="908"/>
                </a:lnTo>
                <a:lnTo>
                  <a:pt x="4147" y="907"/>
                </a:lnTo>
                <a:lnTo>
                  <a:pt x="4147" y="906"/>
                </a:lnTo>
                <a:lnTo>
                  <a:pt x="4146" y="906"/>
                </a:lnTo>
                <a:lnTo>
                  <a:pt x="4146" y="905"/>
                </a:lnTo>
                <a:lnTo>
                  <a:pt x="4145" y="905"/>
                </a:lnTo>
                <a:lnTo>
                  <a:pt x="4145" y="906"/>
                </a:lnTo>
                <a:lnTo>
                  <a:pt x="4143" y="906"/>
                </a:lnTo>
                <a:lnTo>
                  <a:pt x="4145" y="903"/>
                </a:lnTo>
                <a:lnTo>
                  <a:pt x="4146" y="903"/>
                </a:lnTo>
                <a:lnTo>
                  <a:pt x="4147" y="902"/>
                </a:lnTo>
                <a:lnTo>
                  <a:pt x="4148" y="902"/>
                </a:lnTo>
                <a:lnTo>
                  <a:pt x="4149" y="902"/>
                </a:lnTo>
                <a:lnTo>
                  <a:pt x="4150" y="902"/>
                </a:lnTo>
                <a:lnTo>
                  <a:pt x="4151" y="902"/>
                </a:lnTo>
                <a:lnTo>
                  <a:pt x="4151" y="903"/>
                </a:lnTo>
                <a:lnTo>
                  <a:pt x="4153" y="903"/>
                </a:lnTo>
                <a:lnTo>
                  <a:pt x="4153" y="905"/>
                </a:lnTo>
                <a:lnTo>
                  <a:pt x="4154" y="905"/>
                </a:lnTo>
                <a:lnTo>
                  <a:pt x="4155" y="905"/>
                </a:lnTo>
                <a:lnTo>
                  <a:pt x="4155" y="906"/>
                </a:lnTo>
                <a:lnTo>
                  <a:pt x="4156" y="906"/>
                </a:lnTo>
                <a:lnTo>
                  <a:pt x="4155" y="905"/>
                </a:lnTo>
                <a:lnTo>
                  <a:pt x="4156" y="905"/>
                </a:lnTo>
                <a:lnTo>
                  <a:pt x="4156" y="906"/>
                </a:lnTo>
                <a:lnTo>
                  <a:pt x="4156" y="905"/>
                </a:lnTo>
                <a:lnTo>
                  <a:pt x="4156" y="903"/>
                </a:lnTo>
                <a:lnTo>
                  <a:pt x="4157" y="903"/>
                </a:lnTo>
                <a:lnTo>
                  <a:pt x="4157" y="905"/>
                </a:lnTo>
                <a:lnTo>
                  <a:pt x="4157" y="906"/>
                </a:lnTo>
                <a:lnTo>
                  <a:pt x="4158" y="906"/>
                </a:lnTo>
                <a:lnTo>
                  <a:pt x="4158" y="905"/>
                </a:lnTo>
                <a:lnTo>
                  <a:pt x="4159" y="905"/>
                </a:lnTo>
                <a:lnTo>
                  <a:pt x="4162" y="903"/>
                </a:lnTo>
                <a:lnTo>
                  <a:pt x="4163" y="903"/>
                </a:lnTo>
                <a:lnTo>
                  <a:pt x="4163" y="902"/>
                </a:lnTo>
                <a:lnTo>
                  <a:pt x="4164" y="901"/>
                </a:lnTo>
                <a:lnTo>
                  <a:pt x="4166" y="901"/>
                </a:lnTo>
                <a:lnTo>
                  <a:pt x="4167" y="900"/>
                </a:lnTo>
                <a:lnTo>
                  <a:pt x="4167" y="899"/>
                </a:lnTo>
                <a:lnTo>
                  <a:pt x="4168" y="899"/>
                </a:lnTo>
                <a:lnTo>
                  <a:pt x="4170" y="898"/>
                </a:lnTo>
                <a:lnTo>
                  <a:pt x="4171" y="898"/>
                </a:lnTo>
                <a:lnTo>
                  <a:pt x="4171" y="897"/>
                </a:lnTo>
                <a:lnTo>
                  <a:pt x="4172" y="898"/>
                </a:lnTo>
                <a:lnTo>
                  <a:pt x="4172" y="897"/>
                </a:lnTo>
                <a:lnTo>
                  <a:pt x="4173" y="897"/>
                </a:lnTo>
                <a:lnTo>
                  <a:pt x="4174" y="897"/>
                </a:lnTo>
                <a:lnTo>
                  <a:pt x="4175" y="895"/>
                </a:lnTo>
                <a:lnTo>
                  <a:pt x="4176" y="895"/>
                </a:lnTo>
                <a:lnTo>
                  <a:pt x="4176" y="897"/>
                </a:lnTo>
                <a:lnTo>
                  <a:pt x="4178" y="895"/>
                </a:lnTo>
                <a:lnTo>
                  <a:pt x="4180" y="895"/>
                </a:lnTo>
                <a:lnTo>
                  <a:pt x="4181" y="894"/>
                </a:lnTo>
                <a:lnTo>
                  <a:pt x="4182" y="894"/>
                </a:lnTo>
                <a:lnTo>
                  <a:pt x="4183" y="894"/>
                </a:lnTo>
                <a:lnTo>
                  <a:pt x="4184" y="893"/>
                </a:lnTo>
                <a:lnTo>
                  <a:pt x="4185" y="893"/>
                </a:lnTo>
                <a:lnTo>
                  <a:pt x="4187" y="891"/>
                </a:lnTo>
                <a:lnTo>
                  <a:pt x="4185" y="891"/>
                </a:lnTo>
                <a:lnTo>
                  <a:pt x="4187" y="890"/>
                </a:lnTo>
                <a:lnTo>
                  <a:pt x="4188" y="891"/>
                </a:lnTo>
                <a:lnTo>
                  <a:pt x="4189" y="890"/>
                </a:lnTo>
                <a:lnTo>
                  <a:pt x="4190" y="891"/>
                </a:lnTo>
                <a:lnTo>
                  <a:pt x="4190" y="890"/>
                </a:lnTo>
                <a:lnTo>
                  <a:pt x="4190" y="889"/>
                </a:lnTo>
                <a:lnTo>
                  <a:pt x="4191" y="889"/>
                </a:lnTo>
                <a:lnTo>
                  <a:pt x="4191" y="890"/>
                </a:lnTo>
                <a:lnTo>
                  <a:pt x="4193" y="889"/>
                </a:lnTo>
                <a:lnTo>
                  <a:pt x="4192" y="889"/>
                </a:lnTo>
                <a:lnTo>
                  <a:pt x="4191" y="889"/>
                </a:lnTo>
                <a:lnTo>
                  <a:pt x="4190" y="887"/>
                </a:lnTo>
                <a:lnTo>
                  <a:pt x="4191" y="887"/>
                </a:lnTo>
                <a:lnTo>
                  <a:pt x="4192" y="887"/>
                </a:lnTo>
                <a:lnTo>
                  <a:pt x="4192" y="886"/>
                </a:lnTo>
                <a:lnTo>
                  <a:pt x="4192" y="887"/>
                </a:lnTo>
                <a:lnTo>
                  <a:pt x="4193" y="887"/>
                </a:lnTo>
                <a:lnTo>
                  <a:pt x="4195" y="887"/>
                </a:lnTo>
                <a:lnTo>
                  <a:pt x="4195" y="889"/>
                </a:lnTo>
                <a:lnTo>
                  <a:pt x="4196" y="887"/>
                </a:lnTo>
                <a:lnTo>
                  <a:pt x="4197" y="887"/>
                </a:lnTo>
                <a:lnTo>
                  <a:pt x="4198" y="886"/>
                </a:lnTo>
                <a:lnTo>
                  <a:pt x="4199" y="886"/>
                </a:lnTo>
                <a:lnTo>
                  <a:pt x="4200" y="886"/>
                </a:lnTo>
                <a:lnTo>
                  <a:pt x="4199" y="885"/>
                </a:lnTo>
                <a:lnTo>
                  <a:pt x="4200" y="885"/>
                </a:lnTo>
                <a:lnTo>
                  <a:pt x="4200" y="884"/>
                </a:lnTo>
                <a:lnTo>
                  <a:pt x="4202" y="884"/>
                </a:lnTo>
                <a:lnTo>
                  <a:pt x="4202" y="883"/>
                </a:lnTo>
                <a:lnTo>
                  <a:pt x="4204" y="883"/>
                </a:lnTo>
                <a:lnTo>
                  <a:pt x="4204" y="884"/>
                </a:lnTo>
                <a:lnTo>
                  <a:pt x="4202" y="884"/>
                </a:lnTo>
                <a:lnTo>
                  <a:pt x="4202" y="885"/>
                </a:lnTo>
                <a:lnTo>
                  <a:pt x="4206" y="884"/>
                </a:lnTo>
                <a:lnTo>
                  <a:pt x="4212" y="881"/>
                </a:lnTo>
                <a:lnTo>
                  <a:pt x="4214" y="880"/>
                </a:lnTo>
                <a:lnTo>
                  <a:pt x="4214" y="878"/>
                </a:lnTo>
                <a:lnTo>
                  <a:pt x="4214" y="877"/>
                </a:lnTo>
                <a:lnTo>
                  <a:pt x="4215" y="877"/>
                </a:lnTo>
                <a:lnTo>
                  <a:pt x="4215" y="876"/>
                </a:lnTo>
                <a:lnTo>
                  <a:pt x="4216" y="875"/>
                </a:lnTo>
                <a:lnTo>
                  <a:pt x="4217" y="875"/>
                </a:lnTo>
                <a:lnTo>
                  <a:pt x="4218" y="875"/>
                </a:lnTo>
                <a:lnTo>
                  <a:pt x="4218" y="876"/>
                </a:lnTo>
                <a:lnTo>
                  <a:pt x="4218" y="875"/>
                </a:lnTo>
                <a:lnTo>
                  <a:pt x="4218" y="876"/>
                </a:lnTo>
                <a:lnTo>
                  <a:pt x="4219" y="876"/>
                </a:lnTo>
                <a:lnTo>
                  <a:pt x="4218" y="875"/>
                </a:lnTo>
                <a:lnTo>
                  <a:pt x="4218" y="874"/>
                </a:lnTo>
                <a:lnTo>
                  <a:pt x="4219" y="874"/>
                </a:lnTo>
                <a:lnTo>
                  <a:pt x="4221" y="874"/>
                </a:lnTo>
                <a:lnTo>
                  <a:pt x="4219" y="874"/>
                </a:lnTo>
                <a:lnTo>
                  <a:pt x="4221" y="874"/>
                </a:lnTo>
                <a:lnTo>
                  <a:pt x="4221" y="875"/>
                </a:lnTo>
                <a:lnTo>
                  <a:pt x="4222" y="875"/>
                </a:lnTo>
                <a:lnTo>
                  <a:pt x="4221" y="875"/>
                </a:lnTo>
                <a:lnTo>
                  <a:pt x="4221" y="874"/>
                </a:lnTo>
                <a:lnTo>
                  <a:pt x="4222" y="874"/>
                </a:lnTo>
                <a:lnTo>
                  <a:pt x="4222" y="873"/>
                </a:lnTo>
                <a:lnTo>
                  <a:pt x="4223" y="873"/>
                </a:lnTo>
                <a:lnTo>
                  <a:pt x="4224" y="873"/>
                </a:lnTo>
                <a:lnTo>
                  <a:pt x="4223" y="873"/>
                </a:lnTo>
                <a:lnTo>
                  <a:pt x="4223" y="874"/>
                </a:lnTo>
                <a:lnTo>
                  <a:pt x="4224" y="874"/>
                </a:lnTo>
                <a:lnTo>
                  <a:pt x="4224" y="873"/>
                </a:lnTo>
                <a:lnTo>
                  <a:pt x="4224" y="874"/>
                </a:lnTo>
                <a:lnTo>
                  <a:pt x="4225" y="873"/>
                </a:lnTo>
                <a:lnTo>
                  <a:pt x="4225" y="874"/>
                </a:lnTo>
                <a:lnTo>
                  <a:pt x="4225" y="873"/>
                </a:lnTo>
                <a:lnTo>
                  <a:pt x="4226" y="874"/>
                </a:lnTo>
                <a:lnTo>
                  <a:pt x="4226" y="873"/>
                </a:lnTo>
                <a:lnTo>
                  <a:pt x="4226" y="872"/>
                </a:lnTo>
                <a:lnTo>
                  <a:pt x="4227" y="872"/>
                </a:lnTo>
                <a:lnTo>
                  <a:pt x="4229" y="872"/>
                </a:lnTo>
                <a:lnTo>
                  <a:pt x="4230" y="872"/>
                </a:lnTo>
                <a:lnTo>
                  <a:pt x="4231" y="870"/>
                </a:lnTo>
                <a:lnTo>
                  <a:pt x="4230" y="870"/>
                </a:lnTo>
                <a:lnTo>
                  <a:pt x="4231" y="870"/>
                </a:lnTo>
                <a:lnTo>
                  <a:pt x="4232" y="870"/>
                </a:lnTo>
                <a:lnTo>
                  <a:pt x="4233" y="869"/>
                </a:lnTo>
                <a:lnTo>
                  <a:pt x="4233" y="868"/>
                </a:lnTo>
                <a:lnTo>
                  <a:pt x="4233" y="867"/>
                </a:lnTo>
                <a:lnTo>
                  <a:pt x="4234" y="867"/>
                </a:lnTo>
                <a:lnTo>
                  <a:pt x="4234" y="868"/>
                </a:lnTo>
                <a:lnTo>
                  <a:pt x="4234" y="867"/>
                </a:lnTo>
                <a:lnTo>
                  <a:pt x="4234" y="866"/>
                </a:lnTo>
                <a:lnTo>
                  <a:pt x="4234" y="867"/>
                </a:lnTo>
                <a:lnTo>
                  <a:pt x="4235" y="866"/>
                </a:lnTo>
                <a:lnTo>
                  <a:pt x="4237" y="866"/>
                </a:lnTo>
                <a:lnTo>
                  <a:pt x="4237" y="867"/>
                </a:lnTo>
                <a:lnTo>
                  <a:pt x="4235" y="867"/>
                </a:lnTo>
                <a:lnTo>
                  <a:pt x="4237" y="867"/>
                </a:lnTo>
                <a:lnTo>
                  <a:pt x="4237" y="868"/>
                </a:lnTo>
                <a:lnTo>
                  <a:pt x="4237" y="867"/>
                </a:lnTo>
                <a:lnTo>
                  <a:pt x="4238" y="867"/>
                </a:lnTo>
                <a:lnTo>
                  <a:pt x="4239" y="867"/>
                </a:lnTo>
                <a:lnTo>
                  <a:pt x="4240" y="866"/>
                </a:lnTo>
                <a:lnTo>
                  <a:pt x="4241" y="865"/>
                </a:lnTo>
                <a:lnTo>
                  <a:pt x="4242" y="865"/>
                </a:lnTo>
                <a:lnTo>
                  <a:pt x="4242" y="864"/>
                </a:lnTo>
                <a:lnTo>
                  <a:pt x="4243" y="864"/>
                </a:lnTo>
                <a:lnTo>
                  <a:pt x="4244" y="862"/>
                </a:lnTo>
                <a:lnTo>
                  <a:pt x="4246" y="862"/>
                </a:lnTo>
                <a:lnTo>
                  <a:pt x="4247" y="862"/>
                </a:lnTo>
                <a:lnTo>
                  <a:pt x="4247" y="861"/>
                </a:lnTo>
                <a:lnTo>
                  <a:pt x="4246" y="861"/>
                </a:lnTo>
                <a:lnTo>
                  <a:pt x="4247" y="860"/>
                </a:lnTo>
                <a:lnTo>
                  <a:pt x="4246" y="860"/>
                </a:lnTo>
                <a:lnTo>
                  <a:pt x="4246" y="859"/>
                </a:lnTo>
                <a:lnTo>
                  <a:pt x="4244" y="858"/>
                </a:lnTo>
                <a:lnTo>
                  <a:pt x="4246" y="858"/>
                </a:lnTo>
                <a:lnTo>
                  <a:pt x="4246" y="857"/>
                </a:lnTo>
                <a:lnTo>
                  <a:pt x="4246" y="858"/>
                </a:lnTo>
                <a:lnTo>
                  <a:pt x="4247" y="858"/>
                </a:lnTo>
                <a:lnTo>
                  <a:pt x="4247" y="859"/>
                </a:lnTo>
                <a:lnTo>
                  <a:pt x="4247" y="860"/>
                </a:lnTo>
                <a:lnTo>
                  <a:pt x="4248" y="860"/>
                </a:lnTo>
                <a:lnTo>
                  <a:pt x="4248" y="859"/>
                </a:lnTo>
                <a:lnTo>
                  <a:pt x="4249" y="859"/>
                </a:lnTo>
                <a:lnTo>
                  <a:pt x="4250" y="860"/>
                </a:lnTo>
                <a:lnTo>
                  <a:pt x="4251" y="860"/>
                </a:lnTo>
                <a:lnTo>
                  <a:pt x="4251" y="861"/>
                </a:lnTo>
                <a:lnTo>
                  <a:pt x="4252" y="861"/>
                </a:lnTo>
                <a:lnTo>
                  <a:pt x="4252" y="860"/>
                </a:lnTo>
                <a:lnTo>
                  <a:pt x="4254" y="859"/>
                </a:lnTo>
                <a:lnTo>
                  <a:pt x="4254" y="858"/>
                </a:lnTo>
                <a:lnTo>
                  <a:pt x="4255" y="857"/>
                </a:lnTo>
                <a:lnTo>
                  <a:pt x="4256" y="856"/>
                </a:lnTo>
                <a:lnTo>
                  <a:pt x="4256" y="857"/>
                </a:lnTo>
                <a:lnTo>
                  <a:pt x="4256" y="858"/>
                </a:lnTo>
                <a:lnTo>
                  <a:pt x="4256" y="859"/>
                </a:lnTo>
                <a:lnTo>
                  <a:pt x="4256" y="861"/>
                </a:lnTo>
                <a:close/>
                <a:moveTo>
                  <a:pt x="3831" y="766"/>
                </a:moveTo>
                <a:lnTo>
                  <a:pt x="3831" y="767"/>
                </a:lnTo>
                <a:lnTo>
                  <a:pt x="3833" y="767"/>
                </a:lnTo>
                <a:lnTo>
                  <a:pt x="3831" y="767"/>
                </a:lnTo>
                <a:lnTo>
                  <a:pt x="3833" y="767"/>
                </a:lnTo>
                <a:lnTo>
                  <a:pt x="3833" y="768"/>
                </a:lnTo>
                <a:lnTo>
                  <a:pt x="3831" y="768"/>
                </a:lnTo>
                <a:lnTo>
                  <a:pt x="3830" y="768"/>
                </a:lnTo>
                <a:lnTo>
                  <a:pt x="3829" y="768"/>
                </a:lnTo>
                <a:lnTo>
                  <a:pt x="3829" y="767"/>
                </a:lnTo>
                <a:lnTo>
                  <a:pt x="3829" y="766"/>
                </a:lnTo>
                <a:lnTo>
                  <a:pt x="3830" y="766"/>
                </a:lnTo>
                <a:lnTo>
                  <a:pt x="3831" y="766"/>
                </a:lnTo>
                <a:close/>
                <a:moveTo>
                  <a:pt x="4258" y="853"/>
                </a:moveTo>
                <a:lnTo>
                  <a:pt x="4257" y="853"/>
                </a:lnTo>
                <a:lnTo>
                  <a:pt x="4256" y="853"/>
                </a:lnTo>
                <a:lnTo>
                  <a:pt x="4256" y="852"/>
                </a:lnTo>
                <a:lnTo>
                  <a:pt x="4256" y="851"/>
                </a:lnTo>
                <a:lnTo>
                  <a:pt x="4257" y="851"/>
                </a:lnTo>
                <a:lnTo>
                  <a:pt x="4258" y="851"/>
                </a:lnTo>
                <a:lnTo>
                  <a:pt x="4259" y="851"/>
                </a:lnTo>
                <a:lnTo>
                  <a:pt x="4259" y="852"/>
                </a:lnTo>
                <a:lnTo>
                  <a:pt x="4258" y="853"/>
                </a:lnTo>
                <a:close/>
                <a:moveTo>
                  <a:pt x="3817" y="755"/>
                </a:moveTo>
                <a:lnTo>
                  <a:pt x="3817" y="756"/>
                </a:lnTo>
                <a:lnTo>
                  <a:pt x="3818" y="756"/>
                </a:lnTo>
                <a:lnTo>
                  <a:pt x="3818" y="757"/>
                </a:lnTo>
                <a:lnTo>
                  <a:pt x="3817" y="757"/>
                </a:lnTo>
                <a:lnTo>
                  <a:pt x="3817" y="756"/>
                </a:lnTo>
                <a:lnTo>
                  <a:pt x="3816" y="756"/>
                </a:lnTo>
                <a:lnTo>
                  <a:pt x="3816" y="757"/>
                </a:lnTo>
                <a:lnTo>
                  <a:pt x="3814" y="757"/>
                </a:lnTo>
                <a:lnTo>
                  <a:pt x="3813" y="757"/>
                </a:lnTo>
                <a:lnTo>
                  <a:pt x="3813" y="756"/>
                </a:lnTo>
                <a:lnTo>
                  <a:pt x="3812" y="756"/>
                </a:lnTo>
                <a:lnTo>
                  <a:pt x="3811" y="756"/>
                </a:lnTo>
                <a:lnTo>
                  <a:pt x="3812" y="755"/>
                </a:lnTo>
                <a:lnTo>
                  <a:pt x="3813" y="755"/>
                </a:lnTo>
                <a:lnTo>
                  <a:pt x="3814" y="755"/>
                </a:lnTo>
                <a:lnTo>
                  <a:pt x="3816" y="755"/>
                </a:lnTo>
                <a:lnTo>
                  <a:pt x="3816" y="756"/>
                </a:lnTo>
                <a:lnTo>
                  <a:pt x="3816" y="755"/>
                </a:lnTo>
                <a:lnTo>
                  <a:pt x="3816" y="756"/>
                </a:lnTo>
                <a:lnTo>
                  <a:pt x="3817" y="756"/>
                </a:lnTo>
                <a:lnTo>
                  <a:pt x="3817" y="755"/>
                </a:lnTo>
                <a:close/>
                <a:moveTo>
                  <a:pt x="4278" y="850"/>
                </a:moveTo>
                <a:lnTo>
                  <a:pt x="4278" y="849"/>
                </a:lnTo>
                <a:lnTo>
                  <a:pt x="4280" y="848"/>
                </a:lnTo>
                <a:lnTo>
                  <a:pt x="4280" y="849"/>
                </a:lnTo>
                <a:lnTo>
                  <a:pt x="4278" y="849"/>
                </a:lnTo>
                <a:lnTo>
                  <a:pt x="4278" y="850"/>
                </a:lnTo>
                <a:close/>
                <a:moveTo>
                  <a:pt x="3938" y="769"/>
                </a:moveTo>
                <a:lnTo>
                  <a:pt x="3937" y="769"/>
                </a:lnTo>
                <a:lnTo>
                  <a:pt x="3938" y="769"/>
                </a:lnTo>
                <a:lnTo>
                  <a:pt x="3938" y="768"/>
                </a:lnTo>
                <a:lnTo>
                  <a:pt x="3938" y="769"/>
                </a:lnTo>
                <a:close/>
                <a:moveTo>
                  <a:pt x="3936" y="768"/>
                </a:moveTo>
                <a:lnTo>
                  <a:pt x="3935" y="767"/>
                </a:lnTo>
                <a:lnTo>
                  <a:pt x="3935" y="766"/>
                </a:lnTo>
                <a:lnTo>
                  <a:pt x="3936" y="766"/>
                </a:lnTo>
                <a:lnTo>
                  <a:pt x="3936" y="767"/>
                </a:lnTo>
                <a:lnTo>
                  <a:pt x="3936" y="768"/>
                </a:lnTo>
                <a:close/>
                <a:moveTo>
                  <a:pt x="3934" y="761"/>
                </a:moveTo>
                <a:lnTo>
                  <a:pt x="3935" y="761"/>
                </a:lnTo>
                <a:lnTo>
                  <a:pt x="3935" y="763"/>
                </a:lnTo>
                <a:lnTo>
                  <a:pt x="3936" y="764"/>
                </a:lnTo>
                <a:lnTo>
                  <a:pt x="3935" y="765"/>
                </a:lnTo>
                <a:lnTo>
                  <a:pt x="3934" y="765"/>
                </a:lnTo>
                <a:lnTo>
                  <a:pt x="3934" y="764"/>
                </a:lnTo>
                <a:lnTo>
                  <a:pt x="3932" y="764"/>
                </a:lnTo>
                <a:lnTo>
                  <a:pt x="3932" y="763"/>
                </a:lnTo>
                <a:lnTo>
                  <a:pt x="3934" y="763"/>
                </a:lnTo>
                <a:lnTo>
                  <a:pt x="3934" y="761"/>
                </a:lnTo>
                <a:close/>
                <a:moveTo>
                  <a:pt x="4002" y="774"/>
                </a:moveTo>
                <a:lnTo>
                  <a:pt x="4003" y="774"/>
                </a:lnTo>
                <a:lnTo>
                  <a:pt x="4003" y="775"/>
                </a:lnTo>
                <a:lnTo>
                  <a:pt x="4003" y="776"/>
                </a:lnTo>
                <a:lnTo>
                  <a:pt x="4004" y="776"/>
                </a:lnTo>
                <a:lnTo>
                  <a:pt x="4004" y="777"/>
                </a:lnTo>
                <a:lnTo>
                  <a:pt x="4005" y="777"/>
                </a:lnTo>
                <a:lnTo>
                  <a:pt x="4005" y="778"/>
                </a:lnTo>
                <a:lnTo>
                  <a:pt x="4006" y="778"/>
                </a:lnTo>
                <a:lnTo>
                  <a:pt x="4006" y="780"/>
                </a:lnTo>
                <a:lnTo>
                  <a:pt x="4006" y="781"/>
                </a:lnTo>
                <a:lnTo>
                  <a:pt x="4006" y="782"/>
                </a:lnTo>
                <a:lnTo>
                  <a:pt x="4007" y="782"/>
                </a:lnTo>
                <a:lnTo>
                  <a:pt x="4007" y="783"/>
                </a:lnTo>
                <a:lnTo>
                  <a:pt x="4007" y="784"/>
                </a:lnTo>
                <a:lnTo>
                  <a:pt x="4008" y="784"/>
                </a:lnTo>
                <a:lnTo>
                  <a:pt x="4007" y="785"/>
                </a:lnTo>
                <a:lnTo>
                  <a:pt x="4006" y="786"/>
                </a:lnTo>
                <a:lnTo>
                  <a:pt x="4005" y="786"/>
                </a:lnTo>
                <a:lnTo>
                  <a:pt x="4005" y="788"/>
                </a:lnTo>
                <a:lnTo>
                  <a:pt x="4004" y="788"/>
                </a:lnTo>
                <a:lnTo>
                  <a:pt x="4004" y="786"/>
                </a:lnTo>
                <a:lnTo>
                  <a:pt x="4003" y="786"/>
                </a:lnTo>
                <a:lnTo>
                  <a:pt x="4002" y="786"/>
                </a:lnTo>
                <a:lnTo>
                  <a:pt x="4002" y="785"/>
                </a:lnTo>
                <a:lnTo>
                  <a:pt x="4000" y="785"/>
                </a:lnTo>
                <a:lnTo>
                  <a:pt x="3999" y="785"/>
                </a:lnTo>
                <a:lnTo>
                  <a:pt x="3998" y="784"/>
                </a:lnTo>
                <a:lnTo>
                  <a:pt x="3997" y="784"/>
                </a:lnTo>
                <a:lnTo>
                  <a:pt x="3997" y="783"/>
                </a:lnTo>
                <a:lnTo>
                  <a:pt x="3998" y="783"/>
                </a:lnTo>
                <a:lnTo>
                  <a:pt x="3998" y="782"/>
                </a:lnTo>
                <a:lnTo>
                  <a:pt x="3997" y="781"/>
                </a:lnTo>
                <a:lnTo>
                  <a:pt x="3998" y="781"/>
                </a:lnTo>
                <a:lnTo>
                  <a:pt x="3999" y="781"/>
                </a:lnTo>
                <a:lnTo>
                  <a:pt x="3999" y="780"/>
                </a:lnTo>
                <a:lnTo>
                  <a:pt x="3999" y="778"/>
                </a:lnTo>
                <a:lnTo>
                  <a:pt x="4000" y="777"/>
                </a:lnTo>
                <a:lnTo>
                  <a:pt x="4000" y="776"/>
                </a:lnTo>
                <a:lnTo>
                  <a:pt x="3999" y="775"/>
                </a:lnTo>
                <a:lnTo>
                  <a:pt x="4000" y="775"/>
                </a:lnTo>
                <a:lnTo>
                  <a:pt x="4000" y="774"/>
                </a:lnTo>
                <a:lnTo>
                  <a:pt x="3999" y="774"/>
                </a:lnTo>
                <a:lnTo>
                  <a:pt x="3998" y="774"/>
                </a:lnTo>
                <a:lnTo>
                  <a:pt x="3999" y="774"/>
                </a:lnTo>
                <a:lnTo>
                  <a:pt x="4000" y="774"/>
                </a:lnTo>
                <a:lnTo>
                  <a:pt x="4002" y="774"/>
                </a:lnTo>
                <a:close/>
                <a:moveTo>
                  <a:pt x="3964" y="766"/>
                </a:moveTo>
                <a:lnTo>
                  <a:pt x="3963" y="766"/>
                </a:lnTo>
                <a:lnTo>
                  <a:pt x="3963" y="767"/>
                </a:lnTo>
                <a:lnTo>
                  <a:pt x="3964" y="767"/>
                </a:lnTo>
                <a:lnTo>
                  <a:pt x="3965" y="767"/>
                </a:lnTo>
                <a:lnTo>
                  <a:pt x="3966" y="767"/>
                </a:lnTo>
                <a:lnTo>
                  <a:pt x="3966" y="766"/>
                </a:lnTo>
                <a:lnTo>
                  <a:pt x="3968" y="766"/>
                </a:lnTo>
                <a:lnTo>
                  <a:pt x="3968" y="765"/>
                </a:lnTo>
                <a:lnTo>
                  <a:pt x="3968" y="766"/>
                </a:lnTo>
                <a:lnTo>
                  <a:pt x="3969" y="766"/>
                </a:lnTo>
                <a:lnTo>
                  <a:pt x="3968" y="767"/>
                </a:lnTo>
                <a:lnTo>
                  <a:pt x="3966" y="767"/>
                </a:lnTo>
                <a:lnTo>
                  <a:pt x="3965" y="767"/>
                </a:lnTo>
                <a:lnTo>
                  <a:pt x="3965" y="768"/>
                </a:lnTo>
                <a:lnTo>
                  <a:pt x="3964" y="768"/>
                </a:lnTo>
                <a:lnTo>
                  <a:pt x="3963" y="768"/>
                </a:lnTo>
                <a:lnTo>
                  <a:pt x="3962" y="768"/>
                </a:lnTo>
                <a:lnTo>
                  <a:pt x="3961" y="767"/>
                </a:lnTo>
                <a:lnTo>
                  <a:pt x="3960" y="767"/>
                </a:lnTo>
                <a:lnTo>
                  <a:pt x="3959" y="767"/>
                </a:lnTo>
                <a:lnTo>
                  <a:pt x="3957" y="767"/>
                </a:lnTo>
                <a:lnTo>
                  <a:pt x="3957" y="768"/>
                </a:lnTo>
                <a:lnTo>
                  <a:pt x="3956" y="768"/>
                </a:lnTo>
                <a:lnTo>
                  <a:pt x="3956" y="769"/>
                </a:lnTo>
                <a:lnTo>
                  <a:pt x="3955" y="769"/>
                </a:lnTo>
                <a:lnTo>
                  <a:pt x="3954" y="769"/>
                </a:lnTo>
                <a:lnTo>
                  <a:pt x="3953" y="769"/>
                </a:lnTo>
                <a:lnTo>
                  <a:pt x="3953" y="771"/>
                </a:lnTo>
                <a:lnTo>
                  <a:pt x="3952" y="771"/>
                </a:lnTo>
                <a:lnTo>
                  <a:pt x="3952" y="772"/>
                </a:lnTo>
                <a:lnTo>
                  <a:pt x="3952" y="773"/>
                </a:lnTo>
                <a:lnTo>
                  <a:pt x="3952" y="772"/>
                </a:lnTo>
                <a:lnTo>
                  <a:pt x="3952" y="771"/>
                </a:lnTo>
                <a:lnTo>
                  <a:pt x="3951" y="771"/>
                </a:lnTo>
                <a:lnTo>
                  <a:pt x="3951" y="769"/>
                </a:lnTo>
                <a:lnTo>
                  <a:pt x="3949" y="769"/>
                </a:lnTo>
                <a:lnTo>
                  <a:pt x="3949" y="768"/>
                </a:lnTo>
                <a:lnTo>
                  <a:pt x="3949" y="767"/>
                </a:lnTo>
                <a:lnTo>
                  <a:pt x="3951" y="766"/>
                </a:lnTo>
                <a:lnTo>
                  <a:pt x="3951" y="767"/>
                </a:lnTo>
                <a:lnTo>
                  <a:pt x="3952" y="767"/>
                </a:lnTo>
                <a:lnTo>
                  <a:pt x="3952" y="766"/>
                </a:lnTo>
                <a:lnTo>
                  <a:pt x="3952" y="767"/>
                </a:lnTo>
                <a:lnTo>
                  <a:pt x="3953" y="767"/>
                </a:lnTo>
                <a:lnTo>
                  <a:pt x="3953" y="768"/>
                </a:lnTo>
                <a:lnTo>
                  <a:pt x="3954" y="767"/>
                </a:lnTo>
                <a:lnTo>
                  <a:pt x="3955" y="767"/>
                </a:lnTo>
                <a:lnTo>
                  <a:pt x="3955" y="766"/>
                </a:lnTo>
                <a:lnTo>
                  <a:pt x="3955" y="765"/>
                </a:lnTo>
                <a:lnTo>
                  <a:pt x="3956" y="765"/>
                </a:lnTo>
                <a:lnTo>
                  <a:pt x="3957" y="765"/>
                </a:lnTo>
                <a:lnTo>
                  <a:pt x="3959" y="765"/>
                </a:lnTo>
                <a:lnTo>
                  <a:pt x="3959" y="766"/>
                </a:lnTo>
                <a:lnTo>
                  <a:pt x="3960" y="766"/>
                </a:lnTo>
                <a:lnTo>
                  <a:pt x="3961" y="766"/>
                </a:lnTo>
                <a:lnTo>
                  <a:pt x="3962" y="766"/>
                </a:lnTo>
                <a:lnTo>
                  <a:pt x="3963" y="766"/>
                </a:lnTo>
                <a:lnTo>
                  <a:pt x="3962" y="766"/>
                </a:lnTo>
                <a:lnTo>
                  <a:pt x="3962" y="765"/>
                </a:lnTo>
                <a:lnTo>
                  <a:pt x="3963" y="765"/>
                </a:lnTo>
                <a:lnTo>
                  <a:pt x="3963" y="764"/>
                </a:lnTo>
                <a:lnTo>
                  <a:pt x="3964" y="764"/>
                </a:lnTo>
                <a:lnTo>
                  <a:pt x="3963" y="765"/>
                </a:lnTo>
                <a:lnTo>
                  <a:pt x="3964" y="765"/>
                </a:lnTo>
                <a:lnTo>
                  <a:pt x="3964" y="766"/>
                </a:lnTo>
                <a:close/>
                <a:moveTo>
                  <a:pt x="3906" y="749"/>
                </a:moveTo>
                <a:lnTo>
                  <a:pt x="3906" y="748"/>
                </a:lnTo>
                <a:lnTo>
                  <a:pt x="3907" y="748"/>
                </a:lnTo>
                <a:lnTo>
                  <a:pt x="3907" y="749"/>
                </a:lnTo>
                <a:lnTo>
                  <a:pt x="3906" y="749"/>
                </a:lnTo>
                <a:close/>
                <a:moveTo>
                  <a:pt x="4038" y="771"/>
                </a:moveTo>
                <a:lnTo>
                  <a:pt x="4037" y="769"/>
                </a:lnTo>
                <a:lnTo>
                  <a:pt x="4036" y="769"/>
                </a:lnTo>
                <a:lnTo>
                  <a:pt x="4036" y="768"/>
                </a:lnTo>
                <a:lnTo>
                  <a:pt x="4037" y="768"/>
                </a:lnTo>
                <a:lnTo>
                  <a:pt x="4037" y="769"/>
                </a:lnTo>
                <a:lnTo>
                  <a:pt x="4038" y="769"/>
                </a:lnTo>
                <a:lnTo>
                  <a:pt x="4038" y="771"/>
                </a:lnTo>
                <a:close/>
                <a:moveTo>
                  <a:pt x="3966" y="755"/>
                </a:moveTo>
                <a:lnTo>
                  <a:pt x="3966" y="753"/>
                </a:lnTo>
                <a:lnTo>
                  <a:pt x="3966" y="755"/>
                </a:lnTo>
                <a:close/>
                <a:moveTo>
                  <a:pt x="4300" y="794"/>
                </a:moveTo>
                <a:lnTo>
                  <a:pt x="4301" y="794"/>
                </a:lnTo>
                <a:lnTo>
                  <a:pt x="4300" y="794"/>
                </a:lnTo>
                <a:close/>
                <a:moveTo>
                  <a:pt x="4303" y="794"/>
                </a:moveTo>
                <a:lnTo>
                  <a:pt x="4303" y="793"/>
                </a:lnTo>
                <a:lnTo>
                  <a:pt x="4303" y="794"/>
                </a:lnTo>
                <a:close/>
                <a:moveTo>
                  <a:pt x="4307" y="793"/>
                </a:moveTo>
                <a:lnTo>
                  <a:pt x="4306" y="793"/>
                </a:lnTo>
                <a:lnTo>
                  <a:pt x="4307" y="793"/>
                </a:lnTo>
                <a:close/>
                <a:moveTo>
                  <a:pt x="4309" y="793"/>
                </a:moveTo>
                <a:lnTo>
                  <a:pt x="4310" y="793"/>
                </a:lnTo>
                <a:lnTo>
                  <a:pt x="4309" y="793"/>
                </a:lnTo>
                <a:close/>
                <a:moveTo>
                  <a:pt x="4107" y="752"/>
                </a:moveTo>
                <a:lnTo>
                  <a:pt x="4106" y="752"/>
                </a:lnTo>
                <a:lnTo>
                  <a:pt x="4106" y="751"/>
                </a:lnTo>
                <a:lnTo>
                  <a:pt x="4107" y="751"/>
                </a:lnTo>
                <a:lnTo>
                  <a:pt x="4107" y="750"/>
                </a:lnTo>
                <a:lnTo>
                  <a:pt x="4108" y="750"/>
                </a:lnTo>
                <a:lnTo>
                  <a:pt x="4108" y="751"/>
                </a:lnTo>
                <a:lnTo>
                  <a:pt x="4107" y="752"/>
                </a:lnTo>
                <a:close/>
                <a:moveTo>
                  <a:pt x="4376" y="807"/>
                </a:moveTo>
                <a:lnTo>
                  <a:pt x="4376" y="808"/>
                </a:lnTo>
                <a:lnTo>
                  <a:pt x="4376" y="807"/>
                </a:lnTo>
                <a:lnTo>
                  <a:pt x="4376" y="808"/>
                </a:lnTo>
                <a:lnTo>
                  <a:pt x="4377" y="808"/>
                </a:lnTo>
                <a:lnTo>
                  <a:pt x="4376" y="808"/>
                </a:lnTo>
                <a:lnTo>
                  <a:pt x="4376" y="809"/>
                </a:lnTo>
                <a:lnTo>
                  <a:pt x="4376" y="808"/>
                </a:lnTo>
                <a:lnTo>
                  <a:pt x="4375" y="808"/>
                </a:lnTo>
                <a:lnTo>
                  <a:pt x="4376" y="808"/>
                </a:lnTo>
                <a:lnTo>
                  <a:pt x="4376" y="807"/>
                </a:lnTo>
                <a:lnTo>
                  <a:pt x="4375" y="807"/>
                </a:lnTo>
                <a:lnTo>
                  <a:pt x="4375" y="806"/>
                </a:lnTo>
                <a:lnTo>
                  <a:pt x="4376" y="806"/>
                </a:lnTo>
                <a:lnTo>
                  <a:pt x="4376" y="807"/>
                </a:lnTo>
                <a:lnTo>
                  <a:pt x="4376" y="806"/>
                </a:lnTo>
                <a:lnTo>
                  <a:pt x="4376" y="807"/>
                </a:lnTo>
                <a:close/>
                <a:moveTo>
                  <a:pt x="4376" y="805"/>
                </a:moveTo>
                <a:lnTo>
                  <a:pt x="4377" y="805"/>
                </a:lnTo>
                <a:lnTo>
                  <a:pt x="4377" y="806"/>
                </a:lnTo>
                <a:lnTo>
                  <a:pt x="4376" y="806"/>
                </a:lnTo>
                <a:lnTo>
                  <a:pt x="4376" y="805"/>
                </a:lnTo>
                <a:lnTo>
                  <a:pt x="4375" y="805"/>
                </a:lnTo>
                <a:lnTo>
                  <a:pt x="4376" y="805"/>
                </a:lnTo>
                <a:close/>
                <a:moveTo>
                  <a:pt x="4104" y="731"/>
                </a:moveTo>
                <a:lnTo>
                  <a:pt x="4105" y="731"/>
                </a:lnTo>
                <a:lnTo>
                  <a:pt x="4105" y="732"/>
                </a:lnTo>
                <a:lnTo>
                  <a:pt x="4105" y="733"/>
                </a:lnTo>
                <a:lnTo>
                  <a:pt x="4104" y="733"/>
                </a:lnTo>
                <a:lnTo>
                  <a:pt x="4103" y="733"/>
                </a:lnTo>
                <a:lnTo>
                  <a:pt x="4101" y="733"/>
                </a:lnTo>
                <a:lnTo>
                  <a:pt x="4101" y="734"/>
                </a:lnTo>
                <a:lnTo>
                  <a:pt x="4101" y="733"/>
                </a:lnTo>
                <a:lnTo>
                  <a:pt x="4100" y="733"/>
                </a:lnTo>
                <a:lnTo>
                  <a:pt x="4100" y="732"/>
                </a:lnTo>
                <a:lnTo>
                  <a:pt x="4099" y="732"/>
                </a:lnTo>
                <a:lnTo>
                  <a:pt x="4100" y="732"/>
                </a:lnTo>
                <a:lnTo>
                  <a:pt x="4101" y="732"/>
                </a:lnTo>
                <a:lnTo>
                  <a:pt x="4101" y="731"/>
                </a:lnTo>
                <a:lnTo>
                  <a:pt x="4101" y="730"/>
                </a:lnTo>
                <a:lnTo>
                  <a:pt x="4103" y="731"/>
                </a:lnTo>
                <a:lnTo>
                  <a:pt x="4104" y="731"/>
                </a:lnTo>
                <a:close/>
                <a:moveTo>
                  <a:pt x="3805" y="665"/>
                </a:moveTo>
                <a:lnTo>
                  <a:pt x="3805" y="664"/>
                </a:lnTo>
                <a:lnTo>
                  <a:pt x="3805" y="665"/>
                </a:lnTo>
                <a:close/>
                <a:moveTo>
                  <a:pt x="4383" y="752"/>
                </a:moveTo>
                <a:lnTo>
                  <a:pt x="4383" y="753"/>
                </a:lnTo>
                <a:lnTo>
                  <a:pt x="4383" y="752"/>
                </a:lnTo>
                <a:lnTo>
                  <a:pt x="4383" y="753"/>
                </a:lnTo>
                <a:lnTo>
                  <a:pt x="4383" y="752"/>
                </a:lnTo>
                <a:lnTo>
                  <a:pt x="4382" y="752"/>
                </a:lnTo>
                <a:lnTo>
                  <a:pt x="4383" y="752"/>
                </a:lnTo>
                <a:lnTo>
                  <a:pt x="4383" y="751"/>
                </a:lnTo>
                <a:lnTo>
                  <a:pt x="4383" y="752"/>
                </a:lnTo>
                <a:lnTo>
                  <a:pt x="4383" y="751"/>
                </a:lnTo>
                <a:lnTo>
                  <a:pt x="4383" y="752"/>
                </a:lnTo>
                <a:close/>
                <a:moveTo>
                  <a:pt x="3889" y="624"/>
                </a:moveTo>
                <a:lnTo>
                  <a:pt x="3888" y="624"/>
                </a:lnTo>
                <a:lnTo>
                  <a:pt x="3888" y="625"/>
                </a:lnTo>
                <a:lnTo>
                  <a:pt x="3888" y="624"/>
                </a:lnTo>
                <a:lnTo>
                  <a:pt x="3888" y="623"/>
                </a:lnTo>
                <a:lnTo>
                  <a:pt x="3888" y="624"/>
                </a:lnTo>
                <a:lnTo>
                  <a:pt x="3889" y="624"/>
                </a:lnTo>
                <a:close/>
                <a:moveTo>
                  <a:pt x="4173" y="647"/>
                </a:moveTo>
                <a:lnTo>
                  <a:pt x="4174" y="647"/>
                </a:lnTo>
                <a:lnTo>
                  <a:pt x="4174" y="648"/>
                </a:lnTo>
                <a:lnTo>
                  <a:pt x="4172" y="648"/>
                </a:lnTo>
                <a:lnTo>
                  <a:pt x="4173" y="647"/>
                </a:lnTo>
                <a:close/>
                <a:moveTo>
                  <a:pt x="4376" y="686"/>
                </a:moveTo>
                <a:lnTo>
                  <a:pt x="4375" y="686"/>
                </a:lnTo>
                <a:lnTo>
                  <a:pt x="4375" y="688"/>
                </a:lnTo>
                <a:lnTo>
                  <a:pt x="4376" y="688"/>
                </a:lnTo>
                <a:lnTo>
                  <a:pt x="4376" y="686"/>
                </a:lnTo>
                <a:lnTo>
                  <a:pt x="4376" y="688"/>
                </a:lnTo>
                <a:lnTo>
                  <a:pt x="4376" y="689"/>
                </a:lnTo>
                <a:lnTo>
                  <a:pt x="4375" y="690"/>
                </a:lnTo>
                <a:lnTo>
                  <a:pt x="4376" y="689"/>
                </a:lnTo>
                <a:lnTo>
                  <a:pt x="4376" y="690"/>
                </a:lnTo>
                <a:lnTo>
                  <a:pt x="4375" y="690"/>
                </a:lnTo>
                <a:lnTo>
                  <a:pt x="4375" y="689"/>
                </a:lnTo>
                <a:lnTo>
                  <a:pt x="4374" y="689"/>
                </a:lnTo>
                <a:lnTo>
                  <a:pt x="4374" y="688"/>
                </a:lnTo>
                <a:lnTo>
                  <a:pt x="4374" y="686"/>
                </a:lnTo>
                <a:lnTo>
                  <a:pt x="4374" y="685"/>
                </a:lnTo>
                <a:lnTo>
                  <a:pt x="4374" y="684"/>
                </a:lnTo>
                <a:lnTo>
                  <a:pt x="4375" y="684"/>
                </a:lnTo>
                <a:lnTo>
                  <a:pt x="4376" y="685"/>
                </a:lnTo>
                <a:lnTo>
                  <a:pt x="4376" y="686"/>
                </a:lnTo>
                <a:close/>
                <a:moveTo>
                  <a:pt x="4214" y="625"/>
                </a:moveTo>
                <a:lnTo>
                  <a:pt x="4215" y="625"/>
                </a:lnTo>
                <a:lnTo>
                  <a:pt x="4215" y="626"/>
                </a:lnTo>
                <a:lnTo>
                  <a:pt x="4216" y="626"/>
                </a:lnTo>
                <a:lnTo>
                  <a:pt x="4215" y="626"/>
                </a:lnTo>
                <a:lnTo>
                  <a:pt x="4214" y="626"/>
                </a:lnTo>
                <a:lnTo>
                  <a:pt x="4214" y="625"/>
                </a:lnTo>
                <a:close/>
                <a:moveTo>
                  <a:pt x="4394" y="664"/>
                </a:moveTo>
                <a:lnTo>
                  <a:pt x="4393" y="664"/>
                </a:lnTo>
                <a:lnTo>
                  <a:pt x="4393" y="665"/>
                </a:lnTo>
                <a:lnTo>
                  <a:pt x="4393" y="664"/>
                </a:lnTo>
                <a:lnTo>
                  <a:pt x="4393" y="663"/>
                </a:lnTo>
                <a:lnTo>
                  <a:pt x="4394" y="663"/>
                </a:lnTo>
                <a:lnTo>
                  <a:pt x="4394" y="664"/>
                </a:lnTo>
                <a:close/>
                <a:moveTo>
                  <a:pt x="4395" y="661"/>
                </a:moveTo>
                <a:lnTo>
                  <a:pt x="4394" y="661"/>
                </a:lnTo>
                <a:lnTo>
                  <a:pt x="4395" y="661"/>
                </a:lnTo>
                <a:lnTo>
                  <a:pt x="4395" y="663"/>
                </a:lnTo>
                <a:lnTo>
                  <a:pt x="4395" y="661"/>
                </a:lnTo>
                <a:lnTo>
                  <a:pt x="4395" y="663"/>
                </a:lnTo>
                <a:lnTo>
                  <a:pt x="4395" y="661"/>
                </a:lnTo>
                <a:lnTo>
                  <a:pt x="4394" y="661"/>
                </a:lnTo>
                <a:lnTo>
                  <a:pt x="4394" y="660"/>
                </a:lnTo>
                <a:lnTo>
                  <a:pt x="4395" y="660"/>
                </a:lnTo>
                <a:lnTo>
                  <a:pt x="4395" y="661"/>
                </a:lnTo>
                <a:close/>
                <a:moveTo>
                  <a:pt x="4399" y="638"/>
                </a:moveTo>
                <a:lnTo>
                  <a:pt x="4399" y="636"/>
                </a:lnTo>
                <a:lnTo>
                  <a:pt x="4399" y="638"/>
                </a:lnTo>
                <a:close/>
                <a:moveTo>
                  <a:pt x="4399" y="633"/>
                </a:moveTo>
                <a:lnTo>
                  <a:pt x="4400" y="633"/>
                </a:lnTo>
                <a:lnTo>
                  <a:pt x="4400" y="634"/>
                </a:lnTo>
                <a:lnTo>
                  <a:pt x="4399" y="634"/>
                </a:lnTo>
                <a:lnTo>
                  <a:pt x="4399" y="633"/>
                </a:lnTo>
                <a:lnTo>
                  <a:pt x="4399" y="632"/>
                </a:lnTo>
                <a:lnTo>
                  <a:pt x="4399" y="631"/>
                </a:lnTo>
                <a:lnTo>
                  <a:pt x="4399" y="632"/>
                </a:lnTo>
                <a:lnTo>
                  <a:pt x="4399" y="633"/>
                </a:lnTo>
                <a:close/>
                <a:moveTo>
                  <a:pt x="4117" y="529"/>
                </a:moveTo>
                <a:lnTo>
                  <a:pt x="4119" y="529"/>
                </a:lnTo>
                <a:lnTo>
                  <a:pt x="4119" y="527"/>
                </a:lnTo>
                <a:lnTo>
                  <a:pt x="4119" y="529"/>
                </a:lnTo>
                <a:lnTo>
                  <a:pt x="4119" y="530"/>
                </a:lnTo>
                <a:lnTo>
                  <a:pt x="4117" y="530"/>
                </a:lnTo>
                <a:lnTo>
                  <a:pt x="4117" y="531"/>
                </a:lnTo>
                <a:lnTo>
                  <a:pt x="4117" y="532"/>
                </a:lnTo>
                <a:lnTo>
                  <a:pt x="4117" y="531"/>
                </a:lnTo>
                <a:lnTo>
                  <a:pt x="4117" y="530"/>
                </a:lnTo>
                <a:lnTo>
                  <a:pt x="4116" y="530"/>
                </a:lnTo>
                <a:lnTo>
                  <a:pt x="4115" y="530"/>
                </a:lnTo>
                <a:lnTo>
                  <a:pt x="4115" y="529"/>
                </a:lnTo>
                <a:lnTo>
                  <a:pt x="4115" y="527"/>
                </a:lnTo>
                <a:lnTo>
                  <a:pt x="4116" y="527"/>
                </a:lnTo>
                <a:lnTo>
                  <a:pt x="4116" y="529"/>
                </a:lnTo>
                <a:lnTo>
                  <a:pt x="4117" y="529"/>
                </a:lnTo>
                <a:lnTo>
                  <a:pt x="4117" y="527"/>
                </a:lnTo>
                <a:lnTo>
                  <a:pt x="4117" y="529"/>
                </a:lnTo>
                <a:close/>
                <a:moveTo>
                  <a:pt x="4395" y="585"/>
                </a:moveTo>
                <a:lnTo>
                  <a:pt x="4396" y="585"/>
                </a:lnTo>
                <a:lnTo>
                  <a:pt x="4396" y="587"/>
                </a:lnTo>
                <a:lnTo>
                  <a:pt x="4396" y="585"/>
                </a:lnTo>
                <a:lnTo>
                  <a:pt x="4395" y="585"/>
                </a:lnTo>
                <a:close/>
                <a:moveTo>
                  <a:pt x="4395" y="583"/>
                </a:moveTo>
                <a:lnTo>
                  <a:pt x="4395" y="584"/>
                </a:lnTo>
                <a:lnTo>
                  <a:pt x="4395" y="583"/>
                </a:lnTo>
                <a:close/>
                <a:moveTo>
                  <a:pt x="4394" y="581"/>
                </a:moveTo>
                <a:lnTo>
                  <a:pt x="4394" y="582"/>
                </a:lnTo>
                <a:lnTo>
                  <a:pt x="4394" y="581"/>
                </a:lnTo>
                <a:lnTo>
                  <a:pt x="4394" y="582"/>
                </a:lnTo>
                <a:lnTo>
                  <a:pt x="4394" y="581"/>
                </a:lnTo>
                <a:close/>
                <a:moveTo>
                  <a:pt x="4256" y="550"/>
                </a:moveTo>
                <a:lnTo>
                  <a:pt x="4256" y="551"/>
                </a:lnTo>
                <a:lnTo>
                  <a:pt x="4255" y="551"/>
                </a:lnTo>
                <a:lnTo>
                  <a:pt x="4255" y="550"/>
                </a:lnTo>
                <a:lnTo>
                  <a:pt x="4255" y="551"/>
                </a:lnTo>
                <a:lnTo>
                  <a:pt x="4254" y="551"/>
                </a:lnTo>
                <a:lnTo>
                  <a:pt x="4255" y="551"/>
                </a:lnTo>
                <a:lnTo>
                  <a:pt x="4255" y="550"/>
                </a:lnTo>
                <a:lnTo>
                  <a:pt x="4256" y="550"/>
                </a:lnTo>
                <a:close/>
                <a:moveTo>
                  <a:pt x="4394" y="580"/>
                </a:moveTo>
                <a:lnTo>
                  <a:pt x="4394" y="579"/>
                </a:lnTo>
                <a:lnTo>
                  <a:pt x="4394" y="580"/>
                </a:lnTo>
                <a:close/>
                <a:moveTo>
                  <a:pt x="4395" y="579"/>
                </a:moveTo>
                <a:lnTo>
                  <a:pt x="4394" y="579"/>
                </a:lnTo>
                <a:lnTo>
                  <a:pt x="4395" y="579"/>
                </a:lnTo>
                <a:lnTo>
                  <a:pt x="4394" y="579"/>
                </a:lnTo>
                <a:lnTo>
                  <a:pt x="4395" y="579"/>
                </a:lnTo>
                <a:close/>
                <a:moveTo>
                  <a:pt x="4396" y="576"/>
                </a:moveTo>
                <a:lnTo>
                  <a:pt x="4395" y="576"/>
                </a:lnTo>
                <a:lnTo>
                  <a:pt x="4395" y="575"/>
                </a:lnTo>
                <a:lnTo>
                  <a:pt x="4396" y="575"/>
                </a:lnTo>
                <a:lnTo>
                  <a:pt x="4396" y="576"/>
                </a:lnTo>
                <a:close/>
                <a:moveTo>
                  <a:pt x="4392" y="574"/>
                </a:moveTo>
                <a:lnTo>
                  <a:pt x="4392" y="573"/>
                </a:lnTo>
                <a:lnTo>
                  <a:pt x="4393" y="573"/>
                </a:lnTo>
                <a:lnTo>
                  <a:pt x="4393" y="574"/>
                </a:lnTo>
                <a:lnTo>
                  <a:pt x="4392" y="574"/>
                </a:lnTo>
                <a:close/>
                <a:moveTo>
                  <a:pt x="4393" y="572"/>
                </a:moveTo>
                <a:lnTo>
                  <a:pt x="4393" y="573"/>
                </a:lnTo>
                <a:lnTo>
                  <a:pt x="4392" y="573"/>
                </a:lnTo>
                <a:lnTo>
                  <a:pt x="4391" y="573"/>
                </a:lnTo>
                <a:lnTo>
                  <a:pt x="4391" y="572"/>
                </a:lnTo>
                <a:lnTo>
                  <a:pt x="4392" y="572"/>
                </a:lnTo>
                <a:lnTo>
                  <a:pt x="4392" y="573"/>
                </a:lnTo>
                <a:lnTo>
                  <a:pt x="4392" y="572"/>
                </a:lnTo>
                <a:lnTo>
                  <a:pt x="4393" y="572"/>
                </a:lnTo>
                <a:close/>
                <a:moveTo>
                  <a:pt x="4390" y="571"/>
                </a:moveTo>
                <a:lnTo>
                  <a:pt x="4389" y="571"/>
                </a:lnTo>
                <a:lnTo>
                  <a:pt x="4390" y="571"/>
                </a:lnTo>
                <a:close/>
                <a:moveTo>
                  <a:pt x="4393" y="571"/>
                </a:moveTo>
                <a:lnTo>
                  <a:pt x="4394" y="571"/>
                </a:lnTo>
                <a:lnTo>
                  <a:pt x="4393" y="571"/>
                </a:lnTo>
                <a:lnTo>
                  <a:pt x="4393" y="572"/>
                </a:lnTo>
                <a:lnTo>
                  <a:pt x="4392" y="572"/>
                </a:lnTo>
                <a:lnTo>
                  <a:pt x="4391" y="572"/>
                </a:lnTo>
                <a:lnTo>
                  <a:pt x="4392" y="571"/>
                </a:lnTo>
                <a:lnTo>
                  <a:pt x="4393" y="571"/>
                </a:lnTo>
                <a:close/>
                <a:moveTo>
                  <a:pt x="4392" y="571"/>
                </a:moveTo>
                <a:lnTo>
                  <a:pt x="4391" y="571"/>
                </a:lnTo>
                <a:lnTo>
                  <a:pt x="4391" y="569"/>
                </a:lnTo>
                <a:lnTo>
                  <a:pt x="4391" y="571"/>
                </a:lnTo>
                <a:lnTo>
                  <a:pt x="4391" y="569"/>
                </a:lnTo>
                <a:lnTo>
                  <a:pt x="4392" y="569"/>
                </a:lnTo>
                <a:lnTo>
                  <a:pt x="4392" y="571"/>
                </a:lnTo>
                <a:close/>
                <a:moveTo>
                  <a:pt x="4098" y="507"/>
                </a:moveTo>
                <a:lnTo>
                  <a:pt x="4098" y="506"/>
                </a:lnTo>
                <a:lnTo>
                  <a:pt x="4099" y="506"/>
                </a:lnTo>
                <a:lnTo>
                  <a:pt x="4099" y="507"/>
                </a:lnTo>
                <a:lnTo>
                  <a:pt x="4098" y="507"/>
                </a:lnTo>
                <a:close/>
                <a:moveTo>
                  <a:pt x="4101" y="507"/>
                </a:moveTo>
                <a:lnTo>
                  <a:pt x="4100" y="507"/>
                </a:lnTo>
                <a:lnTo>
                  <a:pt x="4101" y="507"/>
                </a:lnTo>
                <a:close/>
                <a:moveTo>
                  <a:pt x="4395" y="568"/>
                </a:moveTo>
                <a:lnTo>
                  <a:pt x="4395" y="569"/>
                </a:lnTo>
                <a:lnTo>
                  <a:pt x="4394" y="569"/>
                </a:lnTo>
                <a:lnTo>
                  <a:pt x="4394" y="571"/>
                </a:lnTo>
                <a:lnTo>
                  <a:pt x="4394" y="569"/>
                </a:lnTo>
                <a:lnTo>
                  <a:pt x="4394" y="571"/>
                </a:lnTo>
                <a:lnTo>
                  <a:pt x="4394" y="569"/>
                </a:lnTo>
                <a:lnTo>
                  <a:pt x="4394" y="571"/>
                </a:lnTo>
                <a:lnTo>
                  <a:pt x="4393" y="569"/>
                </a:lnTo>
                <a:lnTo>
                  <a:pt x="4393" y="571"/>
                </a:lnTo>
                <a:lnTo>
                  <a:pt x="4393" y="569"/>
                </a:lnTo>
                <a:lnTo>
                  <a:pt x="4394" y="569"/>
                </a:lnTo>
                <a:lnTo>
                  <a:pt x="4393" y="569"/>
                </a:lnTo>
                <a:lnTo>
                  <a:pt x="4393" y="571"/>
                </a:lnTo>
                <a:lnTo>
                  <a:pt x="4392" y="571"/>
                </a:lnTo>
                <a:lnTo>
                  <a:pt x="4392" y="569"/>
                </a:lnTo>
                <a:lnTo>
                  <a:pt x="4391" y="569"/>
                </a:lnTo>
                <a:lnTo>
                  <a:pt x="4392" y="569"/>
                </a:lnTo>
                <a:lnTo>
                  <a:pt x="4392" y="568"/>
                </a:lnTo>
                <a:lnTo>
                  <a:pt x="4392" y="569"/>
                </a:lnTo>
                <a:lnTo>
                  <a:pt x="4391" y="569"/>
                </a:lnTo>
                <a:lnTo>
                  <a:pt x="4391" y="568"/>
                </a:lnTo>
                <a:lnTo>
                  <a:pt x="4392" y="568"/>
                </a:lnTo>
                <a:lnTo>
                  <a:pt x="4393" y="568"/>
                </a:lnTo>
                <a:lnTo>
                  <a:pt x="4394" y="568"/>
                </a:lnTo>
                <a:lnTo>
                  <a:pt x="4395" y="568"/>
                </a:lnTo>
                <a:close/>
                <a:moveTo>
                  <a:pt x="4391" y="568"/>
                </a:moveTo>
                <a:lnTo>
                  <a:pt x="4391" y="567"/>
                </a:lnTo>
                <a:lnTo>
                  <a:pt x="4392" y="567"/>
                </a:lnTo>
                <a:lnTo>
                  <a:pt x="4392" y="568"/>
                </a:lnTo>
                <a:lnTo>
                  <a:pt x="4391" y="568"/>
                </a:lnTo>
                <a:close/>
                <a:moveTo>
                  <a:pt x="4112" y="509"/>
                </a:moveTo>
                <a:lnTo>
                  <a:pt x="4112" y="508"/>
                </a:lnTo>
                <a:lnTo>
                  <a:pt x="4112" y="509"/>
                </a:lnTo>
                <a:close/>
                <a:moveTo>
                  <a:pt x="4393" y="567"/>
                </a:moveTo>
                <a:lnTo>
                  <a:pt x="4393" y="568"/>
                </a:lnTo>
                <a:lnTo>
                  <a:pt x="4392" y="568"/>
                </a:lnTo>
                <a:lnTo>
                  <a:pt x="4392" y="567"/>
                </a:lnTo>
                <a:lnTo>
                  <a:pt x="4392" y="568"/>
                </a:lnTo>
                <a:lnTo>
                  <a:pt x="4392" y="567"/>
                </a:lnTo>
                <a:lnTo>
                  <a:pt x="4393" y="567"/>
                </a:lnTo>
                <a:close/>
                <a:moveTo>
                  <a:pt x="4389" y="565"/>
                </a:moveTo>
                <a:lnTo>
                  <a:pt x="4389" y="566"/>
                </a:lnTo>
                <a:lnTo>
                  <a:pt x="4387" y="565"/>
                </a:lnTo>
                <a:lnTo>
                  <a:pt x="4389" y="565"/>
                </a:lnTo>
                <a:close/>
                <a:moveTo>
                  <a:pt x="4391" y="565"/>
                </a:moveTo>
                <a:lnTo>
                  <a:pt x="4391" y="566"/>
                </a:lnTo>
                <a:lnTo>
                  <a:pt x="4391" y="565"/>
                </a:lnTo>
                <a:lnTo>
                  <a:pt x="4391" y="566"/>
                </a:lnTo>
                <a:lnTo>
                  <a:pt x="4390" y="566"/>
                </a:lnTo>
                <a:lnTo>
                  <a:pt x="4390" y="565"/>
                </a:lnTo>
                <a:lnTo>
                  <a:pt x="4391" y="565"/>
                </a:lnTo>
                <a:close/>
                <a:moveTo>
                  <a:pt x="4390" y="565"/>
                </a:moveTo>
                <a:lnTo>
                  <a:pt x="4389" y="565"/>
                </a:lnTo>
                <a:lnTo>
                  <a:pt x="4390" y="565"/>
                </a:lnTo>
                <a:close/>
                <a:moveTo>
                  <a:pt x="4392" y="565"/>
                </a:moveTo>
                <a:lnTo>
                  <a:pt x="4392" y="566"/>
                </a:lnTo>
                <a:lnTo>
                  <a:pt x="4391" y="566"/>
                </a:lnTo>
                <a:lnTo>
                  <a:pt x="4391" y="565"/>
                </a:lnTo>
                <a:lnTo>
                  <a:pt x="4392" y="565"/>
                </a:lnTo>
                <a:close/>
                <a:moveTo>
                  <a:pt x="4387" y="564"/>
                </a:moveTo>
                <a:lnTo>
                  <a:pt x="4386" y="564"/>
                </a:lnTo>
                <a:lnTo>
                  <a:pt x="4386" y="563"/>
                </a:lnTo>
                <a:lnTo>
                  <a:pt x="4387" y="563"/>
                </a:lnTo>
                <a:lnTo>
                  <a:pt x="4387" y="564"/>
                </a:lnTo>
                <a:close/>
                <a:moveTo>
                  <a:pt x="4394" y="566"/>
                </a:moveTo>
                <a:lnTo>
                  <a:pt x="4393" y="566"/>
                </a:lnTo>
                <a:lnTo>
                  <a:pt x="4394" y="566"/>
                </a:lnTo>
                <a:lnTo>
                  <a:pt x="4393" y="565"/>
                </a:lnTo>
                <a:lnTo>
                  <a:pt x="4394" y="565"/>
                </a:lnTo>
                <a:lnTo>
                  <a:pt x="4394" y="564"/>
                </a:lnTo>
                <a:lnTo>
                  <a:pt x="4395" y="564"/>
                </a:lnTo>
                <a:lnTo>
                  <a:pt x="4395" y="565"/>
                </a:lnTo>
                <a:lnTo>
                  <a:pt x="4395" y="566"/>
                </a:lnTo>
                <a:lnTo>
                  <a:pt x="4394" y="566"/>
                </a:lnTo>
                <a:close/>
                <a:moveTo>
                  <a:pt x="4393" y="563"/>
                </a:moveTo>
                <a:lnTo>
                  <a:pt x="4393" y="564"/>
                </a:lnTo>
                <a:lnTo>
                  <a:pt x="4394" y="564"/>
                </a:lnTo>
                <a:lnTo>
                  <a:pt x="4393" y="564"/>
                </a:lnTo>
                <a:lnTo>
                  <a:pt x="4393" y="565"/>
                </a:lnTo>
                <a:lnTo>
                  <a:pt x="4393" y="566"/>
                </a:lnTo>
                <a:lnTo>
                  <a:pt x="4392" y="566"/>
                </a:lnTo>
                <a:lnTo>
                  <a:pt x="4392" y="565"/>
                </a:lnTo>
                <a:lnTo>
                  <a:pt x="4392" y="566"/>
                </a:lnTo>
                <a:lnTo>
                  <a:pt x="4392" y="565"/>
                </a:lnTo>
                <a:lnTo>
                  <a:pt x="4393" y="565"/>
                </a:lnTo>
                <a:lnTo>
                  <a:pt x="4392" y="564"/>
                </a:lnTo>
                <a:lnTo>
                  <a:pt x="4393" y="564"/>
                </a:lnTo>
                <a:lnTo>
                  <a:pt x="4393" y="563"/>
                </a:lnTo>
                <a:close/>
                <a:moveTo>
                  <a:pt x="4392" y="562"/>
                </a:moveTo>
                <a:lnTo>
                  <a:pt x="4392" y="563"/>
                </a:lnTo>
                <a:lnTo>
                  <a:pt x="4392" y="564"/>
                </a:lnTo>
                <a:lnTo>
                  <a:pt x="4391" y="564"/>
                </a:lnTo>
                <a:lnTo>
                  <a:pt x="4391" y="563"/>
                </a:lnTo>
                <a:lnTo>
                  <a:pt x="4392" y="563"/>
                </a:lnTo>
                <a:lnTo>
                  <a:pt x="4391" y="563"/>
                </a:lnTo>
                <a:lnTo>
                  <a:pt x="4392" y="563"/>
                </a:lnTo>
                <a:lnTo>
                  <a:pt x="4391" y="563"/>
                </a:lnTo>
                <a:lnTo>
                  <a:pt x="4392" y="563"/>
                </a:lnTo>
                <a:lnTo>
                  <a:pt x="4391" y="563"/>
                </a:lnTo>
                <a:lnTo>
                  <a:pt x="4391" y="562"/>
                </a:lnTo>
                <a:lnTo>
                  <a:pt x="4392" y="562"/>
                </a:lnTo>
                <a:close/>
                <a:moveTo>
                  <a:pt x="4390" y="562"/>
                </a:moveTo>
                <a:lnTo>
                  <a:pt x="4391" y="562"/>
                </a:lnTo>
                <a:lnTo>
                  <a:pt x="4390" y="562"/>
                </a:lnTo>
                <a:lnTo>
                  <a:pt x="4390" y="563"/>
                </a:lnTo>
                <a:lnTo>
                  <a:pt x="4389" y="563"/>
                </a:lnTo>
                <a:lnTo>
                  <a:pt x="4389" y="562"/>
                </a:lnTo>
                <a:lnTo>
                  <a:pt x="4390" y="562"/>
                </a:lnTo>
                <a:close/>
                <a:moveTo>
                  <a:pt x="4394" y="562"/>
                </a:moveTo>
                <a:lnTo>
                  <a:pt x="4394" y="563"/>
                </a:lnTo>
                <a:lnTo>
                  <a:pt x="4394" y="562"/>
                </a:lnTo>
                <a:close/>
                <a:moveTo>
                  <a:pt x="4394" y="560"/>
                </a:moveTo>
                <a:lnTo>
                  <a:pt x="4393" y="560"/>
                </a:lnTo>
                <a:lnTo>
                  <a:pt x="4394" y="560"/>
                </a:lnTo>
                <a:close/>
                <a:moveTo>
                  <a:pt x="4392" y="559"/>
                </a:moveTo>
                <a:lnTo>
                  <a:pt x="4391" y="559"/>
                </a:lnTo>
                <a:lnTo>
                  <a:pt x="4390" y="559"/>
                </a:lnTo>
                <a:lnTo>
                  <a:pt x="4391" y="558"/>
                </a:lnTo>
                <a:lnTo>
                  <a:pt x="4391" y="559"/>
                </a:lnTo>
                <a:lnTo>
                  <a:pt x="4392" y="559"/>
                </a:lnTo>
                <a:lnTo>
                  <a:pt x="4392" y="558"/>
                </a:lnTo>
                <a:lnTo>
                  <a:pt x="4392" y="559"/>
                </a:lnTo>
                <a:close/>
                <a:moveTo>
                  <a:pt x="4392" y="557"/>
                </a:moveTo>
                <a:lnTo>
                  <a:pt x="4393" y="557"/>
                </a:lnTo>
                <a:lnTo>
                  <a:pt x="4392" y="557"/>
                </a:lnTo>
                <a:lnTo>
                  <a:pt x="4392" y="558"/>
                </a:lnTo>
                <a:lnTo>
                  <a:pt x="4392" y="557"/>
                </a:lnTo>
                <a:close/>
                <a:moveTo>
                  <a:pt x="4385" y="556"/>
                </a:moveTo>
                <a:lnTo>
                  <a:pt x="4386" y="556"/>
                </a:lnTo>
                <a:lnTo>
                  <a:pt x="4385" y="556"/>
                </a:lnTo>
                <a:lnTo>
                  <a:pt x="4385" y="557"/>
                </a:lnTo>
                <a:lnTo>
                  <a:pt x="4386" y="556"/>
                </a:lnTo>
                <a:lnTo>
                  <a:pt x="4386" y="557"/>
                </a:lnTo>
                <a:lnTo>
                  <a:pt x="4386" y="558"/>
                </a:lnTo>
                <a:lnTo>
                  <a:pt x="4385" y="558"/>
                </a:lnTo>
                <a:lnTo>
                  <a:pt x="4385" y="557"/>
                </a:lnTo>
                <a:lnTo>
                  <a:pt x="4385" y="558"/>
                </a:lnTo>
                <a:lnTo>
                  <a:pt x="4384" y="558"/>
                </a:lnTo>
                <a:lnTo>
                  <a:pt x="4384" y="557"/>
                </a:lnTo>
                <a:lnTo>
                  <a:pt x="4384" y="556"/>
                </a:lnTo>
                <a:lnTo>
                  <a:pt x="4384" y="555"/>
                </a:lnTo>
                <a:lnTo>
                  <a:pt x="4385" y="555"/>
                </a:lnTo>
                <a:lnTo>
                  <a:pt x="4385" y="556"/>
                </a:lnTo>
                <a:lnTo>
                  <a:pt x="4385" y="555"/>
                </a:lnTo>
                <a:lnTo>
                  <a:pt x="4385" y="556"/>
                </a:lnTo>
                <a:close/>
                <a:moveTo>
                  <a:pt x="4384" y="544"/>
                </a:moveTo>
                <a:lnTo>
                  <a:pt x="4383" y="544"/>
                </a:lnTo>
                <a:lnTo>
                  <a:pt x="4384" y="544"/>
                </a:lnTo>
                <a:close/>
                <a:moveTo>
                  <a:pt x="3775" y="408"/>
                </a:moveTo>
                <a:lnTo>
                  <a:pt x="3774" y="408"/>
                </a:lnTo>
                <a:lnTo>
                  <a:pt x="3774" y="407"/>
                </a:lnTo>
                <a:lnTo>
                  <a:pt x="3774" y="406"/>
                </a:lnTo>
                <a:lnTo>
                  <a:pt x="3774" y="407"/>
                </a:lnTo>
                <a:lnTo>
                  <a:pt x="3775" y="407"/>
                </a:lnTo>
                <a:lnTo>
                  <a:pt x="3775" y="408"/>
                </a:lnTo>
                <a:close/>
                <a:moveTo>
                  <a:pt x="3775" y="403"/>
                </a:moveTo>
                <a:lnTo>
                  <a:pt x="3775" y="404"/>
                </a:lnTo>
                <a:lnTo>
                  <a:pt x="3774" y="404"/>
                </a:lnTo>
                <a:lnTo>
                  <a:pt x="3774" y="403"/>
                </a:lnTo>
                <a:lnTo>
                  <a:pt x="3775" y="403"/>
                </a:lnTo>
                <a:close/>
                <a:moveTo>
                  <a:pt x="4381" y="526"/>
                </a:moveTo>
                <a:lnTo>
                  <a:pt x="4381" y="527"/>
                </a:lnTo>
                <a:lnTo>
                  <a:pt x="4379" y="527"/>
                </a:lnTo>
                <a:lnTo>
                  <a:pt x="4379" y="526"/>
                </a:lnTo>
                <a:lnTo>
                  <a:pt x="4381" y="526"/>
                </a:lnTo>
                <a:lnTo>
                  <a:pt x="4382" y="526"/>
                </a:lnTo>
                <a:lnTo>
                  <a:pt x="4381" y="526"/>
                </a:lnTo>
                <a:close/>
                <a:moveTo>
                  <a:pt x="4341" y="510"/>
                </a:moveTo>
                <a:lnTo>
                  <a:pt x="4341" y="509"/>
                </a:lnTo>
                <a:lnTo>
                  <a:pt x="4342" y="509"/>
                </a:lnTo>
                <a:lnTo>
                  <a:pt x="4342" y="510"/>
                </a:lnTo>
                <a:lnTo>
                  <a:pt x="4341" y="510"/>
                </a:lnTo>
                <a:close/>
                <a:moveTo>
                  <a:pt x="4375" y="514"/>
                </a:moveTo>
                <a:lnTo>
                  <a:pt x="4375" y="513"/>
                </a:lnTo>
                <a:lnTo>
                  <a:pt x="4375" y="514"/>
                </a:lnTo>
                <a:close/>
                <a:moveTo>
                  <a:pt x="4342" y="509"/>
                </a:moveTo>
                <a:lnTo>
                  <a:pt x="4342" y="508"/>
                </a:lnTo>
                <a:lnTo>
                  <a:pt x="4342" y="507"/>
                </a:lnTo>
                <a:lnTo>
                  <a:pt x="4343" y="507"/>
                </a:lnTo>
                <a:lnTo>
                  <a:pt x="4343" y="506"/>
                </a:lnTo>
                <a:lnTo>
                  <a:pt x="4344" y="506"/>
                </a:lnTo>
                <a:lnTo>
                  <a:pt x="4344" y="507"/>
                </a:lnTo>
                <a:lnTo>
                  <a:pt x="4343" y="507"/>
                </a:lnTo>
                <a:lnTo>
                  <a:pt x="4343" y="508"/>
                </a:lnTo>
                <a:lnTo>
                  <a:pt x="4343" y="509"/>
                </a:lnTo>
                <a:lnTo>
                  <a:pt x="4342" y="509"/>
                </a:lnTo>
                <a:close/>
                <a:moveTo>
                  <a:pt x="4344" y="505"/>
                </a:moveTo>
                <a:lnTo>
                  <a:pt x="4344" y="504"/>
                </a:lnTo>
                <a:lnTo>
                  <a:pt x="4344" y="505"/>
                </a:lnTo>
                <a:close/>
                <a:moveTo>
                  <a:pt x="4345" y="504"/>
                </a:moveTo>
                <a:lnTo>
                  <a:pt x="4344" y="504"/>
                </a:lnTo>
                <a:lnTo>
                  <a:pt x="4344" y="502"/>
                </a:lnTo>
                <a:lnTo>
                  <a:pt x="4345" y="502"/>
                </a:lnTo>
                <a:lnTo>
                  <a:pt x="4345" y="504"/>
                </a:lnTo>
                <a:close/>
                <a:moveTo>
                  <a:pt x="4348" y="501"/>
                </a:moveTo>
                <a:lnTo>
                  <a:pt x="4347" y="501"/>
                </a:lnTo>
                <a:lnTo>
                  <a:pt x="4347" y="500"/>
                </a:lnTo>
                <a:lnTo>
                  <a:pt x="4348" y="500"/>
                </a:lnTo>
                <a:lnTo>
                  <a:pt x="4348" y="501"/>
                </a:lnTo>
                <a:close/>
                <a:moveTo>
                  <a:pt x="4352" y="501"/>
                </a:moveTo>
                <a:lnTo>
                  <a:pt x="4353" y="501"/>
                </a:lnTo>
                <a:lnTo>
                  <a:pt x="4355" y="501"/>
                </a:lnTo>
                <a:lnTo>
                  <a:pt x="4355" y="502"/>
                </a:lnTo>
                <a:lnTo>
                  <a:pt x="4353" y="502"/>
                </a:lnTo>
                <a:lnTo>
                  <a:pt x="4352" y="502"/>
                </a:lnTo>
                <a:lnTo>
                  <a:pt x="4351" y="502"/>
                </a:lnTo>
                <a:lnTo>
                  <a:pt x="4350" y="502"/>
                </a:lnTo>
                <a:lnTo>
                  <a:pt x="4350" y="501"/>
                </a:lnTo>
                <a:lnTo>
                  <a:pt x="4350" y="500"/>
                </a:lnTo>
                <a:lnTo>
                  <a:pt x="4351" y="500"/>
                </a:lnTo>
                <a:lnTo>
                  <a:pt x="4351" y="501"/>
                </a:lnTo>
                <a:lnTo>
                  <a:pt x="4352" y="501"/>
                </a:lnTo>
                <a:close/>
                <a:moveTo>
                  <a:pt x="4361" y="502"/>
                </a:moveTo>
                <a:lnTo>
                  <a:pt x="4360" y="502"/>
                </a:lnTo>
                <a:lnTo>
                  <a:pt x="4361" y="502"/>
                </a:lnTo>
                <a:close/>
                <a:moveTo>
                  <a:pt x="4358" y="502"/>
                </a:moveTo>
                <a:lnTo>
                  <a:pt x="4357" y="502"/>
                </a:lnTo>
                <a:lnTo>
                  <a:pt x="4356" y="502"/>
                </a:lnTo>
                <a:lnTo>
                  <a:pt x="4356" y="501"/>
                </a:lnTo>
                <a:lnTo>
                  <a:pt x="4357" y="501"/>
                </a:lnTo>
                <a:lnTo>
                  <a:pt x="4358" y="501"/>
                </a:lnTo>
                <a:lnTo>
                  <a:pt x="4358" y="502"/>
                </a:lnTo>
                <a:close/>
                <a:moveTo>
                  <a:pt x="4375" y="502"/>
                </a:moveTo>
                <a:lnTo>
                  <a:pt x="4376" y="502"/>
                </a:lnTo>
                <a:lnTo>
                  <a:pt x="4376" y="504"/>
                </a:lnTo>
                <a:lnTo>
                  <a:pt x="4377" y="504"/>
                </a:lnTo>
                <a:lnTo>
                  <a:pt x="4377" y="505"/>
                </a:lnTo>
                <a:lnTo>
                  <a:pt x="4377" y="506"/>
                </a:lnTo>
                <a:lnTo>
                  <a:pt x="4378" y="506"/>
                </a:lnTo>
                <a:lnTo>
                  <a:pt x="4378" y="507"/>
                </a:lnTo>
                <a:lnTo>
                  <a:pt x="4378" y="508"/>
                </a:lnTo>
                <a:lnTo>
                  <a:pt x="4379" y="508"/>
                </a:lnTo>
                <a:lnTo>
                  <a:pt x="4379" y="509"/>
                </a:lnTo>
                <a:lnTo>
                  <a:pt x="4379" y="510"/>
                </a:lnTo>
                <a:lnTo>
                  <a:pt x="4381" y="510"/>
                </a:lnTo>
                <a:lnTo>
                  <a:pt x="4381" y="512"/>
                </a:lnTo>
                <a:lnTo>
                  <a:pt x="4381" y="513"/>
                </a:lnTo>
                <a:lnTo>
                  <a:pt x="4382" y="513"/>
                </a:lnTo>
                <a:lnTo>
                  <a:pt x="4382" y="514"/>
                </a:lnTo>
                <a:lnTo>
                  <a:pt x="4382" y="515"/>
                </a:lnTo>
                <a:lnTo>
                  <a:pt x="4383" y="515"/>
                </a:lnTo>
                <a:lnTo>
                  <a:pt x="4383" y="516"/>
                </a:lnTo>
                <a:lnTo>
                  <a:pt x="4383" y="517"/>
                </a:lnTo>
                <a:lnTo>
                  <a:pt x="4384" y="517"/>
                </a:lnTo>
                <a:lnTo>
                  <a:pt x="4384" y="520"/>
                </a:lnTo>
                <a:lnTo>
                  <a:pt x="4385" y="520"/>
                </a:lnTo>
                <a:lnTo>
                  <a:pt x="4385" y="521"/>
                </a:lnTo>
                <a:lnTo>
                  <a:pt x="4385" y="522"/>
                </a:lnTo>
                <a:lnTo>
                  <a:pt x="4386" y="522"/>
                </a:lnTo>
                <a:lnTo>
                  <a:pt x="4386" y="523"/>
                </a:lnTo>
                <a:lnTo>
                  <a:pt x="4386" y="524"/>
                </a:lnTo>
                <a:lnTo>
                  <a:pt x="4386" y="525"/>
                </a:lnTo>
                <a:lnTo>
                  <a:pt x="4387" y="525"/>
                </a:lnTo>
                <a:lnTo>
                  <a:pt x="4387" y="526"/>
                </a:lnTo>
                <a:lnTo>
                  <a:pt x="4387" y="527"/>
                </a:lnTo>
                <a:lnTo>
                  <a:pt x="4389" y="527"/>
                </a:lnTo>
                <a:lnTo>
                  <a:pt x="4389" y="529"/>
                </a:lnTo>
                <a:lnTo>
                  <a:pt x="4389" y="530"/>
                </a:lnTo>
                <a:lnTo>
                  <a:pt x="4389" y="531"/>
                </a:lnTo>
                <a:lnTo>
                  <a:pt x="4390" y="531"/>
                </a:lnTo>
                <a:lnTo>
                  <a:pt x="4390" y="532"/>
                </a:lnTo>
                <a:lnTo>
                  <a:pt x="4390" y="533"/>
                </a:lnTo>
                <a:lnTo>
                  <a:pt x="4390" y="534"/>
                </a:lnTo>
                <a:lnTo>
                  <a:pt x="4391" y="534"/>
                </a:lnTo>
                <a:lnTo>
                  <a:pt x="4391" y="535"/>
                </a:lnTo>
                <a:lnTo>
                  <a:pt x="4391" y="537"/>
                </a:lnTo>
                <a:lnTo>
                  <a:pt x="4391" y="538"/>
                </a:lnTo>
                <a:lnTo>
                  <a:pt x="4392" y="538"/>
                </a:lnTo>
                <a:lnTo>
                  <a:pt x="4392" y="539"/>
                </a:lnTo>
                <a:lnTo>
                  <a:pt x="4392" y="540"/>
                </a:lnTo>
                <a:lnTo>
                  <a:pt x="4392" y="541"/>
                </a:lnTo>
                <a:lnTo>
                  <a:pt x="4393" y="541"/>
                </a:lnTo>
                <a:lnTo>
                  <a:pt x="4393" y="542"/>
                </a:lnTo>
                <a:lnTo>
                  <a:pt x="4393" y="543"/>
                </a:lnTo>
                <a:lnTo>
                  <a:pt x="4393" y="544"/>
                </a:lnTo>
                <a:lnTo>
                  <a:pt x="4393" y="546"/>
                </a:lnTo>
                <a:lnTo>
                  <a:pt x="4394" y="546"/>
                </a:lnTo>
                <a:lnTo>
                  <a:pt x="4394" y="547"/>
                </a:lnTo>
                <a:lnTo>
                  <a:pt x="4394" y="548"/>
                </a:lnTo>
                <a:lnTo>
                  <a:pt x="4394" y="549"/>
                </a:lnTo>
                <a:lnTo>
                  <a:pt x="4394" y="550"/>
                </a:lnTo>
                <a:lnTo>
                  <a:pt x="4395" y="550"/>
                </a:lnTo>
                <a:lnTo>
                  <a:pt x="4395" y="551"/>
                </a:lnTo>
                <a:lnTo>
                  <a:pt x="4395" y="552"/>
                </a:lnTo>
                <a:lnTo>
                  <a:pt x="4395" y="554"/>
                </a:lnTo>
                <a:lnTo>
                  <a:pt x="4395" y="555"/>
                </a:lnTo>
                <a:lnTo>
                  <a:pt x="4396" y="555"/>
                </a:lnTo>
                <a:lnTo>
                  <a:pt x="4396" y="556"/>
                </a:lnTo>
                <a:lnTo>
                  <a:pt x="4396" y="557"/>
                </a:lnTo>
                <a:lnTo>
                  <a:pt x="4396" y="558"/>
                </a:lnTo>
                <a:lnTo>
                  <a:pt x="4396" y="559"/>
                </a:lnTo>
                <a:lnTo>
                  <a:pt x="4398" y="559"/>
                </a:lnTo>
                <a:lnTo>
                  <a:pt x="4398" y="560"/>
                </a:lnTo>
                <a:lnTo>
                  <a:pt x="4398" y="562"/>
                </a:lnTo>
                <a:lnTo>
                  <a:pt x="4398" y="563"/>
                </a:lnTo>
                <a:lnTo>
                  <a:pt x="4398" y="564"/>
                </a:lnTo>
                <a:lnTo>
                  <a:pt x="4399" y="565"/>
                </a:lnTo>
                <a:lnTo>
                  <a:pt x="4399" y="566"/>
                </a:lnTo>
                <a:lnTo>
                  <a:pt x="4399" y="567"/>
                </a:lnTo>
                <a:lnTo>
                  <a:pt x="4399" y="568"/>
                </a:lnTo>
                <a:lnTo>
                  <a:pt x="4399" y="569"/>
                </a:lnTo>
                <a:lnTo>
                  <a:pt x="4400" y="569"/>
                </a:lnTo>
                <a:lnTo>
                  <a:pt x="4400" y="571"/>
                </a:lnTo>
                <a:lnTo>
                  <a:pt x="4400" y="572"/>
                </a:lnTo>
                <a:lnTo>
                  <a:pt x="4400" y="573"/>
                </a:lnTo>
                <a:lnTo>
                  <a:pt x="4400" y="574"/>
                </a:lnTo>
                <a:lnTo>
                  <a:pt x="4400" y="575"/>
                </a:lnTo>
                <a:lnTo>
                  <a:pt x="4400" y="576"/>
                </a:lnTo>
                <a:lnTo>
                  <a:pt x="4400" y="577"/>
                </a:lnTo>
                <a:lnTo>
                  <a:pt x="4401" y="579"/>
                </a:lnTo>
                <a:lnTo>
                  <a:pt x="4401" y="580"/>
                </a:lnTo>
                <a:lnTo>
                  <a:pt x="4401" y="581"/>
                </a:lnTo>
                <a:lnTo>
                  <a:pt x="4401" y="582"/>
                </a:lnTo>
                <a:lnTo>
                  <a:pt x="4401" y="583"/>
                </a:lnTo>
                <a:lnTo>
                  <a:pt x="4401" y="584"/>
                </a:lnTo>
                <a:lnTo>
                  <a:pt x="4402" y="584"/>
                </a:lnTo>
                <a:lnTo>
                  <a:pt x="4402" y="585"/>
                </a:lnTo>
                <a:lnTo>
                  <a:pt x="4402" y="587"/>
                </a:lnTo>
                <a:lnTo>
                  <a:pt x="4402" y="588"/>
                </a:lnTo>
                <a:lnTo>
                  <a:pt x="4402" y="589"/>
                </a:lnTo>
                <a:lnTo>
                  <a:pt x="4402" y="590"/>
                </a:lnTo>
                <a:lnTo>
                  <a:pt x="4402" y="591"/>
                </a:lnTo>
                <a:lnTo>
                  <a:pt x="4403" y="591"/>
                </a:lnTo>
                <a:lnTo>
                  <a:pt x="4403" y="592"/>
                </a:lnTo>
                <a:lnTo>
                  <a:pt x="4403" y="593"/>
                </a:lnTo>
                <a:lnTo>
                  <a:pt x="4403" y="594"/>
                </a:lnTo>
                <a:lnTo>
                  <a:pt x="4403" y="596"/>
                </a:lnTo>
                <a:lnTo>
                  <a:pt x="4403" y="597"/>
                </a:lnTo>
                <a:lnTo>
                  <a:pt x="4403" y="598"/>
                </a:lnTo>
                <a:lnTo>
                  <a:pt x="4404" y="598"/>
                </a:lnTo>
                <a:lnTo>
                  <a:pt x="4404" y="599"/>
                </a:lnTo>
                <a:lnTo>
                  <a:pt x="4404" y="600"/>
                </a:lnTo>
                <a:lnTo>
                  <a:pt x="4404" y="601"/>
                </a:lnTo>
                <a:lnTo>
                  <a:pt x="4404" y="602"/>
                </a:lnTo>
                <a:lnTo>
                  <a:pt x="4404" y="604"/>
                </a:lnTo>
                <a:lnTo>
                  <a:pt x="4404" y="605"/>
                </a:lnTo>
                <a:lnTo>
                  <a:pt x="4406" y="605"/>
                </a:lnTo>
                <a:lnTo>
                  <a:pt x="4406" y="606"/>
                </a:lnTo>
                <a:lnTo>
                  <a:pt x="4406" y="607"/>
                </a:lnTo>
                <a:lnTo>
                  <a:pt x="4406" y="608"/>
                </a:lnTo>
                <a:lnTo>
                  <a:pt x="4406" y="609"/>
                </a:lnTo>
                <a:lnTo>
                  <a:pt x="4406" y="610"/>
                </a:lnTo>
                <a:lnTo>
                  <a:pt x="4406" y="612"/>
                </a:lnTo>
                <a:lnTo>
                  <a:pt x="4407" y="612"/>
                </a:lnTo>
                <a:lnTo>
                  <a:pt x="4407" y="614"/>
                </a:lnTo>
                <a:lnTo>
                  <a:pt x="4407" y="615"/>
                </a:lnTo>
                <a:lnTo>
                  <a:pt x="4407" y="616"/>
                </a:lnTo>
                <a:lnTo>
                  <a:pt x="4407" y="617"/>
                </a:lnTo>
                <a:lnTo>
                  <a:pt x="4407" y="618"/>
                </a:lnTo>
                <a:lnTo>
                  <a:pt x="4407" y="619"/>
                </a:lnTo>
                <a:lnTo>
                  <a:pt x="4407" y="621"/>
                </a:lnTo>
                <a:lnTo>
                  <a:pt x="4407" y="622"/>
                </a:lnTo>
                <a:lnTo>
                  <a:pt x="4407" y="623"/>
                </a:lnTo>
                <a:lnTo>
                  <a:pt x="4407" y="624"/>
                </a:lnTo>
                <a:lnTo>
                  <a:pt x="4407" y="625"/>
                </a:lnTo>
                <a:lnTo>
                  <a:pt x="4407" y="626"/>
                </a:lnTo>
                <a:lnTo>
                  <a:pt x="4407" y="627"/>
                </a:lnTo>
                <a:lnTo>
                  <a:pt x="4407" y="629"/>
                </a:lnTo>
                <a:lnTo>
                  <a:pt x="4407" y="630"/>
                </a:lnTo>
                <a:lnTo>
                  <a:pt x="4407" y="631"/>
                </a:lnTo>
                <a:lnTo>
                  <a:pt x="4407" y="632"/>
                </a:lnTo>
                <a:lnTo>
                  <a:pt x="4407" y="633"/>
                </a:lnTo>
                <a:lnTo>
                  <a:pt x="4406" y="633"/>
                </a:lnTo>
                <a:lnTo>
                  <a:pt x="4407" y="633"/>
                </a:lnTo>
                <a:lnTo>
                  <a:pt x="4407" y="634"/>
                </a:lnTo>
                <a:lnTo>
                  <a:pt x="4406" y="634"/>
                </a:lnTo>
                <a:lnTo>
                  <a:pt x="4406" y="635"/>
                </a:lnTo>
                <a:lnTo>
                  <a:pt x="4406" y="636"/>
                </a:lnTo>
                <a:lnTo>
                  <a:pt x="4406" y="638"/>
                </a:lnTo>
                <a:lnTo>
                  <a:pt x="4406" y="639"/>
                </a:lnTo>
                <a:lnTo>
                  <a:pt x="4406" y="640"/>
                </a:lnTo>
                <a:lnTo>
                  <a:pt x="4404" y="641"/>
                </a:lnTo>
                <a:lnTo>
                  <a:pt x="4404" y="642"/>
                </a:lnTo>
                <a:lnTo>
                  <a:pt x="4404" y="643"/>
                </a:lnTo>
                <a:lnTo>
                  <a:pt x="4404" y="644"/>
                </a:lnTo>
                <a:lnTo>
                  <a:pt x="4404" y="646"/>
                </a:lnTo>
                <a:lnTo>
                  <a:pt x="4404" y="647"/>
                </a:lnTo>
                <a:lnTo>
                  <a:pt x="4403" y="648"/>
                </a:lnTo>
                <a:lnTo>
                  <a:pt x="4403" y="649"/>
                </a:lnTo>
                <a:lnTo>
                  <a:pt x="4403" y="650"/>
                </a:lnTo>
                <a:lnTo>
                  <a:pt x="4403" y="651"/>
                </a:lnTo>
                <a:lnTo>
                  <a:pt x="4403" y="652"/>
                </a:lnTo>
                <a:lnTo>
                  <a:pt x="4402" y="652"/>
                </a:lnTo>
                <a:lnTo>
                  <a:pt x="4402" y="654"/>
                </a:lnTo>
                <a:lnTo>
                  <a:pt x="4402" y="655"/>
                </a:lnTo>
                <a:lnTo>
                  <a:pt x="4402" y="656"/>
                </a:lnTo>
                <a:lnTo>
                  <a:pt x="4401" y="657"/>
                </a:lnTo>
                <a:lnTo>
                  <a:pt x="4401" y="658"/>
                </a:lnTo>
                <a:lnTo>
                  <a:pt x="4401" y="659"/>
                </a:lnTo>
                <a:lnTo>
                  <a:pt x="4401" y="660"/>
                </a:lnTo>
                <a:lnTo>
                  <a:pt x="4401" y="661"/>
                </a:lnTo>
                <a:lnTo>
                  <a:pt x="4401" y="663"/>
                </a:lnTo>
                <a:lnTo>
                  <a:pt x="4401" y="664"/>
                </a:lnTo>
                <a:lnTo>
                  <a:pt x="4400" y="664"/>
                </a:lnTo>
                <a:lnTo>
                  <a:pt x="4401" y="664"/>
                </a:lnTo>
                <a:lnTo>
                  <a:pt x="4400" y="665"/>
                </a:lnTo>
                <a:lnTo>
                  <a:pt x="4400" y="666"/>
                </a:lnTo>
                <a:lnTo>
                  <a:pt x="4400" y="667"/>
                </a:lnTo>
                <a:lnTo>
                  <a:pt x="4400" y="668"/>
                </a:lnTo>
                <a:lnTo>
                  <a:pt x="4400" y="669"/>
                </a:lnTo>
                <a:lnTo>
                  <a:pt x="4399" y="669"/>
                </a:lnTo>
                <a:lnTo>
                  <a:pt x="4399" y="671"/>
                </a:lnTo>
                <a:lnTo>
                  <a:pt x="4399" y="672"/>
                </a:lnTo>
                <a:lnTo>
                  <a:pt x="4399" y="673"/>
                </a:lnTo>
                <a:lnTo>
                  <a:pt x="4399" y="674"/>
                </a:lnTo>
                <a:lnTo>
                  <a:pt x="4399" y="675"/>
                </a:lnTo>
                <a:lnTo>
                  <a:pt x="4399" y="676"/>
                </a:lnTo>
                <a:lnTo>
                  <a:pt x="4398" y="677"/>
                </a:lnTo>
                <a:lnTo>
                  <a:pt x="4398" y="679"/>
                </a:lnTo>
                <a:lnTo>
                  <a:pt x="4398" y="680"/>
                </a:lnTo>
                <a:lnTo>
                  <a:pt x="4398" y="681"/>
                </a:lnTo>
                <a:lnTo>
                  <a:pt x="4398" y="682"/>
                </a:lnTo>
                <a:lnTo>
                  <a:pt x="4398" y="683"/>
                </a:lnTo>
                <a:lnTo>
                  <a:pt x="4398" y="684"/>
                </a:lnTo>
                <a:lnTo>
                  <a:pt x="4398" y="685"/>
                </a:lnTo>
                <a:lnTo>
                  <a:pt x="4396" y="686"/>
                </a:lnTo>
                <a:lnTo>
                  <a:pt x="4396" y="688"/>
                </a:lnTo>
                <a:lnTo>
                  <a:pt x="4396" y="689"/>
                </a:lnTo>
                <a:lnTo>
                  <a:pt x="4396" y="691"/>
                </a:lnTo>
                <a:lnTo>
                  <a:pt x="4396" y="692"/>
                </a:lnTo>
                <a:lnTo>
                  <a:pt x="4396" y="693"/>
                </a:lnTo>
                <a:lnTo>
                  <a:pt x="4396" y="694"/>
                </a:lnTo>
                <a:lnTo>
                  <a:pt x="4396" y="696"/>
                </a:lnTo>
                <a:lnTo>
                  <a:pt x="4396" y="697"/>
                </a:lnTo>
                <a:lnTo>
                  <a:pt x="4396" y="698"/>
                </a:lnTo>
                <a:lnTo>
                  <a:pt x="4395" y="698"/>
                </a:lnTo>
                <a:lnTo>
                  <a:pt x="4396" y="698"/>
                </a:lnTo>
                <a:lnTo>
                  <a:pt x="4395" y="699"/>
                </a:lnTo>
                <a:lnTo>
                  <a:pt x="4395" y="700"/>
                </a:lnTo>
                <a:lnTo>
                  <a:pt x="4395" y="701"/>
                </a:lnTo>
                <a:lnTo>
                  <a:pt x="4395" y="702"/>
                </a:lnTo>
                <a:lnTo>
                  <a:pt x="4395" y="703"/>
                </a:lnTo>
                <a:lnTo>
                  <a:pt x="4395" y="705"/>
                </a:lnTo>
                <a:lnTo>
                  <a:pt x="4395" y="706"/>
                </a:lnTo>
                <a:lnTo>
                  <a:pt x="4395" y="707"/>
                </a:lnTo>
                <a:lnTo>
                  <a:pt x="4395" y="708"/>
                </a:lnTo>
                <a:lnTo>
                  <a:pt x="4395" y="709"/>
                </a:lnTo>
                <a:lnTo>
                  <a:pt x="4395" y="710"/>
                </a:lnTo>
                <a:lnTo>
                  <a:pt x="4395" y="711"/>
                </a:lnTo>
                <a:lnTo>
                  <a:pt x="4395" y="713"/>
                </a:lnTo>
                <a:lnTo>
                  <a:pt x="4395" y="714"/>
                </a:lnTo>
                <a:lnTo>
                  <a:pt x="4395" y="715"/>
                </a:lnTo>
                <a:lnTo>
                  <a:pt x="4395" y="716"/>
                </a:lnTo>
                <a:lnTo>
                  <a:pt x="4395" y="717"/>
                </a:lnTo>
                <a:lnTo>
                  <a:pt x="4394" y="717"/>
                </a:lnTo>
                <a:lnTo>
                  <a:pt x="4395" y="717"/>
                </a:lnTo>
                <a:lnTo>
                  <a:pt x="4395" y="718"/>
                </a:lnTo>
                <a:lnTo>
                  <a:pt x="4394" y="718"/>
                </a:lnTo>
                <a:lnTo>
                  <a:pt x="4394" y="719"/>
                </a:lnTo>
                <a:lnTo>
                  <a:pt x="4394" y="721"/>
                </a:lnTo>
                <a:lnTo>
                  <a:pt x="4394" y="722"/>
                </a:lnTo>
                <a:lnTo>
                  <a:pt x="4394" y="723"/>
                </a:lnTo>
                <a:lnTo>
                  <a:pt x="4394" y="724"/>
                </a:lnTo>
                <a:lnTo>
                  <a:pt x="4394" y="725"/>
                </a:lnTo>
                <a:lnTo>
                  <a:pt x="4394" y="726"/>
                </a:lnTo>
                <a:lnTo>
                  <a:pt x="4394" y="727"/>
                </a:lnTo>
                <a:lnTo>
                  <a:pt x="4394" y="728"/>
                </a:lnTo>
                <a:lnTo>
                  <a:pt x="4394" y="730"/>
                </a:lnTo>
                <a:lnTo>
                  <a:pt x="4394" y="731"/>
                </a:lnTo>
                <a:lnTo>
                  <a:pt x="4394" y="732"/>
                </a:lnTo>
                <a:lnTo>
                  <a:pt x="4394" y="733"/>
                </a:lnTo>
                <a:lnTo>
                  <a:pt x="4394" y="734"/>
                </a:lnTo>
                <a:lnTo>
                  <a:pt x="4394" y="735"/>
                </a:lnTo>
                <a:lnTo>
                  <a:pt x="4393" y="735"/>
                </a:lnTo>
                <a:lnTo>
                  <a:pt x="4393" y="736"/>
                </a:lnTo>
                <a:lnTo>
                  <a:pt x="4393" y="738"/>
                </a:lnTo>
                <a:lnTo>
                  <a:pt x="4393" y="739"/>
                </a:lnTo>
                <a:lnTo>
                  <a:pt x="4393" y="740"/>
                </a:lnTo>
                <a:lnTo>
                  <a:pt x="4392" y="740"/>
                </a:lnTo>
                <a:lnTo>
                  <a:pt x="4392" y="741"/>
                </a:lnTo>
                <a:lnTo>
                  <a:pt x="4392" y="742"/>
                </a:lnTo>
                <a:lnTo>
                  <a:pt x="4392" y="743"/>
                </a:lnTo>
                <a:lnTo>
                  <a:pt x="4391" y="744"/>
                </a:lnTo>
                <a:lnTo>
                  <a:pt x="4391" y="746"/>
                </a:lnTo>
                <a:lnTo>
                  <a:pt x="4391" y="747"/>
                </a:lnTo>
                <a:lnTo>
                  <a:pt x="4391" y="748"/>
                </a:lnTo>
                <a:lnTo>
                  <a:pt x="4390" y="748"/>
                </a:lnTo>
                <a:lnTo>
                  <a:pt x="4390" y="749"/>
                </a:lnTo>
                <a:lnTo>
                  <a:pt x="4390" y="750"/>
                </a:lnTo>
                <a:lnTo>
                  <a:pt x="4390" y="751"/>
                </a:lnTo>
                <a:lnTo>
                  <a:pt x="4389" y="752"/>
                </a:lnTo>
                <a:lnTo>
                  <a:pt x="4389" y="753"/>
                </a:lnTo>
                <a:lnTo>
                  <a:pt x="4389" y="755"/>
                </a:lnTo>
                <a:lnTo>
                  <a:pt x="4389" y="756"/>
                </a:lnTo>
                <a:lnTo>
                  <a:pt x="4389" y="757"/>
                </a:lnTo>
                <a:lnTo>
                  <a:pt x="4387" y="758"/>
                </a:lnTo>
                <a:lnTo>
                  <a:pt x="4387" y="759"/>
                </a:lnTo>
                <a:lnTo>
                  <a:pt x="4387" y="760"/>
                </a:lnTo>
                <a:lnTo>
                  <a:pt x="4387" y="761"/>
                </a:lnTo>
                <a:lnTo>
                  <a:pt x="4387" y="763"/>
                </a:lnTo>
                <a:lnTo>
                  <a:pt x="4387" y="764"/>
                </a:lnTo>
                <a:lnTo>
                  <a:pt x="4387" y="765"/>
                </a:lnTo>
                <a:lnTo>
                  <a:pt x="4386" y="765"/>
                </a:lnTo>
                <a:lnTo>
                  <a:pt x="4386" y="766"/>
                </a:lnTo>
                <a:lnTo>
                  <a:pt x="4386" y="767"/>
                </a:lnTo>
                <a:lnTo>
                  <a:pt x="4386" y="768"/>
                </a:lnTo>
                <a:lnTo>
                  <a:pt x="4386" y="769"/>
                </a:lnTo>
                <a:lnTo>
                  <a:pt x="4386" y="771"/>
                </a:lnTo>
                <a:lnTo>
                  <a:pt x="4385" y="771"/>
                </a:lnTo>
                <a:lnTo>
                  <a:pt x="4385" y="772"/>
                </a:lnTo>
                <a:lnTo>
                  <a:pt x="4385" y="773"/>
                </a:lnTo>
                <a:lnTo>
                  <a:pt x="4385" y="774"/>
                </a:lnTo>
                <a:lnTo>
                  <a:pt x="4385" y="775"/>
                </a:lnTo>
                <a:lnTo>
                  <a:pt x="4384" y="775"/>
                </a:lnTo>
                <a:lnTo>
                  <a:pt x="4384" y="776"/>
                </a:lnTo>
                <a:lnTo>
                  <a:pt x="4384" y="777"/>
                </a:lnTo>
                <a:lnTo>
                  <a:pt x="4384" y="778"/>
                </a:lnTo>
                <a:lnTo>
                  <a:pt x="4384" y="780"/>
                </a:lnTo>
                <a:lnTo>
                  <a:pt x="4383" y="780"/>
                </a:lnTo>
                <a:lnTo>
                  <a:pt x="4383" y="781"/>
                </a:lnTo>
                <a:lnTo>
                  <a:pt x="4383" y="782"/>
                </a:lnTo>
                <a:lnTo>
                  <a:pt x="4383" y="783"/>
                </a:lnTo>
                <a:lnTo>
                  <a:pt x="4383" y="784"/>
                </a:lnTo>
                <a:lnTo>
                  <a:pt x="4383" y="785"/>
                </a:lnTo>
                <a:lnTo>
                  <a:pt x="4383" y="786"/>
                </a:lnTo>
                <a:lnTo>
                  <a:pt x="4382" y="788"/>
                </a:lnTo>
                <a:lnTo>
                  <a:pt x="4382" y="789"/>
                </a:lnTo>
                <a:lnTo>
                  <a:pt x="4382" y="790"/>
                </a:lnTo>
                <a:lnTo>
                  <a:pt x="4382" y="791"/>
                </a:lnTo>
                <a:lnTo>
                  <a:pt x="4382" y="792"/>
                </a:lnTo>
                <a:lnTo>
                  <a:pt x="4382" y="793"/>
                </a:lnTo>
                <a:lnTo>
                  <a:pt x="4381" y="793"/>
                </a:lnTo>
                <a:lnTo>
                  <a:pt x="4381" y="794"/>
                </a:lnTo>
                <a:lnTo>
                  <a:pt x="4381" y="795"/>
                </a:lnTo>
                <a:lnTo>
                  <a:pt x="4381" y="797"/>
                </a:lnTo>
                <a:lnTo>
                  <a:pt x="4381" y="798"/>
                </a:lnTo>
                <a:lnTo>
                  <a:pt x="4381" y="799"/>
                </a:lnTo>
                <a:lnTo>
                  <a:pt x="4381" y="800"/>
                </a:lnTo>
                <a:lnTo>
                  <a:pt x="4381" y="801"/>
                </a:lnTo>
                <a:lnTo>
                  <a:pt x="4379" y="801"/>
                </a:lnTo>
                <a:lnTo>
                  <a:pt x="4379" y="802"/>
                </a:lnTo>
                <a:lnTo>
                  <a:pt x="4379" y="803"/>
                </a:lnTo>
                <a:lnTo>
                  <a:pt x="4379" y="805"/>
                </a:lnTo>
                <a:lnTo>
                  <a:pt x="4379" y="806"/>
                </a:lnTo>
                <a:lnTo>
                  <a:pt x="4379" y="807"/>
                </a:lnTo>
                <a:lnTo>
                  <a:pt x="4379" y="808"/>
                </a:lnTo>
                <a:lnTo>
                  <a:pt x="4379" y="809"/>
                </a:lnTo>
                <a:lnTo>
                  <a:pt x="4378" y="809"/>
                </a:lnTo>
                <a:lnTo>
                  <a:pt x="4378" y="810"/>
                </a:lnTo>
                <a:lnTo>
                  <a:pt x="4378" y="811"/>
                </a:lnTo>
                <a:lnTo>
                  <a:pt x="4378" y="813"/>
                </a:lnTo>
                <a:lnTo>
                  <a:pt x="4378" y="814"/>
                </a:lnTo>
                <a:lnTo>
                  <a:pt x="4378" y="815"/>
                </a:lnTo>
                <a:lnTo>
                  <a:pt x="4378" y="816"/>
                </a:lnTo>
                <a:lnTo>
                  <a:pt x="4378" y="817"/>
                </a:lnTo>
                <a:lnTo>
                  <a:pt x="4377" y="817"/>
                </a:lnTo>
                <a:lnTo>
                  <a:pt x="4378" y="817"/>
                </a:lnTo>
                <a:lnTo>
                  <a:pt x="4377" y="818"/>
                </a:lnTo>
                <a:lnTo>
                  <a:pt x="4377" y="819"/>
                </a:lnTo>
                <a:lnTo>
                  <a:pt x="4377" y="820"/>
                </a:lnTo>
                <a:lnTo>
                  <a:pt x="4377" y="822"/>
                </a:lnTo>
                <a:lnTo>
                  <a:pt x="4376" y="822"/>
                </a:lnTo>
                <a:lnTo>
                  <a:pt x="4376" y="823"/>
                </a:lnTo>
                <a:lnTo>
                  <a:pt x="4376" y="824"/>
                </a:lnTo>
                <a:lnTo>
                  <a:pt x="4375" y="824"/>
                </a:lnTo>
                <a:lnTo>
                  <a:pt x="4375" y="825"/>
                </a:lnTo>
                <a:lnTo>
                  <a:pt x="4375" y="826"/>
                </a:lnTo>
                <a:lnTo>
                  <a:pt x="4375" y="827"/>
                </a:lnTo>
                <a:lnTo>
                  <a:pt x="4375" y="828"/>
                </a:lnTo>
                <a:lnTo>
                  <a:pt x="4375" y="830"/>
                </a:lnTo>
                <a:lnTo>
                  <a:pt x="4375" y="831"/>
                </a:lnTo>
                <a:lnTo>
                  <a:pt x="4375" y="832"/>
                </a:lnTo>
                <a:lnTo>
                  <a:pt x="4375" y="833"/>
                </a:lnTo>
                <a:lnTo>
                  <a:pt x="4375" y="834"/>
                </a:lnTo>
                <a:lnTo>
                  <a:pt x="4375" y="835"/>
                </a:lnTo>
                <a:lnTo>
                  <a:pt x="4375" y="836"/>
                </a:lnTo>
                <a:lnTo>
                  <a:pt x="4375" y="838"/>
                </a:lnTo>
                <a:lnTo>
                  <a:pt x="4375" y="839"/>
                </a:lnTo>
                <a:lnTo>
                  <a:pt x="4375" y="840"/>
                </a:lnTo>
                <a:lnTo>
                  <a:pt x="4375" y="841"/>
                </a:lnTo>
                <a:lnTo>
                  <a:pt x="4374" y="840"/>
                </a:lnTo>
                <a:lnTo>
                  <a:pt x="4373" y="839"/>
                </a:lnTo>
                <a:lnTo>
                  <a:pt x="4372" y="839"/>
                </a:lnTo>
                <a:lnTo>
                  <a:pt x="4372" y="838"/>
                </a:lnTo>
                <a:lnTo>
                  <a:pt x="4370" y="838"/>
                </a:lnTo>
                <a:lnTo>
                  <a:pt x="4370" y="836"/>
                </a:lnTo>
                <a:lnTo>
                  <a:pt x="4369" y="836"/>
                </a:lnTo>
                <a:lnTo>
                  <a:pt x="4368" y="836"/>
                </a:lnTo>
                <a:lnTo>
                  <a:pt x="4368" y="835"/>
                </a:lnTo>
                <a:lnTo>
                  <a:pt x="4367" y="835"/>
                </a:lnTo>
                <a:lnTo>
                  <a:pt x="4366" y="835"/>
                </a:lnTo>
                <a:lnTo>
                  <a:pt x="4365" y="835"/>
                </a:lnTo>
                <a:lnTo>
                  <a:pt x="4365" y="834"/>
                </a:lnTo>
                <a:lnTo>
                  <a:pt x="4364" y="834"/>
                </a:lnTo>
                <a:lnTo>
                  <a:pt x="4362" y="834"/>
                </a:lnTo>
                <a:lnTo>
                  <a:pt x="4361" y="834"/>
                </a:lnTo>
                <a:lnTo>
                  <a:pt x="4361" y="833"/>
                </a:lnTo>
                <a:lnTo>
                  <a:pt x="4360" y="833"/>
                </a:lnTo>
                <a:lnTo>
                  <a:pt x="4359" y="833"/>
                </a:lnTo>
                <a:lnTo>
                  <a:pt x="4358" y="833"/>
                </a:lnTo>
                <a:lnTo>
                  <a:pt x="4357" y="833"/>
                </a:lnTo>
                <a:lnTo>
                  <a:pt x="4356" y="832"/>
                </a:lnTo>
                <a:lnTo>
                  <a:pt x="4355" y="832"/>
                </a:lnTo>
                <a:lnTo>
                  <a:pt x="4353" y="832"/>
                </a:lnTo>
                <a:lnTo>
                  <a:pt x="4352" y="832"/>
                </a:lnTo>
                <a:lnTo>
                  <a:pt x="4351" y="832"/>
                </a:lnTo>
                <a:lnTo>
                  <a:pt x="4350" y="832"/>
                </a:lnTo>
                <a:lnTo>
                  <a:pt x="4349" y="832"/>
                </a:lnTo>
                <a:lnTo>
                  <a:pt x="4348" y="832"/>
                </a:lnTo>
                <a:lnTo>
                  <a:pt x="4347" y="832"/>
                </a:lnTo>
                <a:lnTo>
                  <a:pt x="4345" y="832"/>
                </a:lnTo>
                <a:lnTo>
                  <a:pt x="4344" y="832"/>
                </a:lnTo>
                <a:lnTo>
                  <a:pt x="4344" y="833"/>
                </a:lnTo>
                <a:lnTo>
                  <a:pt x="4343" y="833"/>
                </a:lnTo>
                <a:lnTo>
                  <a:pt x="4342" y="833"/>
                </a:lnTo>
                <a:lnTo>
                  <a:pt x="4341" y="833"/>
                </a:lnTo>
                <a:lnTo>
                  <a:pt x="4340" y="833"/>
                </a:lnTo>
                <a:lnTo>
                  <a:pt x="4339" y="833"/>
                </a:lnTo>
                <a:lnTo>
                  <a:pt x="4337" y="833"/>
                </a:lnTo>
                <a:lnTo>
                  <a:pt x="4337" y="834"/>
                </a:lnTo>
                <a:lnTo>
                  <a:pt x="4336" y="834"/>
                </a:lnTo>
                <a:lnTo>
                  <a:pt x="4335" y="834"/>
                </a:lnTo>
                <a:lnTo>
                  <a:pt x="4334" y="834"/>
                </a:lnTo>
                <a:lnTo>
                  <a:pt x="4333" y="834"/>
                </a:lnTo>
                <a:lnTo>
                  <a:pt x="4332" y="834"/>
                </a:lnTo>
                <a:lnTo>
                  <a:pt x="4332" y="835"/>
                </a:lnTo>
                <a:lnTo>
                  <a:pt x="4331" y="835"/>
                </a:lnTo>
                <a:lnTo>
                  <a:pt x="4330" y="835"/>
                </a:lnTo>
                <a:lnTo>
                  <a:pt x="4328" y="835"/>
                </a:lnTo>
                <a:lnTo>
                  <a:pt x="4327" y="835"/>
                </a:lnTo>
                <a:lnTo>
                  <a:pt x="4327" y="836"/>
                </a:lnTo>
                <a:lnTo>
                  <a:pt x="4326" y="836"/>
                </a:lnTo>
                <a:lnTo>
                  <a:pt x="4325" y="836"/>
                </a:lnTo>
                <a:lnTo>
                  <a:pt x="4324" y="836"/>
                </a:lnTo>
                <a:lnTo>
                  <a:pt x="4323" y="836"/>
                </a:lnTo>
                <a:lnTo>
                  <a:pt x="4323" y="838"/>
                </a:lnTo>
                <a:lnTo>
                  <a:pt x="4322" y="838"/>
                </a:lnTo>
                <a:lnTo>
                  <a:pt x="4320" y="838"/>
                </a:lnTo>
                <a:lnTo>
                  <a:pt x="4319" y="838"/>
                </a:lnTo>
                <a:lnTo>
                  <a:pt x="4319" y="839"/>
                </a:lnTo>
                <a:lnTo>
                  <a:pt x="4318" y="839"/>
                </a:lnTo>
                <a:lnTo>
                  <a:pt x="4317" y="839"/>
                </a:lnTo>
                <a:lnTo>
                  <a:pt x="4316" y="839"/>
                </a:lnTo>
                <a:lnTo>
                  <a:pt x="4316" y="840"/>
                </a:lnTo>
                <a:lnTo>
                  <a:pt x="4315" y="840"/>
                </a:lnTo>
                <a:lnTo>
                  <a:pt x="4314" y="840"/>
                </a:lnTo>
                <a:lnTo>
                  <a:pt x="4313" y="840"/>
                </a:lnTo>
                <a:lnTo>
                  <a:pt x="4313" y="841"/>
                </a:lnTo>
                <a:lnTo>
                  <a:pt x="4311" y="841"/>
                </a:lnTo>
                <a:lnTo>
                  <a:pt x="4310" y="841"/>
                </a:lnTo>
                <a:lnTo>
                  <a:pt x="4309" y="842"/>
                </a:lnTo>
                <a:lnTo>
                  <a:pt x="4308" y="842"/>
                </a:lnTo>
                <a:lnTo>
                  <a:pt x="4307" y="842"/>
                </a:lnTo>
                <a:lnTo>
                  <a:pt x="4307" y="843"/>
                </a:lnTo>
                <a:lnTo>
                  <a:pt x="4306" y="843"/>
                </a:lnTo>
                <a:lnTo>
                  <a:pt x="4305" y="843"/>
                </a:lnTo>
                <a:lnTo>
                  <a:pt x="4303" y="843"/>
                </a:lnTo>
                <a:lnTo>
                  <a:pt x="4303" y="844"/>
                </a:lnTo>
                <a:lnTo>
                  <a:pt x="4302" y="844"/>
                </a:lnTo>
                <a:lnTo>
                  <a:pt x="4301" y="844"/>
                </a:lnTo>
                <a:lnTo>
                  <a:pt x="4301" y="845"/>
                </a:lnTo>
                <a:lnTo>
                  <a:pt x="4300" y="845"/>
                </a:lnTo>
                <a:lnTo>
                  <a:pt x="4299" y="845"/>
                </a:lnTo>
                <a:lnTo>
                  <a:pt x="4298" y="845"/>
                </a:lnTo>
                <a:lnTo>
                  <a:pt x="4298" y="847"/>
                </a:lnTo>
                <a:lnTo>
                  <a:pt x="4297" y="847"/>
                </a:lnTo>
                <a:lnTo>
                  <a:pt x="4296" y="847"/>
                </a:lnTo>
                <a:lnTo>
                  <a:pt x="4296" y="848"/>
                </a:lnTo>
                <a:lnTo>
                  <a:pt x="4294" y="848"/>
                </a:lnTo>
                <a:lnTo>
                  <a:pt x="4293" y="848"/>
                </a:lnTo>
                <a:lnTo>
                  <a:pt x="4292" y="849"/>
                </a:lnTo>
                <a:lnTo>
                  <a:pt x="4291" y="849"/>
                </a:lnTo>
                <a:lnTo>
                  <a:pt x="4290" y="850"/>
                </a:lnTo>
                <a:lnTo>
                  <a:pt x="4289" y="850"/>
                </a:lnTo>
                <a:lnTo>
                  <a:pt x="4288" y="850"/>
                </a:lnTo>
                <a:lnTo>
                  <a:pt x="4288" y="851"/>
                </a:lnTo>
                <a:lnTo>
                  <a:pt x="4286" y="851"/>
                </a:lnTo>
                <a:lnTo>
                  <a:pt x="4285" y="851"/>
                </a:lnTo>
                <a:lnTo>
                  <a:pt x="4285" y="852"/>
                </a:lnTo>
                <a:lnTo>
                  <a:pt x="4284" y="852"/>
                </a:lnTo>
                <a:lnTo>
                  <a:pt x="4283" y="852"/>
                </a:lnTo>
                <a:lnTo>
                  <a:pt x="4283" y="853"/>
                </a:lnTo>
                <a:lnTo>
                  <a:pt x="4282" y="853"/>
                </a:lnTo>
                <a:lnTo>
                  <a:pt x="4281" y="853"/>
                </a:lnTo>
                <a:lnTo>
                  <a:pt x="4281" y="855"/>
                </a:lnTo>
                <a:lnTo>
                  <a:pt x="4280" y="855"/>
                </a:lnTo>
                <a:lnTo>
                  <a:pt x="4278" y="855"/>
                </a:lnTo>
                <a:lnTo>
                  <a:pt x="4278" y="856"/>
                </a:lnTo>
                <a:lnTo>
                  <a:pt x="4277" y="856"/>
                </a:lnTo>
                <a:lnTo>
                  <a:pt x="4276" y="856"/>
                </a:lnTo>
                <a:lnTo>
                  <a:pt x="4276" y="857"/>
                </a:lnTo>
                <a:lnTo>
                  <a:pt x="4275" y="857"/>
                </a:lnTo>
                <a:lnTo>
                  <a:pt x="4274" y="857"/>
                </a:lnTo>
                <a:lnTo>
                  <a:pt x="4274" y="858"/>
                </a:lnTo>
                <a:lnTo>
                  <a:pt x="4273" y="858"/>
                </a:lnTo>
                <a:lnTo>
                  <a:pt x="4272" y="859"/>
                </a:lnTo>
                <a:lnTo>
                  <a:pt x="4271" y="859"/>
                </a:lnTo>
                <a:lnTo>
                  <a:pt x="4269" y="859"/>
                </a:lnTo>
                <a:lnTo>
                  <a:pt x="4268" y="859"/>
                </a:lnTo>
                <a:lnTo>
                  <a:pt x="4267" y="859"/>
                </a:lnTo>
                <a:lnTo>
                  <a:pt x="4266" y="859"/>
                </a:lnTo>
                <a:lnTo>
                  <a:pt x="4266" y="858"/>
                </a:lnTo>
                <a:lnTo>
                  <a:pt x="4265" y="858"/>
                </a:lnTo>
                <a:lnTo>
                  <a:pt x="4265" y="857"/>
                </a:lnTo>
                <a:lnTo>
                  <a:pt x="4266" y="856"/>
                </a:lnTo>
                <a:lnTo>
                  <a:pt x="4267" y="856"/>
                </a:lnTo>
                <a:lnTo>
                  <a:pt x="4267" y="855"/>
                </a:lnTo>
                <a:lnTo>
                  <a:pt x="4268" y="855"/>
                </a:lnTo>
                <a:lnTo>
                  <a:pt x="4268" y="853"/>
                </a:lnTo>
                <a:lnTo>
                  <a:pt x="4269" y="853"/>
                </a:lnTo>
                <a:lnTo>
                  <a:pt x="4271" y="852"/>
                </a:lnTo>
                <a:lnTo>
                  <a:pt x="4272" y="852"/>
                </a:lnTo>
                <a:lnTo>
                  <a:pt x="4272" y="851"/>
                </a:lnTo>
                <a:lnTo>
                  <a:pt x="4272" y="852"/>
                </a:lnTo>
                <a:lnTo>
                  <a:pt x="4273" y="852"/>
                </a:lnTo>
                <a:lnTo>
                  <a:pt x="4272" y="852"/>
                </a:lnTo>
                <a:lnTo>
                  <a:pt x="4271" y="852"/>
                </a:lnTo>
                <a:lnTo>
                  <a:pt x="4271" y="853"/>
                </a:lnTo>
                <a:lnTo>
                  <a:pt x="4272" y="853"/>
                </a:lnTo>
                <a:lnTo>
                  <a:pt x="4272" y="852"/>
                </a:lnTo>
                <a:lnTo>
                  <a:pt x="4273" y="852"/>
                </a:lnTo>
                <a:lnTo>
                  <a:pt x="4274" y="852"/>
                </a:lnTo>
                <a:lnTo>
                  <a:pt x="4275" y="852"/>
                </a:lnTo>
                <a:lnTo>
                  <a:pt x="4276" y="852"/>
                </a:lnTo>
                <a:lnTo>
                  <a:pt x="4276" y="853"/>
                </a:lnTo>
                <a:lnTo>
                  <a:pt x="4277" y="853"/>
                </a:lnTo>
                <a:lnTo>
                  <a:pt x="4277" y="852"/>
                </a:lnTo>
                <a:lnTo>
                  <a:pt x="4278" y="852"/>
                </a:lnTo>
                <a:lnTo>
                  <a:pt x="4280" y="852"/>
                </a:lnTo>
                <a:lnTo>
                  <a:pt x="4280" y="851"/>
                </a:lnTo>
                <a:lnTo>
                  <a:pt x="4281" y="851"/>
                </a:lnTo>
                <a:lnTo>
                  <a:pt x="4281" y="850"/>
                </a:lnTo>
                <a:lnTo>
                  <a:pt x="4282" y="850"/>
                </a:lnTo>
                <a:lnTo>
                  <a:pt x="4283" y="850"/>
                </a:lnTo>
                <a:lnTo>
                  <a:pt x="4283" y="849"/>
                </a:lnTo>
                <a:lnTo>
                  <a:pt x="4284" y="849"/>
                </a:lnTo>
                <a:lnTo>
                  <a:pt x="4284" y="848"/>
                </a:lnTo>
                <a:lnTo>
                  <a:pt x="4285" y="848"/>
                </a:lnTo>
                <a:lnTo>
                  <a:pt x="4285" y="849"/>
                </a:lnTo>
                <a:lnTo>
                  <a:pt x="4286" y="849"/>
                </a:lnTo>
                <a:lnTo>
                  <a:pt x="4286" y="848"/>
                </a:lnTo>
                <a:lnTo>
                  <a:pt x="4288" y="848"/>
                </a:lnTo>
                <a:lnTo>
                  <a:pt x="4286" y="848"/>
                </a:lnTo>
                <a:lnTo>
                  <a:pt x="4285" y="848"/>
                </a:lnTo>
                <a:lnTo>
                  <a:pt x="4286" y="848"/>
                </a:lnTo>
                <a:lnTo>
                  <a:pt x="4286" y="847"/>
                </a:lnTo>
                <a:lnTo>
                  <a:pt x="4288" y="847"/>
                </a:lnTo>
                <a:lnTo>
                  <a:pt x="4288" y="848"/>
                </a:lnTo>
                <a:lnTo>
                  <a:pt x="4288" y="847"/>
                </a:lnTo>
                <a:lnTo>
                  <a:pt x="4288" y="845"/>
                </a:lnTo>
                <a:lnTo>
                  <a:pt x="4288" y="844"/>
                </a:lnTo>
                <a:lnTo>
                  <a:pt x="4288" y="843"/>
                </a:lnTo>
                <a:lnTo>
                  <a:pt x="4289" y="843"/>
                </a:lnTo>
                <a:lnTo>
                  <a:pt x="4288" y="842"/>
                </a:lnTo>
                <a:lnTo>
                  <a:pt x="4289" y="842"/>
                </a:lnTo>
                <a:lnTo>
                  <a:pt x="4289" y="841"/>
                </a:lnTo>
                <a:lnTo>
                  <a:pt x="4290" y="841"/>
                </a:lnTo>
                <a:lnTo>
                  <a:pt x="4290" y="842"/>
                </a:lnTo>
                <a:lnTo>
                  <a:pt x="4289" y="842"/>
                </a:lnTo>
                <a:lnTo>
                  <a:pt x="4290" y="843"/>
                </a:lnTo>
                <a:lnTo>
                  <a:pt x="4290" y="842"/>
                </a:lnTo>
                <a:lnTo>
                  <a:pt x="4291" y="842"/>
                </a:lnTo>
                <a:lnTo>
                  <a:pt x="4290" y="842"/>
                </a:lnTo>
                <a:lnTo>
                  <a:pt x="4291" y="841"/>
                </a:lnTo>
                <a:lnTo>
                  <a:pt x="4292" y="841"/>
                </a:lnTo>
                <a:lnTo>
                  <a:pt x="4292" y="840"/>
                </a:lnTo>
                <a:lnTo>
                  <a:pt x="4293" y="840"/>
                </a:lnTo>
                <a:lnTo>
                  <a:pt x="4292" y="840"/>
                </a:lnTo>
                <a:lnTo>
                  <a:pt x="4291" y="840"/>
                </a:lnTo>
                <a:lnTo>
                  <a:pt x="4291" y="841"/>
                </a:lnTo>
                <a:lnTo>
                  <a:pt x="4290" y="841"/>
                </a:lnTo>
                <a:lnTo>
                  <a:pt x="4291" y="841"/>
                </a:lnTo>
                <a:lnTo>
                  <a:pt x="4291" y="840"/>
                </a:lnTo>
                <a:lnTo>
                  <a:pt x="4291" y="839"/>
                </a:lnTo>
                <a:lnTo>
                  <a:pt x="4292" y="839"/>
                </a:lnTo>
                <a:lnTo>
                  <a:pt x="4292" y="838"/>
                </a:lnTo>
                <a:lnTo>
                  <a:pt x="4292" y="836"/>
                </a:lnTo>
                <a:lnTo>
                  <a:pt x="4293" y="836"/>
                </a:lnTo>
                <a:lnTo>
                  <a:pt x="4293" y="835"/>
                </a:lnTo>
                <a:lnTo>
                  <a:pt x="4294" y="835"/>
                </a:lnTo>
                <a:lnTo>
                  <a:pt x="4296" y="835"/>
                </a:lnTo>
                <a:lnTo>
                  <a:pt x="4294" y="835"/>
                </a:lnTo>
                <a:lnTo>
                  <a:pt x="4296" y="835"/>
                </a:lnTo>
                <a:lnTo>
                  <a:pt x="4294" y="835"/>
                </a:lnTo>
                <a:lnTo>
                  <a:pt x="4294" y="834"/>
                </a:lnTo>
                <a:lnTo>
                  <a:pt x="4294" y="835"/>
                </a:lnTo>
                <a:lnTo>
                  <a:pt x="4294" y="834"/>
                </a:lnTo>
                <a:lnTo>
                  <a:pt x="4296" y="834"/>
                </a:lnTo>
                <a:lnTo>
                  <a:pt x="4297" y="834"/>
                </a:lnTo>
                <a:lnTo>
                  <a:pt x="4297" y="833"/>
                </a:lnTo>
                <a:lnTo>
                  <a:pt x="4298" y="833"/>
                </a:lnTo>
                <a:lnTo>
                  <a:pt x="4297" y="833"/>
                </a:lnTo>
                <a:lnTo>
                  <a:pt x="4297" y="834"/>
                </a:lnTo>
                <a:lnTo>
                  <a:pt x="4297" y="835"/>
                </a:lnTo>
                <a:lnTo>
                  <a:pt x="4298" y="835"/>
                </a:lnTo>
                <a:lnTo>
                  <a:pt x="4298" y="836"/>
                </a:lnTo>
                <a:lnTo>
                  <a:pt x="4297" y="836"/>
                </a:lnTo>
                <a:lnTo>
                  <a:pt x="4297" y="838"/>
                </a:lnTo>
                <a:lnTo>
                  <a:pt x="4296" y="838"/>
                </a:lnTo>
                <a:lnTo>
                  <a:pt x="4297" y="838"/>
                </a:lnTo>
                <a:lnTo>
                  <a:pt x="4297" y="836"/>
                </a:lnTo>
                <a:lnTo>
                  <a:pt x="4298" y="836"/>
                </a:lnTo>
                <a:lnTo>
                  <a:pt x="4297" y="836"/>
                </a:lnTo>
                <a:lnTo>
                  <a:pt x="4297" y="838"/>
                </a:lnTo>
                <a:lnTo>
                  <a:pt x="4298" y="839"/>
                </a:lnTo>
                <a:lnTo>
                  <a:pt x="4298" y="840"/>
                </a:lnTo>
                <a:lnTo>
                  <a:pt x="4299" y="840"/>
                </a:lnTo>
                <a:lnTo>
                  <a:pt x="4299" y="841"/>
                </a:lnTo>
                <a:lnTo>
                  <a:pt x="4298" y="841"/>
                </a:lnTo>
                <a:lnTo>
                  <a:pt x="4298" y="842"/>
                </a:lnTo>
                <a:lnTo>
                  <a:pt x="4298" y="843"/>
                </a:lnTo>
                <a:lnTo>
                  <a:pt x="4298" y="842"/>
                </a:lnTo>
                <a:lnTo>
                  <a:pt x="4297" y="842"/>
                </a:lnTo>
                <a:lnTo>
                  <a:pt x="4297" y="843"/>
                </a:lnTo>
                <a:lnTo>
                  <a:pt x="4297" y="844"/>
                </a:lnTo>
                <a:lnTo>
                  <a:pt x="4297" y="843"/>
                </a:lnTo>
                <a:lnTo>
                  <a:pt x="4297" y="844"/>
                </a:lnTo>
                <a:lnTo>
                  <a:pt x="4297" y="843"/>
                </a:lnTo>
                <a:lnTo>
                  <a:pt x="4298" y="843"/>
                </a:lnTo>
                <a:lnTo>
                  <a:pt x="4298" y="844"/>
                </a:lnTo>
                <a:lnTo>
                  <a:pt x="4298" y="843"/>
                </a:lnTo>
                <a:lnTo>
                  <a:pt x="4298" y="842"/>
                </a:lnTo>
                <a:lnTo>
                  <a:pt x="4299" y="842"/>
                </a:lnTo>
                <a:lnTo>
                  <a:pt x="4299" y="843"/>
                </a:lnTo>
                <a:lnTo>
                  <a:pt x="4300" y="843"/>
                </a:lnTo>
                <a:lnTo>
                  <a:pt x="4300" y="842"/>
                </a:lnTo>
                <a:lnTo>
                  <a:pt x="4300" y="843"/>
                </a:lnTo>
                <a:lnTo>
                  <a:pt x="4300" y="842"/>
                </a:lnTo>
                <a:lnTo>
                  <a:pt x="4301" y="842"/>
                </a:lnTo>
                <a:lnTo>
                  <a:pt x="4301" y="841"/>
                </a:lnTo>
                <a:lnTo>
                  <a:pt x="4301" y="842"/>
                </a:lnTo>
                <a:lnTo>
                  <a:pt x="4301" y="841"/>
                </a:lnTo>
                <a:lnTo>
                  <a:pt x="4302" y="841"/>
                </a:lnTo>
                <a:lnTo>
                  <a:pt x="4302" y="842"/>
                </a:lnTo>
                <a:lnTo>
                  <a:pt x="4302" y="843"/>
                </a:lnTo>
                <a:lnTo>
                  <a:pt x="4302" y="842"/>
                </a:lnTo>
                <a:lnTo>
                  <a:pt x="4302" y="843"/>
                </a:lnTo>
                <a:lnTo>
                  <a:pt x="4302" y="842"/>
                </a:lnTo>
                <a:lnTo>
                  <a:pt x="4303" y="842"/>
                </a:lnTo>
                <a:lnTo>
                  <a:pt x="4305" y="842"/>
                </a:lnTo>
                <a:lnTo>
                  <a:pt x="4306" y="842"/>
                </a:lnTo>
                <a:lnTo>
                  <a:pt x="4306" y="841"/>
                </a:lnTo>
                <a:lnTo>
                  <a:pt x="4307" y="841"/>
                </a:lnTo>
                <a:lnTo>
                  <a:pt x="4308" y="840"/>
                </a:lnTo>
                <a:lnTo>
                  <a:pt x="4308" y="841"/>
                </a:lnTo>
                <a:lnTo>
                  <a:pt x="4309" y="841"/>
                </a:lnTo>
                <a:lnTo>
                  <a:pt x="4309" y="840"/>
                </a:lnTo>
                <a:lnTo>
                  <a:pt x="4310" y="840"/>
                </a:lnTo>
                <a:lnTo>
                  <a:pt x="4310" y="839"/>
                </a:lnTo>
                <a:lnTo>
                  <a:pt x="4311" y="839"/>
                </a:lnTo>
                <a:lnTo>
                  <a:pt x="4313" y="839"/>
                </a:lnTo>
                <a:lnTo>
                  <a:pt x="4313" y="838"/>
                </a:lnTo>
                <a:lnTo>
                  <a:pt x="4314" y="838"/>
                </a:lnTo>
                <a:lnTo>
                  <a:pt x="4314" y="836"/>
                </a:lnTo>
                <a:lnTo>
                  <a:pt x="4315" y="836"/>
                </a:lnTo>
                <a:lnTo>
                  <a:pt x="4315" y="838"/>
                </a:lnTo>
                <a:lnTo>
                  <a:pt x="4316" y="838"/>
                </a:lnTo>
                <a:lnTo>
                  <a:pt x="4315" y="838"/>
                </a:lnTo>
                <a:lnTo>
                  <a:pt x="4316" y="838"/>
                </a:lnTo>
                <a:lnTo>
                  <a:pt x="4315" y="838"/>
                </a:lnTo>
                <a:lnTo>
                  <a:pt x="4315" y="836"/>
                </a:lnTo>
                <a:lnTo>
                  <a:pt x="4316" y="836"/>
                </a:lnTo>
                <a:lnTo>
                  <a:pt x="4317" y="836"/>
                </a:lnTo>
                <a:lnTo>
                  <a:pt x="4318" y="836"/>
                </a:lnTo>
                <a:lnTo>
                  <a:pt x="4318" y="838"/>
                </a:lnTo>
                <a:lnTo>
                  <a:pt x="4318" y="836"/>
                </a:lnTo>
                <a:lnTo>
                  <a:pt x="4319" y="836"/>
                </a:lnTo>
                <a:lnTo>
                  <a:pt x="4319" y="835"/>
                </a:lnTo>
                <a:lnTo>
                  <a:pt x="4320" y="835"/>
                </a:lnTo>
                <a:lnTo>
                  <a:pt x="4319" y="835"/>
                </a:lnTo>
                <a:lnTo>
                  <a:pt x="4320" y="835"/>
                </a:lnTo>
                <a:lnTo>
                  <a:pt x="4319" y="835"/>
                </a:lnTo>
                <a:lnTo>
                  <a:pt x="4318" y="835"/>
                </a:lnTo>
                <a:lnTo>
                  <a:pt x="4319" y="835"/>
                </a:lnTo>
                <a:lnTo>
                  <a:pt x="4319" y="834"/>
                </a:lnTo>
                <a:lnTo>
                  <a:pt x="4320" y="833"/>
                </a:lnTo>
                <a:lnTo>
                  <a:pt x="4320" y="834"/>
                </a:lnTo>
                <a:lnTo>
                  <a:pt x="4320" y="833"/>
                </a:lnTo>
                <a:lnTo>
                  <a:pt x="4322" y="833"/>
                </a:lnTo>
                <a:lnTo>
                  <a:pt x="4320" y="833"/>
                </a:lnTo>
                <a:lnTo>
                  <a:pt x="4320" y="832"/>
                </a:lnTo>
                <a:lnTo>
                  <a:pt x="4322" y="832"/>
                </a:lnTo>
                <a:lnTo>
                  <a:pt x="4323" y="832"/>
                </a:lnTo>
                <a:lnTo>
                  <a:pt x="4323" y="831"/>
                </a:lnTo>
                <a:lnTo>
                  <a:pt x="4323" y="832"/>
                </a:lnTo>
                <a:lnTo>
                  <a:pt x="4323" y="831"/>
                </a:lnTo>
                <a:lnTo>
                  <a:pt x="4323" y="830"/>
                </a:lnTo>
                <a:lnTo>
                  <a:pt x="4324" y="831"/>
                </a:lnTo>
                <a:lnTo>
                  <a:pt x="4323" y="830"/>
                </a:lnTo>
                <a:lnTo>
                  <a:pt x="4324" y="830"/>
                </a:lnTo>
                <a:lnTo>
                  <a:pt x="4325" y="830"/>
                </a:lnTo>
                <a:lnTo>
                  <a:pt x="4324" y="830"/>
                </a:lnTo>
                <a:lnTo>
                  <a:pt x="4325" y="830"/>
                </a:lnTo>
                <a:lnTo>
                  <a:pt x="4325" y="828"/>
                </a:lnTo>
                <a:lnTo>
                  <a:pt x="4326" y="828"/>
                </a:lnTo>
                <a:lnTo>
                  <a:pt x="4326" y="827"/>
                </a:lnTo>
                <a:lnTo>
                  <a:pt x="4327" y="827"/>
                </a:lnTo>
                <a:lnTo>
                  <a:pt x="4327" y="826"/>
                </a:lnTo>
                <a:lnTo>
                  <a:pt x="4327" y="825"/>
                </a:lnTo>
                <a:lnTo>
                  <a:pt x="4328" y="825"/>
                </a:lnTo>
                <a:lnTo>
                  <a:pt x="4328" y="824"/>
                </a:lnTo>
                <a:lnTo>
                  <a:pt x="4330" y="824"/>
                </a:lnTo>
                <a:lnTo>
                  <a:pt x="4331" y="824"/>
                </a:lnTo>
                <a:lnTo>
                  <a:pt x="4331" y="823"/>
                </a:lnTo>
                <a:lnTo>
                  <a:pt x="4332" y="823"/>
                </a:lnTo>
                <a:lnTo>
                  <a:pt x="4333" y="823"/>
                </a:lnTo>
                <a:lnTo>
                  <a:pt x="4333" y="822"/>
                </a:lnTo>
                <a:lnTo>
                  <a:pt x="4334" y="822"/>
                </a:lnTo>
                <a:lnTo>
                  <a:pt x="4334" y="823"/>
                </a:lnTo>
                <a:lnTo>
                  <a:pt x="4333" y="823"/>
                </a:lnTo>
                <a:lnTo>
                  <a:pt x="4334" y="823"/>
                </a:lnTo>
                <a:lnTo>
                  <a:pt x="4334" y="822"/>
                </a:lnTo>
                <a:lnTo>
                  <a:pt x="4333" y="822"/>
                </a:lnTo>
                <a:lnTo>
                  <a:pt x="4334" y="822"/>
                </a:lnTo>
                <a:lnTo>
                  <a:pt x="4335" y="822"/>
                </a:lnTo>
                <a:lnTo>
                  <a:pt x="4335" y="823"/>
                </a:lnTo>
                <a:lnTo>
                  <a:pt x="4335" y="822"/>
                </a:lnTo>
                <a:lnTo>
                  <a:pt x="4334" y="822"/>
                </a:lnTo>
                <a:lnTo>
                  <a:pt x="4335" y="820"/>
                </a:lnTo>
                <a:lnTo>
                  <a:pt x="4336" y="822"/>
                </a:lnTo>
                <a:lnTo>
                  <a:pt x="4336" y="820"/>
                </a:lnTo>
                <a:lnTo>
                  <a:pt x="4337" y="820"/>
                </a:lnTo>
                <a:lnTo>
                  <a:pt x="4337" y="822"/>
                </a:lnTo>
                <a:lnTo>
                  <a:pt x="4337" y="820"/>
                </a:lnTo>
                <a:lnTo>
                  <a:pt x="4336" y="820"/>
                </a:lnTo>
                <a:lnTo>
                  <a:pt x="4337" y="819"/>
                </a:lnTo>
                <a:lnTo>
                  <a:pt x="4339" y="819"/>
                </a:lnTo>
                <a:lnTo>
                  <a:pt x="4339" y="818"/>
                </a:lnTo>
                <a:lnTo>
                  <a:pt x="4340" y="818"/>
                </a:lnTo>
                <a:lnTo>
                  <a:pt x="4340" y="817"/>
                </a:lnTo>
                <a:lnTo>
                  <a:pt x="4340" y="816"/>
                </a:lnTo>
                <a:lnTo>
                  <a:pt x="4341" y="816"/>
                </a:lnTo>
                <a:lnTo>
                  <a:pt x="4342" y="817"/>
                </a:lnTo>
                <a:lnTo>
                  <a:pt x="4343" y="817"/>
                </a:lnTo>
                <a:lnTo>
                  <a:pt x="4342" y="817"/>
                </a:lnTo>
                <a:lnTo>
                  <a:pt x="4342" y="816"/>
                </a:lnTo>
                <a:lnTo>
                  <a:pt x="4341" y="816"/>
                </a:lnTo>
                <a:lnTo>
                  <a:pt x="4340" y="816"/>
                </a:lnTo>
                <a:lnTo>
                  <a:pt x="4340" y="815"/>
                </a:lnTo>
                <a:lnTo>
                  <a:pt x="4340" y="816"/>
                </a:lnTo>
                <a:lnTo>
                  <a:pt x="4340" y="817"/>
                </a:lnTo>
                <a:lnTo>
                  <a:pt x="4340" y="816"/>
                </a:lnTo>
                <a:lnTo>
                  <a:pt x="4340" y="815"/>
                </a:lnTo>
                <a:lnTo>
                  <a:pt x="4340" y="814"/>
                </a:lnTo>
                <a:lnTo>
                  <a:pt x="4339" y="814"/>
                </a:lnTo>
                <a:lnTo>
                  <a:pt x="4340" y="814"/>
                </a:lnTo>
                <a:lnTo>
                  <a:pt x="4340" y="815"/>
                </a:lnTo>
                <a:lnTo>
                  <a:pt x="4341" y="816"/>
                </a:lnTo>
                <a:lnTo>
                  <a:pt x="4342" y="816"/>
                </a:lnTo>
                <a:lnTo>
                  <a:pt x="4343" y="816"/>
                </a:lnTo>
                <a:lnTo>
                  <a:pt x="4342" y="816"/>
                </a:lnTo>
                <a:lnTo>
                  <a:pt x="4341" y="816"/>
                </a:lnTo>
                <a:lnTo>
                  <a:pt x="4341" y="815"/>
                </a:lnTo>
                <a:lnTo>
                  <a:pt x="4342" y="815"/>
                </a:lnTo>
                <a:lnTo>
                  <a:pt x="4343" y="815"/>
                </a:lnTo>
                <a:lnTo>
                  <a:pt x="4342" y="815"/>
                </a:lnTo>
                <a:lnTo>
                  <a:pt x="4341" y="815"/>
                </a:lnTo>
                <a:lnTo>
                  <a:pt x="4342" y="815"/>
                </a:lnTo>
                <a:lnTo>
                  <a:pt x="4341" y="814"/>
                </a:lnTo>
                <a:lnTo>
                  <a:pt x="4340" y="814"/>
                </a:lnTo>
                <a:lnTo>
                  <a:pt x="4341" y="814"/>
                </a:lnTo>
                <a:lnTo>
                  <a:pt x="4340" y="814"/>
                </a:lnTo>
                <a:lnTo>
                  <a:pt x="4340" y="813"/>
                </a:lnTo>
                <a:lnTo>
                  <a:pt x="4340" y="811"/>
                </a:lnTo>
                <a:lnTo>
                  <a:pt x="4341" y="811"/>
                </a:lnTo>
                <a:lnTo>
                  <a:pt x="4341" y="813"/>
                </a:lnTo>
                <a:lnTo>
                  <a:pt x="4341" y="814"/>
                </a:lnTo>
                <a:lnTo>
                  <a:pt x="4342" y="814"/>
                </a:lnTo>
                <a:lnTo>
                  <a:pt x="4341" y="814"/>
                </a:lnTo>
                <a:lnTo>
                  <a:pt x="4342" y="814"/>
                </a:lnTo>
                <a:lnTo>
                  <a:pt x="4342" y="813"/>
                </a:lnTo>
                <a:lnTo>
                  <a:pt x="4342" y="814"/>
                </a:lnTo>
                <a:lnTo>
                  <a:pt x="4343" y="814"/>
                </a:lnTo>
                <a:lnTo>
                  <a:pt x="4344" y="814"/>
                </a:lnTo>
                <a:lnTo>
                  <a:pt x="4344" y="815"/>
                </a:lnTo>
                <a:lnTo>
                  <a:pt x="4345" y="815"/>
                </a:lnTo>
                <a:lnTo>
                  <a:pt x="4347" y="815"/>
                </a:lnTo>
                <a:lnTo>
                  <a:pt x="4348" y="815"/>
                </a:lnTo>
                <a:lnTo>
                  <a:pt x="4348" y="816"/>
                </a:lnTo>
                <a:lnTo>
                  <a:pt x="4349" y="816"/>
                </a:lnTo>
                <a:lnTo>
                  <a:pt x="4349" y="815"/>
                </a:lnTo>
                <a:lnTo>
                  <a:pt x="4349" y="816"/>
                </a:lnTo>
                <a:lnTo>
                  <a:pt x="4350" y="816"/>
                </a:lnTo>
                <a:lnTo>
                  <a:pt x="4350" y="815"/>
                </a:lnTo>
                <a:lnTo>
                  <a:pt x="4351" y="815"/>
                </a:lnTo>
                <a:lnTo>
                  <a:pt x="4352" y="815"/>
                </a:lnTo>
                <a:lnTo>
                  <a:pt x="4352" y="814"/>
                </a:lnTo>
                <a:lnTo>
                  <a:pt x="4352" y="815"/>
                </a:lnTo>
                <a:lnTo>
                  <a:pt x="4353" y="815"/>
                </a:lnTo>
                <a:lnTo>
                  <a:pt x="4353" y="814"/>
                </a:lnTo>
                <a:lnTo>
                  <a:pt x="4353" y="815"/>
                </a:lnTo>
                <a:lnTo>
                  <a:pt x="4355" y="815"/>
                </a:lnTo>
                <a:lnTo>
                  <a:pt x="4353" y="814"/>
                </a:lnTo>
                <a:lnTo>
                  <a:pt x="4355" y="814"/>
                </a:lnTo>
                <a:lnTo>
                  <a:pt x="4355" y="815"/>
                </a:lnTo>
                <a:lnTo>
                  <a:pt x="4355" y="814"/>
                </a:lnTo>
                <a:lnTo>
                  <a:pt x="4355" y="815"/>
                </a:lnTo>
                <a:lnTo>
                  <a:pt x="4355" y="814"/>
                </a:lnTo>
                <a:lnTo>
                  <a:pt x="4356" y="814"/>
                </a:lnTo>
                <a:lnTo>
                  <a:pt x="4356" y="815"/>
                </a:lnTo>
                <a:lnTo>
                  <a:pt x="4357" y="815"/>
                </a:lnTo>
                <a:lnTo>
                  <a:pt x="4357" y="814"/>
                </a:lnTo>
                <a:lnTo>
                  <a:pt x="4356" y="814"/>
                </a:lnTo>
                <a:lnTo>
                  <a:pt x="4357" y="814"/>
                </a:lnTo>
                <a:lnTo>
                  <a:pt x="4357" y="813"/>
                </a:lnTo>
                <a:lnTo>
                  <a:pt x="4357" y="814"/>
                </a:lnTo>
                <a:lnTo>
                  <a:pt x="4357" y="813"/>
                </a:lnTo>
                <a:lnTo>
                  <a:pt x="4357" y="814"/>
                </a:lnTo>
                <a:lnTo>
                  <a:pt x="4358" y="814"/>
                </a:lnTo>
                <a:lnTo>
                  <a:pt x="4358" y="813"/>
                </a:lnTo>
                <a:lnTo>
                  <a:pt x="4358" y="814"/>
                </a:lnTo>
                <a:lnTo>
                  <a:pt x="4358" y="813"/>
                </a:lnTo>
                <a:lnTo>
                  <a:pt x="4358" y="814"/>
                </a:lnTo>
                <a:lnTo>
                  <a:pt x="4358" y="813"/>
                </a:lnTo>
                <a:lnTo>
                  <a:pt x="4359" y="814"/>
                </a:lnTo>
                <a:lnTo>
                  <a:pt x="4359" y="813"/>
                </a:lnTo>
                <a:lnTo>
                  <a:pt x="4360" y="813"/>
                </a:lnTo>
                <a:lnTo>
                  <a:pt x="4361" y="813"/>
                </a:lnTo>
                <a:lnTo>
                  <a:pt x="4360" y="813"/>
                </a:lnTo>
                <a:lnTo>
                  <a:pt x="4361" y="813"/>
                </a:lnTo>
                <a:lnTo>
                  <a:pt x="4361" y="811"/>
                </a:lnTo>
                <a:lnTo>
                  <a:pt x="4361" y="813"/>
                </a:lnTo>
                <a:lnTo>
                  <a:pt x="4361" y="811"/>
                </a:lnTo>
                <a:lnTo>
                  <a:pt x="4362" y="811"/>
                </a:lnTo>
                <a:lnTo>
                  <a:pt x="4362" y="813"/>
                </a:lnTo>
                <a:lnTo>
                  <a:pt x="4362" y="811"/>
                </a:lnTo>
                <a:lnTo>
                  <a:pt x="4364" y="811"/>
                </a:lnTo>
                <a:lnTo>
                  <a:pt x="4365" y="811"/>
                </a:lnTo>
                <a:lnTo>
                  <a:pt x="4366" y="811"/>
                </a:lnTo>
                <a:lnTo>
                  <a:pt x="4365" y="811"/>
                </a:lnTo>
                <a:lnTo>
                  <a:pt x="4365" y="810"/>
                </a:lnTo>
                <a:lnTo>
                  <a:pt x="4366" y="810"/>
                </a:lnTo>
                <a:lnTo>
                  <a:pt x="4366" y="811"/>
                </a:lnTo>
                <a:lnTo>
                  <a:pt x="4366" y="810"/>
                </a:lnTo>
                <a:lnTo>
                  <a:pt x="4366" y="811"/>
                </a:lnTo>
                <a:lnTo>
                  <a:pt x="4366" y="810"/>
                </a:lnTo>
                <a:lnTo>
                  <a:pt x="4367" y="810"/>
                </a:lnTo>
                <a:lnTo>
                  <a:pt x="4367" y="809"/>
                </a:lnTo>
                <a:lnTo>
                  <a:pt x="4367" y="810"/>
                </a:lnTo>
                <a:lnTo>
                  <a:pt x="4368" y="810"/>
                </a:lnTo>
                <a:lnTo>
                  <a:pt x="4367" y="810"/>
                </a:lnTo>
                <a:lnTo>
                  <a:pt x="4368" y="810"/>
                </a:lnTo>
                <a:lnTo>
                  <a:pt x="4368" y="809"/>
                </a:lnTo>
                <a:lnTo>
                  <a:pt x="4367" y="809"/>
                </a:lnTo>
                <a:lnTo>
                  <a:pt x="4368" y="809"/>
                </a:lnTo>
                <a:lnTo>
                  <a:pt x="4369" y="809"/>
                </a:lnTo>
                <a:lnTo>
                  <a:pt x="4369" y="810"/>
                </a:lnTo>
                <a:lnTo>
                  <a:pt x="4369" y="809"/>
                </a:lnTo>
                <a:lnTo>
                  <a:pt x="4370" y="809"/>
                </a:lnTo>
                <a:lnTo>
                  <a:pt x="4370" y="810"/>
                </a:lnTo>
                <a:lnTo>
                  <a:pt x="4370" y="809"/>
                </a:lnTo>
                <a:lnTo>
                  <a:pt x="4372" y="809"/>
                </a:lnTo>
                <a:lnTo>
                  <a:pt x="4372" y="810"/>
                </a:lnTo>
                <a:lnTo>
                  <a:pt x="4373" y="810"/>
                </a:lnTo>
                <a:lnTo>
                  <a:pt x="4374" y="810"/>
                </a:lnTo>
                <a:lnTo>
                  <a:pt x="4375" y="810"/>
                </a:lnTo>
                <a:lnTo>
                  <a:pt x="4375" y="811"/>
                </a:lnTo>
                <a:lnTo>
                  <a:pt x="4376" y="811"/>
                </a:lnTo>
                <a:lnTo>
                  <a:pt x="4376" y="813"/>
                </a:lnTo>
                <a:lnTo>
                  <a:pt x="4376" y="811"/>
                </a:lnTo>
                <a:lnTo>
                  <a:pt x="4377" y="811"/>
                </a:lnTo>
                <a:lnTo>
                  <a:pt x="4377" y="813"/>
                </a:lnTo>
                <a:lnTo>
                  <a:pt x="4377" y="811"/>
                </a:lnTo>
                <a:lnTo>
                  <a:pt x="4377" y="810"/>
                </a:lnTo>
                <a:lnTo>
                  <a:pt x="4377" y="811"/>
                </a:lnTo>
                <a:lnTo>
                  <a:pt x="4376" y="811"/>
                </a:lnTo>
                <a:lnTo>
                  <a:pt x="4376" y="810"/>
                </a:lnTo>
                <a:lnTo>
                  <a:pt x="4376" y="809"/>
                </a:lnTo>
                <a:lnTo>
                  <a:pt x="4376" y="810"/>
                </a:lnTo>
                <a:lnTo>
                  <a:pt x="4377" y="810"/>
                </a:lnTo>
                <a:lnTo>
                  <a:pt x="4376" y="810"/>
                </a:lnTo>
                <a:lnTo>
                  <a:pt x="4377" y="810"/>
                </a:lnTo>
                <a:lnTo>
                  <a:pt x="4377" y="809"/>
                </a:lnTo>
                <a:lnTo>
                  <a:pt x="4377" y="808"/>
                </a:lnTo>
                <a:lnTo>
                  <a:pt x="4377" y="807"/>
                </a:lnTo>
                <a:lnTo>
                  <a:pt x="4378" y="807"/>
                </a:lnTo>
                <a:lnTo>
                  <a:pt x="4377" y="807"/>
                </a:lnTo>
                <a:lnTo>
                  <a:pt x="4377" y="808"/>
                </a:lnTo>
                <a:lnTo>
                  <a:pt x="4377" y="807"/>
                </a:lnTo>
                <a:lnTo>
                  <a:pt x="4378" y="807"/>
                </a:lnTo>
                <a:lnTo>
                  <a:pt x="4378" y="806"/>
                </a:lnTo>
                <a:lnTo>
                  <a:pt x="4378" y="805"/>
                </a:lnTo>
                <a:lnTo>
                  <a:pt x="4378" y="806"/>
                </a:lnTo>
                <a:lnTo>
                  <a:pt x="4378" y="805"/>
                </a:lnTo>
                <a:lnTo>
                  <a:pt x="4378" y="803"/>
                </a:lnTo>
                <a:lnTo>
                  <a:pt x="4378" y="802"/>
                </a:lnTo>
                <a:lnTo>
                  <a:pt x="4378" y="801"/>
                </a:lnTo>
                <a:lnTo>
                  <a:pt x="4378" y="800"/>
                </a:lnTo>
                <a:lnTo>
                  <a:pt x="4378" y="799"/>
                </a:lnTo>
                <a:lnTo>
                  <a:pt x="4379" y="799"/>
                </a:lnTo>
                <a:lnTo>
                  <a:pt x="4379" y="798"/>
                </a:lnTo>
                <a:lnTo>
                  <a:pt x="4379" y="797"/>
                </a:lnTo>
                <a:lnTo>
                  <a:pt x="4378" y="797"/>
                </a:lnTo>
                <a:lnTo>
                  <a:pt x="4379" y="797"/>
                </a:lnTo>
                <a:lnTo>
                  <a:pt x="4379" y="795"/>
                </a:lnTo>
                <a:lnTo>
                  <a:pt x="4379" y="794"/>
                </a:lnTo>
                <a:lnTo>
                  <a:pt x="4379" y="793"/>
                </a:lnTo>
                <a:lnTo>
                  <a:pt x="4379" y="792"/>
                </a:lnTo>
                <a:lnTo>
                  <a:pt x="4379" y="791"/>
                </a:lnTo>
                <a:lnTo>
                  <a:pt x="4381" y="791"/>
                </a:lnTo>
                <a:lnTo>
                  <a:pt x="4381" y="790"/>
                </a:lnTo>
                <a:lnTo>
                  <a:pt x="4379" y="790"/>
                </a:lnTo>
                <a:lnTo>
                  <a:pt x="4381" y="790"/>
                </a:lnTo>
                <a:lnTo>
                  <a:pt x="4379" y="790"/>
                </a:lnTo>
                <a:lnTo>
                  <a:pt x="4379" y="789"/>
                </a:lnTo>
                <a:lnTo>
                  <a:pt x="4379" y="788"/>
                </a:lnTo>
                <a:lnTo>
                  <a:pt x="4379" y="786"/>
                </a:lnTo>
                <a:lnTo>
                  <a:pt x="4381" y="786"/>
                </a:lnTo>
                <a:lnTo>
                  <a:pt x="4379" y="786"/>
                </a:lnTo>
                <a:lnTo>
                  <a:pt x="4379" y="788"/>
                </a:lnTo>
                <a:lnTo>
                  <a:pt x="4379" y="789"/>
                </a:lnTo>
                <a:lnTo>
                  <a:pt x="4379" y="788"/>
                </a:lnTo>
                <a:lnTo>
                  <a:pt x="4379" y="786"/>
                </a:lnTo>
                <a:lnTo>
                  <a:pt x="4378" y="786"/>
                </a:lnTo>
                <a:lnTo>
                  <a:pt x="4378" y="785"/>
                </a:lnTo>
                <a:lnTo>
                  <a:pt x="4379" y="785"/>
                </a:lnTo>
                <a:lnTo>
                  <a:pt x="4379" y="784"/>
                </a:lnTo>
                <a:lnTo>
                  <a:pt x="4379" y="783"/>
                </a:lnTo>
                <a:lnTo>
                  <a:pt x="4379" y="784"/>
                </a:lnTo>
                <a:lnTo>
                  <a:pt x="4381" y="784"/>
                </a:lnTo>
                <a:lnTo>
                  <a:pt x="4379" y="784"/>
                </a:lnTo>
                <a:lnTo>
                  <a:pt x="4381" y="784"/>
                </a:lnTo>
                <a:lnTo>
                  <a:pt x="4381" y="783"/>
                </a:lnTo>
                <a:lnTo>
                  <a:pt x="4381" y="784"/>
                </a:lnTo>
                <a:lnTo>
                  <a:pt x="4381" y="783"/>
                </a:lnTo>
                <a:lnTo>
                  <a:pt x="4381" y="782"/>
                </a:lnTo>
                <a:lnTo>
                  <a:pt x="4379" y="782"/>
                </a:lnTo>
                <a:lnTo>
                  <a:pt x="4381" y="782"/>
                </a:lnTo>
                <a:lnTo>
                  <a:pt x="4381" y="781"/>
                </a:lnTo>
                <a:lnTo>
                  <a:pt x="4381" y="780"/>
                </a:lnTo>
                <a:lnTo>
                  <a:pt x="4381" y="781"/>
                </a:lnTo>
                <a:lnTo>
                  <a:pt x="4381" y="780"/>
                </a:lnTo>
                <a:lnTo>
                  <a:pt x="4379" y="780"/>
                </a:lnTo>
                <a:lnTo>
                  <a:pt x="4381" y="780"/>
                </a:lnTo>
                <a:lnTo>
                  <a:pt x="4381" y="778"/>
                </a:lnTo>
                <a:lnTo>
                  <a:pt x="4381" y="780"/>
                </a:lnTo>
                <a:lnTo>
                  <a:pt x="4379" y="780"/>
                </a:lnTo>
                <a:lnTo>
                  <a:pt x="4379" y="778"/>
                </a:lnTo>
                <a:lnTo>
                  <a:pt x="4381" y="778"/>
                </a:lnTo>
                <a:lnTo>
                  <a:pt x="4379" y="778"/>
                </a:lnTo>
                <a:lnTo>
                  <a:pt x="4381" y="778"/>
                </a:lnTo>
                <a:lnTo>
                  <a:pt x="4381" y="777"/>
                </a:lnTo>
                <a:lnTo>
                  <a:pt x="4382" y="777"/>
                </a:lnTo>
                <a:lnTo>
                  <a:pt x="4381" y="777"/>
                </a:lnTo>
                <a:lnTo>
                  <a:pt x="4382" y="777"/>
                </a:lnTo>
                <a:lnTo>
                  <a:pt x="4382" y="776"/>
                </a:lnTo>
                <a:lnTo>
                  <a:pt x="4382" y="775"/>
                </a:lnTo>
                <a:lnTo>
                  <a:pt x="4382" y="776"/>
                </a:lnTo>
                <a:lnTo>
                  <a:pt x="4382" y="777"/>
                </a:lnTo>
                <a:lnTo>
                  <a:pt x="4381" y="777"/>
                </a:lnTo>
                <a:lnTo>
                  <a:pt x="4381" y="778"/>
                </a:lnTo>
                <a:lnTo>
                  <a:pt x="4379" y="778"/>
                </a:lnTo>
                <a:lnTo>
                  <a:pt x="4379" y="777"/>
                </a:lnTo>
                <a:lnTo>
                  <a:pt x="4379" y="776"/>
                </a:lnTo>
                <a:lnTo>
                  <a:pt x="4378" y="776"/>
                </a:lnTo>
                <a:lnTo>
                  <a:pt x="4378" y="775"/>
                </a:lnTo>
                <a:lnTo>
                  <a:pt x="4378" y="774"/>
                </a:lnTo>
                <a:lnTo>
                  <a:pt x="4378" y="773"/>
                </a:lnTo>
                <a:lnTo>
                  <a:pt x="4378" y="772"/>
                </a:lnTo>
                <a:lnTo>
                  <a:pt x="4378" y="771"/>
                </a:lnTo>
                <a:lnTo>
                  <a:pt x="4378" y="769"/>
                </a:lnTo>
                <a:lnTo>
                  <a:pt x="4378" y="768"/>
                </a:lnTo>
                <a:lnTo>
                  <a:pt x="4379" y="768"/>
                </a:lnTo>
                <a:lnTo>
                  <a:pt x="4379" y="767"/>
                </a:lnTo>
                <a:lnTo>
                  <a:pt x="4379" y="766"/>
                </a:lnTo>
                <a:lnTo>
                  <a:pt x="4381" y="766"/>
                </a:lnTo>
                <a:lnTo>
                  <a:pt x="4379" y="766"/>
                </a:lnTo>
                <a:lnTo>
                  <a:pt x="4379" y="765"/>
                </a:lnTo>
                <a:lnTo>
                  <a:pt x="4381" y="765"/>
                </a:lnTo>
                <a:lnTo>
                  <a:pt x="4379" y="765"/>
                </a:lnTo>
                <a:lnTo>
                  <a:pt x="4381" y="765"/>
                </a:lnTo>
                <a:lnTo>
                  <a:pt x="4379" y="765"/>
                </a:lnTo>
                <a:lnTo>
                  <a:pt x="4381" y="765"/>
                </a:lnTo>
                <a:lnTo>
                  <a:pt x="4379" y="764"/>
                </a:lnTo>
                <a:lnTo>
                  <a:pt x="4381" y="764"/>
                </a:lnTo>
                <a:lnTo>
                  <a:pt x="4382" y="764"/>
                </a:lnTo>
                <a:lnTo>
                  <a:pt x="4381" y="764"/>
                </a:lnTo>
                <a:lnTo>
                  <a:pt x="4381" y="763"/>
                </a:lnTo>
                <a:lnTo>
                  <a:pt x="4381" y="764"/>
                </a:lnTo>
                <a:lnTo>
                  <a:pt x="4381" y="763"/>
                </a:lnTo>
                <a:lnTo>
                  <a:pt x="4381" y="764"/>
                </a:lnTo>
                <a:lnTo>
                  <a:pt x="4381" y="763"/>
                </a:lnTo>
                <a:lnTo>
                  <a:pt x="4381" y="761"/>
                </a:lnTo>
                <a:lnTo>
                  <a:pt x="4381" y="760"/>
                </a:lnTo>
                <a:lnTo>
                  <a:pt x="4381" y="759"/>
                </a:lnTo>
                <a:lnTo>
                  <a:pt x="4381" y="758"/>
                </a:lnTo>
                <a:lnTo>
                  <a:pt x="4381" y="757"/>
                </a:lnTo>
                <a:lnTo>
                  <a:pt x="4381" y="756"/>
                </a:lnTo>
                <a:lnTo>
                  <a:pt x="4382" y="756"/>
                </a:lnTo>
                <a:lnTo>
                  <a:pt x="4382" y="755"/>
                </a:lnTo>
                <a:lnTo>
                  <a:pt x="4383" y="755"/>
                </a:lnTo>
                <a:lnTo>
                  <a:pt x="4383" y="753"/>
                </a:lnTo>
                <a:lnTo>
                  <a:pt x="4383" y="755"/>
                </a:lnTo>
                <a:lnTo>
                  <a:pt x="4383" y="753"/>
                </a:lnTo>
                <a:lnTo>
                  <a:pt x="4384" y="753"/>
                </a:lnTo>
                <a:lnTo>
                  <a:pt x="4384" y="755"/>
                </a:lnTo>
                <a:lnTo>
                  <a:pt x="4385" y="755"/>
                </a:lnTo>
                <a:lnTo>
                  <a:pt x="4385" y="756"/>
                </a:lnTo>
                <a:lnTo>
                  <a:pt x="4385" y="755"/>
                </a:lnTo>
                <a:lnTo>
                  <a:pt x="4385" y="756"/>
                </a:lnTo>
                <a:lnTo>
                  <a:pt x="4385" y="755"/>
                </a:lnTo>
                <a:lnTo>
                  <a:pt x="4386" y="755"/>
                </a:lnTo>
                <a:lnTo>
                  <a:pt x="4385" y="755"/>
                </a:lnTo>
                <a:lnTo>
                  <a:pt x="4386" y="755"/>
                </a:lnTo>
                <a:lnTo>
                  <a:pt x="4385" y="755"/>
                </a:lnTo>
                <a:lnTo>
                  <a:pt x="4385" y="753"/>
                </a:lnTo>
                <a:lnTo>
                  <a:pt x="4385" y="755"/>
                </a:lnTo>
                <a:lnTo>
                  <a:pt x="4385" y="753"/>
                </a:lnTo>
                <a:lnTo>
                  <a:pt x="4384" y="753"/>
                </a:lnTo>
                <a:lnTo>
                  <a:pt x="4385" y="753"/>
                </a:lnTo>
                <a:lnTo>
                  <a:pt x="4384" y="753"/>
                </a:lnTo>
                <a:lnTo>
                  <a:pt x="4384" y="752"/>
                </a:lnTo>
                <a:lnTo>
                  <a:pt x="4385" y="752"/>
                </a:lnTo>
                <a:lnTo>
                  <a:pt x="4385" y="753"/>
                </a:lnTo>
                <a:lnTo>
                  <a:pt x="4385" y="752"/>
                </a:lnTo>
                <a:lnTo>
                  <a:pt x="4384" y="752"/>
                </a:lnTo>
                <a:lnTo>
                  <a:pt x="4385" y="752"/>
                </a:lnTo>
                <a:lnTo>
                  <a:pt x="4384" y="752"/>
                </a:lnTo>
                <a:lnTo>
                  <a:pt x="4384" y="751"/>
                </a:lnTo>
                <a:lnTo>
                  <a:pt x="4385" y="751"/>
                </a:lnTo>
                <a:lnTo>
                  <a:pt x="4385" y="752"/>
                </a:lnTo>
                <a:lnTo>
                  <a:pt x="4386" y="752"/>
                </a:lnTo>
                <a:lnTo>
                  <a:pt x="4385" y="752"/>
                </a:lnTo>
                <a:lnTo>
                  <a:pt x="4386" y="752"/>
                </a:lnTo>
                <a:lnTo>
                  <a:pt x="4387" y="751"/>
                </a:lnTo>
                <a:lnTo>
                  <a:pt x="4387" y="752"/>
                </a:lnTo>
                <a:lnTo>
                  <a:pt x="4387" y="751"/>
                </a:lnTo>
                <a:lnTo>
                  <a:pt x="4385" y="751"/>
                </a:lnTo>
                <a:lnTo>
                  <a:pt x="4385" y="752"/>
                </a:lnTo>
                <a:lnTo>
                  <a:pt x="4385" y="751"/>
                </a:lnTo>
                <a:lnTo>
                  <a:pt x="4385" y="750"/>
                </a:lnTo>
                <a:lnTo>
                  <a:pt x="4386" y="750"/>
                </a:lnTo>
                <a:lnTo>
                  <a:pt x="4386" y="751"/>
                </a:lnTo>
                <a:lnTo>
                  <a:pt x="4387" y="751"/>
                </a:lnTo>
                <a:lnTo>
                  <a:pt x="4386" y="751"/>
                </a:lnTo>
                <a:lnTo>
                  <a:pt x="4386" y="750"/>
                </a:lnTo>
                <a:lnTo>
                  <a:pt x="4387" y="750"/>
                </a:lnTo>
                <a:lnTo>
                  <a:pt x="4386" y="750"/>
                </a:lnTo>
                <a:lnTo>
                  <a:pt x="4387" y="750"/>
                </a:lnTo>
                <a:lnTo>
                  <a:pt x="4386" y="750"/>
                </a:lnTo>
                <a:lnTo>
                  <a:pt x="4387" y="750"/>
                </a:lnTo>
                <a:lnTo>
                  <a:pt x="4386" y="750"/>
                </a:lnTo>
                <a:lnTo>
                  <a:pt x="4386" y="749"/>
                </a:lnTo>
                <a:lnTo>
                  <a:pt x="4387" y="749"/>
                </a:lnTo>
                <a:lnTo>
                  <a:pt x="4387" y="748"/>
                </a:lnTo>
                <a:lnTo>
                  <a:pt x="4387" y="747"/>
                </a:lnTo>
                <a:lnTo>
                  <a:pt x="4387" y="746"/>
                </a:lnTo>
                <a:lnTo>
                  <a:pt x="4389" y="746"/>
                </a:lnTo>
                <a:lnTo>
                  <a:pt x="4387" y="746"/>
                </a:lnTo>
                <a:lnTo>
                  <a:pt x="4387" y="744"/>
                </a:lnTo>
                <a:lnTo>
                  <a:pt x="4387" y="743"/>
                </a:lnTo>
                <a:lnTo>
                  <a:pt x="4389" y="743"/>
                </a:lnTo>
                <a:lnTo>
                  <a:pt x="4389" y="742"/>
                </a:lnTo>
                <a:lnTo>
                  <a:pt x="4389" y="743"/>
                </a:lnTo>
                <a:lnTo>
                  <a:pt x="4389" y="742"/>
                </a:lnTo>
                <a:lnTo>
                  <a:pt x="4389" y="741"/>
                </a:lnTo>
                <a:lnTo>
                  <a:pt x="4390" y="741"/>
                </a:lnTo>
                <a:lnTo>
                  <a:pt x="4389" y="741"/>
                </a:lnTo>
                <a:lnTo>
                  <a:pt x="4389" y="740"/>
                </a:lnTo>
                <a:lnTo>
                  <a:pt x="4390" y="740"/>
                </a:lnTo>
                <a:lnTo>
                  <a:pt x="4390" y="739"/>
                </a:lnTo>
                <a:lnTo>
                  <a:pt x="4390" y="738"/>
                </a:lnTo>
                <a:lnTo>
                  <a:pt x="4390" y="739"/>
                </a:lnTo>
                <a:lnTo>
                  <a:pt x="4390" y="738"/>
                </a:lnTo>
                <a:lnTo>
                  <a:pt x="4390" y="739"/>
                </a:lnTo>
                <a:lnTo>
                  <a:pt x="4390" y="738"/>
                </a:lnTo>
                <a:lnTo>
                  <a:pt x="4390" y="736"/>
                </a:lnTo>
                <a:lnTo>
                  <a:pt x="4390" y="735"/>
                </a:lnTo>
                <a:lnTo>
                  <a:pt x="4390" y="734"/>
                </a:lnTo>
                <a:lnTo>
                  <a:pt x="4390" y="735"/>
                </a:lnTo>
                <a:lnTo>
                  <a:pt x="4389" y="735"/>
                </a:lnTo>
                <a:lnTo>
                  <a:pt x="4389" y="734"/>
                </a:lnTo>
                <a:lnTo>
                  <a:pt x="4389" y="733"/>
                </a:lnTo>
                <a:lnTo>
                  <a:pt x="4389" y="732"/>
                </a:lnTo>
                <a:lnTo>
                  <a:pt x="4389" y="731"/>
                </a:lnTo>
                <a:lnTo>
                  <a:pt x="4390" y="731"/>
                </a:lnTo>
                <a:lnTo>
                  <a:pt x="4389" y="731"/>
                </a:lnTo>
                <a:lnTo>
                  <a:pt x="4389" y="730"/>
                </a:lnTo>
                <a:lnTo>
                  <a:pt x="4390" y="730"/>
                </a:lnTo>
                <a:lnTo>
                  <a:pt x="4390" y="728"/>
                </a:lnTo>
                <a:lnTo>
                  <a:pt x="4390" y="727"/>
                </a:lnTo>
                <a:lnTo>
                  <a:pt x="4390" y="726"/>
                </a:lnTo>
                <a:lnTo>
                  <a:pt x="4390" y="725"/>
                </a:lnTo>
                <a:lnTo>
                  <a:pt x="4391" y="725"/>
                </a:lnTo>
                <a:lnTo>
                  <a:pt x="4391" y="724"/>
                </a:lnTo>
                <a:lnTo>
                  <a:pt x="4391" y="723"/>
                </a:lnTo>
                <a:lnTo>
                  <a:pt x="4391" y="722"/>
                </a:lnTo>
                <a:lnTo>
                  <a:pt x="4391" y="723"/>
                </a:lnTo>
                <a:lnTo>
                  <a:pt x="4391" y="722"/>
                </a:lnTo>
                <a:lnTo>
                  <a:pt x="4391" y="723"/>
                </a:lnTo>
                <a:lnTo>
                  <a:pt x="4391" y="722"/>
                </a:lnTo>
                <a:lnTo>
                  <a:pt x="4392" y="722"/>
                </a:lnTo>
                <a:lnTo>
                  <a:pt x="4392" y="721"/>
                </a:lnTo>
                <a:lnTo>
                  <a:pt x="4392" y="722"/>
                </a:lnTo>
                <a:lnTo>
                  <a:pt x="4391" y="722"/>
                </a:lnTo>
                <a:lnTo>
                  <a:pt x="4391" y="721"/>
                </a:lnTo>
                <a:lnTo>
                  <a:pt x="4391" y="719"/>
                </a:lnTo>
                <a:lnTo>
                  <a:pt x="4391" y="718"/>
                </a:lnTo>
                <a:lnTo>
                  <a:pt x="4391" y="717"/>
                </a:lnTo>
                <a:lnTo>
                  <a:pt x="4391" y="716"/>
                </a:lnTo>
                <a:lnTo>
                  <a:pt x="4391" y="715"/>
                </a:lnTo>
                <a:lnTo>
                  <a:pt x="4391" y="714"/>
                </a:lnTo>
                <a:lnTo>
                  <a:pt x="4391" y="713"/>
                </a:lnTo>
                <a:lnTo>
                  <a:pt x="4392" y="713"/>
                </a:lnTo>
                <a:lnTo>
                  <a:pt x="4392" y="714"/>
                </a:lnTo>
                <a:lnTo>
                  <a:pt x="4392" y="713"/>
                </a:lnTo>
                <a:lnTo>
                  <a:pt x="4392" y="711"/>
                </a:lnTo>
                <a:lnTo>
                  <a:pt x="4393" y="711"/>
                </a:lnTo>
                <a:lnTo>
                  <a:pt x="4392" y="711"/>
                </a:lnTo>
                <a:lnTo>
                  <a:pt x="4392" y="713"/>
                </a:lnTo>
                <a:lnTo>
                  <a:pt x="4392" y="711"/>
                </a:lnTo>
                <a:lnTo>
                  <a:pt x="4392" y="713"/>
                </a:lnTo>
                <a:lnTo>
                  <a:pt x="4392" y="711"/>
                </a:lnTo>
                <a:lnTo>
                  <a:pt x="4391" y="711"/>
                </a:lnTo>
                <a:lnTo>
                  <a:pt x="4392" y="710"/>
                </a:lnTo>
                <a:lnTo>
                  <a:pt x="4392" y="709"/>
                </a:lnTo>
                <a:lnTo>
                  <a:pt x="4392" y="710"/>
                </a:lnTo>
                <a:lnTo>
                  <a:pt x="4392" y="709"/>
                </a:lnTo>
                <a:lnTo>
                  <a:pt x="4393" y="709"/>
                </a:lnTo>
                <a:lnTo>
                  <a:pt x="4392" y="709"/>
                </a:lnTo>
                <a:lnTo>
                  <a:pt x="4392" y="708"/>
                </a:lnTo>
                <a:lnTo>
                  <a:pt x="4392" y="709"/>
                </a:lnTo>
                <a:lnTo>
                  <a:pt x="4392" y="708"/>
                </a:lnTo>
                <a:lnTo>
                  <a:pt x="4392" y="707"/>
                </a:lnTo>
                <a:lnTo>
                  <a:pt x="4392" y="708"/>
                </a:lnTo>
                <a:lnTo>
                  <a:pt x="4392" y="707"/>
                </a:lnTo>
                <a:lnTo>
                  <a:pt x="4392" y="706"/>
                </a:lnTo>
                <a:lnTo>
                  <a:pt x="4393" y="706"/>
                </a:lnTo>
                <a:lnTo>
                  <a:pt x="4392" y="706"/>
                </a:lnTo>
                <a:lnTo>
                  <a:pt x="4393" y="706"/>
                </a:lnTo>
                <a:lnTo>
                  <a:pt x="4392" y="706"/>
                </a:lnTo>
                <a:lnTo>
                  <a:pt x="4393" y="706"/>
                </a:lnTo>
                <a:lnTo>
                  <a:pt x="4393" y="705"/>
                </a:lnTo>
                <a:lnTo>
                  <a:pt x="4393" y="703"/>
                </a:lnTo>
                <a:lnTo>
                  <a:pt x="4393" y="702"/>
                </a:lnTo>
                <a:lnTo>
                  <a:pt x="4394" y="702"/>
                </a:lnTo>
                <a:lnTo>
                  <a:pt x="4393" y="702"/>
                </a:lnTo>
                <a:lnTo>
                  <a:pt x="4393" y="701"/>
                </a:lnTo>
                <a:lnTo>
                  <a:pt x="4393" y="700"/>
                </a:lnTo>
                <a:lnTo>
                  <a:pt x="4394" y="700"/>
                </a:lnTo>
                <a:lnTo>
                  <a:pt x="4393" y="700"/>
                </a:lnTo>
                <a:lnTo>
                  <a:pt x="4394" y="700"/>
                </a:lnTo>
                <a:lnTo>
                  <a:pt x="4394" y="699"/>
                </a:lnTo>
                <a:lnTo>
                  <a:pt x="4394" y="698"/>
                </a:lnTo>
                <a:lnTo>
                  <a:pt x="4394" y="697"/>
                </a:lnTo>
                <a:lnTo>
                  <a:pt x="4394" y="696"/>
                </a:lnTo>
                <a:lnTo>
                  <a:pt x="4394" y="694"/>
                </a:lnTo>
                <a:lnTo>
                  <a:pt x="4394" y="693"/>
                </a:lnTo>
                <a:lnTo>
                  <a:pt x="4394" y="692"/>
                </a:lnTo>
                <a:lnTo>
                  <a:pt x="4394" y="691"/>
                </a:lnTo>
                <a:lnTo>
                  <a:pt x="4394" y="690"/>
                </a:lnTo>
                <a:lnTo>
                  <a:pt x="4394" y="689"/>
                </a:lnTo>
                <a:lnTo>
                  <a:pt x="4394" y="688"/>
                </a:lnTo>
                <a:lnTo>
                  <a:pt x="4395" y="688"/>
                </a:lnTo>
                <a:lnTo>
                  <a:pt x="4394" y="688"/>
                </a:lnTo>
                <a:lnTo>
                  <a:pt x="4394" y="686"/>
                </a:lnTo>
                <a:lnTo>
                  <a:pt x="4395" y="686"/>
                </a:lnTo>
                <a:lnTo>
                  <a:pt x="4395" y="685"/>
                </a:lnTo>
                <a:lnTo>
                  <a:pt x="4394" y="686"/>
                </a:lnTo>
                <a:lnTo>
                  <a:pt x="4394" y="685"/>
                </a:lnTo>
                <a:lnTo>
                  <a:pt x="4394" y="684"/>
                </a:lnTo>
                <a:lnTo>
                  <a:pt x="4394" y="683"/>
                </a:lnTo>
                <a:lnTo>
                  <a:pt x="4395" y="683"/>
                </a:lnTo>
                <a:lnTo>
                  <a:pt x="4394" y="683"/>
                </a:lnTo>
                <a:lnTo>
                  <a:pt x="4394" y="684"/>
                </a:lnTo>
                <a:lnTo>
                  <a:pt x="4394" y="683"/>
                </a:lnTo>
                <a:lnTo>
                  <a:pt x="4394" y="682"/>
                </a:lnTo>
                <a:lnTo>
                  <a:pt x="4395" y="682"/>
                </a:lnTo>
                <a:lnTo>
                  <a:pt x="4395" y="683"/>
                </a:lnTo>
                <a:lnTo>
                  <a:pt x="4395" y="682"/>
                </a:lnTo>
                <a:lnTo>
                  <a:pt x="4395" y="681"/>
                </a:lnTo>
                <a:lnTo>
                  <a:pt x="4395" y="680"/>
                </a:lnTo>
                <a:lnTo>
                  <a:pt x="4395" y="679"/>
                </a:lnTo>
                <a:lnTo>
                  <a:pt x="4395" y="677"/>
                </a:lnTo>
                <a:lnTo>
                  <a:pt x="4395" y="676"/>
                </a:lnTo>
                <a:lnTo>
                  <a:pt x="4395" y="675"/>
                </a:lnTo>
                <a:lnTo>
                  <a:pt x="4395" y="674"/>
                </a:lnTo>
                <a:lnTo>
                  <a:pt x="4395" y="675"/>
                </a:lnTo>
                <a:lnTo>
                  <a:pt x="4395" y="674"/>
                </a:lnTo>
                <a:lnTo>
                  <a:pt x="4396" y="674"/>
                </a:lnTo>
                <a:lnTo>
                  <a:pt x="4395" y="674"/>
                </a:lnTo>
                <a:lnTo>
                  <a:pt x="4395" y="673"/>
                </a:lnTo>
                <a:lnTo>
                  <a:pt x="4396" y="673"/>
                </a:lnTo>
                <a:lnTo>
                  <a:pt x="4395" y="673"/>
                </a:lnTo>
                <a:lnTo>
                  <a:pt x="4395" y="672"/>
                </a:lnTo>
                <a:lnTo>
                  <a:pt x="4395" y="671"/>
                </a:lnTo>
                <a:lnTo>
                  <a:pt x="4394" y="671"/>
                </a:lnTo>
                <a:lnTo>
                  <a:pt x="4395" y="671"/>
                </a:lnTo>
                <a:lnTo>
                  <a:pt x="4395" y="669"/>
                </a:lnTo>
                <a:lnTo>
                  <a:pt x="4396" y="669"/>
                </a:lnTo>
                <a:lnTo>
                  <a:pt x="4395" y="669"/>
                </a:lnTo>
                <a:lnTo>
                  <a:pt x="4396" y="669"/>
                </a:lnTo>
                <a:lnTo>
                  <a:pt x="4395" y="669"/>
                </a:lnTo>
                <a:lnTo>
                  <a:pt x="4396" y="669"/>
                </a:lnTo>
                <a:lnTo>
                  <a:pt x="4395" y="669"/>
                </a:lnTo>
                <a:lnTo>
                  <a:pt x="4394" y="669"/>
                </a:lnTo>
                <a:lnTo>
                  <a:pt x="4394" y="668"/>
                </a:lnTo>
                <a:lnTo>
                  <a:pt x="4393" y="668"/>
                </a:lnTo>
                <a:lnTo>
                  <a:pt x="4394" y="668"/>
                </a:lnTo>
                <a:lnTo>
                  <a:pt x="4394" y="667"/>
                </a:lnTo>
                <a:lnTo>
                  <a:pt x="4393" y="667"/>
                </a:lnTo>
                <a:lnTo>
                  <a:pt x="4394" y="667"/>
                </a:lnTo>
                <a:lnTo>
                  <a:pt x="4394" y="666"/>
                </a:lnTo>
                <a:lnTo>
                  <a:pt x="4393" y="666"/>
                </a:lnTo>
                <a:lnTo>
                  <a:pt x="4394" y="666"/>
                </a:lnTo>
                <a:lnTo>
                  <a:pt x="4394" y="665"/>
                </a:lnTo>
                <a:lnTo>
                  <a:pt x="4394" y="666"/>
                </a:lnTo>
                <a:lnTo>
                  <a:pt x="4394" y="665"/>
                </a:lnTo>
                <a:lnTo>
                  <a:pt x="4394" y="664"/>
                </a:lnTo>
                <a:lnTo>
                  <a:pt x="4395" y="664"/>
                </a:lnTo>
                <a:lnTo>
                  <a:pt x="4396" y="664"/>
                </a:lnTo>
                <a:lnTo>
                  <a:pt x="4396" y="663"/>
                </a:lnTo>
                <a:lnTo>
                  <a:pt x="4395" y="663"/>
                </a:lnTo>
                <a:lnTo>
                  <a:pt x="4395" y="661"/>
                </a:lnTo>
                <a:lnTo>
                  <a:pt x="4396" y="661"/>
                </a:lnTo>
                <a:lnTo>
                  <a:pt x="4395" y="661"/>
                </a:lnTo>
                <a:lnTo>
                  <a:pt x="4395" y="660"/>
                </a:lnTo>
                <a:lnTo>
                  <a:pt x="4394" y="660"/>
                </a:lnTo>
                <a:lnTo>
                  <a:pt x="4394" y="659"/>
                </a:lnTo>
                <a:lnTo>
                  <a:pt x="4394" y="658"/>
                </a:lnTo>
                <a:lnTo>
                  <a:pt x="4393" y="658"/>
                </a:lnTo>
                <a:lnTo>
                  <a:pt x="4394" y="658"/>
                </a:lnTo>
                <a:lnTo>
                  <a:pt x="4393" y="658"/>
                </a:lnTo>
                <a:lnTo>
                  <a:pt x="4393" y="657"/>
                </a:lnTo>
                <a:lnTo>
                  <a:pt x="4394" y="657"/>
                </a:lnTo>
                <a:lnTo>
                  <a:pt x="4394" y="656"/>
                </a:lnTo>
                <a:lnTo>
                  <a:pt x="4394" y="655"/>
                </a:lnTo>
                <a:lnTo>
                  <a:pt x="4395" y="655"/>
                </a:lnTo>
                <a:lnTo>
                  <a:pt x="4394" y="655"/>
                </a:lnTo>
                <a:lnTo>
                  <a:pt x="4395" y="655"/>
                </a:lnTo>
                <a:lnTo>
                  <a:pt x="4395" y="654"/>
                </a:lnTo>
                <a:lnTo>
                  <a:pt x="4395" y="655"/>
                </a:lnTo>
                <a:lnTo>
                  <a:pt x="4395" y="654"/>
                </a:lnTo>
                <a:lnTo>
                  <a:pt x="4395" y="652"/>
                </a:lnTo>
                <a:lnTo>
                  <a:pt x="4395" y="651"/>
                </a:lnTo>
                <a:lnTo>
                  <a:pt x="4396" y="651"/>
                </a:lnTo>
                <a:lnTo>
                  <a:pt x="4396" y="652"/>
                </a:lnTo>
                <a:lnTo>
                  <a:pt x="4398" y="652"/>
                </a:lnTo>
                <a:lnTo>
                  <a:pt x="4398" y="654"/>
                </a:lnTo>
                <a:lnTo>
                  <a:pt x="4398" y="652"/>
                </a:lnTo>
                <a:lnTo>
                  <a:pt x="4398" y="654"/>
                </a:lnTo>
                <a:lnTo>
                  <a:pt x="4398" y="652"/>
                </a:lnTo>
                <a:lnTo>
                  <a:pt x="4399" y="652"/>
                </a:lnTo>
                <a:lnTo>
                  <a:pt x="4399" y="651"/>
                </a:lnTo>
                <a:lnTo>
                  <a:pt x="4400" y="651"/>
                </a:lnTo>
                <a:lnTo>
                  <a:pt x="4399" y="651"/>
                </a:lnTo>
                <a:lnTo>
                  <a:pt x="4399" y="650"/>
                </a:lnTo>
                <a:lnTo>
                  <a:pt x="4399" y="649"/>
                </a:lnTo>
                <a:lnTo>
                  <a:pt x="4400" y="649"/>
                </a:lnTo>
                <a:lnTo>
                  <a:pt x="4400" y="648"/>
                </a:lnTo>
                <a:lnTo>
                  <a:pt x="4399" y="648"/>
                </a:lnTo>
                <a:lnTo>
                  <a:pt x="4399" y="647"/>
                </a:lnTo>
                <a:lnTo>
                  <a:pt x="4400" y="647"/>
                </a:lnTo>
                <a:lnTo>
                  <a:pt x="4399" y="647"/>
                </a:lnTo>
                <a:lnTo>
                  <a:pt x="4399" y="646"/>
                </a:lnTo>
                <a:lnTo>
                  <a:pt x="4399" y="644"/>
                </a:lnTo>
                <a:lnTo>
                  <a:pt x="4399" y="643"/>
                </a:lnTo>
                <a:lnTo>
                  <a:pt x="4400" y="643"/>
                </a:lnTo>
                <a:lnTo>
                  <a:pt x="4400" y="642"/>
                </a:lnTo>
                <a:lnTo>
                  <a:pt x="4401" y="642"/>
                </a:lnTo>
                <a:lnTo>
                  <a:pt x="4401" y="641"/>
                </a:lnTo>
                <a:lnTo>
                  <a:pt x="4402" y="641"/>
                </a:lnTo>
                <a:lnTo>
                  <a:pt x="4402" y="640"/>
                </a:lnTo>
                <a:lnTo>
                  <a:pt x="4402" y="641"/>
                </a:lnTo>
                <a:lnTo>
                  <a:pt x="4401" y="641"/>
                </a:lnTo>
                <a:lnTo>
                  <a:pt x="4401" y="640"/>
                </a:lnTo>
                <a:lnTo>
                  <a:pt x="4401" y="641"/>
                </a:lnTo>
                <a:lnTo>
                  <a:pt x="4400" y="641"/>
                </a:lnTo>
                <a:lnTo>
                  <a:pt x="4400" y="640"/>
                </a:lnTo>
                <a:lnTo>
                  <a:pt x="4401" y="640"/>
                </a:lnTo>
                <a:lnTo>
                  <a:pt x="4401" y="641"/>
                </a:lnTo>
                <a:lnTo>
                  <a:pt x="4401" y="640"/>
                </a:lnTo>
                <a:lnTo>
                  <a:pt x="4400" y="640"/>
                </a:lnTo>
                <a:lnTo>
                  <a:pt x="4400" y="639"/>
                </a:lnTo>
                <a:lnTo>
                  <a:pt x="4400" y="640"/>
                </a:lnTo>
                <a:lnTo>
                  <a:pt x="4400" y="639"/>
                </a:lnTo>
                <a:lnTo>
                  <a:pt x="4400" y="640"/>
                </a:lnTo>
                <a:lnTo>
                  <a:pt x="4401" y="640"/>
                </a:lnTo>
                <a:lnTo>
                  <a:pt x="4401" y="639"/>
                </a:lnTo>
                <a:lnTo>
                  <a:pt x="4400" y="639"/>
                </a:lnTo>
                <a:lnTo>
                  <a:pt x="4400" y="638"/>
                </a:lnTo>
                <a:lnTo>
                  <a:pt x="4400" y="639"/>
                </a:lnTo>
                <a:lnTo>
                  <a:pt x="4401" y="639"/>
                </a:lnTo>
                <a:lnTo>
                  <a:pt x="4401" y="638"/>
                </a:lnTo>
                <a:lnTo>
                  <a:pt x="4400" y="638"/>
                </a:lnTo>
                <a:lnTo>
                  <a:pt x="4400" y="636"/>
                </a:lnTo>
                <a:lnTo>
                  <a:pt x="4401" y="636"/>
                </a:lnTo>
                <a:lnTo>
                  <a:pt x="4400" y="636"/>
                </a:lnTo>
                <a:lnTo>
                  <a:pt x="4401" y="636"/>
                </a:lnTo>
                <a:lnTo>
                  <a:pt x="4400" y="636"/>
                </a:lnTo>
                <a:lnTo>
                  <a:pt x="4401" y="636"/>
                </a:lnTo>
                <a:lnTo>
                  <a:pt x="4400" y="636"/>
                </a:lnTo>
                <a:lnTo>
                  <a:pt x="4401" y="636"/>
                </a:lnTo>
                <a:lnTo>
                  <a:pt x="4401" y="635"/>
                </a:lnTo>
                <a:lnTo>
                  <a:pt x="4400" y="635"/>
                </a:lnTo>
                <a:lnTo>
                  <a:pt x="4400" y="634"/>
                </a:lnTo>
                <a:lnTo>
                  <a:pt x="4401" y="634"/>
                </a:lnTo>
                <a:lnTo>
                  <a:pt x="4401" y="633"/>
                </a:lnTo>
                <a:lnTo>
                  <a:pt x="4400" y="633"/>
                </a:lnTo>
                <a:lnTo>
                  <a:pt x="4401" y="633"/>
                </a:lnTo>
                <a:lnTo>
                  <a:pt x="4401" y="632"/>
                </a:lnTo>
                <a:lnTo>
                  <a:pt x="4401" y="631"/>
                </a:lnTo>
                <a:lnTo>
                  <a:pt x="4402" y="631"/>
                </a:lnTo>
                <a:lnTo>
                  <a:pt x="4401" y="631"/>
                </a:lnTo>
                <a:lnTo>
                  <a:pt x="4402" y="631"/>
                </a:lnTo>
                <a:lnTo>
                  <a:pt x="4401" y="631"/>
                </a:lnTo>
                <a:lnTo>
                  <a:pt x="4401" y="630"/>
                </a:lnTo>
                <a:lnTo>
                  <a:pt x="4402" y="630"/>
                </a:lnTo>
                <a:lnTo>
                  <a:pt x="4401" y="630"/>
                </a:lnTo>
                <a:lnTo>
                  <a:pt x="4402" y="630"/>
                </a:lnTo>
                <a:lnTo>
                  <a:pt x="4401" y="630"/>
                </a:lnTo>
                <a:lnTo>
                  <a:pt x="4402" y="630"/>
                </a:lnTo>
                <a:lnTo>
                  <a:pt x="4402" y="629"/>
                </a:lnTo>
                <a:lnTo>
                  <a:pt x="4401" y="629"/>
                </a:lnTo>
                <a:lnTo>
                  <a:pt x="4401" y="627"/>
                </a:lnTo>
                <a:lnTo>
                  <a:pt x="4402" y="627"/>
                </a:lnTo>
                <a:lnTo>
                  <a:pt x="4401" y="627"/>
                </a:lnTo>
                <a:lnTo>
                  <a:pt x="4402" y="627"/>
                </a:lnTo>
                <a:lnTo>
                  <a:pt x="4402" y="626"/>
                </a:lnTo>
                <a:lnTo>
                  <a:pt x="4402" y="625"/>
                </a:lnTo>
                <a:lnTo>
                  <a:pt x="4402" y="624"/>
                </a:lnTo>
                <a:lnTo>
                  <a:pt x="4402" y="623"/>
                </a:lnTo>
                <a:lnTo>
                  <a:pt x="4402" y="622"/>
                </a:lnTo>
                <a:lnTo>
                  <a:pt x="4403" y="622"/>
                </a:lnTo>
                <a:lnTo>
                  <a:pt x="4403" y="621"/>
                </a:lnTo>
                <a:lnTo>
                  <a:pt x="4403" y="622"/>
                </a:lnTo>
                <a:lnTo>
                  <a:pt x="4402" y="622"/>
                </a:lnTo>
                <a:lnTo>
                  <a:pt x="4402" y="621"/>
                </a:lnTo>
                <a:lnTo>
                  <a:pt x="4402" y="619"/>
                </a:lnTo>
                <a:lnTo>
                  <a:pt x="4402" y="618"/>
                </a:lnTo>
                <a:lnTo>
                  <a:pt x="4402" y="617"/>
                </a:lnTo>
                <a:lnTo>
                  <a:pt x="4402" y="616"/>
                </a:lnTo>
                <a:lnTo>
                  <a:pt x="4402" y="615"/>
                </a:lnTo>
                <a:lnTo>
                  <a:pt x="4402" y="614"/>
                </a:lnTo>
                <a:lnTo>
                  <a:pt x="4401" y="614"/>
                </a:lnTo>
                <a:lnTo>
                  <a:pt x="4401" y="613"/>
                </a:lnTo>
                <a:lnTo>
                  <a:pt x="4401" y="614"/>
                </a:lnTo>
                <a:lnTo>
                  <a:pt x="4401" y="613"/>
                </a:lnTo>
                <a:lnTo>
                  <a:pt x="4400" y="613"/>
                </a:lnTo>
                <a:lnTo>
                  <a:pt x="4401" y="613"/>
                </a:lnTo>
                <a:lnTo>
                  <a:pt x="4402" y="613"/>
                </a:lnTo>
                <a:lnTo>
                  <a:pt x="4402" y="612"/>
                </a:lnTo>
                <a:lnTo>
                  <a:pt x="4401" y="612"/>
                </a:lnTo>
                <a:lnTo>
                  <a:pt x="4401" y="613"/>
                </a:lnTo>
                <a:lnTo>
                  <a:pt x="4401" y="612"/>
                </a:lnTo>
                <a:lnTo>
                  <a:pt x="4400" y="612"/>
                </a:lnTo>
                <a:lnTo>
                  <a:pt x="4401" y="612"/>
                </a:lnTo>
                <a:lnTo>
                  <a:pt x="4400" y="612"/>
                </a:lnTo>
                <a:lnTo>
                  <a:pt x="4401" y="612"/>
                </a:lnTo>
                <a:lnTo>
                  <a:pt x="4401" y="610"/>
                </a:lnTo>
                <a:lnTo>
                  <a:pt x="4401" y="612"/>
                </a:lnTo>
                <a:lnTo>
                  <a:pt x="4401" y="610"/>
                </a:lnTo>
                <a:lnTo>
                  <a:pt x="4402" y="610"/>
                </a:lnTo>
                <a:lnTo>
                  <a:pt x="4402" y="609"/>
                </a:lnTo>
                <a:lnTo>
                  <a:pt x="4402" y="608"/>
                </a:lnTo>
                <a:lnTo>
                  <a:pt x="4402" y="609"/>
                </a:lnTo>
                <a:lnTo>
                  <a:pt x="4402" y="608"/>
                </a:lnTo>
                <a:lnTo>
                  <a:pt x="4402" y="607"/>
                </a:lnTo>
                <a:lnTo>
                  <a:pt x="4402" y="606"/>
                </a:lnTo>
                <a:lnTo>
                  <a:pt x="4401" y="606"/>
                </a:lnTo>
                <a:lnTo>
                  <a:pt x="4402" y="606"/>
                </a:lnTo>
                <a:lnTo>
                  <a:pt x="4401" y="606"/>
                </a:lnTo>
                <a:lnTo>
                  <a:pt x="4401" y="605"/>
                </a:lnTo>
                <a:lnTo>
                  <a:pt x="4402" y="605"/>
                </a:lnTo>
                <a:lnTo>
                  <a:pt x="4402" y="604"/>
                </a:lnTo>
                <a:lnTo>
                  <a:pt x="4401" y="604"/>
                </a:lnTo>
                <a:lnTo>
                  <a:pt x="4402" y="604"/>
                </a:lnTo>
                <a:lnTo>
                  <a:pt x="4401" y="604"/>
                </a:lnTo>
                <a:lnTo>
                  <a:pt x="4401" y="602"/>
                </a:lnTo>
                <a:lnTo>
                  <a:pt x="4401" y="601"/>
                </a:lnTo>
                <a:lnTo>
                  <a:pt x="4401" y="600"/>
                </a:lnTo>
                <a:lnTo>
                  <a:pt x="4401" y="599"/>
                </a:lnTo>
                <a:lnTo>
                  <a:pt x="4401" y="598"/>
                </a:lnTo>
                <a:lnTo>
                  <a:pt x="4402" y="598"/>
                </a:lnTo>
                <a:lnTo>
                  <a:pt x="4401" y="598"/>
                </a:lnTo>
                <a:lnTo>
                  <a:pt x="4402" y="598"/>
                </a:lnTo>
                <a:lnTo>
                  <a:pt x="4401" y="598"/>
                </a:lnTo>
                <a:lnTo>
                  <a:pt x="4401" y="597"/>
                </a:lnTo>
                <a:lnTo>
                  <a:pt x="4402" y="597"/>
                </a:lnTo>
                <a:lnTo>
                  <a:pt x="4401" y="597"/>
                </a:lnTo>
                <a:lnTo>
                  <a:pt x="4402" y="597"/>
                </a:lnTo>
                <a:lnTo>
                  <a:pt x="4402" y="596"/>
                </a:lnTo>
                <a:lnTo>
                  <a:pt x="4402" y="597"/>
                </a:lnTo>
                <a:lnTo>
                  <a:pt x="4401" y="597"/>
                </a:lnTo>
                <a:lnTo>
                  <a:pt x="4401" y="596"/>
                </a:lnTo>
                <a:lnTo>
                  <a:pt x="4402" y="596"/>
                </a:lnTo>
                <a:lnTo>
                  <a:pt x="4401" y="596"/>
                </a:lnTo>
                <a:lnTo>
                  <a:pt x="4401" y="594"/>
                </a:lnTo>
                <a:lnTo>
                  <a:pt x="4401" y="596"/>
                </a:lnTo>
                <a:lnTo>
                  <a:pt x="4401" y="594"/>
                </a:lnTo>
                <a:lnTo>
                  <a:pt x="4400" y="594"/>
                </a:lnTo>
                <a:lnTo>
                  <a:pt x="4401" y="594"/>
                </a:lnTo>
                <a:lnTo>
                  <a:pt x="4401" y="593"/>
                </a:lnTo>
                <a:lnTo>
                  <a:pt x="4400" y="593"/>
                </a:lnTo>
                <a:lnTo>
                  <a:pt x="4401" y="593"/>
                </a:lnTo>
                <a:lnTo>
                  <a:pt x="4400" y="593"/>
                </a:lnTo>
                <a:lnTo>
                  <a:pt x="4401" y="592"/>
                </a:lnTo>
                <a:lnTo>
                  <a:pt x="4400" y="592"/>
                </a:lnTo>
                <a:lnTo>
                  <a:pt x="4401" y="592"/>
                </a:lnTo>
                <a:lnTo>
                  <a:pt x="4400" y="592"/>
                </a:lnTo>
                <a:lnTo>
                  <a:pt x="4400" y="591"/>
                </a:lnTo>
                <a:lnTo>
                  <a:pt x="4399" y="591"/>
                </a:lnTo>
                <a:lnTo>
                  <a:pt x="4399" y="590"/>
                </a:lnTo>
                <a:lnTo>
                  <a:pt x="4399" y="589"/>
                </a:lnTo>
                <a:lnTo>
                  <a:pt x="4398" y="589"/>
                </a:lnTo>
                <a:lnTo>
                  <a:pt x="4398" y="588"/>
                </a:lnTo>
                <a:lnTo>
                  <a:pt x="4398" y="589"/>
                </a:lnTo>
                <a:lnTo>
                  <a:pt x="4398" y="588"/>
                </a:lnTo>
                <a:lnTo>
                  <a:pt x="4398" y="587"/>
                </a:lnTo>
                <a:lnTo>
                  <a:pt x="4399" y="587"/>
                </a:lnTo>
                <a:lnTo>
                  <a:pt x="4399" y="585"/>
                </a:lnTo>
                <a:lnTo>
                  <a:pt x="4399" y="587"/>
                </a:lnTo>
                <a:lnTo>
                  <a:pt x="4398" y="587"/>
                </a:lnTo>
                <a:lnTo>
                  <a:pt x="4396" y="587"/>
                </a:lnTo>
                <a:lnTo>
                  <a:pt x="4396" y="585"/>
                </a:lnTo>
                <a:lnTo>
                  <a:pt x="4398" y="584"/>
                </a:lnTo>
                <a:lnTo>
                  <a:pt x="4398" y="585"/>
                </a:lnTo>
                <a:lnTo>
                  <a:pt x="4398" y="584"/>
                </a:lnTo>
                <a:lnTo>
                  <a:pt x="4399" y="584"/>
                </a:lnTo>
                <a:lnTo>
                  <a:pt x="4398" y="584"/>
                </a:lnTo>
                <a:lnTo>
                  <a:pt x="4398" y="583"/>
                </a:lnTo>
                <a:lnTo>
                  <a:pt x="4396" y="584"/>
                </a:lnTo>
                <a:lnTo>
                  <a:pt x="4395" y="584"/>
                </a:lnTo>
                <a:lnTo>
                  <a:pt x="4395" y="583"/>
                </a:lnTo>
                <a:lnTo>
                  <a:pt x="4395" y="582"/>
                </a:lnTo>
                <a:lnTo>
                  <a:pt x="4395" y="581"/>
                </a:lnTo>
                <a:lnTo>
                  <a:pt x="4396" y="581"/>
                </a:lnTo>
                <a:lnTo>
                  <a:pt x="4396" y="580"/>
                </a:lnTo>
                <a:lnTo>
                  <a:pt x="4395" y="580"/>
                </a:lnTo>
                <a:lnTo>
                  <a:pt x="4395" y="581"/>
                </a:lnTo>
                <a:lnTo>
                  <a:pt x="4395" y="580"/>
                </a:lnTo>
                <a:lnTo>
                  <a:pt x="4394" y="580"/>
                </a:lnTo>
                <a:lnTo>
                  <a:pt x="4395" y="580"/>
                </a:lnTo>
                <a:lnTo>
                  <a:pt x="4395" y="579"/>
                </a:lnTo>
                <a:lnTo>
                  <a:pt x="4396" y="579"/>
                </a:lnTo>
                <a:lnTo>
                  <a:pt x="4395" y="579"/>
                </a:lnTo>
                <a:lnTo>
                  <a:pt x="4396" y="579"/>
                </a:lnTo>
                <a:lnTo>
                  <a:pt x="4396" y="577"/>
                </a:lnTo>
                <a:lnTo>
                  <a:pt x="4396" y="576"/>
                </a:lnTo>
                <a:lnTo>
                  <a:pt x="4396" y="575"/>
                </a:lnTo>
                <a:lnTo>
                  <a:pt x="4395" y="575"/>
                </a:lnTo>
                <a:lnTo>
                  <a:pt x="4395" y="576"/>
                </a:lnTo>
                <a:lnTo>
                  <a:pt x="4395" y="577"/>
                </a:lnTo>
                <a:lnTo>
                  <a:pt x="4394" y="577"/>
                </a:lnTo>
                <a:lnTo>
                  <a:pt x="4394" y="576"/>
                </a:lnTo>
                <a:lnTo>
                  <a:pt x="4394" y="575"/>
                </a:lnTo>
                <a:lnTo>
                  <a:pt x="4394" y="576"/>
                </a:lnTo>
                <a:lnTo>
                  <a:pt x="4394" y="575"/>
                </a:lnTo>
                <a:lnTo>
                  <a:pt x="4395" y="575"/>
                </a:lnTo>
                <a:lnTo>
                  <a:pt x="4394" y="575"/>
                </a:lnTo>
                <a:lnTo>
                  <a:pt x="4394" y="574"/>
                </a:lnTo>
                <a:lnTo>
                  <a:pt x="4395" y="574"/>
                </a:lnTo>
                <a:lnTo>
                  <a:pt x="4394" y="574"/>
                </a:lnTo>
                <a:lnTo>
                  <a:pt x="4393" y="574"/>
                </a:lnTo>
                <a:lnTo>
                  <a:pt x="4394" y="574"/>
                </a:lnTo>
                <a:lnTo>
                  <a:pt x="4394" y="573"/>
                </a:lnTo>
                <a:lnTo>
                  <a:pt x="4394" y="574"/>
                </a:lnTo>
                <a:lnTo>
                  <a:pt x="4393" y="574"/>
                </a:lnTo>
                <a:lnTo>
                  <a:pt x="4393" y="573"/>
                </a:lnTo>
                <a:lnTo>
                  <a:pt x="4394" y="573"/>
                </a:lnTo>
                <a:lnTo>
                  <a:pt x="4393" y="573"/>
                </a:lnTo>
                <a:lnTo>
                  <a:pt x="4394" y="572"/>
                </a:lnTo>
                <a:lnTo>
                  <a:pt x="4393" y="572"/>
                </a:lnTo>
                <a:lnTo>
                  <a:pt x="4394" y="572"/>
                </a:lnTo>
                <a:lnTo>
                  <a:pt x="4395" y="572"/>
                </a:lnTo>
                <a:lnTo>
                  <a:pt x="4395" y="571"/>
                </a:lnTo>
                <a:lnTo>
                  <a:pt x="4394" y="571"/>
                </a:lnTo>
                <a:lnTo>
                  <a:pt x="4394" y="572"/>
                </a:lnTo>
                <a:lnTo>
                  <a:pt x="4394" y="571"/>
                </a:lnTo>
                <a:lnTo>
                  <a:pt x="4395" y="571"/>
                </a:lnTo>
                <a:lnTo>
                  <a:pt x="4396" y="571"/>
                </a:lnTo>
                <a:lnTo>
                  <a:pt x="4396" y="569"/>
                </a:lnTo>
                <a:lnTo>
                  <a:pt x="4396" y="571"/>
                </a:lnTo>
                <a:lnTo>
                  <a:pt x="4395" y="571"/>
                </a:lnTo>
                <a:lnTo>
                  <a:pt x="4395" y="569"/>
                </a:lnTo>
                <a:lnTo>
                  <a:pt x="4395" y="571"/>
                </a:lnTo>
                <a:lnTo>
                  <a:pt x="4394" y="571"/>
                </a:lnTo>
                <a:lnTo>
                  <a:pt x="4395" y="571"/>
                </a:lnTo>
                <a:lnTo>
                  <a:pt x="4394" y="571"/>
                </a:lnTo>
                <a:lnTo>
                  <a:pt x="4394" y="569"/>
                </a:lnTo>
                <a:lnTo>
                  <a:pt x="4395" y="569"/>
                </a:lnTo>
                <a:lnTo>
                  <a:pt x="4394" y="569"/>
                </a:lnTo>
                <a:lnTo>
                  <a:pt x="4395" y="569"/>
                </a:lnTo>
                <a:lnTo>
                  <a:pt x="4395" y="568"/>
                </a:lnTo>
                <a:lnTo>
                  <a:pt x="4394" y="568"/>
                </a:lnTo>
                <a:lnTo>
                  <a:pt x="4395" y="568"/>
                </a:lnTo>
                <a:lnTo>
                  <a:pt x="4394" y="568"/>
                </a:lnTo>
                <a:lnTo>
                  <a:pt x="4393" y="568"/>
                </a:lnTo>
                <a:lnTo>
                  <a:pt x="4393" y="567"/>
                </a:lnTo>
                <a:lnTo>
                  <a:pt x="4394" y="567"/>
                </a:lnTo>
                <a:lnTo>
                  <a:pt x="4394" y="568"/>
                </a:lnTo>
                <a:lnTo>
                  <a:pt x="4394" y="567"/>
                </a:lnTo>
                <a:lnTo>
                  <a:pt x="4393" y="567"/>
                </a:lnTo>
                <a:lnTo>
                  <a:pt x="4394" y="566"/>
                </a:lnTo>
                <a:lnTo>
                  <a:pt x="4394" y="567"/>
                </a:lnTo>
                <a:lnTo>
                  <a:pt x="4395" y="567"/>
                </a:lnTo>
                <a:lnTo>
                  <a:pt x="4395" y="566"/>
                </a:lnTo>
                <a:lnTo>
                  <a:pt x="4396" y="566"/>
                </a:lnTo>
                <a:lnTo>
                  <a:pt x="4396" y="567"/>
                </a:lnTo>
                <a:lnTo>
                  <a:pt x="4396" y="566"/>
                </a:lnTo>
                <a:lnTo>
                  <a:pt x="4395" y="565"/>
                </a:lnTo>
                <a:lnTo>
                  <a:pt x="4396" y="565"/>
                </a:lnTo>
                <a:lnTo>
                  <a:pt x="4396" y="564"/>
                </a:lnTo>
                <a:lnTo>
                  <a:pt x="4396" y="563"/>
                </a:lnTo>
                <a:lnTo>
                  <a:pt x="4395" y="563"/>
                </a:lnTo>
                <a:lnTo>
                  <a:pt x="4395" y="562"/>
                </a:lnTo>
                <a:lnTo>
                  <a:pt x="4394" y="560"/>
                </a:lnTo>
                <a:lnTo>
                  <a:pt x="4394" y="559"/>
                </a:lnTo>
                <a:lnTo>
                  <a:pt x="4394" y="560"/>
                </a:lnTo>
                <a:lnTo>
                  <a:pt x="4394" y="559"/>
                </a:lnTo>
                <a:lnTo>
                  <a:pt x="4393" y="559"/>
                </a:lnTo>
                <a:lnTo>
                  <a:pt x="4394" y="559"/>
                </a:lnTo>
                <a:lnTo>
                  <a:pt x="4393" y="559"/>
                </a:lnTo>
                <a:lnTo>
                  <a:pt x="4393" y="558"/>
                </a:lnTo>
                <a:lnTo>
                  <a:pt x="4394" y="558"/>
                </a:lnTo>
                <a:lnTo>
                  <a:pt x="4394" y="557"/>
                </a:lnTo>
                <a:lnTo>
                  <a:pt x="4394" y="556"/>
                </a:lnTo>
                <a:lnTo>
                  <a:pt x="4394" y="557"/>
                </a:lnTo>
                <a:lnTo>
                  <a:pt x="4394" y="558"/>
                </a:lnTo>
                <a:lnTo>
                  <a:pt x="4394" y="557"/>
                </a:lnTo>
                <a:lnTo>
                  <a:pt x="4393" y="557"/>
                </a:lnTo>
                <a:lnTo>
                  <a:pt x="4392" y="556"/>
                </a:lnTo>
                <a:lnTo>
                  <a:pt x="4392" y="557"/>
                </a:lnTo>
                <a:lnTo>
                  <a:pt x="4392" y="556"/>
                </a:lnTo>
                <a:lnTo>
                  <a:pt x="4391" y="556"/>
                </a:lnTo>
                <a:lnTo>
                  <a:pt x="4390" y="556"/>
                </a:lnTo>
                <a:lnTo>
                  <a:pt x="4390" y="555"/>
                </a:lnTo>
                <a:lnTo>
                  <a:pt x="4389" y="555"/>
                </a:lnTo>
                <a:lnTo>
                  <a:pt x="4387" y="555"/>
                </a:lnTo>
                <a:lnTo>
                  <a:pt x="4387" y="554"/>
                </a:lnTo>
                <a:lnTo>
                  <a:pt x="4387" y="552"/>
                </a:lnTo>
                <a:lnTo>
                  <a:pt x="4389" y="552"/>
                </a:lnTo>
                <a:lnTo>
                  <a:pt x="4389" y="554"/>
                </a:lnTo>
                <a:lnTo>
                  <a:pt x="4390" y="554"/>
                </a:lnTo>
                <a:lnTo>
                  <a:pt x="4390" y="552"/>
                </a:lnTo>
                <a:lnTo>
                  <a:pt x="4389" y="552"/>
                </a:lnTo>
                <a:lnTo>
                  <a:pt x="4390" y="552"/>
                </a:lnTo>
                <a:lnTo>
                  <a:pt x="4390" y="554"/>
                </a:lnTo>
                <a:lnTo>
                  <a:pt x="4389" y="554"/>
                </a:lnTo>
                <a:lnTo>
                  <a:pt x="4389" y="552"/>
                </a:lnTo>
                <a:lnTo>
                  <a:pt x="4387" y="552"/>
                </a:lnTo>
                <a:lnTo>
                  <a:pt x="4389" y="552"/>
                </a:lnTo>
                <a:lnTo>
                  <a:pt x="4389" y="551"/>
                </a:lnTo>
                <a:lnTo>
                  <a:pt x="4387" y="551"/>
                </a:lnTo>
                <a:lnTo>
                  <a:pt x="4387" y="550"/>
                </a:lnTo>
                <a:lnTo>
                  <a:pt x="4389" y="550"/>
                </a:lnTo>
                <a:lnTo>
                  <a:pt x="4387" y="550"/>
                </a:lnTo>
                <a:lnTo>
                  <a:pt x="4389" y="550"/>
                </a:lnTo>
                <a:lnTo>
                  <a:pt x="4389" y="549"/>
                </a:lnTo>
                <a:lnTo>
                  <a:pt x="4387" y="549"/>
                </a:lnTo>
                <a:lnTo>
                  <a:pt x="4387" y="548"/>
                </a:lnTo>
                <a:lnTo>
                  <a:pt x="4387" y="547"/>
                </a:lnTo>
                <a:lnTo>
                  <a:pt x="4387" y="548"/>
                </a:lnTo>
                <a:lnTo>
                  <a:pt x="4389" y="548"/>
                </a:lnTo>
                <a:lnTo>
                  <a:pt x="4387" y="548"/>
                </a:lnTo>
                <a:lnTo>
                  <a:pt x="4387" y="547"/>
                </a:lnTo>
                <a:lnTo>
                  <a:pt x="4387" y="548"/>
                </a:lnTo>
                <a:lnTo>
                  <a:pt x="4386" y="548"/>
                </a:lnTo>
                <a:lnTo>
                  <a:pt x="4385" y="548"/>
                </a:lnTo>
                <a:lnTo>
                  <a:pt x="4385" y="547"/>
                </a:lnTo>
                <a:lnTo>
                  <a:pt x="4385" y="546"/>
                </a:lnTo>
                <a:lnTo>
                  <a:pt x="4385" y="544"/>
                </a:lnTo>
                <a:lnTo>
                  <a:pt x="4385" y="543"/>
                </a:lnTo>
                <a:lnTo>
                  <a:pt x="4386" y="543"/>
                </a:lnTo>
                <a:lnTo>
                  <a:pt x="4386" y="544"/>
                </a:lnTo>
                <a:lnTo>
                  <a:pt x="4386" y="543"/>
                </a:lnTo>
                <a:lnTo>
                  <a:pt x="4385" y="543"/>
                </a:lnTo>
                <a:lnTo>
                  <a:pt x="4385" y="544"/>
                </a:lnTo>
                <a:lnTo>
                  <a:pt x="4384" y="544"/>
                </a:lnTo>
                <a:lnTo>
                  <a:pt x="4385" y="544"/>
                </a:lnTo>
                <a:lnTo>
                  <a:pt x="4384" y="544"/>
                </a:lnTo>
                <a:lnTo>
                  <a:pt x="4383" y="544"/>
                </a:lnTo>
                <a:lnTo>
                  <a:pt x="4384" y="544"/>
                </a:lnTo>
                <a:lnTo>
                  <a:pt x="4384" y="543"/>
                </a:lnTo>
                <a:lnTo>
                  <a:pt x="4384" y="544"/>
                </a:lnTo>
                <a:lnTo>
                  <a:pt x="4383" y="543"/>
                </a:lnTo>
                <a:lnTo>
                  <a:pt x="4383" y="542"/>
                </a:lnTo>
                <a:lnTo>
                  <a:pt x="4384" y="542"/>
                </a:lnTo>
                <a:lnTo>
                  <a:pt x="4383" y="542"/>
                </a:lnTo>
                <a:lnTo>
                  <a:pt x="4384" y="542"/>
                </a:lnTo>
                <a:lnTo>
                  <a:pt x="4384" y="541"/>
                </a:lnTo>
                <a:lnTo>
                  <a:pt x="4384" y="542"/>
                </a:lnTo>
                <a:lnTo>
                  <a:pt x="4385" y="542"/>
                </a:lnTo>
                <a:lnTo>
                  <a:pt x="4386" y="542"/>
                </a:lnTo>
                <a:lnTo>
                  <a:pt x="4386" y="541"/>
                </a:lnTo>
                <a:lnTo>
                  <a:pt x="4386" y="542"/>
                </a:lnTo>
                <a:lnTo>
                  <a:pt x="4386" y="541"/>
                </a:lnTo>
                <a:lnTo>
                  <a:pt x="4385" y="541"/>
                </a:lnTo>
                <a:lnTo>
                  <a:pt x="4385" y="542"/>
                </a:lnTo>
                <a:lnTo>
                  <a:pt x="4385" y="541"/>
                </a:lnTo>
                <a:lnTo>
                  <a:pt x="4385" y="542"/>
                </a:lnTo>
                <a:lnTo>
                  <a:pt x="4384" y="542"/>
                </a:lnTo>
                <a:lnTo>
                  <a:pt x="4384" y="541"/>
                </a:lnTo>
                <a:lnTo>
                  <a:pt x="4385" y="541"/>
                </a:lnTo>
                <a:lnTo>
                  <a:pt x="4384" y="542"/>
                </a:lnTo>
                <a:lnTo>
                  <a:pt x="4384" y="541"/>
                </a:lnTo>
                <a:lnTo>
                  <a:pt x="4383" y="541"/>
                </a:lnTo>
                <a:lnTo>
                  <a:pt x="4384" y="541"/>
                </a:lnTo>
                <a:lnTo>
                  <a:pt x="4383" y="541"/>
                </a:lnTo>
                <a:lnTo>
                  <a:pt x="4382" y="541"/>
                </a:lnTo>
                <a:lnTo>
                  <a:pt x="4383" y="541"/>
                </a:lnTo>
                <a:lnTo>
                  <a:pt x="4383" y="540"/>
                </a:lnTo>
                <a:lnTo>
                  <a:pt x="4383" y="541"/>
                </a:lnTo>
                <a:lnTo>
                  <a:pt x="4383" y="540"/>
                </a:lnTo>
                <a:lnTo>
                  <a:pt x="4384" y="540"/>
                </a:lnTo>
                <a:lnTo>
                  <a:pt x="4383" y="540"/>
                </a:lnTo>
                <a:lnTo>
                  <a:pt x="4382" y="540"/>
                </a:lnTo>
                <a:lnTo>
                  <a:pt x="4382" y="541"/>
                </a:lnTo>
                <a:lnTo>
                  <a:pt x="4382" y="540"/>
                </a:lnTo>
                <a:lnTo>
                  <a:pt x="4383" y="540"/>
                </a:lnTo>
                <a:lnTo>
                  <a:pt x="4384" y="540"/>
                </a:lnTo>
                <a:lnTo>
                  <a:pt x="4385" y="540"/>
                </a:lnTo>
                <a:lnTo>
                  <a:pt x="4384" y="540"/>
                </a:lnTo>
                <a:lnTo>
                  <a:pt x="4383" y="540"/>
                </a:lnTo>
                <a:lnTo>
                  <a:pt x="4383" y="539"/>
                </a:lnTo>
                <a:lnTo>
                  <a:pt x="4383" y="540"/>
                </a:lnTo>
                <a:lnTo>
                  <a:pt x="4383" y="539"/>
                </a:lnTo>
                <a:lnTo>
                  <a:pt x="4383" y="538"/>
                </a:lnTo>
                <a:lnTo>
                  <a:pt x="4384" y="538"/>
                </a:lnTo>
                <a:lnTo>
                  <a:pt x="4385" y="538"/>
                </a:lnTo>
                <a:lnTo>
                  <a:pt x="4384" y="538"/>
                </a:lnTo>
                <a:lnTo>
                  <a:pt x="4384" y="537"/>
                </a:lnTo>
                <a:lnTo>
                  <a:pt x="4385" y="537"/>
                </a:lnTo>
                <a:lnTo>
                  <a:pt x="4384" y="537"/>
                </a:lnTo>
                <a:lnTo>
                  <a:pt x="4383" y="537"/>
                </a:lnTo>
                <a:lnTo>
                  <a:pt x="4383" y="535"/>
                </a:lnTo>
                <a:lnTo>
                  <a:pt x="4383" y="537"/>
                </a:lnTo>
                <a:lnTo>
                  <a:pt x="4382" y="537"/>
                </a:lnTo>
                <a:lnTo>
                  <a:pt x="4381" y="537"/>
                </a:lnTo>
                <a:lnTo>
                  <a:pt x="4381" y="535"/>
                </a:lnTo>
                <a:lnTo>
                  <a:pt x="4382" y="535"/>
                </a:lnTo>
                <a:lnTo>
                  <a:pt x="4382" y="534"/>
                </a:lnTo>
                <a:lnTo>
                  <a:pt x="4381" y="534"/>
                </a:lnTo>
                <a:lnTo>
                  <a:pt x="4381" y="533"/>
                </a:lnTo>
                <a:lnTo>
                  <a:pt x="4382" y="533"/>
                </a:lnTo>
                <a:lnTo>
                  <a:pt x="4382" y="532"/>
                </a:lnTo>
                <a:lnTo>
                  <a:pt x="4382" y="533"/>
                </a:lnTo>
                <a:lnTo>
                  <a:pt x="4382" y="532"/>
                </a:lnTo>
                <a:lnTo>
                  <a:pt x="4383" y="532"/>
                </a:lnTo>
                <a:lnTo>
                  <a:pt x="4383" y="533"/>
                </a:lnTo>
                <a:lnTo>
                  <a:pt x="4383" y="532"/>
                </a:lnTo>
                <a:lnTo>
                  <a:pt x="4382" y="532"/>
                </a:lnTo>
                <a:lnTo>
                  <a:pt x="4383" y="532"/>
                </a:lnTo>
                <a:lnTo>
                  <a:pt x="4383" y="533"/>
                </a:lnTo>
                <a:lnTo>
                  <a:pt x="4383" y="534"/>
                </a:lnTo>
                <a:lnTo>
                  <a:pt x="4384" y="534"/>
                </a:lnTo>
                <a:lnTo>
                  <a:pt x="4384" y="533"/>
                </a:lnTo>
                <a:lnTo>
                  <a:pt x="4383" y="532"/>
                </a:lnTo>
                <a:lnTo>
                  <a:pt x="4382" y="532"/>
                </a:lnTo>
                <a:lnTo>
                  <a:pt x="4382" y="531"/>
                </a:lnTo>
                <a:lnTo>
                  <a:pt x="4382" y="532"/>
                </a:lnTo>
                <a:lnTo>
                  <a:pt x="4382" y="531"/>
                </a:lnTo>
                <a:lnTo>
                  <a:pt x="4381" y="531"/>
                </a:lnTo>
                <a:lnTo>
                  <a:pt x="4381" y="530"/>
                </a:lnTo>
                <a:lnTo>
                  <a:pt x="4381" y="529"/>
                </a:lnTo>
                <a:lnTo>
                  <a:pt x="4382" y="529"/>
                </a:lnTo>
                <a:lnTo>
                  <a:pt x="4382" y="530"/>
                </a:lnTo>
                <a:lnTo>
                  <a:pt x="4382" y="531"/>
                </a:lnTo>
                <a:lnTo>
                  <a:pt x="4383" y="531"/>
                </a:lnTo>
                <a:lnTo>
                  <a:pt x="4382" y="531"/>
                </a:lnTo>
                <a:lnTo>
                  <a:pt x="4382" y="530"/>
                </a:lnTo>
                <a:lnTo>
                  <a:pt x="4383" y="530"/>
                </a:lnTo>
                <a:lnTo>
                  <a:pt x="4382" y="530"/>
                </a:lnTo>
                <a:lnTo>
                  <a:pt x="4383" y="530"/>
                </a:lnTo>
                <a:lnTo>
                  <a:pt x="4383" y="529"/>
                </a:lnTo>
                <a:lnTo>
                  <a:pt x="4383" y="527"/>
                </a:lnTo>
                <a:lnTo>
                  <a:pt x="4382" y="529"/>
                </a:lnTo>
                <a:lnTo>
                  <a:pt x="4382" y="527"/>
                </a:lnTo>
                <a:lnTo>
                  <a:pt x="4382" y="529"/>
                </a:lnTo>
                <a:lnTo>
                  <a:pt x="4382" y="527"/>
                </a:lnTo>
                <a:lnTo>
                  <a:pt x="4383" y="526"/>
                </a:lnTo>
                <a:lnTo>
                  <a:pt x="4382" y="526"/>
                </a:lnTo>
                <a:lnTo>
                  <a:pt x="4382" y="525"/>
                </a:lnTo>
                <a:lnTo>
                  <a:pt x="4382" y="526"/>
                </a:lnTo>
                <a:lnTo>
                  <a:pt x="4381" y="526"/>
                </a:lnTo>
                <a:lnTo>
                  <a:pt x="4379" y="526"/>
                </a:lnTo>
                <a:lnTo>
                  <a:pt x="4378" y="526"/>
                </a:lnTo>
                <a:lnTo>
                  <a:pt x="4378" y="525"/>
                </a:lnTo>
                <a:lnTo>
                  <a:pt x="4378" y="524"/>
                </a:lnTo>
                <a:lnTo>
                  <a:pt x="4378" y="523"/>
                </a:lnTo>
                <a:lnTo>
                  <a:pt x="4377" y="523"/>
                </a:lnTo>
                <a:lnTo>
                  <a:pt x="4377" y="522"/>
                </a:lnTo>
                <a:lnTo>
                  <a:pt x="4378" y="522"/>
                </a:lnTo>
                <a:lnTo>
                  <a:pt x="4379" y="522"/>
                </a:lnTo>
                <a:lnTo>
                  <a:pt x="4379" y="523"/>
                </a:lnTo>
                <a:lnTo>
                  <a:pt x="4379" y="524"/>
                </a:lnTo>
                <a:lnTo>
                  <a:pt x="4381" y="524"/>
                </a:lnTo>
                <a:lnTo>
                  <a:pt x="4382" y="524"/>
                </a:lnTo>
                <a:lnTo>
                  <a:pt x="4382" y="525"/>
                </a:lnTo>
                <a:lnTo>
                  <a:pt x="4383" y="525"/>
                </a:lnTo>
                <a:lnTo>
                  <a:pt x="4383" y="526"/>
                </a:lnTo>
                <a:lnTo>
                  <a:pt x="4384" y="526"/>
                </a:lnTo>
                <a:lnTo>
                  <a:pt x="4385" y="525"/>
                </a:lnTo>
                <a:lnTo>
                  <a:pt x="4384" y="525"/>
                </a:lnTo>
                <a:lnTo>
                  <a:pt x="4384" y="526"/>
                </a:lnTo>
                <a:lnTo>
                  <a:pt x="4384" y="525"/>
                </a:lnTo>
                <a:lnTo>
                  <a:pt x="4383" y="525"/>
                </a:lnTo>
                <a:lnTo>
                  <a:pt x="4383" y="524"/>
                </a:lnTo>
                <a:lnTo>
                  <a:pt x="4383" y="523"/>
                </a:lnTo>
                <a:lnTo>
                  <a:pt x="4383" y="524"/>
                </a:lnTo>
                <a:lnTo>
                  <a:pt x="4382" y="524"/>
                </a:lnTo>
                <a:lnTo>
                  <a:pt x="4381" y="524"/>
                </a:lnTo>
                <a:lnTo>
                  <a:pt x="4381" y="523"/>
                </a:lnTo>
                <a:lnTo>
                  <a:pt x="4381" y="522"/>
                </a:lnTo>
                <a:lnTo>
                  <a:pt x="4381" y="521"/>
                </a:lnTo>
                <a:lnTo>
                  <a:pt x="4379" y="521"/>
                </a:lnTo>
                <a:lnTo>
                  <a:pt x="4381" y="521"/>
                </a:lnTo>
                <a:lnTo>
                  <a:pt x="4381" y="520"/>
                </a:lnTo>
                <a:lnTo>
                  <a:pt x="4379" y="518"/>
                </a:lnTo>
                <a:lnTo>
                  <a:pt x="4381" y="518"/>
                </a:lnTo>
                <a:lnTo>
                  <a:pt x="4381" y="517"/>
                </a:lnTo>
                <a:lnTo>
                  <a:pt x="4379" y="517"/>
                </a:lnTo>
                <a:lnTo>
                  <a:pt x="4379" y="518"/>
                </a:lnTo>
                <a:lnTo>
                  <a:pt x="4378" y="518"/>
                </a:lnTo>
                <a:lnTo>
                  <a:pt x="4378" y="520"/>
                </a:lnTo>
                <a:lnTo>
                  <a:pt x="4379" y="520"/>
                </a:lnTo>
                <a:lnTo>
                  <a:pt x="4378" y="520"/>
                </a:lnTo>
                <a:lnTo>
                  <a:pt x="4378" y="521"/>
                </a:lnTo>
                <a:lnTo>
                  <a:pt x="4378" y="522"/>
                </a:lnTo>
                <a:lnTo>
                  <a:pt x="4377" y="522"/>
                </a:lnTo>
                <a:lnTo>
                  <a:pt x="4377" y="521"/>
                </a:lnTo>
                <a:lnTo>
                  <a:pt x="4377" y="520"/>
                </a:lnTo>
                <a:lnTo>
                  <a:pt x="4378" y="520"/>
                </a:lnTo>
                <a:lnTo>
                  <a:pt x="4378" y="518"/>
                </a:lnTo>
                <a:lnTo>
                  <a:pt x="4378" y="517"/>
                </a:lnTo>
                <a:lnTo>
                  <a:pt x="4378" y="518"/>
                </a:lnTo>
                <a:lnTo>
                  <a:pt x="4379" y="518"/>
                </a:lnTo>
                <a:lnTo>
                  <a:pt x="4379" y="517"/>
                </a:lnTo>
                <a:lnTo>
                  <a:pt x="4378" y="517"/>
                </a:lnTo>
                <a:lnTo>
                  <a:pt x="4379" y="517"/>
                </a:lnTo>
                <a:lnTo>
                  <a:pt x="4378" y="517"/>
                </a:lnTo>
                <a:lnTo>
                  <a:pt x="4379" y="517"/>
                </a:lnTo>
                <a:lnTo>
                  <a:pt x="4378" y="517"/>
                </a:lnTo>
                <a:lnTo>
                  <a:pt x="4379" y="517"/>
                </a:lnTo>
                <a:lnTo>
                  <a:pt x="4378" y="517"/>
                </a:lnTo>
                <a:lnTo>
                  <a:pt x="4378" y="516"/>
                </a:lnTo>
                <a:lnTo>
                  <a:pt x="4379" y="516"/>
                </a:lnTo>
                <a:lnTo>
                  <a:pt x="4378" y="516"/>
                </a:lnTo>
                <a:lnTo>
                  <a:pt x="4378" y="515"/>
                </a:lnTo>
                <a:lnTo>
                  <a:pt x="4378" y="516"/>
                </a:lnTo>
                <a:lnTo>
                  <a:pt x="4378" y="515"/>
                </a:lnTo>
                <a:lnTo>
                  <a:pt x="4378" y="516"/>
                </a:lnTo>
                <a:lnTo>
                  <a:pt x="4377" y="516"/>
                </a:lnTo>
                <a:lnTo>
                  <a:pt x="4377" y="515"/>
                </a:lnTo>
                <a:lnTo>
                  <a:pt x="4376" y="515"/>
                </a:lnTo>
                <a:lnTo>
                  <a:pt x="4376" y="514"/>
                </a:lnTo>
                <a:lnTo>
                  <a:pt x="4376" y="515"/>
                </a:lnTo>
                <a:lnTo>
                  <a:pt x="4375" y="514"/>
                </a:lnTo>
                <a:lnTo>
                  <a:pt x="4376" y="514"/>
                </a:lnTo>
                <a:lnTo>
                  <a:pt x="4375" y="514"/>
                </a:lnTo>
                <a:lnTo>
                  <a:pt x="4375" y="513"/>
                </a:lnTo>
                <a:lnTo>
                  <a:pt x="4376" y="513"/>
                </a:lnTo>
                <a:lnTo>
                  <a:pt x="4376" y="512"/>
                </a:lnTo>
                <a:lnTo>
                  <a:pt x="4376" y="513"/>
                </a:lnTo>
                <a:lnTo>
                  <a:pt x="4375" y="513"/>
                </a:lnTo>
                <a:lnTo>
                  <a:pt x="4375" y="512"/>
                </a:lnTo>
                <a:lnTo>
                  <a:pt x="4376" y="512"/>
                </a:lnTo>
                <a:lnTo>
                  <a:pt x="4375" y="512"/>
                </a:lnTo>
                <a:lnTo>
                  <a:pt x="4375" y="510"/>
                </a:lnTo>
                <a:lnTo>
                  <a:pt x="4376" y="510"/>
                </a:lnTo>
                <a:lnTo>
                  <a:pt x="4377" y="510"/>
                </a:lnTo>
                <a:lnTo>
                  <a:pt x="4376" y="510"/>
                </a:lnTo>
                <a:lnTo>
                  <a:pt x="4376" y="509"/>
                </a:lnTo>
                <a:lnTo>
                  <a:pt x="4375" y="509"/>
                </a:lnTo>
                <a:lnTo>
                  <a:pt x="4375" y="508"/>
                </a:lnTo>
                <a:lnTo>
                  <a:pt x="4374" y="508"/>
                </a:lnTo>
                <a:lnTo>
                  <a:pt x="4374" y="507"/>
                </a:lnTo>
                <a:lnTo>
                  <a:pt x="4375" y="507"/>
                </a:lnTo>
                <a:lnTo>
                  <a:pt x="4375" y="506"/>
                </a:lnTo>
                <a:lnTo>
                  <a:pt x="4374" y="506"/>
                </a:lnTo>
                <a:lnTo>
                  <a:pt x="4373" y="506"/>
                </a:lnTo>
                <a:lnTo>
                  <a:pt x="4373" y="505"/>
                </a:lnTo>
                <a:lnTo>
                  <a:pt x="4372" y="505"/>
                </a:lnTo>
                <a:lnTo>
                  <a:pt x="4372" y="504"/>
                </a:lnTo>
                <a:lnTo>
                  <a:pt x="4372" y="502"/>
                </a:lnTo>
                <a:lnTo>
                  <a:pt x="4373" y="501"/>
                </a:lnTo>
                <a:lnTo>
                  <a:pt x="4374" y="501"/>
                </a:lnTo>
                <a:lnTo>
                  <a:pt x="4375" y="502"/>
                </a:lnTo>
                <a:close/>
                <a:moveTo>
                  <a:pt x="4364" y="498"/>
                </a:moveTo>
                <a:lnTo>
                  <a:pt x="4365" y="498"/>
                </a:lnTo>
                <a:lnTo>
                  <a:pt x="4364" y="498"/>
                </a:lnTo>
                <a:lnTo>
                  <a:pt x="4362" y="498"/>
                </a:lnTo>
                <a:lnTo>
                  <a:pt x="4362" y="497"/>
                </a:lnTo>
                <a:lnTo>
                  <a:pt x="4362" y="498"/>
                </a:lnTo>
                <a:lnTo>
                  <a:pt x="4364" y="498"/>
                </a:lnTo>
                <a:close/>
                <a:moveTo>
                  <a:pt x="4350" y="493"/>
                </a:moveTo>
                <a:lnTo>
                  <a:pt x="4349" y="493"/>
                </a:lnTo>
                <a:lnTo>
                  <a:pt x="4349" y="492"/>
                </a:lnTo>
                <a:lnTo>
                  <a:pt x="4348" y="492"/>
                </a:lnTo>
                <a:lnTo>
                  <a:pt x="4348" y="491"/>
                </a:lnTo>
                <a:lnTo>
                  <a:pt x="4347" y="491"/>
                </a:lnTo>
                <a:lnTo>
                  <a:pt x="4347" y="490"/>
                </a:lnTo>
                <a:lnTo>
                  <a:pt x="4348" y="490"/>
                </a:lnTo>
                <a:lnTo>
                  <a:pt x="4348" y="491"/>
                </a:lnTo>
                <a:lnTo>
                  <a:pt x="4349" y="491"/>
                </a:lnTo>
                <a:lnTo>
                  <a:pt x="4349" y="492"/>
                </a:lnTo>
                <a:lnTo>
                  <a:pt x="4350" y="492"/>
                </a:lnTo>
                <a:lnTo>
                  <a:pt x="4350" y="493"/>
                </a:lnTo>
                <a:close/>
                <a:moveTo>
                  <a:pt x="4347" y="489"/>
                </a:moveTo>
                <a:lnTo>
                  <a:pt x="4345" y="489"/>
                </a:lnTo>
                <a:lnTo>
                  <a:pt x="4347" y="489"/>
                </a:lnTo>
                <a:close/>
                <a:moveTo>
                  <a:pt x="3948" y="404"/>
                </a:moveTo>
                <a:lnTo>
                  <a:pt x="3948" y="405"/>
                </a:lnTo>
                <a:lnTo>
                  <a:pt x="3947" y="404"/>
                </a:lnTo>
                <a:lnTo>
                  <a:pt x="3948" y="404"/>
                </a:lnTo>
                <a:close/>
                <a:moveTo>
                  <a:pt x="4326" y="484"/>
                </a:moveTo>
                <a:lnTo>
                  <a:pt x="4325" y="484"/>
                </a:lnTo>
                <a:lnTo>
                  <a:pt x="4325" y="483"/>
                </a:lnTo>
                <a:lnTo>
                  <a:pt x="4326" y="483"/>
                </a:lnTo>
                <a:lnTo>
                  <a:pt x="4326" y="484"/>
                </a:lnTo>
                <a:close/>
                <a:moveTo>
                  <a:pt x="4327" y="483"/>
                </a:moveTo>
                <a:lnTo>
                  <a:pt x="4326" y="483"/>
                </a:lnTo>
                <a:lnTo>
                  <a:pt x="4327" y="483"/>
                </a:lnTo>
                <a:lnTo>
                  <a:pt x="4328" y="483"/>
                </a:lnTo>
                <a:lnTo>
                  <a:pt x="4328" y="484"/>
                </a:lnTo>
                <a:lnTo>
                  <a:pt x="4327" y="484"/>
                </a:lnTo>
                <a:lnTo>
                  <a:pt x="4327" y="483"/>
                </a:lnTo>
                <a:lnTo>
                  <a:pt x="4327" y="484"/>
                </a:lnTo>
                <a:lnTo>
                  <a:pt x="4327" y="483"/>
                </a:lnTo>
                <a:lnTo>
                  <a:pt x="4327" y="484"/>
                </a:lnTo>
                <a:lnTo>
                  <a:pt x="4326" y="484"/>
                </a:lnTo>
                <a:lnTo>
                  <a:pt x="4326" y="483"/>
                </a:lnTo>
                <a:lnTo>
                  <a:pt x="4327" y="483"/>
                </a:lnTo>
                <a:close/>
                <a:moveTo>
                  <a:pt x="4357" y="490"/>
                </a:moveTo>
                <a:lnTo>
                  <a:pt x="4357" y="489"/>
                </a:lnTo>
                <a:lnTo>
                  <a:pt x="4358" y="489"/>
                </a:lnTo>
                <a:lnTo>
                  <a:pt x="4358" y="490"/>
                </a:lnTo>
                <a:lnTo>
                  <a:pt x="4357" y="490"/>
                </a:lnTo>
                <a:close/>
                <a:moveTo>
                  <a:pt x="4348" y="487"/>
                </a:moveTo>
                <a:lnTo>
                  <a:pt x="4347" y="487"/>
                </a:lnTo>
                <a:lnTo>
                  <a:pt x="4348" y="487"/>
                </a:lnTo>
                <a:close/>
                <a:moveTo>
                  <a:pt x="4340" y="484"/>
                </a:moveTo>
                <a:lnTo>
                  <a:pt x="4341" y="485"/>
                </a:lnTo>
                <a:lnTo>
                  <a:pt x="4342" y="485"/>
                </a:lnTo>
                <a:lnTo>
                  <a:pt x="4342" y="487"/>
                </a:lnTo>
                <a:lnTo>
                  <a:pt x="4341" y="487"/>
                </a:lnTo>
                <a:lnTo>
                  <a:pt x="4342" y="487"/>
                </a:lnTo>
                <a:lnTo>
                  <a:pt x="4342" y="488"/>
                </a:lnTo>
                <a:lnTo>
                  <a:pt x="4342" y="489"/>
                </a:lnTo>
                <a:lnTo>
                  <a:pt x="4343" y="490"/>
                </a:lnTo>
                <a:lnTo>
                  <a:pt x="4342" y="490"/>
                </a:lnTo>
                <a:lnTo>
                  <a:pt x="4342" y="489"/>
                </a:lnTo>
                <a:lnTo>
                  <a:pt x="4341" y="489"/>
                </a:lnTo>
                <a:lnTo>
                  <a:pt x="4340" y="489"/>
                </a:lnTo>
                <a:lnTo>
                  <a:pt x="4340" y="488"/>
                </a:lnTo>
                <a:lnTo>
                  <a:pt x="4339" y="488"/>
                </a:lnTo>
                <a:lnTo>
                  <a:pt x="4340" y="488"/>
                </a:lnTo>
                <a:lnTo>
                  <a:pt x="4340" y="487"/>
                </a:lnTo>
                <a:lnTo>
                  <a:pt x="4340" y="488"/>
                </a:lnTo>
                <a:lnTo>
                  <a:pt x="4340" y="487"/>
                </a:lnTo>
                <a:lnTo>
                  <a:pt x="4339" y="487"/>
                </a:lnTo>
                <a:lnTo>
                  <a:pt x="4340" y="487"/>
                </a:lnTo>
                <a:lnTo>
                  <a:pt x="4340" y="488"/>
                </a:lnTo>
                <a:lnTo>
                  <a:pt x="4339" y="488"/>
                </a:lnTo>
                <a:lnTo>
                  <a:pt x="4339" y="487"/>
                </a:lnTo>
                <a:lnTo>
                  <a:pt x="4337" y="485"/>
                </a:lnTo>
                <a:lnTo>
                  <a:pt x="4339" y="485"/>
                </a:lnTo>
                <a:lnTo>
                  <a:pt x="4339" y="484"/>
                </a:lnTo>
                <a:lnTo>
                  <a:pt x="4337" y="484"/>
                </a:lnTo>
                <a:lnTo>
                  <a:pt x="4339" y="484"/>
                </a:lnTo>
                <a:lnTo>
                  <a:pt x="4340" y="484"/>
                </a:lnTo>
                <a:close/>
                <a:moveTo>
                  <a:pt x="4360" y="485"/>
                </a:moveTo>
                <a:lnTo>
                  <a:pt x="4360" y="487"/>
                </a:lnTo>
                <a:lnTo>
                  <a:pt x="4360" y="488"/>
                </a:lnTo>
                <a:lnTo>
                  <a:pt x="4359" y="488"/>
                </a:lnTo>
                <a:lnTo>
                  <a:pt x="4359" y="489"/>
                </a:lnTo>
                <a:lnTo>
                  <a:pt x="4358" y="489"/>
                </a:lnTo>
                <a:lnTo>
                  <a:pt x="4358" y="488"/>
                </a:lnTo>
                <a:lnTo>
                  <a:pt x="4357" y="488"/>
                </a:lnTo>
                <a:lnTo>
                  <a:pt x="4356" y="488"/>
                </a:lnTo>
                <a:lnTo>
                  <a:pt x="4356" y="487"/>
                </a:lnTo>
                <a:lnTo>
                  <a:pt x="4357" y="487"/>
                </a:lnTo>
                <a:lnTo>
                  <a:pt x="4358" y="487"/>
                </a:lnTo>
                <a:lnTo>
                  <a:pt x="4357" y="487"/>
                </a:lnTo>
                <a:lnTo>
                  <a:pt x="4358" y="487"/>
                </a:lnTo>
                <a:lnTo>
                  <a:pt x="4358" y="485"/>
                </a:lnTo>
                <a:lnTo>
                  <a:pt x="4359" y="485"/>
                </a:lnTo>
                <a:lnTo>
                  <a:pt x="4359" y="487"/>
                </a:lnTo>
                <a:lnTo>
                  <a:pt x="4359" y="485"/>
                </a:lnTo>
                <a:lnTo>
                  <a:pt x="4360" y="485"/>
                </a:lnTo>
                <a:close/>
                <a:moveTo>
                  <a:pt x="4358" y="485"/>
                </a:moveTo>
                <a:lnTo>
                  <a:pt x="4357" y="487"/>
                </a:lnTo>
                <a:lnTo>
                  <a:pt x="4356" y="487"/>
                </a:lnTo>
                <a:lnTo>
                  <a:pt x="4356" y="485"/>
                </a:lnTo>
                <a:lnTo>
                  <a:pt x="4357" y="485"/>
                </a:lnTo>
                <a:lnTo>
                  <a:pt x="4358" y="485"/>
                </a:lnTo>
                <a:close/>
                <a:moveTo>
                  <a:pt x="4356" y="484"/>
                </a:moveTo>
                <a:lnTo>
                  <a:pt x="4357" y="484"/>
                </a:lnTo>
                <a:lnTo>
                  <a:pt x="4357" y="485"/>
                </a:lnTo>
                <a:lnTo>
                  <a:pt x="4356" y="485"/>
                </a:lnTo>
                <a:lnTo>
                  <a:pt x="4356" y="484"/>
                </a:lnTo>
                <a:lnTo>
                  <a:pt x="4357" y="484"/>
                </a:lnTo>
                <a:lnTo>
                  <a:pt x="4356" y="484"/>
                </a:lnTo>
                <a:close/>
                <a:moveTo>
                  <a:pt x="4328" y="477"/>
                </a:moveTo>
                <a:lnTo>
                  <a:pt x="4328" y="479"/>
                </a:lnTo>
                <a:lnTo>
                  <a:pt x="4328" y="477"/>
                </a:lnTo>
                <a:lnTo>
                  <a:pt x="4327" y="477"/>
                </a:lnTo>
                <a:lnTo>
                  <a:pt x="4328" y="477"/>
                </a:lnTo>
                <a:close/>
                <a:moveTo>
                  <a:pt x="4327" y="477"/>
                </a:moveTo>
                <a:lnTo>
                  <a:pt x="4327" y="479"/>
                </a:lnTo>
                <a:lnTo>
                  <a:pt x="4327" y="477"/>
                </a:lnTo>
                <a:lnTo>
                  <a:pt x="4326" y="477"/>
                </a:lnTo>
                <a:lnTo>
                  <a:pt x="4326" y="479"/>
                </a:lnTo>
                <a:lnTo>
                  <a:pt x="4327" y="479"/>
                </a:lnTo>
                <a:lnTo>
                  <a:pt x="4327" y="480"/>
                </a:lnTo>
                <a:lnTo>
                  <a:pt x="4327" y="479"/>
                </a:lnTo>
                <a:lnTo>
                  <a:pt x="4327" y="480"/>
                </a:lnTo>
                <a:lnTo>
                  <a:pt x="4328" y="480"/>
                </a:lnTo>
                <a:lnTo>
                  <a:pt x="4327" y="480"/>
                </a:lnTo>
                <a:lnTo>
                  <a:pt x="4327" y="481"/>
                </a:lnTo>
                <a:lnTo>
                  <a:pt x="4327" y="480"/>
                </a:lnTo>
                <a:lnTo>
                  <a:pt x="4326" y="480"/>
                </a:lnTo>
                <a:lnTo>
                  <a:pt x="4326" y="481"/>
                </a:lnTo>
                <a:lnTo>
                  <a:pt x="4326" y="480"/>
                </a:lnTo>
                <a:lnTo>
                  <a:pt x="4326" y="481"/>
                </a:lnTo>
                <a:lnTo>
                  <a:pt x="4327" y="481"/>
                </a:lnTo>
                <a:lnTo>
                  <a:pt x="4327" y="482"/>
                </a:lnTo>
                <a:lnTo>
                  <a:pt x="4326" y="482"/>
                </a:lnTo>
                <a:lnTo>
                  <a:pt x="4327" y="482"/>
                </a:lnTo>
                <a:lnTo>
                  <a:pt x="4326" y="482"/>
                </a:lnTo>
                <a:lnTo>
                  <a:pt x="4326" y="481"/>
                </a:lnTo>
                <a:lnTo>
                  <a:pt x="4326" y="482"/>
                </a:lnTo>
                <a:lnTo>
                  <a:pt x="4325" y="482"/>
                </a:lnTo>
                <a:lnTo>
                  <a:pt x="4325" y="481"/>
                </a:lnTo>
                <a:lnTo>
                  <a:pt x="4326" y="481"/>
                </a:lnTo>
                <a:lnTo>
                  <a:pt x="4325" y="481"/>
                </a:lnTo>
                <a:lnTo>
                  <a:pt x="4325" y="480"/>
                </a:lnTo>
                <a:lnTo>
                  <a:pt x="4326" y="481"/>
                </a:lnTo>
                <a:lnTo>
                  <a:pt x="4326" y="480"/>
                </a:lnTo>
                <a:lnTo>
                  <a:pt x="4325" y="480"/>
                </a:lnTo>
                <a:lnTo>
                  <a:pt x="4326" y="480"/>
                </a:lnTo>
                <a:lnTo>
                  <a:pt x="4325" y="480"/>
                </a:lnTo>
                <a:lnTo>
                  <a:pt x="4324" y="480"/>
                </a:lnTo>
                <a:lnTo>
                  <a:pt x="4324" y="481"/>
                </a:lnTo>
                <a:lnTo>
                  <a:pt x="4324" y="480"/>
                </a:lnTo>
                <a:lnTo>
                  <a:pt x="4323" y="480"/>
                </a:lnTo>
                <a:lnTo>
                  <a:pt x="4323" y="479"/>
                </a:lnTo>
                <a:lnTo>
                  <a:pt x="4324" y="479"/>
                </a:lnTo>
                <a:lnTo>
                  <a:pt x="4325" y="477"/>
                </a:lnTo>
                <a:lnTo>
                  <a:pt x="4325" y="476"/>
                </a:lnTo>
                <a:lnTo>
                  <a:pt x="4326" y="476"/>
                </a:lnTo>
                <a:lnTo>
                  <a:pt x="4326" y="477"/>
                </a:lnTo>
                <a:lnTo>
                  <a:pt x="4326" y="476"/>
                </a:lnTo>
                <a:lnTo>
                  <a:pt x="4326" y="477"/>
                </a:lnTo>
                <a:lnTo>
                  <a:pt x="4326" y="479"/>
                </a:lnTo>
                <a:lnTo>
                  <a:pt x="4326" y="477"/>
                </a:lnTo>
                <a:lnTo>
                  <a:pt x="4326" y="476"/>
                </a:lnTo>
                <a:lnTo>
                  <a:pt x="4326" y="477"/>
                </a:lnTo>
                <a:lnTo>
                  <a:pt x="4326" y="476"/>
                </a:lnTo>
                <a:lnTo>
                  <a:pt x="4327" y="476"/>
                </a:lnTo>
                <a:lnTo>
                  <a:pt x="4327" y="477"/>
                </a:lnTo>
                <a:close/>
                <a:moveTo>
                  <a:pt x="4330" y="476"/>
                </a:moveTo>
                <a:lnTo>
                  <a:pt x="4328" y="476"/>
                </a:lnTo>
                <a:lnTo>
                  <a:pt x="4328" y="477"/>
                </a:lnTo>
                <a:lnTo>
                  <a:pt x="4328" y="476"/>
                </a:lnTo>
                <a:lnTo>
                  <a:pt x="4330" y="476"/>
                </a:lnTo>
                <a:close/>
                <a:moveTo>
                  <a:pt x="4330" y="476"/>
                </a:moveTo>
                <a:lnTo>
                  <a:pt x="4330" y="477"/>
                </a:lnTo>
                <a:lnTo>
                  <a:pt x="4330" y="476"/>
                </a:lnTo>
                <a:close/>
                <a:moveTo>
                  <a:pt x="4318" y="474"/>
                </a:moveTo>
                <a:lnTo>
                  <a:pt x="4319" y="474"/>
                </a:lnTo>
                <a:lnTo>
                  <a:pt x="4319" y="475"/>
                </a:lnTo>
                <a:lnTo>
                  <a:pt x="4318" y="475"/>
                </a:lnTo>
                <a:lnTo>
                  <a:pt x="4317" y="475"/>
                </a:lnTo>
                <a:lnTo>
                  <a:pt x="4318" y="475"/>
                </a:lnTo>
                <a:lnTo>
                  <a:pt x="4317" y="475"/>
                </a:lnTo>
                <a:lnTo>
                  <a:pt x="4317" y="474"/>
                </a:lnTo>
                <a:lnTo>
                  <a:pt x="4318" y="474"/>
                </a:lnTo>
                <a:close/>
                <a:moveTo>
                  <a:pt x="4344" y="480"/>
                </a:moveTo>
                <a:lnTo>
                  <a:pt x="4345" y="480"/>
                </a:lnTo>
                <a:lnTo>
                  <a:pt x="4345" y="481"/>
                </a:lnTo>
                <a:lnTo>
                  <a:pt x="4345" y="482"/>
                </a:lnTo>
                <a:lnTo>
                  <a:pt x="4347" y="483"/>
                </a:lnTo>
                <a:lnTo>
                  <a:pt x="4347" y="484"/>
                </a:lnTo>
                <a:lnTo>
                  <a:pt x="4347" y="485"/>
                </a:lnTo>
                <a:lnTo>
                  <a:pt x="4347" y="484"/>
                </a:lnTo>
                <a:lnTo>
                  <a:pt x="4345" y="484"/>
                </a:lnTo>
                <a:lnTo>
                  <a:pt x="4345" y="483"/>
                </a:lnTo>
                <a:lnTo>
                  <a:pt x="4345" y="482"/>
                </a:lnTo>
                <a:lnTo>
                  <a:pt x="4344" y="482"/>
                </a:lnTo>
                <a:lnTo>
                  <a:pt x="4344" y="481"/>
                </a:lnTo>
                <a:lnTo>
                  <a:pt x="4344" y="480"/>
                </a:lnTo>
                <a:close/>
                <a:moveTo>
                  <a:pt x="4324" y="475"/>
                </a:moveTo>
                <a:lnTo>
                  <a:pt x="4324" y="476"/>
                </a:lnTo>
                <a:lnTo>
                  <a:pt x="4324" y="475"/>
                </a:lnTo>
                <a:lnTo>
                  <a:pt x="4324" y="476"/>
                </a:lnTo>
                <a:lnTo>
                  <a:pt x="4325" y="476"/>
                </a:lnTo>
                <a:lnTo>
                  <a:pt x="4324" y="476"/>
                </a:lnTo>
                <a:lnTo>
                  <a:pt x="4324" y="475"/>
                </a:lnTo>
                <a:lnTo>
                  <a:pt x="4325" y="475"/>
                </a:lnTo>
                <a:lnTo>
                  <a:pt x="4326" y="475"/>
                </a:lnTo>
                <a:lnTo>
                  <a:pt x="4326" y="476"/>
                </a:lnTo>
                <a:lnTo>
                  <a:pt x="4325" y="476"/>
                </a:lnTo>
                <a:lnTo>
                  <a:pt x="4324" y="476"/>
                </a:lnTo>
                <a:lnTo>
                  <a:pt x="4324" y="477"/>
                </a:lnTo>
                <a:lnTo>
                  <a:pt x="4324" y="476"/>
                </a:lnTo>
                <a:lnTo>
                  <a:pt x="4324" y="477"/>
                </a:lnTo>
                <a:lnTo>
                  <a:pt x="4324" y="479"/>
                </a:lnTo>
                <a:lnTo>
                  <a:pt x="4323" y="479"/>
                </a:lnTo>
                <a:lnTo>
                  <a:pt x="4323" y="477"/>
                </a:lnTo>
                <a:lnTo>
                  <a:pt x="4323" y="476"/>
                </a:lnTo>
                <a:lnTo>
                  <a:pt x="4323" y="475"/>
                </a:lnTo>
                <a:lnTo>
                  <a:pt x="4324" y="475"/>
                </a:lnTo>
                <a:close/>
                <a:moveTo>
                  <a:pt x="4359" y="483"/>
                </a:moveTo>
                <a:lnTo>
                  <a:pt x="4358" y="483"/>
                </a:lnTo>
                <a:lnTo>
                  <a:pt x="4358" y="482"/>
                </a:lnTo>
                <a:lnTo>
                  <a:pt x="4359" y="482"/>
                </a:lnTo>
                <a:lnTo>
                  <a:pt x="4360" y="482"/>
                </a:lnTo>
                <a:lnTo>
                  <a:pt x="4360" y="483"/>
                </a:lnTo>
                <a:lnTo>
                  <a:pt x="4360" y="482"/>
                </a:lnTo>
                <a:lnTo>
                  <a:pt x="4360" y="483"/>
                </a:lnTo>
                <a:lnTo>
                  <a:pt x="4359" y="483"/>
                </a:lnTo>
                <a:close/>
                <a:moveTo>
                  <a:pt x="4359" y="482"/>
                </a:moveTo>
                <a:lnTo>
                  <a:pt x="4358" y="482"/>
                </a:lnTo>
                <a:lnTo>
                  <a:pt x="4359" y="482"/>
                </a:lnTo>
                <a:close/>
                <a:moveTo>
                  <a:pt x="4326" y="474"/>
                </a:moveTo>
                <a:lnTo>
                  <a:pt x="4326" y="475"/>
                </a:lnTo>
                <a:lnTo>
                  <a:pt x="4326" y="474"/>
                </a:lnTo>
                <a:lnTo>
                  <a:pt x="4326" y="475"/>
                </a:lnTo>
                <a:lnTo>
                  <a:pt x="4326" y="476"/>
                </a:lnTo>
                <a:lnTo>
                  <a:pt x="4326" y="475"/>
                </a:lnTo>
                <a:lnTo>
                  <a:pt x="4325" y="475"/>
                </a:lnTo>
                <a:lnTo>
                  <a:pt x="4325" y="474"/>
                </a:lnTo>
                <a:lnTo>
                  <a:pt x="4325" y="475"/>
                </a:lnTo>
                <a:lnTo>
                  <a:pt x="4326" y="475"/>
                </a:lnTo>
                <a:lnTo>
                  <a:pt x="4326" y="474"/>
                </a:lnTo>
                <a:close/>
                <a:moveTo>
                  <a:pt x="4315" y="472"/>
                </a:moveTo>
                <a:lnTo>
                  <a:pt x="4315" y="473"/>
                </a:lnTo>
                <a:lnTo>
                  <a:pt x="4316" y="473"/>
                </a:lnTo>
                <a:lnTo>
                  <a:pt x="4317" y="473"/>
                </a:lnTo>
                <a:lnTo>
                  <a:pt x="4316" y="473"/>
                </a:lnTo>
                <a:lnTo>
                  <a:pt x="4316" y="474"/>
                </a:lnTo>
                <a:lnTo>
                  <a:pt x="4317" y="474"/>
                </a:lnTo>
                <a:lnTo>
                  <a:pt x="4316" y="475"/>
                </a:lnTo>
                <a:lnTo>
                  <a:pt x="4317" y="475"/>
                </a:lnTo>
                <a:lnTo>
                  <a:pt x="4317" y="476"/>
                </a:lnTo>
                <a:lnTo>
                  <a:pt x="4317" y="475"/>
                </a:lnTo>
                <a:lnTo>
                  <a:pt x="4317" y="476"/>
                </a:lnTo>
                <a:lnTo>
                  <a:pt x="4316" y="476"/>
                </a:lnTo>
                <a:lnTo>
                  <a:pt x="4316" y="475"/>
                </a:lnTo>
                <a:lnTo>
                  <a:pt x="4315" y="475"/>
                </a:lnTo>
                <a:lnTo>
                  <a:pt x="4315" y="476"/>
                </a:lnTo>
                <a:lnTo>
                  <a:pt x="4315" y="475"/>
                </a:lnTo>
                <a:lnTo>
                  <a:pt x="4314" y="475"/>
                </a:lnTo>
                <a:lnTo>
                  <a:pt x="4313" y="475"/>
                </a:lnTo>
                <a:lnTo>
                  <a:pt x="4313" y="474"/>
                </a:lnTo>
                <a:lnTo>
                  <a:pt x="4313" y="473"/>
                </a:lnTo>
                <a:lnTo>
                  <a:pt x="4311" y="473"/>
                </a:lnTo>
                <a:lnTo>
                  <a:pt x="4311" y="472"/>
                </a:lnTo>
                <a:lnTo>
                  <a:pt x="4313" y="472"/>
                </a:lnTo>
                <a:lnTo>
                  <a:pt x="4313" y="473"/>
                </a:lnTo>
                <a:lnTo>
                  <a:pt x="4313" y="472"/>
                </a:lnTo>
                <a:lnTo>
                  <a:pt x="4314" y="472"/>
                </a:lnTo>
                <a:lnTo>
                  <a:pt x="4313" y="472"/>
                </a:lnTo>
                <a:lnTo>
                  <a:pt x="4314" y="472"/>
                </a:lnTo>
                <a:lnTo>
                  <a:pt x="4315" y="472"/>
                </a:lnTo>
                <a:close/>
                <a:moveTo>
                  <a:pt x="4328" y="475"/>
                </a:moveTo>
                <a:lnTo>
                  <a:pt x="4327" y="475"/>
                </a:lnTo>
                <a:lnTo>
                  <a:pt x="4327" y="476"/>
                </a:lnTo>
                <a:lnTo>
                  <a:pt x="4326" y="476"/>
                </a:lnTo>
                <a:lnTo>
                  <a:pt x="4326" y="475"/>
                </a:lnTo>
                <a:lnTo>
                  <a:pt x="4327" y="475"/>
                </a:lnTo>
                <a:lnTo>
                  <a:pt x="4326" y="475"/>
                </a:lnTo>
                <a:lnTo>
                  <a:pt x="4327" y="475"/>
                </a:lnTo>
                <a:lnTo>
                  <a:pt x="4326" y="475"/>
                </a:lnTo>
                <a:lnTo>
                  <a:pt x="4327" y="475"/>
                </a:lnTo>
                <a:lnTo>
                  <a:pt x="4328" y="474"/>
                </a:lnTo>
                <a:lnTo>
                  <a:pt x="4328" y="475"/>
                </a:lnTo>
                <a:close/>
                <a:moveTo>
                  <a:pt x="4309" y="471"/>
                </a:moveTo>
                <a:lnTo>
                  <a:pt x="4308" y="471"/>
                </a:lnTo>
                <a:lnTo>
                  <a:pt x="4309" y="471"/>
                </a:lnTo>
                <a:lnTo>
                  <a:pt x="4308" y="471"/>
                </a:lnTo>
                <a:lnTo>
                  <a:pt x="4308" y="472"/>
                </a:lnTo>
                <a:lnTo>
                  <a:pt x="4308" y="471"/>
                </a:lnTo>
                <a:lnTo>
                  <a:pt x="4309" y="471"/>
                </a:lnTo>
                <a:close/>
                <a:moveTo>
                  <a:pt x="4357" y="481"/>
                </a:moveTo>
                <a:lnTo>
                  <a:pt x="4356" y="481"/>
                </a:lnTo>
                <a:lnTo>
                  <a:pt x="4357" y="481"/>
                </a:lnTo>
                <a:close/>
                <a:moveTo>
                  <a:pt x="4355" y="481"/>
                </a:moveTo>
                <a:lnTo>
                  <a:pt x="4355" y="482"/>
                </a:lnTo>
                <a:lnTo>
                  <a:pt x="4353" y="482"/>
                </a:lnTo>
                <a:lnTo>
                  <a:pt x="4352" y="481"/>
                </a:lnTo>
                <a:lnTo>
                  <a:pt x="4352" y="480"/>
                </a:lnTo>
                <a:lnTo>
                  <a:pt x="4353" y="480"/>
                </a:lnTo>
                <a:lnTo>
                  <a:pt x="4355" y="480"/>
                </a:lnTo>
                <a:lnTo>
                  <a:pt x="4355" y="481"/>
                </a:lnTo>
                <a:close/>
                <a:moveTo>
                  <a:pt x="4330" y="475"/>
                </a:moveTo>
                <a:lnTo>
                  <a:pt x="4330" y="476"/>
                </a:lnTo>
                <a:lnTo>
                  <a:pt x="4330" y="475"/>
                </a:lnTo>
                <a:lnTo>
                  <a:pt x="4330" y="476"/>
                </a:lnTo>
                <a:lnTo>
                  <a:pt x="4330" y="475"/>
                </a:lnTo>
                <a:lnTo>
                  <a:pt x="4330" y="474"/>
                </a:lnTo>
                <a:lnTo>
                  <a:pt x="4330" y="475"/>
                </a:lnTo>
                <a:close/>
                <a:moveTo>
                  <a:pt x="4310" y="470"/>
                </a:moveTo>
                <a:lnTo>
                  <a:pt x="4310" y="471"/>
                </a:lnTo>
                <a:lnTo>
                  <a:pt x="4311" y="471"/>
                </a:lnTo>
                <a:lnTo>
                  <a:pt x="4311" y="472"/>
                </a:lnTo>
                <a:lnTo>
                  <a:pt x="4311" y="473"/>
                </a:lnTo>
                <a:lnTo>
                  <a:pt x="4310" y="473"/>
                </a:lnTo>
                <a:lnTo>
                  <a:pt x="4309" y="473"/>
                </a:lnTo>
                <a:lnTo>
                  <a:pt x="4308" y="473"/>
                </a:lnTo>
                <a:lnTo>
                  <a:pt x="4307" y="473"/>
                </a:lnTo>
                <a:lnTo>
                  <a:pt x="4307" y="472"/>
                </a:lnTo>
                <a:lnTo>
                  <a:pt x="4307" y="471"/>
                </a:lnTo>
                <a:lnTo>
                  <a:pt x="4307" y="472"/>
                </a:lnTo>
                <a:lnTo>
                  <a:pt x="4308" y="472"/>
                </a:lnTo>
                <a:lnTo>
                  <a:pt x="4309" y="472"/>
                </a:lnTo>
                <a:lnTo>
                  <a:pt x="4308" y="472"/>
                </a:lnTo>
                <a:lnTo>
                  <a:pt x="4309" y="472"/>
                </a:lnTo>
                <a:lnTo>
                  <a:pt x="4309" y="473"/>
                </a:lnTo>
                <a:lnTo>
                  <a:pt x="4309" y="472"/>
                </a:lnTo>
                <a:lnTo>
                  <a:pt x="4309" y="471"/>
                </a:lnTo>
                <a:lnTo>
                  <a:pt x="4309" y="470"/>
                </a:lnTo>
                <a:lnTo>
                  <a:pt x="4309" y="471"/>
                </a:lnTo>
                <a:lnTo>
                  <a:pt x="4310" y="471"/>
                </a:lnTo>
                <a:lnTo>
                  <a:pt x="4310" y="470"/>
                </a:lnTo>
                <a:close/>
                <a:moveTo>
                  <a:pt x="4328" y="474"/>
                </a:moveTo>
                <a:lnTo>
                  <a:pt x="4330" y="474"/>
                </a:lnTo>
                <a:lnTo>
                  <a:pt x="4328" y="474"/>
                </a:lnTo>
                <a:close/>
                <a:moveTo>
                  <a:pt x="4309" y="468"/>
                </a:moveTo>
                <a:lnTo>
                  <a:pt x="4310" y="468"/>
                </a:lnTo>
                <a:lnTo>
                  <a:pt x="4309" y="468"/>
                </a:lnTo>
                <a:lnTo>
                  <a:pt x="4309" y="470"/>
                </a:lnTo>
                <a:lnTo>
                  <a:pt x="4309" y="468"/>
                </a:lnTo>
                <a:lnTo>
                  <a:pt x="4309" y="470"/>
                </a:lnTo>
                <a:lnTo>
                  <a:pt x="4308" y="470"/>
                </a:lnTo>
                <a:lnTo>
                  <a:pt x="4309" y="470"/>
                </a:lnTo>
                <a:lnTo>
                  <a:pt x="4309" y="471"/>
                </a:lnTo>
                <a:lnTo>
                  <a:pt x="4308" y="471"/>
                </a:lnTo>
                <a:lnTo>
                  <a:pt x="4308" y="470"/>
                </a:lnTo>
                <a:lnTo>
                  <a:pt x="4308" y="468"/>
                </a:lnTo>
                <a:lnTo>
                  <a:pt x="4309" y="468"/>
                </a:lnTo>
                <a:close/>
                <a:moveTo>
                  <a:pt x="4353" y="477"/>
                </a:moveTo>
                <a:lnTo>
                  <a:pt x="4355" y="477"/>
                </a:lnTo>
                <a:lnTo>
                  <a:pt x="4353" y="477"/>
                </a:lnTo>
                <a:close/>
                <a:moveTo>
                  <a:pt x="4353" y="477"/>
                </a:moveTo>
                <a:lnTo>
                  <a:pt x="4352" y="477"/>
                </a:lnTo>
                <a:lnTo>
                  <a:pt x="4353" y="477"/>
                </a:lnTo>
                <a:close/>
                <a:moveTo>
                  <a:pt x="4343" y="476"/>
                </a:moveTo>
                <a:lnTo>
                  <a:pt x="4342" y="476"/>
                </a:lnTo>
                <a:lnTo>
                  <a:pt x="4342" y="475"/>
                </a:lnTo>
                <a:lnTo>
                  <a:pt x="4342" y="474"/>
                </a:lnTo>
                <a:lnTo>
                  <a:pt x="4342" y="475"/>
                </a:lnTo>
                <a:lnTo>
                  <a:pt x="4343" y="475"/>
                </a:lnTo>
                <a:lnTo>
                  <a:pt x="4343" y="476"/>
                </a:lnTo>
                <a:close/>
                <a:moveTo>
                  <a:pt x="4350" y="475"/>
                </a:moveTo>
                <a:lnTo>
                  <a:pt x="4350" y="476"/>
                </a:lnTo>
                <a:lnTo>
                  <a:pt x="4349" y="476"/>
                </a:lnTo>
                <a:lnTo>
                  <a:pt x="4349" y="475"/>
                </a:lnTo>
                <a:lnTo>
                  <a:pt x="4350" y="475"/>
                </a:lnTo>
                <a:close/>
                <a:moveTo>
                  <a:pt x="4307" y="466"/>
                </a:moveTo>
                <a:lnTo>
                  <a:pt x="4306" y="466"/>
                </a:lnTo>
                <a:lnTo>
                  <a:pt x="4305" y="466"/>
                </a:lnTo>
                <a:lnTo>
                  <a:pt x="4303" y="466"/>
                </a:lnTo>
                <a:lnTo>
                  <a:pt x="4303" y="467"/>
                </a:lnTo>
                <a:lnTo>
                  <a:pt x="4303" y="468"/>
                </a:lnTo>
                <a:lnTo>
                  <a:pt x="4303" y="470"/>
                </a:lnTo>
                <a:lnTo>
                  <a:pt x="4303" y="468"/>
                </a:lnTo>
                <a:lnTo>
                  <a:pt x="4302" y="468"/>
                </a:lnTo>
                <a:lnTo>
                  <a:pt x="4301" y="468"/>
                </a:lnTo>
                <a:lnTo>
                  <a:pt x="4301" y="470"/>
                </a:lnTo>
                <a:lnTo>
                  <a:pt x="4301" y="468"/>
                </a:lnTo>
                <a:lnTo>
                  <a:pt x="4300" y="468"/>
                </a:lnTo>
                <a:lnTo>
                  <a:pt x="4301" y="468"/>
                </a:lnTo>
                <a:lnTo>
                  <a:pt x="4301" y="467"/>
                </a:lnTo>
                <a:lnTo>
                  <a:pt x="4302" y="467"/>
                </a:lnTo>
                <a:lnTo>
                  <a:pt x="4302" y="468"/>
                </a:lnTo>
                <a:lnTo>
                  <a:pt x="4302" y="467"/>
                </a:lnTo>
                <a:lnTo>
                  <a:pt x="4302" y="468"/>
                </a:lnTo>
                <a:lnTo>
                  <a:pt x="4302" y="467"/>
                </a:lnTo>
                <a:lnTo>
                  <a:pt x="4303" y="467"/>
                </a:lnTo>
                <a:lnTo>
                  <a:pt x="4302" y="467"/>
                </a:lnTo>
                <a:lnTo>
                  <a:pt x="4303" y="467"/>
                </a:lnTo>
                <a:lnTo>
                  <a:pt x="4303" y="466"/>
                </a:lnTo>
                <a:lnTo>
                  <a:pt x="4305" y="466"/>
                </a:lnTo>
                <a:lnTo>
                  <a:pt x="4306" y="466"/>
                </a:lnTo>
                <a:lnTo>
                  <a:pt x="4307" y="466"/>
                </a:lnTo>
                <a:close/>
                <a:moveTo>
                  <a:pt x="4330" y="472"/>
                </a:moveTo>
                <a:lnTo>
                  <a:pt x="4330" y="473"/>
                </a:lnTo>
                <a:lnTo>
                  <a:pt x="4330" y="474"/>
                </a:lnTo>
                <a:lnTo>
                  <a:pt x="4330" y="473"/>
                </a:lnTo>
                <a:lnTo>
                  <a:pt x="4328" y="473"/>
                </a:lnTo>
                <a:lnTo>
                  <a:pt x="4330" y="473"/>
                </a:lnTo>
                <a:lnTo>
                  <a:pt x="4328" y="473"/>
                </a:lnTo>
                <a:lnTo>
                  <a:pt x="4328" y="474"/>
                </a:lnTo>
                <a:lnTo>
                  <a:pt x="4328" y="473"/>
                </a:lnTo>
                <a:lnTo>
                  <a:pt x="4328" y="474"/>
                </a:lnTo>
                <a:lnTo>
                  <a:pt x="4327" y="474"/>
                </a:lnTo>
                <a:lnTo>
                  <a:pt x="4327" y="473"/>
                </a:lnTo>
                <a:lnTo>
                  <a:pt x="4327" y="472"/>
                </a:lnTo>
                <a:lnTo>
                  <a:pt x="4328" y="472"/>
                </a:lnTo>
                <a:lnTo>
                  <a:pt x="4328" y="473"/>
                </a:lnTo>
                <a:lnTo>
                  <a:pt x="4330" y="473"/>
                </a:lnTo>
                <a:lnTo>
                  <a:pt x="4328" y="473"/>
                </a:lnTo>
                <a:lnTo>
                  <a:pt x="4328" y="472"/>
                </a:lnTo>
                <a:lnTo>
                  <a:pt x="4330" y="472"/>
                </a:lnTo>
                <a:lnTo>
                  <a:pt x="4328" y="472"/>
                </a:lnTo>
                <a:lnTo>
                  <a:pt x="4330" y="472"/>
                </a:lnTo>
                <a:lnTo>
                  <a:pt x="4328" y="472"/>
                </a:lnTo>
                <a:lnTo>
                  <a:pt x="4330" y="472"/>
                </a:lnTo>
                <a:lnTo>
                  <a:pt x="4328" y="472"/>
                </a:lnTo>
                <a:lnTo>
                  <a:pt x="4328" y="471"/>
                </a:lnTo>
                <a:lnTo>
                  <a:pt x="4328" y="472"/>
                </a:lnTo>
                <a:lnTo>
                  <a:pt x="4328" y="471"/>
                </a:lnTo>
                <a:lnTo>
                  <a:pt x="4330" y="471"/>
                </a:lnTo>
                <a:lnTo>
                  <a:pt x="4330" y="472"/>
                </a:lnTo>
                <a:close/>
                <a:moveTo>
                  <a:pt x="4309" y="465"/>
                </a:moveTo>
                <a:lnTo>
                  <a:pt x="4310" y="465"/>
                </a:lnTo>
                <a:lnTo>
                  <a:pt x="4309" y="465"/>
                </a:lnTo>
                <a:lnTo>
                  <a:pt x="4309" y="466"/>
                </a:lnTo>
                <a:lnTo>
                  <a:pt x="4309" y="467"/>
                </a:lnTo>
                <a:lnTo>
                  <a:pt x="4310" y="467"/>
                </a:lnTo>
                <a:lnTo>
                  <a:pt x="4309" y="467"/>
                </a:lnTo>
                <a:lnTo>
                  <a:pt x="4310" y="467"/>
                </a:lnTo>
                <a:lnTo>
                  <a:pt x="4309" y="467"/>
                </a:lnTo>
                <a:lnTo>
                  <a:pt x="4308" y="467"/>
                </a:lnTo>
                <a:lnTo>
                  <a:pt x="4308" y="466"/>
                </a:lnTo>
                <a:lnTo>
                  <a:pt x="4307" y="466"/>
                </a:lnTo>
                <a:lnTo>
                  <a:pt x="4308" y="466"/>
                </a:lnTo>
                <a:lnTo>
                  <a:pt x="4307" y="465"/>
                </a:lnTo>
                <a:lnTo>
                  <a:pt x="4308" y="465"/>
                </a:lnTo>
                <a:lnTo>
                  <a:pt x="4308" y="464"/>
                </a:lnTo>
                <a:lnTo>
                  <a:pt x="4309" y="464"/>
                </a:lnTo>
                <a:lnTo>
                  <a:pt x="4309" y="465"/>
                </a:lnTo>
                <a:close/>
                <a:moveTo>
                  <a:pt x="4308" y="463"/>
                </a:moveTo>
                <a:lnTo>
                  <a:pt x="4307" y="463"/>
                </a:lnTo>
                <a:lnTo>
                  <a:pt x="4308" y="463"/>
                </a:lnTo>
                <a:lnTo>
                  <a:pt x="4308" y="462"/>
                </a:lnTo>
                <a:lnTo>
                  <a:pt x="4308" y="463"/>
                </a:lnTo>
                <a:close/>
                <a:moveTo>
                  <a:pt x="4328" y="462"/>
                </a:moveTo>
                <a:lnTo>
                  <a:pt x="4327" y="462"/>
                </a:lnTo>
                <a:lnTo>
                  <a:pt x="4328" y="462"/>
                </a:lnTo>
                <a:close/>
                <a:moveTo>
                  <a:pt x="4337" y="464"/>
                </a:moveTo>
                <a:lnTo>
                  <a:pt x="4336" y="464"/>
                </a:lnTo>
                <a:lnTo>
                  <a:pt x="4336" y="463"/>
                </a:lnTo>
                <a:lnTo>
                  <a:pt x="4336" y="462"/>
                </a:lnTo>
                <a:lnTo>
                  <a:pt x="4335" y="462"/>
                </a:lnTo>
                <a:lnTo>
                  <a:pt x="4335" y="460"/>
                </a:lnTo>
                <a:lnTo>
                  <a:pt x="4336" y="460"/>
                </a:lnTo>
                <a:lnTo>
                  <a:pt x="4336" y="462"/>
                </a:lnTo>
                <a:lnTo>
                  <a:pt x="4336" y="463"/>
                </a:lnTo>
                <a:lnTo>
                  <a:pt x="4337" y="463"/>
                </a:lnTo>
                <a:lnTo>
                  <a:pt x="4337" y="464"/>
                </a:lnTo>
                <a:close/>
                <a:moveTo>
                  <a:pt x="4335" y="458"/>
                </a:moveTo>
                <a:lnTo>
                  <a:pt x="4334" y="458"/>
                </a:lnTo>
                <a:lnTo>
                  <a:pt x="4334" y="457"/>
                </a:lnTo>
                <a:lnTo>
                  <a:pt x="4335" y="457"/>
                </a:lnTo>
                <a:lnTo>
                  <a:pt x="4335" y="458"/>
                </a:lnTo>
                <a:close/>
                <a:moveTo>
                  <a:pt x="4340" y="457"/>
                </a:moveTo>
                <a:lnTo>
                  <a:pt x="4340" y="456"/>
                </a:lnTo>
                <a:lnTo>
                  <a:pt x="4340" y="457"/>
                </a:lnTo>
                <a:close/>
                <a:moveTo>
                  <a:pt x="4307" y="446"/>
                </a:moveTo>
                <a:lnTo>
                  <a:pt x="4307" y="447"/>
                </a:lnTo>
                <a:lnTo>
                  <a:pt x="4307" y="446"/>
                </a:lnTo>
                <a:lnTo>
                  <a:pt x="4307" y="447"/>
                </a:lnTo>
                <a:lnTo>
                  <a:pt x="4306" y="447"/>
                </a:lnTo>
                <a:lnTo>
                  <a:pt x="4306" y="446"/>
                </a:lnTo>
                <a:lnTo>
                  <a:pt x="4307" y="446"/>
                </a:lnTo>
                <a:close/>
                <a:moveTo>
                  <a:pt x="4124" y="399"/>
                </a:moveTo>
                <a:lnTo>
                  <a:pt x="4124" y="398"/>
                </a:lnTo>
                <a:lnTo>
                  <a:pt x="4125" y="398"/>
                </a:lnTo>
                <a:lnTo>
                  <a:pt x="4125" y="399"/>
                </a:lnTo>
                <a:lnTo>
                  <a:pt x="4124" y="399"/>
                </a:lnTo>
                <a:close/>
                <a:moveTo>
                  <a:pt x="4114" y="397"/>
                </a:moveTo>
                <a:lnTo>
                  <a:pt x="4114" y="398"/>
                </a:lnTo>
                <a:lnTo>
                  <a:pt x="4113" y="397"/>
                </a:lnTo>
                <a:lnTo>
                  <a:pt x="4112" y="397"/>
                </a:lnTo>
                <a:lnTo>
                  <a:pt x="4111" y="397"/>
                </a:lnTo>
                <a:lnTo>
                  <a:pt x="4111" y="396"/>
                </a:lnTo>
                <a:lnTo>
                  <a:pt x="4112" y="396"/>
                </a:lnTo>
                <a:lnTo>
                  <a:pt x="4112" y="395"/>
                </a:lnTo>
                <a:lnTo>
                  <a:pt x="4113" y="395"/>
                </a:lnTo>
                <a:lnTo>
                  <a:pt x="4114" y="395"/>
                </a:lnTo>
                <a:lnTo>
                  <a:pt x="4114" y="396"/>
                </a:lnTo>
                <a:lnTo>
                  <a:pt x="4114" y="397"/>
                </a:lnTo>
                <a:close/>
                <a:moveTo>
                  <a:pt x="4335" y="440"/>
                </a:moveTo>
                <a:lnTo>
                  <a:pt x="4336" y="440"/>
                </a:lnTo>
                <a:lnTo>
                  <a:pt x="4335" y="440"/>
                </a:lnTo>
                <a:close/>
                <a:moveTo>
                  <a:pt x="4335" y="438"/>
                </a:moveTo>
                <a:lnTo>
                  <a:pt x="4336" y="438"/>
                </a:lnTo>
                <a:lnTo>
                  <a:pt x="4335" y="438"/>
                </a:lnTo>
                <a:close/>
                <a:moveTo>
                  <a:pt x="4332" y="435"/>
                </a:moveTo>
                <a:lnTo>
                  <a:pt x="4333" y="435"/>
                </a:lnTo>
                <a:lnTo>
                  <a:pt x="4333" y="437"/>
                </a:lnTo>
                <a:lnTo>
                  <a:pt x="4332" y="437"/>
                </a:lnTo>
                <a:lnTo>
                  <a:pt x="4332" y="435"/>
                </a:lnTo>
                <a:close/>
                <a:moveTo>
                  <a:pt x="4333" y="439"/>
                </a:moveTo>
                <a:lnTo>
                  <a:pt x="4333" y="438"/>
                </a:lnTo>
                <a:lnTo>
                  <a:pt x="4333" y="437"/>
                </a:lnTo>
                <a:lnTo>
                  <a:pt x="4334" y="435"/>
                </a:lnTo>
                <a:lnTo>
                  <a:pt x="4335" y="435"/>
                </a:lnTo>
                <a:lnTo>
                  <a:pt x="4335" y="437"/>
                </a:lnTo>
                <a:lnTo>
                  <a:pt x="4334" y="437"/>
                </a:lnTo>
                <a:lnTo>
                  <a:pt x="4333" y="438"/>
                </a:lnTo>
                <a:lnTo>
                  <a:pt x="4333" y="439"/>
                </a:lnTo>
                <a:close/>
                <a:moveTo>
                  <a:pt x="4335" y="435"/>
                </a:moveTo>
                <a:lnTo>
                  <a:pt x="4335" y="434"/>
                </a:lnTo>
                <a:lnTo>
                  <a:pt x="4335" y="435"/>
                </a:lnTo>
                <a:close/>
                <a:moveTo>
                  <a:pt x="4294" y="426"/>
                </a:moveTo>
                <a:lnTo>
                  <a:pt x="4296" y="426"/>
                </a:lnTo>
                <a:lnTo>
                  <a:pt x="4294" y="426"/>
                </a:lnTo>
                <a:close/>
                <a:moveTo>
                  <a:pt x="4336" y="435"/>
                </a:moveTo>
                <a:lnTo>
                  <a:pt x="4336" y="434"/>
                </a:lnTo>
                <a:lnTo>
                  <a:pt x="4336" y="435"/>
                </a:lnTo>
                <a:close/>
                <a:moveTo>
                  <a:pt x="4336" y="434"/>
                </a:moveTo>
                <a:lnTo>
                  <a:pt x="4336" y="433"/>
                </a:lnTo>
                <a:lnTo>
                  <a:pt x="4336" y="434"/>
                </a:lnTo>
                <a:close/>
                <a:moveTo>
                  <a:pt x="4336" y="432"/>
                </a:moveTo>
                <a:lnTo>
                  <a:pt x="4336" y="433"/>
                </a:lnTo>
                <a:lnTo>
                  <a:pt x="4335" y="434"/>
                </a:lnTo>
                <a:lnTo>
                  <a:pt x="4334" y="435"/>
                </a:lnTo>
                <a:lnTo>
                  <a:pt x="4333" y="435"/>
                </a:lnTo>
                <a:lnTo>
                  <a:pt x="4332" y="435"/>
                </a:lnTo>
                <a:lnTo>
                  <a:pt x="4332" y="434"/>
                </a:lnTo>
                <a:lnTo>
                  <a:pt x="4333" y="434"/>
                </a:lnTo>
                <a:lnTo>
                  <a:pt x="4333" y="435"/>
                </a:lnTo>
                <a:lnTo>
                  <a:pt x="4333" y="434"/>
                </a:lnTo>
                <a:lnTo>
                  <a:pt x="4334" y="434"/>
                </a:lnTo>
                <a:lnTo>
                  <a:pt x="4333" y="434"/>
                </a:lnTo>
                <a:lnTo>
                  <a:pt x="4332" y="434"/>
                </a:lnTo>
                <a:lnTo>
                  <a:pt x="4332" y="433"/>
                </a:lnTo>
                <a:lnTo>
                  <a:pt x="4333" y="432"/>
                </a:lnTo>
                <a:lnTo>
                  <a:pt x="4334" y="432"/>
                </a:lnTo>
                <a:lnTo>
                  <a:pt x="4334" y="431"/>
                </a:lnTo>
                <a:lnTo>
                  <a:pt x="4335" y="432"/>
                </a:lnTo>
                <a:lnTo>
                  <a:pt x="4336" y="432"/>
                </a:lnTo>
                <a:close/>
                <a:moveTo>
                  <a:pt x="4332" y="432"/>
                </a:moveTo>
                <a:lnTo>
                  <a:pt x="4331" y="432"/>
                </a:lnTo>
                <a:lnTo>
                  <a:pt x="4331" y="431"/>
                </a:lnTo>
                <a:lnTo>
                  <a:pt x="4332" y="431"/>
                </a:lnTo>
                <a:lnTo>
                  <a:pt x="4332" y="432"/>
                </a:lnTo>
                <a:close/>
                <a:moveTo>
                  <a:pt x="4334" y="431"/>
                </a:moveTo>
                <a:lnTo>
                  <a:pt x="4334" y="432"/>
                </a:lnTo>
                <a:lnTo>
                  <a:pt x="4333" y="431"/>
                </a:lnTo>
                <a:lnTo>
                  <a:pt x="4333" y="432"/>
                </a:lnTo>
                <a:lnTo>
                  <a:pt x="4332" y="432"/>
                </a:lnTo>
                <a:lnTo>
                  <a:pt x="4332" y="431"/>
                </a:lnTo>
                <a:lnTo>
                  <a:pt x="4333" y="431"/>
                </a:lnTo>
                <a:lnTo>
                  <a:pt x="4334" y="431"/>
                </a:lnTo>
                <a:close/>
                <a:moveTo>
                  <a:pt x="4335" y="431"/>
                </a:moveTo>
                <a:lnTo>
                  <a:pt x="4334" y="431"/>
                </a:lnTo>
                <a:lnTo>
                  <a:pt x="4335" y="431"/>
                </a:lnTo>
                <a:close/>
                <a:moveTo>
                  <a:pt x="4326" y="429"/>
                </a:moveTo>
                <a:lnTo>
                  <a:pt x="4327" y="429"/>
                </a:lnTo>
                <a:lnTo>
                  <a:pt x="4327" y="430"/>
                </a:lnTo>
                <a:lnTo>
                  <a:pt x="4326" y="430"/>
                </a:lnTo>
                <a:lnTo>
                  <a:pt x="4326" y="431"/>
                </a:lnTo>
                <a:lnTo>
                  <a:pt x="4326" y="430"/>
                </a:lnTo>
                <a:lnTo>
                  <a:pt x="4326" y="429"/>
                </a:lnTo>
                <a:close/>
                <a:moveTo>
                  <a:pt x="4328" y="432"/>
                </a:moveTo>
                <a:lnTo>
                  <a:pt x="4327" y="432"/>
                </a:lnTo>
                <a:lnTo>
                  <a:pt x="4327" y="431"/>
                </a:lnTo>
                <a:lnTo>
                  <a:pt x="4327" y="430"/>
                </a:lnTo>
                <a:lnTo>
                  <a:pt x="4328" y="430"/>
                </a:lnTo>
                <a:lnTo>
                  <a:pt x="4328" y="429"/>
                </a:lnTo>
                <a:lnTo>
                  <a:pt x="4330" y="429"/>
                </a:lnTo>
                <a:lnTo>
                  <a:pt x="4330" y="430"/>
                </a:lnTo>
                <a:lnTo>
                  <a:pt x="4330" y="431"/>
                </a:lnTo>
                <a:lnTo>
                  <a:pt x="4330" y="432"/>
                </a:lnTo>
                <a:lnTo>
                  <a:pt x="4328" y="432"/>
                </a:lnTo>
                <a:close/>
                <a:moveTo>
                  <a:pt x="4332" y="429"/>
                </a:moveTo>
                <a:lnTo>
                  <a:pt x="4333" y="430"/>
                </a:lnTo>
                <a:lnTo>
                  <a:pt x="4332" y="430"/>
                </a:lnTo>
                <a:lnTo>
                  <a:pt x="4331" y="430"/>
                </a:lnTo>
                <a:lnTo>
                  <a:pt x="4332" y="430"/>
                </a:lnTo>
                <a:lnTo>
                  <a:pt x="4332" y="429"/>
                </a:lnTo>
                <a:close/>
                <a:moveTo>
                  <a:pt x="4336" y="430"/>
                </a:moveTo>
                <a:lnTo>
                  <a:pt x="4336" y="431"/>
                </a:lnTo>
                <a:lnTo>
                  <a:pt x="4335" y="431"/>
                </a:lnTo>
                <a:lnTo>
                  <a:pt x="4336" y="431"/>
                </a:lnTo>
                <a:lnTo>
                  <a:pt x="4336" y="430"/>
                </a:lnTo>
                <a:lnTo>
                  <a:pt x="4335" y="431"/>
                </a:lnTo>
                <a:lnTo>
                  <a:pt x="4334" y="431"/>
                </a:lnTo>
                <a:lnTo>
                  <a:pt x="4334" y="430"/>
                </a:lnTo>
                <a:lnTo>
                  <a:pt x="4335" y="430"/>
                </a:lnTo>
                <a:lnTo>
                  <a:pt x="4334" y="430"/>
                </a:lnTo>
                <a:lnTo>
                  <a:pt x="4335" y="430"/>
                </a:lnTo>
                <a:lnTo>
                  <a:pt x="4335" y="429"/>
                </a:lnTo>
                <a:lnTo>
                  <a:pt x="4335" y="430"/>
                </a:lnTo>
                <a:lnTo>
                  <a:pt x="4336" y="430"/>
                </a:lnTo>
                <a:close/>
                <a:moveTo>
                  <a:pt x="4327" y="425"/>
                </a:moveTo>
                <a:lnTo>
                  <a:pt x="4328" y="425"/>
                </a:lnTo>
                <a:lnTo>
                  <a:pt x="4328" y="426"/>
                </a:lnTo>
                <a:lnTo>
                  <a:pt x="4327" y="426"/>
                </a:lnTo>
                <a:lnTo>
                  <a:pt x="4327" y="425"/>
                </a:lnTo>
                <a:lnTo>
                  <a:pt x="4327" y="426"/>
                </a:lnTo>
                <a:lnTo>
                  <a:pt x="4328" y="426"/>
                </a:lnTo>
                <a:lnTo>
                  <a:pt x="4330" y="426"/>
                </a:lnTo>
                <a:lnTo>
                  <a:pt x="4330" y="428"/>
                </a:lnTo>
                <a:lnTo>
                  <a:pt x="4330" y="429"/>
                </a:lnTo>
                <a:lnTo>
                  <a:pt x="4330" y="428"/>
                </a:lnTo>
                <a:lnTo>
                  <a:pt x="4330" y="429"/>
                </a:lnTo>
                <a:lnTo>
                  <a:pt x="4328" y="429"/>
                </a:lnTo>
                <a:lnTo>
                  <a:pt x="4327" y="429"/>
                </a:lnTo>
                <a:lnTo>
                  <a:pt x="4327" y="428"/>
                </a:lnTo>
                <a:lnTo>
                  <a:pt x="4326" y="428"/>
                </a:lnTo>
                <a:lnTo>
                  <a:pt x="4327" y="428"/>
                </a:lnTo>
                <a:lnTo>
                  <a:pt x="4327" y="426"/>
                </a:lnTo>
                <a:lnTo>
                  <a:pt x="4327" y="428"/>
                </a:lnTo>
                <a:lnTo>
                  <a:pt x="4326" y="428"/>
                </a:lnTo>
                <a:lnTo>
                  <a:pt x="4326" y="426"/>
                </a:lnTo>
                <a:lnTo>
                  <a:pt x="4327" y="426"/>
                </a:lnTo>
                <a:lnTo>
                  <a:pt x="4327" y="425"/>
                </a:lnTo>
                <a:lnTo>
                  <a:pt x="4326" y="425"/>
                </a:lnTo>
                <a:lnTo>
                  <a:pt x="4326" y="426"/>
                </a:lnTo>
                <a:lnTo>
                  <a:pt x="4326" y="428"/>
                </a:lnTo>
                <a:lnTo>
                  <a:pt x="4326" y="426"/>
                </a:lnTo>
                <a:lnTo>
                  <a:pt x="4326" y="425"/>
                </a:lnTo>
                <a:lnTo>
                  <a:pt x="4327" y="425"/>
                </a:lnTo>
                <a:close/>
                <a:moveTo>
                  <a:pt x="4335" y="428"/>
                </a:moveTo>
                <a:lnTo>
                  <a:pt x="4334" y="428"/>
                </a:lnTo>
                <a:lnTo>
                  <a:pt x="4334" y="426"/>
                </a:lnTo>
                <a:lnTo>
                  <a:pt x="4335" y="426"/>
                </a:lnTo>
                <a:lnTo>
                  <a:pt x="4335" y="428"/>
                </a:lnTo>
                <a:close/>
                <a:moveTo>
                  <a:pt x="4333" y="424"/>
                </a:moveTo>
                <a:lnTo>
                  <a:pt x="4332" y="424"/>
                </a:lnTo>
                <a:lnTo>
                  <a:pt x="4332" y="423"/>
                </a:lnTo>
                <a:lnTo>
                  <a:pt x="4332" y="422"/>
                </a:lnTo>
                <a:lnTo>
                  <a:pt x="4332" y="423"/>
                </a:lnTo>
                <a:lnTo>
                  <a:pt x="4333" y="423"/>
                </a:lnTo>
                <a:lnTo>
                  <a:pt x="4332" y="423"/>
                </a:lnTo>
                <a:lnTo>
                  <a:pt x="4333" y="423"/>
                </a:lnTo>
                <a:lnTo>
                  <a:pt x="4333" y="424"/>
                </a:lnTo>
                <a:close/>
                <a:moveTo>
                  <a:pt x="4331" y="418"/>
                </a:moveTo>
                <a:lnTo>
                  <a:pt x="4332" y="418"/>
                </a:lnTo>
                <a:lnTo>
                  <a:pt x="4331" y="418"/>
                </a:lnTo>
                <a:lnTo>
                  <a:pt x="4330" y="418"/>
                </a:lnTo>
                <a:lnTo>
                  <a:pt x="4331" y="418"/>
                </a:lnTo>
                <a:close/>
                <a:moveTo>
                  <a:pt x="4332" y="417"/>
                </a:moveTo>
                <a:lnTo>
                  <a:pt x="4333" y="417"/>
                </a:lnTo>
                <a:lnTo>
                  <a:pt x="4332" y="417"/>
                </a:lnTo>
                <a:lnTo>
                  <a:pt x="4333" y="417"/>
                </a:lnTo>
                <a:lnTo>
                  <a:pt x="4332" y="417"/>
                </a:lnTo>
                <a:close/>
                <a:moveTo>
                  <a:pt x="4331" y="415"/>
                </a:moveTo>
                <a:lnTo>
                  <a:pt x="4331" y="414"/>
                </a:lnTo>
                <a:lnTo>
                  <a:pt x="4331" y="415"/>
                </a:lnTo>
                <a:lnTo>
                  <a:pt x="4332" y="415"/>
                </a:lnTo>
                <a:lnTo>
                  <a:pt x="4331" y="415"/>
                </a:lnTo>
                <a:close/>
                <a:moveTo>
                  <a:pt x="4293" y="403"/>
                </a:moveTo>
                <a:lnTo>
                  <a:pt x="4294" y="404"/>
                </a:lnTo>
                <a:lnTo>
                  <a:pt x="4294" y="405"/>
                </a:lnTo>
                <a:lnTo>
                  <a:pt x="4294" y="404"/>
                </a:lnTo>
                <a:lnTo>
                  <a:pt x="4293" y="404"/>
                </a:lnTo>
                <a:lnTo>
                  <a:pt x="4292" y="404"/>
                </a:lnTo>
                <a:lnTo>
                  <a:pt x="4291" y="404"/>
                </a:lnTo>
                <a:lnTo>
                  <a:pt x="4291" y="403"/>
                </a:lnTo>
                <a:lnTo>
                  <a:pt x="4291" y="404"/>
                </a:lnTo>
                <a:lnTo>
                  <a:pt x="4291" y="403"/>
                </a:lnTo>
                <a:lnTo>
                  <a:pt x="4290" y="403"/>
                </a:lnTo>
                <a:lnTo>
                  <a:pt x="4289" y="403"/>
                </a:lnTo>
                <a:lnTo>
                  <a:pt x="4290" y="403"/>
                </a:lnTo>
                <a:lnTo>
                  <a:pt x="4290" y="404"/>
                </a:lnTo>
                <a:lnTo>
                  <a:pt x="4291" y="404"/>
                </a:lnTo>
                <a:lnTo>
                  <a:pt x="4292" y="404"/>
                </a:lnTo>
                <a:lnTo>
                  <a:pt x="4292" y="405"/>
                </a:lnTo>
                <a:lnTo>
                  <a:pt x="4293" y="405"/>
                </a:lnTo>
                <a:lnTo>
                  <a:pt x="4294" y="405"/>
                </a:lnTo>
                <a:lnTo>
                  <a:pt x="4296" y="405"/>
                </a:lnTo>
                <a:lnTo>
                  <a:pt x="4296" y="406"/>
                </a:lnTo>
                <a:lnTo>
                  <a:pt x="4297" y="406"/>
                </a:lnTo>
                <a:lnTo>
                  <a:pt x="4298" y="406"/>
                </a:lnTo>
                <a:lnTo>
                  <a:pt x="4298" y="407"/>
                </a:lnTo>
                <a:lnTo>
                  <a:pt x="4299" y="407"/>
                </a:lnTo>
                <a:lnTo>
                  <a:pt x="4300" y="407"/>
                </a:lnTo>
                <a:lnTo>
                  <a:pt x="4300" y="408"/>
                </a:lnTo>
                <a:lnTo>
                  <a:pt x="4301" y="408"/>
                </a:lnTo>
                <a:lnTo>
                  <a:pt x="4302" y="408"/>
                </a:lnTo>
                <a:lnTo>
                  <a:pt x="4302" y="409"/>
                </a:lnTo>
                <a:lnTo>
                  <a:pt x="4303" y="409"/>
                </a:lnTo>
                <a:lnTo>
                  <a:pt x="4303" y="410"/>
                </a:lnTo>
                <a:lnTo>
                  <a:pt x="4305" y="410"/>
                </a:lnTo>
                <a:lnTo>
                  <a:pt x="4306" y="412"/>
                </a:lnTo>
                <a:lnTo>
                  <a:pt x="4307" y="413"/>
                </a:lnTo>
                <a:lnTo>
                  <a:pt x="4308" y="413"/>
                </a:lnTo>
                <a:lnTo>
                  <a:pt x="4308" y="414"/>
                </a:lnTo>
                <a:lnTo>
                  <a:pt x="4307" y="414"/>
                </a:lnTo>
                <a:lnTo>
                  <a:pt x="4307" y="413"/>
                </a:lnTo>
                <a:lnTo>
                  <a:pt x="4306" y="413"/>
                </a:lnTo>
                <a:lnTo>
                  <a:pt x="4306" y="412"/>
                </a:lnTo>
                <a:lnTo>
                  <a:pt x="4305" y="412"/>
                </a:lnTo>
                <a:lnTo>
                  <a:pt x="4305" y="410"/>
                </a:lnTo>
                <a:lnTo>
                  <a:pt x="4306" y="412"/>
                </a:lnTo>
                <a:lnTo>
                  <a:pt x="4306" y="413"/>
                </a:lnTo>
                <a:lnTo>
                  <a:pt x="4307" y="413"/>
                </a:lnTo>
                <a:lnTo>
                  <a:pt x="4307" y="414"/>
                </a:lnTo>
                <a:lnTo>
                  <a:pt x="4307" y="415"/>
                </a:lnTo>
                <a:lnTo>
                  <a:pt x="4306" y="415"/>
                </a:lnTo>
                <a:lnTo>
                  <a:pt x="4306" y="416"/>
                </a:lnTo>
                <a:lnTo>
                  <a:pt x="4306" y="417"/>
                </a:lnTo>
                <a:lnTo>
                  <a:pt x="4306" y="418"/>
                </a:lnTo>
                <a:lnTo>
                  <a:pt x="4306" y="420"/>
                </a:lnTo>
                <a:lnTo>
                  <a:pt x="4305" y="420"/>
                </a:lnTo>
                <a:lnTo>
                  <a:pt x="4303" y="420"/>
                </a:lnTo>
                <a:lnTo>
                  <a:pt x="4305" y="420"/>
                </a:lnTo>
                <a:lnTo>
                  <a:pt x="4305" y="418"/>
                </a:lnTo>
                <a:lnTo>
                  <a:pt x="4303" y="418"/>
                </a:lnTo>
                <a:lnTo>
                  <a:pt x="4303" y="420"/>
                </a:lnTo>
                <a:lnTo>
                  <a:pt x="4303" y="418"/>
                </a:lnTo>
                <a:lnTo>
                  <a:pt x="4303" y="417"/>
                </a:lnTo>
                <a:lnTo>
                  <a:pt x="4303" y="418"/>
                </a:lnTo>
                <a:lnTo>
                  <a:pt x="4303" y="417"/>
                </a:lnTo>
                <a:lnTo>
                  <a:pt x="4302" y="417"/>
                </a:lnTo>
                <a:lnTo>
                  <a:pt x="4303" y="417"/>
                </a:lnTo>
                <a:lnTo>
                  <a:pt x="4302" y="417"/>
                </a:lnTo>
                <a:lnTo>
                  <a:pt x="4302" y="416"/>
                </a:lnTo>
                <a:lnTo>
                  <a:pt x="4302" y="417"/>
                </a:lnTo>
                <a:lnTo>
                  <a:pt x="4302" y="418"/>
                </a:lnTo>
                <a:lnTo>
                  <a:pt x="4303" y="418"/>
                </a:lnTo>
                <a:lnTo>
                  <a:pt x="4303" y="420"/>
                </a:lnTo>
                <a:lnTo>
                  <a:pt x="4302" y="420"/>
                </a:lnTo>
                <a:lnTo>
                  <a:pt x="4302" y="421"/>
                </a:lnTo>
                <a:lnTo>
                  <a:pt x="4303" y="421"/>
                </a:lnTo>
                <a:lnTo>
                  <a:pt x="4303" y="422"/>
                </a:lnTo>
                <a:lnTo>
                  <a:pt x="4302" y="422"/>
                </a:lnTo>
                <a:lnTo>
                  <a:pt x="4303" y="422"/>
                </a:lnTo>
                <a:lnTo>
                  <a:pt x="4302" y="422"/>
                </a:lnTo>
                <a:lnTo>
                  <a:pt x="4303" y="422"/>
                </a:lnTo>
                <a:lnTo>
                  <a:pt x="4303" y="423"/>
                </a:lnTo>
                <a:lnTo>
                  <a:pt x="4302" y="424"/>
                </a:lnTo>
                <a:lnTo>
                  <a:pt x="4303" y="423"/>
                </a:lnTo>
                <a:lnTo>
                  <a:pt x="4303" y="424"/>
                </a:lnTo>
                <a:lnTo>
                  <a:pt x="4303" y="425"/>
                </a:lnTo>
                <a:lnTo>
                  <a:pt x="4305" y="425"/>
                </a:lnTo>
                <a:lnTo>
                  <a:pt x="4303" y="425"/>
                </a:lnTo>
                <a:lnTo>
                  <a:pt x="4303" y="426"/>
                </a:lnTo>
                <a:lnTo>
                  <a:pt x="4305" y="425"/>
                </a:lnTo>
                <a:lnTo>
                  <a:pt x="4306" y="425"/>
                </a:lnTo>
                <a:lnTo>
                  <a:pt x="4307" y="425"/>
                </a:lnTo>
                <a:lnTo>
                  <a:pt x="4308" y="425"/>
                </a:lnTo>
                <a:lnTo>
                  <a:pt x="4307" y="425"/>
                </a:lnTo>
                <a:lnTo>
                  <a:pt x="4308" y="425"/>
                </a:lnTo>
                <a:lnTo>
                  <a:pt x="4308" y="426"/>
                </a:lnTo>
                <a:lnTo>
                  <a:pt x="4308" y="428"/>
                </a:lnTo>
                <a:lnTo>
                  <a:pt x="4308" y="426"/>
                </a:lnTo>
                <a:lnTo>
                  <a:pt x="4309" y="426"/>
                </a:lnTo>
                <a:lnTo>
                  <a:pt x="4308" y="426"/>
                </a:lnTo>
                <a:lnTo>
                  <a:pt x="4308" y="425"/>
                </a:lnTo>
                <a:lnTo>
                  <a:pt x="4308" y="424"/>
                </a:lnTo>
                <a:lnTo>
                  <a:pt x="4307" y="424"/>
                </a:lnTo>
                <a:lnTo>
                  <a:pt x="4307" y="423"/>
                </a:lnTo>
                <a:lnTo>
                  <a:pt x="4308" y="423"/>
                </a:lnTo>
                <a:lnTo>
                  <a:pt x="4308" y="424"/>
                </a:lnTo>
                <a:lnTo>
                  <a:pt x="4309" y="424"/>
                </a:lnTo>
                <a:lnTo>
                  <a:pt x="4310" y="424"/>
                </a:lnTo>
                <a:lnTo>
                  <a:pt x="4310" y="423"/>
                </a:lnTo>
                <a:lnTo>
                  <a:pt x="4310" y="424"/>
                </a:lnTo>
                <a:lnTo>
                  <a:pt x="4310" y="423"/>
                </a:lnTo>
                <a:lnTo>
                  <a:pt x="4311" y="423"/>
                </a:lnTo>
                <a:lnTo>
                  <a:pt x="4313" y="423"/>
                </a:lnTo>
                <a:lnTo>
                  <a:pt x="4313" y="422"/>
                </a:lnTo>
                <a:lnTo>
                  <a:pt x="4314" y="422"/>
                </a:lnTo>
                <a:lnTo>
                  <a:pt x="4314" y="421"/>
                </a:lnTo>
                <a:lnTo>
                  <a:pt x="4314" y="420"/>
                </a:lnTo>
                <a:lnTo>
                  <a:pt x="4314" y="418"/>
                </a:lnTo>
                <a:lnTo>
                  <a:pt x="4314" y="420"/>
                </a:lnTo>
                <a:lnTo>
                  <a:pt x="4315" y="420"/>
                </a:lnTo>
                <a:lnTo>
                  <a:pt x="4315" y="421"/>
                </a:lnTo>
                <a:lnTo>
                  <a:pt x="4315" y="422"/>
                </a:lnTo>
                <a:lnTo>
                  <a:pt x="4315" y="423"/>
                </a:lnTo>
                <a:lnTo>
                  <a:pt x="4316" y="423"/>
                </a:lnTo>
                <a:lnTo>
                  <a:pt x="4315" y="423"/>
                </a:lnTo>
                <a:lnTo>
                  <a:pt x="4316" y="423"/>
                </a:lnTo>
                <a:lnTo>
                  <a:pt x="4316" y="424"/>
                </a:lnTo>
                <a:lnTo>
                  <a:pt x="4317" y="424"/>
                </a:lnTo>
                <a:lnTo>
                  <a:pt x="4317" y="425"/>
                </a:lnTo>
                <a:lnTo>
                  <a:pt x="4318" y="425"/>
                </a:lnTo>
                <a:lnTo>
                  <a:pt x="4318" y="426"/>
                </a:lnTo>
                <a:lnTo>
                  <a:pt x="4317" y="426"/>
                </a:lnTo>
                <a:lnTo>
                  <a:pt x="4318" y="426"/>
                </a:lnTo>
                <a:lnTo>
                  <a:pt x="4318" y="428"/>
                </a:lnTo>
                <a:lnTo>
                  <a:pt x="4318" y="429"/>
                </a:lnTo>
                <a:lnTo>
                  <a:pt x="4317" y="429"/>
                </a:lnTo>
                <a:lnTo>
                  <a:pt x="4316" y="429"/>
                </a:lnTo>
                <a:lnTo>
                  <a:pt x="4316" y="430"/>
                </a:lnTo>
                <a:lnTo>
                  <a:pt x="4317" y="429"/>
                </a:lnTo>
                <a:lnTo>
                  <a:pt x="4318" y="429"/>
                </a:lnTo>
                <a:lnTo>
                  <a:pt x="4319" y="429"/>
                </a:lnTo>
                <a:lnTo>
                  <a:pt x="4318" y="429"/>
                </a:lnTo>
                <a:lnTo>
                  <a:pt x="4319" y="429"/>
                </a:lnTo>
                <a:lnTo>
                  <a:pt x="4319" y="430"/>
                </a:lnTo>
                <a:lnTo>
                  <a:pt x="4319" y="431"/>
                </a:lnTo>
                <a:lnTo>
                  <a:pt x="4320" y="431"/>
                </a:lnTo>
                <a:lnTo>
                  <a:pt x="4320" y="432"/>
                </a:lnTo>
                <a:lnTo>
                  <a:pt x="4319" y="432"/>
                </a:lnTo>
                <a:lnTo>
                  <a:pt x="4320" y="432"/>
                </a:lnTo>
                <a:lnTo>
                  <a:pt x="4320" y="433"/>
                </a:lnTo>
                <a:lnTo>
                  <a:pt x="4319" y="433"/>
                </a:lnTo>
                <a:lnTo>
                  <a:pt x="4320" y="433"/>
                </a:lnTo>
                <a:lnTo>
                  <a:pt x="4319" y="433"/>
                </a:lnTo>
                <a:lnTo>
                  <a:pt x="4319" y="434"/>
                </a:lnTo>
                <a:lnTo>
                  <a:pt x="4318" y="434"/>
                </a:lnTo>
                <a:lnTo>
                  <a:pt x="4319" y="434"/>
                </a:lnTo>
                <a:lnTo>
                  <a:pt x="4319" y="433"/>
                </a:lnTo>
                <a:lnTo>
                  <a:pt x="4319" y="434"/>
                </a:lnTo>
                <a:lnTo>
                  <a:pt x="4320" y="434"/>
                </a:lnTo>
                <a:lnTo>
                  <a:pt x="4320" y="433"/>
                </a:lnTo>
                <a:lnTo>
                  <a:pt x="4320" y="434"/>
                </a:lnTo>
                <a:lnTo>
                  <a:pt x="4320" y="433"/>
                </a:lnTo>
                <a:lnTo>
                  <a:pt x="4320" y="432"/>
                </a:lnTo>
                <a:lnTo>
                  <a:pt x="4320" y="433"/>
                </a:lnTo>
                <a:lnTo>
                  <a:pt x="4322" y="433"/>
                </a:lnTo>
                <a:lnTo>
                  <a:pt x="4320" y="433"/>
                </a:lnTo>
                <a:lnTo>
                  <a:pt x="4322" y="433"/>
                </a:lnTo>
                <a:lnTo>
                  <a:pt x="4322" y="432"/>
                </a:lnTo>
                <a:lnTo>
                  <a:pt x="4320" y="432"/>
                </a:lnTo>
                <a:lnTo>
                  <a:pt x="4322" y="432"/>
                </a:lnTo>
                <a:lnTo>
                  <a:pt x="4322" y="433"/>
                </a:lnTo>
                <a:lnTo>
                  <a:pt x="4323" y="433"/>
                </a:lnTo>
                <a:lnTo>
                  <a:pt x="4323" y="434"/>
                </a:lnTo>
                <a:lnTo>
                  <a:pt x="4323" y="435"/>
                </a:lnTo>
                <a:lnTo>
                  <a:pt x="4324" y="435"/>
                </a:lnTo>
                <a:lnTo>
                  <a:pt x="4324" y="437"/>
                </a:lnTo>
                <a:lnTo>
                  <a:pt x="4324" y="438"/>
                </a:lnTo>
                <a:lnTo>
                  <a:pt x="4324" y="439"/>
                </a:lnTo>
                <a:lnTo>
                  <a:pt x="4325" y="439"/>
                </a:lnTo>
                <a:lnTo>
                  <a:pt x="4325" y="440"/>
                </a:lnTo>
                <a:lnTo>
                  <a:pt x="4325" y="441"/>
                </a:lnTo>
                <a:lnTo>
                  <a:pt x="4326" y="441"/>
                </a:lnTo>
                <a:lnTo>
                  <a:pt x="4326" y="442"/>
                </a:lnTo>
                <a:lnTo>
                  <a:pt x="4326" y="443"/>
                </a:lnTo>
                <a:lnTo>
                  <a:pt x="4326" y="445"/>
                </a:lnTo>
                <a:lnTo>
                  <a:pt x="4327" y="445"/>
                </a:lnTo>
                <a:lnTo>
                  <a:pt x="4327" y="446"/>
                </a:lnTo>
                <a:lnTo>
                  <a:pt x="4326" y="446"/>
                </a:lnTo>
                <a:lnTo>
                  <a:pt x="4326" y="445"/>
                </a:lnTo>
                <a:lnTo>
                  <a:pt x="4326" y="446"/>
                </a:lnTo>
                <a:lnTo>
                  <a:pt x="4325" y="446"/>
                </a:lnTo>
                <a:lnTo>
                  <a:pt x="4326" y="446"/>
                </a:lnTo>
                <a:lnTo>
                  <a:pt x="4327" y="446"/>
                </a:lnTo>
                <a:lnTo>
                  <a:pt x="4327" y="447"/>
                </a:lnTo>
                <a:lnTo>
                  <a:pt x="4327" y="448"/>
                </a:lnTo>
                <a:lnTo>
                  <a:pt x="4328" y="449"/>
                </a:lnTo>
                <a:lnTo>
                  <a:pt x="4328" y="450"/>
                </a:lnTo>
                <a:lnTo>
                  <a:pt x="4328" y="451"/>
                </a:lnTo>
                <a:lnTo>
                  <a:pt x="4330" y="451"/>
                </a:lnTo>
                <a:lnTo>
                  <a:pt x="4330" y="452"/>
                </a:lnTo>
                <a:lnTo>
                  <a:pt x="4330" y="454"/>
                </a:lnTo>
                <a:lnTo>
                  <a:pt x="4331" y="454"/>
                </a:lnTo>
                <a:lnTo>
                  <a:pt x="4331" y="455"/>
                </a:lnTo>
                <a:lnTo>
                  <a:pt x="4330" y="456"/>
                </a:lnTo>
                <a:lnTo>
                  <a:pt x="4330" y="455"/>
                </a:lnTo>
                <a:lnTo>
                  <a:pt x="4328" y="455"/>
                </a:lnTo>
                <a:lnTo>
                  <a:pt x="4328" y="454"/>
                </a:lnTo>
                <a:lnTo>
                  <a:pt x="4327" y="454"/>
                </a:lnTo>
                <a:lnTo>
                  <a:pt x="4327" y="452"/>
                </a:lnTo>
                <a:lnTo>
                  <a:pt x="4326" y="452"/>
                </a:lnTo>
                <a:lnTo>
                  <a:pt x="4326" y="451"/>
                </a:lnTo>
                <a:lnTo>
                  <a:pt x="4325" y="451"/>
                </a:lnTo>
                <a:lnTo>
                  <a:pt x="4325" y="450"/>
                </a:lnTo>
                <a:lnTo>
                  <a:pt x="4325" y="449"/>
                </a:lnTo>
                <a:lnTo>
                  <a:pt x="4324" y="449"/>
                </a:lnTo>
                <a:lnTo>
                  <a:pt x="4323" y="449"/>
                </a:lnTo>
                <a:lnTo>
                  <a:pt x="4323" y="448"/>
                </a:lnTo>
                <a:lnTo>
                  <a:pt x="4323" y="447"/>
                </a:lnTo>
                <a:lnTo>
                  <a:pt x="4322" y="447"/>
                </a:lnTo>
                <a:lnTo>
                  <a:pt x="4322" y="446"/>
                </a:lnTo>
                <a:lnTo>
                  <a:pt x="4322" y="445"/>
                </a:lnTo>
                <a:lnTo>
                  <a:pt x="4320" y="445"/>
                </a:lnTo>
                <a:lnTo>
                  <a:pt x="4322" y="445"/>
                </a:lnTo>
                <a:lnTo>
                  <a:pt x="4322" y="443"/>
                </a:lnTo>
                <a:lnTo>
                  <a:pt x="4320" y="443"/>
                </a:lnTo>
                <a:lnTo>
                  <a:pt x="4320" y="445"/>
                </a:lnTo>
                <a:lnTo>
                  <a:pt x="4319" y="445"/>
                </a:lnTo>
                <a:lnTo>
                  <a:pt x="4319" y="446"/>
                </a:lnTo>
                <a:lnTo>
                  <a:pt x="4318" y="446"/>
                </a:lnTo>
                <a:lnTo>
                  <a:pt x="4318" y="445"/>
                </a:lnTo>
                <a:lnTo>
                  <a:pt x="4317" y="445"/>
                </a:lnTo>
                <a:lnTo>
                  <a:pt x="4317" y="443"/>
                </a:lnTo>
                <a:lnTo>
                  <a:pt x="4318" y="443"/>
                </a:lnTo>
                <a:lnTo>
                  <a:pt x="4317" y="443"/>
                </a:lnTo>
                <a:lnTo>
                  <a:pt x="4317" y="442"/>
                </a:lnTo>
                <a:lnTo>
                  <a:pt x="4317" y="441"/>
                </a:lnTo>
                <a:lnTo>
                  <a:pt x="4318" y="441"/>
                </a:lnTo>
                <a:lnTo>
                  <a:pt x="4317" y="441"/>
                </a:lnTo>
                <a:lnTo>
                  <a:pt x="4317" y="440"/>
                </a:lnTo>
                <a:lnTo>
                  <a:pt x="4316" y="440"/>
                </a:lnTo>
                <a:lnTo>
                  <a:pt x="4317" y="440"/>
                </a:lnTo>
                <a:lnTo>
                  <a:pt x="4317" y="439"/>
                </a:lnTo>
                <a:lnTo>
                  <a:pt x="4317" y="438"/>
                </a:lnTo>
                <a:lnTo>
                  <a:pt x="4316" y="438"/>
                </a:lnTo>
                <a:lnTo>
                  <a:pt x="4315" y="438"/>
                </a:lnTo>
                <a:lnTo>
                  <a:pt x="4316" y="438"/>
                </a:lnTo>
                <a:lnTo>
                  <a:pt x="4316" y="439"/>
                </a:lnTo>
                <a:lnTo>
                  <a:pt x="4316" y="440"/>
                </a:lnTo>
                <a:lnTo>
                  <a:pt x="4317" y="440"/>
                </a:lnTo>
                <a:lnTo>
                  <a:pt x="4317" y="441"/>
                </a:lnTo>
                <a:lnTo>
                  <a:pt x="4316" y="441"/>
                </a:lnTo>
                <a:lnTo>
                  <a:pt x="4317" y="441"/>
                </a:lnTo>
                <a:lnTo>
                  <a:pt x="4316" y="441"/>
                </a:lnTo>
                <a:lnTo>
                  <a:pt x="4316" y="442"/>
                </a:lnTo>
                <a:lnTo>
                  <a:pt x="4317" y="442"/>
                </a:lnTo>
                <a:lnTo>
                  <a:pt x="4317" y="443"/>
                </a:lnTo>
                <a:lnTo>
                  <a:pt x="4317" y="445"/>
                </a:lnTo>
                <a:lnTo>
                  <a:pt x="4317" y="446"/>
                </a:lnTo>
                <a:lnTo>
                  <a:pt x="4318" y="446"/>
                </a:lnTo>
                <a:lnTo>
                  <a:pt x="4318" y="447"/>
                </a:lnTo>
                <a:lnTo>
                  <a:pt x="4318" y="448"/>
                </a:lnTo>
                <a:lnTo>
                  <a:pt x="4318" y="449"/>
                </a:lnTo>
                <a:lnTo>
                  <a:pt x="4319" y="449"/>
                </a:lnTo>
                <a:lnTo>
                  <a:pt x="4319" y="450"/>
                </a:lnTo>
                <a:lnTo>
                  <a:pt x="4319" y="451"/>
                </a:lnTo>
                <a:lnTo>
                  <a:pt x="4320" y="451"/>
                </a:lnTo>
                <a:lnTo>
                  <a:pt x="4322" y="452"/>
                </a:lnTo>
                <a:lnTo>
                  <a:pt x="4323" y="454"/>
                </a:lnTo>
                <a:lnTo>
                  <a:pt x="4322" y="455"/>
                </a:lnTo>
                <a:lnTo>
                  <a:pt x="4323" y="455"/>
                </a:lnTo>
                <a:lnTo>
                  <a:pt x="4322" y="455"/>
                </a:lnTo>
                <a:lnTo>
                  <a:pt x="4323" y="454"/>
                </a:lnTo>
                <a:lnTo>
                  <a:pt x="4324" y="454"/>
                </a:lnTo>
                <a:lnTo>
                  <a:pt x="4324" y="455"/>
                </a:lnTo>
                <a:lnTo>
                  <a:pt x="4325" y="455"/>
                </a:lnTo>
                <a:lnTo>
                  <a:pt x="4325" y="456"/>
                </a:lnTo>
                <a:lnTo>
                  <a:pt x="4326" y="456"/>
                </a:lnTo>
                <a:lnTo>
                  <a:pt x="4326" y="457"/>
                </a:lnTo>
                <a:lnTo>
                  <a:pt x="4327" y="457"/>
                </a:lnTo>
                <a:lnTo>
                  <a:pt x="4327" y="458"/>
                </a:lnTo>
                <a:lnTo>
                  <a:pt x="4327" y="459"/>
                </a:lnTo>
                <a:lnTo>
                  <a:pt x="4328" y="459"/>
                </a:lnTo>
                <a:lnTo>
                  <a:pt x="4328" y="460"/>
                </a:lnTo>
                <a:lnTo>
                  <a:pt x="4328" y="462"/>
                </a:lnTo>
                <a:lnTo>
                  <a:pt x="4327" y="462"/>
                </a:lnTo>
                <a:lnTo>
                  <a:pt x="4327" y="460"/>
                </a:lnTo>
                <a:lnTo>
                  <a:pt x="4327" y="459"/>
                </a:lnTo>
                <a:lnTo>
                  <a:pt x="4326" y="459"/>
                </a:lnTo>
                <a:lnTo>
                  <a:pt x="4325" y="459"/>
                </a:lnTo>
                <a:lnTo>
                  <a:pt x="4325" y="460"/>
                </a:lnTo>
                <a:lnTo>
                  <a:pt x="4325" y="459"/>
                </a:lnTo>
                <a:lnTo>
                  <a:pt x="4326" y="459"/>
                </a:lnTo>
                <a:lnTo>
                  <a:pt x="4326" y="460"/>
                </a:lnTo>
                <a:lnTo>
                  <a:pt x="4325" y="460"/>
                </a:lnTo>
                <a:lnTo>
                  <a:pt x="4326" y="460"/>
                </a:lnTo>
                <a:lnTo>
                  <a:pt x="4325" y="460"/>
                </a:lnTo>
                <a:lnTo>
                  <a:pt x="4326" y="460"/>
                </a:lnTo>
                <a:lnTo>
                  <a:pt x="4326" y="462"/>
                </a:lnTo>
                <a:lnTo>
                  <a:pt x="4326" y="460"/>
                </a:lnTo>
                <a:lnTo>
                  <a:pt x="4326" y="462"/>
                </a:lnTo>
                <a:lnTo>
                  <a:pt x="4327" y="462"/>
                </a:lnTo>
                <a:lnTo>
                  <a:pt x="4328" y="462"/>
                </a:lnTo>
                <a:lnTo>
                  <a:pt x="4327" y="463"/>
                </a:lnTo>
                <a:lnTo>
                  <a:pt x="4328" y="463"/>
                </a:lnTo>
                <a:lnTo>
                  <a:pt x="4328" y="464"/>
                </a:lnTo>
                <a:lnTo>
                  <a:pt x="4328" y="465"/>
                </a:lnTo>
                <a:lnTo>
                  <a:pt x="4328" y="466"/>
                </a:lnTo>
                <a:lnTo>
                  <a:pt x="4328" y="465"/>
                </a:lnTo>
                <a:lnTo>
                  <a:pt x="4328" y="466"/>
                </a:lnTo>
                <a:lnTo>
                  <a:pt x="4328" y="467"/>
                </a:lnTo>
                <a:lnTo>
                  <a:pt x="4330" y="468"/>
                </a:lnTo>
                <a:lnTo>
                  <a:pt x="4328" y="468"/>
                </a:lnTo>
                <a:lnTo>
                  <a:pt x="4330" y="468"/>
                </a:lnTo>
                <a:lnTo>
                  <a:pt x="4328" y="468"/>
                </a:lnTo>
                <a:lnTo>
                  <a:pt x="4330" y="468"/>
                </a:lnTo>
                <a:lnTo>
                  <a:pt x="4330" y="470"/>
                </a:lnTo>
                <a:lnTo>
                  <a:pt x="4328" y="470"/>
                </a:lnTo>
                <a:lnTo>
                  <a:pt x="4330" y="470"/>
                </a:lnTo>
                <a:lnTo>
                  <a:pt x="4330" y="471"/>
                </a:lnTo>
                <a:lnTo>
                  <a:pt x="4328" y="471"/>
                </a:lnTo>
                <a:lnTo>
                  <a:pt x="4328" y="470"/>
                </a:lnTo>
                <a:lnTo>
                  <a:pt x="4328" y="471"/>
                </a:lnTo>
                <a:lnTo>
                  <a:pt x="4327" y="471"/>
                </a:lnTo>
                <a:lnTo>
                  <a:pt x="4327" y="470"/>
                </a:lnTo>
                <a:lnTo>
                  <a:pt x="4328" y="470"/>
                </a:lnTo>
                <a:lnTo>
                  <a:pt x="4328" y="468"/>
                </a:lnTo>
                <a:lnTo>
                  <a:pt x="4327" y="468"/>
                </a:lnTo>
                <a:lnTo>
                  <a:pt x="4328" y="468"/>
                </a:lnTo>
                <a:lnTo>
                  <a:pt x="4327" y="468"/>
                </a:lnTo>
                <a:lnTo>
                  <a:pt x="4327" y="470"/>
                </a:lnTo>
                <a:lnTo>
                  <a:pt x="4327" y="468"/>
                </a:lnTo>
                <a:lnTo>
                  <a:pt x="4327" y="470"/>
                </a:lnTo>
                <a:lnTo>
                  <a:pt x="4327" y="471"/>
                </a:lnTo>
                <a:lnTo>
                  <a:pt x="4328" y="471"/>
                </a:lnTo>
                <a:lnTo>
                  <a:pt x="4327" y="471"/>
                </a:lnTo>
                <a:lnTo>
                  <a:pt x="4327" y="472"/>
                </a:lnTo>
                <a:lnTo>
                  <a:pt x="4327" y="471"/>
                </a:lnTo>
                <a:lnTo>
                  <a:pt x="4326" y="472"/>
                </a:lnTo>
                <a:lnTo>
                  <a:pt x="4326" y="471"/>
                </a:lnTo>
                <a:lnTo>
                  <a:pt x="4327" y="471"/>
                </a:lnTo>
                <a:lnTo>
                  <a:pt x="4326" y="471"/>
                </a:lnTo>
                <a:lnTo>
                  <a:pt x="4327" y="471"/>
                </a:lnTo>
                <a:lnTo>
                  <a:pt x="4326" y="471"/>
                </a:lnTo>
                <a:lnTo>
                  <a:pt x="4325" y="471"/>
                </a:lnTo>
                <a:lnTo>
                  <a:pt x="4325" y="472"/>
                </a:lnTo>
                <a:lnTo>
                  <a:pt x="4325" y="473"/>
                </a:lnTo>
                <a:lnTo>
                  <a:pt x="4324" y="473"/>
                </a:lnTo>
                <a:lnTo>
                  <a:pt x="4325" y="473"/>
                </a:lnTo>
                <a:lnTo>
                  <a:pt x="4325" y="474"/>
                </a:lnTo>
                <a:lnTo>
                  <a:pt x="4324" y="473"/>
                </a:lnTo>
                <a:lnTo>
                  <a:pt x="4324" y="474"/>
                </a:lnTo>
                <a:lnTo>
                  <a:pt x="4325" y="474"/>
                </a:lnTo>
                <a:lnTo>
                  <a:pt x="4325" y="475"/>
                </a:lnTo>
                <a:lnTo>
                  <a:pt x="4324" y="475"/>
                </a:lnTo>
                <a:lnTo>
                  <a:pt x="4324" y="474"/>
                </a:lnTo>
                <a:lnTo>
                  <a:pt x="4323" y="474"/>
                </a:lnTo>
                <a:lnTo>
                  <a:pt x="4322" y="474"/>
                </a:lnTo>
                <a:lnTo>
                  <a:pt x="4320" y="474"/>
                </a:lnTo>
                <a:lnTo>
                  <a:pt x="4320" y="473"/>
                </a:lnTo>
                <a:lnTo>
                  <a:pt x="4322" y="473"/>
                </a:lnTo>
                <a:lnTo>
                  <a:pt x="4320" y="473"/>
                </a:lnTo>
                <a:lnTo>
                  <a:pt x="4322" y="473"/>
                </a:lnTo>
                <a:lnTo>
                  <a:pt x="4322" y="472"/>
                </a:lnTo>
                <a:lnTo>
                  <a:pt x="4320" y="472"/>
                </a:lnTo>
                <a:lnTo>
                  <a:pt x="4320" y="473"/>
                </a:lnTo>
                <a:lnTo>
                  <a:pt x="4319" y="473"/>
                </a:lnTo>
                <a:lnTo>
                  <a:pt x="4320" y="473"/>
                </a:lnTo>
                <a:lnTo>
                  <a:pt x="4319" y="473"/>
                </a:lnTo>
                <a:lnTo>
                  <a:pt x="4320" y="473"/>
                </a:lnTo>
                <a:lnTo>
                  <a:pt x="4320" y="474"/>
                </a:lnTo>
                <a:lnTo>
                  <a:pt x="4319" y="473"/>
                </a:lnTo>
                <a:lnTo>
                  <a:pt x="4319" y="474"/>
                </a:lnTo>
                <a:lnTo>
                  <a:pt x="4318" y="474"/>
                </a:lnTo>
                <a:lnTo>
                  <a:pt x="4319" y="474"/>
                </a:lnTo>
                <a:lnTo>
                  <a:pt x="4319" y="473"/>
                </a:lnTo>
                <a:lnTo>
                  <a:pt x="4318" y="473"/>
                </a:lnTo>
                <a:lnTo>
                  <a:pt x="4319" y="473"/>
                </a:lnTo>
                <a:lnTo>
                  <a:pt x="4318" y="473"/>
                </a:lnTo>
                <a:lnTo>
                  <a:pt x="4318" y="474"/>
                </a:lnTo>
                <a:lnTo>
                  <a:pt x="4318" y="473"/>
                </a:lnTo>
                <a:lnTo>
                  <a:pt x="4317" y="473"/>
                </a:lnTo>
                <a:lnTo>
                  <a:pt x="4317" y="472"/>
                </a:lnTo>
                <a:lnTo>
                  <a:pt x="4317" y="473"/>
                </a:lnTo>
                <a:lnTo>
                  <a:pt x="4317" y="472"/>
                </a:lnTo>
                <a:lnTo>
                  <a:pt x="4316" y="472"/>
                </a:lnTo>
                <a:lnTo>
                  <a:pt x="4316" y="473"/>
                </a:lnTo>
                <a:lnTo>
                  <a:pt x="4316" y="472"/>
                </a:lnTo>
                <a:lnTo>
                  <a:pt x="4316" y="471"/>
                </a:lnTo>
                <a:lnTo>
                  <a:pt x="4316" y="472"/>
                </a:lnTo>
                <a:lnTo>
                  <a:pt x="4315" y="472"/>
                </a:lnTo>
                <a:lnTo>
                  <a:pt x="4315" y="471"/>
                </a:lnTo>
                <a:lnTo>
                  <a:pt x="4316" y="471"/>
                </a:lnTo>
                <a:lnTo>
                  <a:pt x="4315" y="471"/>
                </a:lnTo>
                <a:lnTo>
                  <a:pt x="4315" y="470"/>
                </a:lnTo>
                <a:lnTo>
                  <a:pt x="4315" y="471"/>
                </a:lnTo>
                <a:lnTo>
                  <a:pt x="4314" y="471"/>
                </a:lnTo>
                <a:lnTo>
                  <a:pt x="4314" y="472"/>
                </a:lnTo>
                <a:lnTo>
                  <a:pt x="4314" y="471"/>
                </a:lnTo>
                <a:lnTo>
                  <a:pt x="4314" y="472"/>
                </a:lnTo>
                <a:lnTo>
                  <a:pt x="4314" y="471"/>
                </a:lnTo>
                <a:lnTo>
                  <a:pt x="4313" y="471"/>
                </a:lnTo>
                <a:lnTo>
                  <a:pt x="4314" y="471"/>
                </a:lnTo>
                <a:lnTo>
                  <a:pt x="4313" y="471"/>
                </a:lnTo>
                <a:lnTo>
                  <a:pt x="4313" y="472"/>
                </a:lnTo>
                <a:lnTo>
                  <a:pt x="4313" y="471"/>
                </a:lnTo>
                <a:lnTo>
                  <a:pt x="4311" y="471"/>
                </a:lnTo>
                <a:lnTo>
                  <a:pt x="4311" y="470"/>
                </a:lnTo>
                <a:lnTo>
                  <a:pt x="4310" y="470"/>
                </a:lnTo>
                <a:lnTo>
                  <a:pt x="4311" y="470"/>
                </a:lnTo>
                <a:lnTo>
                  <a:pt x="4311" y="468"/>
                </a:lnTo>
                <a:lnTo>
                  <a:pt x="4311" y="470"/>
                </a:lnTo>
                <a:lnTo>
                  <a:pt x="4311" y="468"/>
                </a:lnTo>
                <a:lnTo>
                  <a:pt x="4310" y="468"/>
                </a:lnTo>
                <a:lnTo>
                  <a:pt x="4311" y="468"/>
                </a:lnTo>
                <a:lnTo>
                  <a:pt x="4313" y="468"/>
                </a:lnTo>
                <a:lnTo>
                  <a:pt x="4313" y="467"/>
                </a:lnTo>
                <a:lnTo>
                  <a:pt x="4311" y="468"/>
                </a:lnTo>
                <a:lnTo>
                  <a:pt x="4311" y="467"/>
                </a:lnTo>
                <a:lnTo>
                  <a:pt x="4310" y="467"/>
                </a:lnTo>
                <a:lnTo>
                  <a:pt x="4311" y="467"/>
                </a:lnTo>
                <a:lnTo>
                  <a:pt x="4311" y="466"/>
                </a:lnTo>
                <a:lnTo>
                  <a:pt x="4310" y="466"/>
                </a:lnTo>
                <a:lnTo>
                  <a:pt x="4309" y="466"/>
                </a:lnTo>
                <a:lnTo>
                  <a:pt x="4310" y="466"/>
                </a:lnTo>
                <a:lnTo>
                  <a:pt x="4310" y="465"/>
                </a:lnTo>
                <a:lnTo>
                  <a:pt x="4311" y="465"/>
                </a:lnTo>
                <a:lnTo>
                  <a:pt x="4310" y="465"/>
                </a:lnTo>
                <a:lnTo>
                  <a:pt x="4310" y="464"/>
                </a:lnTo>
                <a:lnTo>
                  <a:pt x="4310" y="465"/>
                </a:lnTo>
                <a:lnTo>
                  <a:pt x="4310" y="464"/>
                </a:lnTo>
                <a:lnTo>
                  <a:pt x="4311" y="464"/>
                </a:lnTo>
                <a:lnTo>
                  <a:pt x="4311" y="463"/>
                </a:lnTo>
                <a:lnTo>
                  <a:pt x="4311" y="464"/>
                </a:lnTo>
                <a:lnTo>
                  <a:pt x="4310" y="464"/>
                </a:lnTo>
                <a:lnTo>
                  <a:pt x="4309" y="464"/>
                </a:lnTo>
                <a:lnTo>
                  <a:pt x="4309" y="463"/>
                </a:lnTo>
                <a:lnTo>
                  <a:pt x="4309" y="462"/>
                </a:lnTo>
                <a:lnTo>
                  <a:pt x="4309" y="463"/>
                </a:lnTo>
                <a:lnTo>
                  <a:pt x="4308" y="462"/>
                </a:lnTo>
                <a:lnTo>
                  <a:pt x="4309" y="462"/>
                </a:lnTo>
                <a:lnTo>
                  <a:pt x="4308" y="462"/>
                </a:lnTo>
                <a:lnTo>
                  <a:pt x="4308" y="460"/>
                </a:lnTo>
                <a:lnTo>
                  <a:pt x="4307" y="460"/>
                </a:lnTo>
                <a:lnTo>
                  <a:pt x="4308" y="460"/>
                </a:lnTo>
                <a:lnTo>
                  <a:pt x="4308" y="462"/>
                </a:lnTo>
                <a:lnTo>
                  <a:pt x="4309" y="462"/>
                </a:lnTo>
                <a:lnTo>
                  <a:pt x="4308" y="462"/>
                </a:lnTo>
                <a:lnTo>
                  <a:pt x="4308" y="460"/>
                </a:lnTo>
                <a:lnTo>
                  <a:pt x="4309" y="460"/>
                </a:lnTo>
                <a:lnTo>
                  <a:pt x="4308" y="460"/>
                </a:lnTo>
                <a:lnTo>
                  <a:pt x="4307" y="460"/>
                </a:lnTo>
                <a:lnTo>
                  <a:pt x="4307" y="459"/>
                </a:lnTo>
                <a:lnTo>
                  <a:pt x="4307" y="458"/>
                </a:lnTo>
                <a:lnTo>
                  <a:pt x="4308" y="458"/>
                </a:lnTo>
                <a:lnTo>
                  <a:pt x="4308" y="457"/>
                </a:lnTo>
                <a:lnTo>
                  <a:pt x="4307" y="457"/>
                </a:lnTo>
                <a:lnTo>
                  <a:pt x="4307" y="458"/>
                </a:lnTo>
                <a:lnTo>
                  <a:pt x="4307" y="457"/>
                </a:lnTo>
                <a:lnTo>
                  <a:pt x="4307" y="458"/>
                </a:lnTo>
                <a:lnTo>
                  <a:pt x="4307" y="457"/>
                </a:lnTo>
                <a:lnTo>
                  <a:pt x="4306" y="457"/>
                </a:lnTo>
                <a:lnTo>
                  <a:pt x="4306" y="456"/>
                </a:lnTo>
                <a:lnTo>
                  <a:pt x="4307" y="455"/>
                </a:lnTo>
                <a:lnTo>
                  <a:pt x="4307" y="454"/>
                </a:lnTo>
                <a:lnTo>
                  <a:pt x="4308" y="454"/>
                </a:lnTo>
                <a:lnTo>
                  <a:pt x="4308" y="452"/>
                </a:lnTo>
                <a:lnTo>
                  <a:pt x="4308" y="451"/>
                </a:lnTo>
                <a:lnTo>
                  <a:pt x="4307" y="451"/>
                </a:lnTo>
                <a:lnTo>
                  <a:pt x="4308" y="451"/>
                </a:lnTo>
                <a:lnTo>
                  <a:pt x="4308" y="450"/>
                </a:lnTo>
                <a:lnTo>
                  <a:pt x="4308" y="451"/>
                </a:lnTo>
                <a:lnTo>
                  <a:pt x="4308" y="450"/>
                </a:lnTo>
                <a:lnTo>
                  <a:pt x="4307" y="450"/>
                </a:lnTo>
                <a:lnTo>
                  <a:pt x="4307" y="449"/>
                </a:lnTo>
                <a:lnTo>
                  <a:pt x="4307" y="450"/>
                </a:lnTo>
                <a:lnTo>
                  <a:pt x="4307" y="449"/>
                </a:lnTo>
                <a:lnTo>
                  <a:pt x="4308" y="449"/>
                </a:lnTo>
                <a:lnTo>
                  <a:pt x="4308" y="448"/>
                </a:lnTo>
                <a:lnTo>
                  <a:pt x="4308" y="447"/>
                </a:lnTo>
                <a:lnTo>
                  <a:pt x="4308" y="448"/>
                </a:lnTo>
                <a:lnTo>
                  <a:pt x="4307" y="448"/>
                </a:lnTo>
                <a:lnTo>
                  <a:pt x="4307" y="447"/>
                </a:lnTo>
                <a:lnTo>
                  <a:pt x="4307" y="446"/>
                </a:lnTo>
                <a:lnTo>
                  <a:pt x="4307" y="445"/>
                </a:lnTo>
                <a:lnTo>
                  <a:pt x="4308" y="445"/>
                </a:lnTo>
                <a:lnTo>
                  <a:pt x="4307" y="445"/>
                </a:lnTo>
                <a:lnTo>
                  <a:pt x="4308" y="445"/>
                </a:lnTo>
                <a:lnTo>
                  <a:pt x="4307" y="445"/>
                </a:lnTo>
                <a:lnTo>
                  <a:pt x="4307" y="446"/>
                </a:lnTo>
                <a:lnTo>
                  <a:pt x="4306" y="446"/>
                </a:lnTo>
                <a:lnTo>
                  <a:pt x="4306" y="445"/>
                </a:lnTo>
                <a:lnTo>
                  <a:pt x="4307" y="445"/>
                </a:lnTo>
                <a:lnTo>
                  <a:pt x="4306" y="445"/>
                </a:lnTo>
                <a:lnTo>
                  <a:pt x="4307" y="445"/>
                </a:lnTo>
                <a:lnTo>
                  <a:pt x="4306" y="445"/>
                </a:lnTo>
                <a:lnTo>
                  <a:pt x="4306" y="443"/>
                </a:lnTo>
                <a:lnTo>
                  <a:pt x="4306" y="442"/>
                </a:lnTo>
                <a:lnTo>
                  <a:pt x="4305" y="442"/>
                </a:lnTo>
                <a:lnTo>
                  <a:pt x="4306" y="442"/>
                </a:lnTo>
                <a:lnTo>
                  <a:pt x="4305" y="442"/>
                </a:lnTo>
                <a:lnTo>
                  <a:pt x="4306" y="442"/>
                </a:lnTo>
                <a:lnTo>
                  <a:pt x="4306" y="441"/>
                </a:lnTo>
                <a:lnTo>
                  <a:pt x="4306" y="442"/>
                </a:lnTo>
                <a:lnTo>
                  <a:pt x="4305" y="442"/>
                </a:lnTo>
                <a:lnTo>
                  <a:pt x="4305" y="441"/>
                </a:lnTo>
                <a:lnTo>
                  <a:pt x="4305" y="442"/>
                </a:lnTo>
                <a:lnTo>
                  <a:pt x="4305" y="441"/>
                </a:lnTo>
                <a:lnTo>
                  <a:pt x="4305" y="440"/>
                </a:lnTo>
                <a:lnTo>
                  <a:pt x="4303" y="441"/>
                </a:lnTo>
                <a:lnTo>
                  <a:pt x="4303" y="440"/>
                </a:lnTo>
                <a:lnTo>
                  <a:pt x="4303" y="439"/>
                </a:lnTo>
                <a:lnTo>
                  <a:pt x="4302" y="439"/>
                </a:lnTo>
                <a:lnTo>
                  <a:pt x="4302" y="438"/>
                </a:lnTo>
                <a:lnTo>
                  <a:pt x="4302" y="437"/>
                </a:lnTo>
                <a:lnTo>
                  <a:pt x="4301" y="437"/>
                </a:lnTo>
                <a:lnTo>
                  <a:pt x="4302" y="437"/>
                </a:lnTo>
                <a:lnTo>
                  <a:pt x="4301" y="437"/>
                </a:lnTo>
                <a:lnTo>
                  <a:pt x="4301" y="435"/>
                </a:lnTo>
                <a:lnTo>
                  <a:pt x="4301" y="437"/>
                </a:lnTo>
                <a:lnTo>
                  <a:pt x="4300" y="437"/>
                </a:lnTo>
                <a:lnTo>
                  <a:pt x="4300" y="435"/>
                </a:lnTo>
                <a:lnTo>
                  <a:pt x="4300" y="437"/>
                </a:lnTo>
                <a:lnTo>
                  <a:pt x="4300" y="435"/>
                </a:lnTo>
                <a:lnTo>
                  <a:pt x="4299" y="435"/>
                </a:lnTo>
                <a:lnTo>
                  <a:pt x="4298" y="435"/>
                </a:lnTo>
                <a:lnTo>
                  <a:pt x="4297" y="435"/>
                </a:lnTo>
                <a:lnTo>
                  <a:pt x="4297" y="434"/>
                </a:lnTo>
                <a:lnTo>
                  <a:pt x="4297" y="433"/>
                </a:lnTo>
                <a:lnTo>
                  <a:pt x="4296" y="433"/>
                </a:lnTo>
                <a:lnTo>
                  <a:pt x="4296" y="432"/>
                </a:lnTo>
                <a:lnTo>
                  <a:pt x="4297" y="432"/>
                </a:lnTo>
                <a:lnTo>
                  <a:pt x="4298" y="432"/>
                </a:lnTo>
                <a:lnTo>
                  <a:pt x="4298" y="433"/>
                </a:lnTo>
                <a:lnTo>
                  <a:pt x="4298" y="434"/>
                </a:lnTo>
                <a:lnTo>
                  <a:pt x="4299" y="434"/>
                </a:lnTo>
                <a:lnTo>
                  <a:pt x="4300" y="434"/>
                </a:lnTo>
                <a:lnTo>
                  <a:pt x="4299" y="434"/>
                </a:lnTo>
                <a:lnTo>
                  <a:pt x="4299" y="433"/>
                </a:lnTo>
                <a:lnTo>
                  <a:pt x="4298" y="433"/>
                </a:lnTo>
                <a:lnTo>
                  <a:pt x="4298" y="434"/>
                </a:lnTo>
                <a:lnTo>
                  <a:pt x="4299" y="434"/>
                </a:lnTo>
                <a:lnTo>
                  <a:pt x="4298" y="434"/>
                </a:lnTo>
                <a:lnTo>
                  <a:pt x="4298" y="433"/>
                </a:lnTo>
                <a:lnTo>
                  <a:pt x="4298" y="432"/>
                </a:lnTo>
                <a:lnTo>
                  <a:pt x="4299" y="432"/>
                </a:lnTo>
                <a:lnTo>
                  <a:pt x="4299" y="433"/>
                </a:lnTo>
                <a:lnTo>
                  <a:pt x="4300" y="433"/>
                </a:lnTo>
                <a:lnTo>
                  <a:pt x="4300" y="432"/>
                </a:lnTo>
                <a:lnTo>
                  <a:pt x="4300" y="433"/>
                </a:lnTo>
                <a:lnTo>
                  <a:pt x="4299" y="433"/>
                </a:lnTo>
                <a:lnTo>
                  <a:pt x="4299" y="432"/>
                </a:lnTo>
                <a:lnTo>
                  <a:pt x="4298" y="432"/>
                </a:lnTo>
                <a:lnTo>
                  <a:pt x="4298" y="433"/>
                </a:lnTo>
                <a:lnTo>
                  <a:pt x="4298" y="432"/>
                </a:lnTo>
                <a:lnTo>
                  <a:pt x="4297" y="432"/>
                </a:lnTo>
                <a:lnTo>
                  <a:pt x="4298" y="432"/>
                </a:lnTo>
                <a:lnTo>
                  <a:pt x="4297" y="432"/>
                </a:lnTo>
                <a:lnTo>
                  <a:pt x="4297" y="431"/>
                </a:lnTo>
                <a:lnTo>
                  <a:pt x="4298" y="431"/>
                </a:lnTo>
                <a:lnTo>
                  <a:pt x="4297" y="431"/>
                </a:lnTo>
                <a:lnTo>
                  <a:pt x="4298" y="431"/>
                </a:lnTo>
                <a:lnTo>
                  <a:pt x="4297" y="431"/>
                </a:lnTo>
                <a:lnTo>
                  <a:pt x="4297" y="432"/>
                </a:lnTo>
                <a:lnTo>
                  <a:pt x="4297" y="431"/>
                </a:lnTo>
                <a:lnTo>
                  <a:pt x="4297" y="430"/>
                </a:lnTo>
                <a:lnTo>
                  <a:pt x="4298" y="430"/>
                </a:lnTo>
                <a:lnTo>
                  <a:pt x="4297" y="430"/>
                </a:lnTo>
                <a:lnTo>
                  <a:pt x="4296" y="430"/>
                </a:lnTo>
                <a:lnTo>
                  <a:pt x="4296" y="429"/>
                </a:lnTo>
                <a:lnTo>
                  <a:pt x="4296" y="430"/>
                </a:lnTo>
                <a:lnTo>
                  <a:pt x="4297" y="430"/>
                </a:lnTo>
                <a:lnTo>
                  <a:pt x="4297" y="431"/>
                </a:lnTo>
                <a:lnTo>
                  <a:pt x="4296" y="431"/>
                </a:lnTo>
                <a:lnTo>
                  <a:pt x="4296" y="430"/>
                </a:lnTo>
                <a:lnTo>
                  <a:pt x="4294" y="430"/>
                </a:lnTo>
                <a:lnTo>
                  <a:pt x="4294" y="429"/>
                </a:lnTo>
                <a:lnTo>
                  <a:pt x="4294" y="426"/>
                </a:lnTo>
                <a:lnTo>
                  <a:pt x="4296" y="426"/>
                </a:lnTo>
                <a:lnTo>
                  <a:pt x="4294" y="426"/>
                </a:lnTo>
                <a:lnTo>
                  <a:pt x="4294" y="429"/>
                </a:lnTo>
                <a:lnTo>
                  <a:pt x="4293" y="429"/>
                </a:lnTo>
                <a:lnTo>
                  <a:pt x="4292" y="429"/>
                </a:lnTo>
                <a:lnTo>
                  <a:pt x="4292" y="428"/>
                </a:lnTo>
                <a:lnTo>
                  <a:pt x="4292" y="426"/>
                </a:lnTo>
                <a:lnTo>
                  <a:pt x="4291" y="426"/>
                </a:lnTo>
                <a:lnTo>
                  <a:pt x="4291" y="425"/>
                </a:lnTo>
                <a:lnTo>
                  <a:pt x="4290" y="425"/>
                </a:lnTo>
                <a:lnTo>
                  <a:pt x="4290" y="424"/>
                </a:lnTo>
                <a:lnTo>
                  <a:pt x="4289" y="424"/>
                </a:lnTo>
                <a:lnTo>
                  <a:pt x="4289" y="423"/>
                </a:lnTo>
                <a:lnTo>
                  <a:pt x="4289" y="422"/>
                </a:lnTo>
                <a:lnTo>
                  <a:pt x="4289" y="421"/>
                </a:lnTo>
                <a:lnTo>
                  <a:pt x="4290" y="421"/>
                </a:lnTo>
                <a:lnTo>
                  <a:pt x="4290" y="420"/>
                </a:lnTo>
                <a:lnTo>
                  <a:pt x="4289" y="420"/>
                </a:lnTo>
                <a:lnTo>
                  <a:pt x="4289" y="418"/>
                </a:lnTo>
                <a:lnTo>
                  <a:pt x="4288" y="418"/>
                </a:lnTo>
                <a:lnTo>
                  <a:pt x="4288" y="417"/>
                </a:lnTo>
                <a:lnTo>
                  <a:pt x="4286" y="416"/>
                </a:lnTo>
                <a:lnTo>
                  <a:pt x="4286" y="415"/>
                </a:lnTo>
                <a:lnTo>
                  <a:pt x="4285" y="415"/>
                </a:lnTo>
                <a:lnTo>
                  <a:pt x="4284" y="414"/>
                </a:lnTo>
                <a:lnTo>
                  <a:pt x="4283" y="414"/>
                </a:lnTo>
                <a:lnTo>
                  <a:pt x="4283" y="413"/>
                </a:lnTo>
                <a:lnTo>
                  <a:pt x="4282" y="413"/>
                </a:lnTo>
                <a:lnTo>
                  <a:pt x="4281" y="413"/>
                </a:lnTo>
                <a:lnTo>
                  <a:pt x="4281" y="412"/>
                </a:lnTo>
                <a:lnTo>
                  <a:pt x="4280" y="412"/>
                </a:lnTo>
                <a:lnTo>
                  <a:pt x="4278" y="410"/>
                </a:lnTo>
                <a:lnTo>
                  <a:pt x="4277" y="410"/>
                </a:lnTo>
                <a:lnTo>
                  <a:pt x="4276" y="410"/>
                </a:lnTo>
                <a:lnTo>
                  <a:pt x="4276" y="409"/>
                </a:lnTo>
                <a:lnTo>
                  <a:pt x="4276" y="408"/>
                </a:lnTo>
                <a:lnTo>
                  <a:pt x="4275" y="408"/>
                </a:lnTo>
                <a:lnTo>
                  <a:pt x="4275" y="407"/>
                </a:lnTo>
                <a:lnTo>
                  <a:pt x="4275" y="406"/>
                </a:lnTo>
                <a:lnTo>
                  <a:pt x="4274" y="405"/>
                </a:lnTo>
                <a:lnTo>
                  <a:pt x="4274" y="404"/>
                </a:lnTo>
                <a:lnTo>
                  <a:pt x="4275" y="404"/>
                </a:lnTo>
                <a:lnTo>
                  <a:pt x="4274" y="404"/>
                </a:lnTo>
                <a:lnTo>
                  <a:pt x="4275" y="404"/>
                </a:lnTo>
                <a:lnTo>
                  <a:pt x="4275" y="403"/>
                </a:lnTo>
                <a:lnTo>
                  <a:pt x="4276" y="403"/>
                </a:lnTo>
                <a:lnTo>
                  <a:pt x="4276" y="401"/>
                </a:lnTo>
                <a:lnTo>
                  <a:pt x="4277" y="401"/>
                </a:lnTo>
                <a:lnTo>
                  <a:pt x="4278" y="401"/>
                </a:lnTo>
                <a:lnTo>
                  <a:pt x="4280" y="401"/>
                </a:lnTo>
                <a:lnTo>
                  <a:pt x="4281" y="401"/>
                </a:lnTo>
                <a:lnTo>
                  <a:pt x="4282" y="401"/>
                </a:lnTo>
                <a:lnTo>
                  <a:pt x="4283" y="401"/>
                </a:lnTo>
                <a:lnTo>
                  <a:pt x="4284" y="401"/>
                </a:lnTo>
                <a:lnTo>
                  <a:pt x="4285" y="401"/>
                </a:lnTo>
                <a:lnTo>
                  <a:pt x="4286" y="401"/>
                </a:lnTo>
                <a:lnTo>
                  <a:pt x="4286" y="403"/>
                </a:lnTo>
                <a:lnTo>
                  <a:pt x="4288" y="403"/>
                </a:lnTo>
                <a:lnTo>
                  <a:pt x="4289" y="403"/>
                </a:lnTo>
                <a:lnTo>
                  <a:pt x="4290" y="403"/>
                </a:lnTo>
                <a:lnTo>
                  <a:pt x="4291" y="403"/>
                </a:lnTo>
                <a:lnTo>
                  <a:pt x="4292" y="403"/>
                </a:lnTo>
                <a:lnTo>
                  <a:pt x="4293" y="403"/>
                </a:lnTo>
                <a:close/>
                <a:moveTo>
                  <a:pt x="4204" y="378"/>
                </a:moveTo>
                <a:lnTo>
                  <a:pt x="4204" y="379"/>
                </a:lnTo>
                <a:lnTo>
                  <a:pt x="4205" y="379"/>
                </a:lnTo>
                <a:lnTo>
                  <a:pt x="4205" y="380"/>
                </a:lnTo>
                <a:lnTo>
                  <a:pt x="4206" y="380"/>
                </a:lnTo>
                <a:lnTo>
                  <a:pt x="4206" y="381"/>
                </a:lnTo>
                <a:lnTo>
                  <a:pt x="4207" y="381"/>
                </a:lnTo>
                <a:lnTo>
                  <a:pt x="4206" y="381"/>
                </a:lnTo>
                <a:lnTo>
                  <a:pt x="4205" y="381"/>
                </a:lnTo>
                <a:lnTo>
                  <a:pt x="4205" y="382"/>
                </a:lnTo>
                <a:lnTo>
                  <a:pt x="4204" y="382"/>
                </a:lnTo>
                <a:lnTo>
                  <a:pt x="4205" y="382"/>
                </a:lnTo>
                <a:lnTo>
                  <a:pt x="4204" y="382"/>
                </a:lnTo>
                <a:lnTo>
                  <a:pt x="4204" y="383"/>
                </a:lnTo>
                <a:lnTo>
                  <a:pt x="4204" y="384"/>
                </a:lnTo>
                <a:lnTo>
                  <a:pt x="4204" y="385"/>
                </a:lnTo>
                <a:lnTo>
                  <a:pt x="4204" y="384"/>
                </a:lnTo>
                <a:lnTo>
                  <a:pt x="4204" y="385"/>
                </a:lnTo>
                <a:lnTo>
                  <a:pt x="4204" y="387"/>
                </a:lnTo>
                <a:lnTo>
                  <a:pt x="4204" y="388"/>
                </a:lnTo>
                <a:lnTo>
                  <a:pt x="4204" y="389"/>
                </a:lnTo>
                <a:lnTo>
                  <a:pt x="4202" y="389"/>
                </a:lnTo>
                <a:lnTo>
                  <a:pt x="4201" y="389"/>
                </a:lnTo>
                <a:lnTo>
                  <a:pt x="4201" y="390"/>
                </a:lnTo>
                <a:lnTo>
                  <a:pt x="4201" y="389"/>
                </a:lnTo>
                <a:lnTo>
                  <a:pt x="4200" y="389"/>
                </a:lnTo>
                <a:lnTo>
                  <a:pt x="4199" y="389"/>
                </a:lnTo>
                <a:lnTo>
                  <a:pt x="4199" y="390"/>
                </a:lnTo>
                <a:lnTo>
                  <a:pt x="4198" y="390"/>
                </a:lnTo>
                <a:lnTo>
                  <a:pt x="4197" y="390"/>
                </a:lnTo>
                <a:lnTo>
                  <a:pt x="4197" y="391"/>
                </a:lnTo>
                <a:lnTo>
                  <a:pt x="4196" y="391"/>
                </a:lnTo>
                <a:lnTo>
                  <a:pt x="4195" y="391"/>
                </a:lnTo>
                <a:lnTo>
                  <a:pt x="4193" y="391"/>
                </a:lnTo>
                <a:lnTo>
                  <a:pt x="4192" y="391"/>
                </a:lnTo>
                <a:lnTo>
                  <a:pt x="4192" y="392"/>
                </a:lnTo>
                <a:lnTo>
                  <a:pt x="4191" y="392"/>
                </a:lnTo>
                <a:lnTo>
                  <a:pt x="4190" y="392"/>
                </a:lnTo>
                <a:lnTo>
                  <a:pt x="4189" y="392"/>
                </a:lnTo>
                <a:lnTo>
                  <a:pt x="4188" y="392"/>
                </a:lnTo>
                <a:lnTo>
                  <a:pt x="4189" y="392"/>
                </a:lnTo>
                <a:lnTo>
                  <a:pt x="4189" y="391"/>
                </a:lnTo>
                <a:lnTo>
                  <a:pt x="4188" y="391"/>
                </a:lnTo>
                <a:lnTo>
                  <a:pt x="4187" y="391"/>
                </a:lnTo>
                <a:lnTo>
                  <a:pt x="4187" y="392"/>
                </a:lnTo>
                <a:lnTo>
                  <a:pt x="4185" y="391"/>
                </a:lnTo>
                <a:lnTo>
                  <a:pt x="4185" y="392"/>
                </a:lnTo>
                <a:lnTo>
                  <a:pt x="4187" y="392"/>
                </a:lnTo>
                <a:lnTo>
                  <a:pt x="4188" y="392"/>
                </a:lnTo>
                <a:lnTo>
                  <a:pt x="4187" y="392"/>
                </a:lnTo>
                <a:lnTo>
                  <a:pt x="4187" y="393"/>
                </a:lnTo>
                <a:lnTo>
                  <a:pt x="4187" y="395"/>
                </a:lnTo>
                <a:lnTo>
                  <a:pt x="4187" y="396"/>
                </a:lnTo>
                <a:lnTo>
                  <a:pt x="4185" y="396"/>
                </a:lnTo>
                <a:lnTo>
                  <a:pt x="4185" y="397"/>
                </a:lnTo>
                <a:lnTo>
                  <a:pt x="4184" y="397"/>
                </a:lnTo>
                <a:lnTo>
                  <a:pt x="4184" y="398"/>
                </a:lnTo>
                <a:lnTo>
                  <a:pt x="4184" y="399"/>
                </a:lnTo>
                <a:lnTo>
                  <a:pt x="4183" y="399"/>
                </a:lnTo>
                <a:lnTo>
                  <a:pt x="4182" y="399"/>
                </a:lnTo>
                <a:lnTo>
                  <a:pt x="4182" y="400"/>
                </a:lnTo>
                <a:lnTo>
                  <a:pt x="4181" y="400"/>
                </a:lnTo>
                <a:lnTo>
                  <a:pt x="4181" y="401"/>
                </a:lnTo>
                <a:lnTo>
                  <a:pt x="4180" y="401"/>
                </a:lnTo>
                <a:lnTo>
                  <a:pt x="4180" y="403"/>
                </a:lnTo>
                <a:lnTo>
                  <a:pt x="4179" y="403"/>
                </a:lnTo>
                <a:lnTo>
                  <a:pt x="4179" y="404"/>
                </a:lnTo>
                <a:lnTo>
                  <a:pt x="4178" y="404"/>
                </a:lnTo>
                <a:lnTo>
                  <a:pt x="4178" y="403"/>
                </a:lnTo>
                <a:lnTo>
                  <a:pt x="4178" y="401"/>
                </a:lnTo>
                <a:lnTo>
                  <a:pt x="4176" y="401"/>
                </a:lnTo>
                <a:lnTo>
                  <a:pt x="4176" y="400"/>
                </a:lnTo>
                <a:lnTo>
                  <a:pt x="4175" y="400"/>
                </a:lnTo>
                <a:lnTo>
                  <a:pt x="4175" y="399"/>
                </a:lnTo>
                <a:lnTo>
                  <a:pt x="4174" y="399"/>
                </a:lnTo>
                <a:lnTo>
                  <a:pt x="4174" y="398"/>
                </a:lnTo>
                <a:lnTo>
                  <a:pt x="4173" y="397"/>
                </a:lnTo>
                <a:lnTo>
                  <a:pt x="4173" y="396"/>
                </a:lnTo>
                <a:lnTo>
                  <a:pt x="4172" y="396"/>
                </a:lnTo>
                <a:lnTo>
                  <a:pt x="4172" y="395"/>
                </a:lnTo>
                <a:lnTo>
                  <a:pt x="4171" y="395"/>
                </a:lnTo>
                <a:lnTo>
                  <a:pt x="4171" y="393"/>
                </a:lnTo>
                <a:lnTo>
                  <a:pt x="4170" y="393"/>
                </a:lnTo>
                <a:lnTo>
                  <a:pt x="4168" y="392"/>
                </a:lnTo>
                <a:lnTo>
                  <a:pt x="4167" y="392"/>
                </a:lnTo>
                <a:lnTo>
                  <a:pt x="4167" y="391"/>
                </a:lnTo>
                <a:lnTo>
                  <a:pt x="4166" y="391"/>
                </a:lnTo>
                <a:lnTo>
                  <a:pt x="4166" y="390"/>
                </a:lnTo>
                <a:lnTo>
                  <a:pt x="4165" y="390"/>
                </a:lnTo>
                <a:lnTo>
                  <a:pt x="4165" y="389"/>
                </a:lnTo>
                <a:lnTo>
                  <a:pt x="4164" y="389"/>
                </a:lnTo>
                <a:lnTo>
                  <a:pt x="4165" y="389"/>
                </a:lnTo>
                <a:lnTo>
                  <a:pt x="4165" y="388"/>
                </a:lnTo>
                <a:lnTo>
                  <a:pt x="4166" y="388"/>
                </a:lnTo>
                <a:lnTo>
                  <a:pt x="4167" y="387"/>
                </a:lnTo>
                <a:lnTo>
                  <a:pt x="4168" y="387"/>
                </a:lnTo>
                <a:lnTo>
                  <a:pt x="4168" y="385"/>
                </a:lnTo>
                <a:lnTo>
                  <a:pt x="4170" y="385"/>
                </a:lnTo>
                <a:lnTo>
                  <a:pt x="4171" y="385"/>
                </a:lnTo>
                <a:lnTo>
                  <a:pt x="4172" y="384"/>
                </a:lnTo>
                <a:lnTo>
                  <a:pt x="4173" y="384"/>
                </a:lnTo>
                <a:lnTo>
                  <a:pt x="4173" y="383"/>
                </a:lnTo>
                <a:lnTo>
                  <a:pt x="4174" y="383"/>
                </a:lnTo>
                <a:lnTo>
                  <a:pt x="4175" y="382"/>
                </a:lnTo>
                <a:lnTo>
                  <a:pt x="4176" y="382"/>
                </a:lnTo>
                <a:lnTo>
                  <a:pt x="4178" y="382"/>
                </a:lnTo>
                <a:lnTo>
                  <a:pt x="4179" y="382"/>
                </a:lnTo>
                <a:lnTo>
                  <a:pt x="4179" y="381"/>
                </a:lnTo>
                <a:lnTo>
                  <a:pt x="4180" y="381"/>
                </a:lnTo>
                <a:lnTo>
                  <a:pt x="4181" y="381"/>
                </a:lnTo>
                <a:lnTo>
                  <a:pt x="4182" y="381"/>
                </a:lnTo>
                <a:lnTo>
                  <a:pt x="4182" y="380"/>
                </a:lnTo>
                <a:lnTo>
                  <a:pt x="4183" y="380"/>
                </a:lnTo>
                <a:lnTo>
                  <a:pt x="4184" y="380"/>
                </a:lnTo>
                <a:lnTo>
                  <a:pt x="4185" y="380"/>
                </a:lnTo>
                <a:lnTo>
                  <a:pt x="4185" y="379"/>
                </a:lnTo>
                <a:lnTo>
                  <a:pt x="4187" y="379"/>
                </a:lnTo>
                <a:lnTo>
                  <a:pt x="4188" y="379"/>
                </a:lnTo>
                <a:lnTo>
                  <a:pt x="4189" y="379"/>
                </a:lnTo>
                <a:lnTo>
                  <a:pt x="4190" y="379"/>
                </a:lnTo>
                <a:lnTo>
                  <a:pt x="4191" y="379"/>
                </a:lnTo>
                <a:lnTo>
                  <a:pt x="4190" y="380"/>
                </a:lnTo>
                <a:lnTo>
                  <a:pt x="4190" y="381"/>
                </a:lnTo>
                <a:lnTo>
                  <a:pt x="4190" y="382"/>
                </a:lnTo>
                <a:lnTo>
                  <a:pt x="4190" y="383"/>
                </a:lnTo>
                <a:lnTo>
                  <a:pt x="4191" y="383"/>
                </a:lnTo>
                <a:lnTo>
                  <a:pt x="4192" y="383"/>
                </a:lnTo>
                <a:lnTo>
                  <a:pt x="4192" y="384"/>
                </a:lnTo>
                <a:lnTo>
                  <a:pt x="4192" y="383"/>
                </a:lnTo>
                <a:lnTo>
                  <a:pt x="4193" y="383"/>
                </a:lnTo>
                <a:lnTo>
                  <a:pt x="4195" y="383"/>
                </a:lnTo>
                <a:lnTo>
                  <a:pt x="4195" y="382"/>
                </a:lnTo>
                <a:lnTo>
                  <a:pt x="4196" y="382"/>
                </a:lnTo>
                <a:lnTo>
                  <a:pt x="4196" y="383"/>
                </a:lnTo>
                <a:lnTo>
                  <a:pt x="4196" y="382"/>
                </a:lnTo>
                <a:lnTo>
                  <a:pt x="4197" y="382"/>
                </a:lnTo>
                <a:lnTo>
                  <a:pt x="4197" y="383"/>
                </a:lnTo>
                <a:lnTo>
                  <a:pt x="4198" y="383"/>
                </a:lnTo>
                <a:lnTo>
                  <a:pt x="4198" y="382"/>
                </a:lnTo>
                <a:lnTo>
                  <a:pt x="4199" y="382"/>
                </a:lnTo>
                <a:lnTo>
                  <a:pt x="4199" y="381"/>
                </a:lnTo>
                <a:lnTo>
                  <a:pt x="4198" y="382"/>
                </a:lnTo>
                <a:lnTo>
                  <a:pt x="4198" y="381"/>
                </a:lnTo>
                <a:lnTo>
                  <a:pt x="4197" y="381"/>
                </a:lnTo>
                <a:lnTo>
                  <a:pt x="4197" y="380"/>
                </a:lnTo>
                <a:lnTo>
                  <a:pt x="4197" y="379"/>
                </a:lnTo>
                <a:lnTo>
                  <a:pt x="4198" y="379"/>
                </a:lnTo>
                <a:lnTo>
                  <a:pt x="4199" y="379"/>
                </a:lnTo>
                <a:lnTo>
                  <a:pt x="4200" y="379"/>
                </a:lnTo>
                <a:lnTo>
                  <a:pt x="4200" y="378"/>
                </a:lnTo>
                <a:lnTo>
                  <a:pt x="4201" y="378"/>
                </a:lnTo>
                <a:lnTo>
                  <a:pt x="4202" y="378"/>
                </a:lnTo>
                <a:lnTo>
                  <a:pt x="4204" y="378"/>
                </a:lnTo>
                <a:close/>
                <a:moveTo>
                  <a:pt x="4297" y="365"/>
                </a:moveTo>
                <a:lnTo>
                  <a:pt x="4297" y="366"/>
                </a:lnTo>
                <a:lnTo>
                  <a:pt x="4297" y="365"/>
                </a:lnTo>
                <a:close/>
                <a:moveTo>
                  <a:pt x="4297" y="354"/>
                </a:moveTo>
                <a:lnTo>
                  <a:pt x="4296" y="354"/>
                </a:lnTo>
                <a:lnTo>
                  <a:pt x="4294" y="354"/>
                </a:lnTo>
                <a:lnTo>
                  <a:pt x="4296" y="354"/>
                </a:lnTo>
                <a:lnTo>
                  <a:pt x="4297" y="354"/>
                </a:lnTo>
                <a:lnTo>
                  <a:pt x="4296" y="354"/>
                </a:lnTo>
                <a:lnTo>
                  <a:pt x="4297" y="354"/>
                </a:lnTo>
                <a:close/>
                <a:moveTo>
                  <a:pt x="4294" y="354"/>
                </a:moveTo>
                <a:lnTo>
                  <a:pt x="4294" y="353"/>
                </a:lnTo>
                <a:lnTo>
                  <a:pt x="4294" y="354"/>
                </a:lnTo>
                <a:close/>
                <a:moveTo>
                  <a:pt x="4296" y="353"/>
                </a:moveTo>
                <a:lnTo>
                  <a:pt x="4297" y="353"/>
                </a:lnTo>
                <a:lnTo>
                  <a:pt x="4296" y="353"/>
                </a:lnTo>
                <a:lnTo>
                  <a:pt x="4294" y="353"/>
                </a:lnTo>
                <a:lnTo>
                  <a:pt x="4294" y="351"/>
                </a:lnTo>
                <a:lnTo>
                  <a:pt x="4294" y="353"/>
                </a:lnTo>
                <a:lnTo>
                  <a:pt x="4294" y="351"/>
                </a:lnTo>
                <a:lnTo>
                  <a:pt x="4296" y="351"/>
                </a:lnTo>
                <a:lnTo>
                  <a:pt x="4296" y="353"/>
                </a:lnTo>
                <a:close/>
                <a:moveTo>
                  <a:pt x="4296" y="349"/>
                </a:moveTo>
                <a:lnTo>
                  <a:pt x="4294" y="349"/>
                </a:lnTo>
                <a:lnTo>
                  <a:pt x="4296" y="349"/>
                </a:lnTo>
                <a:close/>
                <a:moveTo>
                  <a:pt x="4284" y="343"/>
                </a:moveTo>
                <a:lnTo>
                  <a:pt x="4283" y="343"/>
                </a:lnTo>
                <a:lnTo>
                  <a:pt x="4283" y="345"/>
                </a:lnTo>
                <a:lnTo>
                  <a:pt x="4283" y="343"/>
                </a:lnTo>
                <a:lnTo>
                  <a:pt x="4284" y="343"/>
                </a:lnTo>
                <a:lnTo>
                  <a:pt x="4284" y="345"/>
                </a:lnTo>
                <a:lnTo>
                  <a:pt x="4284" y="343"/>
                </a:lnTo>
                <a:lnTo>
                  <a:pt x="4285" y="343"/>
                </a:lnTo>
                <a:lnTo>
                  <a:pt x="4284" y="343"/>
                </a:lnTo>
                <a:lnTo>
                  <a:pt x="4285" y="343"/>
                </a:lnTo>
                <a:lnTo>
                  <a:pt x="4285" y="342"/>
                </a:lnTo>
                <a:lnTo>
                  <a:pt x="4285" y="343"/>
                </a:lnTo>
                <a:lnTo>
                  <a:pt x="4286" y="343"/>
                </a:lnTo>
                <a:lnTo>
                  <a:pt x="4286" y="345"/>
                </a:lnTo>
                <a:lnTo>
                  <a:pt x="4286" y="346"/>
                </a:lnTo>
                <a:lnTo>
                  <a:pt x="4288" y="346"/>
                </a:lnTo>
                <a:lnTo>
                  <a:pt x="4286" y="346"/>
                </a:lnTo>
                <a:lnTo>
                  <a:pt x="4285" y="346"/>
                </a:lnTo>
                <a:lnTo>
                  <a:pt x="4286" y="346"/>
                </a:lnTo>
                <a:lnTo>
                  <a:pt x="4286" y="347"/>
                </a:lnTo>
                <a:lnTo>
                  <a:pt x="4285" y="348"/>
                </a:lnTo>
                <a:lnTo>
                  <a:pt x="4285" y="347"/>
                </a:lnTo>
                <a:lnTo>
                  <a:pt x="4285" y="348"/>
                </a:lnTo>
                <a:lnTo>
                  <a:pt x="4286" y="348"/>
                </a:lnTo>
                <a:lnTo>
                  <a:pt x="4286" y="349"/>
                </a:lnTo>
                <a:lnTo>
                  <a:pt x="4286" y="348"/>
                </a:lnTo>
                <a:lnTo>
                  <a:pt x="4288" y="348"/>
                </a:lnTo>
                <a:lnTo>
                  <a:pt x="4288" y="349"/>
                </a:lnTo>
                <a:lnTo>
                  <a:pt x="4288" y="348"/>
                </a:lnTo>
                <a:lnTo>
                  <a:pt x="4289" y="348"/>
                </a:lnTo>
                <a:lnTo>
                  <a:pt x="4288" y="348"/>
                </a:lnTo>
                <a:lnTo>
                  <a:pt x="4289" y="348"/>
                </a:lnTo>
                <a:lnTo>
                  <a:pt x="4288" y="348"/>
                </a:lnTo>
                <a:lnTo>
                  <a:pt x="4288" y="347"/>
                </a:lnTo>
                <a:lnTo>
                  <a:pt x="4288" y="346"/>
                </a:lnTo>
                <a:lnTo>
                  <a:pt x="4288" y="345"/>
                </a:lnTo>
                <a:lnTo>
                  <a:pt x="4288" y="343"/>
                </a:lnTo>
                <a:lnTo>
                  <a:pt x="4288" y="345"/>
                </a:lnTo>
                <a:lnTo>
                  <a:pt x="4288" y="343"/>
                </a:lnTo>
                <a:lnTo>
                  <a:pt x="4289" y="343"/>
                </a:lnTo>
                <a:lnTo>
                  <a:pt x="4289" y="345"/>
                </a:lnTo>
                <a:lnTo>
                  <a:pt x="4289" y="343"/>
                </a:lnTo>
                <a:lnTo>
                  <a:pt x="4289" y="345"/>
                </a:lnTo>
                <a:lnTo>
                  <a:pt x="4290" y="345"/>
                </a:lnTo>
                <a:lnTo>
                  <a:pt x="4290" y="346"/>
                </a:lnTo>
                <a:lnTo>
                  <a:pt x="4290" y="347"/>
                </a:lnTo>
                <a:lnTo>
                  <a:pt x="4289" y="347"/>
                </a:lnTo>
                <a:lnTo>
                  <a:pt x="4289" y="348"/>
                </a:lnTo>
                <a:lnTo>
                  <a:pt x="4290" y="348"/>
                </a:lnTo>
                <a:lnTo>
                  <a:pt x="4290" y="349"/>
                </a:lnTo>
                <a:lnTo>
                  <a:pt x="4290" y="350"/>
                </a:lnTo>
                <a:lnTo>
                  <a:pt x="4290" y="351"/>
                </a:lnTo>
                <a:lnTo>
                  <a:pt x="4289" y="351"/>
                </a:lnTo>
                <a:lnTo>
                  <a:pt x="4288" y="351"/>
                </a:lnTo>
                <a:lnTo>
                  <a:pt x="4288" y="353"/>
                </a:lnTo>
                <a:lnTo>
                  <a:pt x="4288" y="354"/>
                </a:lnTo>
                <a:lnTo>
                  <a:pt x="4286" y="354"/>
                </a:lnTo>
                <a:lnTo>
                  <a:pt x="4286" y="355"/>
                </a:lnTo>
                <a:lnTo>
                  <a:pt x="4285" y="355"/>
                </a:lnTo>
                <a:lnTo>
                  <a:pt x="4285" y="354"/>
                </a:lnTo>
                <a:lnTo>
                  <a:pt x="4286" y="354"/>
                </a:lnTo>
                <a:lnTo>
                  <a:pt x="4286" y="353"/>
                </a:lnTo>
                <a:lnTo>
                  <a:pt x="4288" y="353"/>
                </a:lnTo>
                <a:lnTo>
                  <a:pt x="4286" y="353"/>
                </a:lnTo>
                <a:lnTo>
                  <a:pt x="4288" y="353"/>
                </a:lnTo>
                <a:lnTo>
                  <a:pt x="4288" y="351"/>
                </a:lnTo>
                <a:lnTo>
                  <a:pt x="4286" y="351"/>
                </a:lnTo>
                <a:lnTo>
                  <a:pt x="4286" y="350"/>
                </a:lnTo>
                <a:lnTo>
                  <a:pt x="4285" y="350"/>
                </a:lnTo>
                <a:lnTo>
                  <a:pt x="4284" y="350"/>
                </a:lnTo>
                <a:lnTo>
                  <a:pt x="4284" y="349"/>
                </a:lnTo>
                <a:lnTo>
                  <a:pt x="4283" y="349"/>
                </a:lnTo>
                <a:lnTo>
                  <a:pt x="4282" y="349"/>
                </a:lnTo>
                <a:lnTo>
                  <a:pt x="4282" y="348"/>
                </a:lnTo>
                <a:lnTo>
                  <a:pt x="4283" y="348"/>
                </a:lnTo>
                <a:lnTo>
                  <a:pt x="4284" y="348"/>
                </a:lnTo>
                <a:lnTo>
                  <a:pt x="4284" y="347"/>
                </a:lnTo>
                <a:lnTo>
                  <a:pt x="4283" y="347"/>
                </a:lnTo>
                <a:lnTo>
                  <a:pt x="4283" y="346"/>
                </a:lnTo>
                <a:lnTo>
                  <a:pt x="4282" y="346"/>
                </a:lnTo>
                <a:lnTo>
                  <a:pt x="4282" y="345"/>
                </a:lnTo>
                <a:lnTo>
                  <a:pt x="4282" y="343"/>
                </a:lnTo>
                <a:lnTo>
                  <a:pt x="4283" y="342"/>
                </a:lnTo>
                <a:lnTo>
                  <a:pt x="4283" y="343"/>
                </a:lnTo>
                <a:lnTo>
                  <a:pt x="4283" y="342"/>
                </a:lnTo>
                <a:lnTo>
                  <a:pt x="4284" y="342"/>
                </a:lnTo>
                <a:lnTo>
                  <a:pt x="4284" y="341"/>
                </a:lnTo>
                <a:lnTo>
                  <a:pt x="4284" y="342"/>
                </a:lnTo>
                <a:lnTo>
                  <a:pt x="4284" y="343"/>
                </a:lnTo>
                <a:close/>
                <a:moveTo>
                  <a:pt x="4291" y="343"/>
                </a:moveTo>
                <a:lnTo>
                  <a:pt x="4292" y="343"/>
                </a:lnTo>
                <a:lnTo>
                  <a:pt x="4292" y="345"/>
                </a:lnTo>
                <a:lnTo>
                  <a:pt x="4291" y="345"/>
                </a:lnTo>
                <a:lnTo>
                  <a:pt x="4292" y="345"/>
                </a:lnTo>
                <a:lnTo>
                  <a:pt x="4292" y="343"/>
                </a:lnTo>
                <a:lnTo>
                  <a:pt x="4291" y="343"/>
                </a:lnTo>
                <a:close/>
                <a:moveTo>
                  <a:pt x="4285" y="339"/>
                </a:moveTo>
                <a:lnTo>
                  <a:pt x="4286" y="339"/>
                </a:lnTo>
                <a:lnTo>
                  <a:pt x="4286" y="340"/>
                </a:lnTo>
                <a:lnTo>
                  <a:pt x="4288" y="340"/>
                </a:lnTo>
                <a:lnTo>
                  <a:pt x="4288" y="341"/>
                </a:lnTo>
                <a:lnTo>
                  <a:pt x="4288" y="342"/>
                </a:lnTo>
                <a:lnTo>
                  <a:pt x="4289" y="342"/>
                </a:lnTo>
                <a:lnTo>
                  <a:pt x="4289" y="343"/>
                </a:lnTo>
                <a:lnTo>
                  <a:pt x="4288" y="343"/>
                </a:lnTo>
                <a:lnTo>
                  <a:pt x="4286" y="343"/>
                </a:lnTo>
                <a:lnTo>
                  <a:pt x="4286" y="342"/>
                </a:lnTo>
                <a:lnTo>
                  <a:pt x="4285" y="341"/>
                </a:lnTo>
                <a:lnTo>
                  <a:pt x="4285" y="340"/>
                </a:lnTo>
                <a:lnTo>
                  <a:pt x="4284" y="340"/>
                </a:lnTo>
                <a:lnTo>
                  <a:pt x="4284" y="339"/>
                </a:lnTo>
                <a:lnTo>
                  <a:pt x="4285" y="339"/>
                </a:lnTo>
                <a:close/>
                <a:moveTo>
                  <a:pt x="4275" y="336"/>
                </a:moveTo>
                <a:lnTo>
                  <a:pt x="4275" y="334"/>
                </a:lnTo>
                <a:lnTo>
                  <a:pt x="4276" y="334"/>
                </a:lnTo>
                <a:lnTo>
                  <a:pt x="4276" y="336"/>
                </a:lnTo>
                <a:lnTo>
                  <a:pt x="4275" y="336"/>
                </a:lnTo>
                <a:close/>
                <a:moveTo>
                  <a:pt x="4237" y="286"/>
                </a:moveTo>
                <a:lnTo>
                  <a:pt x="4235" y="286"/>
                </a:lnTo>
                <a:lnTo>
                  <a:pt x="4237" y="286"/>
                </a:lnTo>
                <a:close/>
                <a:moveTo>
                  <a:pt x="3800" y="194"/>
                </a:moveTo>
                <a:lnTo>
                  <a:pt x="3799" y="194"/>
                </a:lnTo>
                <a:lnTo>
                  <a:pt x="3799" y="192"/>
                </a:lnTo>
                <a:lnTo>
                  <a:pt x="3797" y="191"/>
                </a:lnTo>
                <a:lnTo>
                  <a:pt x="3797" y="190"/>
                </a:lnTo>
                <a:lnTo>
                  <a:pt x="3797" y="189"/>
                </a:lnTo>
                <a:lnTo>
                  <a:pt x="3796" y="189"/>
                </a:lnTo>
                <a:lnTo>
                  <a:pt x="3796" y="188"/>
                </a:lnTo>
                <a:lnTo>
                  <a:pt x="3795" y="188"/>
                </a:lnTo>
                <a:lnTo>
                  <a:pt x="3795" y="187"/>
                </a:lnTo>
                <a:lnTo>
                  <a:pt x="3794" y="186"/>
                </a:lnTo>
                <a:lnTo>
                  <a:pt x="3794" y="184"/>
                </a:lnTo>
                <a:lnTo>
                  <a:pt x="3795" y="184"/>
                </a:lnTo>
                <a:lnTo>
                  <a:pt x="3795" y="183"/>
                </a:lnTo>
                <a:lnTo>
                  <a:pt x="3795" y="182"/>
                </a:lnTo>
                <a:lnTo>
                  <a:pt x="3796" y="182"/>
                </a:lnTo>
                <a:lnTo>
                  <a:pt x="3796" y="183"/>
                </a:lnTo>
                <a:lnTo>
                  <a:pt x="3796" y="184"/>
                </a:lnTo>
                <a:lnTo>
                  <a:pt x="3796" y="186"/>
                </a:lnTo>
                <a:lnTo>
                  <a:pt x="3797" y="186"/>
                </a:lnTo>
                <a:lnTo>
                  <a:pt x="3797" y="187"/>
                </a:lnTo>
                <a:lnTo>
                  <a:pt x="3799" y="188"/>
                </a:lnTo>
                <a:lnTo>
                  <a:pt x="3799" y="189"/>
                </a:lnTo>
                <a:lnTo>
                  <a:pt x="3800" y="190"/>
                </a:lnTo>
                <a:lnTo>
                  <a:pt x="3800" y="191"/>
                </a:lnTo>
                <a:lnTo>
                  <a:pt x="3800" y="192"/>
                </a:lnTo>
                <a:lnTo>
                  <a:pt x="3800" y="194"/>
                </a:lnTo>
                <a:close/>
                <a:moveTo>
                  <a:pt x="4243" y="237"/>
                </a:moveTo>
                <a:lnTo>
                  <a:pt x="4243" y="236"/>
                </a:lnTo>
                <a:lnTo>
                  <a:pt x="4243" y="237"/>
                </a:lnTo>
                <a:close/>
                <a:moveTo>
                  <a:pt x="4243" y="237"/>
                </a:moveTo>
                <a:lnTo>
                  <a:pt x="4243" y="236"/>
                </a:lnTo>
                <a:lnTo>
                  <a:pt x="4243" y="237"/>
                </a:lnTo>
                <a:close/>
                <a:moveTo>
                  <a:pt x="4240" y="231"/>
                </a:moveTo>
                <a:lnTo>
                  <a:pt x="4240" y="232"/>
                </a:lnTo>
                <a:lnTo>
                  <a:pt x="4240" y="231"/>
                </a:lnTo>
                <a:close/>
                <a:moveTo>
                  <a:pt x="4244" y="232"/>
                </a:moveTo>
                <a:lnTo>
                  <a:pt x="4243" y="232"/>
                </a:lnTo>
                <a:lnTo>
                  <a:pt x="4244" y="232"/>
                </a:lnTo>
                <a:close/>
                <a:moveTo>
                  <a:pt x="4240" y="231"/>
                </a:moveTo>
                <a:lnTo>
                  <a:pt x="4239" y="231"/>
                </a:lnTo>
                <a:lnTo>
                  <a:pt x="4239" y="230"/>
                </a:lnTo>
                <a:lnTo>
                  <a:pt x="4239" y="231"/>
                </a:lnTo>
                <a:lnTo>
                  <a:pt x="4240" y="231"/>
                </a:lnTo>
                <a:lnTo>
                  <a:pt x="4239" y="231"/>
                </a:lnTo>
                <a:lnTo>
                  <a:pt x="4240" y="231"/>
                </a:lnTo>
                <a:close/>
                <a:moveTo>
                  <a:pt x="4238" y="229"/>
                </a:moveTo>
                <a:lnTo>
                  <a:pt x="4237" y="229"/>
                </a:lnTo>
                <a:lnTo>
                  <a:pt x="4238" y="228"/>
                </a:lnTo>
                <a:lnTo>
                  <a:pt x="4238" y="229"/>
                </a:lnTo>
                <a:lnTo>
                  <a:pt x="4238" y="228"/>
                </a:lnTo>
                <a:lnTo>
                  <a:pt x="4238" y="229"/>
                </a:lnTo>
                <a:close/>
                <a:moveTo>
                  <a:pt x="4246" y="229"/>
                </a:moveTo>
                <a:lnTo>
                  <a:pt x="4246" y="230"/>
                </a:lnTo>
                <a:lnTo>
                  <a:pt x="4244" y="230"/>
                </a:lnTo>
                <a:lnTo>
                  <a:pt x="4244" y="229"/>
                </a:lnTo>
                <a:lnTo>
                  <a:pt x="4244" y="230"/>
                </a:lnTo>
                <a:lnTo>
                  <a:pt x="4244" y="229"/>
                </a:lnTo>
                <a:lnTo>
                  <a:pt x="4246" y="229"/>
                </a:lnTo>
                <a:close/>
                <a:moveTo>
                  <a:pt x="4244" y="228"/>
                </a:moveTo>
                <a:lnTo>
                  <a:pt x="4246" y="228"/>
                </a:lnTo>
                <a:lnTo>
                  <a:pt x="4246" y="229"/>
                </a:lnTo>
                <a:lnTo>
                  <a:pt x="4244" y="229"/>
                </a:lnTo>
                <a:lnTo>
                  <a:pt x="4244" y="228"/>
                </a:lnTo>
                <a:close/>
                <a:moveTo>
                  <a:pt x="4247" y="228"/>
                </a:moveTo>
                <a:lnTo>
                  <a:pt x="4247" y="226"/>
                </a:lnTo>
                <a:lnTo>
                  <a:pt x="4247" y="228"/>
                </a:lnTo>
                <a:close/>
                <a:moveTo>
                  <a:pt x="4237" y="226"/>
                </a:moveTo>
                <a:lnTo>
                  <a:pt x="4237" y="225"/>
                </a:lnTo>
                <a:lnTo>
                  <a:pt x="4238" y="225"/>
                </a:lnTo>
                <a:lnTo>
                  <a:pt x="4237" y="225"/>
                </a:lnTo>
                <a:lnTo>
                  <a:pt x="4237" y="226"/>
                </a:lnTo>
                <a:close/>
                <a:moveTo>
                  <a:pt x="4241" y="225"/>
                </a:moveTo>
                <a:lnTo>
                  <a:pt x="4242" y="225"/>
                </a:lnTo>
                <a:lnTo>
                  <a:pt x="4241" y="225"/>
                </a:lnTo>
                <a:close/>
                <a:moveTo>
                  <a:pt x="4244" y="225"/>
                </a:moveTo>
                <a:lnTo>
                  <a:pt x="4244" y="226"/>
                </a:lnTo>
                <a:lnTo>
                  <a:pt x="4246" y="226"/>
                </a:lnTo>
                <a:lnTo>
                  <a:pt x="4246" y="228"/>
                </a:lnTo>
                <a:lnTo>
                  <a:pt x="4244" y="228"/>
                </a:lnTo>
                <a:lnTo>
                  <a:pt x="4244" y="226"/>
                </a:lnTo>
                <a:lnTo>
                  <a:pt x="4243" y="226"/>
                </a:lnTo>
                <a:lnTo>
                  <a:pt x="4244" y="226"/>
                </a:lnTo>
                <a:lnTo>
                  <a:pt x="4243" y="226"/>
                </a:lnTo>
                <a:lnTo>
                  <a:pt x="4243" y="228"/>
                </a:lnTo>
                <a:lnTo>
                  <a:pt x="4244" y="228"/>
                </a:lnTo>
                <a:lnTo>
                  <a:pt x="4243" y="228"/>
                </a:lnTo>
                <a:lnTo>
                  <a:pt x="4243" y="226"/>
                </a:lnTo>
                <a:lnTo>
                  <a:pt x="4243" y="225"/>
                </a:lnTo>
                <a:lnTo>
                  <a:pt x="4243" y="226"/>
                </a:lnTo>
                <a:lnTo>
                  <a:pt x="4244" y="226"/>
                </a:lnTo>
                <a:lnTo>
                  <a:pt x="4244" y="225"/>
                </a:lnTo>
                <a:lnTo>
                  <a:pt x="4243" y="225"/>
                </a:lnTo>
                <a:lnTo>
                  <a:pt x="4243" y="226"/>
                </a:lnTo>
                <a:lnTo>
                  <a:pt x="4243" y="225"/>
                </a:lnTo>
                <a:lnTo>
                  <a:pt x="4244" y="225"/>
                </a:lnTo>
                <a:close/>
                <a:moveTo>
                  <a:pt x="4242" y="224"/>
                </a:moveTo>
                <a:lnTo>
                  <a:pt x="4242" y="223"/>
                </a:lnTo>
                <a:lnTo>
                  <a:pt x="4242" y="224"/>
                </a:lnTo>
                <a:close/>
                <a:moveTo>
                  <a:pt x="4242" y="224"/>
                </a:moveTo>
                <a:lnTo>
                  <a:pt x="4241" y="224"/>
                </a:lnTo>
                <a:lnTo>
                  <a:pt x="4241" y="223"/>
                </a:lnTo>
                <a:lnTo>
                  <a:pt x="4242" y="223"/>
                </a:lnTo>
                <a:lnTo>
                  <a:pt x="4242" y="224"/>
                </a:lnTo>
                <a:close/>
                <a:moveTo>
                  <a:pt x="4250" y="225"/>
                </a:moveTo>
                <a:lnTo>
                  <a:pt x="4250" y="224"/>
                </a:lnTo>
                <a:lnTo>
                  <a:pt x="4250" y="225"/>
                </a:lnTo>
                <a:close/>
                <a:moveTo>
                  <a:pt x="4243" y="222"/>
                </a:moveTo>
                <a:lnTo>
                  <a:pt x="4243" y="223"/>
                </a:lnTo>
                <a:lnTo>
                  <a:pt x="4242" y="223"/>
                </a:lnTo>
                <a:lnTo>
                  <a:pt x="4242" y="222"/>
                </a:lnTo>
                <a:lnTo>
                  <a:pt x="4243" y="222"/>
                </a:lnTo>
                <a:close/>
                <a:moveTo>
                  <a:pt x="4235" y="220"/>
                </a:moveTo>
                <a:lnTo>
                  <a:pt x="4235" y="221"/>
                </a:lnTo>
                <a:lnTo>
                  <a:pt x="4235" y="220"/>
                </a:lnTo>
                <a:close/>
                <a:moveTo>
                  <a:pt x="4235" y="219"/>
                </a:moveTo>
                <a:lnTo>
                  <a:pt x="4235" y="220"/>
                </a:lnTo>
                <a:lnTo>
                  <a:pt x="4235" y="219"/>
                </a:lnTo>
                <a:close/>
                <a:moveTo>
                  <a:pt x="4233" y="219"/>
                </a:moveTo>
                <a:lnTo>
                  <a:pt x="4233" y="217"/>
                </a:lnTo>
                <a:lnTo>
                  <a:pt x="4233" y="219"/>
                </a:lnTo>
                <a:close/>
                <a:moveTo>
                  <a:pt x="4233" y="217"/>
                </a:moveTo>
                <a:lnTo>
                  <a:pt x="4232" y="219"/>
                </a:lnTo>
                <a:lnTo>
                  <a:pt x="4232" y="217"/>
                </a:lnTo>
                <a:lnTo>
                  <a:pt x="4233" y="217"/>
                </a:lnTo>
                <a:close/>
                <a:moveTo>
                  <a:pt x="4232" y="217"/>
                </a:moveTo>
                <a:lnTo>
                  <a:pt x="4232" y="216"/>
                </a:lnTo>
                <a:lnTo>
                  <a:pt x="4233" y="216"/>
                </a:lnTo>
                <a:lnTo>
                  <a:pt x="4232" y="217"/>
                </a:lnTo>
                <a:close/>
                <a:moveTo>
                  <a:pt x="4235" y="217"/>
                </a:moveTo>
                <a:lnTo>
                  <a:pt x="4235" y="219"/>
                </a:lnTo>
                <a:lnTo>
                  <a:pt x="4234" y="217"/>
                </a:lnTo>
                <a:lnTo>
                  <a:pt x="4233" y="217"/>
                </a:lnTo>
                <a:lnTo>
                  <a:pt x="4233" y="216"/>
                </a:lnTo>
                <a:lnTo>
                  <a:pt x="4234" y="216"/>
                </a:lnTo>
                <a:lnTo>
                  <a:pt x="4234" y="217"/>
                </a:lnTo>
                <a:lnTo>
                  <a:pt x="4234" y="216"/>
                </a:lnTo>
                <a:lnTo>
                  <a:pt x="4235" y="217"/>
                </a:lnTo>
                <a:close/>
                <a:moveTo>
                  <a:pt x="4234" y="216"/>
                </a:moveTo>
                <a:lnTo>
                  <a:pt x="4233" y="216"/>
                </a:lnTo>
                <a:lnTo>
                  <a:pt x="4234" y="216"/>
                </a:lnTo>
                <a:close/>
                <a:moveTo>
                  <a:pt x="4235" y="216"/>
                </a:moveTo>
                <a:lnTo>
                  <a:pt x="4234" y="216"/>
                </a:lnTo>
                <a:lnTo>
                  <a:pt x="4235" y="215"/>
                </a:lnTo>
                <a:lnTo>
                  <a:pt x="4235" y="216"/>
                </a:lnTo>
                <a:close/>
                <a:moveTo>
                  <a:pt x="4235" y="213"/>
                </a:moveTo>
                <a:lnTo>
                  <a:pt x="4235" y="214"/>
                </a:lnTo>
                <a:lnTo>
                  <a:pt x="4235" y="215"/>
                </a:lnTo>
                <a:lnTo>
                  <a:pt x="4234" y="215"/>
                </a:lnTo>
                <a:lnTo>
                  <a:pt x="4234" y="216"/>
                </a:lnTo>
                <a:lnTo>
                  <a:pt x="4234" y="215"/>
                </a:lnTo>
                <a:lnTo>
                  <a:pt x="4235" y="215"/>
                </a:lnTo>
                <a:lnTo>
                  <a:pt x="4235" y="214"/>
                </a:lnTo>
                <a:lnTo>
                  <a:pt x="4234" y="214"/>
                </a:lnTo>
                <a:lnTo>
                  <a:pt x="4235" y="213"/>
                </a:lnTo>
                <a:close/>
                <a:moveTo>
                  <a:pt x="4235" y="214"/>
                </a:moveTo>
                <a:lnTo>
                  <a:pt x="4237" y="214"/>
                </a:lnTo>
                <a:lnTo>
                  <a:pt x="4235" y="214"/>
                </a:lnTo>
                <a:close/>
                <a:moveTo>
                  <a:pt x="4234" y="213"/>
                </a:moveTo>
                <a:lnTo>
                  <a:pt x="4233" y="213"/>
                </a:lnTo>
                <a:lnTo>
                  <a:pt x="4233" y="214"/>
                </a:lnTo>
                <a:lnTo>
                  <a:pt x="4234" y="214"/>
                </a:lnTo>
                <a:lnTo>
                  <a:pt x="4234" y="215"/>
                </a:lnTo>
                <a:lnTo>
                  <a:pt x="4233" y="216"/>
                </a:lnTo>
                <a:lnTo>
                  <a:pt x="4233" y="215"/>
                </a:lnTo>
                <a:lnTo>
                  <a:pt x="4234" y="215"/>
                </a:lnTo>
                <a:lnTo>
                  <a:pt x="4233" y="215"/>
                </a:lnTo>
                <a:lnTo>
                  <a:pt x="4233" y="214"/>
                </a:lnTo>
                <a:lnTo>
                  <a:pt x="4233" y="213"/>
                </a:lnTo>
                <a:lnTo>
                  <a:pt x="4234" y="213"/>
                </a:lnTo>
                <a:close/>
                <a:moveTo>
                  <a:pt x="4239" y="213"/>
                </a:moveTo>
                <a:lnTo>
                  <a:pt x="4240" y="214"/>
                </a:lnTo>
                <a:lnTo>
                  <a:pt x="4240" y="215"/>
                </a:lnTo>
                <a:lnTo>
                  <a:pt x="4240" y="216"/>
                </a:lnTo>
                <a:lnTo>
                  <a:pt x="4240" y="217"/>
                </a:lnTo>
                <a:lnTo>
                  <a:pt x="4241" y="217"/>
                </a:lnTo>
                <a:lnTo>
                  <a:pt x="4241" y="219"/>
                </a:lnTo>
                <a:lnTo>
                  <a:pt x="4241" y="220"/>
                </a:lnTo>
                <a:lnTo>
                  <a:pt x="4240" y="220"/>
                </a:lnTo>
                <a:lnTo>
                  <a:pt x="4240" y="219"/>
                </a:lnTo>
                <a:lnTo>
                  <a:pt x="4240" y="220"/>
                </a:lnTo>
                <a:lnTo>
                  <a:pt x="4240" y="221"/>
                </a:lnTo>
                <a:lnTo>
                  <a:pt x="4239" y="221"/>
                </a:lnTo>
                <a:lnTo>
                  <a:pt x="4239" y="220"/>
                </a:lnTo>
                <a:lnTo>
                  <a:pt x="4240" y="220"/>
                </a:lnTo>
                <a:lnTo>
                  <a:pt x="4239" y="219"/>
                </a:lnTo>
                <a:lnTo>
                  <a:pt x="4240" y="219"/>
                </a:lnTo>
                <a:lnTo>
                  <a:pt x="4240" y="217"/>
                </a:lnTo>
                <a:lnTo>
                  <a:pt x="4239" y="216"/>
                </a:lnTo>
                <a:lnTo>
                  <a:pt x="4240" y="216"/>
                </a:lnTo>
                <a:lnTo>
                  <a:pt x="4239" y="216"/>
                </a:lnTo>
                <a:lnTo>
                  <a:pt x="4239" y="215"/>
                </a:lnTo>
                <a:lnTo>
                  <a:pt x="4239" y="214"/>
                </a:lnTo>
                <a:lnTo>
                  <a:pt x="4238" y="214"/>
                </a:lnTo>
                <a:lnTo>
                  <a:pt x="4238" y="215"/>
                </a:lnTo>
                <a:lnTo>
                  <a:pt x="4237" y="215"/>
                </a:lnTo>
                <a:lnTo>
                  <a:pt x="4238" y="214"/>
                </a:lnTo>
                <a:lnTo>
                  <a:pt x="4238" y="213"/>
                </a:lnTo>
                <a:lnTo>
                  <a:pt x="4239" y="213"/>
                </a:lnTo>
                <a:close/>
                <a:moveTo>
                  <a:pt x="4233" y="212"/>
                </a:moveTo>
                <a:lnTo>
                  <a:pt x="4233" y="213"/>
                </a:lnTo>
                <a:lnTo>
                  <a:pt x="4232" y="213"/>
                </a:lnTo>
                <a:lnTo>
                  <a:pt x="4232" y="212"/>
                </a:lnTo>
                <a:lnTo>
                  <a:pt x="4232" y="213"/>
                </a:lnTo>
                <a:lnTo>
                  <a:pt x="4232" y="212"/>
                </a:lnTo>
                <a:lnTo>
                  <a:pt x="4232" y="213"/>
                </a:lnTo>
                <a:lnTo>
                  <a:pt x="4231" y="213"/>
                </a:lnTo>
                <a:lnTo>
                  <a:pt x="4232" y="212"/>
                </a:lnTo>
                <a:lnTo>
                  <a:pt x="4233" y="212"/>
                </a:lnTo>
                <a:lnTo>
                  <a:pt x="4233" y="211"/>
                </a:lnTo>
                <a:lnTo>
                  <a:pt x="4233" y="212"/>
                </a:lnTo>
                <a:close/>
                <a:moveTo>
                  <a:pt x="4235" y="212"/>
                </a:moveTo>
                <a:lnTo>
                  <a:pt x="4234" y="212"/>
                </a:lnTo>
                <a:lnTo>
                  <a:pt x="4234" y="211"/>
                </a:lnTo>
                <a:lnTo>
                  <a:pt x="4235" y="211"/>
                </a:lnTo>
                <a:lnTo>
                  <a:pt x="4235" y="212"/>
                </a:lnTo>
                <a:close/>
                <a:moveTo>
                  <a:pt x="4227" y="208"/>
                </a:moveTo>
                <a:lnTo>
                  <a:pt x="4229" y="209"/>
                </a:lnTo>
                <a:lnTo>
                  <a:pt x="4227" y="209"/>
                </a:lnTo>
                <a:lnTo>
                  <a:pt x="4227" y="208"/>
                </a:lnTo>
                <a:close/>
                <a:moveTo>
                  <a:pt x="4244" y="212"/>
                </a:moveTo>
                <a:lnTo>
                  <a:pt x="4244" y="211"/>
                </a:lnTo>
                <a:lnTo>
                  <a:pt x="4244" y="212"/>
                </a:lnTo>
                <a:close/>
                <a:moveTo>
                  <a:pt x="4209" y="203"/>
                </a:moveTo>
                <a:lnTo>
                  <a:pt x="4209" y="204"/>
                </a:lnTo>
                <a:lnTo>
                  <a:pt x="4209" y="205"/>
                </a:lnTo>
                <a:lnTo>
                  <a:pt x="4210" y="205"/>
                </a:lnTo>
                <a:lnTo>
                  <a:pt x="4210" y="206"/>
                </a:lnTo>
                <a:lnTo>
                  <a:pt x="4212" y="206"/>
                </a:lnTo>
                <a:lnTo>
                  <a:pt x="4212" y="207"/>
                </a:lnTo>
                <a:lnTo>
                  <a:pt x="4212" y="208"/>
                </a:lnTo>
                <a:lnTo>
                  <a:pt x="4213" y="208"/>
                </a:lnTo>
                <a:lnTo>
                  <a:pt x="4213" y="209"/>
                </a:lnTo>
                <a:lnTo>
                  <a:pt x="4212" y="209"/>
                </a:lnTo>
                <a:lnTo>
                  <a:pt x="4212" y="208"/>
                </a:lnTo>
                <a:lnTo>
                  <a:pt x="4210" y="208"/>
                </a:lnTo>
                <a:lnTo>
                  <a:pt x="4210" y="207"/>
                </a:lnTo>
                <a:lnTo>
                  <a:pt x="4210" y="206"/>
                </a:lnTo>
                <a:lnTo>
                  <a:pt x="4209" y="206"/>
                </a:lnTo>
                <a:lnTo>
                  <a:pt x="4209" y="205"/>
                </a:lnTo>
                <a:lnTo>
                  <a:pt x="4209" y="206"/>
                </a:lnTo>
                <a:lnTo>
                  <a:pt x="4208" y="205"/>
                </a:lnTo>
                <a:lnTo>
                  <a:pt x="4207" y="205"/>
                </a:lnTo>
                <a:lnTo>
                  <a:pt x="4207" y="206"/>
                </a:lnTo>
                <a:lnTo>
                  <a:pt x="4206" y="206"/>
                </a:lnTo>
                <a:lnTo>
                  <a:pt x="4206" y="205"/>
                </a:lnTo>
                <a:lnTo>
                  <a:pt x="4206" y="206"/>
                </a:lnTo>
                <a:lnTo>
                  <a:pt x="4206" y="205"/>
                </a:lnTo>
                <a:lnTo>
                  <a:pt x="4206" y="204"/>
                </a:lnTo>
                <a:lnTo>
                  <a:pt x="4206" y="205"/>
                </a:lnTo>
                <a:lnTo>
                  <a:pt x="4207" y="205"/>
                </a:lnTo>
                <a:lnTo>
                  <a:pt x="4207" y="204"/>
                </a:lnTo>
                <a:lnTo>
                  <a:pt x="4207" y="203"/>
                </a:lnTo>
                <a:lnTo>
                  <a:pt x="4207" y="204"/>
                </a:lnTo>
                <a:lnTo>
                  <a:pt x="4208" y="204"/>
                </a:lnTo>
                <a:lnTo>
                  <a:pt x="4208" y="203"/>
                </a:lnTo>
                <a:lnTo>
                  <a:pt x="4209" y="203"/>
                </a:lnTo>
                <a:close/>
                <a:moveTo>
                  <a:pt x="4233" y="207"/>
                </a:moveTo>
                <a:lnTo>
                  <a:pt x="4233" y="208"/>
                </a:lnTo>
                <a:lnTo>
                  <a:pt x="4232" y="208"/>
                </a:lnTo>
                <a:lnTo>
                  <a:pt x="4232" y="207"/>
                </a:lnTo>
                <a:lnTo>
                  <a:pt x="4233" y="207"/>
                </a:lnTo>
                <a:close/>
                <a:moveTo>
                  <a:pt x="4227" y="206"/>
                </a:moveTo>
                <a:lnTo>
                  <a:pt x="4227" y="205"/>
                </a:lnTo>
                <a:lnTo>
                  <a:pt x="4229" y="205"/>
                </a:lnTo>
                <a:lnTo>
                  <a:pt x="4227" y="206"/>
                </a:lnTo>
                <a:close/>
                <a:moveTo>
                  <a:pt x="4230" y="206"/>
                </a:moveTo>
                <a:lnTo>
                  <a:pt x="4230" y="207"/>
                </a:lnTo>
                <a:lnTo>
                  <a:pt x="4229" y="207"/>
                </a:lnTo>
                <a:lnTo>
                  <a:pt x="4230" y="207"/>
                </a:lnTo>
                <a:lnTo>
                  <a:pt x="4229" y="207"/>
                </a:lnTo>
                <a:lnTo>
                  <a:pt x="4229" y="208"/>
                </a:lnTo>
                <a:lnTo>
                  <a:pt x="4227" y="207"/>
                </a:lnTo>
                <a:lnTo>
                  <a:pt x="4229" y="207"/>
                </a:lnTo>
                <a:lnTo>
                  <a:pt x="4229" y="206"/>
                </a:lnTo>
                <a:lnTo>
                  <a:pt x="4229" y="205"/>
                </a:lnTo>
                <a:lnTo>
                  <a:pt x="4230" y="206"/>
                </a:lnTo>
                <a:close/>
                <a:moveTo>
                  <a:pt x="4230" y="205"/>
                </a:moveTo>
                <a:lnTo>
                  <a:pt x="4229" y="205"/>
                </a:lnTo>
                <a:lnTo>
                  <a:pt x="4230" y="204"/>
                </a:lnTo>
                <a:lnTo>
                  <a:pt x="4230" y="203"/>
                </a:lnTo>
                <a:lnTo>
                  <a:pt x="4230" y="204"/>
                </a:lnTo>
                <a:lnTo>
                  <a:pt x="4230" y="205"/>
                </a:lnTo>
                <a:close/>
                <a:moveTo>
                  <a:pt x="4229" y="205"/>
                </a:moveTo>
                <a:lnTo>
                  <a:pt x="4229" y="204"/>
                </a:lnTo>
                <a:lnTo>
                  <a:pt x="4229" y="203"/>
                </a:lnTo>
                <a:lnTo>
                  <a:pt x="4229" y="204"/>
                </a:lnTo>
                <a:lnTo>
                  <a:pt x="4229" y="205"/>
                </a:lnTo>
                <a:close/>
                <a:moveTo>
                  <a:pt x="4229" y="203"/>
                </a:moveTo>
                <a:lnTo>
                  <a:pt x="4227" y="203"/>
                </a:lnTo>
                <a:lnTo>
                  <a:pt x="4227" y="204"/>
                </a:lnTo>
                <a:lnTo>
                  <a:pt x="4227" y="205"/>
                </a:lnTo>
                <a:lnTo>
                  <a:pt x="4226" y="205"/>
                </a:lnTo>
                <a:lnTo>
                  <a:pt x="4226" y="206"/>
                </a:lnTo>
                <a:lnTo>
                  <a:pt x="4226" y="205"/>
                </a:lnTo>
                <a:lnTo>
                  <a:pt x="4226" y="204"/>
                </a:lnTo>
                <a:lnTo>
                  <a:pt x="4227" y="203"/>
                </a:lnTo>
                <a:lnTo>
                  <a:pt x="4229" y="203"/>
                </a:lnTo>
                <a:close/>
                <a:moveTo>
                  <a:pt x="4233" y="205"/>
                </a:moveTo>
                <a:lnTo>
                  <a:pt x="4232" y="205"/>
                </a:lnTo>
                <a:lnTo>
                  <a:pt x="4232" y="204"/>
                </a:lnTo>
                <a:lnTo>
                  <a:pt x="4233" y="203"/>
                </a:lnTo>
                <a:lnTo>
                  <a:pt x="4233" y="204"/>
                </a:lnTo>
                <a:lnTo>
                  <a:pt x="4233" y="205"/>
                </a:lnTo>
                <a:close/>
                <a:moveTo>
                  <a:pt x="4231" y="203"/>
                </a:moveTo>
                <a:lnTo>
                  <a:pt x="4232" y="203"/>
                </a:lnTo>
                <a:lnTo>
                  <a:pt x="4232" y="204"/>
                </a:lnTo>
                <a:lnTo>
                  <a:pt x="4231" y="204"/>
                </a:lnTo>
                <a:lnTo>
                  <a:pt x="4231" y="205"/>
                </a:lnTo>
                <a:lnTo>
                  <a:pt x="4231" y="204"/>
                </a:lnTo>
                <a:lnTo>
                  <a:pt x="4231" y="203"/>
                </a:lnTo>
                <a:lnTo>
                  <a:pt x="4231" y="202"/>
                </a:lnTo>
                <a:lnTo>
                  <a:pt x="4231" y="203"/>
                </a:lnTo>
                <a:close/>
                <a:moveTo>
                  <a:pt x="4231" y="202"/>
                </a:moveTo>
                <a:lnTo>
                  <a:pt x="4230" y="202"/>
                </a:lnTo>
                <a:lnTo>
                  <a:pt x="4231" y="202"/>
                </a:lnTo>
                <a:close/>
                <a:moveTo>
                  <a:pt x="4233" y="200"/>
                </a:moveTo>
                <a:lnTo>
                  <a:pt x="4234" y="202"/>
                </a:lnTo>
                <a:lnTo>
                  <a:pt x="4234" y="203"/>
                </a:lnTo>
                <a:lnTo>
                  <a:pt x="4233" y="203"/>
                </a:lnTo>
                <a:lnTo>
                  <a:pt x="4233" y="202"/>
                </a:lnTo>
                <a:lnTo>
                  <a:pt x="4232" y="202"/>
                </a:lnTo>
                <a:lnTo>
                  <a:pt x="4231" y="202"/>
                </a:lnTo>
                <a:lnTo>
                  <a:pt x="4232" y="200"/>
                </a:lnTo>
                <a:lnTo>
                  <a:pt x="4232" y="199"/>
                </a:lnTo>
                <a:lnTo>
                  <a:pt x="4232" y="200"/>
                </a:lnTo>
                <a:lnTo>
                  <a:pt x="4233" y="200"/>
                </a:lnTo>
                <a:close/>
                <a:moveTo>
                  <a:pt x="4223" y="200"/>
                </a:moveTo>
                <a:lnTo>
                  <a:pt x="4223" y="199"/>
                </a:lnTo>
                <a:lnTo>
                  <a:pt x="4224" y="198"/>
                </a:lnTo>
                <a:lnTo>
                  <a:pt x="4224" y="199"/>
                </a:lnTo>
                <a:lnTo>
                  <a:pt x="4223" y="199"/>
                </a:lnTo>
                <a:lnTo>
                  <a:pt x="4223" y="200"/>
                </a:lnTo>
                <a:close/>
                <a:moveTo>
                  <a:pt x="4205" y="195"/>
                </a:moveTo>
                <a:lnTo>
                  <a:pt x="4205" y="194"/>
                </a:lnTo>
                <a:lnTo>
                  <a:pt x="4205" y="195"/>
                </a:lnTo>
                <a:close/>
                <a:moveTo>
                  <a:pt x="4227" y="197"/>
                </a:moveTo>
                <a:lnTo>
                  <a:pt x="4229" y="198"/>
                </a:lnTo>
                <a:lnTo>
                  <a:pt x="4229" y="199"/>
                </a:lnTo>
                <a:lnTo>
                  <a:pt x="4230" y="199"/>
                </a:lnTo>
                <a:lnTo>
                  <a:pt x="4229" y="199"/>
                </a:lnTo>
                <a:lnTo>
                  <a:pt x="4229" y="200"/>
                </a:lnTo>
                <a:lnTo>
                  <a:pt x="4229" y="202"/>
                </a:lnTo>
                <a:lnTo>
                  <a:pt x="4227" y="202"/>
                </a:lnTo>
                <a:lnTo>
                  <a:pt x="4226" y="203"/>
                </a:lnTo>
                <a:lnTo>
                  <a:pt x="4225" y="203"/>
                </a:lnTo>
                <a:lnTo>
                  <a:pt x="4225" y="204"/>
                </a:lnTo>
                <a:lnTo>
                  <a:pt x="4225" y="203"/>
                </a:lnTo>
                <a:lnTo>
                  <a:pt x="4225" y="202"/>
                </a:lnTo>
                <a:lnTo>
                  <a:pt x="4226" y="200"/>
                </a:lnTo>
                <a:lnTo>
                  <a:pt x="4227" y="200"/>
                </a:lnTo>
                <a:lnTo>
                  <a:pt x="4227" y="199"/>
                </a:lnTo>
                <a:lnTo>
                  <a:pt x="4227" y="198"/>
                </a:lnTo>
                <a:lnTo>
                  <a:pt x="4226" y="198"/>
                </a:lnTo>
                <a:lnTo>
                  <a:pt x="4227" y="198"/>
                </a:lnTo>
                <a:lnTo>
                  <a:pt x="4226" y="197"/>
                </a:lnTo>
                <a:lnTo>
                  <a:pt x="4227" y="197"/>
                </a:lnTo>
                <a:close/>
                <a:moveTo>
                  <a:pt x="4153" y="181"/>
                </a:moveTo>
                <a:lnTo>
                  <a:pt x="4153" y="182"/>
                </a:lnTo>
                <a:lnTo>
                  <a:pt x="4151" y="182"/>
                </a:lnTo>
                <a:lnTo>
                  <a:pt x="4151" y="181"/>
                </a:lnTo>
                <a:lnTo>
                  <a:pt x="4153" y="181"/>
                </a:lnTo>
                <a:close/>
                <a:moveTo>
                  <a:pt x="4216" y="195"/>
                </a:moveTo>
                <a:lnTo>
                  <a:pt x="4215" y="195"/>
                </a:lnTo>
                <a:lnTo>
                  <a:pt x="4215" y="194"/>
                </a:lnTo>
                <a:lnTo>
                  <a:pt x="4216" y="194"/>
                </a:lnTo>
                <a:lnTo>
                  <a:pt x="4216" y="195"/>
                </a:lnTo>
                <a:close/>
                <a:moveTo>
                  <a:pt x="4231" y="195"/>
                </a:moveTo>
                <a:lnTo>
                  <a:pt x="4230" y="196"/>
                </a:lnTo>
                <a:lnTo>
                  <a:pt x="4230" y="195"/>
                </a:lnTo>
                <a:lnTo>
                  <a:pt x="4231" y="195"/>
                </a:lnTo>
                <a:close/>
                <a:moveTo>
                  <a:pt x="4221" y="192"/>
                </a:moveTo>
                <a:lnTo>
                  <a:pt x="4222" y="192"/>
                </a:lnTo>
                <a:lnTo>
                  <a:pt x="4223" y="192"/>
                </a:lnTo>
                <a:lnTo>
                  <a:pt x="4223" y="194"/>
                </a:lnTo>
                <a:lnTo>
                  <a:pt x="4222" y="194"/>
                </a:lnTo>
                <a:lnTo>
                  <a:pt x="4221" y="194"/>
                </a:lnTo>
                <a:lnTo>
                  <a:pt x="4219" y="194"/>
                </a:lnTo>
                <a:lnTo>
                  <a:pt x="4219" y="195"/>
                </a:lnTo>
                <a:lnTo>
                  <a:pt x="4219" y="196"/>
                </a:lnTo>
                <a:lnTo>
                  <a:pt x="4219" y="195"/>
                </a:lnTo>
                <a:lnTo>
                  <a:pt x="4221" y="195"/>
                </a:lnTo>
                <a:lnTo>
                  <a:pt x="4221" y="196"/>
                </a:lnTo>
                <a:lnTo>
                  <a:pt x="4219" y="196"/>
                </a:lnTo>
                <a:lnTo>
                  <a:pt x="4219" y="197"/>
                </a:lnTo>
                <a:lnTo>
                  <a:pt x="4218" y="196"/>
                </a:lnTo>
                <a:lnTo>
                  <a:pt x="4219" y="196"/>
                </a:lnTo>
                <a:lnTo>
                  <a:pt x="4218" y="196"/>
                </a:lnTo>
                <a:lnTo>
                  <a:pt x="4218" y="195"/>
                </a:lnTo>
                <a:lnTo>
                  <a:pt x="4218" y="194"/>
                </a:lnTo>
                <a:lnTo>
                  <a:pt x="4217" y="194"/>
                </a:lnTo>
                <a:lnTo>
                  <a:pt x="4217" y="195"/>
                </a:lnTo>
                <a:lnTo>
                  <a:pt x="4217" y="194"/>
                </a:lnTo>
                <a:lnTo>
                  <a:pt x="4216" y="194"/>
                </a:lnTo>
                <a:lnTo>
                  <a:pt x="4216" y="192"/>
                </a:lnTo>
                <a:lnTo>
                  <a:pt x="4217" y="192"/>
                </a:lnTo>
                <a:lnTo>
                  <a:pt x="4217" y="191"/>
                </a:lnTo>
                <a:lnTo>
                  <a:pt x="4217" y="192"/>
                </a:lnTo>
                <a:lnTo>
                  <a:pt x="4218" y="192"/>
                </a:lnTo>
                <a:lnTo>
                  <a:pt x="4219" y="192"/>
                </a:lnTo>
                <a:lnTo>
                  <a:pt x="4219" y="191"/>
                </a:lnTo>
                <a:lnTo>
                  <a:pt x="4219" y="192"/>
                </a:lnTo>
                <a:lnTo>
                  <a:pt x="4221" y="192"/>
                </a:lnTo>
                <a:close/>
                <a:moveTo>
                  <a:pt x="4206" y="188"/>
                </a:moveTo>
                <a:lnTo>
                  <a:pt x="4207" y="188"/>
                </a:lnTo>
                <a:lnTo>
                  <a:pt x="4208" y="189"/>
                </a:lnTo>
                <a:lnTo>
                  <a:pt x="4208" y="190"/>
                </a:lnTo>
                <a:lnTo>
                  <a:pt x="4208" y="191"/>
                </a:lnTo>
                <a:lnTo>
                  <a:pt x="4208" y="192"/>
                </a:lnTo>
                <a:lnTo>
                  <a:pt x="4208" y="191"/>
                </a:lnTo>
                <a:lnTo>
                  <a:pt x="4209" y="191"/>
                </a:lnTo>
                <a:lnTo>
                  <a:pt x="4208" y="190"/>
                </a:lnTo>
                <a:lnTo>
                  <a:pt x="4209" y="190"/>
                </a:lnTo>
                <a:lnTo>
                  <a:pt x="4210" y="190"/>
                </a:lnTo>
                <a:lnTo>
                  <a:pt x="4209" y="190"/>
                </a:lnTo>
                <a:lnTo>
                  <a:pt x="4209" y="191"/>
                </a:lnTo>
                <a:lnTo>
                  <a:pt x="4209" y="192"/>
                </a:lnTo>
                <a:lnTo>
                  <a:pt x="4209" y="194"/>
                </a:lnTo>
                <a:lnTo>
                  <a:pt x="4208" y="194"/>
                </a:lnTo>
                <a:lnTo>
                  <a:pt x="4207" y="194"/>
                </a:lnTo>
                <a:lnTo>
                  <a:pt x="4207" y="192"/>
                </a:lnTo>
                <a:lnTo>
                  <a:pt x="4206" y="192"/>
                </a:lnTo>
                <a:lnTo>
                  <a:pt x="4206" y="191"/>
                </a:lnTo>
                <a:lnTo>
                  <a:pt x="4205" y="191"/>
                </a:lnTo>
                <a:lnTo>
                  <a:pt x="4205" y="192"/>
                </a:lnTo>
                <a:lnTo>
                  <a:pt x="4204" y="192"/>
                </a:lnTo>
                <a:lnTo>
                  <a:pt x="4204" y="191"/>
                </a:lnTo>
                <a:lnTo>
                  <a:pt x="4204" y="190"/>
                </a:lnTo>
                <a:lnTo>
                  <a:pt x="4204" y="189"/>
                </a:lnTo>
                <a:lnTo>
                  <a:pt x="4204" y="188"/>
                </a:lnTo>
                <a:lnTo>
                  <a:pt x="4205" y="188"/>
                </a:lnTo>
                <a:lnTo>
                  <a:pt x="4206" y="188"/>
                </a:lnTo>
                <a:lnTo>
                  <a:pt x="4206" y="187"/>
                </a:lnTo>
                <a:lnTo>
                  <a:pt x="4206" y="188"/>
                </a:lnTo>
                <a:close/>
                <a:moveTo>
                  <a:pt x="4217" y="190"/>
                </a:moveTo>
                <a:lnTo>
                  <a:pt x="4218" y="190"/>
                </a:lnTo>
                <a:lnTo>
                  <a:pt x="4218" y="189"/>
                </a:lnTo>
                <a:lnTo>
                  <a:pt x="4219" y="189"/>
                </a:lnTo>
                <a:lnTo>
                  <a:pt x="4219" y="190"/>
                </a:lnTo>
                <a:lnTo>
                  <a:pt x="4218" y="190"/>
                </a:lnTo>
                <a:lnTo>
                  <a:pt x="4217" y="190"/>
                </a:lnTo>
                <a:close/>
                <a:moveTo>
                  <a:pt x="4232" y="195"/>
                </a:moveTo>
                <a:lnTo>
                  <a:pt x="4231" y="195"/>
                </a:lnTo>
                <a:lnTo>
                  <a:pt x="4231" y="194"/>
                </a:lnTo>
                <a:lnTo>
                  <a:pt x="4231" y="192"/>
                </a:lnTo>
                <a:lnTo>
                  <a:pt x="4231" y="191"/>
                </a:lnTo>
                <a:lnTo>
                  <a:pt x="4232" y="191"/>
                </a:lnTo>
                <a:lnTo>
                  <a:pt x="4232" y="192"/>
                </a:lnTo>
                <a:lnTo>
                  <a:pt x="4232" y="194"/>
                </a:lnTo>
                <a:lnTo>
                  <a:pt x="4232" y="195"/>
                </a:lnTo>
                <a:close/>
                <a:moveTo>
                  <a:pt x="4229" y="190"/>
                </a:moveTo>
                <a:lnTo>
                  <a:pt x="4230" y="190"/>
                </a:lnTo>
                <a:lnTo>
                  <a:pt x="4229" y="190"/>
                </a:lnTo>
                <a:close/>
                <a:moveTo>
                  <a:pt x="4221" y="189"/>
                </a:moveTo>
                <a:lnTo>
                  <a:pt x="4219" y="189"/>
                </a:lnTo>
                <a:lnTo>
                  <a:pt x="4219" y="188"/>
                </a:lnTo>
                <a:lnTo>
                  <a:pt x="4221" y="188"/>
                </a:lnTo>
                <a:lnTo>
                  <a:pt x="4221" y="189"/>
                </a:lnTo>
                <a:close/>
                <a:moveTo>
                  <a:pt x="4232" y="189"/>
                </a:moveTo>
                <a:lnTo>
                  <a:pt x="4232" y="190"/>
                </a:lnTo>
                <a:lnTo>
                  <a:pt x="4231" y="190"/>
                </a:lnTo>
                <a:lnTo>
                  <a:pt x="4232" y="190"/>
                </a:lnTo>
                <a:lnTo>
                  <a:pt x="4231" y="189"/>
                </a:lnTo>
                <a:lnTo>
                  <a:pt x="4232" y="189"/>
                </a:lnTo>
                <a:lnTo>
                  <a:pt x="4231" y="189"/>
                </a:lnTo>
                <a:lnTo>
                  <a:pt x="4230" y="190"/>
                </a:lnTo>
                <a:lnTo>
                  <a:pt x="4230" y="189"/>
                </a:lnTo>
                <a:lnTo>
                  <a:pt x="4231" y="189"/>
                </a:lnTo>
                <a:lnTo>
                  <a:pt x="4232" y="189"/>
                </a:lnTo>
                <a:close/>
                <a:moveTo>
                  <a:pt x="4227" y="188"/>
                </a:moveTo>
                <a:lnTo>
                  <a:pt x="4227" y="187"/>
                </a:lnTo>
                <a:lnTo>
                  <a:pt x="4227" y="188"/>
                </a:lnTo>
                <a:close/>
                <a:moveTo>
                  <a:pt x="4213" y="186"/>
                </a:moveTo>
                <a:lnTo>
                  <a:pt x="4212" y="184"/>
                </a:lnTo>
                <a:lnTo>
                  <a:pt x="4212" y="183"/>
                </a:lnTo>
                <a:lnTo>
                  <a:pt x="4213" y="183"/>
                </a:lnTo>
                <a:lnTo>
                  <a:pt x="4213" y="184"/>
                </a:lnTo>
                <a:lnTo>
                  <a:pt x="4213" y="186"/>
                </a:lnTo>
                <a:close/>
                <a:moveTo>
                  <a:pt x="4231" y="188"/>
                </a:moveTo>
                <a:lnTo>
                  <a:pt x="4231" y="189"/>
                </a:lnTo>
                <a:lnTo>
                  <a:pt x="4231" y="188"/>
                </a:lnTo>
                <a:lnTo>
                  <a:pt x="4230" y="188"/>
                </a:lnTo>
                <a:lnTo>
                  <a:pt x="4229" y="188"/>
                </a:lnTo>
                <a:lnTo>
                  <a:pt x="4230" y="188"/>
                </a:lnTo>
                <a:lnTo>
                  <a:pt x="4230" y="187"/>
                </a:lnTo>
                <a:lnTo>
                  <a:pt x="4231" y="187"/>
                </a:lnTo>
                <a:lnTo>
                  <a:pt x="4231" y="188"/>
                </a:lnTo>
                <a:close/>
                <a:moveTo>
                  <a:pt x="4217" y="183"/>
                </a:moveTo>
                <a:lnTo>
                  <a:pt x="4218" y="183"/>
                </a:lnTo>
                <a:lnTo>
                  <a:pt x="4218" y="184"/>
                </a:lnTo>
                <a:lnTo>
                  <a:pt x="4219" y="184"/>
                </a:lnTo>
                <a:lnTo>
                  <a:pt x="4221" y="184"/>
                </a:lnTo>
                <a:lnTo>
                  <a:pt x="4221" y="186"/>
                </a:lnTo>
                <a:lnTo>
                  <a:pt x="4222" y="186"/>
                </a:lnTo>
                <a:lnTo>
                  <a:pt x="4222" y="187"/>
                </a:lnTo>
                <a:lnTo>
                  <a:pt x="4223" y="187"/>
                </a:lnTo>
                <a:lnTo>
                  <a:pt x="4222" y="187"/>
                </a:lnTo>
                <a:lnTo>
                  <a:pt x="4221" y="186"/>
                </a:lnTo>
                <a:lnTo>
                  <a:pt x="4219" y="186"/>
                </a:lnTo>
                <a:lnTo>
                  <a:pt x="4219" y="187"/>
                </a:lnTo>
                <a:lnTo>
                  <a:pt x="4218" y="187"/>
                </a:lnTo>
                <a:lnTo>
                  <a:pt x="4217" y="187"/>
                </a:lnTo>
                <a:lnTo>
                  <a:pt x="4217" y="186"/>
                </a:lnTo>
                <a:lnTo>
                  <a:pt x="4216" y="186"/>
                </a:lnTo>
                <a:lnTo>
                  <a:pt x="4217" y="186"/>
                </a:lnTo>
                <a:lnTo>
                  <a:pt x="4217" y="187"/>
                </a:lnTo>
                <a:lnTo>
                  <a:pt x="4217" y="188"/>
                </a:lnTo>
                <a:lnTo>
                  <a:pt x="4218" y="188"/>
                </a:lnTo>
                <a:lnTo>
                  <a:pt x="4218" y="189"/>
                </a:lnTo>
                <a:lnTo>
                  <a:pt x="4217" y="189"/>
                </a:lnTo>
                <a:lnTo>
                  <a:pt x="4217" y="188"/>
                </a:lnTo>
                <a:lnTo>
                  <a:pt x="4216" y="187"/>
                </a:lnTo>
                <a:lnTo>
                  <a:pt x="4216" y="186"/>
                </a:lnTo>
                <a:lnTo>
                  <a:pt x="4216" y="184"/>
                </a:lnTo>
                <a:lnTo>
                  <a:pt x="4216" y="183"/>
                </a:lnTo>
                <a:lnTo>
                  <a:pt x="4217" y="183"/>
                </a:lnTo>
                <a:close/>
                <a:moveTo>
                  <a:pt x="4227" y="184"/>
                </a:moveTo>
                <a:lnTo>
                  <a:pt x="4229" y="184"/>
                </a:lnTo>
                <a:lnTo>
                  <a:pt x="4227" y="184"/>
                </a:lnTo>
                <a:close/>
                <a:moveTo>
                  <a:pt x="4218" y="181"/>
                </a:moveTo>
                <a:lnTo>
                  <a:pt x="4218" y="182"/>
                </a:lnTo>
                <a:lnTo>
                  <a:pt x="4217" y="182"/>
                </a:lnTo>
                <a:lnTo>
                  <a:pt x="4217" y="181"/>
                </a:lnTo>
                <a:lnTo>
                  <a:pt x="4216" y="181"/>
                </a:lnTo>
                <a:lnTo>
                  <a:pt x="4216" y="182"/>
                </a:lnTo>
                <a:lnTo>
                  <a:pt x="4216" y="181"/>
                </a:lnTo>
                <a:lnTo>
                  <a:pt x="4217" y="181"/>
                </a:lnTo>
                <a:lnTo>
                  <a:pt x="4218" y="181"/>
                </a:lnTo>
                <a:close/>
                <a:moveTo>
                  <a:pt x="4214" y="180"/>
                </a:moveTo>
                <a:lnTo>
                  <a:pt x="4214" y="181"/>
                </a:lnTo>
                <a:lnTo>
                  <a:pt x="4215" y="181"/>
                </a:lnTo>
                <a:lnTo>
                  <a:pt x="4214" y="181"/>
                </a:lnTo>
                <a:lnTo>
                  <a:pt x="4213" y="181"/>
                </a:lnTo>
                <a:lnTo>
                  <a:pt x="4212" y="181"/>
                </a:lnTo>
                <a:lnTo>
                  <a:pt x="4212" y="180"/>
                </a:lnTo>
                <a:lnTo>
                  <a:pt x="4213" y="180"/>
                </a:lnTo>
                <a:lnTo>
                  <a:pt x="4214" y="180"/>
                </a:lnTo>
                <a:close/>
                <a:moveTo>
                  <a:pt x="4217" y="181"/>
                </a:moveTo>
                <a:lnTo>
                  <a:pt x="4216" y="181"/>
                </a:lnTo>
                <a:lnTo>
                  <a:pt x="4216" y="180"/>
                </a:lnTo>
                <a:lnTo>
                  <a:pt x="4217" y="180"/>
                </a:lnTo>
                <a:lnTo>
                  <a:pt x="4217" y="181"/>
                </a:lnTo>
                <a:close/>
                <a:moveTo>
                  <a:pt x="4212" y="175"/>
                </a:moveTo>
                <a:lnTo>
                  <a:pt x="4212" y="177"/>
                </a:lnTo>
                <a:lnTo>
                  <a:pt x="4210" y="177"/>
                </a:lnTo>
                <a:lnTo>
                  <a:pt x="4212" y="177"/>
                </a:lnTo>
                <a:lnTo>
                  <a:pt x="4212" y="178"/>
                </a:lnTo>
                <a:lnTo>
                  <a:pt x="4213" y="178"/>
                </a:lnTo>
                <a:lnTo>
                  <a:pt x="4213" y="177"/>
                </a:lnTo>
                <a:lnTo>
                  <a:pt x="4214" y="177"/>
                </a:lnTo>
                <a:lnTo>
                  <a:pt x="4214" y="178"/>
                </a:lnTo>
                <a:lnTo>
                  <a:pt x="4215" y="178"/>
                </a:lnTo>
                <a:lnTo>
                  <a:pt x="4216" y="178"/>
                </a:lnTo>
                <a:lnTo>
                  <a:pt x="4215" y="179"/>
                </a:lnTo>
                <a:lnTo>
                  <a:pt x="4214" y="179"/>
                </a:lnTo>
                <a:lnTo>
                  <a:pt x="4214" y="180"/>
                </a:lnTo>
                <a:lnTo>
                  <a:pt x="4214" y="179"/>
                </a:lnTo>
                <a:lnTo>
                  <a:pt x="4213" y="179"/>
                </a:lnTo>
                <a:lnTo>
                  <a:pt x="4213" y="180"/>
                </a:lnTo>
                <a:lnTo>
                  <a:pt x="4213" y="179"/>
                </a:lnTo>
                <a:lnTo>
                  <a:pt x="4212" y="179"/>
                </a:lnTo>
                <a:lnTo>
                  <a:pt x="4212" y="178"/>
                </a:lnTo>
                <a:lnTo>
                  <a:pt x="4210" y="178"/>
                </a:lnTo>
                <a:lnTo>
                  <a:pt x="4210" y="177"/>
                </a:lnTo>
                <a:lnTo>
                  <a:pt x="4210" y="175"/>
                </a:lnTo>
                <a:lnTo>
                  <a:pt x="4212" y="175"/>
                </a:lnTo>
                <a:close/>
                <a:moveTo>
                  <a:pt x="4125" y="154"/>
                </a:moveTo>
                <a:lnTo>
                  <a:pt x="4124" y="155"/>
                </a:lnTo>
                <a:lnTo>
                  <a:pt x="4123" y="155"/>
                </a:lnTo>
                <a:lnTo>
                  <a:pt x="4123" y="154"/>
                </a:lnTo>
                <a:lnTo>
                  <a:pt x="4122" y="154"/>
                </a:lnTo>
                <a:lnTo>
                  <a:pt x="4123" y="153"/>
                </a:lnTo>
                <a:lnTo>
                  <a:pt x="4124" y="153"/>
                </a:lnTo>
                <a:lnTo>
                  <a:pt x="4124" y="152"/>
                </a:lnTo>
                <a:lnTo>
                  <a:pt x="4125" y="152"/>
                </a:lnTo>
                <a:lnTo>
                  <a:pt x="4125" y="153"/>
                </a:lnTo>
                <a:lnTo>
                  <a:pt x="4125" y="154"/>
                </a:lnTo>
                <a:close/>
                <a:moveTo>
                  <a:pt x="4215" y="169"/>
                </a:moveTo>
                <a:lnTo>
                  <a:pt x="4214" y="167"/>
                </a:lnTo>
                <a:lnTo>
                  <a:pt x="4213" y="167"/>
                </a:lnTo>
                <a:lnTo>
                  <a:pt x="4214" y="166"/>
                </a:lnTo>
                <a:lnTo>
                  <a:pt x="4215" y="166"/>
                </a:lnTo>
                <a:lnTo>
                  <a:pt x="4215" y="167"/>
                </a:lnTo>
                <a:lnTo>
                  <a:pt x="4215" y="169"/>
                </a:lnTo>
                <a:close/>
                <a:moveTo>
                  <a:pt x="4213" y="159"/>
                </a:moveTo>
                <a:lnTo>
                  <a:pt x="4213" y="161"/>
                </a:lnTo>
                <a:lnTo>
                  <a:pt x="4212" y="159"/>
                </a:lnTo>
                <a:lnTo>
                  <a:pt x="4212" y="161"/>
                </a:lnTo>
                <a:lnTo>
                  <a:pt x="4210" y="161"/>
                </a:lnTo>
                <a:lnTo>
                  <a:pt x="4210" y="159"/>
                </a:lnTo>
                <a:lnTo>
                  <a:pt x="4212" y="159"/>
                </a:lnTo>
                <a:lnTo>
                  <a:pt x="4213" y="158"/>
                </a:lnTo>
                <a:lnTo>
                  <a:pt x="4214" y="158"/>
                </a:lnTo>
                <a:lnTo>
                  <a:pt x="4213" y="159"/>
                </a:lnTo>
                <a:close/>
                <a:moveTo>
                  <a:pt x="4217" y="159"/>
                </a:moveTo>
                <a:lnTo>
                  <a:pt x="4218" y="159"/>
                </a:lnTo>
                <a:lnTo>
                  <a:pt x="4218" y="161"/>
                </a:lnTo>
                <a:lnTo>
                  <a:pt x="4217" y="161"/>
                </a:lnTo>
                <a:lnTo>
                  <a:pt x="4216" y="161"/>
                </a:lnTo>
                <a:lnTo>
                  <a:pt x="4216" y="162"/>
                </a:lnTo>
                <a:lnTo>
                  <a:pt x="4215" y="162"/>
                </a:lnTo>
                <a:lnTo>
                  <a:pt x="4216" y="162"/>
                </a:lnTo>
                <a:lnTo>
                  <a:pt x="4216" y="163"/>
                </a:lnTo>
                <a:lnTo>
                  <a:pt x="4216" y="164"/>
                </a:lnTo>
                <a:lnTo>
                  <a:pt x="4217" y="164"/>
                </a:lnTo>
                <a:lnTo>
                  <a:pt x="4218" y="164"/>
                </a:lnTo>
                <a:lnTo>
                  <a:pt x="4217" y="163"/>
                </a:lnTo>
                <a:lnTo>
                  <a:pt x="4218" y="163"/>
                </a:lnTo>
                <a:lnTo>
                  <a:pt x="4219" y="163"/>
                </a:lnTo>
                <a:lnTo>
                  <a:pt x="4219" y="164"/>
                </a:lnTo>
                <a:lnTo>
                  <a:pt x="4221" y="165"/>
                </a:lnTo>
                <a:lnTo>
                  <a:pt x="4221" y="164"/>
                </a:lnTo>
                <a:lnTo>
                  <a:pt x="4221" y="165"/>
                </a:lnTo>
                <a:lnTo>
                  <a:pt x="4222" y="165"/>
                </a:lnTo>
                <a:lnTo>
                  <a:pt x="4222" y="166"/>
                </a:lnTo>
                <a:lnTo>
                  <a:pt x="4222" y="165"/>
                </a:lnTo>
                <a:lnTo>
                  <a:pt x="4223" y="166"/>
                </a:lnTo>
                <a:lnTo>
                  <a:pt x="4223" y="165"/>
                </a:lnTo>
                <a:lnTo>
                  <a:pt x="4223" y="166"/>
                </a:lnTo>
                <a:lnTo>
                  <a:pt x="4224" y="166"/>
                </a:lnTo>
                <a:lnTo>
                  <a:pt x="4224" y="167"/>
                </a:lnTo>
                <a:lnTo>
                  <a:pt x="4224" y="169"/>
                </a:lnTo>
                <a:lnTo>
                  <a:pt x="4224" y="170"/>
                </a:lnTo>
                <a:lnTo>
                  <a:pt x="4225" y="170"/>
                </a:lnTo>
                <a:lnTo>
                  <a:pt x="4225" y="169"/>
                </a:lnTo>
                <a:lnTo>
                  <a:pt x="4225" y="167"/>
                </a:lnTo>
                <a:lnTo>
                  <a:pt x="4226" y="169"/>
                </a:lnTo>
                <a:lnTo>
                  <a:pt x="4226" y="170"/>
                </a:lnTo>
                <a:lnTo>
                  <a:pt x="4226" y="171"/>
                </a:lnTo>
                <a:lnTo>
                  <a:pt x="4226" y="172"/>
                </a:lnTo>
                <a:lnTo>
                  <a:pt x="4227" y="172"/>
                </a:lnTo>
                <a:lnTo>
                  <a:pt x="4227" y="173"/>
                </a:lnTo>
                <a:lnTo>
                  <a:pt x="4226" y="173"/>
                </a:lnTo>
                <a:lnTo>
                  <a:pt x="4226" y="174"/>
                </a:lnTo>
                <a:lnTo>
                  <a:pt x="4225" y="174"/>
                </a:lnTo>
                <a:lnTo>
                  <a:pt x="4225" y="175"/>
                </a:lnTo>
                <a:lnTo>
                  <a:pt x="4224" y="175"/>
                </a:lnTo>
                <a:lnTo>
                  <a:pt x="4223" y="175"/>
                </a:lnTo>
                <a:lnTo>
                  <a:pt x="4222" y="175"/>
                </a:lnTo>
                <a:lnTo>
                  <a:pt x="4221" y="175"/>
                </a:lnTo>
                <a:lnTo>
                  <a:pt x="4221" y="174"/>
                </a:lnTo>
                <a:lnTo>
                  <a:pt x="4219" y="174"/>
                </a:lnTo>
                <a:lnTo>
                  <a:pt x="4219" y="175"/>
                </a:lnTo>
                <a:lnTo>
                  <a:pt x="4221" y="175"/>
                </a:lnTo>
                <a:lnTo>
                  <a:pt x="4222" y="175"/>
                </a:lnTo>
                <a:lnTo>
                  <a:pt x="4222" y="177"/>
                </a:lnTo>
                <a:lnTo>
                  <a:pt x="4223" y="177"/>
                </a:lnTo>
                <a:lnTo>
                  <a:pt x="4224" y="177"/>
                </a:lnTo>
                <a:lnTo>
                  <a:pt x="4225" y="177"/>
                </a:lnTo>
                <a:lnTo>
                  <a:pt x="4225" y="178"/>
                </a:lnTo>
                <a:lnTo>
                  <a:pt x="4225" y="179"/>
                </a:lnTo>
                <a:lnTo>
                  <a:pt x="4225" y="180"/>
                </a:lnTo>
                <a:lnTo>
                  <a:pt x="4224" y="180"/>
                </a:lnTo>
                <a:lnTo>
                  <a:pt x="4224" y="181"/>
                </a:lnTo>
                <a:lnTo>
                  <a:pt x="4224" y="182"/>
                </a:lnTo>
                <a:lnTo>
                  <a:pt x="4223" y="182"/>
                </a:lnTo>
                <a:lnTo>
                  <a:pt x="4222" y="182"/>
                </a:lnTo>
                <a:lnTo>
                  <a:pt x="4222" y="181"/>
                </a:lnTo>
                <a:lnTo>
                  <a:pt x="4221" y="181"/>
                </a:lnTo>
                <a:lnTo>
                  <a:pt x="4222" y="181"/>
                </a:lnTo>
                <a:lnTo>
                  <a:pt x="4223" y="181"/>
                </a:lnTo>
                <a:lnTo>
                  <a:pt x="4223" y="180"/>
                </a:lnTo>
                <a:lnTo>
                  <a:pt x="4222" y="180"/>
                </a:lnTo>
                <a:lnTo>
                  <a:pt x="4221" y="180"/>
                </a:lnTo>
                <a:lnTo>
                  <a:pt x="4221" y="181"/>
                </a:lnTo>
                <a:lnTo>
                  <a:pt x="4221" y="182"/>
                </a:lnTo>
                <a:lnTo>
                  <a:pt x="4222" y="183"/>
                </a:lnTo>
                <a:lnTo>
                  <a:pt x="4221" y="183"/>
                </a:lnTo>
                <a:lnTo>
                  <a:pt x="4221" y="182"/>
                </a:lnTo>
                <a:lnTo>
                  <a:pt x="4219" y="182"/>
                </a:lnTo>
                <a:lnTo>
                  <a:pt x="4219" y="181"/>
                </a:lnTo>
                <a:lnTo>
                  <a:pt x="4218" y="180"/>
                </a:lnTo>
                <a:lnTo>
                  <a:pt x="4218" y="179"/>
                </a:lnTo>
                <a:lnTo>
                  <a:pt x="4217" y="179"/>
                </a:lnTo>
                <a:lnTo>
                  <a:pt x="4217" y="178"/>
                </a:lnTo>
                <a:lnTo>
                  <a:pt x="4216" y="177"/>
                </a:lnTo>
                <a:lnTo>
                  <a:pt x="4216" y="175"/>
                </a:lnTo>
                <a:lnTo>
                  <a:pt x="4215" y="175"/>
                </a:lnTo>
                <a:lnTo>
                  <a:pt x="4215" y="174"/>
                </a:lnTo>
                <a:lnTo>
                  <a:pt x="4216" y="174"/>
                </a:lnTo>
                <a:lnTo>
                  <a:pt x="4217" y="174"/>
                </a:lnTo>
                <a:lnTo>
                  <a:pt x="4217" y="175"/>
                </a:lnTo>
                <a:lnTo>
                  <a:pt x="4218" y="175"/>
                </a:lnTo>
                <a:lnTo>
                  <a:pt x="4218" y="177"/>
                </a:lnTo>
                <a:lnTo>
                  <a:pt x="4219" y="177"/>
                </a:lnTo>
                <a:lnTo>
                  <a:pt x="4219" y="175"/>
                </a:lnTo>
                <a:lnTo>
                  <a:pt x="4218" y="175"/>
                </a:lnTo>
                <a:lnTo>
                  <a:pt x="4218" y="174"/>
                </a:lnTo>
                <a:lnTo>
                  <a:pt x="4218" y="173"/>
                </a:lnTo>
                <a:lnTo>
                  <a:pt x="4218" y="174"/>
                </a:lnTo>
                <a:lnTo>
                  <a:pt x="4219" y="174"/>
                </a:lnTo>
                <a:lnTo>
                  <a:pt x="4219" y="173"/>
                </a:lnTo>
                <a:lnTo>
                  <a:pt x="4219" y="172"/>
                </a:lnTo>
                <a:lnTo>
                  <a:pt x="4219" y="173"/>
                </a:lnTo>
                <a:lnTo>
                  <a:pt x="4218" y="173"/>
                </a:lnTo>
                <a:lnTo>
                  <a:pt x="4218" y="172"/>
                </a:lnTo>
                <a:lnTo>
                  <a:pt x="4218" y="173"/>
                </a:lnTo>
                <a:lnTo>
                  <a:pt x="4218" y="172"/>
                </a:lnTo>
                <a:lnTo>
                  <a:pt x="4217" y="172"/>
                </a:lnTo>
                <a:lnTo>
                  <a:pt x="4217" y="171"/>
                </a:lnTo>
                <a:lnTo>
                  <a:pt x="4217" y="170"/>
                </a:lnTo>
                <a:lnTo>
                  <a:pt x="4217" y="169"/>
                </a:lnTo>
                <a:lnTo>
                  <a:pt x="4216" y="169"/>
                </a:lnTo>
                <a:lnTo>
                  <a:pt x="4217" y="169"/>
                </a:lnTo>
                <a:lnTo>
                  <a:pt x="4216" y="167"/>
                </a:lnTo>
                <a:lnTo>
                  <a:pt x="4217" y="167"/>
                </a:lnTo>
                <a:lnTo>
                  <a:pt x="4217" y="166"/>
                </a:lnTo>
                <a:lnTo>
                  <a:pt x="4218" y="166"/>
                </a:lnTo>
                <a:lnTo>
                  <a:pt x="4217" y="166"/>
                </a:lnTo>
                <a:lnTo>
                  <a:pt x="4217" y="165"/>
                </a:lnTo>
                <a:lnTo>
                  <a:pt x="4216" y="165"/>
                </a:lnTo>
                <a:lnTo>
                  <a:pt x="4216" y="166"/>
                </a:lnTo>
                <a:lnTo>
                  <a:pt x="4215" y="166"/>
                </a:lnTo>
                <a:lnTo>
                  <a:pt x="4215" y="165"/>
                </a:lnTo>
                <a:lnTo>
                  <a:pt x="4216" y="165"/>
                </a:lnTo>
                <a:lnTo>
                  <a:pt x="4215" y="164"/>
                </a:lnTo>
                <a:lnTo>
                  <a:pt x="4215" y="165"/>
                </a:lnTo>
                <a:lnTo>
                  <a:pt x="4215" y="166"/>
                </a:lnTo>
                <a:lnTo>
                  <a:pt x="4214" y="166"/>
                </a:lnTo>
                <a:lnTo>
                  <a:pt x="4213" y="166"/>
                </a:lnTo>
                <a:lnTo>
                  <a:pt x="4213" y="165"/>
                </a:lnTo>
                <a:lnTo>
                  <a:pt x="4212" y="165"/>
                </a:lnTo>
                <a:lnTo>
                  <a:pt x="4212" y="164"/>
                </a:lnTo>
                <a:lnTo>
                  <a:pt x="4213" y="164"/>
                </a:lnTo>
                <a:lnTo>
                  <a:pt x="4213" y="163"/>
                </a:lnTo>
                <a:lnTo>
                  <a:pt x="4214" y="162"/>
                </a:lnTo>
                <a:lnTo>
                  <a:pt x="4214" y="161"/>
                </a:lnTo>
                <a:lnTo>
                  <a:pt x="4215" y="161"/>
                </a:lnTo>
                <a:lnTo>
                  <a:pt x="4215" y="159"/>
                </a:lnTo>
                <a:lnTo>
                  <a:pt x="4215" y="158"/>
                </a:lnTo>
                <a:lnTo>
                  <a:pt x="4216" y="158"/>
                </a:lnTo>
                <a:lnTo>
                  <a:pt x="4217" y="159"/>
                </a:lnTo>
                <a:close/>
                <a:moveTo>
                  <a:pt x="4214" y="133"/>
                </a:moveTo>
                <a:lnTo>
                  <a:pt x="4213" y="132"/>
                </a:lnTo>
                <a:lnTo>
                  <a:pt x="4214" y="132"/>
                </a:lnTo>
                <a:lnTo>
                  <a:pt x="4214" y="131"/>
                </a:lnTo>
                <a:lnTo>
                  <a:pt x="4215" y="131"/>
                </a:lnTo>
                <a:lnTo>
                  <a:pt x="4215" y="132"/>
                </a:lnTo>
                <a:lnTo>
                  <a:pt x="4214" y="132"/>
                </a:lnTo>
                <a:lnTo>
                  <a:pt x="4214" y="133"/>
                </a:lnTo>
                <a:close/>
                <a:moveTo>
                  <a:pt x="4156" y="116"/>
                </a:moveTo>
                <a:lnTo>
                  <a:pt x="4155" y="116"/>
                </a:lnTo>
                <a:lnTo>
                  <a:pt x="4156" y="116"/>
                </a:lnTo>
                <a:close/>
                <a:moveTo>
                  <a:pt x="4160" y="117"/>
                </a:moveTo>
                <a:lnTo>
                  <a:pt x="4162" y="117"/>
                </a:lnTo>
                <a:lnTo>
                  <a:pt x="4162" y="120"/>
                </a:lnTo>
                <a:lnTo>
                  <a:pt x="4162" y="121"/>
                </a:lnTo>
                <a:lnTo>
                  <a:pt x="4160" y="121"/>
                </a:lnTo>
                <a:lnTo>
                  <a:pt x="4160" y="120"/>
                </a:lnTo>
                <a:lnTo>
                  <a:pt x="4159" y="119"/>
                </a:lnTo>
                <a:lnTo>
                  <a:pt x="4158" y="117"/>
                </a:lnTo>
                <a:lnTo>
                  <a:pt x="4159" y="117"/>
                </a:lnTo>
                <a:lnTo>
                  <a:pt x="4159" y="116"/>
                </a:lnTo>
                <a:lnTo>
                  <a:pt x="4160" y="116"/>
                </a:lnTo>
                <a:lnTo>
                  <a:pt x="4160" y="117"/>
                </a:lnTo>
                <a:close/>
                <a:moveTo>
                  <a:pt x="4168" y="120"/>
                </a:moveTo>
                <a:lnTo>
                  <a:pt x="4167" y="120"/>
                </a:lnTo>
                <a:lnTo>
                  <a:pt x="4167" y="119"/>
                </a:lnTo>
                <a:lnTo>
                  <a:pt x="4168" y="119"/>
                </a:lnTo>
                <a:lnTo>
                  <a:pt x="4168" y="117"/>
                </a:lnTo>
                <a:lnTo>
                  <a:pt x="4168" y="116"/>
                </a:lnTo>
                <a:lnTo>
                  <a:pt x="4167" y="116"/>
                </a:lnTo>
                <a:lnTo>
                  <a:pt x="4168" y="116"/>
                </a:lnTo>
                <a:lnTo>
                  <a:pt x="4168" y="117"/>
                </a:lnTo>
                <a:lnTo>
                  <a:pt x="4168" y="119"/>
                </a:lnTo>
                <a:lnTo>
                  <a:pt x="4168" y="120"/>
                </a:lnTo>
                <a:close/>
                <a:moveTo>
                  <a:pt x="4208" y="125"/>
                </a:moveTo>
                <a:lnTo>
                  <a:pt x="4207" y="125"/>
                </a:lnTo>
                <a:lnTo>
                  <a:pt x="4207" y="124"/>
                </a:lnTo>
                <a:lnTo>
                  <a:pt x="4208" y="124"/>
                </a:lnTo>
                <a:lnTo>
                  <a:pt x="4208" y="125"/>
                </a:lnTo>
                <a:close/>
                <a:moveTo>
                  <a:pt x="4160" y="114"/>
                </a:moveTo>
                <a:lnTo>
                  <a:pt x="4160" y="115"/>
                </a:lnTo>
                <a:lnTo>
                  <a:pt x="4160" y="114"/>
                </a:lnTo>
                <a:close/>
                <a:moveTo>
                  <a:pt x="4218" y="125"/>
                </a:moveTo>
                <a:lnTo>
                  <a:pt x="4217" y="125"/>
                </a:lnTo>
                <a:lnTo>
                  <a:pt x="4216" y="125"/>
                </a:lnTo>
                <a:lnTo>
                  <a:pt x="4216" y="124"/>
                </a:lnTo>
                <a:lnTo>
                  <a:pt x="4217" y="124"/>
                </a:lnTo>
                <a:lnTo>
                  <a:pt x="4217" y="125"/>
                </a:lnTo>
                <a:lnTo>
                  <a:pt x="4217" y="124"/>
                </a:lnTo>
                <a:lnTo>
                  <a:pt x="4218" y="124"/>
                </a:lnTo>
                <a:lnTo>
                  <a:pt x="4218" y="125"/>
                </a:lnTo>
                <a:close/>
                <a:moveTo>
                  <a:pt x="4207" y="122"/>
                </a:moveTo>
                <a:lnTo>
                  <a:pt x="4207" y="123"/>
                </a:lnTo>
                <a:lnTo>
                  <a:pt x="4207" y="122"/>
                </a:lnTo>
                <a:lnTo>
                  <a:pt x="4206" y="122"/>
                </a:lnTo>
                <a:lnTo>
                  <a:pt x="4207" y="122"/>
                </a:lnTo>
                <a:close/>
                <a:moveTo>
                  <a:pt x="4167" y="115"/>
                </a:moveTo>
                <a:lnTo>
                  <a:pt x="4167" y="114"/>
                </a:lnTo>
                <a:lnTo>
                  <a:pt x="4167" y="113"/>
                </a:lnTo>
                <a:lnTo>
                  <a:pt x="4168" y="113"/>
                </a:lnTo>
                <a:lnTo>
                  <a:pt x="4168" y="114"/>
                </a:lnTo>
                <a:lnTo>
                  <a:pt x="4167" y="115"/>
                </a:lnTo>
                <a:close/>
                <a:moveTo>
                  <a:pt x="4159" y="110"/>
                </a:moveTo>
                <a:lnTo>
                  <a:pt x="4158" y="111"/>
                </a:lnTo>
                <a:lnTo>
                  <a:pt x="4158" y="110"/>
                </a:lnTo>
                <a:lnTo>
                  <a:pt x="4158" y="108"/>
                </a:lnTo>
                <a:lnTo>
                  <a:pt x="4158" y="110"/>
                </a:lnTo>
                <a:lnTo>
                  <a:pt x="4159" y="110"/>
                </a:lnTo>
                <a:close/>
                <a:moveTo>
                  <a:pt x="4204" y="113"/>
                </a:moveTo>
                <a:lnTo>
                  <a:pt x="4202" y="113"/>
                </a:lnTo>
                <a:lnTo>
                  <a:pt x="4204" y="114"/>
                </a:lnTo>
                <a:lnTo>
                  <a:pt x="4204" y="115"/>
                </a:lnTo>
                <a:lnTo>
                  <a:pt x="4202" y="115"/>
                </a:lnTo>
                <a:lnTo>
                  <a:pt x="4202" y="114"/>
                </a:lnTo>
                <a:lnTo>
                  <a:pt x="4202" y="113"/>
                </a:lnTo>
                <a:lnTo>
                  <a:pt x="4204" y="113"/>
                </a:lnTo>
                <a:close/>
                <a:moveTo>
                  <a:pt x="4214" y="115"/>
                </a:moveTo>
                <a:lnTo>
                  <a:pt x="4213" y="115"/>
                </a:lnTo>
                <a:lnTo>
                  <a:pt x="4213" y="114"/>
                </a:lnTo>
                <a:lnTo>
                  <a:pt x="4214" y="114"/>
                </a:lnTo>
                <a:lnTo>
                  <a:pt x="4214" y="115"/>
                </a:lnTo>
                <a:close/>
                <a:moveTo>
                  <a:pt x="4216" y="112"/>
                </a:moveTo>
                <a:lnTo>
                  <a:pt x="4215" y="112"/>
                </a:lnTo>
                <a:lnTo>
                  <a:pt x="4216" y="112"/>
                </a:lnTo>
                <a:close/>
                <a:moveTo>
                  <a:pt x="4216" y="111"/>
                </a:moveTo>
                <a:lnTo>
                  <a:pt x="4215" y="111"/>
                </a:lnTo>
                <a:lnTo>
                  <a:pt x="4215" y="110"/>
                </a:lnTo>
                <a:lnTo>
                  <a:pt x="4216" y="110"/>
                </a:lnTo>
                <a:lnTo>
                  <a:pt x="4216" y="111"/>
                </a:lnTo>
                <a:close/>
                <a:moveTo>
                  <a:pt x="4170" y="99"/>
                </a:moveTo>
                <a:lnTo>
                  <a:pt x="4168" y="99"/>
                </a:lnTo>
                <a:lnTo>
                  <a:pt x="4167" y="99"/>
                </a:lnTo>
                <a:lnTo>
                  <a:pt x="4166" y="99"/>
                </a:lnTo>
                <a:lnTo>
                  <a:pt x="4166" y="100"/>
                </a:lnTo>
                <a:lnTo>
                  <a:pt x="4166" y="99"/>
                </a:lnTo>
                <a:lnTo>
                  <a:pt x="4165" y="99"/>
                </a:lnTo>
                <a:lnTo>
                  <a:pt x="4166" y="99"/>
                </a:lnTo>
                <a:lnTo>
                  <a:pt x="4167" y="98"/>
                </a:lnTo>
                <a:lnTo>
                  <a:pt x="4168" y="98"/>
                </a:lnTo>
                <a:lnTo>
                  <a:pt x="4170" y="99"/>
                </a:lnTo>
                <a:close/>
                <a:moveTo>
                  <a:pt x="4196" y="91"/>
                </a:moveTo>
                <a:lnTo>
                  <a:pt x="4196" y="92"/>
                </a:lnTo>
                <a:lnTo>
                  <a:pt x="4195" y="92"/>
                </a:lnTo>
                <a:lnTo>
                  <a:pt x="4195" y="91"/>
                </a:lnTo>
                <a:lnTo>
                  <a:pt x="4196" y="91"/>
                </a:lnTo>
                <a:close/>
                <a:moveTo>
                  <a:pt x="4206" y="94"/>
                </a:moveTo>
                <a:lnTo>
                  <a:pt x="4206" y="92"/>
                </a:lnTo>
                <a:lnTo>
                  <a:pt x="4206" y="94"/>
                </a:lnTo>
                <a:close/>
                <a:moveTo>
                  <a:pt x="4193" y="90"/>
                </a:moveTo>
                <a:lnTo>
                  <a:pt x="4192" y="90"/>
                </a:lnTo>
                <a:lnTo>
                  <a:pt x="4192" y="89"/>
                </a:lnTo>
                <a:lnTo>
                  <a:pt x="4192" y="88"/>
                </a:lnTo>
                <a:lnTo>
                  <a:pt x="4193" y="88"/>
                </a:lnTo>
                <a:lnTo>
                  <a:pt x="4193" y="87"/>
                </a:lnTo>
                <a:lnTo>
                  <a:pt x="4193" y="88"/>
                </a:lnTo>
                <a:lnTo>
                  <a:pt x="4193" y="89"/>
                </a:lnTo>
                <a:lnTo>
                  <a:pt x="4193" y="90"/>
                </a:lnTo>
                <a:close/>
                <a:moveTo>
                  <a:pt x="4191" y="87"/>
                </a:moveTo>
                <a:lnTo>
                  <a:pt x="4191" y="86"/>
                </a:lnTo>
                <a:lnTo>
                  <a:pt x="4192" y="86"/>
                </a:lnTo>
                <a:lnTo>
                  <a:pt x="4191" y="87"/>
                </a:lnTo>
                <a:close/>
                <a:moveTo>
                  <a:pt x="4199" y="88"/>
                </a:moveTo>
                <a:lnTo>
                  <a:pt x="4199" y="89"/>
                </a:lnTo>
                <a:lnTo>
                  <a:pt x="4199" y="90"/>
                </a:lnTo>
                <a:lnTo>
                  <a:pt x="4199" y="91"/>
                </a:lnTo>
                <a:lnTo>
                  <a:pt x="4200" y="91"/>
                </a:lnTo>
                <a:lnTo>
                  <a:pt x="4200" y="92"/>
                </a:lnTo>
                <a:lnTo>
                  <a:pt x="4200" y="94"/>
                </a:lnTo>
                <a:lnTo>
                  <a:pt x="4200" y="95"/>
                </a:lnTo>
                <a:lnTo>
                  <a:pt x="4199" y="95"/>
                </a:lnTo>
                <a:lnTo>
                  <a:pt x="4199" y="94"/>
                </a:lnTo>
                <a:lnTo>
                  <a:pt x="4198" y="95"/>
                </a:lnTo>
                <a:lnTo>
                  <a:pt x="4198" y="94"/>
                </a:lnTo>
                <a:lnTo>
                  <a:pt x="4197" y="94"/>
                </a:lnTo>
                <a:lnTo>
                  <a:pt x="4197" y="92"/>
                </a:lnTo>
                <a:lnTo>
                  <a:pt x="4196" y="92"/>
                </a:lnTo>
                <a:lnTo>
                  <a:pt x="4197" y="92"/>
                </a:lnTo>
                <a:lnTo>
                  <a:pt x="4197" y="91"/>
                </a:lnTo>
                <a:lnTo>
                  <a:pt x="4198" y="90"/>
                </a:lnTo>
                <a:lnTo>
                  <a:pt x="4197" y="90"/>
                </a:lnTo>
                <a:lnTo>
                  <a:pt x="4198" y="90"/>
                </a:lnTo>
                <a:lnTo>
                  <a:pt x="4198" y="89"/>
                </a:lnTo>
                <a:lnTo>
                  <a:pt x="4199" y="89"/>
                </a:lnTo>
                <a:lnTo>
                  <a:pt x="4199" y="88"/>
                </a:lnTo>
                <a:lnTo>
                  <a:pt x="4198" y="88"/>
                </a:lnTo>
                <a:lnTo>
                  <a:pt x="4198" y="87"/>
                </a:lnTo>
                <a:lnTo>
                  <a:pt x="4199" y="87"/>
                </a:lnTo>
                <a:lnTo>
                  <a:pt x="4199" y="88"/>
                </a:lnTo>
                <a:close/>
                <a:moveTo>
                  <a:pt x="4199" y="82"/>
                </a:moveTo>
                <a:lnTo>
                  <a:pt x="4199" y="83"/>
                </a:lnTo>
                <a:lnTo>
                  <a:pt x="4200" y="83"/>
                </a:lnTo>
                <a:lnTo>
                  <a:pt x="4200" y="85"/>
                </a:lnTo>
                <a:lnTo>
                  <a:pt x="4200" y="86"/>
                </a:lnTo>
                <a:lnTo>
                  <a:pt x="4199" y="86"/>
                </a:lnTo>
                <a:lnTo>
                  <a:pt x="4198" y="86"/>
                </a:lnTo>
                <a:lnTo>
                  <a:pt x="4198" y="87"/>
                </a:lnTo>
                <a:lnTo>
                  <a:pt x="4198" y="88"/>
                </a:lnTo>
                <a:lnTo>
                  <a:pt x="4198" y="89"/>
                </a:lnTo>
                <a:lnTo>
                  <a:pt x="4197" y="89"/>
                </a:lnTo>
                <a:lnTo>
                  <a:pt x="4197" y="90"/>
                </a:lnTo>
                <a:lnTo>
                  <a:pt x="4196" y="90"/>
                </a:lnTo>
                <a:lnTo>
                  <a:pt x="4195" y="91"/>
                </a:lnTo>
                <a:lnTo>
                  <a:pt x="4195" y="90"/>
                </a:lnTo>
                <a:lnTo>
                  <a:pt x="4195" y="89"/>
                </a:lnTo>
                <a:lnTo>
                  <a:pt x="4195" y="88"/>
                </a:lnTo>
                <a:lnTo>
                  <a:pt x="4195" y="87"/>
                </a:lnTo>
                <a:lnTo>
                  <a:pt x="4195" y="86"/>
                </a:lnTo>
                <a:lnTo>
                  <a:pt x="4195" y="85"/>
                </a:lnTo>
                <a:lnTo>
                  <a:pt x="4196" y="85"/>
                </a:lnTo>
                <a:lnTo>
                  <a:pt x="4197" y="85"/>
                </a:lnTo>
                <a:lnTo>
                  <a:pt x="4198" y="85"/>
                </a:lnTo>
                <a:lnTo>
                  <a:pt x="4197" y="83"/>
                </a:lnTo>
                <a:lnTo>
                  <a:pt x="4198" y="82"/>
                </a:lnTo>
                <a:lnTo>
                  <a:pt x="4199" y="82"/>
                </a:lnTo>
                <a:close/>
                <a:moveTo>
                  <a:pt x="4204" y="81"/>
                </a:moveTo>
                <a:lnTo>
                  <a:pt x="4202" y="81"/>
                </a:lnTo>
                <a:lnTo>
                  <a:pt x="4204" y="81"/>
                </a:lnTo>
                <a:close/>
                <a:moveTo>
                  <a:pt x="4196" y="78"/>
                </a:moveTo>
                <a:lnTo>
                  <a:pt x="4196" y="79"/>
                </a:lnTo>
                <a:lnTo>
                  <a:pt x="4195" y="79"/>
                </a:lnTo>
                <a:lnTo>
                  <a:pt x="4193" y="79"/>
                </a:lnTo>
                <a:lnTo>
                  <a:pt x="4192" y="79"/>
                </a:lnTo>
                <a:lnTo>
                  <a:pt x="4192" y="78"/>
                </a:lnTo>
                <a:lnTo>
                  <a:pt x="4193" y="78"/>
                </a:lnTo>
                <a:lnTo>
                  <a:pt x="4193" y="79"/>
                </a:lnTo>
                <a:lnTo>
                  <a:pt x="4193" y="78"/>
                </a:lnTo>
                <a:lnTo>
                  <a:pt x="4195" y="77"/>
                </a:lnTo>
                <a:lnTo>
                  <a:pt x="4196" y="77"/>
                </a:lnTo>
                <a:lnTo>
                  <a:pt x="4196" y="78"/>
                </a:lnTo>
                <a:lnTo>
                  <a:pt x="4196" y="77"/>
                </a:lnTo>
                <a:lnTo>
                  <a:pt x="4196" y="78"/>
                </a:lnTo>
                <a:close/>
                <a:moveTo>
                  <a:pt x="4198" y="77"/>
                </a:moveTo>
                <a:lnTo>
                  <a:pt x="4198" y="78"/>
                </a:lnTo>
                <a:lnTo>
                  <a:pt x="4198" y="77"/>
                </a:lnTo>
                <a:close/>
                <a:moveTo>
                  <a:pt x="4201" y="77"/>
                </a:moveTo>
                <a:lnTo>
                  <a:pt x="4201" y="78"/>
                </a:lnTo>
                <a:lnTo>
                  <a:pt x="4201" y="77"/>
                </a:lnTo>
                <a:lnTo>
                  <a:pt x="4202" y="77"/>
                </a:lnTo>
                <a:lnTo>
                  <a:pt x="4201" y="77"/>
                </a:lnTo>
                <a:close/>
                <a:moveTo>
                  <a:pt x="4190" y="73"/>
                </a:moveTo>
                <a:lnTo>
                  <a:pt x="4191" y="73"/>
                </a:lnTo>
                <a:lnTo>
                  <a:pt x="4191" y="74"/>
                </a:lnTo>
                <a:lnTo>
                  <a:pt x="4191" y="75"/>
                </a:lnTo>
                <a:lnTo>
                  <a:pt x="4191" y="77"/>
                </a:lnTo>
                <a:lnTo>
                  <a:pt x="4190" y="77"/>
                </a:lnTo>
                <a:lnTo>
                  <a:pt x="4189" y="77"/>
                </a:lnTo>
                <a:lnTo>
                  <a:pt x="4189" y="75"/>
                </a:lnTo>
                <a:lnTo>
                  <a:pt x="4189" y="74"/>
                </a:lnTo>
                <a:lnTo>
                  <a:pt x="4189" y="73"/>
                </a:lnTo>
                <a:lnTo>
                  <a:pt x="4189" y="72"/>
                </a:lnTo>
                <a:lnTo>
                  <a:pt x="4189" y="73"/>
                </a:lnTo>
                <a:lnTo>
                  <a:pt x="4190" y="73"/>
                </a:lnTo>
                <a:close/>
                <a:moveTo>
                  <a:pt x="4195" y="73"/>
                </a:moveTo>
                <a:lnTo>
                  <a:pt x="4193" y="73"/>
                </a:lnTo>
                <a:lnTo>
                  <a:pt x="4193" y="74"/>
                </a:lnTo>
                <a:lnTo>
                  <a:pt x="4192" y="74"/>
                </a:lnTo>
                <a:lnTo>
                  <a:pt x="4191" y="74"/>
                </a:lnTo>
                <a:lnTo>
                  <a:pt x="4191" y="73"/>
                </a:lnTo>
                <a:lnTo>
                  <a:pt x="4192" y="73"/>
                </a:lnTo>
                <a:lnTo>
                  <a:pt x="4191" y="73"/>
                </a:lnTo>
                <a:lnTo>
                  <a:pt x="4191" y="72"/>
                </a:lnTo>
                <a:lnTo>
                  <a:pt x="4192" y="72"/>
                </a:lnTo>
                <a:lnTo>
                  <a:pt x="4192" y="73"/>
                </a:lnTo>
                <a:lnTo>
                  <a:pt x="4193" y="73"/>
                </a:lnTo>
                <a:lnTo>
                  <a:pt x="4192" y="73"/>
                </a:lnTo>
                <a:lnTo>
                  <a:pt x="4193" y="73"/>
                </a:lnTo>
                <a:lnTo>
                  <a:pt x="4195" y="73"/>
                </a:lnTo>
                <a:close/>
                <a:moveTo>
                  <a:pt x="4190" y="71"/>
                </a:moveTo>
                <a:lnTo>
                  <a:pt x="4191" y="71"/>
                </a:lnTo>
                <a:lnTo>
                  <a:pt x="4191" y="72"/>
                </a:lnTo>
                <a:lnTo>
                  <a:pt x="4190" y="73"/>
                </a:lnTo>
                <a:lnTo>
                  <a:pt x="4190" y="72"/>
                </a:lnTo>
                <a:lnTo>
                  <a:pt x="4190" y="71"/>
                </a:lnTo>
                <a:lnTo>
                  <a:pt x="4190" y="72"/>
                </a:lnTo>
                <a:lnTo>
                  <a:pt x="4189" y="72"/>
                </a:lnTo>
                <a:lnTo>
                  <a:pt x="4190" y="71"/>
                </a:lnTo>
                <a:close/>
                <a:moveTo>
                  <a:pt x="4153" y="63"/>
                </a:moveTo>
                <a:lnTo>
                  <a:pt x="4153" y="62"/>
                </a:lnTo>
                <a:lnTo>
                  <a:pt x="4151" y="62"/>
                </a:lnTo>
                <a:lnTo>
                  <a:pt x="4153" y="62"/>
                </a:lnTo>
                <a:lnTo>
                  <a:pt x="4153" y="63"/>
                </a:lnTo>
                <a:close/>
                <a:moveTo>
                  <a:pt x="4191" y="69"/>
                </a:moveTo>
                <a:lnTo>
                  <a:pt x="4191" y="70"/>
                </a:lnTo>
                <a:lnTo>
                  <a:pt x="4191" y="69"/>
                </a:lnTo>
                <a:close/>
                <a:moveTo>
                  <a:pt x="4174" y="65"/>
                </a:moveTo>
                <a:lnTo>
                  <a:pt x="4173" y="65"/>
                </a:lnTo>
                <a:lnTo>
                  <a:pt x="4174" y="65"/>
                </a:lnTo>
                <a:close/>
                <a:moveTo>
                  <a:pt x="4187" y="69"/>
                </a:moveTo>
                <a:lnTo>
                  <a:pt x="4188" y="69"/>
                </a:lnTo>
                <a:lnTo>
                  <a:pt x="4188" y="67"/>
                </a:lnTo>
                <a:lnTo>
                  <a:pt x="4188" y="69"/>
                </a:lnTo>
                <a:lnTo>
                  <a:pt x="4187" y="69"/>
                </a:lnTo>
                <a:close/>
                <a:moveTo>
                  <a:pt x="4199" y="70"/>
                </a:moveTo>
                <a:lnTo>
                  <a:pt x="4199" y="71"/>
                </a:lnTo>
                <a:lnTo>
                  <a:pt x="4199" y="72"/>
                </a:lnTo>
                <a:lnTo>
                  <a:pt x="4198" y="72"/>
                </a:lnTo>
                <a:lnTo>
                  <a:pt x="4197" y="72"/>
                </a:lnTo>
                <a:lnTo>
                  <a:pt x="4197" y="71"/>
                </a:lnTo>
                <a:lnTo>
                  <a:pt x="4196" y="71"/>
                </a:lnTo>
                <a:lnTo>
                  <a:pt x="4197" y="71"/>
                </a:lnTo>
                <a:lnTo>
                  <a:pt x="4198" y="71"/>
                </a:lnTo>
                <a:lnTo>
                  <a:pt x="4198" y="70"/>
                </a:lnTo>
                <a:lnTo>
                  <a:pt x="4197" y="70"/>
                </a:lnTo>
                <a:lnTo>
                  <a:pt x="4198" y="70"/>
                </a:lnTo>
                <a:lnTo>
                  <a:pt x="4197" y="70"/>
                </a:lnTo>
                <a:lnTo>
                  <a:pt x="4197" y="69"/>
                </a:lnTo>
                <a:lnTo>
                  <a:pt x="4198" y="69"/>
                </a:lnTo>
                <a:lnTo>
                  <a:pt x="4199" y="70"/>
                </a:lnTo>
                <a:close/>
                <a:moveTo>
                  <a:pt x="4105" y="44"/>
                </a:moveTo>
                <a:lnTo>
                  <a:pt x="4106" y="44"/>
                </a:lnTo>
                <a:lnTo>
                  <a:pt x="4107" y="44"/>
                </a:lnTo>
                <a:lnTo>
                  <a:pt x="4107" y="45"/>
                </a:lnTo>
                <a:lnTo>
                  <a:pt x="4108" y="45"/>
                </a:lnTo>
                <a:lnTo>
                  <a:pt x="4108" y="46"/>
                </a:lnTo>
                <a:lnTo>
                  <a:pt x="4108" y="47"/>
                </a:lnTo>
                <a:lnTo>
                  <a:pt x="4109" y="48"/>
                </a:lnTo>
                <a:lnTo>
                  <a:pt x="4111" y="48"/>
                </a:lnTo>
                <a:lnTo>
                  <a:pt x="4111" y="49"/>
                </a:lnTo>
                <a:lnTo>
                  <a:pt x="4112" y="49"/>
                </a:lnTo>
                <a:lnTo>
                  <a:pt x="4113" y="49"/>
                </a:lnTo>
                <a:lnTo>
                  <a:pt x="4113" y="48"/>
                </a:lnTo>
                <a:lnTo>
                  <a:pt x="4114" y="48"/>
                </a:lnTo>
                <a:lnTo>
                  <a:pt x="4115" y="48"/>
                </a:lnTo>
                <a:lnTo>
                  <a:pt x="4116" y="48"/>
                </a:lnTo>
                <a:lnTo>
                  <a:pt x="4116" y="47"/>
                </a:lnTo>
                <a:lnTo>
                  <a:pt x="4117" y="47"/>
                </a:lnTo>
                <a:lnTo>
                  <a:pt x="4117" y="48"/>
                </a:lnTo>
                <a:lnTo>
                  <a:pt x="4117" y="49"/>
                </a:lnTo>
                <a:lnTo>
                  <a:pt x="4117" y="50"/>
                </a:lnTo>
                <a:lnTo>
                  <a:pt x="4119" y="50"/>
                </a:lnTo>
                <a:lnTo>
                  <a:pt x="4119" y="52"/>
                </a:lnTo>
                <a:lnTo>
                  <a:pt x="4119" y="53"/>
                </a:lnTo>
                <a:lnTo>
                  <a:pt x="4117" y="53"/>
                </a:lnTo>
                <a:lnTo>
                  <a:pt x="4117" y="52"/>
                </a:lnTo>
                <a:lnTo>
                  <a:pt x="4116" y="52"/>
                </a:lnTo>
                <a:lnTo>
                  <a:pt x="4116" y="50"/>
                </a:lnTo>
                <a:lnTo>
                  <a:pt x="4115" y="50"/>
                </a:lnTo>
                <a:lnTo>
                  <a:pt x="4115" y="49"/>
                </a:lnTo>
                <a:lnTo>
                  <a:pt x="4115" y="50"/>
                </a:lnTo>
                <a:lnTo>
                  <a:pt x="4114" y="50"/>
                </a:lnTo>
                <a:lnTo>
                  <a:pt x="4113" y="50"/>
                </a:lnTo>
                <a:lnTo>
                  <a:pt x="4112" y="50"/>
                </a:lnTo>
                <a:lnTo>
                  <a:pt x="4111" y="52"/>
                </a:lnTo>
                <a:lnTo>
                  <a:pt x="4109" y="52"/>
                </a:lnTo>
                <a:lnTo>
                  <a:pt x="4108" y="52"/>
                </a:lnTo>
                <a:lnTo>
                  <a:pt x="4108" y="50"/>
                </a:lnTo>
                <a:lnTo>
                  <a:pt x="4107" y="50"/>
                </a:lnTo>
                <a:lnTo>
                  <a:pt x="4107" y="49"/>
                </a:lnTo>
                <a:lnTo>
                  <a:pt x="4107" y="48"/>
                </a:lnTo>
                <a:lnTo>
                  <a:pt x="4106" y="48"/>
                </a:lnTo>
                <a:lnTo>
                  <a:pt x="4106" y="47"/>
                </a:lnTo>
                <a:lnTo>
                  <a:pt x="4105" y="47"/>
                </a:lnTo>
                <a:lnTo>
                  <a:pt x="4105" y="46"/>
                </a:lnTo>
                <a:lnTo>
                  <a:pt x="4104" y="45"/>
                </a:lnTo>
                <a:lnTo>
                  <a:pt x="4104" y="44"/>
                </a:lnTo>
                <a:lnTo>
                  <a:pt x="4105" y="44"/>
                </a:lnTo>
                <a:close/>
                <a:moveTo>
                  <a:pt x="4188" y="48"/>
                </a:moveTo>
                <a:lnTo>
                  <a:pt x="4188" y="47"/>
                </a:lnTo>
                <a:lnTo>
                  <a:pt x="4188" y="46"/>
                </a:lnTo>
                <a:lnTo>
                  <a:pt x="4189" y="47"/>
                </a:lnTo>
                <a:lnTo>
                  <a:pt x="4189" y="48"/>
                </a:lnTo>
                <a:lnTo>
                  <a:pt x="4188" y="48"/>
                </a:lnTo>
                <a:close/>
                <a:moveTo>
                  <a:pt x="4190" y="46"/>
                </a:moveTo>
                <a:lnTo>
                  <a:pt x="4189" y="46"/>
                </a:lnTo>
                <a:lnTo>
                  <a:pt x="4189" y="45"/>
                </a:lnTo>
                <a:lnTo>
                  <a:pt x="4190" y="45"/>
                </a:lnTo>
                <a:lnTo>
                  <a:pt x="4190" y="46"/>
                </a:lnTo>
                <a:close/>
                <a:moveTo>
                  <a:pt x="4188" y="44"/>
                </a:moveTo>
                <a:lnTo>
                  <a:pt x="4188" y="45"/>
                </a:lnTo>
                <a:lnTo>
                  <a:pt x="4188" y="46"/>
                </a:lnTo>
                <a:lnTo>
                  <a:pt x="4188" y="45"/>
                </a:lnTo>
                <a:lnTo>
                  <a:pt x="4187" y="45"/>
                </a:lnTo>
                <a:lnTo>
                  <a:pt x="4187" y="46"/>
                </a:lnTo>
                <a:lnTo>
                  <a:pt x="4187" y="45"/>
                </a:lnTo>
                <a:lnTo>
                  <a:pt x="4187" y="44"/>
                </a:lnTo>
                <a:lnTo>
                  <a:pt x="4188" y="44"/>
                </a:lnTo>
                <a:close/>
                <a:moveTo>
                  <a:pt x="4198" y="44"/>
                </a:moveTo>
                <a:lnTo>
                  <a:pt x="4198" y="42"/>
                </a:lnTo>
                <a:lnTo>
                  <a:pt x="4198" y="44"/>
                </a:lnTo>
                <a:close/>
                <a:moveTo>
                  <a:pt x="3834" y="806"/>
                </a:moveTo>
                <a:lnTo>
                  <a:pt x="3833" y="806"/>
                </a:lnTo>
                <a:lnTo>
                  <a:pt x="3833" y="807"/>
                </a:lnTo>
                <a:lnTo>
                  <a:pt x="3833" y="808"/>
                </a:lnTo>
                <a:lnTo>
                  <a:pt x="3833" y="809"/>
                </a:lnTo>
                <a:lnTo>
                  <a:pt x="3833" y="808"/>
                </a:lnTo>
                <a:lnTo>
                  <a:pt x="3834" y="808"/>
                </a:lnTo>
                <a:lnTo>
                  <a:pt x="3834" y="807"/>
                </a:lnTo>
                <a:lnTo>
                  <a:pt x="3834" y="806"/>
                </a:lnTo>
                <a:lnTo>
                  <a:pt x="3835" y="806"/>
                </a:lnTo>
                <a:lnTo>
                  <a:pt x="3836" y="806"/>
                </a:lnTo>
                <a:lnTo>
                  <a:pt x="3836" y="807"/>
                </a:lnTo>
                <a:lnTo>
                  <a:pt x="3836" y="808"/>
                </a:lnTo>
                <a:lnTo>
                  <a:pt x="3837" y="808"/>
                </a:lnTo>
                <a:lnTo>
                  <a:pt x="3837" y="809"/>
                </a:lnTo>
                <a:lnTo>
                  <a:pt x="3836" y="809"/>
                </a:lnTo>
                <a:lnTo>
                  <a:pt x="3837" y="809"/>
                </a:lnTo>
                <a:lnTo>
                  <a:pt x="3838" y="809"/>
                </a:lnTo>
                <a:lnTo>
                  <a:pt x="3838" y="810"/>
                </a:lnTo>
                <a:lnTo>
                  <a:pt x="3838" y="811"/>
                </a:lnTo>
                <a:lnTo>
                  <a:pt x="3839" y="811"/>
                </a:lnTo>
                <a:lnTo>
                  <a:pt x="3839" y="810"/>
                </a:lnTo>
                <a:lnTo>
                  <a:pt x="3839" y="811"/>
                </a:lnTo>
                <a:lnTo>
                  <a:pt x="3841" y="811"/>
                </a:lnTo>
                <a:lnTo>
                  <a:pt x="3841" y="810"/>
                </a:lnTo>
                <a:lnTo>
                  <a:pt x="3842" y="810"/>
                </a:lnTo>
                <a:lnTo>
                  <a:pt x="3842" y="811"/>
                </a:lnTo>
                <a:lnTo>
                  <a:pt x="3842" y="813"/>
                </a:lnTo>
                <a:lnTo>
                  <a:pt x="3842" y="814"/>
                </a:lnTo>
                <a:lnTo>
                  <a:pt x="3842" y="815"/>
                </a:lnTo>
                <a:lnTo>
                  <a:pt x="3843" y="815"/>
                </a:lnTo>
                <a:lnTo>
                  <a:pt x="3843" y="816"/>
                </a:lnTo>
                <a:lnTo>
                  <a:pt x="3844" y="816"/>
                </a:lnTo>
                <a:lnTo>
                  <a:pt x="3844" y="817"/>
                </a:lnTo>
                <a:lnTo>
                  <a:pt x="3845" y="817"/>
                </a:lnTo>
                <a:lnTo>
                  <a:pt x="3844" y="817"/>
                </a:lnTo>
                <a:lnTo>
                  <a:pt x="3844" y="816"/>
                </a:lnTo>
                <a:lnTo>
                  <a:pt x="3843" y="816"/>
                </a:lnTo>
                <a:lnTo>
                  <a:pt x="3843" y="815"/>
                </a:lnTo>
                <a:lnTo>
                  <a:pt x="3843" y="814"/>
                </a:lnTo>
                <a:lnTo>
                  <a:pt x="3842" y="814"/>
                </a:lnTo>
                <a:lnTo>
                  <a:pt x="3842" y="813"/>
                </a:lnTo>
                <a:lnTo>
                  <a:pt x="3842" y="811"/>
                </a:lnTo>
                <a:lnTo>
                  <a:pt x="3843" y="811"/>
                </a:lnTo>
                <a:lnTo>
                  <a:pt x="3843" y="810"/>
                </a:lnTo>
                <a:lnTo>
                  <a:pt x="3844" y="810"/>
                </a:lnTo>
                <a:lnTo>
                  <a:pt x="3844" y="811"/>
                </a:lnTo>
                <a:lnTo>
                  <a:pt x="3845" y="811"/>
                </a:lnTo>
                <a:lnTo>
                  <a:pt x="3846" y="811"/>
                </a:lnTo>
                <a:lnTo>
                  <a:pt x="3846" y="810"/>
                </a:lnTo>
                <a:lnTo>
                  <a:pt x="3846" y="811"/>
                </a:lnTo>
                <a:lnTo>
                  <a:pt x="3847" y="811"/>
                </a:lnTo>
                <a:lnTo>
                  <a:pt x="3847" y="810"/>
                </a:lnTo>
                <a:lnTo>
                  <a:pt x="3847" y="811"/>
                </a:lnTo>
                <a:lnTo>
                  <a:pt x="3847" y="810"/>
                </a:lnTo>
                <a:lnTo>
                  <a:pt x="3847" y="811"/>
                </a:lnTo>
                <a:lnTo>
                  <a:pt x="3847" y="810"/>
                </a:lnTo>
                <a:lnTo>
                  <a:pt x="3846" y="810"/>
                </a:lnTo>
                <a:lnTo>
                  <a:pt x="3845" y="810"/>
                </a:lnTo>
                <a:lnTo>
                  <a:pt x="3845" y="811"/>
                </a:lnTo>
                <a:lnTo>
                  <a:pt x="3844" y="811"/>
                </a:lnTo>
                <a:lnTo>
                  <a:pt x="3844" y="810"/>
                </a:lnTo>
                <a:lnTo>
                  <a:pt x="3844" y="809"/>
                </a:lnTo>
                <a:lnTo>
                  <a:pt x="3843" y="809"/>
                </a:lnTo>
                <a:lnTo>
                  <a:pt x="3842" y="809"/>
                </a:lnTo>
                <a:lnTo>
                  <a:pt x="3842" y="808"/>
                </a:lnTo>
                <a:lnTo>
                  <a:pt x="3843" y="808"/>
                </a:lnTo>
                <a:lnTo>
                  <a:pt x="3842" y="808"/>
                </a:lnTo>
                <a:lnTo>
                  <a:pt x="3842" y="809"/>
                </a:lnTo>
                <a:lnTo>
                  <a:pt x="3841" y="809"/>
                </a:lnTo>
                <a:lnTo>
                  <a:pt x="3841" y="808"/>
                </a:lnTo>
                <a:lnTo>
                  <a:pt x="3841" y="809"/>
                </a:lnTo>
                <a:lnTo>
                  <a:pt x="3839" y="809"/>
                </a:lnTo>
                <a:lnTo>
                  <a:pt x="3839" y="808"/>
                </a:lnTo>
                <a:lnTo>
                  <a:pt x="3838" y="808"/>
                </a:lnTo>
                <a:lnTo>
                  <a:pt x="3838" y="807"/>
                </a:lnTo>
                <a:lnTo>
                  <a:pt x="3838" y="806"/>
                </a:lnTo>
                <a:lnTo>
                  <a:pt x="3838" y="805"/>
                </a:lnTo>
                <a:lnTo>
                  <a:pt x="3838" y="806"/>
                </a:lnTo>
                <a:lnTo>
                  <a:pt x="3837" y="806"/>
                </a:lnTo>
                <a:lnTo>
                  <a:pt x="3837" y="805"/>
                </a:lnTo>
                <a:lnTo>
                  <a:pt x="3837" y="806"/>
                </a:lnTo>
                <a:lnTo>
                  <a:pt x="3837" y="805"/>
                </a:lnTo>
                <a:lnTo>
                  <a:pt x="3837" y="803"/>
                </a:lnTo>
                <a:lnTo>
                  <a:pt x="3837" y="805"/>
                </a:lnTo>
                <a:lnTo>
                  <a:pt x="3836" y="805"/>
                </a:lnTo>
                <a:lnTo>
                  <a:pt x="3836" y="803"/>
                </a:lnTo>
                <a:lnTo>
                  <a:pt x="3835" y="803"/>
                </a:lnTo>
                <a:lnTo>
                  <a:pt x="3835" y="802"/>
                </a:lnTo>
                <a:lnTo>
                  <a:pt x="3834" y="802"/>
                </a:lnTo>
                <a:lnTo>
                  <a:pt x="3834" y="801"/>
                </a:lnTo>
                <a:lnTo>
                  <a:pt x="3835" y="801"/>
                </a:lnTo>
                <a:lnTo>
                  <a:pt x="3835" y="800"/>
                </a:lnTo>
                <a:lnTo>
                  <a:pt x="3835" y="799"/>
                </a:lnTo>
                <a:lnTo>
                  <a:pt x="3835" y="798"/>
                </a:lnTo>
                <a:lnTo>
                  <a:pt x="3836" y="798"/>
                </a:lnTo>
                <a:lnTo>
                  <a:pt x="3836" y="797"/>
                </a:lnTo>
                <a:lnTo>
                  <a:pt x="3836" y="798"/>
                </a:lnTo>
                <a:lnTo>
                  <a:pt x="3837" y="798"/>
                </a:lnTo>
                <a:lnTo>
                  <a:pt x="3837" y="797"/>
                </a:lnTo>
                <a:lnTo>
                  <a:pt x="3838" y="795"/>
                </a:lnTo>
                <a:lnTo>
                  <a:pt x="3838" y="797"/>
                </a:lnTo>
                <a:lnTo>
                  <a:pt x="3839" y="797"/>
                </a:lnTo>
                <a:lnTo>
                  <a:pt x="3841" y="797"/>
                </a:lnTo>
                <a:lnTo>
                  <a:pt x="3841" y="798"/>
                </a:lnTo>
                <a:lnTo>
                  <a:pt x="3841" y="799"/>
                </a:lnTo>
                <a:lnTo>
                  <a:pt x="3841" y="800"/>
                </a:lnTo>
                <a:lnTo>
                  <a:pt x="3842" y="800"/>
                </a:lnTo>
                <a:lnTo>
                  <a:pt x="3843" y="800"/>
                </a:lnTo>
                <a:lnTo>
                  <a:pt x="3842" y="800"/>
                </a:lnTo>
                <a:lnTo>
                  <a:pt x="3842" y="799"/>
                </a:lnTo>
                <a:lnTo>
                  <a:pt x="3841" y="799"/>
                </a:lnTo>
                <a:lnTo>
                  <a:pt x="3841" y="798"/>
                </a:lnTo>
                <a:lnTo>
                  <a:pt x="3842" y="798"/>
                </a:lnTo>
                <a:lnTo>
                  <a:pt x="3843" y="798"/>
                </a:lnTo>
                <a:lnTo>
                  <a:pt x="3844" y="798"/>
                </a:lnTo>
                <a:lnTo>
                  <a:pt x="3845" y="798"/>
                </a:lnTo>
                <a:lnTo>
                  <a:pt x="3845" y="797"/>
                </a:lnTo>
                <a:lnTo>
                  <a:pt x="3846" y="797"/>
                </a:lnTo>
                <a:lnTo>
                  <a:pt x="3846" y="795"/>
                </a:lnTo>
                <a:lnTo>
                  <a:pt x="3847" y="795"/>
                </a:lnTo>
                <a:lnTo>
                  <a:pt x="3847" y="797"/>
                </a:lnTo>
                <a:lnTo>
                  <a:pt x="3847" y="798"/>
                </a:lnTo>
                <a:lnTo>
                  <a:pt x="3847" y="799"/>
                </a:lnTo>
                <a:lnTo>
                  <a:pt x="3847" y="798"/>
                </a:lnTo>
                <a:lnTo>
                  <a:pt x="3848" y="798"/>
                </a:lnTo>
                <a:lnTo>
                  <a:pt x="3848" y="797"/>
                </a:lnTo>
                <a:lnTo>
                  <a:pt x="3848" y="798"/>
                </a:lnTo>
                <a:lnTo>
                  <a:pt x="3850" y="798"/>
                </a:lnTo>
                <a:lnTo>
                  <a:pt x="3851" y="798"/>
                </a:lnTo>
                <a:lnTo>
                  <a:pt x="3852" y="798"/>
                </a:lnTo>
                <a:lnTo>
                  <a:pt x="3852" y="799"/>
                </a:lnTo>
                <a:lnTo>
                  <a:pt x="3851" y="799"/>
                </a:lnTo>
                <a:lnTo>
                  <a:pt x="3851" y="800"/>
                </a:lnTo>
                <a:lnTo>
                  <a:pt x="3851" y="801"/>
                </a:lnTo>
                <a:lnTo>
                  <a:pt x="3851" y="800"/>
                </a:lnTo>
                <a:lnTo>
                  <a:pt x="3852" y="800"/>
                </a:lnTo>
                <a:lnTo>
                  <a:pt x="3852" y="799"/>
                </a:lnTo>
                <a:lnTo>
                  <a:pt x="3852" y="798"/>
                </a:lnTo>
                <a:lnTo>
                  <a:pt x="3853" y="798"/>
                </a:lnTo>
                <a:lnTo>
                  <a:pt x="3854" y="798"/>
                </a:lnTo>
                <a:lnTo>
                  <a:pt x="3854" y="799"/>
                </a:lnTo>
                <a:lnTo>
                  <a:pt x="3855" y="800"/>
                </a:lnTo>
                <a:lnTo>
                  <a:pt x="3855" y="799"/>
                </a:lnTo>
                <a:lnTo>
                  <a:pt x="3854" y="799"/>
                </a:lnTo>
                <a:lnTo>
                  <a:pt x="3854" y="798"/>
                </a:lnTo>
                <a:lnTo>
                  <a:pt x="3853" y="798"/>
                </a:lnTo>
                <a:lnTo>
                  <a:pt x="3852" y="798"/>
                </a:lnTo>
                <a:lnTo>
                  <a:pt x="3851" y="798"/>
                </a:lnTo>
                <a:lnTo>
                  <a:pt x="3851" y="797"/>
                </a:lnTo>
                <a:lnTo>
                  <a:pt x="3850" y="797"/>
                </a:lnTo>
                <a:lnTo>
                  <a:pt x="3848" y="797"/>
                </a:lnTo>
                <a:lnTo>
                  <a:pt x="3848" y="795"/>
                </a:lnTo>
                <a:lnTo>
                  <a:pt x="3847" y="795"/>
                </a:lnTo>
                <a:lnTo>
                  <a:pt x="3848" y="795"/>
                </a:lnTo>
                <a:lnTo>
                  <a:pt x="3847" y="795"/>
                </a:lnTo>
                <a:lnTo>
                  <a:pt x="3847" y="794"/>
                </a:lnTo>
                <a:lnTo>
                  <a:pt x="3848" y="794"/>
                </a:lnTo>
                <a:lnTo>
                  <a:pt x="3847" y="794"/>
                </a:lnTo>
                <a:lnTo>
                  <a:pt x="3847" y="795"/>
                </a:lnTo>
                <a:lnTo>
                  <a:pt x="3847" y="794"/>
                </a:lnTo>
                <a:lnTo>
                  <a:pt x="3848" y="794"/>
                </a:lnTo>
                <a:lnTo>
                  <a:pt x="3847" y="794"/>
                </a:lnTo>
                <a:lnTo>
                  <a:pt x="3847" y="795"/>
                </a:lnTo>
                <a:lnTo>
                  <a:pt x="3847" y="794"/>
                </a:lnTo>
                <a:lnTo>
                  <a:pt x="3846" y="794"/>
                </a:lnTo>
                <a:lnTo>
                  <a:pt x="3845" y="795"/>
                </a:lnTo>
                <a:lnTo>
                  <a:pt x="3844" y="795"/>
                </a:lnTo>
                <a:lnTo>
                  <a:pt x="3843" y="795"/>
                </a:lnTo>
                <a:lnTo>
                  <a:pt x="3842" y="795"/>
                </a:lnTo>
                <a:lnTo>
                  <a:pt x="3841" y="795"/>
                </a:lnTo>
                <a:lnTo>
                  <a:pt x="3841" y="794"/>
                </a:lnTo>
                <a:lnTo>
                  <a:pt x="3841" y="793"/>
                </a:lnTo>
                <a:lnTo>
                  <a:pt x="3839" y="794"/>
                </a:lnTo>
                <a:lnTo>
                  <a:pt x="3839" y="793"/>
                </a:lnTo>
                <a:lnTo>
                  <a:pt x="3839" y="792"/>
                </a:lnTo>
                <a:lnTo>
                  <a:pt x="3839" y="793"/>
                </a:lnTo>
                <a:lnTo>
                  <a:pt x="3839" y="794"/>
                </a:lnTo>
                <a:lnTo>
                  <a:pt x="3838" y="794"/>
                </a:lnTo>
                <a:lnTo>
                  <a:pt x="3838" y="793"/>
                </a:lnTo>
                <a:lnTo>
                  <a:pt x="3837" y="793"/>
                </a:lnTo>
                <a:lnTo>
                  <a:pt x="3837" y="792"/>
                </a:lnTo>
                <a:lnTo>
                  <a:pt x="3837" y="793"/>
                </a:lnTo>
                <a:lnTo>
                  <a:pt x="3836" y="793"/>
                </a:lnTo>
                <a:lnTo>
                  <a:pt x="3836" y="794"/>
                </a:lnTo>
                <a:lnTo>
                  <a:pt x="3837" y="794"/>
                </a:lnTo>
                <a:lnTo>
                  <a:pt x="3836" y="794"/>
                </a:lnTo>
                <a:lnTo>
                  <a:pt x="3836" y="795"/>
                </a:lnTo>
                <a:lnTo>
                  <a:pt x="3835" y="795"/>
                </a:lnTo>
                <a:lnTo>
                  <a:pt x="3834" y="795"/>
                </a:lnTo>
                <a:lnTo>
                  <a:pt x="3834" y="794"/>
                </a:lnTo>
                <a:lnTo>
                  <a:pt x="3834" y="793"/>
                </a:lnTo>
                <a:lnTo>
                  <a:pt x="3835" y="793"/>
                </a:lnTo>
                <a:lnTo>
                  <a:pt x="3834" y="793"/>
                </a:lnTo>
                <a:lnTo>
                  <a:pt x="3834" y="794"/>
                </a:lnTo>
                <a:lnTo>
                  <a:pt x="3834" y="793"/>
                </a:lnTo>
                <a:lnTo>
                  <a:pt x="3833" y="793"/>
                </a:lnTo>
                <a:lnTo>
                  <a:pt x="3833" y="792"/>
                </a:lnTo>
                <a:lnTo>
                  <a:pt x="3831" y="792"/>
                </a:lnTo>
                <a:lnTo>
                  <a:pt x="3831" y="791"/>
                </a:lnTo>
                <a:lnTo>
                  <a:pt x="3831" y="790"/>
                </a:lnTo>
                <a:lnTo>
                  <a:pt x="3833" y="790"/>
                </a:lnTo>
                <a:lnTo>
                  <a:pt x="3833" y="789"/>
                </a:lnTo>
                <a:lnTo>
                  <a:pt x="3833" y="790"/>
                </a:lnTo>
                <a:lnTo>
                  <a:pt x="3834" y="790"/>
                </a:lnTo>
                <a:lnTo>
                  <a:pt x="3834" y="789"/>
                </a:lnTo>
                <a:lnTo>
                  <a:pt x="3835" y="789"/>
                </a:lnTo>
                <a:lnTo>
                  <a:pt x="3835" y="790"/>
                </a:lnTo>
                <a:lnTo>
                  <a:pt x="3835" y="789"/>
                </a:lnTo>
                <a:lnTo>
                  <a:pt x="3834" y="789"/>
                </a:lnTo>
                <a:lnTo>
                  <a:pt x="3834" y="788"/>
                </a:lnTo>
                <a:lnTo>
                  <a:pt x="3834" y="786"/>
                </a:lnTo>
                <a:lnTo>
                  <a:pt x="3835" y="786"/>
                </a:lnTo>
                <a:lnTo>
                  <a:pt x="3836" y="788"/>
                </a:lnTo>
                <a:lnTo>
                  <a:pt x="3836" y="789"/>
                </a:lnTo>
                <a:lnTo>
                  <a:pt x="3837" y="789"/>
                </a:lnTo>
                <a:lnTo>
                  <a:pt x="3837" y="788"/>
                </a:lnTo>
                <a:lnTo>
                  <a:pt x="3836" y="788"/>
                </a:lnTo>
                <a:lnTo>
                  <a:pt x="3835" y="788"/>
                </a:lnTo>
                <a:lnTo>
                  <a:pt x="3835" y="786"/>
                </a:lnTo>
                <a:lnTo>
                  <a:pt x="3836" y="786"/>
                </a:lnTo>
                <a:lnTo>
                  <a:pt x="3836" y="785"/>
                </a:lnTo>
                <a:lnTo>
                  <a:pt x="3836" y="784"/>
                </a:lnTo>
                <a:lnTo>
                  <a:pt x="3836" y="785"/>
                </a:lnTo>
                <a:lnTo>
                  <a:pt x="3836" y="784"/>
                </a:lnTo>
                <a:lnTo>
                  <a:pt x="3837" y="784"/>
                </a:lnTo>
                <a:lnTo>
                  <a:pt x="3837" y="785"/>
                </a:lnTo>
                <a:lnTo>
                  <a:pt x="3838" y="785"/>
                </a:lnTo>
                <a:lnTo>
                  <a:pt x="3839" y="785"/>
                </a:lnTo>
                <a:lnTo>
                  <a:pt x="3839" y="786"/>
                </a:lnTo>
                <a:lnTo>
                  <a:pt x="3841" y="786"/>
                </a:lnTo>
                <a:lnTo>
                  <a:pt x="3841" y="785"/>
                </a:lnTo>
                <a:lnTo>
                  <a:pt x="3842" y="785"/>
                </a:lnTo>
                <a:lnTo>
                  <a:pt x="3841" y="785"/>
                </a:lnTo>
                <a:lnTo>
                  <a:pt x="3839" y="785"/>
                </a:lnTo>
                <a:lnTo>
                  <a:pt x="3838" y="785"/>
                </a:lnTo>
                <a:lnTo>
                  <a:pt x="3838" y="784"/>
                </a:lnTo>
                <a:lnTo>
                  <a:pt x="3837" y="784"/>
                </a:lnTo>
                <a:lnTo>
                  <a:pt x="3837" y="783"/>
                </a:lnTo>
                <a:lnTo>
                  <a:pt x="3837" y="782"/>
                </a:lnTo>
                <a:lnTo>
                  <a:pt x="3837" y="783"/>
                </a:lnTo>
                <a:lnTo>
                  <a:pt x="3836" y="783"/>
                </a:lnTo>
                <a:lnTo>
                  <a:pt x="3836" y="784"/>
                </a:lnTo>
                <a:lnTo>
                  <a:pt x="3835" y="784"/>
                </a:lnTo>
                <a:lnTo>
                  <a:pt x="3835" y="783"/>
                </a:lnTo>
                <a:lnTo>
                  <a:pt x="3835" y="784"/>
                </a:lnTo>
                <a:lnTo>
                  <a:pt x="3835" y="783"/>
                </a:lnTo>
                <a:lnTo>
                  <a:pt x="3835" y="782"/>
                </a:lnTo>
                <a:lnTo>
                  <a:pt x="3835" y="781"/>
                </a:lnTo>
                <a:lnTo>
                  <a:pt x="3834" y="781"/>
                </a:lnTo>
                <a:lnTo>
                  <a:pt x="3835" y="781"/>
                </a:lnTo>
                <a:lnTo>
                  <a:pt x="3835" y="780"/>
                </a:lnTo>
                <a:lnTo>
                  <a:pt x="3835" y="778"/>
                </a:lnTo>
                <a:lnTo>
                  <a:pt x="3835" y="777"/>
                </a:lnTo>
                <a:lnTo>
                  <a:pt x="3836" y="777"/>
                </a:lnTo>
                <a:lnTo>
                  <a:pt x="3836" y="776"/>
                </a:lnTo>
                <a:lnTo>
                  <a:pt x="3836" y="777"/>
                </a:lnTo>
                <a:lnTo>
                  <a:pt x="3836" y="776"/>
                </a:lnTo>
                <a:lnTo>
                  <a:pt x="3835" y="776"/>
                </a:lnTo>
                <a:lnTo>
                  <a:pt x="3835" y="775"/>
                </a:lnTo>
                <a:lnTo>
                  <a:pt x="3836" y="775"/>
                </a:lnTo>
                <a:lnTo>
                  <a:pt x="3837" y="775"/>
                </a:lnTo>
                <a:lnTo>
                  <a:pt x="3838" y="775"/>
                </a:lnTo>
                <a:lnTo>
                  <a:pt x="3839" y="775"/>
                </a:lnTo>
                <a:lnTo>
                  <a:pt x="3843" y="774"/>
                </a:lnTo>
                <a:lnTo>
                  <a:pt x="3844" y="774"/>
                </a:lnTo>
                <a:lnTo>
                  <a:pt x="3845" y="774"/>
                </a:lnTo>
                <a:lnTo>
                  <a:pt x="3846" y="774"/>
                </a:lnTo>
                <a:lnTo>
                  <a:pt x="3847" y="774"/>
                </a:lnTo>
                <a:lnTo>
                  <a:pt x="3848" y="774"/>
                </a:lnTo>
                <a:lnTo>
                  <a:pt x="3850" y="774"/>
                </a:lnTo>
                <a:lnTo>
                  <a:pt x="3851" y="774"/>
                </a:lnTo>
                <a:lnTo>
                  <a:pt x="3852" y="774"/>
                </a:lnTo>
                <a:lnTo>
                  <a:pt x="3853" y="774"/>
                </a:lnTo>
                <a:lnTo>
                  <a:pt x="3853" y="775"/>
                </a:lnTo>
                <a:lnTo>
                  <a:pt x="3854" y="775"/>
                </a:lnTo>
                <a:lnTo>
                  <a:pt x="3854" y="774"/>
                </a:lnTo>
                <a:lnTo>
                  <a:pt x="3855" y="774"/>
                </a:lnTo>
                <a:lnTo>
                  <a:pt x="3855" y="775"/>
                </a:lnTo>
                <a:lnTo>
                  <a:pt x="3855" y="774"/>
                </a:lnTo>
                <a:lnTo>
                  <a:pt x="3855" y="775"/>
                </a:lnTo>
                <a:lnTo>
                  <a:pt x="3856" y="775"/>
                </a:lnTo>
                <a:lnTo>
                  <a:pt x="3858" y="775"/>
                </a:lnTo>
                <a:lnTo>
                  <a:pt x="3859" y="775"/>
                </a:lnTo>
                <a:lnTo>
                  <a:pt x="3859" y="776"/>
                </a:lnTo>
                <a:lnTo>
                  <a:pt x="3860" y="776"/>
                </a:lnTo>
                <a:lnTo>
                  <a:pt x="3861" y="776"/>
                </a:lnTo>
                <a:lnTo>
                  <a:pt x="3862" y="776"/>
                </a:lnTo>
                <a:lnTo>
                  <a:pt x="3863" y="776"/>
                </a:lnTo>
                <a:lnTo>
                  <a:pt x="3864" y="776"/>
                </a:lnTo>
                <a:lnTo>
                  <a:pt x="3865" y="776"/>
                </a:lnTo>
                <a:lnTo>
                  <a:pt x="3867" y="776"/>
                </a:lnTo>
                <a:lnTo>
                  <a:pt x="3865" y="776"/>
                </a:lnTo>
                <a:lnTo>
                  <a:pt x="3867" y="777"/>
                </a:lnTo>
                <a:lnTo>
                  <a:pt x="3865" y="777"/>
                </a:lnTo>
                <a:lnTo>
                  <a:pt x="3865" y="776"/>
                </a:lnTo>
                <a:lnTo>
                  <a:pt x="3865" y="777"/>
                </a:lnTo>
                <a:lnTo>
                  <a:pt x="3864" y="777"/>
                </a:lnTo>
                <a:lnTo>
                  <a:pt x="3864" y="778"/>
                </a:lnTo>
                <a:lnTo>
                  <a:pt x="3863" y="778"/>
                </a:lnTo>
                <a:lnTo>
                  <a:pt x="3862" y="778"/>
                </a:lnTo>
                <a:lnTo>
                  <a:pt x="3863" y="778"/>
                </a:lnTo>
                <a:lnTo>
                  <a:pt x="3862" y="778"/>
                </a:lnTo>
                <a:lnTo>
                  <a:pt x="3862" y="780"/>
                </a:lnTo>
                <a:lnTo>
                  <a:pt x="3861" y="780"/>
                </a:lnTo>
                <a:lnTo>
                  <a:pt x="3860" y="780"/>
                </a:lnTo>
                <a:lnTo>
                  <a:pt x="3860" y="778"/>
                </a:lnTo>
                <a:lnTo>
                  <a:pt x="3860" y="780"/>
                </a:lnTo>
                <a:lnTo>
                  <a:pt x="3860" y="778"/>
                </a:lnTo>
                <a:lnTo>
                  <a:pt x="3859" y="778"/>
                </a:lnTo>
                <a:lnTo>
                  <a:pt x="3859" y="777"/>
                </a:lnTo>
                <a:lnTo>
                  <a:pt x="3858" y="777"/>
                </a:lnTo>
                <a:lnTo>
                  <a:pt x="3856" y="777"/>
                </a:lnTo>
                <a:lnTo>
                  <a:pt x="3856" y="776"/>
                </a:lnTo>
                <a:lnTo>
                  <a:pt x="3855" y="776"/>
                </a:lnTo>
                <a:lnTo>
                  <a:pt x="3855" y="775"/>
                </a:lnTo>
                <a:lnTo>
                  <a:pt x="3855" y="776"/>
                </a:lnTo>
                <a:lnTo>
                  <a:pt x="3854" y="776"/>
                </a:lnTo>
                <a:lnTo>
                  <a:pt x="3853" y="776"/>
                </a:lnTo>
                <a:lnTo>
                  <a:pt x="3853" y="777"/>
                </a:lnTo>
                <a:lnTo>
                  <a:pt x="3852" y="777"/>
                </a:lnTo>
                <a:lnTo>
                  <a:pt x="3851" y="777"/>
                </a:lnTo>
                <a:lnTo>
                  <a:pt x="3851" y="778"/>
                </a:lnTo>
                <a:lnTo>
                  <a:pt x="3850" y="778"/>
                </a:lnTo>
                <a:lnTo>
                  <a:pt x="3850" y="777"/>
                </a:lnTo>
                <a:lnTo>
                  <a:pt x="3848" y="777"/>
                </a:lnTo>
                <a:lnTo>
                  <a:pt x="3850" y="777"/>
                </a:lnTo>
                <a:lnTo>
                  <a:pt x="3850" y="778"/>
                </a:lnTo>
                <a:lnTo>
                  <a:pt x="3850" y="780"/>
                </a:lnTo>
                <a:lnTo>
                  <a:pt x="3850" y="781"/>
                </a:lnTo>
                <a:lnTo>
                  <a:pt x="3850" y="782"/>
                </a:lnTo>
                <a:lnTo>
                  <a:pt x="3848" y="782"/>
                </a:lnTo>
                <a:lnTo>
                  <a:pt x="3850" y="782"/>
                </a:lnTo>
                <a:lnTo>
                  <a:pt x="3851" y="782"/>
                </a:lnTo>
                <a:lnTo>
                  <a:pt x="3850" y="782"/>
                </a:lnTo>
                <a:lnTo>
                  <a:pt x="3850" y="781"/>
                </a:lnTo>
                <a:lnTo>
                  <a:pt x="3850" y="780"/>
                </a:lnTo>
                <a:lnTo>
                  <a:pt x="3851" y="780"/>
                </a:lnTo>
                <a:lnTo>
                  <a:pt x="3852" y="780"/>
                </a:lnTo>
                <a:lnTo>
                  <a:pt x="3853" y="780"/>
                </a:lnTo>
                <a:lnTo>
                  <a:pt x="3853" y="781"/>
                </a:lnTo>
                <a:lnTo>
                  <a:pt x="3853" y="780"/>
                </a:lnTo>
                <a:lnTo>
                  <a:pt x="3854" y="780"/>
                </a:lnTo>
                <a:lnTo>
                  <a:pt x="3854" y="778"/>
                </a:lnTo>
                <a:lnTo>
                  <a:pt x="3855" y="778"/>
                </a:lnTo>
                <a:lnTo>
                  <a:pt x="3856" y="778"/>
                </a:lnTo>
                <a:lnTo>
                  <a:pt x="3858" y="778"/>
                </a:lnTo>
                <a:lnTo>
                  <a:pt x="3858" y="780"/>
                </a:lnTo>
                <a:lnTo>
                  <a:pt x="3859" y="780"/>
                </a:lnTo>
                <a:lnTo>
                  <a:pt x="3859" y="781"/>
                </a:lnTo>
                <a:lnTo>
                  <a:pt x="3859" y="780"/>
                </a:lnTo>
                <a:lnTo>
                  <a:pt x="3859" y="781"/>
                </a:lnTo>
                <a:lnTo>
                  <a:pt x="3860" y="781"/>
                </a:lnTo>
                <a:lnTo>
                  <a:pt x="3859" y="781"/>
                </a:lnTo>
                <a:lnTo>
                  <a:pt x="3860" y="781"/>
                </a:lnTo>
                <a:lnTo>
                  <a:pt x="3860" y="782"/>
                </a:lnTo>
                <a:lnTo>
                  <a:pt x="3860" y="781"/>
                </a:lnTo>
                <a:lnTo>
                  <a:pt x="3861" y="781"/>
                </a:lnTo>
                <a:lnTo>
                  <a:pt x="3862" y="781"/>
                </a:lnTo>
                <a:lnTo>
                  <a:pt x="3862" y="782"/>
                </a:lnTo>
                <a:lnTo>
                  <a:pt x="3863" y="782"/>
                </a:lnTo>
                <a:lnTo>
                  <a:pt x="3863" y="783"/>
                </a:lnTo>
                <a:lnTo>
                  <a:pt x="3863" y="784"/>
                </a:lnTo>
                <a:lnTo>
                  <a:pt x="3863" y="785"/>
                </a:lnTo>
                <a:lnTo>
                  <a:pt x="3863" y="784"/>
                </a:lnTo>
                <a:lnTo>
                  <a:pt x="3863" y="783"/>
                </a:lnTo>
                <a:lnTo>
                  <a:pt x="3864" y="783"/>
                </a:lnTo>
                <a:lnTo>
                  <a:pt x="3864" y="782"/>
                </a:lnTo>
                <a:lnTo>
                  <a:pt x="3863" y="782"/>
                </a:lnTo>
                <a:lnTo>
                  <a:pt x="3863" y="781"/>
                </a:lnTo>
                <a:lnTo>
                  <a:pt x="3864" y="781"/>
                </a:lnTo>
                <a:lnTo>
                  <a:pt x="3864" y="780"/>
                </a:lnTo>
                <a:lnTo>
                  <a:pt x="3865" y="780"/>
                </a:lnTo>
                <a:lnTo>
                  <a:pt x="3867" y="780"/>
                </a:lnTo>
                <a:lnTo>
                  <a:pt x="3867" y="781"/>
                </a:lnTo>
                <a:lnTo>
                  <a:pt x="3868" y="781"/>
                </a:lnTo>
                <a:lnTo>
                  <a:pt x="3868" y="782"/>
                </a:lnTo>
                <a:lnTo>
                  <a:pt x="3869" y="782"/>
                </a:lnTo>
                <a:lnTo>
                  <a:pt x="3869" y="783"/>
                </a:lnTo>
                <a:lnTo>
                  <a:pt x="3870" y="783"/>
                </a:lnTo>
                <a:lnTo>
                  <a:pt x="3871" y="783"/>
                </a:lnTo>
                <a:lnTo>
                  <a:pt x="3872" y="783"/>
                </a:lnTo>
                <a:lnTo>
                  <a:pt x="3872" y="784"/>
                </a:lnTo>
                <a:lnTo>
                  <a:pt x="3871" y="784"/>
                </a:lnTo>
                <a:lnTo>
                  <a:pt x="3871" y="785"/>
                </a:lnTo>
                <a:lnTo>
                  <a:pt x="3871" y="786"/>
                </a:lnTo>
                <a:lnTo>
                  <a:pt x="3870" y="786"/>
                </a:lnTo>
                <a:lnTo>
                  <a:pt x="3871" y="786"/>
                </a:lnTo>
                <a:lnTo>
                  <a:pt x="3870" y="786"/>
                </a:lnTo>
                <a:lnTo>
                  <a:pt x="3870" y="788"/>
                </a:lnTo>
                <a:lnTo>
                  <a:pt x="3869" y="788"/>
                </a:lnTo>
                <a:lnTo>
                  <a:pt x="3869" y="786"/>
                </a:lnTo>
                <a:lnTo>
                  <a:pt x="3868" y="786"/>
                </a:lnTo>
                <a:lnTo>
                  <a:pt x="3868" y="785"/>
                </a:lnTo>
                <a:lnTo>
                  <a:pt x="3868" y="786"/>
                </a:lnTo>
                <a:lnTo>
                  <a:pt x="3868" y="785"/>
                </a:lnTo>
                <a:lnTo>
                  <a:pt x="3868" y="786"/>
                </a:lnTo>
                <a:lnTo>
                  <a:pt x="3869" y="786"/>
                </a:lnTo>
                <a:lnTo>
                  <a:pt x="3869" y="788"/>
                </a:lnTo>
                <a:lnTo>
                  <a:pt x="3868" y="788"/>
                </a:lnTo>
                <a:lnTo>
                  <a:pt x="3868" y="789"/>
                </a:lnTo>
                <a:lnTo>
                  <a:pt x="3867" y="789"/>
                </a:lnTo>
                <a:lnTo>
                  <a:pt x="3865" y="789"/>
                </a:lnTo>
                <a:lnTo>
                  <a:pt x="3864" y="789"/>
                </a:lnTo>
                <a:lnTo>
                  <a:pt x="3865" y="789"/>
                </a:lnTo>
                <a:lnTo>
                  <a:pt x="3867" y="789"/>
                </a:lnTo>
                <a:lnTo>
                  <a:pt x="3867" y="790"/>
                </a:lnTo>
                <a:lnTo>
                  <a:pt x="3865" y="790"/>
                </a:lnTo>
                <a:lnTo>
                  <a:pt x="3865" y="791"/>
                </a:lnTo>
                <a:lnTo>
                  <a:pt x="3867" y="791"/>
                </a:lnTo>
                <a:lnTo>
                  <a:pt x="3865" y="792"/>
                </a:lnTo>
                <a:lnTo>
                  <a:pt x="3867" y="792"/>
                </a:lnTo>
                <a:lnTo>
                  <a:pt x="3865" y="792"/>
                </a:lnTo>
                <a:lnTo>
                  <a:pt x="3867" y="792"/>
                </a:lnTo>
                <a:lnTo>
                  <a:pt x="3867" y="791"/>
                </a:lnTo>
                <a:lnTo>
                  <a:pt x="3868" y="791"/>
                </a:lnTo>
                <a:lnTo>
                  <a:pt x="3868" y="790"/>
                </a:lnTo>
                <a:lnTo>
                  <a:pt x="3868" y="791"/>
                </a:lnTo>
                <a:lnTo>
                  <a:pt x="3868" y="790"/>
                </a:lnTo>
                <a:lnTo>
                  <a:pt x="3869" y="790"/>
                </a:lnTo>
                <a:lnTo>
                  <a:pt x="3869" y="789"/>
                </a:lnTo>
                <a:lnTo>
                  <a:pt x="3870" y="789"/>
                </a:lnTo>
                <a:lnTo>
                  <a:pt x="3871" y="789"/>
                </a:lnTo>
                <a:lnTo>
                  <a:pt x="3871" y="790"/>
                </a:lnTo>
                <a:lnTo>
                  <a:pt x="3872" y="790"/>
                </a:lnTo>
                <a:lnTo>
                  <a:pt x="3872" y="791"/>
                </a:lnTo>
                <a:lnTo>
                  <a:pt x="3871" y="791"/>
                </a:lnTo>
                <a:lnTo>
                  <a:pt x="3872" y="791"/>
                </a:lnTo>
                <a:lnTo>
                  <a:pt x="3872" y="790"/>
                </a:lnTo>
                <a:lnTo>
                  <a:pt x="3872" y="789"/>
                </a:lnTo>
                <a:lnTo>
                  <a:pt x="3872" y="788"/>
                </a:lnTo>
                <a:lnTo>
                  <a:pt x="3873" y="788"/>
                </a:lnTo>
                <a:lnTo>
                  <a:pt x="3873" y="789"/>
                </a:lnTo>
                <a:lnTo>
                  <a:pt x="3873" y="790"/>
                </a:lnTo>
                <a:lnTo>
                  <a:pt x="3873" y="791"/>
                </a:lnTo>
                <a:lnTo>
                  <a:pt x="3873" y="792"/>
                </a:lnTo>
                <a:lnTo>
                  <a:pt x="3873" y="793"/>
                </a:lnTo>
                <a:lnTo>
                  <a:pt x="3873" y="792"/>
                </a:lnTo>
                <a:lnTo>
                  <a:pt x="3873" y="793"/>
                </a:lnTo>
                <a:lnTo>
                  <a:pt x="3875" y="793"/>
                </a:lnTo>
                <a:lnTo>
                  <a:pt x="3873" y="793"/>
                </a:lnTo>
                <a:lnTo>
                  <a:pt x="3873" y="794"/>
                </a:lnTo>
                <a:lnTo>
                  <a:pt x="3873" y="793"/>
                </a:lnTo>
                <a:lnTo>
                  <a:pt x="3873" y="794"/>
                </a:lnTo>
                <a:lnTo>
                  <a:pt x="3873" y="793"/>
                </a:lnTo>
                <a:lnTo>
                  <a:pt x="3873" y="794"/>
                </a:lnTo>
                <a:lnTo>
                  <a:pt x="3872" y="794"/>
                </a:lnTo>
                <a:lnTo>
                  <a:pt x="3872" y="795"/>
                </a:lnTo>
                <a:lnTo>
                  <a:pt x="3871" y="795"/>
                </a:lnTo>
                <a:lnTo>
                  <a:pt x="3871" y="797"/>
                </a:lnTo>
                <a:lnTo>
                  <a:pt x="3871" y="795"/>
                </a:lnTo>
                <a:lnTo>
                  <a:pt x="3870" y="795"/>
                </a:lnTo>
                <a:lnTo>
                  <a:pt x="3870" y="797"/>
                </a:lnTo>
                <a:lnTo>
                  <a:pt x="3871" y="797"/>
                </a:lnTo>
                <a:lnTo>
                  <a:pt x="3872" y="797"/>
                </a:lnTo>
                <a:lnTo>
                  <a:pt x="3872" y="798"/>
                </a:lnTo>
                <a:lnTo>
                  <a:pt x="3873" y="798"/>
                </a:lnTo>
                <a:lnTo>
                  <a:pt x="3872" y="798"/>
                </a:lnTo>
                <a:lnTo>
                  <a:pt x="3872" y="799"/>
                </a:lnTo>
                <a:lnTo>
                  <a:pt x="3871" y="799"/>
                </a:lnTo>
                <a:lnTo>
                  <a:pt x="3871" y="800"/>
                </a:lnTo>
                <a:lnTo>
                  <a:pt x="3870" y="800"/>
                </a:lnTo>
                <a:lnTo>
                  <a:pt x="3871" y="800"/>
                </a:lnTo>
                <a:lnTo>
                  <a:pt x="3871" y="799"/>
                </a:lnTo>
                <a:lnTo>
                  <a:pt x="3872" y="799"/>
                </a:lnTo>
                <a:lnTo>
                  <a:pt x="3872" y="800"/>
                </a:lnTo>
                <a:lnTo>
                  <a:pt x="3873" y="800"/>
                </a:lnTo>
                <a:lnTo>
                  <a:pt x="3873" y="801"/>
                </a:lnTo>
                <a:lnTo>
                  <a:pt x="3875" y="801"/>
                </a:lnTo>
                <a:lnTo>
                  <a:pt x="3875" y="802"/>
                </a:lnTo>
                <a:lnTo>
                  <a:pt x="3876" y="802"/>
                </a:lnTo>
                <a:lnTo>
                  <a:pt x="3876" y="803"/>
                </a:lnTo>
                <a:lnTo>
                  <a:pt x="3876" y="802"/>
                </a:lnTo>
                <a:lnTo>
                  <a:pt x="3875" y="802"/>
                </a:lnTo>
                <a:lnTo>
                  <a:pt x="3876" y="802"/>
                </a:lnTo>
                <a:lnTo>
                  <a:pt x="3875" y="802"/>
                </a:lnTo>
                <a:lnTo>
                  <a:pt x="3875" y="801"/>
                </a:lnTo>
                <a:lnTo>
                  <a:pt x="3875" y="800"/>
                </a:lnTo>
                <a:lnTo>
                  <a:pt x="3873" y="800"/>
                </a:lnTo>
                <a:lnTo>
                  <a:pt x="3873" y="799"/>
                </a:lnTo>
                <a:lnTo>
                  <a:pt x="3873" y="798"/>
                </a:lnTo>
                <a:lnTo>
                  <a:pt x="3875" y="798"/>
                </a:lnTo>
                <a:lnTo>
                  <a:pt x="3875" y="797"/>
                </a:lnTo>
                <a:lnTo>
                  <a:pt x="3873" y="797"/>
                </a:lnTo>
                <a:lnTo>
                  <a:pt x="3875" y="797"/>
                </a:lnTo>
                <a:lnTo>
                  <a:pt x="3876" y="797"/>
                </a:lnTo>
                <a:lnTo>
                  <a:pt x="3877" y="797"/>
                </a:lnTo>
                <a:lnTo>
                  <a:pt x="3876" y="797"/>
                </a:lnTo>
                <a:lnTo>
                  <a:pt x="3875" y="797"/>
                </a:lnTo>
                <a:lnTo>
                  <a:pt x="3873" y="797"/>
                </a:lnTo>
                <a:lnTo>
                  <a:pt x="3873" y="795"/>
                </a:lnTo>
                <a:lnTo>
                  <a:pt x="3875" y="795"/>
                </a:lnTo>
                <a:lnTo>
                  <a:pt x="3876" y="795"/>
                </a:lnTo>
                <a:lnTo>
                  <a:pt x="3876" y="794"/>
                </a:lnTo>
                <a:lnTo>
                  <a:pt x="3876" y="793"/>
                </a:lnTo>
                <a:lnTo>
                  <a:pt x="3877" y="792"/>
                </a:lnTo>
                <a:lnTo>
                  <a:pt x="3876" y="792"/>
                </a:lnTo>
                <a:lnTo>
                  <a:pt x="3876" y="791"/>
                </a:lnTo>
                <a:lnTo>
                  <a:pt x="3877" y="791"/>
                </a:lnTo>
                <a:lnTo>
                  <a:pt x="3877" y="790"/>
                </a:lnTo>
                <a:lnTo>
                  <a:pt x="3877" y="789"/>
                </a:lnTo>
                <a:lnTo>
                  <a:pt x="3877" y="788"/>
                </a:lnTo>
                <a:lnTo>
                  <a:pt x="3878" y="788"/>
                </a:lnTo>
                <a:lnTo>
                  <a:pt x="3878" y="789"/>
                </a:lnTo>
                <a:lnTo>
                  <a:pt x="3878" y="790"/>
                </a:lnTo>
                <a:lnTo>
                  <a:pt x="3879" y="790"/>
                </a:lnTo>
                <a:lnTo>
                  <a:pt x="3879" y="791"/>
                </a:lnTo>
                <a:lnTo>
                  <a:pt x="3880" y="791"/>
                </a:lnTo>
                <a:lnTo>
                  <a:pt x="3880" y="792"/>
                </a:lnTo>
                <a:lnTo>
                  <a:pt x="3880" y="793"/>
                </a:lnTo>
                <a:lnTo>
                  <a:pt x="3880" y="794"/>
                </a:lnTo>
                <a:lnTo>
                  <a:pt x="3880" y="795"/>
                </a:lnTo>
                <a:lnTo>
                  <a:pt x="3879" y="795"/>
                </a:lnTo>
                <a:lnTo>
                  <a:pt x="3880" y="795"/>
                </a:lnTo>
                <a:lnTo>
                  <a:pt x="3880" y="794"/>
                </a:lnTo>
                <a:lnTo>
                  <a:pt x="3880" y="795"/>
                </a:lnTo>
                <a:lnTo>
                  <a:pt x="3881" y="795"/>
                </a:lnTo>
                <a:lnTo>
                  <a:pt x="3880" y="795"/>
                </a:lnTo>
                <a:lnTo>
                  <a:pt x="3881" y="795"/>
                </a:lnTo>
                <a:lnTo>
                  <a:pt x="3881" y="794"/>
                </a:lnTo>
                <a:lnTo>
                  <a:pt x="3881" y="795"/>
                </a:lnTo>
                <a:lnTo>
                  <a:pt x="3881" y="794"/>
                </a:lnTo>
                <a:lnTo>
                  <a:pt x="3881" y="793"/>
                </a:lnTo>
                <a:lnTo>
                  <a:pt x="3880" y="793"/>
                </a:lnTo>
                <a:lnTo>
                  <a:pt x="3881" y="793"/>
                </a:lnTo>
                <a:lnTo>
                  <a:pt x="3881" y="792"/>
                </a:lnTo>
                <a:lnTo>
                  <a:pt x="3882" y="792"/>
                </a:lnTo>
                <a:lnTo>
                  <a:pt x="3884" y="792"/>
                </a:lnTo>
                <a:lnTo>
                  <a:pt x="3884" y="793"/>
                </a:lnTo>
                <a:lnTo>
                  <a:pt x="3885" y="793"/>
                </a:lnTo>
                <a:lnTo>
                  <a:pt x="3885" y="792"/>
                </a:lnTo>
                <a:lnTo>
                  <a:pt x="3884" y="792"/>
                </a:lnTo>
                <a:lnTo>
                  <a:pt x="3885" y="792"/>
                </a:lnTo>
                <a:lnTo>
                  <a:pt x="3884" y="792"/>
                </a:lnTo>
                <a:lnTo>
                  <a:pt x="3884" y="791"/>
                </a:lnTo>
                <a:lnTo>
                  <a:pt x="3882" y="791"/>
                </a:lnTo>
                <a:lnTo>
                  <a:pt x="3881" y="791"/>
                </a:lnTo>
                <a:lnTo>
                  <a:pt x="3881" y="790"/>
                </a:lnTo>
                <a:lnTo>
                  <a:pt x="3880" y="790"/>
                </a:lnTo>
                <a:lnTo>
                  <a:pt x="3880" y="789"/>
                </a:lnTo>
                <a:lnTo>
                  <a:pt x="3879" y="789"/>
                </a:lnTo>
                <a:lnTo>
                  <a:pt x="3880" y="788"/>
                </a:lnTo>
                <a:lnTo>
                  <a:pt x="3881" y="788"/>
                </a:lnTo>
                <a:lnTo>
                  <a:pt x="3880" y="788"/>
                </a:lnTo>
                <a:lnTo>
                  <a:pt x="3879" y="788"/>
                </a:lnTo>
                <a:lnTo>
                  <a:pt x="3879" y="786"/>
                </a:lnTo>
                <a:lnTo>
                  <a:pt x="3879" y="785"/>
                </a:lnTo>
                <a:lnTo>
                  <a:pt x="3878" y="785"/>
                </a:lnTo>
                <a:lnTo>
                  <a:pt x="3877" y="785"/>
                </a:lnTo>
                <a:lnTo>
                  <a:pt x="3877" y="784"/>
                </a:lnTo>
                <a:lnTo>
                  <a:pt x="3877" y="783"/>
                </a:lnTo>
                <a:lnTo>
                  <a:pt x="3877" y="782"/>
                </a:lnTo>
                <a:lnTo>
                  <a:pt x="3876" y="782"/>
                </a:lnTo>
                <a:lnTo>
                  <a:pt x="3876" y="781"/>
                </a:lnTo>
                <a:lnTo>
                  <a:pt x="3877" y="781"/>
                </a:lnTo>
                <a:lnTo>
                  <a:pt x="3877" y="782"/>
                </a:lnTo>
                <a:lnTo>
                  <a:pt x="3877" y="781"/>
                </a:lnTo>
                <a:lnTo>
                  <a:pt x="3878" y="781"/>
                </a:lnTo>
                <a:lnTo>
                  <a:pt x="3878" y="780"/>
                </a:lnTo>
                <a:lnTo>
                  <a:pt x="3878" y="781"/>
                </a:lnTo>
                <a:lnTo>
                  <a:pt x="3879" y="781"/>
                </a:lnTo>
                <a:lnTo>
                  <a:pt x="3880" y="781"/>
                </a:lnTo>
                <a:lnTo>
                  <a:pt x="3881" y="781"/>
                </a:lnTo>
                <a:lnTo>
                  <a:pt x="3881" y="782"/>
                </a:lnTo>
                <a:lnTo>
                  <a:pt x="3882" y="782"/>
                </a:lnTo>
                <a:lnTo>
                  <a:pt x="3884" y="782"/>
                </a:lnTo>
                <a:lnTo>
                  <a:pt x="3884" y="783"/>
                </a:lnTo>
                <a:lnTo>
                  <a:pt x="3885" y="783"/>
                </a:lnTo>
                <a:lnTo>
                  <a:pt x="3885" y="782"/>
                </a:lnTo>
                <a:lnTo>
                  <a:pt x="3886" y="782"/>
                </a:lnTo>
                <a:lnTo>
                  <a:pt x="3887" y="782"/>
                </a:lnTo>
                <a:lnTo>
                  <a:pt x="3888" y="782"/>
                </a:lnTo>
                <a:lnTo>
                  <a:pt x="3888" y="783"/>
                </a:lnTo>
                <a:lnTo>
                  <a:pt x="3889" y="783"/>
                </a:lnTo>
                <a:lnTo>
                  <a:pt x="3890" y="783"/>
                </a:lnTo>
                <a:lnTo>
                  <a:pt x="3892" y="783"/>
                </a:lnTo>
                <a:lnTo>
                  <a:pt x="3893" y="783"/>
                </a:lnTo>
                <a:lnTo>
                  <a:pt x="3894" y="783"/>
                </a:lnTo>
                <a:lnTo>
                  <a:pt x="3895" y="783"/>
                </a:lnTo>
                <a:lnTo>
                  <a:pt x="3896" y="783"/>
                </a:lnTo>
                <a:lnTo>
                  <a:pt x="3896" y="784"/>
                </a:lnTo>
                <a:lnTo>
                  <a:pt x="3897" y="784"/>
                </a:lnTo>
                <a:lnTo>
                  <a:pt x="3898" y="784"/>
                </a:lnTo>
                <a:lnTo>
                  <a:pt x="3898" y="785"/>
                </a:lnTo>
                <a:lnTo>
                  <a:pt x="3898" y="786"/>
                </a:lnTo>
                <a:lnTo>
                  <a:pt x="3898" y="788"/>
                </a:lnTo>
                <a:lnTo>
                  <a:pt x="3898" y="789"/>
                </a:lnTo>
                <a:lnTo>
                  <a:pt x="3897" y="789"/>
                </a:lnTo>
                <a:lnTo>
                  <a:pt x="3897" y="788"/>
                </a:lnTo>
                <a:lnTo>
                  <a:pt x="3897" y="786"/>
                </a:lnTo>
                <a:lnTo>
                  <a:pt x="3897" y="788"/>
                </a:lnTo>
                <a:lnTo>
                  <a:pt x="3896" y="788"/>
                </a:lnTo>
                <a:lnTo>
                  <a:pt x="3896" y="786"/>
                </a:lnTo>
                <a:lnTo>
                  <a:pt x="3896" y="788"/>
                </a:lnTo>
                <a:lnTo>
                  <a:pt x="3895" y="788"/>
                </a:lnTo>
                <a:lnTo>
                  <a:pt x="3894" y="788"/>
                </a:lnTo>
                <a:lnTo>
                  <a:pt x="3893" y="788"/>
                </a:lnTo>
                <a:lnTo>
                  <a:pt x="3893" y="786"/>
                </a:lnTo>
                <a:lnTo>
                  <a:pt x="3893" y="785"/>
                </a:lnTo>
                <a:lnTo>
                  <a:pt x="3894" y="785"/>
                </a:lnTo>
                <a:lnTo>
                  <a:pt x="3894" y="784"/>
                </a:lnTo>
                <a:lnTo>
                  <a:pt x="3893" y="785"/>
                </a:lnTo>
                <a:lnTo>
                  <a:pt x="3892" y="784"/>
                </a:lnTo>
                <a:lnTo>
                  <a:pt x="3890" y="784"/>
                </a:lnTo>
                <a:lnTo>
                  <a:pt x="3889" y="784"/>
                </a:lnTo>
                <a:lnTo>
                  <a:pt x="3890" y="785"/>
                </a:lnTo>
                <a:lnTo>
                  <a:pt x="3890" y="786"/>
                </a:lnTo>
                <a:lnTo>
                  <a:pt x="3890" y="785"/>
                </a:lnTo>
                <a:lnTo>
                  <a:pt x="3892" y="786"/>
                </a:lnTo>
                <a:lnTo>
                  <a:pt x="3892" y="788"/>
                </a:lnTo>
                <a:lnTo>
                  <a:pt x="3890" y="788"/>
                </a:lnTo>
                <a:lnTo>
                  <a:pt x="3892" y="788"/>
                </a:lnTo>
                <a:lnTo>
                  <a:pt x="3892" y="789"/>
                </a:lnTo>
                <a:lnTo>
                  <a:pt x="3890" y="789"/>
                </a:lnTo>
                <a:lnTo>
                  <a:pt x="3889" y="789"/>
                </a:lnTo>
                <a:lnTo>
                  <a:pt x="3889" y="790"/>
                </a:lnTo>
                <a:lnTo>
                  <a:pt x="3889" y="791"/>
                </a:lnTo>
                <a:lnTo>
                  <a:pt x="3889" y="790"/>
                </a:lnTo>
                <a:lnTo>
                  <a:pt x="3890" y="790"/>
                </a:lnTo>
                <a:lnTo>
                  <a:pt x="3890" y="791"/>
                </a:lnTo>
                <a:lnTo>
                  <a:pt x="3890" y="792"/>
                </a:lnTo>
                <a:lnTo>
                  <a:pt x="3890" y="793"/>
                </a:lnTo>
                <a:lnTo>
                  <a:pt x="3889" y="793"/>
                </a:lnTo>
                <a:lnTo>
                  <a:pt x="3889" y="794"/>
                </a:lnTo>
                <a:lnTo>
                  <a:pt x="3888" y="794"/>
                </a:lnTo>
                <a:lnTo>
                  <a:pt x="3889" y="794"/>
                </a:lnTo>
                <a:lnTo>
                  <a:pt x="3890" y="794"/>
                </a:lnTo>
                <a:lnTo>
                  <a:pt x="3890" y="795"/>
                </a:lnTo>
                <a:lnTo>
                  <a:pt x="3890" y="797"/>
                </a:lnTo>
                <a:lnTo>
                  <a:pt x="3890" y="798"/>
                </a:lnTo>
                <a:lnTo>
                  <a:pt x="3892" y="798"/>
                </a:lnTo>
                <a:lnTo>
                  <a:pt x="3892" y="797"/>
                </a:lnTo>
                <a:lnTo>
                  <a:pt x="3892" y="798"/>
                </a:lnTo>
                <a:lnTo>
                  <a:pt x="3892" y="797"/>
                </a:lnTo>
                <a:lnTo>
                  <a:pt x="3892" y="798"/>
                </a:lnTo>
                <a:lnTo>
                  <a:pt x="3892" y="797"/>
                </a:lnTo>
                <a:lnTo>
                  <a:pt x="3893" y="797"/>
                </a:lnTo>
                <a:lnTo>
                  <a:pt x="3893" y="798"/>
                </a:lnTo>
                <a:lnTo>
                  <a:pt x="3894" y="798"/>
                </a:lnTo>
                <a:lnTo>
                  <a:pt x="3893" y="798"/>
                </a:lnTo>
                <a:lnTo>
                  <a:pt x="3892" y="798"/>
                </a:lnTo>
                <a:lnTo>
                  <a:pt x="3892" y="799"/>
                </a:lnTo>
                <a:lnTo>
                  <a:pt x="3892" y="800"/>
                </a:lnTo>
                <a:lnTo>
                  <a:pt x="3893" y="800"/>
                </a:lnTo>
                <a:lnTo>
                  <a:pt x="3892" y="800"/>
                </a:lnTo>
                <a:lnTo>
                  <a:pt x="3890" y="800"/>
                </a:lnTo>
                <a:lnTo>
                  <a:pt x="3890" y="801"/>
                </a:lnTo>
                <a:lnTo>
                  <a:pt x="3890" y="802"/>
                </a:lnTo>
                <a:lnTo>
                  <a:pt x="3889" y="802"/>
                </a:lnTo>
                <a:lnTo>
                  <a:pt x="3890" y="802"/>
                </a:lnTo>
                <a:lnTo>
                  <a:pt x="3892" y="802"/>
                </a:lnTo>
                <a:lnTo>
                  <a:pt x="3892" y="803"/>
                </a:lnTo>
                <a:lnTo>
                  <a:pt x="3890" y="803"/>
                </a:lnTo>
                <a:lnTo>
                  <a:pt x="3889" y="803"/>
                </a:lnTo>
                <a:lnTo>
                  <a:pt x="3890" y="805"/>
                </a:lnTo>
                <a:lnTo>
                  <a:pt x="3889" y="805"/>
                </a:lnTo>
                <a:lnTo>
                  <a:pt x="3889" y="806"/>
                </a:lnTo>
                <a:lnTo>
                  <a:pt x="3889" y="807"/>
                </a:lnTo>
                <a:lnTo>
                  <a:pt x="3888" y="807"/>
                </a:lnTo>
                <a:lnTo>
                  <a:pt x="3888" y="806"/>
                </a:lnTo>
                <a:lnTo>
                  <a:pt x="3888" y="807"/>
                </a:lnTo>
                <a:lnTo>
                  <a:pt x="3887" y="807"/>
                </a:lnTo>
                <a:lnTo>
                  <a:pt x="3887" y="808"/>
                </a:lnTo>
                <a:lnTo>
                  <a:pt x="3886" y="808"/>
                </a:lnTo>
                <a:lnTo>
                  <a:pt x="3887" y="808"/>
                </a:lnTo>
                <a:lnTo>
                  <a:pt x="3888" y="808"/>
                </a:lnTo>
                <a:lnTo>
                  <a:pt x="3888" y="807"/>
                </a:lnTo>
                <a:lnTo>
                  <a:pt x="3888" y="808"/>
                </a:lnTo>
                <a:lnTo>
                  <a:pt x="3889" y="808"/>
                </a:lnTo>
                <a:lnTo>
                  <a:pt x="3889" y="807"/>
                </a:lnTo>
                <a:lnTo>
                  <a:pt x="3890" y="807"/>
                </a:lnTo>
                <a:lnTo>
                  <a:pt x="3890" y="808"/>
                </a:lnTo>
                <a:lnTo>
                  <a:pt x="3890" y="807"/>
                </a:lnTo>
                <a:lnTo>
                  <a:pt x="3890" y="806"/>
                </a:lnTo>
                <a:lnTo>
                  <a:pt x="3892" y="806"/>
                </a:lnTo>
                <a:lnTo>
                  <a:pt x="3893" y="806"/>
                </a:lnTo>
                <a:lnTo>
                  <a:pt x="3892" y="806"/>
                </a:lnTo>
                <a:lnTo>
                  <a:pt x="3892" y="807"/>
                </a:lnTo>
                <a:lnTo>
                  <a:pt x="3893" y="807"/>
                </a:lnTo>
                <a:lnTo>
                  <a:pt x="3892" y="807"/>
                </a:lnTo>
                <a:lnTo>
                  <a:pt x="3892" y="808"/>
                </a:lnTo>
                <a:lnTo>
                  <a:pt x="3893" y="808"/>
                </a:lnTo>
                <a:lnTo>
                  <a:pt x="3893" y="809"/>
                </a:lnTo>
                <a:lnTo>
                  <a:pt x="3893" y="808"/>
                </a:lnTo>
                <a:lnTo>
                  <a:pt x="3893" y="809"/>
                </a:lnTo>
                <a:lnTo>
                  <a:pt x="3893" y="808"/>
                </a:lnTo>
                <a:lnTo>
                  <a:pt x="3894" y="807"/>
                </a:lnTo>
                <a:lnTo>
                  <a:pt x="3894" y="808"/>
                </a:lnTo>
                <a:lnTo>
                  <a:pt x="3894" y="809"/>
                </a:lnTo>
                <a:lnTo>
                  <a:pt x="3894" y="808"/>
                </a:lnTo>
                <a:lnTo>
                  <a:pt x="3895" y="807"/>
                </a:lnTo>
                <a:lnTo>
                  <a:pt x="3894" y="807"/>
                </a:lnTo>
                <a:lnTo>
                  <a:pt x="3894" y="806"/>
                </a:lnTo>
                <a:lnTo>
                  <a:pt x="3895" y="806"/>
                </a:lnTo>
                <a:lnTo>
                  <a:pt x="3895" y="807"/>
                </a:lnTo>
                <a:lnTo>
                  <a:pt x="3896" y="807"/>
                </a:lnTo>
                <a:lnTo>
                  <a:pt x="3896" y="806"/>
                </a:lnTo>
                <a:lnTo>
                  <a:pt x="3897" y="806"/>
                </a:lnTo>
                <a:lnTo>
                  <a:pt x="3897" y="807"/>
                </a:lnTo>
                <a:lnTo>
                  <a:pt x="3898" y="807"/>
                </a:lnTo>
                <a:lnTo>
                  <a:pt x="3900" y="807"/>
                </a:lnTo>
                <a:lnTo>
                  <a:pt x="3900" y="806"/>
                </a:lnTo>
                <a:lnTo>
                  <a:pt x="3900" y="805"/>
                </a:lnTo>
                <a:lnTo>
                  <a:pt x="3901" y="805"/>
                </a:lnTo>
                <a:lnTo>
                  <a:pt x="3901" y="803"/>
                </a:lnTo>
                <a:lnTo>
                  <a:pt x="3901" y="802"/>
                </a:lnTo>
                <a:lnTo>
                  <a:pt x="3900" y="802"/>
                </a:lnTo>
                <a:lnTo>
                  <a:pt x="3900" y="801"/>
                </a:lnTo>
                <a:lnTo>
                  <a:pt x="3898" y="801"/>
                </a:lnTo>
                <a:lnTo>
                  <a:pt x="3900" y="801"/>
                </a:lnTo>
                <a:lnTo>
                  <a:pt x="3900" y="800"/>
                </a:lnTo>
                <a:lnTo>
                  <a:pt x="3900" y="801"/>
                </a:lnTo>
                <a:lnTo>
                  <a:pt x="3901" y="801"/>
                </a:lnTo>
                <a:lnTo>
                  <a:pt x="3901" y="800"/>
                </a:lnTo>
                <a:lnTo>
                  <a:pt x="3902" y="800"/>
                </a:lnTo>
                <a:lnTo>
                  <a:pt x="3902" y="801"/>
                </a:lnTo>
                <a:lnTo>
                  <a:pt x="3902" y="802"/>
                </a:lnTo>
                <a:lnTo>
                  <a:pt x="3903" y="802"/>
                </a:lnTo>
                <a:lnTo>
                  <a:pt x="3903" y="803"/>
                </a:lnTo>
                <a:lnTo>
                  <a:pt x="3904" y="803"/>
                </a:lnTo>
                <a:lnTo>
                  <a:pt x="3904" y="805"/>
                </a:lnTo>
                <a:lnTo>
                  <a:pt x="3904" y="803"/>
                </a:lnTo>
                <a:lnTo>
                  <a:pt x="3904" y="805"/>
                </a:lnTo>
                <a:lnTo>
                  <a:pt x="3905" y="805"/>
                </a:lnTo>
                <a:lnTo>
                  <a:pt x="3905" y="803"/>
                </a:lnTo>
                <a:lnTo>
                  <a:pt x="3905" y="805"/>
                </a:lnTo>
                <a:lnTo>
                  <a:pt x="3905" y="806"/>
                </a:lnTo>
                <a:lnTo>
                  <a:pt x="3904" y="806"/>
                </a:lnTo>
                <a:lnTo>
                  <a:pt x="3903" y="806"/>
                </a:lnTo>
                <a:lnTo>
                  <a:pt x="3902" y="806"/>
                </a:lnTo>
                <a:lnTo>
                  <a:pt x="3902" y="807"/>
                </a:lnTo>
                <a:lnTo>
                  <a:pt x="3902" y="808"/>
                </a:lnTo>
                <a:lnTo>
                  <a:pt x="3903" y="808"/>
                </a:lnTo>
                <a:lnTo>
                  <a:pt x="3902" y="808"/>
                </a:lnTo>
                <a:lnTo>
                  <a:pt x="3903" y="808"/>
                </a:lnTo>
                <a:lnTo>
                  <a:pt x="3903" y="809"/>
                </a:lnTo>
                <a:lnTo>
                  <a:pt x="3902" y="809"/>
                </a:lnTo>
                <a:lnTo>
                  <a:pt x="3902" y="810"/>
                </a:lnTo>
                <a:lnTo>
                  <a:pt x="3903" y="810"/>
                </a:lnTo>
                <a:lnTo>
                  <a:pt x="3903" y="811"/>
                </a:lnTo>
                <a:lnTo>
                  <a:pt x="3903" y="813"/>
                </a:lnTo>
                <a:lnTo>
                  <a:pt x="3904" y="813"/>
                </a:lnTo>
                <a:lnTo>
                  <a:pt x="3905" y="813"/>
                </a:lnTo>
                <a:lnTo>
                  <a:pt x="3904" y="813"/>
                </a:lnTo>
                <a:lnTo>
                  <a:pt x="3905" y="813"/>
                </a:lnTo>
                <a:lnTo>
                  <a:pt x="3905" y="814"/>
                </a:lnTo>
                <a:lnTo>
                  <a:pt x="3905" y="815"/>
                </a:lnTo>
                <a:lnTo>
                  <a:pt x="3906" y="815"/>
                </a:lnTo>
                <a:lnTo>
                  <a:pt x="3906" y="816"/>
                </a:lnTo>
                <a:lnTo>
                  <a:pt x="3905" y="816"/>
                </a:lnTo>
                <a:lnTo>
                  <a:pt x="3904" y="816"/>
                </a:lnTo>
                <a:lnTo>
                  <a:pt x="3903" y="816"/>
                </a:lnTo>
                <a:lnTo>
                  <a:pt x="3903" y="815"/>
                </a:lnTo>
                <a:lnTo>
                  <a:pt x="3903" y="814"/>
                </a:lnTo>
                <a:lnTo>
                  <a:pt x="3902" y="814"/>
                </a:lnTo>
                <a:lnTo>
                  <a:pt x="3901" y="814"/>
                </a:lnTo>
                <a:lnTo>
                  <a:pt x="3901" y="813"/>
                </a:lnTo>
                <a:lnTo>
                  <a:pt x="3901" y="811"/>
                </a:lnTo>
                <a:lnTo>
                  <a:pt x="3900" y="811"/>
                </a:lnTo>
                <a:lnTo>
                  <a:pt x="3900" y="813"/>
                </a:lnTo>
                <a:lnTo>
                  <a:pt x="3898" y="813"/>
                </a:lnTo>
                <a:lnTo>
                  <a:pt x="3897" y="813"/>
                </a:lnTo>
                <a:lnTo>
                  <a:pt x="3896" y="813"/>
                </a:lnTo>
                <a:lnTo>
                  <a:pt x="3896" y="814"/>
                </a:lnTo>
                <a:lnTo>
                  <a:pt x="3895" y="815"/>
                </a:lnTo>
                <a:lnTo>
                  <a:pt x="3894" y="815"/>
                </a:lnTo>
                <a:lnTo>
                  <a:pt x="3894" y="816"/>
                </a:lnTo>
                <a:lnTo>
                  <a:pt x="3893" y="815"/>
                </a:lnTo>
                <a:lnTo>
                  <a:pt x="3892" y="815"/>
                </a:lnTo>
                <a:lnTo>
                  <a:pt x="3890" y="814"/>
                </a:lnTo>
                <a:lnTo>
                  <a:pt x="3888" y="814"/>
                </a:lnTo>
                <a:lnTo>
                  <a:pt x="3887" y="814"/>
                </a:lnTo>
                <a:lnTo>
                  <a:pt x="3889" y="815"/>
                </a:lnTo>
                <a:lnTo>
                  <a:pt x="3890" y="815"/>
                </a:lnTo>
                <a:lnTo>
                  <a:pt x="3890" y="816"/>
                </a:lnTo>
                <a:lnTo>
                  <a:pt x="3892" y="816"/>
                </a:lnTo>
                <a:lnTo>
                  <a:pt x="3893" y="816"/>
                </a:lnTo>
                <a:lnTo>
                  <a:pt x="3894" y="817"/>
                </a:lnTo>
                <a:lnTo>
                  <a:pt x="3895" y="817"/>
                </a:lnTo>
                <a:lnTo>
                  <a:pt x="3896" y="817"/>
                </a:lnTo>
                <a:lnTo>
                  <a:pt x="3897" y="817"/>
                </a:lnTo>
                <a:lnTo>
                  <a:pt x="3897" y="818"/>
                </a:lnTo>
                <a:lnTo>
                  <a:pt x="3896" y="818"/>
                </a:lnTo>
                <a:lnTo>
                  <a:pt x="3896" y="819"/>
                </a:lnTo>
                <a:lnTo>
                  <a:pt x="3896" y="820"/>
                </a:lnTo>
                <a:lnTo>
                  <a:pt x="3897" y="820"/>
                </a:lnTo>
                <a:lnTo>
                  <a:pt x="3897" y="822"/>
                </a:lnTo>
                <a:lnTo>
                  <a:pt x="3898" y="822"/>
                </a:lnTo>
                <a:lnTo>
                  <a:pt x="3897" y="823"/>
                </a:lnTo>
                <a:lnTo>
                  <a:pt x="3898" y="823"/>
                </a:lnTo>
                <a:lnTo>
                  <a:pt x="3898" y="824"/>
                </a:lnTo>
                <a:lnTo>
                  <a:pt x="3898" y="823"/>
                </a:lnTo>
                <a:lnTo>
                  <a:pt x="3898" y="824"/>
                </a:lnTo>
                <a:lnTo>
                  <a:pt x="3900" y="824"/>
                </a:lnTo>
                <a:lnTo>
                  <a:pt x="3900" y="825"/>
                </a:lnTo>
                <a:lnTo>
                  <a:pt x="3900" y="824"/>
                </a:lnTo>
                <a:lnTo>
                  <a:pt x="3901" y="825"/>
                </a:lnTo>
                <a:lnTo>
                  <a:pt x="3900" y="825"/>
                </a:lnTo>
                <a:lnTo>
                  <a:pt x="3898" y="825"/>
                </a:lnTo>
                <a:lnTo>
                  <a:pt x="3897" y="825"/>
                </a:lnTo>
                <a:lnTo>
                  <a:pt x="3896" y="825"/>
                </a:lnTo>
                <a:lnTo>
                  <a:pt x="3896" y="824"/>
                </a:lnTo>
                <a:lnTo>
                  <a:pt x="3896" y="823"/>
                </a:lnTo>
                <a:lnTo>
                  <a:pt x="3895" y="823"/>
                </a:lnTo>
                <a:lnTo>
                  <a:pt x="3894" y="823"/>
                </a:lnTo>
                <a:lnTo>
                  <a:pt x="3893" y="823"/>
                </a:lnTo>
                <a:lnTo>
                  <a:pt x="3893" y="824"/>
                </a:lnTo>
                <a:lnTo>
                  <a:pt x="3893" y="825"/>
                </a:lnTo>
                <a:lnTo>
                  <a:pt x="3893" y="826"/>
                </a:lnTo>
                <a:lnTo>
                  <a:pt x="3893" y="825"/>
                </a:lnTo>
                <a:lnTo>
                  <a:pt x="3893" y="826"/>
                </a:lnTo>
                <a:lnTo>
                  <a:pt x="3892" y="826"/>
                </a:lnTo>
                <a:lnTo>
                  <a:pt x="3892" y="827"/>
                </a:lnTo>
                <a:lnTo>
                  <a:pt x="3890" y="827"/>
                </a:lnTo>
                <a:lnTo>
                  <a:pt x="3890" y="826"/>
                </a:lnTo>
                <a:lnTo>
                  <a:pt x="3889" y="826"/>
                </a:lnTo>
                <a:lnTo>
                  <a:pt x="3889" y="825"/>
                </a:lnTo>
                <a:lnTo>
                  <a:pt x="3889" y="824"/>
                </a:lnTo>
                <a:lnTo>
                  <a:pt x="3889" y="825"/>
                </a:lnTo>
                <a:lnTo>
                  <a:pt x="3888" y="825"/>
                </a:lnTo>
                <a:lnTo>
                  <a:pt x="3888" y="824"/>
                </a:lnTo>
                <a:lnTo>
                  <a:pt x="3889" y="824"/>
                </a:lnTo>
                <a:lnTo>
                  <a:pt x="3888" y="824"/>
                </a:lnTo>
                <a:lnTo>
                  <a:pt x="3889" y="824"/>
                </a:lnTo>
                <a:lnTo>
                  <a:pt x="3888" y="824"/>
                </a:lnTo>
                <a:lnTo>
                  <a:pt x="3888" y="825"/>
                </a:lnTo>
                <a:lnTo>
                  <a:pt x="3887" y="825"/>
                </a:lnTo>
                <a:lnTo>
                  <a:pt x="3888" y="825"/>
                </a:lnTo>
                <a:lnTo>
                  <a:pt x="3887" y="825"/>
                </a:lnTo>
                <a:lnTo>
                  <a:pt x="3887" y="826"/>
                </a:lnTo>
                <a:lnTo>
                  <a:pt x="3888" y="826"/>
                </a:lnTo>
                <a:lnTo>
                  <a:pt x="3888" y="827"/>
                </a:lnTo>
                <a:lnTo>
                  <a:pt x="3888" y="828"/>
                </a:lnTo>
                <a:lnTo>
                  <a:pt x="3887" y="828"/>
                </a:lnTo>
                <a:lnTo>
                  <a:pt x="3886" y="828"/>
                </a:lnTo>
                <a:lnTo>
                  <a:pt x="3886" y="827"/>
                </a:lnTo>
                <a:lnTo>
                  <a:pt x="3885" y="827"/>
                </a:lnTo>
                <a:lnTo>
                  <a:pt x="3885" y="826"/>
                </a:lnTo>
                <a:lnTo>
                  <a:pt x="3884" y="826"/>
                </a:lnTo>
                <a:lnTo>
                  <a:pt x="3884" y="827"/>
                </a:lnTo>
                <a:lnTo>
                  <a:pt x="3882" y="827"/>
                </a:lnTo>
                <a:lnTo>
                  <a:pt x="3882" y="826"/>
                </a:lnTo>
                <a:lnTo>
                  <a:pt x="3882" y="825"/>
                </a:lnTo>
                <a:lnTo>
                  <a:pt x="3882" y="824"/>
                </a:lnTo>
                <a:lnTo>
                  <a:pt x="3882" y="823"/>
                </a:lnTo>
                <a:lnTo>
                  <a:pt x="3882" y="822"/>
                </a:lnTo>
                <a:lnTo>
                  <a:pt x="3884" y="822"/>
                </a:lnTo>
                <a:lnTo>
                  <a:pt x="3884" y="820"/>
                </a:lnTo>
                <a:lnTo>
                  <a:pt x="3884" y="822"/>
                </a:lnTo>
                <a:lnTo>
                  <a:pt x="3884" y="820"/>
                </a:lnTo>
                <a:lnTo>
                  <a:pt x="3884" y="822"/>
                </a:lnTo>
                <a:lnTo>
                  <a:pt x="3882" y="822"/>
                </a:lnTo>
                <a:lnTo>
                  <a:pt x="3881" y="822"/>
                </a:lnTo>
                <a:lnTo>
                  <a:pt x="3881" y="823"/>
                </a:lnTo>
                <a:lnTo>
                  <a:pt x="3880" y="823"/>
                </a:lnTo>
                <a:lnTo>
                  <a:pt x="3879" y="823"/>
                </a:lnTo>
                <a:lnTo>
                  <a:pt x="3879" y="822"/>
                </a:lnTo>
                <a:lnTo>
                  <a:pt x="3879" y="823"/>
                </a:lnTo>
                <a:lnTo>
                  <a:pt x="3878" y="823"/>
                </a:lnTo>
                <a:lnTo>
                  <a:pt x="3877" y="823"/>
                </a:lnTo>
                <a:lnTo>
                  <a:pt x="3877" y="822"/>
                </a:lnTo>
                <a:lnTo>
                  <a:pt x="3876" y="822"/>
                </a:lnTo>
                <a:lnTo>
                  <a:pt x="3876" y="820"/>
                </a:lnTo>
                <a:lnTo>
                  <a:pt x="3875" y="820"/>
                </a:lnTo>
                <a:lnTo>
                  <a:pt x="3873" y="820"/>
                </a:lnTo>
                <a:lnTo>
                  <a:pt x="3875" y="820"/>
                </a:lnTo>
                <a:lnTo>
                  <a:pt x="3875" y="822"/>
                </a:lnTo>
                <a:lnTo>
                  <a:pt x="3875" y="820"/>
                </a:lnTo>
                <a:lnTo>
                  <a:pt x="3876" y="820"/>
                </a:lnTo>
                <a:lnTo>
                  <a:pt x="3876" y="822"/>
                </a:lnTo>
                <a:lnTo>
                  <a:pt x="3876" y="823"/>
                </a:lnTo>
                <a:lnTo>
                  <a:pt x="3877" y="823"/>
                </a:lnTo>
                <a:lnTo>
                  <a:pt x="3878" y="823"/>
                </a:lnTo>
                <a:lnTo>
                  <a:pt x="3878" y="824"/>
                </a:lnTo>
                <a:lnTo>
                  <a:pt x="3879" y="824"/>
                </a:lnTo>
                <a:lnTo>
                  <a:pt x="3880" y="824"/>
                </a:lnTo>
                <a:lnTo>
                  <a:pt x="3880" y="825"/>
                </a:lnTo>
                <a:lnTo>
                  <a:pt x="3880" y="826"/>
                </a:lnTo>
                <a:lnTo>
                  <a:pt x="3880" y="827"/>
                </a:lnTo>
                <a:lnTo>
                  <a:pt x="3880" y="828"/>
                </a:lnTo>
                <a:lnTo>
                  <a:pt x="3879" y="828"/>
                </a:lnTo>
                <a:lnTo>
                  <a:pt x="3879" y="830"/>
                </a:lnTo>
                <a:lnTo>
                  <a:pt x="3880" y="830"/>
                </a:lnTo>
                <a:lnTo>
                  <a:pt x="3881" y="830"/>
                </a:lnTo>
                <a:lnTo>
                  <a:pt x="3881" y="831"/>
                </a:lnTo>
                <a:lnTo>
                  <a:pt x="3881" y="830"/>
                </a:lnTo>
                <a:lnTo>
                  <a:pt x="3881" y="831"/>
                </a:lnTo>
                <a:lnTo>
                  <a:pt x="3882" y="831"/>
                </a:lnTo>
                <a:lnTo>
                  <a:pt x="3884" y="831"/>
                </a:lnTo>
                <a:lnTo>
                  <a:pt x="3882" y="832"/>
                </a:lnTo>
                <a:lnTo>
                  <a:pt x="3884" y="832"/>
                </a:lnTo>
                <a:lnTo>
                  <a:pt x="3882" y="832"/>
                </a:lnTo>
                <a:lnTo>
                  <a:pt x="3884" y="832"/>
                </a:lnTo>
                <a:lnTo>
                  <a:pt x="3882" y="833"/>
                </a:lnTo>
                <a:lnTo>
                  <a:pt x="3882" y="834"/>
                </a:lnTo>
                <a:lnTo>
                  <a:pt x="3884" y="834"/>
                </a:lnTo>
                <a:lnTo>
                  <a:pt x="3884" y="833"/>
                </a:lnTo>
                <a:lnTo>
                  <a:pt x="3885" y="833"/>
                </a:lnTo>
                <a:lnTo>
                  <a:pt x="3886" y="833"/>
                </a:lnTo>
                <a:lnTo>
                  <a:pt x="3885" y="834"/>
                </a:lnTo>
                <a:lnTo>
                  <a:pt x="3886" y="834"/>
                </a:lnTo>
                <a:lnTo>
                  <a:pt x="3887" y="834"/>
                </a:lnTo>
                <a:lnTo>
                  <a:pt x="3888" y="834"/>
                </a:lnTo>
                <a:lnTo>
                  <a:pt x="3889" y="834"/>
                </a:lnTo>
                <a:lnTo>
                  <a:pt x="3889" y="833"/>
                </a:lnTo>
                <a:lnTo>
                  <a:pt x="3890" y="833"/>
                </a:lnTo>
                <a:lnTo>
                  <a:pt x="3890" y="834"/>
                </a:lnTo>
                <a:lnTo>
                  <a:pt x="3890" y="835"/>
                </a:lnTo>
                <a:lnTo>
                  <a:pt x="3889" y="835"/>
                </a:lnTo>
                <a:lnTo>
                  <a:pt x="3889" y="836"/>
                </a:lnTo>
                <a:lnTo>
                  <a:pt x="3889" y="835"/>
                </a:lnTo>
                <a:lnTo>
                  <a:pt x="3889" y="836"/>
                </a:lnTo>
                <a:lnTo>
                  <a:pt x="3889" y="838"/>
                </a:lnTo>
                <a:lnTo>
                  <a:pt x="3890" y="839"/>
                </a:lnTo>
                <a:lnTo>
                  <a:pt x="3892" y="839"/>
                </a:lnTo>
                <a:lnTo>
                  <a:pt x="3893" y="839"/>
                </a:lnTo>
                <a:lnTo>
                  <a:pt x="3893" y="838"/>
                </a:lnTo>
                <a:lnTo>
                  <a:pt x="3894" y="838"/>
                </a:lnTo>
                <a:lnTo>
                  <a:pt x="3894" y="839"/>
                </a:lnTo>
                <a:lnTo>
                  <a:pt x="3893" y="839"/>
                </a:lnTo>
                <a:lnTo>
                  <a:pt x="3893" y="840"/>
                </a:lnTo>
                <a:lnTo>
                  <a:pt x="3894" y="840"/>
                </a:lnTo>
                <a:lnTo>
                  <a:pt x="3894" y="841"/>
                </a:lnTo>
                <a:lnTo>
                  <a:pt x="3894" y="840"/>
                </a:lnTo>
                <a:lnTo>
                  <a:pt x="3894" y="841"/>
                </a:lnTo>
                <a:lnTo>
                  <a:pt x="3894" y="842"/>
                </a:lnTo>
                <a:lnTo>
                  <a:pt x="3893" y="842"/>
                </a:lnTo>
                <a:lnTo>
                  <a:pt x="3893" y="843"/>
                </a:lnTo>
                <a:lnTo>
                  <a:pt x="3892" y="843"/>
                </a:lnTo>
                <a:lnTo>
                  <a:pt x="3890" y="843"/>
                </a:lnTo>
                <a:lnTo>
                  <a:pt x="3890" y="842"/>
                </a:lnTo>
                <a:lnTo>
                  <a:pt x="3889" y="842"/>
                </a:lnTo>
                <a:lnTo>
                  <a:pt x="3889" y="841"/>
                </a:lnTo>
                <a:lnTo>
                  <a:pt x="3888" y="841"/>
                </a:lnTo>
                <a:lnTo>
                  <a:pt x="3888" y="840"/>
                </a:lnTo>
                <a:lnTo>
                  <a:pt x="3887" y="840"/>
                </a:lnTo>
                <a:lnTo>
                  <a:pt x="3886" y="840"/>
                </a:lnTo>
                <a:lnTo>
                  <a:pt x="3885" y="840"/>
                </a:lnTo>
                <a:lnTo>
                  <a:pt x="3885" y="839"/>
                </a:lnTo>
                <a:lnTo>
                  <a:pt x="3885" y="840"/>
                </a:lnTo>
                <a:lnTo>
                  <a:pt x="3885" y="839"/>
                </a:lnTo>
                <a:lnTo>
                  <a:pt x="3884" y="839"/>
                </a:lnTo>
                <a:lnTo>
                  <a:pt x="3882" y="839"/>
                </a:lnTo>
                <a:lnTo>
                  <a:pt x="3881" y="839"/>
                </a:lnTo>
                <a:lnTo>
                  <a:pt x="3880" y="839"/>
                </a:lnTo>
                <a:lnTo>
                  <a:pt x="3880" y="838"/>
                </a:lnTo>
                <a:lnTo>
                  <a:pt x="3879" y="838"/>
                </a:lnTo>
                <a:lnTo>
                  <a:pt x="3879" y="836"/>
                </a:lnTo>
                <a:lnTo>
                  <a:pt x="3878" y="836"/>
                </a:lnTo>
                <a:lnTo>
                  <a:pt x="3878" y="835"/>
                </a:lnTo>
                <a:lnTo>
                  <a:pt x="3877" y="835"/>
                </a:lnTo>
                <a:lnTo>
                  <a:pt x="3876" y="835"/>
                </a:lnTo>
                <a:lnTo>
                  <a:pt x="3876" y="834"/>
                </a:lnTo>
                <a:lnTo>
                  <a:pt x="3875" y="834"/>
                </a:lnTo>
                <a:lnTo>
                  <a:pt x="3873" y="834"/>
                </a:lnTo>
                <a:lnTo>
                  <a:pt x="3873" y="833"/>
                </a:lnTo>
                <a:lnTo>
                  <a:pt x="3873" y="834"/>
                </a:lnTo>
                <a:lnTo>
                  <a:pt x="3872" y="833"/>
                </a:lnTo>
                <a:lnTo>
                  <a:pt x="3872" y="834"/>
                </a:lnTo>
                <a:lnTo>
                  <a:pt x="3872" y="833"/>
                </a:lnTo>
                <a:lnTo>
                  <a:pt x="3872" y="834"/>
                </a:lnTo>
                <a:lnTo>
                  <a:pt x="3872" y="833"/>
                </a:lnTo>
                <a:lnTo>
                  <a:pt x="3872" y="834"/>
                </a:lnTo>
                <a:lnTo>
                  <a:pt x="3872" y="833"/>
                </a:lnTo>
                <a:lnTo>
                  <a:pt x="3872" y="834"/>
                </a:lnTo>
                <a:lnTo>
                  <a:pt x="3872" y="833"/>
                </a:lnTo>
                <a:lnTo>
                  <a:pt x="3871" y="833"/>
                </a:lnTo>
                <a:lnTo>
                  <a:pt x="3871" y="834"/>
                </a:lnTo>
                <a:lnTo>
                  <a:pt x="3871" y="833"/>
                </a:lnTo>
                <a:lnTo>
                  <a:pt x="3871" y="834"/>
                </a:lnTo>
                <a:lnTo>
                  <a:pt x="3870" y="834"/>
                </a:lnTo>
                <a:lnTo>
                  <a:pt x="3870" y="833"/>
                </a:lnTo>
                <a:lnTo>
                  <a:pt x="3869" y="833"/>
                </a:lnTo>
                <a:lnTo>
                  <a:pt x="3868" y="833"/>
                </a:lnTo>
                <a:lnTo>
                  <a:pt x="3868" y="834"/>
                </a:lnTo>
                <a:lnTo>
                  <a:pt x="3868" y="833"/>
                </a:lnTo>
                <a:lnTo>
                  <a:pt x="3867" y="833"/>
                </a:lnTo>
                <a:lnTo>
                  <a:pt x="3865" y="833"/>
                </a:lnTo>
                <a:lnTo>
                  <a:pt x="3865" y="832"/>
                </a:lnTo>
                <a:lnTo>
                  <a:pt x="3864" y="832"/>
                </a:lnTo>
                <a:lnTo>
                  <a:pt x="3864" y="831"/>
                </a:lnTo>
                <a:lnTo>
                  <a:pt x="3865" y="831"/>
                </a:lnTo>
                <a:lnTo>
                  <a:pt x="3865" y="830"/>
                </a:lnTo>
                <a:lnTo>
                  <a:pt x="3864" y="830"/>
                </a:lnTo>
                <a:lnTo>
                  <a:pt x="3864" y="828"/>
                </a:lnTo>
                <a:lnTo>
                  <a:pt x="3865" y="828"/>
                </a:lnTo>
                <a:lnTo>
                  <a:pt x="3865" y="827"/>
                </a:lnTo>
                <a:lnTo>
                  <a:pt x="3864" y="827"/>
                </a:lnTo>
                <a:lnTo>
                  <a:pt x="3864" y="826"/>
                </a:lnTo>
                <a:lnTo>
                  <a:pt x="3864" y="827"/>
                </a:lnTo>
                <a:lnTo>
                  <a:pt x="3864" y="828"/>
                </a:lnTo>
                <a:lnTo>
                  <a:pt x="3864" y="830"/>
                </a:lnTo>
                <a:lnTo>
                  <a:pt x="3863" y="830"/>
                </a:lnTo>
                <a:lnTo>
                  <a:pt x="3863" y="831"/>
                </a:lnTo>
                <a:lnTo>
                  <a:pt x="3863" y="832"/>
                </a:lnTo>
                <a:lnTo>
                  <a:pt x="3862" y="832"/>
                </a:lnTo>
                <a:lnTo>
                  <a:pt x="3862" y="833"/>
                </a:lnTo>
                <a:lnTo>
                  <a:pt x="3863" y="833"/>
                </a:lnTo>
                <a:lnTo>
                  <a:pt x="3862" y="833"/>
                </a:lnTo>
                <a:lnTo>
                  <a:pt x="3862" y="832"/>
                </a:lnTo>
                <a:lnTo>
                  <a:pt x="3861" y="832"/>
                </a:lnTo>
                <a:lnTo>
                  <a:pt x="3861" y="831"/>
                </a:lnTo>
                <a:lnTo>
                  <a:pt x="3860" y="831"/>
                </a:lnTo>
                <a:lnTo>
                  <a:pt x="3861" y="831"/>
                </a:lnTo>
                <a:lnTo>
                  <a:pt x="3860" y="831"/>
                </a:lnTo>
                <a:lnTo>
                  <a:pt x="3859" y="831"/>
                </a:lnTo>
                <a:lnTo>
                  <a:pt x="3858" y="831"/>
                </a:lnTo>
                <a:lnTo>
                  <a:pt x="3856" y="831"/>
                </a:lnTo>
                <a:lnTo>
                  <a:pt x="3856" y="830"/>
                </a:lnTo>
                <a:lnTo>
                  <a:pt x="3855" y="830"/>
                </a:lnTo>
                <a:lnTo>
                  <a:pt x="3855" y="828"/>
                </a:lnTo>
                <a:lnTo>
                  <a:pt x="3855" y="830"/>
                </a:lnTo>
                <a:lnTo>
                  <a:pt x="3855" y="828"/>
                </a:lnTo>
                <a:lnTo>
                  <a:pt x="3855" y="830"/>
                </a:lnTo>
                <a:lnTo>
                  <a:pt x="3854" y="830"/>
                </a:lnTo>
                <a:lnTo>
                  <a:pt x="3853" y="828"/>
                </a:lnTo>
                <a:lnTo>
                  <a:pt x="3852" y="828"/>
                </a:lnTo>
                <a:lnTo>
                  <a:pt x="3852" y="827"/>
                </a:lnTo>
                <a:lnTo>
                  <a:pt x="3851" y="827"/>
                </a:lnTo>
                <a:lnTo>
                  <a:pt x="3851" y="826"/>
                </a:lnTo>
                <a:lnTo>
                  <a:pt x="3851" y="827"/>
                </a:lnTo>
                <a:lnTo>
                  <a:pt x="3851" y="828"/>
                </a:lnTo>
                <a:lnTo>
                  <a:pt x="3850" y="830"/>
                </a:lnTo>
                <a:lnTo>
                  <a:pt x="3848" y="830"/>
                </a:lnTo>
                <a:lnTo>
                  <a:pt x="3848" y="828"/>
                </a:lnTo>
                <a:lnTo>
                  <a:pt x="3847" y="828"/>
                </a:lnTo>
                <a:lnTo>
                  <a:pt x="3847" y="830"/>
                </a:lnTo>
                <a:lnTo>
                  <a:pt x="3847" y="828"/>
                </a:lnTo>
                <a:lnTo>
                  <a:pt x="3846" y="828"/>
                </a:lnTo>
                <a:lnTo>
                  <a:pt x="3846" y="827"/>
                </a:lnTo>
                <a:lnTo>
                  <a:pt x="3846" y="828"/>
                </a:lnTo>
                <a:lnTo>
                  <a:pt x="3845" y="828"/>
                </a:lnTo>
                <a:lnTo>
                  <a:pt x="3844" y="828"/>
                </a:lnTo>
                <a:lnTo>
                  <a:pt x="3845" y="828"/>
                </a:lnTo>
                <a:lnTo>
                  <a:pt x="3844" y="828"/>
                </a:lnTo>
                <a:lnTo>
                  <a:pt x="3844" y="830"/>
                </a:lnTo>
                <a:lnTo>
                  <a:pt x="3843" y="830"/>
                </a:lnTo>
                <a:lnTo>
                  <a:pt x="3844" y="830"/>
                </a:lnTo>
                <a:lnTo>
                  <a:pt x="3845" y="830"/>
                </a:lnTo>
                <a:lnTo>
                  <a:pt x="3846" y="830"/>
                </a:lnTo>
                <a:lnTo>
                  <a:pt x="3846" y="831"/>
                </a:lnTo>
                <a:lnTo>
                  <a:pt x="3847" y="831"/>
                </a:lnTo>
                <a:lnTo>
                  <a:pt x="3848" y="831"/>
                </a:lnTo>
                <a:lnTo>
                  <a:pt x="3848" y="832"/>
                </a:lnTo>
                <a:lnTo>
                  <a:pt x="3850" y="832"/>
                </a:lnTo>
                <a:lnTo>
                  <a:pt x="3851" y="832"/>
                </a:lnTo>
                <a:lnTo>
                  <a:pt x="3851" y="831"/>
                </a:lnTo>
                <a:lnTo>
                  <a:pt x="3852" y="831"/>
                </a:lnTo>
                <a:lnTo>
                  <a:pt x="3852" y="832"/>
                </a:lnTo>
                <a:lnTo>
                  <a:pt x="3853" y="832"/>
                </a:lnTo>
                <a:lnTo>
                  <a:pt x="3853" y="833"/>
                </a:lnTo>
                <a:lnTo>
                  <a:pt x="3854" y="833"/>
                </a:lnTo>
                <a:lnTo>
                  <a:pt x="3854" y="834"/>
                </a:lnTo>
                <a:lnTo>
                  <a:pt x="3854" y="835"/>
                </a:lnTo>
                <a:lnTo>
                  <a:pt x="3854" y="834"/>
                </a:lnTo>
                <a:lnTo>
                  <a:pt x="3854" y="835"/>
                </a:lnTo>
                <a:lnTo>
                  <a:pt x="3853" y="835"/>
                </a:lnTo>
                <a:lnTo>
                  <a:pt x="3853" y="834"/>
                </a:lnTo>
                <a:lnTo>
                  <a:pt x="3852" y="834"/>
                </a:lnTo>
                <a:lnTo>
                  <a:pt x="3853" y="835"/>
                </a:lnTo>
                <a:lnTo>
                  <a:pt x="3854" y="835"/>
                </a:lnTo>
                <a:lnTo>
                  <a:pt x="3855" y="835"/>
                </a:lnTo>
                <a:lnTo>
                  <a:pt x="3856" y="835"/>
                </a:lnTo>
                <a:lnTo>
                  <a:pt x="3856" y="836"/>
                </a:lnTo>
                <a:lnTo>
                  <a:pt x="3856" y="835"/>
                </a:lnTo>
                <a:lnTo>
                  <a:pt x="3856" y="836"/>
                </a:lnTo>
                <a:lnTo>
                  <a:pt x="3858" y="836"/>
                </a:lnTo>
                <a:lnTo>
                  <a:pt x="3858" y="838"/>
                </a:lnTo>
                <a:lnTo>
                  <a:pt x="3859" y="838"/>
                </a:lnTo>
                <a:lnTo>
                  <a:pt x="3859" y="839"/>
                </a:lnTo>
                <a:lnTo>
                  <a:pt x="3860" y="839"/>
                </a:lnTo>
                <a:lnTo>
                  <a:pt x="3860" y="840"/>
                </a:lnTo>
                <a:lnTo>
                  <a:pt x="3860" y="839"/>
                </a:lnTo>
                <a:lnTo>
                  <a:pt x="3860" y="840"/>
                </a:lnTo>
                <a:lnTo>
                  <a:pt x="3859" y="840"/>
                </a:lnTo>
                <a:lnTo>
                  <a:pt x="3858" y="840"/>
                </a:lnTo>
                <a:lnTo>
                  <a:pt x="3858" y="841"/>
                </a:lnTo>
                <a:lnTo>
                  <a:pt x="3856" y="841"/>
                </a:lnTo>
                <a:lnTo>
                  <a:pt x="3856" y="842"/>
                </a:lnTo>
                <a:lnTo>
                  <a:pt x="3856" y="843"/>
                </a:lnTo>
                <a:lnTo>
                  <a:pt x="3855" y="843"/>
                </a:lnTo>
                <a:lnTo>
                  <a:pt x="3854" y="843"/>
                </a:lnTo>
                <a:lnTo>
                  <a:pt x="3853" y="843"/>
                </a:lnTo>
                <a:lnTo>
                  <a:pt x="3854" y="844"/>
                </a:lnTo>
                <a:lnTo>
                  <a:pt x="3854" y="845"/>
                </a:lnTo>
                <a:lnTo>
                  <a:pt x="3854" y="844"/>
                </a:lnTo>
                <a:lnTo>
                  <a:pt x="3855" y="844"/>
                </a:lnTo>
                <a:lnTo>
                  <a:pt x="3856" y="844"/>
                </a:lnTo>
                <a:lnTo>
                  <a:pt x="3856" y="845"/>
                </a:lnTo>
                <a:lnTo>
                  <a:pt x="3858" y="845"/>
                </a:lnTo>
                <a:lnTo>
                  <a:pt x="3856" y="845"/>
                </a:lnTo>
                <a:lnTo>
                  <a:pt x="3858" y="845"/>
                </a:lnTo>
                <a:lnTo>
                  <a:pt x="3858" y="847"/>
                </a:lnTo>
                <a:lnTo>
                  <a:pt x="3859" y="847"/>
                </a:lnTo>
                <a:lnTo>
                  <a:pt x="3858" y="847"/>
                </a:lnTo>
                <a:lnTo>
                  <a:pt x="3859" y="847"/>
                </a:lnTo>
                <a:lnTo>
                  <a:pt x="3859" y="845"/>
                </a:lnTo>
                <a:lnTo>
                  <a:pt x="3858" y="845"/>
                </a:lnTo>
                <a:lnTo>
                  <a:pt x="3859" y="845"/>
                </a:lnTo>
                <a:lnTo>
                  <a:pt x="3858" y="845"/>
                </a:lnTo>
                <a:lnTo>
                  <a:pt x="3858" y="844"/>
                </a:lnTo>
                <a:lnTo>
                  <a:pt x="3858" y="843"/>
                </a:lnTo>
                <a:lnTo>
                  <a:pt x="3858" y="842"/>
                </a:lnTo>
                <a:lnTo>
                  <a:pt x="3859" y="842"/>
                </a:lnTo>
                <a:lnTo>
                  <a:pt x="3859" y="841"/>
                </a:lnTo>
                <a:lnTo>
                  <a:pt x="3859" y="842"/>
                </a:lnTo>
                <a:lnTo>
                  <a:pt x="3860" y="842"/>
                </a:lnTo>
                <a:lnTo>
                  <a:pt x="3861" y="842"/>
                </a:lnTo>
                <a:lnTo>
                  <a:pt x="3861" y="843"/>
                </a:lnTo>
                <a:lnTo>
                  <a:pt x="3861" y="842"/>
                </a:lnTo>
                <a:lnTo>
                  <a:pt x="3862" y="842"/>
                </a:lnTo>
                <a:lnTo>
                  <a:pt x="3862" y="843"/>
                </a:lnTo>
                <a:lnTo>
                  <a:pt x="3863" y="842"/>
                </a:lnTo>
                <a:lnTo>
                  <a:pt x="3864" y="842"/>
                </a:lnTo>
                <a:lnTo>
                  <a:pt x="3863" y="842"/>
                </a:lnTo>
                <a:lnTo>
                  <a:pt x="3863" y="841"/>
                </a:lnTo>
                <a:lnTo>
                  <a:pt x="3864" y="841"/>
                </a:lnTo>
                <a:lnTo>
                  <a:pt x="3864" y="840"/>
                </a:lnTo>
                <a:lnTo>
                  <a:pt x="3864" y="841"/>
                </a:lnTo>
                <a:lnTo>
                  <a:pt x="3864" y="840"/>
                </a:lnTo>
                <a:lnTo>
                  <a:pt x="3865" y="840"/>
                </a:lnTo>
                <a:lnTo>
                  <a:pt x="3865" y="841"/>
                </a:lnTo>
                <a:lnTo>
                  <a:pt x="3867" y="841"/>
                </a:lnTo>
                <a:lnTo>
                  <a:pt x="3865" y="841"/>
                </a:lnTo>
                <a:lnTo>
                  <a:pt x="3867" y="841"/>
                </a:lnTo>
                <a:lnTo>
                  <a:pt x="3867" y="842"/>
                </a:lnTo>
                <a:lnTo>
                  <a:pt x="3868" y="842"/>
                </a:lnTo>
                <a:lnTo>
                  <a:pt x="3868" y="843"/>
                </a:lnTo>
                <a:lnTo>
                  <a:pt x="3868" y="842"/>
                </a:lnTo>
                <a:lnTo>
                  <a:pt x="3869" y="842"/>
                </a:lnTo>
                <a:lnTo>
                  <a:pt x="3869" y="843"/>
                </a:lnTo>
                <a:lnTo>
                  <a:pt x="3869" y="842"/>
                </a:lnTo>
                <a:lnTo>
                  <a:pt x="3869" y="843"/>
                </a:lnTo>
                <a:lnTo>
                  <a:pt x="3869" y="842"/>
                </a:lnTo>
                <a:lnTo>
                  <a:pt x="3869" y="843"/>
                </a:lnTo>
                <a:lnTo>
                  <a:pt x="3869" y="842"/>
                </a:lnTo>
                <a:lnTo>
                  <a:pt x="3870" y="842"/>
                </a:lnTo>
                <a:lnTo>
                  <a:pt x="3871" y="842"/>
                </a:lnTo>
                <a:lnTo>
                  <a:pt x="3870" y="842"/>
                </a:lnTo>
                <a:lnTo>
                  <a:pt x="3870" y="843"/>
                </a:lnTo>
                <a:lnTo>
                  <a:pt x="3870" y="844"/>
                </a:lnTo>
                <a:lnTo>
                  <a:pt x="3871" y="844"/>
                </a:lnTo>
                <a:lnTo>
                  <a:pt x="3871" y="845"/>
                </a:lnTo>
                <a:lnTo>
                  <a:pt x="3872" y="845"/>
                </a:lnTo>
                <a:lnTo>
                  <a:pt x="3872" y="847"/>
                </a:lnTo>
                <a:lnTo>
                  <a:pt x="3872" y="848"/>
                </a:lnTo>
                <a:lnTo>
                  <a:pt x="3873" y="848"/>
                </a:lnTo>
                <a:lnTo>
                  <a:pt x="3873" y="849"/>
                </a:lnTo>
                <a:lnTo>
                  <a:pt x="3873" y="848"/>
                </a:lnTo>
                <a:lnTo>
                  <a:pt x="3873" y="849"/>
                </a:lnTo>
                <a:lnTo>
                  <a:pt x="3875" y="849"/>
                </a:lnTo>
                <a:lnTo>
                  <a:pt x="3876" y="849"/>
                </a:lnTo>
                <a:lnTo>
                  <a:pt x="3875" y="849"/>
                </a:lnTo>
                <a:lnTo>
                  <a:pt x="3875" y="850"/>
                </a:lnTo>
                <a:lnTo>
                  <a:pt x="3875" y="851"/>
                </a:lnTo>
                <a:lnTo>
                  <a:pt x="3873" y="851"/>
                </a:lnTo>
                <a:lnTo>
                  <a:pt x="3875" y="851"/>
                </a:lnTo>
                <a:lnTo>
                  <a:pt x="3875" y="852"/>
                </a:lnTo>
                <a:lnTo>
                  <a:pt x="3875" y="851"/>
                </a:lnTo>
                <a:lnTo>
                  <a:pt x="3876" y="852"/>
                </a:lnTo>
                <a:lnTo>
                  <a:pt x="3876" y="851"/>
                </a:lnTo>
                <a:lnTo>
                  <a:pt x="3876" y="850"/>
                </a:lnTo>
                <a:lnTo>
                  <a:pt x="3877" y="850"/>
                </a:lnTo>
                <a:lnTo>
                  <a:pt x="3878" y="850"/>
                </a:lnTo>
                <a:lnTo>
                  <a:pt x="3878" y="851"/>
                </a:lnTo>
                <a:lnTo>
                  <a:pt x="3877" y="851"/>
                </a:lnTo>
                <a:lnTo>
                  <a:pt x="3877" y="852"/>
                </a:lnTo>
                <a:lnTo>
                  <a:pt x="3878" y="851"/>
                </a:lnTo>
                <a:lnTo>
                  <a:pt x="3878" y="852"/>
                </a:lnTo>
                <a:lnTo>
                  <a:pt x="3878" y="851"/>
                </a:lnTo>
                <a:lnTo>
                  <a:pt x="3879" y="851"/>
                </a:lnTo>
                <a:lnTo>
                  <a:pt x="3879" y="850"/>
                </a:lnTo>
                <a:lnTo>
                  <a:pt x="3880" y="850"/>
                </a:lnTo>
                <a:lnTo>
                  <a:pt x="3880" y="851"/>
                </a:lnTo>
                <a:lnTo>
                  <a:pt x="3880" y="852"/>
                </a:lnTo>
                <a:lnTo>
                  <a:pt x="3881" y="852"/>
                </a:lnTo>
                <a:lnTo>
                  <a:pt x="3880" y="852"/>
                </a:lnTo>
                <a:lnTo>
                  <a:pt x="3880" y="853"/>
                </a:lnTo>
                <a:lnTo>
                  <a:pt x="3879" y="853"/>
                </a:lnTo>
                <a:lnTo>
                  <a:pt x="3879" y="855"/>
                </a:lnTo>
                <a:lnTo>
                  <a:pt x="3879" y="853"/>
                </a:lnTo>
                <a:lnTo>
                  <a:pt x="3878" y="853"/>
                </a:lnTo>
                <a:lnTo>
                  <a:pt x="3878" y="855"/>
                </a:lnTo>
                <a:lnTo>
                  <a:pt x="3877" y="855"/>
                </a:lnTo>
                <a:lnTo>
                  <a:pt x="3877" y="853"/>
                </a:lnTo>
                <a:lnTo>
                  <a:pt x="3876" y="853"/>
                </a:lnTo>
                <a:lnTo>
                  <a:pt x="3876" y="855"/>
                </a:lnTo>
                <a:lnTo>
                  <a:pt x="3877" y="855"/>
                </a:lnTo>
                <a:lnTo>
                  <a:pt x="3877" y="856"/>
                </a:lnTo>
                <a:lnTo>
                  <a:pt x="3877" y="857"/>
                </a:lnTo>
                <a:lnTo>
                  <a:pt x="3878" y="857"/>
                </a:lnTo>
                <a:lnTo>
                  <a:pt x="3878" y="858"/>
                </a:lnTo>
                <a:lnTo>
                  <a:pt x="3878" y="859"/>
                </a:lnTo>
                <a:lnTo>
                  <a:pt x="3877" y="859"/>
                </a:lnTo>
                <a:lnTo>
                  <a:pt x="3878" y="859"/>
                </a:lnTo>
                <a:lnTo>
                  <a:pt x="3877" y="859"/>
                </a:lnTo>
                <a:lnTo>
                  <a:pt x="3877" y="860"/>
                </a:lnTo>
                <a:lnTo>
                  <a:pt x="3877" y="861"/>
                </a:lnTo>
                <a:lnTo>
                  <a:pt x="3877" y="862"/>
                </a:lnTo>
                <a:lnTo>
                  <a:pt x="3877" y="864"/>
                </a:lnTo>
                <a:lnTo>
                  <a:pt x="3876" y="864"/>
                </a:lnTo>
                <a:lnTo>
                  <a:pt x="3876" y="862"/>
                </a:lnTo>
                <a:lnTo>
                  <a:pt x="3876" y="864"/>
                </a:lnTo>
                <a:lnTo>
                  <a:pt x="3875" y="864"/>
                </a:lnTo>
                <a:lnTo>
                  <a:pt x="3873" y="864"/>
                </a:lnTo>
                <a:lnTo>
                  <a:pt x="3873" y="862"/>
                </a:lnTo>
                <a:lnTo>
                  <a:pt x="3872" y="862"/>
                </a:lnTo>
                <a:lnTo>
                  <a:pt x="3872" y="861"/>
                </a:lnTo>
                <a:lnTo>
                  <a:pt x="3871" y="861"/>
                </a:lnTo>
                <a:lnTo>
                  <a:pt x="3872" y="861"/>
                </a:lnTo>
                <a:lnTo>
                  <a:pt x="3871" y="861"/>
                </a:lnTo>
                <a:lnTo>
                  <a:pt x="3871" y="860"/>
                </a:lnTo>
                <a:lnTo>
                  <a:pt x="3872" y="860"/>
                </a:lnTo>
                <a:lnTo>
                  <a:pt x="3873" y="860"/>
                </a:lnTo>
                <a:lnTo>
                  <a:pt x="3873" y="859"/>
                </a:lnTo>
                <a:lnTo>
                  <a:pt x="3872" y="859"/>
                </a:lnTo>
                <a:lnTo>
                  <a:pt x="3871" y="859"/>
                </a:lnTo>
                <a:lnTo>
                  <a:pt x="3871" y="858"/>
                </a:lnTo>
                <a:lnTo>
                  <a:pt x="3871" y="857"/>
                </a:lnTo>
                <a:lnTo>
                  <a:pt x="3870" y="857"/>
                </a:lnTo>
                <a:lnTo>
                  <a:pt x="3870" y="856"/>
                </a:lnTo>
                <a:lnTo>
                  <a:pt x="3871" y="856"/>
                </a:lnTo>
                <a:lnTo>
                  <a:pt x="3872" y="856"/>
                </a:lnTo>
                <a:lnTo>
                  <a:pt x="3871" y="856"/>
                </a:lnTo>
                <a:lnTo>
                  <a:pt x="3871" y="855"/>
                </a:lnTo>
                <a:lnTo>
                  <a:pt x="3870" y="855"/>
                </a:lnTo>
                <a:lnTo>
                  <a:pt x="3869" y="855"/>
                </a:lnTo>
                <a:lnTo>
                  <a:pt x="3868" y="855"/>
                </a:lnTo>
                <a:lnTo>
                  <a:pt x="3868" y="853"/>
                </a:lnTo>
                <a:lnTo>
                  <a:pt x="3867" y="853"/>
                </a:lnTo>
                <a:lnTo>
                  <a:pt x="3868" y="853"/>
                </a:lnTo>
                <a:lnTo>
                  <a:pt x="3868" y="855"/>
                </a:lnTo>
                <a:lnTo>
                  <a:pt x="3869" y="855"/>
                </a:lnTo>
                <a:lnTo>
                  <a:pt x="3868" y="855"/>
                </a:lnTo>
                <a:lnTo>
                  <a:pt x="3869" y="855"/>
                </a:lnTo>
                <a:lnTo>
                  <a:pt x="3869" y="856"/>
                </a:lnTo>
                <a:lnTo>
                  <a:pt x="3869" y="857"/>
                </a:lnTo>
                <a:lnTo>
                  <a:pt x="3869" y="856"/>
                </a:lnTo>
                <a:lnTo>
                  <a:pt x="3868" y="856"/>
                </a:lnTo>
                <a:lnTo>
                  <a:pt x="3868" y="857"/>
                </a:lnTo>
                <a:lnTo>
                  <a:pt x="3868" y="856"/>
                </a:lnTo>
                <a:lnTo>
                  <a:pt x="3868" y="857"/>
                </a:lnTo>
                <a:lnTo>
                  <a:pt x="3869" y="857"/>
                </a:lnTo>
                <a:lnTo>
                  <a:pt x="3868" y="858"/>
                </a:lnTo>
                <a:lnTo>
                  <a:pt x="3868" y="857"/>
                </a:lnTo>
                <a:lnTo>
                  <a:pt x="3867" y="857"/>
                </a:lnTo>
                <a:lnTo>
                  <a:pt x="3867" y="858"/>
                </a:lnTo>
                <a:lnTo>
                  <a:pt x="3865" y="858"/>
                </a:lnTo>
                <a:lnTo>
                  <a:pt x="3865" y="859"/>
                </a:lnTo>
                <a:lnTo>
                  <a:pt x="3865" y="860"/>
                </a:lnTo>
                <a:lnTo>
                  <a:pt x="3865" y="859"/>
                </a:lnTo>
                <a:lnTo>
                  <a:pt x="3865" y="860"/>
                </a:lnTo>
                <a:lnTo>
                  <a:pt x="3865" y="859"/>
                </a:lnTo>
                <a:lnTo>
                  <a:pt x="3864" y="859"/>
                </a:lnTo>
                <a:lnTo>
                  <a:pt x="3864" y="858"/>
                </a:lnTo>
                <a:lnTo>
                  <a:pt x="3864" y="857"/>
                </a:lnTo>
                <a:lnTo>
                  <a:pt x="3863" y="857"/>
                </a:lnTo>
                <a:lnTo>
                  <a:pt x="3863" y="856"/>
                </a:lnTo>
                <a:lnTo>
                  <a:pt x="3862" y="856"/>
                </a:lnTo>
                <a:lnTo>
                  <a:pt x="3862" y="855"/>
                </a:lnTo>
                <a:lnTo>
                  <a:pt x="3863" y="855"/>
                </a:lnTo>
                <a:lnTo>
                  <a:pt x="3862" y="855"/>
                </a:lnTo>
                <a:lnTo>
                  <a:pt x="3862" y="853"/>
                </a:lnTo>
                <a:lnTo>
                  <a:pt x="3863" y="853"/>
                </a:lnTo>
                <a:lnTo>
                  <a:pt x="3863" y="852"/>
                </a:lnTo>
                <a:lnTo>
                  <a:pt x="3863" y="853"/>
                </a:lnTo>
                <a:lnTo>
                  <a:pt x="3862" y="853"/>
                </a:lnTo>
                <a:lnTo>
                  <a:pt x="3861" y="853"/>
                </a:lnTo>
                <a:lnTo>
                  <a:pt x="3861" y="852"/>
                </a:lnTo>
                <a:lnTo>
                  <a:pt x="3861" y="853"/>
                </a:lnTo>
                <a:lnTo>
                  <a:pt x="3860" y="853"/>
                </a:lnTo>
                <a:lnTo>
                  <a:pt x="3860" y="852"/>
                </a:lnTo>
                <a:lnTo>
                  <a:pt x="3860" y="853"/>
                </a:lnTo>
                <a:lnTo>
                  <a:pt x="3859" y="853"/>
                </a:lnTo>
                <a:lnTo>
                  <a:pt x="3860" y="853"/>
                </a:lnTo>
                <a:lnTo>
                  <a:pt x="3860" y="855"/>
                </a:lnTo>
                <a:lnTo>
                  <a:pt x="3861" y="855"/>
                </a:lnTo>
                <a:lnTo>
                  <a:pt x="3861" y="856"/>
                </a:lnTo>
                <a:lnTo>
                  <a:pt x="3861" y="857"/>
                </a:lnTo>
                <a:lnTo>
                  <a:pt x="3860" y="857"/>
                </a:lnTo>
                <a:lnTo>
                  <a:pt x="3859" y="857"/>
                </a:lnTo>
                <a:lnTo>
                  <a:pt x="3858" y="857"/>
                </a:lnTo>
                <a:lnTo>
                  <a:pt x="3858" y="856"/>
                </a:lnTo>
                <a:lnTo>
                  <a:pt x="3858" y="857"/>
                </a:lnTo>
                <a:lnTo>
                  <a:pt x="3856" y="857"/>
                </a:lnTo>
                <a:lnTo>
                  <a:pt x="3856" y="856"/>
                </a:lnTo>
                <a:lnTo>
                  <a:pt x="3855" y="856"/>
                </a:lnTo>
                <a:lnTo>
                  <a:pt x="3855" y="855"/>
                </a:lnTo>
                <a:lnTo>
                  <a:pt x="3854" y="855"/>
                </a:lnTo>
                <a:lnTo>
                  <a:pt x="3854" y="853"/>
                </a:lnTo>
                <a:lnTo>
                  <a:pt x="3853" y="853"/>
                </a:lnTo>
                <a:lnTo>
                  <a:pt x="3852" y="853"/>
                </a:lnTo>
                <a:lnTo>
                  <a:pt x="3852" y="852"/>
                </a:lnTo>
                <a:lnTo>
                  <a:pt x="3852" y="853"/>
                </a:lnTo>
                <a:lnTo>
                  <a:pt x="3852" y="852"/>
                </a:lnTo>
                <a:lnTo>
                  <a:pt x="3851" y="852"/>
                </a:lnTo>
                <a:lnTo>
                  <a:pt x="3850" y="852"/>
                </a:lnTo>
                <a:lnTo>
                  <a:pt x="3850" y="851"/>
                </a:lnTo>
                <a:lnTo>
                  <a:pt x="3848" y="850"/>
                </a:lnTo>
                <a:lnTo>
                  <a:pt x="3847" y="850"/>
                </a:lnTo>
                <a:lnTo>
                  <a:pt x="3848" y="850"/>
                </a:lnTo>
                <a:lnTo>
                  <a:pt x="3850" y="850"/>
                </a:lnTo>
                <a:lnTo>
                  <a:pt x="3850" y="851"/>
                </a:lnTo>
                <a:lnTo>
                  <a:pt x="3851" y="851"/>
                </a:lnTo>
                <a:lnTo>
                  <a:pt x="3852" y="851"/>
                </a:lnTo>
                <a:lnTo>
                  <a:pt x="3852" y="850"/>
                </a:lnTo>
                <a:lnTo>
                  <a:pt x="3851" y="850"/>
                </a:lnTo>
                <a:lnTo>
                  <a:pt x="3851" y="851"/>
                </a:lnTo>
                <a:lnTo>
                  <a:pt x="3851" y="850"/>
                </a:lnTo>
                <a:lnTo>
                  <a:pt x="3850" y="850"/>
                </a:lnTo>
                <a:lnTo>
                  <a:pt x="3850" y="849"/>
                </a:lnTo>
                <a:lnTo>
                  <a:pt x="3851" y="849"/>
                </a:lnTo>
                <a:lnTo>
                  <a:pt x="3851" y="848"/>
                </a:lnTo>
                <a:lnTo>
                  <a:pt x="3850" y="849"/>
                </a:lnTo>
                <a:lnTo>
                  <a:pt x="3850" y="848"/>
                </a:lnTo>
                <a:lnTo>
                  <a:pt x="3850" y="849"/>
                </a:lnTo>
                <a:lnTo>
                  <a:pt x="3848" y="849"/>
                </a:lnTo>
                <a:lnTo>
                  <a:pt x="3847" y="849"/>
                </a:lnTo>
                <a:lnTo>
                  <a:pt x="3847" y="848"/>
                </a:lnTo>
                <a:lnTo>
                  <a:pt x="3846" y="848"/>
                </a:lnTo>
                <a:lnTo>
                  <a:pt x="3845" y="848"/>
                </a:lnTo>
                <a:lnTo>
                  <a:pt x="3845" y="847"/>
                </a:lnTo>
                <a:lnTo>
                  <a:pt x="3846" y="847"/>
                </a:lnTo>
                <a:lnTo>
                  <a:pt x="3847" y="847"/>
                </a:lnTo>
                <a:lnTo>
                  <a:pt x="3848" y="847"/>
                </a:lnTo>
                <a:lnTo>
                  <a:pt x="3847" y="847"/>
                </a:lnTo>
                <a:lnTo>
                  <a:pt x="3847" y="845"/>
                </a:lnTo>
                <a:lnTo>
                  <a:pt x="3847" y="847"/>
                </a:lnTo>
                <a:lnTo>
                  <a:pt x="3846" y="847"/>
                </a:lnTo>
                <a:lnTo>
                  <a:pt x="3846" y="845"/>
                </a:lnTo>
                <a:lnTo>
                  <a:pt x="3845" y="845"/>
                </a:lnTo>
                <a:lnTo>
                  <a:pt x="3845" y="844"/>
                </a:lnTo>
                <a:lnTo>
                  <a:pt x="3844" y="844"/>
                </a:lnTo>
                <a:lnTo>
                  <a:pt x="3844" y="843"/>
                </a:lnTo>
                <a:lnTo>
                  <a:pt x="3844" y="842"/>
                </a:lnTo>
                <a:lnTo>
                  <a:pt x="3844" y="841"/>
                </a:lnTo>
                <a:lnTo>
                  <a:pt x="3843" y="841"/>
                </a:lnTo>
                <a:lnTo>
                  <a:pt x="3844" y="842"/>
                </a:lnTo>
                <a:lnTo>
                  <a:pt x="3843" y="842"/>
                </a:lnTo>
                <a:lnTo>
                  <a:pt x="3843" y="843"/>
                </a:lnTo>
                <a:lnTo>
                  <a:pt x="3843" y="844"/>
                </a:lnTo>
                <a:lnTo>
                  <a:pt x="3842" y="844"/>
                </a:lnTo>
                <a:lnTo>
                  <a:pt x="3842" y="843"/>
                </a:lnTo>
                <a:lnTo>
                  <a:pt x="3841" y="843"/>
                </a:lnTo>
                <a:lnTo>
                  <a:pt x="3839" y="843"/>
                </a:lnTo>
                <a:lnTo>
                  <a:pt x="3839" y="842"/>
                </a:lnTo>
                <a:lnTo>
                  <a:pt x="3839" y="843"/>
                </a:lnTo>
                <a:lnTo>
                  <a:pt x="3838" y="843"/>
                </a:lnTo>
                <a:lnTo>
                  <a:pt x="3837" y="843"/>
                </a:lnTo>
                <a:lnTo>
                  <a:pt x="3837" y="842"/>
                </a:lnTo>
                <a:lnTo>
                  <a:pt x="3836" y="842"/>
                </a:lnTo>
                <a:lnTo>
                  <a:pt x="3836" y="841"/>
                </a:lnTo>
                <a:lnTo>
                  <a:pt x="3835" y="841"/>
                </a:lnTo>
                <a:lnTo>
                  <a:pt x="3834" y="840"/>
                </a:lnTo>
                <a:lnTo>
                  <a:pt x="3834" y="841"/>
                </a:lnTo>
                <a:lnTo>
                  <a:pt x="3835" y="841"/>
                </a:lnTo>
                <a:lnTo>
                  <a:pt x="3835" y="842"/>
                </a:lnTo>
                <a:lnTo>
                  <a:pt x="3836" y="842"/>
                </a:lnTo>
                <a:lnTo>
                  <a:pt x="3836" y="843"/>
                </a:lnTo>
                <a:lnTo>
                  <a:pt x="3837" y="843"/>
                </a:lnTo>
                <a:lnTo>
                  <a:pt x="3838" y="843"/>
                </a:lnTo>
                <a:lnTo>
                  <a:pt x="3838" y="844"/>
                </a:lnTo>
                <a:lnTo>
                  <a:pt x="3838" y="843"/>
                </a:lnTo>
                <a:lnTo>
                  <a:pt x="3838" y="844"/>
                </a:lnTo>
                <a:lnTo>
                  <a:pt x="3839" y="843"/>
                </a:lnTo>
                <a:lnTo>
                  <a:pt x="3839" y="844"/>
                </a:lnTo>
                <a:lnTo>
                  <a:pt x="3841" y="844"/>
                </a:lnTo>
                <a:lnTo>
                  <a:pt x="3841" y="845"/>
                </a:lnTo>
                <a:lnTo>
                  <a:pt x="3841" y="844"/>
                </a:lnTo>
                <a:lnTo>
                  <a:pt x="3842" y="844"/>
                </a:lnTo>
                <a:lnTo>
                  <a:pt x="3842" y="845"/>
                </a:lnTo>
                <a:lnTo>
                  <a:pt x="3843" y="845"/>
                </a:lnTo>
                <a:lnTo>
                  <a:pt x="3844" y="845"/>
                </a:lnTo>
                <a:lnTo>
                  <a:pt x="3844" y="847"/>
                </a:lnTo>
                <a:lnTo>
                  <a:pt x="3843" y="847"/>
                </a:lnTo>
                <a:lnTo>
                  <a:pt x="3842" y="847"/>
                </a:lnTo>
                <a:lnTo>
                  <a:pt x="3843" y="847"/>
                </a:lnTo>
                <a:lnTo>
                  <a:pt x="3843" y="848"/>
                </a:lnTo>
                <a:lnTo>
                  <a:pt x="3843" y="847"/>
                </a:lnTo>
                <a:lnTo>
                  <a:pt x="3844" y="847"/>
                </a:lnTo>
                <a:lnTo>
                  <a:pt x="3843" y="848"/>
                </a:lnTo>
                <a:lnTo>
                  <a:pt x="3842" y="849"/>
                </a:lnTo>
                <a:lnTo>
                  <a:pt x="3843" y="849"/>
                </a:lnTo>
                <a:lnTo>
                  <a:pt x="3843" y="848"/>
                </a:lnTo>
                <a:lnTo>
                  <a:pt x="3843" y="849"/>
                </a:lnTo>
                <a:lnTo>
                  <a:pt x="3843" y="848"/>
                </a:lnTo>
                <a:lnTo>
                  <a:pt x="3843" y="849"/>
                </a:lnTo>
                <a:lnTo>
                  <a:pt x="3844" y="849"/>
                </a:lnTo>
                <a:lnTo>
                  <a:pt x="3845" y="849"/>
                </a:lnTo>
                <a:lnTo>
                  <a:pt x="3845" y="850"/>
                </a:lnTo>
                <a:lnTo>
                  <a:pt x="3846" y="850"/>
                </a:lnTo>
                <a:lnTo>
                  <a:pt x="3846" y="851"/>
                </a:lnTo>
                <a:lnTo>
                  <a:pt x="3846" y="852"/>
                </a:lnTo>
                <a:lnTo>
                  <a:pt x="3847" y="852"/>
                </a:lnTo>
                <a:lnTo>
                  <a:pt x="3846" y="852"/>
                </a:lnTo>
                <a:lnTo>
                  <a:pt x="3846" y="853"/>
                </a:lnTo>
                <a:lnTo>
                  <a:pt x="3845" y="853"/>
                </a:lnTo>
                <a:lnTo>
                  <a:pt x="3844" y="853"/>
                </a:lnTo>
                <a:lnTo>
                  <a:pt x="3844" y="852"/>
                </a:lnTo>
                <a:lnTo>
                  <a:pt x="3845" y="852"/>
                </a:lnTo>
                <a:lnTo>
                  <a:pt x="3845" y="853"/>
                </a:lnTo>
                <a:lnTo>
                  <a:pt x="3845" y="852"/>
                </a:lnTo>
                <a:lnTo>
                  <a:pt x="3844" y="852"/>
                </a:lnTo>
                <a:lnTo>
                  <a:pt x="3844" y="851"/>
                </a:lnTo>
                <a:lnTo>
                  <a:pt x="3843" y="851"/>
                </a:lnTo>
                <a:lnTo>
                  <a:pt x="3843" y="852"/>
                </a:lnTo>
                <a:lnTo>
                  <a:pt x="3844" y="852"/>
                </a:lnTo>
                <a:lnTo>
                  <a:pt x="3843" y="852"/>
                </a:lnTo>
                <a:lnTo>
                  <a:pt x="3843" y="853"/>
                </a:lnTo>
                <a:lnTo>
                  <a:pt x="3842" y="853"/>
                </a:lnTo>
                <a:lnTo>
                  <a:pt x="3842" y="852"/>
                </a:lnTo>
                <a:lnTo>
                  <a:pt x="3841" y="852"/>
                </a:lnTo>
                <a:lnTo>
                  <a:pt x="3839" y="852"/>
                </a:lnTo>
                <a:lnTo>
                  <a:pt x="3841" y="852"/>
                </a:lnTo>
                <a:lnTo>
                  <a:pt x="3841" y="851"/>
                </a:lnTo>
                <a:lnTo>
                  <a:pt x="3839" y="850"/>
                </a:lnTo>
                <a:lnTo>
                  <a:pt x="3839" y="851"/>
                </a:lnTo>
                <a:lnTo>
                  <a:pt x="3839" y="850"/>
                </a:lnTo>
                <a:lnTo>
                  <a:pt x="3838" y="850"/>
                </a:lnTo>
                <a:lnTo>
                  <a:pt x="3837" y="850"/>
                </a:lnTo>
                <a:lnTo>
                  <a:pt x="3836" y="850"/>
                </a:lnTo>
                <a:lnTo>
                  <a:pt x="3837" y="850"/>
                </a:lnTo>
                <a:lnTo>
                  <a:pt x="3838" y="850"/>
                </a:lnTo>
                <a:lnTo>
                  <a:pt x="3838" y="851"/>
                </a:lnTo>
                <a:lnTo>
                  <a:pt x="3838" y="850"/>
                </a:lnTo>
                <a:lnTo>
                  <a:pt x="3838" y="851"/>
                </a:lnTo>
                <a:lnTo>
                  <a:pt x="3839" y="851"/>
                </a:lnTo>
                <a:lnTo>
                  <a:pt x="3839" y="852"/>
                </a:lnTo>
                <a:lnTo>
                  <a:pt x="3838" y="852"/>
                </a:lnTo>
                <a:lnTo>
                  <a:pt x="3838" y="851"/>
                </a:lnTo>
                <a:lnTo>
                  <a:pt x="3838" y="852"/>
                </a:lnTo>
                <a:lnTo>
                  <a:pt x="3839" y="852"/>
                </a:lnTo>
                <a:lnTo>
                  <a:pt x="3838" y="852"/>
                </a:lnTo>
                <a:lnTo>
                  <a:pt x="3838" y="853"/>
                </a:lnTo>
                <a:lnTo>
                  <a:pt x="3839" y="853"/>
                </a:lnTo>
                <a:lnTo>
                  <a:pt x="3839" y="852"/>
                </a:lnTo>
                <a:lnTo>
                  <a:pt x="3839" y="853"/>
                </a:lnTo>
                <a:lnTo>
                  <a:pt x="3841" y="853"/>
                </a:lnTo>
                <a:lnTo>
                  <a:pt x="3841" y="855"/>
                </a:lnTo>
                <a:lnTo>
                  <a:pt x="3839" y="855"/>
                </a:lnTo>
                <a:lnTo>
                  <a:pt x="3838" y="855"/>
                </a:lnTo>
                <a:lnTo>
                  <a:pt x="3838" y="856"/>
                </a:lnTo>
                <a:lnTo>
                  <a:pt x="3837" y="856"/>
                </a:lnTo>
                <a:lnTo>
                  <a:pt x="3837" y="855"/>
                </a:lnTo>
                <a:lnTo>
                  <a:pt x="3836" y="855"/>
                </a:lnTo>
                <a:lnTo>
                  <a:pt x="3836" y="856"/>
                </a:lnTo>
                <a:lnTo>
                  <a:pt x="3836" y="855"/>
                </a:lnTo>
                <a:lnTo>
                  <a:pt x="3835" y="855"/>
                </a:lnTo>
                <a:lnTo>
                  <a:pt x="3836" y="855"/>
                </a:lnTo>
                <a:lnTo>
                  <a:pt x="3836" y="853"/>
                </a:lnTo>
                <a:lnTo>
                  <a:pt x="3835" y="853"/>
                </a:lnTo>
                <a:lnTo>
                  <a:pt x="3835" y="855"/>
                </a:lnTo>
                <a:lnTo>
                  <a:pt x="3834" y="855"/>
                </a:lnTo>
                <a:lnTo>
                  <a:pt x="3834" y="853"/>
                </a:lnTo>
                <a:lnTo>
                  <a:pt x="3834" y="852"/>
                </a:lnTo>
                <a:lnTo>
                  <a:pt x="3833" y="852"/>
                </a:lnTo>
                <a:lnTo>
                  <a:pt x="3833" y="853"/>
                </a:lnTo>
                <a:lnTo>
                  <a:pt x="3833" y="852"/>
                </a:lnTo>
                <a:lnTo>
                  <a:pt x="3831" y="852"/>
                </a:lnTo>
                <a:lnTo>
                  <a:pt x="3831" y="851"/>
                </a:lnTo>
                <a:lnTo>
                  <a:pt x="3833" y="851"/>
                </a:lnTo>
                <a:lnTo>
                  <a:pt x="3833" y="850"/>
                </a:lnTo>
                <a:lnTo>
                  <a:pt x="3831" y="850"/>
                </a:lnTo>
                <a:lnTo>
                  <a:pt x="3831" y="851"/>
                </a:lnTo>
                <a:lnTo>
                  <a:pt x="3831" y="850"/>
                </a:lnTo>
                <a:lnTo>
                  <a:pt x="3831" y="851"/>
                </a:lnTo>
                <a:lnTo>
                  <a:pt x="3831" y="852"/>
                </a:lnTo>
                <a:lnTo>
                  <a:pt x="3830" y="852"/>
                </a:lnTo>
                <a:lnTo>
                  <a:pt x="3830" y="851"/>
                </a:lnTo>
                <a:lnTo>
                  <a:pt x="3830" y="852"/>
                </a:lnTo>
                <a:lnTo>
                  <a:pt x="3829" y="852"/>
                </a:lnTo>
                <a:lnTo>
                  <a:pt x="3829" y="851"/>
                </a:lnTo>
                <a:lnTo>
                  <a:pt x="3828" y="851"/>
                </a:lnTo>
                <a:lnTo>
                  <a:pt x="3828" y="850"/>
                </a:lnTo>
                <a:lnTo>
                  <a:pt x="3827" y="850"/>
                </a:lnTo>
                <a:lnTo>
                  <a:pt x="3827" y="849"/>
                </a:lnTo>
                <a:lnTo>
                  <a:pt x="3826" y="849"/>
                </a:lnTo>
                <a:lnTo>
                  <a:pt x="3826" y="850"/>
                </a:lnTo>
                <a:lnTo>
                  <a:pt x="3827" y="850"/>
                </a:lnTo>
                <a:lnTo>
                  <a:pt x="3826" y="850"/>
                </a:lnTo>
                <a:lnTo>
                  <a:pt x="3827" y="850"/>
                </a:lnTo>
                <a:lnTo>
                  <a:pt x="3827" y="851"/>
                </a:lnTo>
                <a:lnTo>
                  <a:pt x="3828" y="851"/>
                </a:lnTo>
                <a:lnTo>
                  <a:pt x="3828" y="852"/>
                </a:lnTo>
                <a:lnTo>
                  <a:pt x="3827" y="852"/>
                </a:lnTo>
                <a:lnTo>
                  <a:pt x="3826" y="852"/>
                </a:lnTo>
                <a:lnTo>
                  <a:pt x="3825" y="852"/>
                </a:lnTo>
                <a:lnTo>
                  <a:pt x="3825" y="853"/>
                </a:lnTo>
                <a:lnTo>
                  <a:pt x="3823" y="853"/>
                </a:lnTo>
                <a:lnTo>
                  <a:pt x="3825" y="853"/>
                </a:lnTo>
                <a:lnTo>
                  <a:pt x="3826" y="853"/>
                </a:lnTo>
                <a:lnTo>
                  <a:pt x="3826" y="852"/>
                </a:lnTo>
                <a:lnTo>
                  <a:pt x="3826" y="853"/>
                </a:lnTo>
                <a:lnTo>
                  <a:pt x="3827" y="853"/>
                </a:lnTo>
                <a:lnTo>
                  <a:pt x="3826" y="853"/>
                </a:lnTo>
                <a:lnTo>
                  <a:pt x="3827" y="853"/>
                </a:lnTo>
                <a:lnTo>
                  <a:pt x="3827" y="855"/>
                </a:lnTo>
                <a:lnTo>
                  <a:pt x="3827" y="853"/>
                </a:lnTo>
                <a:lnTo>
                  <a:pt x="3828" y="853"/>
                </a:lnTo>
                <a:lnTo>
                  <a:pt x="3828" y="852"/>
                </a:lnTo>
                <a:lnTo>
                  <a:pt x="3829" y="852"/>
                </a:lnTo>
                <a:lnTo>
                  <a:pt x="3829" y="853"/>
                </a:lnTo>
                <a:lnTo>
                  <a:pt x="3830" y="853"/>
                </a:lnTo>
                <a:lnTo>
                  <a:pt x="3831" y="853"/>
                </a:lnTo>
                <a:lnTo>
                  <a:pt x="3831" y="855"/>
                </a:lnTo>
                <a:lnTo>
                  <a:pt x="3830" y="855"/>
                </a:lnTo>
                <a:lnTo>
                  <a:pt x="3831" y="855"/>
                </a:lnTo>
                <a:lnTo>
                  <a:pt x="3830" y="855"/>
                </a:lnTo>
                <a:lnTo>
                  <a:pt x="3830" y="856"/>
                </a:lnTo>
                <a:lnTo>
                  <a:pt x="3829" y="856"/>
                </a:lnTo>
                <a:lnTo>
                  <a:pt x="3828" y="856"/>
                </a:lnTo>
                <a:lnTo>
                  <a:pt x="3828" y="857"/>
                </a:lnTo>
                <a:lnTo>
                  <a:pt x="3829" y="857"/>
                </a:lnTo>
                <a:lnTo>
                  <a:pt x="3829" y="858"/>
                </a:lnTo>
                <a:lnTo>
                  <a:pt x="3829" y="857"/>
                </a:lnTo>
                <a:lnTo>
                  <a:pt x="3830" y="857"/>
                </a:lnTo>
                <a:lnTo>
                  <a:pt x="3830" y="856"/>
                </a:lnTo>
                <a:lnTo>
                  <a:pt x="3831" y="856"/>
                </a:lnTo>
                <a:lnTo>
                  <a:pt x="3831" y="857"/>
                </a:lnTo>
                <a:lnTo>
                  <a:pt x="3831" y="856"/>
                </a:lnTo>
                <a:lnTo>
                  <a:pt x="3831" y="855"/>
                </a:lnTo>
                <a:lnTo>
                  <a:pt x="3833" y="855"/>
                </a:lnTo>
                <a:lnTo>
                  <a:pt x="3833" y="856"/>
                </a:lnTo>
                <a:lnTo>
                  <a:pt x="3834" y="856"/>
                </a:lnTo>
                <a:lnTo>
                  <a:pt x="3835" y="856"/>
                </a:lnTo>
                <a:lnTo>
                  <a:pt x="3835" y="857"/>
                </a:lnTo>
                <a:lnTo>
                  <a:pt x="3835" y="856"/>
                </a:lnTo>
                <a:lnTo>
                  <a:pt x="3835" y="857"/>
                </a:lnTo>
                <a:lnTo>
                  <a:pt x="3836" y="857"/>
                </a:lnTo>
                <a:lnTo>
                  <a:pt x="3837" y="858"/>
                </a:lnTo>
                <a:lnTo>
                  <a:pt x="3837" y="857"/>
                </a:lnTo>
                <a:lnTo>
                  <a:pt x="3837" y="858"/>
                </a:lnTo>
                <a:lnTo>
                  <a:pt x="3838" y="858"/>
                </a:lnTo>
                <a:lnTo>
                  <a:pt x="3839" y="858"/>
                </a:lnTo>
                <a:lnTo>
                  <a:pt x="3839" y="859"/>
                </a:lnTo>
                <a:lnTo>
                  <a:pt x="3841" y="859"/>
                </a:lnTo>
                <a:lnTo>
                  <a:pt x="3841" y="860"/>
                </a:lnTo>
                <a:lnTo>
                  <a:pt x="3841" y="861"/>
                </a:lnTo>
                <a:lnTo>
                  <a:pt x="3839" y="861"/>
                </a:lnTo>
                <a:lnTo>
                  <a:pt x="3839" y="860"/>
                </a:lnTo>
                <a:lnTo>
                  <a:pt x="3838" y="860"/>
                </a:lnTo>
                <a:lnTo>
                  <a:pt x="3838" y="859"/>
                </a:lnTo>
                <a:lnTo>
                  <a:pt x="3838" y="860"/>
                </a:lnTo>
                <a:lnTo>
                  <a:pt x="3837" y="859"/>
                </a:lnTo>
                <a:lnTo>
                  <a:pt x="3836" y="859"/>
                </a:lnTo>
                <a:lnTo>
                  <a:pt x="3836" y="858"/>
                </a:lnTo>
                <a:lnTo>
                  <a:pt x="3835" y="858"/>
                </a:lnTo>
                <a:lnTo>
                  <a:pt x="3835" y="859"/>
                </a:lnTo>
                <a:lnTo>
                  <a:pt x="3836" y="859"/>
                </a:lnTo>
                <a:lnTo>
                  <a:pt x="3836" y="860"/>
                </a:lnTo>
                <a:lnTo>
                  <a:pt x="3835" y="860"/>
                </a:lnTo>
                <a:lnTo>
                  <a:pt x="3834" y="860"/>
                </a:lnTo>
                <a:lnTo>
                  <a:pt x="3835" y="860"/>
                </a:lnTo>
                <a:lnTo>
                  <a:pt x="3835" y="861"/>
                </a:lnTo>
                <a:lnTo>
                  <a:pt x="3835" y="860"/>
                </a:lnTo>
                <a:lnTo>
                  <a:pt x="3836" y="860"/>
                </a:lnTo>
                <a:lnTo>
                  <a:pt x="3836" y="861"/>
                </a:lnTo>
                <a:lnTo>
                  <a:pt x="3836" y="860"/>
                </a:lnTo>
                <a:lnTo>
                  <a:pt x="3837" y="860"/>
                </a:lnTo>
                <a:lnTo>
                  <a:pt x="3837" y="861"/>
                </a:lnTo>
                <a:lnTo>
                  <a:pt x="3838" y="861"/>
                </a:lnTo>
                <a:lnTo>
                  <a:pt x="3837" y="861"/>
                </a:lnTo>
                <a:lnTo>
                  <a:pt x="3836" y="861"/>
                </a:lnTo>
                <a:lnTo>
                  <a:pt x="3837" y="862"/>
                </a:lnTo>
                <a:lnTo>
                  <a:pt x="3837" y="864"/>
                </a:lnTo>
                <a:lnTo>
                  <a:pt x="3836" y="864"/>
                </a:lnTo>
                <a:lnTo>
                  <a:pt x="3836" y="865"/>
                </a:lnTo>
                <a:lnTo>
                  <a:pt x="3836" y="864"/>
                </a:lnTo>
                <a:lnTo>
                  <a:pt x="3835" y="864"/>
                </a:lnTo>
                <a:lnTo>
                  <a:pt x="3836" y="862"/>
                </a:lnTo>
                <a:lnTo>
                  <a:pt x="3835" y="862"/>
                </a:lnTo>
                <a:lnTo>
                  <a:pt x="3835" y="864"/>
                </a:lnTo>
                <a:lnTo>
                  <a:pt x="3834" y="864"/>
                </a:lnTo>
                <a:lnTo>
                  <a:pt x="3834" y="862"/>
                </a:lnTo>
                <a:lnTo>
                  <a:pt x="3834" y="864"/>
                </a:lnTo>
                <a:lnTo>
                  <a:pt x="3834" y="865"/>
                </a:lnTo>
                <a:lnTo>
                  <a:pt x="3834" y="864"/>
                </a:lnTo>
                <a:lnTo>
                  <a:pt x="3834" y="865"/>
                </a:lnTo>
                <a:lnTo>
                  <a:pt x="3834" y="864"/>
                </a:lnTo>
                <a:lnTo>
                  <a:pt x="3833" y="864"/>
                </a:lnTo>
                <a:lnTo>
                  <a:pt x="3833" y="862"/>
                </a:lnTo>
                <a:lnTo>
                  <a:pt x="3833" y="864"/>
                </a:lnTo>
                <a:lnTo>
                  <a:pt x="3831" y="864"/>
                </a:lnTo>
                <a:lnTo>
                  <a:pt x="3833" y="864"/>
                </a:lnTo>
                <a:lnTo>
                  <a:pt x="3831" y="864"/>
                </a:lnTo>
                <a:lnTo>
                  <a:pt x="3831" y="862"/>
                </a:lnTo>
                <a:lnTo>
                  <a:pt x="3831" y="864"/>
                </a:lnTo>
                <a:lnTo>
                  <a:pt x="3831" y="865"/>
                </a:lnTo>
                <a:lnTo>
                  <a:pt x="3833" y="865"/>
                </a:lnTo>
                <a:lnTo>
                  <a:pt x="3834" y="865"/>
                </a:lnTo>
                <a:lnTo>
                  <a:pt x="3834" y="866"/>
                </a:lnTo>
                <a:lnTo>
                  <a:pt x="3833" y="866"/>
                </a:lnTo>
                <a:lnTo>
                  <a:pt x="3831" y="866"/>
                </a:lnTo>
                <a:lnTo>
                  <a:pt x="3831" y="865"/>
                </a:lnTo>
                <a:lnTo>
                  <a:pt x="3830" y="865"/>
                </a:lnTo>
                <a:lnTo>
                  <a:pt x="3831" y="865"/>
                </a:lnTo>
                <a:lnTo>
                  <a:pt x="3831" y="866"/>
                </a:lnTo>
                <a:lnTo>
                  <a:pt x="3831" y="867"/>
                </a:lnTo>
                <a:lnTo>
                  <a:pt x="3830" y="867"/>
                </a:lnTo>
                <a:lnTo>
                  <a:pt x="3829" y="866"/>
                </a:lnTo>
                <a:lnTo>
                  <a:pt x="3829" y="867"/>
                </a:lnTo>
                <a:lnTo>
                  <a:pt x="3828" y="867"/>
                </a:lnTo>
                <a:lnTo>
                  <a:pt x="3828" y="866"/>
                </a:lnTo>
                <a:lnTo>
                  <a:pt x="3828" y="867"/>
                </a:lnTo>
                <a:lnTo>
                  <a:pt x="3829" y="867"/>
                </a:lnTo>
                <a:lnTo>
                  <a:pt x="3829" y="868"/>
                </a:lnTo>
                <a:lnTo>
                  <a:pt x="3828" y="868"/>
                </a:lnTo>
                <a:lnTo>
                  <a:pt x="3827" y="868"/>
                </a:lnTo>
                <a:lnTo>
                  <a:pt x="3827" y="867"/>
                </a:lnTo>
                <a:lnTo>
                  <a:pt x="3827" y="868"/>
                </a:lnTo>
                <a:lnTo>
                  <a:pt x="3826" y="869"/>
                </a:lnTo>
                <a:lnTo>
                  <a:pt x="3825" y="869"/>
                </a:lnTo>
                <a:lnTo>
                  <a:pt x="3825" y="868"/>
                </a:lnTo>
                <a:lnTo>
                  <a:pt x="3823" y="868"/>
                </a:lnTo>
                <a:lnTo>
                  <a:pt x="3825" y="867"/>
                </a:lnTo>
                <a:lnTo>
                  <a:pt x="3823" y="867"/>
                </a:lnTo>
                <a:lnTo>
                  <a:pt x="3825" y="867"/>
                </a:lnTo>
                <a:lnTo>
                  <a:pt x="3823" y="867"/>
                </a:lnTo>
                <a:lnTo>
                  <a:pt x="3823" y="868"/>
                </a:lnTo>
                <a:lnTo>
                  <a:pt x="3823" y="869"/>
                </a:lnTo>
                <a:lnTo>
                  <a:pt x="3822" y="869"/>
                </a:lnTo>
                <a:lnTo>
                  <a:pt x="3821" y="869"/>
                </a:lnTo>
                <a:lnTo>
                  <a:pt x="3821" y="868"/>
                </a:lnTo>
                <a:lnTo>
                  <a:pt x="3820" y="868"/>
                </a:lnTo>
                <a:lnTo>
                  <a:pt x="3821" y="868"/>
                </a:lnTo>
                <a:lnTo>
                  <a:pt x="3820" y="868"/>
                </a:lnTo>
                <a:lnTo>
                  <a:pt x="3820" y="867"/>
                </a:lnTo>
                <a:lnTo>
                  <a:pt x="3820" y="868"/>
                </a:lnTo>
                <a:lnTo>
                  <a:pt x="3819" y="868"/>
                </a:lnTo>
                <a:lnTo>
                  <a:pt x="3819" y="867"/>
                </a:lnTo>
                <a:lnTo>
                  <a:pt x="3818" y="867"/>
                </a:lnTo>
                <a:lnTo>
                  <a:pt x="3818" y="866"/>
                </a:lnTo>
                <a:lnTo>
                  <a:pt x="3817" y="866"/>
                </a:lnTo>
                <a:lnTo>
                  <a:pt x="3816" y="865"/>
                </a:lnTo>
                <a:lnTo>
                  <a:pt x="3816" y="864"/>
                </a:lnTo>
                <a:lnTo>
                  <a:pt x="3814" y="864"/>
                </a:lnTo>
                <a:lnTo>
                  <a:pt x="3813" y="864"/>
                </a:lnTo>
                <a:lnTo>
                  <a:pt x="3812" y="864"/>
                </a:lnTo>
                <a:lnTo>
                  <a:pt x="3812" y="862"/>
                </a:lnTo>
                <a:lnTo>
                  <a:pt x="3813" y="862"/>
                </a:lnTo>
                <a:lnTo>
                  <a:pt x="3813" y="861"/>
                </a:lnTo>
                <a:lnTo>
                  <a:pt x="3813" y="860"/>
                </a:lnTo>
                <a:lnTo>
                  <a:pt x="3814" y="860"/>
                </a:lnTo>
                <a:lnTo>
                  <a:pt x="3816" y="860"/>
                </a:lnTo>
                <a:lnTo>
                  <a:pt x="3817" y="860"/>
                </a:lnTo>
                <a:lnTo>
                  <a:pt x="3817" y="859"/>
                </a:lnTo>
                <a:lnTo>
                  <a:pt x="3818" y="859"/>
                </a:lnTo>
                <a:lnTo>
                  <a:pt x="3818" y="860"/>
                </a:lnTo>
                <a:lnTo>
                  <a:pt x="3818" y="861"/>
                </a:lnTo>
                <a:lnTo>
                  <a:pt x="3818" y="860"/>
                </a:lnTo>
                <a:lnTo>
                  <a:pt x="3819" y="860"/>
                </a:lnTo>
                <a:lnTo>
                  <a:pt x="3819" y="861"/>
                </a:lnTo>
                <a:lnTo>
                  <a:pt x="3820" y="861"/>
                </a:lnTo>
                <a:lnTo>
                  <a:pt x="3820" y="862"/>
                </a:lnTo>
                <a:lnTo>
                  <a:pt x="3820" y="861"/>
                </a:lnTo>
                <a:lnTo>
                  <a:pt x="3820" y="860"/>
                </a:lnTo>
                <a:lnTo>
                  <a:pt x="3819" y="860"/>
                </a:lnTo>
                <a:lnTo>
                  <a:pt x="3818" y="860"/>
                </a:lnTo>
                <a:lnTo>
                  <a:pt x="3818" y="859"/>
                </a:lnTo>
                <a:lnTo>
                  <a:pt x="3817" y="859"/>
                </a:lnTo>
                <a:lnTo>
                  <a:pt x="3817" y="858"/>
                </a:lnTo>
                <a:lnTo>
                  <a:pt x="3817" y="857"/>
                </a:lnTo>
                <a:lnTo>
                  <a:pt x="3818" y="857"/>
                </a:lnTo>
                <a:lnTo>
                  <a:pt x="3817" y="857"/>
                </a:lnTo>
                <a:lnTo>
                  <a:pt x="3817" y="856"/>
                </a:lnTo>
                <a:lnTo>
                  <a:pt x="3817" y="855"/>
                </a:lnTo>
                <a:lnTo>
                  <a:pt x="3816" y="855"/>
                </a:lnTo>
                <a:lnTo>
                  <a:pt x="3816" y="853"/>
                </a:lnTo>
                <a:lnTo>
                  <a:pt x="3814" y="853"/>
                </a:lnTo>
                <a:lnTo>
                  <a:pt x="3814" y="852"/>
                </a:lnTo>
                <a:lnTo>
                  <a:pt x="3813" y="852"/>
                </a:lnTo>
                <a:lnTo>
                  <a:pt x="3813" y="851"/>
                </a:lnTo>
                <a:lnTo>
                  <a:pt x="3813" y="850"/>
                </a:lnTo>
                <a:lnTo>
                  <a:pt x="3813" y="851"/>
                </a:lnTo>
                <a:lnTo>
                  <a:pt x="3812" y="851"/>
                </a:lnTo>
                <a:lnTo>
                  <a:pt x="3813" y="851"/>
                </a:lnTo>
                <a:lnTo>
                  <a:pt x="3813" y="852"/>
                </a:lnTo>
                <a:lnTo>
                  <a:pt x="3812" y="852"/>
                </a:lnTo>
                <a:lnTo>
                  <a:pt x="3812" y="851"/>
                </a:lnTo>
                <a:lnTo>
                  <a:pt x="3812" y="852"/>
                </a:lnTo>
                <a:lnTo>
                  <a:pt x="3811" y="852"/>
                </a:lnTo>
                <a:lnTo>
                  <a:pt x="3811" y="853"/>
                </a:lnTo>
                <a:lnTo>
                  <a:pt x="3810" y="853"/>
                </a:lnTo>
                <a:lnTo>
                  <a:pt x="3810" y="852"/>
                </a:lnTo>
                <a:lnTo>
                  <a:pt x="3809" y="852"/>
                </a:lnTo>
                <a:lnTo>
                  <a:pt x="3809" y="851"/>
                </a:lnTo>
                <a:lnTo>
                  <a:pt x="3808" y="851"/>
                </a:lnTo>
                <a:lnTo>
                  <a:pt x="3809" y="851"/>
                </a:lnTo>
                <a:lnTo>
                  <a:pt x="3808" y="851"/>
                </a:lnTo>
                <a:lnTo>
                  <a:pt x="3806" y="851"/>
                </a:lnTo>
                <a:lnTo>
                  <a:pt x="3806" y="850"/>
                </a:lnTo>
                <a:lnTo>
                  <a:pt x="3806" y="851"/>
                </a:lnTo>
                <a:lnTo>
                  <a:pt x="3805" y="851"/>
                </a:lnTo>
                <a:lnTo>
                  <a:pt x="3805" y="852"/>
                </a:lnTo>
                <a:lnTo>
                  <a:pt x="3805" y="853"/>
                </a:lnTo>
                <a:lnTo>
                  <a:pt x="3804" y="853"/>
                </a:lnTo>
                <a:lnTo>
                  <a:pt x="3803" y="853"/>
                </a:lnTo>
                <a:lnTo>
                  <a:pt x="3802" y="853"/>
                </a:lnTo>
                <a:lnTo>
                  <a:pt x="3801" y="853"/>
                </a:lnTo>
                <a:lnTo>
                  <a:pt x="3801" y="855"/>
                </a:lnTo>
                <a:lnTo>
                  <a:pt x="3802" y="855"/>
                </a:lnTo>
                <a:lnTo>
                  <a:pt x="3803" y="855"/>
                </a:lnTo>
                <a:lnTo>
                  <a:pt x="3803" y="853"/>
                </a:lnTo>
                <a:lnTo>
                  <a:pt x="3804" y="853"/>
                </a:lnTo>
                <a:lnTo>
                  <a:pt x="3805" y="853"/>
                </a:lnTo>
                <a:lnTo>
                  <a:pt x="3805" y="852"/>
                </a:lnTo>
                <a:lnTo>
                  <a:pt x="3806" y="851"/>
                </a:lnTo>
                <a:lnTo>
                  <a:pt x="3806" y="852"/>
                </a:lnTo>
                <a:lnTo>
                  <a:pt x="3808" y="852"/>
                </a:lnTo>
                <a:lnTo>
                  <a:pt x="3809" y="852"/>
                </a:lnTo>
                <a:lnTo>
                  <a:pt x="3809" y="853"/>
                </a:lnTo>
                <a:lnTo>
                  <a:pt x="3810" y="853"/>
                </a:lnTo>
                <a:lnTo>
                  <a:pt x="3810" y="855"/>
                </a:lnTo>
                <a:lnTo>
                  <a:pt x="3810" y="853"/>
                </a:lnTo>
                <a:lnTo>
                  <a:pt x="3811" y="853"/>
                </a:lnTo>
                <a:lnTo>
                  <a:pt x="3812" y="853"/>
                </a:lnTo>
                <a:lnTo>
                  <a:pt x="3812" y="852"/>
                </a:lnTo>
                <a:lnTo>
                  <a:pt x="3813" y="853"/>
                </a:lnTo>
                <a:lnTo>
                  <a:pt x="3814" y="853"/>
                </a:lnTo>
                <a:lnTo>
                  <a:pt x="3814" y="855"/>
                </a:lnTo>
                <a:lnTo>
                  <a:pt x="3814" y="856"/>
                </a:lnTo>
                <a:lnTo>
                  <a:pt x="3816" y="856"/>
                </a:lnTo>
                <a:lnTo>
                  <a:pt x="3816" y="857"/>
                </a:lnTo>
                <a:lnTo>
                  <a:pt x="3816" y="858"/>
                </a:lnTo>
                <a:lnTo>
                  <a:pt x="3816" y="859"/>
                </a:lnTo>
                <a:lnTo>
                  <a:pt x="3814" y="859"/>
                </a:lnTo>
                <a:lnTo>
                  <a:pt x="3814" y="858"/>
                </a:lnTo>
                <a:lnTo>
                  <a:pt x="3814" y="859"/>
                </a:lnTo>
                <a:lnTo>
                  <a:pt x="3814" y="858"/>
                </a:lnTo>
                <a:lnTo>
                  <a:pt x="3813" y="858"/>
                </a:lnTo>
                <a:lnTo>
                  <a:pt x="3812" y="858"/>
                </a:lnTo>
                <a:lnTo>
                  <a:pt x="3813" y="858"/>
                </a:lnTo>
                <a:lnTo>
                  <a:pt x="3813" y="859"/>
                </a:lnTo>
                <a:lnTo>
                  <a:pt x="3813" y="858"/>
                </a:lnTo>
                <a:lnTo>
                  <a:pt x="3813" y="859"/>
                </a:lnTo>
                <a:lnTo>
                  <a:pt x="3812" y="859"/>
                </a:lnTo>
                <a:lnTo>
                  <a:pt x="3811" y="860"/>
                </a:lnTo>
                <a:lnTo>
                  <a:pt x="3811" y="861"/>
                </a:lnTo>
                <a:lnTo>
                  <a:pt x="3811" y="860"/>
                </a:lnTo>
                <a:lnTo>
                  <a:pt x="3810" y="860"/>
                </a:lnTo>
                <a:lnTo>
                  <a:pt x="3810" y="859"/>
                </a:lnTo>
                <a:lnTo>
                  <a:pt x="3809" y="859"/>
                </a:lnTo>
                <a:lnTo>
                  <a:pt x="3810" y="859"/>
                </a:lnTo>
                <a:lnTo>
                  <a:pt x="3809" y="859"/>
                </a:lnTo>
                <a:lnTo>
                  <a:pt x="3810" y="859"/>
                </a:lnTo>
                <a:lnTo>
                  <a:pt x="3810" y="860"/>
                </a:lnTo>
                <a:lnTo>
                  <a:pt x="3811" y="860"/>
                </a:lnTo>
                <a:lnTo>
                  <a:pt x="3811" y="861"/>
                </a:lnTo>
                <a:lnTo>
                  <a:pt x="3810" y="861"/>
                </a:lnTo>
                <a:lnTo>
                  <a:pt x="3811" y="861"/>
                </a:lnTo>
                <a:lnTo>
                  <a:pt x="3810" y="861"/>
                </a:lnTo>
                <a:lnTo>
                  <a:pt x="3810" y="862"/>
                </a:lnTo>
                <a:lnTo>
                  <a:pt x="3809" y="862"/>
                </a:lnTo>
                <a:lnTo>
                  <a:pt x="3809" y="861"/>
                </a:lnTo>
                <a:lnTo>
                  <a:pt x="3809" y="862"/>
                </a:lnTo>
                <a:lnTo>
                  <a:pt x="3809" y="864"/>
                </a:lnTo>
                <a:lnTo>
                  <a:pt x="3809" y="862"/>
                </a:lnTo>
                <a:lnTo>
                  <a:pt x="3810" y="862"/>
                </a:lnTo>
                <a:lnTo>
                  <a:pt x="3810" y="864"/>
                </a:lnTo>
                <a:lnTo>
                  <a:pt x="3810" y="865"/>
                </a:lnTo>
                <a:lnTo>
                  <a:pt x="3809" y="865"/>
                </a:lnTo>
                <a:lnTo>
                  <a:pt x="3809" y="866"/>
                </a:lnTo>
                <a:lnTo>
                  <a:pt x="3808" y="866"/>
                </a:lnTo>
                <a:lnTo>
                  <a:pt x="3808" y="867"/>
                </a:lnTo>
                <a:lnTo>
                  <a:pt x="3806" y="867"/>
                </a:lnTo>
                <a:lnTo>
                  <a:pt x="3806" y="868"/>
                </a:lnTo>
                <a:lnTo>
                  <a:pt x="3806" y="869"/>
                </a:lnTo>
                <a:lnTo>
                  <a:pt x="3805" y="869"/>
                </a:lnTo>
                <a:lnTo>
                  <a:pt x="3805" y="868"/>
                </a:lnTo>
                <a:lnTo>
                  <a:pt x="3805" y="869"/>
                </a:lnTo>
                <a:lnTo>
                  <a:pt x="3805" y="868"/>
                </a:lnTo>
                <a:lnTo>
                  <a:pt x="3804" y="868"/>
                </a:lnTo>
                <a:lnTo>
                  <a:pt x="3803" y="868"/>
                </a:lnTo>
                <a:lnTo>
                  <a:pt x="3803" y="867"/>
                </a:lnTo>
                <a:lnTo>
                  <a:pt x="3803" y="866"/>
                </a:lnTo>
                <a:lnTo>
                  <a:pt x="3802" y="866"/>
                </a:lnTo>
                <a:lnTo>
                  <a:pt x="3801" y="865"/>
                </a:lnTo>
                <a:lnTo>
                  <a:pt x="3802" y="865"/>
                </a:lnTo>
                <a:lnTo>
                  <a:pt x="3801" y="865"/>
                </a:lnTo>
                <a:lnTo>
                  <a:pt x="3801" y="866"/>
                </a:lnTo>
                <a:lnTo>
                  <a:pt x="3800" y="866"/>
                </a:lnTo>
                <a:lnTo>
                  <a:pt x="3800" y="865"/>
                </a:lnTo>
                <a:lnTo>
                  <a:pt x="3799" y="865"/>
                </a:lnTo>
                <a:lnTo>
                  <a:pt x="3799" y="864"/>
                </a:lnTo>
                <a:lnTo>
                  <a:pt x="3799" y="865"/>
                </a:lnTo>
                <a:lnTo>
                  <a:pt x="3799" y="866"/>
                </a:lnTo>
                <a:lnTo>
                  <a:pt x="3797" y="866"/>
                </a:lnTo>
                <a:lnTo>
                  <a:pt x="3796" y="866"/>
                </a:lnTo>
                <a:lnTo>
                  <a:pt x="3797" y="866"/>
                </a:lnTo>
                <a:lnTo>
                  <a:pt x="3797" y="867"/>
                </a:lnTo>
                <a:lnTo>
                  <a:pt x="3797" y="866"/>
                </a:lnTo>
                <a:lnTo>
                  <a:pt x="3799" y="866"/>
                </a:lnTo>
                <a:lnTo>
                  <a:pt x="3799" y="865"/>
                </a:lnTo>
                <a:lnTo>
                  <a:pt x="3800" y="865"/>
                </a:lnTo>
                <a:lnTo>
                  <a:pt x="3800" y="866"/>
                </a:lnTo>
                <a:lnTo>
                  <a:pt x="3801" y="866"/>
                </a:lnTo>
                <a:lnTo>
                  <a:pt x="3801" y="867"/>
                </a:lnTo>
                <a:lnTo>
                  <a:pt x="3802" y="867"/>
                </a:lnTo>
                <a:lnTo>
                  <a:pt x="3802" y="868"/>
                </a:lnTo>
                <a:lnTo>
                  <a:pt x="3802" y="869"/>
                </a:lnTo>
                <a:lnTo>
                  <a:pt x="3802" y="868"/>
                </a:lnTo>
                <a:lnTo>
                  <a:pt x="3802" y="869"/>
                </a:lnTo>
                <a:lnTo>
                  <a:pt x="3803" y="869"/>
                </a:lnTo>
                <a:lnTo>
                  <a:pt x="3803" y="870"/>
                </a:lnTo>
                <a:lnTo>
                  <a:pt x="3803" y="869"/>
                </a:lnTo>
                <a:lnTo>
                  <a:pt x="3803" y="868"/>
                </a:lnTo>
                <a:lnTo>
                  <a:pt x="3803" y="869"/>
                </a:lnTo>
                <a:lnTo>
                  <a:pt x="3804" y="869"/>
                </a:lnTo>
                <a:lnTo>
                  <a:pt x="3803" y="869"/>
                </a:lnTo>
                <a:lnTo>
                  <a:pt x="3804" y="869"/>
                </a:lnTo>
                <a:lnTo>
                  <a:pt x="3805" y="869"/>
                </a:lnTo>
                <a:lnTo>
                  <a:pt x="3805" y="870"/>
                </a:lnTo>
                <a:lnTo>
                  <a:pt x="3804" y="870"/>
                </a:lnTo>
                <a:lnTo>
                  <a:pt x="3805" y="870"/>
                </a:lnTo>
                <a:lnTo>
                  <a:pt x="3805" y="872"/>
                </a:lnTo>
                <a:lnTo>
                  <a:pt x="3804" y="872"/>
                </a:lnTo>
                <a:lnTo>
                  <a:pt x="3804" y="873"/>
                </a:lnTo>
                <a:lnTo>
                  <a:pt x="3803" y="873"/>
                </a:lnTo>
                <a:lnTo>
                  <a:pt x="3804" y="873"/>
                </a:lnTo>
                <a:lnTo>
                  <a:pt x="3803" y="873"/>
                </a:lnTo>
                <a:lnTo>
                  <a:pt x="3803" y="874"/>
                </a:lnTo>
                <a:lnTo>
                  <a:pt x="3802" y="874"/>
                </a:lnTo>
                <a:lnTo>
                  <a:pt x="3802" y="875"/>
                </a:lnTo>
                <a:lnTo>
                  <a:pt x="3801" y="875"/>
                </a:lnTo>
                <a:lnTo>
                  <a:pt x="3801" y="874"/>
                </a:lnTo>
                <a:lnTo>
                  <a:pt x="3800" y="874"/>
                </a:lnTo>
                <a:lnTo>
                  <a:pt x="3801" y="874"/>
                </a:lnTo>
                <a:lnTo>
                  <a:pt x="3801" y="875"/>
                </a:lnTo>
                <a:lnTo>
                  <a:pt x="3800" y="875"/>
                </a:lnTo>
                <a:lnTo>
                  <a:pt x="3799" y="875"/>
                </a:lnTo>
                <a:lnTo>
                  <a:pt x="3800" y="875"/>
                </a:lnTo>
                <a:lnTo>
                  <a:pt x="3800" y="876"/>
                </a:lnTo>
                <a:lnTo>
                  <a:pt x="3800" y="877"/>
                </a:lnTo>
                <a:lnTo>
                  <a:pt x="3801" y="877"/>
                </a:lnTo>
                <a:lnTo>
                  <a:pt x="3800" y="877"/>
                </a:lnTo>
                <a:lnTo>
                  <a:pt x="3801" y="877"/>
                </a:lnTo>
                <a:lnTo>
                  <a:pt x="3801" y="878"/>
                </a:lnTo>
                <a:lnTo>
                  <a:pt x="3800" y="878"/>
                </a:lnTo>
                <a:lnTo>
                  <a:pt x="3799" y="878"/>
                </a:lnTo>
                <a:lnTo>
                  <a:pt x="3799" y="877"/>
                </a:lnTo>
                <a:lnTo>
                  <a:pt x="3799" y="878"/>
                </a:lnTo>
                <a:lnTo>
                  <a:pt x="3797" y="878"/>
                </a:lnTo>
                <a:lnTo>
                  <a:pt x="3796" y="878"/>
                </a:lnTo>
                <a:lnTo>
                  <a:pt x="3795" y="878"/>
                </a:lnTo>
                <a:lnTo>
                  <a:pt x="3794" y="878"/>
                </a:lnTo>
                <a:lnTo>
                  <a:pt x="3794" y="880"/>
                </a:lnTo>
                <a:lnTo>
                  <a:pt x="3793" y="880"/>
                </a:lnTo>
                <a:lnTo>
                  <a:pt x="3793" y="878"/>
                </a:lnTo>
                <a:lnTo>
                  <a:pt x="3793" y="880"/>
                </a:lnTo>
                <a:lnTo>
                  <a:pt x="3793" y="881"/>
                </a:lnTo>
                <a:lnTo>
                  <a:pt x="3792" y="882"/>
                </a:lnTo>
                <a:lnTo>
                  <a:pt x="3792" y="881"/>
                </a:lnTo>
                <a:lnTo>
                  <a:pt x="3791" y="881"/>
                </a:lnTo>
                <a:lnTo>
                  <a:pt x="3789" y="881"/>
                </a:lnTo>
                <a:lnTo>
                  <a:pt x="3791" y="881"/>
                </a:lnTo>
                <a:lnTo>
                  <a:pt x="3791" y="882"/>
                </a:lnTo>
                <a:lnTo>
                  <a:pt x="3789" y="882"/>
                </a:lnTo>
                <a:lnTo>
                  <a:pt x="3788" y="881"/>
                </a:lnTo>
                <a:lnTo>
                  <a:pt x="3788" y="882"/>
                </a:lnTo>
                <a:lnTo>
                  <a:pt x="3789" y="882"/>
                </a:lnTo>
                <a:lnTo>
                  <a:pt x="3789" y="883"/>
                </a:lnTo>
                <a:lnTo>
                  <a:pt x="3789" y="882"/>
                </a:lnTo>
                <a:lnTo>
                  <a:pt x="3789" y="883"/>
                </a:lnTo>
                <a:lnTo>
                  <a:pt x="3791" y="883"/>
                </a:lnTo>
                <a:lnTo>
                  <a:pt x="3792" y="883"/>
                </a:lnTo>
                <a:lnTo>
                  <a:pt x="3791" y="883"/>
                </a:lnTo>
                <a:lnTo>
                  <a:pt x="3789" y="884"/>
                </a:lnTo>
                <a:lnTo>
                  <a:pt x="3789" y="885"/>
                </a:lnTo>
                <a:lnTo>
                  <a:pt x="3788" y="885"/>
                </a:lnTo>
                <a:lnTo>
                  <a:pt x="3789" y="885"/>
                </a:lnTo>
                <a:lnTo>
                  <a:pt x="3788" y="885"/>
                </a:lnTo>
                <a:lnTo>
                  <a:pt x="3788" y="886"/>
                </a:lnTo>
                <a:lnTo>
                  <a:pt x="3787" y="886"/>
                </a:lnTo>
                <a:lnTo>
                  <a:pt x="3787" y="885"/>
                </a:lnTo>
                <a:lnTo>
                  <a:pt x="3786" y="885"/>
                </a:lnTo>
                <a:lnTo>
                  <a:pt x="3785" y="885"/>
                </a:lnTo>
                <a:lnTo>
                  <a:pt x="3785" y="884"/>
                </a:lnTo>
                <a:lnTo>
                  <a:pt x="3784" y="884"/>
                </a:lnTo>
                <a:lnTo>
                  <a:pt x="3784" y="883"/>
                </a:lnTo>
                <a:lnTo>
                  <a:pt x="3784" y="882"/>
                </a:lnTo>
                <a:lnTo>
                  <a:pt x="3785" y="882"/>
                </a:lnTo>
                <a:lnTo>
                  <a:pt x="3784" y="882"/>
                </a:lnTo>
                <a:lnTo>
                  <a:pt x="3784" y="881"/>
                </a:lnTo>
                <a:lnTo>
                  <a:pt x="3784" y="880"/>
                </a:lnTo>
                <a:lnTo>
                  <a:pt x="3784" y="878"/>
                </a:lnTo>
                <a:lnTo>
                  <a:pt x="3784" y="877"/>
                </a:lnTo>
                <a:lnTo>
                  <a:pt x="3785" y="877"/>
                </a:lnTo>
                <a:lnTo>
                  <a:pt x="3784" y="877"/>
                </a:lnTo>
                <a:lnTo>
                  <a:pt x="3784" y="878"/>
                </a:lnTo>
                <a:lnTo>
                  <a:pt x="3783" y="878"/>
                </a:lnTo>
                <a:lnTo>
                  <a:pt x="3783" y="880"/>
                </a:lnTo>
                <a:lnTo>
                  <a:pt x="3783" y="881"/>
                </a:lnTo>
                <a:lnTo>
                  <a:pt x="3783" y="882"/>
                </a:lnTo>
                <a:lnTo>
                  <a:pt x="3783" y="883"/>
                </a:lnTo>
                <a:lnTo>
                  <a:pt x="3783" y="884"/>
                </a:lnTo>
                <a:lnTo>
                  <a:pt x="3782" y="884"/>
                </a:lnTo>
                <a:lnTo>
                  <a:pt x="3782" y="883"/>
                </a:lnTo>
                <a:lnTo>
                  <a:pt x="3782" y="884"/>
                </a:lnTo>
                <a:lnTo>
                  <a:pt x="3783" y="884"/>
                </a:lnTo>
                <a:lnTo>
                  <a:pt x="3783" y="885"/>
                </a:lnTo>
                <a:lnTo>
                  <a:pt x="3784" y="885"/>
                </a:lnTo>
                <a:lnTo>
                  <a:pt x="3784" y="886"/>
                </a:lnTo>
                <a:lnTo>
                  <a:pt x="3783" y="886"/>
                </a:lnTo>
                <a:lnTo>
                  <a:pt x="3784" y="886"/>
                </a:lnTo>
                <a:lnTo>
                  <a:pt x="3784" y="887"/>
                </a:lnTo>
                <a:lnTo>
                  <a:pt x="3784" y="889"/>
                </a:lnTo>
                <a:lnTo>
                  <a:pt x="3783" y="889"/>
                </a:lnTo>
                <a:lnTo>
                  <a:pt x="3783" y="887"/>
                </a:lnTo>
                <a:lnTo>
                  <a:pt x="3782" y="887"/>
                </a:lnTo>
                <a:lnTo>
                  <a:pt x="3780" y="887"/>
                </a:lnTo>
                <a:lnTo>
                  <a:pt x="3780" y="886"/>
                </a:lnTo>
                <a:lnTo>
                  <a:pt x="3779" y="886"/>
                </a:lnTo>
                <a:lnTo>
                  <a:pt x="3779" y="885"/>
                </a:lnTo>
                <a:lnTo>
                  <a:pt x="3779" y="884"/>
                </a:lnTo>
                <a:lnTo>
                  <a:pt x="3778" y="884"/>
                </a:lnTo>
                <a:lnTo>
                  <a:pt x="3778" y="883"/>
                </a:lnTo>
                <a:lnTo>
                  <a:pt x="3778" y="884"/>
                </a:lnTo>
                <a:lnTo>
                  <a:pt x="3778" y="883"/>
                </a:lnTo>
                <a:lnTo>
                  <a:pt x="3777" y="883"/>
                </a:lnTo>
                <a:lnTo>
                  <a:pt x="3777" y="884"/>
                </a:lnTo>
                <a:lnTo>
                  <a:pt x="3776" y="884"/>
                </a:lnTo>
                <a:lnTo>
                  <a:pt x="3776" y="883"/>
                </a:lnTo>
                <a:lnTo>
                  <a:pt x="3776" y="882"/>
                </a:lnTo>
                <a:lnTo>
                  <a:pt x="3776" y="883"/>
                </a:lnTo>
                <a:lnTo>
                  <a:pt x="3776" y="882"/>
                </a:lnTo>
                <a:lnTo>
                  <a:pt x="3777" y="882"/>
                </a:lnTo>
                <a:lnTo>
                  <a:pt x="3776" y="882"/>
                </a:lnTo>
                <a:lnTo>
                  <a:pt x="3775" y="882"/>
                </a:lnTo>
                <a:lnTo>
                  <a:pt x="3775" y="881"/>
                </a:lnTo>
                <a:lnTo>
                  <a:pt x="3774" y="881"/>
                </a:lnTo>
                <a:lnTo>
                  <a:pt x="3772" y="881"/>
                </a:lnTo>
                <a:lnTo>
                  <a:pt x="3772" y="880"/>
                </a:lnTo>
                <a:lnTo>
                  <a:pt x="3771" y="880"/>
                </a:lnTo>
                <a:lnTo>
                  <a:pt x="3772" y="880"/>
                </a:lnTo>
                <a:lnTo>
                  <a:pt x="3772" y="881"/>
                </a:lnTo>
                <a:lnTo>
                  <a:pt x="3774" y="881"/>
                </a:lnTo>
                <a:lnTo>
                  <a:pt x="3775" y="881"/>
                </a:lnTo>
                <a:lnTo>
                  <a:pt x="3775" y="882"/>
                </a:lnTo>
                <a:lnTo>
                  <a:pt x="3775" y="883"/>
                </a:lnTo>
                <a:lnTo>
                  <a:pt x="3775" y="884"/>
                </a:lnTo>
                <a:lnTo>
                  <a:pt x="3774" y="884"/>
                </a:lnTo>
                <a:lnTo>
                  <a:pt x="3775" y="884"/>
                </a:lnTo>
                <a:lnTo>
                  <a:pt x="3775" y="885"/>
                </a:lnTo>
                <a:lnTo>
                  <a:pt x="3776" y="885"/>
                </a:lnTo>
                <a:lnTo>
                  <a:pt x="3775" y="885"/>
                </a:lnTo>
                <a:lnTo>
                  <a:pt x="3774" y="885"/>
                </a:lnTo>
                <a:lnTo>
                  <a:pt x="3774" y="884"/>
                </a:lnTo>
                <a:lnTo>
                  <a:pt x="3772" y="884"/>
                </a:lnTo>
                <a:lnTo>
                  <a:pt x="3772" y="885"/>
                </a:lnTo>
                <a:lnTo>
                  <a:pt x="3772" y="884"/>
                </a:lnTo>
                <a:lnTo>
                  <a:pt x="3772" y="885"/>
                </a:lnTo>
                <a:lnTo>
                  <a:pt x="3772" y="884"/>
                </a:lnTo>
                <a:lnTo>
                  <a:pt x="3774" y="884"/>
                </a:lnTo>
                <a:lnTo>
                  <a:pt x="3774" y="885"/>
                </a:lnTo>
                <a:lnTo>
                  <a:pt x="3772" y="885"/>
                </a:lnTo>
                <a:lnTo>
                  <a:pt x="3771" y="885"/>
                </a:lnTo>
                <a:lnTo>
                  <a:pt x="3771" y="886"/>
                </a:lnTo>
                <a:lnTo>
                  <a:pt x="3771" y="887"/>
                </a:lnTo>
                <a:lnTo>
                  <a:pt x="3770" y="887"/>
                </a:lnTo>
                <a:lnTo>
                  <a:pt x="3771" y="887"/>
                </a:lnTo>
                <a:lnTo>
                  <a:pt x="3771" y="889"/>
                </a:lnTo>
                <a:lnTo>
                  <a:pt x="3770" y="889"/>
                </a:lnTo>
                <a:lnTo>
                  <a:pt x="3771" y="889"/>
                </a:lnTo>
                <a:lnTo>
                  <a:pt x="3770" y="889"/>
                </a:lnTo>
                <a:lnTo>
                  <a:pt x="3769" y="889"/>
                </a:lnTo>
                <a:lnTo>
                  <a:pt x="3768" y="889"/>
                </a:lnTo>
                <a:lnTo>
                  <a:pt x="3768" y="890"/>
                </a:lnTo>
                <a:lnTo>
                  <a:pt x="3767" y="890"/>
                </a:lnTo>
                <a:lnTo>
                  <a:pt x="3767" y="889"/>
                </a:lnTo>
                <a:lnTo>
                  <a:pt x="3766" y="889"/>
                </a:lnTo>
                <a:lnTo>
                  <a:pt x="3764" y="889"/>
                </a:lnTo>
                <a:lnTo>
                  <a:pt x="3763" y="889"/>
                </a:lnTo>
                <a:lnTo>
                  <a:pt x="3762" y="889"/>
                </a:lnTo>
                <a:lnTo>
                  <a:pt x="3761" y="889"/>
                </a:lnTo>
                <a:lnTo>
                  <a:pt x="3761" y="887"/>
                </a:lnTo>
                <a:lnTo>
                  <a:pt x="3761" y="889"/>
                </a:lnTo>
                <a:lnTo>
                  <a:pt x="3761" y="887"/>
                </a:lnTo>
                <a:lnTo>
                  <a:pt x="3760" y="887"/>
                </a:lnTo>
                <a:lnTo>
                  <a:pt x="3759" y="887"/>
                </a:lnTo>
                <a:lnTo>
                  <a:pt x="3759" y="889"/>
                </a:lnTo>
                <a:lnTo>
                  <a:pt x="3759" y="887"/>
                </a:lnTo>
                <a:lnTo>
                  <a:pt x="3759" y="889"/>
                </a:lnTo>
                <a:lnTo>
                  <a:pt x="3759" y="887"/>
                </a:lnTo>
                <a:lnTo>
                  <a:pt x="3760" y="887"/>
                </a:lnTo>
                <a:lnTo>
                  <a:pt x="3760" y="889"/>
                </a:lnTo>
                <a:lnTo>
                  <a:pt x="3761" y="889"/>
                </a:lnTo>
                <a:lnTo>
                  <a:pt x="3762" y="889"/>
                </a:lnTo>
                <a:lnTo>
                  <a:pt x="3762" y="890"/>
                </a:lnTo>
                <a:lnTo>
                  <a:pt x="3762" y="889"/>
                </a:lnTo>
                <a:lnTo>
                  <a:pt x="3763" y="889"/>
                </a:lnTo>
                <a:lnTo>
                  <a:pt x="3763" y="890"/>
                </a:lnTo>
                <a:lnTo>
                  <a:pt x="3763" y="889"/>
                </a:lnTo>
                <a:lnTo>
                  <a:pt x="3764" y="889"/>
                </a:lnTo>
                <a:lnTo>
                  <a:pt x="3764" y="890"/>
                </a:lnTo>
                <a:lnTo>
                  <a:pt x="3766" y="890"/>
                </a:lnTo>
                <a:lnTo>
                  <a:pt x="3767" y="890"/>
                </a:lnTo>
                <a:lnTo>
                  <a:pt x="3767" y="891"/>
                </a:lnTo>
                <a:lnTo>
                  <a:pt x="3768" y="891"/>
                </a:lnTo>
                <a:lnTo>
                  <a:pt x="3768" y="890"/>
                </a:lnTo>
                <a:lnTo>
                  <a:pt x="3769" y="890"/>
                </a:lnTo>
                <a:lnTo>
                  <a:pt x="3770" y="890"/>
                </a:lnTo>
                <a:lnTo>
                  <a:pt x="3769" y="890"/>
                </a:lnTo>
                <a:lnTo>
                  <a:pt x="3770" y="890"/>
                </a:lnTo>
                <a:lnTo>
                  <a:pt x="3771" y="890"/>
                </a:lnTo>
                <a:lnTo>
                  <a:pt x="3771" y="889"/>
                </a:lnTo>
                <a:lnTo>
                  <a:pt x="3771" y="887"/>
                </a:lnTo>
                <a:lnTo>
                  <a:pt x="3772" y="887"/>
                </a:lnTo>
                <a:lnTo>
                  <a:pt x="3772" y="889"/>
                </a:lnTo>
                <a:lnTo>
                  <a:pt x="3772" y="887"/>
                </a:lnTo>
                <a:lnTo>
                  <a:pt x="3772" y="886"/>
                </a:lnTo>
                <a:lnTo>
                  <a:pt x="3774" y="886"/>
                </a:lnTo>
                <a:lnTo>
                  <a:pt x="3775" y="886"/>
                </a:lnTo>
                <a:lnTo>
                  <a:pt x="3776" y="886"/>
                </a:lnTo>
                <a:lnTo>
                  <a:pt x="3777" y="886"/>
                </a:lnTo>
                <a:lnTo>
                  <a:pt x="3778" y="886"/>
                </a:lnTo>
                <a:lnTo>
                  <a:pt x="3779" y="887"/>
                </a:lnTo>
                <a:lnTo>
                  <a:pt x="3778" y="887"/>
                </a:lnTo>
                <a:lnTo>
                  <a:pt x="3778" y="889"/>
                </a:lnTo>
                <a:lnTo>
                  <a:pt x="3777" y="889"/>
                </a:lnTo>
                <a:lnTo>
                  <a:pt x="3778" y="889"/>
                </a:lnTo>
                <a:lnTo>
                  <a:pt x="3778" y="890"/>
                </a:lnTo>
                <a:lnTo>
                  <a:pt x="3777" y="890"/>
                </a:lnTo>
                <a:lnTo>
                  <a:pt x="3778" y="890"/>
                </a:lnTo>
                <a:lnTo>
                  <a:pt x="3777" y="890"/>
                </a:lnTo>
                <a:lnTo>
                  <a:pt x="3777" y="891"/>
                </a:lnTo>
                <a:lnTo>
                  <a:pt x="3776" y="891"/>
                </a:lnTo>
                <a:lnTo>
                  <a:pt x="3776" y="892"/>
                </a:lnTo>
                <a:lnTo>
                  <a:pt x="3775" y="892"/>
                </a:lnTo>
                <a:lnTo>
                  <a:pt x="3775" y="893"/>
                </a:lnTo>
                <a:lnTo>
                  <a:pt x="3774" y="893"/>
                </a:lnTo>
                <a:lnTo>
                  <a:pt x="3775" y="893"/>
                </a:lnTo>
                <a:lnTo>
                  <a:pt x="3775" y="894"/>
                </a:lnTo>
                <a:lnTo>
                  <a:pt x="3775" y="895"/>
                </a:lnTo>
                <a:lnTo>
                  <a:pt x="3774" y="895"/>
                </a:lnTo>
                <a:lnTo>
                  <a:pt x="3775" y="895"/>
                </a:lnTo>
                <a:lnTo>
                  <a:pt x="3775" y="897"/>
                </a:lnTo>
                <a:lnTo>
                  <a:pt x="3775" y="898"/>
                </a:lnTo>
                <a:lnTo>
                  <a:pt x="3775" y="899"/>
                </a:lnTo>
                <a:lnTo>
                  <a:pt x="3776" y="899"/>
                </a:lnTo>
                <a:lnTo>
                  <a:pt x="3775" y="898"/>
                </a:lnTo>
                <a:lnTo>
                  <a:pt x="3776" y="898"/>
                </a:lnTo>
                <a:lnTo>
                  <a:pt x="3777" y="899"/>
                </a:lnTo>
                <a:lnTo>
                  <a:pt x="3777" y="900"/>
                </a:lnTo>
                <a:lnTo>
                  <a:pt x="3777" y="901"/>
                </a:lnTo>
                <a:lnTo>
                  <a:pt x="3777" y="902"/>
                </a:lnTo>
                <a:lnTo>
                  <a:pt x="3778" y="902"/>
                </a:lnTo>
                <a:lnTo>
                  <a:pt x="3777" y="902"/>
                </a:lnTo>
                <a:lnTo>
                  <a:pt x="3777" y="903"/>
                </a:lnTo>
                <a:lnTo>
                  <a:pt x="3777" y="902"/>
                </a:lnTo>
                <a:lnTo>
                  <a:pt x="3778" y="902"/>
                </a:lnTo>
                <a:lnTo>
                  <a:pt x="3779" y="902"/>
                </a:lnTo>
                <a:lnTo>
                  <a:pt x="3780" y="902"/>
                </a:lnTo>
                <a:lnTo>
                  <a:pt x="3780" y="903"/>
                </a:lnTo>
                <a:lnTo>
                  <a:pt x="3782" y="903"/>
                </a:lnTo>
                <a:lnTo>
                  <a:pt x="3782" y="905"/>
                </a:lnTo>
                <a:lnTo>
                  <a:pt x="3782" y="906"/>
                </a:lnTo>
                <a:lnTo>
                  <a:pt x="3782" y="907"/>
                </a:lnTo>
                <a:lnTo>
                  <a:pt x="3783" y="907"/>
                </a:lnTo>
                <a:lnTo>
                  <a:pt x="3783" y="906"/>
                </a:lnTo>
                <a:lnTo>
                  <a:pt x="3782" y="906"/>
                </a:lnTo>
                <a:lnTo>
                  <a:pt x="3783" y="906"/>
                </a:lnTo>
                <a:lnTo>
                  <a:pt x="3783" y="905"/>
                </a:lnTo>
                <a:lnTo>
                  <a:pt x="3782" y="905"/>
                </a:lnTo>
                <a:lnTo>
                  <a:pt x="3782" y="903"/>
                </a:lnTo>
                <a:lnTo>
                  <a:pt x="3782" y="902"/>
                </a:lnTo>
                <a:lnTo>
                  <a:pt x="3780" y="902"/>
                </a:lnTo>
                <a:lnTo>
                  <a:pt x="3780" y="901"/>
                </a:lnTo>
                <a:lnTo>
                  <a:pt x="3779" y="901"/>
                </a:lnTo>
                <a:lnTo>
                  <a:pt x="3778" y="901"/>
                </a:lnTo>
                <a:lnTo>
                  <a:pt x="3778" y="900"/>
                </a:lnTo>
                <a:lnTo>
                  <a:pt x="3778" y="899"/>
                </a:lnTo>
                <a:lnTo>
                  <a:pt x="3777" y="899"/>
                </a:lnTo>
                <a:lnTo>
                  <a:pt x="3777" y="898"/>
                </a:lnTo>
                <a:lnTo>
                  <a:pt x="3777" y="897"/>
                </a:lnTo>
                <a:lnTo>
                  <a:pt x="3776" y="897"/>
                </a:lnTo>
                <a:lnTo>
                  <a:pt x="3776" y="895"/>
                </a:lnTo>
                <a:lnTo>
                  <a:pt x="3776" y="894"/>
                </a:lnTo>
                <a:lnTo>
                  <a:pt x="3776" y="893"/>
                </a:lnTo>
                <a:lnTo>
                  <a:pt x="3777" y="893"/>
                </a:lnTo>
                <a:lnTo>
                  <a:pt x="3777" y="892"/>
                </a:lnTo>
                <a:lnTo>
                  <a:pt x="3778" y="892"/>
                </a:lnTo>
                <a:lnTo>
                  <a:pt x="3778" y="891"/>
                </a:lnTo>
                <a:lnTo>
                  <a:pt x="3779" y="891"/>
                </a:lnTo>
                <a:lnTo>
                  <a:pt x="3780" y="891"/>
                </a:lnTo>
                <a:lnTo>
                  <a:pt x="3780" y="890"/>
                </a:lnTo>
                <a:lnTo>
                  <a:pt x="3782" y="890"/>
                </a:lnTo>
                <a:lnTo>
                  <a:pt x="3782" y="891"/>
                </a:lnTo>
                <a:lnTo>
                  <a:pt x="3783" y="891"/>
                </a:lnTo>
                <a:lnTo>
                  <a:pt x="3783" y="892"/>
                </a:lnTo>
                <a:lnTo>
                  <a:pt x="3783" y="891"/>
                </a:lnTo>
                <a:lnTo>
                  <a:pt x="3783" y="892"/>
                </a:lnTo>
                <a:lnTo>
                  <a:pt x="3782" y="892"/>
                </a:lnTo>
                <a:lnTo>
                  <a:pt x="3782" y="893"/>
                </a:lnTo>
                <a:lnTo>
                  <a:pt x="3783" y="893"/>
                </a:lnTo>
                <a:lnTo>
                  <a:pt x="3782" y="893"/>
                </a:lnTo>
                <a:lnTo>
                  <a:pt x="3783" y="893"/>
                </a:lnTo>
                <a:lnTo>
                  <a:pt x="3784" y="893"/>
                </a:lnTo>
                <a:lnTo>
                  <a:pt x="3784" y="892"/>
                </a:lnTo>
                <a:lnTo>
                  <a:pt x="3785" y="892"/>
                </a:lnTo>
                <a:lnTo>
                  <a:pt x="3786" y="892"/>
                </a:lnTo>
                <a:lnTo>
                  <a:pt x="3786" y="891"/>
                </a:lnTo>
                <a:lnTo>
                  <a:pt x="3786" y="890"/>
                </a:lnTo>
                <a:lnTo>
                  <a:pt x="3787" y="890"/>
                </a:lnTo>
                <a:lnTo>
                  <a:pt x="3787" y="891"/>
                </a:lnTo>
                <a:lnTo>
                  <a:pt x="3788" y="891"/>
                </a:lnTo>
                <a:lnTo>
                  <a:pt x="3789" y="891"/>
                </a:lnTo>
                <a:lnTo>
                  <a:pt x="3789" y="892"/>
                </a:lnTo>
                <a:lnTo>
                  <a:pt x="3791" y="892"/>
                </a:lnTo>
                <a:lnTo>
                  <a:pt x="3792" y="893"/>
                </a:lnTo>
                <a:lnTo>
                  <a:pt x="3792" y="892"/>
                </a:lnTo>
                <a:lnTo>
                  <a:pt x="3793" y="892"/>
                </a:lnTo>
                <a:lnTo>
                  <a:pt x="3793" y="893"/>
                </a:lnTo>
                <a:lnTo>
                  <a:pt x="3794" y="893"/>
                </a:lnTo>
                <a:lnTo>
                  <a:pt x="3794" y="892"/>
                </a:lnTo>
                <a:lnTo>
                  <a:pt x="3795" y="892"/>
                </a:lnTo>
                <a:lnTo>
                  <a:pt x="3795" y="893"/>
                </a:lnTo>
                <a:lnTo>
                  <a:pt x="3796" y="893"/>
                </a:lnTo>
                <a:lnTo>
                  <a:pt x="3796" y="894"/>
                </a:lnTo>
                <a:lnTo>
                  <a:pt x="3797" y="894"/>
                </a:lnTo>
                <a:lnTo>
                  <a:pt x="3797" y="895"/>
                </a:lnTo>
                <a:lnTo>
                  <a:pt x="3799" y="895"/>
                </a:lnTo>
                <a:lnTo>
                  <a:pt x="3799" y="894"/>
                </a:lnTo>
                <a:lnTo>
                  <a:pt x="3797" y="894"/>
                </a:lnTo>
                <a:lnTo>
                  <a:pt x="3797" y="893"/>
                </a:lnTo>
                <a:lnTo>
                  <a:pt x="3796" y="893"/>
                </a:lnTo>
                <a:lnTo>
                  <a:pt x="3796" y="892"/>
                </a:lnTo>
                <a:lnTo>
                  <a:pt x="3796" y="893"/>
                </a:lnTo>
                <a:lnTo>
                  <a:pt x="3796" y="892"/>
                </a:lnTo>
                <a:lnTo>
                  <a:pt x="3795" y="892"/>
                </a:lnTo>
                <a:lnTo>
                  <a:pt x="3794" y="892"/>
                </a:lnTo>
                <a:lnTo>
                  <a:pt x="3794" y="891"/>
                </a:lnTo>
                <a:lnTo>
                  <a:pt x="3795" y="891"/>
                </a:lnTo>
                <a:lnTo>
                  <a:pt x="3795" y="890"/>
                </a:lnTo>
                <a:lnTo>
                  <a:pt x="3795" y="889"/>
                </a:lnTo>
                <a:lnTo>
                  <a:pt x="3796" y="889"/>
                </a:lnTo>
                <a:lnTo>
                  <a:pt x="3795" y="889"/>
                </a:lnTo>
                <a:lnTo>
                  <a:pt x="3796" y="889"/>
                </a:lnTo>
                <a:lnTo>
                  <a:pt x="3796" y="887"/>
                </a:lnTo>
                <a:lnTo>
                  <a:pt x="3795" y="887"/>
                </a:lnTo>
                <a:lnTo>
                  <a:pt x="3795" y="886"/>
                </a:lnTo>
                <a:lnTo>
                  <a:pt x="3796" y="886"/>
                </a:lnTo>
                <a:lnTo>
                  <a:pt x="3796" y="885"/>
                </a:lnTo>
                <a:lnTo>
                  <a:pt x="3796" y="886"/>
                </a:lnTo>
                <a:lnTo>
                  <a:pt x="3796" y="885"/>
                </a:lnTo>
                <a:lnTo>
                  <a:pt x="3797" y="885"/>
                </a:lnTo>
                <a:lnTo>
                  <a:pt x="3799" y="885"/>
                </a:lnTo>
                <a:lnTo>
                  <a:pt x="3799" y="884"/>
                </a:lnTo>
                <a:lnTo>
                  <a:pt x="3799" y="885"/>
                </a:lnTo>
                <a:lnTo>
                  <a:pt x="3800" y="885"/>
                </a:lnTo>
                <a:lnTo>
                  <a:pt x="3801" y="885"/>
                </a:lnTo>
                <a:lnTo>
                  <a:pt x="3801" y="886"/>
                </a:lnTo>
                <a:lnTo>
                  <a:pt x="3802" y="886"/>
                </a:lnTo>
                <a:lnTo>
                  <a:pt x="3803" y="886"/>
                </a:lnTo>
                <a:lnTo>
                  <a:pt x="3803" y="885"/>
                </a:lnTo>
                <a:lnTo>
                  <a:pt x="3804" y="885"/>
                </a:lnTo>
                <a:lnTo>
                  <a:pt x="3805" y="885"/>
                </a:lnTo>
                <a:lnTo>
                  <a:pt x="3805" y="886"/>
                </a:lnTo>
                <a:lnTo>
                  <a:pt x="3806" y="886"/>
                </a:lnTo>
                <a:lnTo>
                  <a:pt x="3806" y="887"/>
                </a:lnTo>
                <a:lnTo>
                  <a:pt x="3808" y="887"/>
                </a:lnTo>
                <a:lnTo>
                  <a:pt x="3808" y="889"/>
                </a:lnTo>
                <a:lnTo>
                  <a:pt x="3809" y="889"/>
                </a:lnTo>
                <a:lnTo>
                  <a:pt x="3809" y="890"/>
                </a:lnTo>
                <a:lnTo>
                  <a:pt x="3809" y="889"/>
                </a:lnTo>
                <a:lnTo>
                  <a:pt x="3808" y="889"/>
                </a:lnTo>
                <a:lnTo>
                  <a:pt x="3808" y="887"/>
                </a:lnTo>
                <a:lnTo>
                  <a:pt x="3808" y="886"/>
                </a:lnTo>
                <a:lnTo>
                  <a:pt x="3806" y="886"/>
                </a:lnTo>
                <a:lnTo>
                  <a:pt x="3806" y="885"/>
                </a:lnTo>
                <a:lnTo>
                  <a:pt x="3806" y="884"/>
                </a:lnTo>
                <a:lnTo>
                  <a:pt x="3805" y="884"/>
                </a:lnTo>
                <a:lnTo>
                  <a:pt x="3805" y="883"/>
                </a:lnTo>
                <a:lnTo>
                  <a:pt x="3805" y="882"/>
                </a:lnTo>
                <a:lnTo>
                  <a:pt x="3805" y="881"/>
                </a:lnTo>
                <a:lnTo>
                  <a:pt x="3806" y="881"/>
                </a:lnTo>
                <a:lnTo>
                  <a:pt x="3806" y="880"/>
                </a:lnTo>
                <a:lnTo>
                  <a:pt x="3806" y="878"/>
                </a:lnTo>
                <a:lnTo>
                  <a:pt x="3806" y="877"/>
                </a:lnTo>
                <a:lnTo>
                  <a:pt x="3808" y="877"/>
                </a:lnTo>
                <a:lnTo>
                  <a:pt x="3808" y="876"/>
                </a:lnTo>
                <a:lnTo>
                  <a:pt x="3809" y="876"/>
                </a:lnTo>
                <a:lnTo>
                  <a:pt x="3809" y="875"/>
                </a:lnTo>
                <a:lnTo>
                  <a:pt x="3810" y="875"/>
                </a:lnTo>
                <a:lnTo>
                  <a:pt x="3811" y="875"/>
                </a:lnTo>
                <a:lnTo>
                  <a:pt x="3811" y="874"/>
                </a:lnTo>
                <a:lnTo>
                  <a:pt x="3812" y="874"/>
                </a:lnTo>
                <a:lnTo>
                  <a:pt x="3812" y="875"/>
                </a:lnTo>
                <a:lnTo>
                  <a:pt x="3812" y="874"/>
                </a:lnTo>
                <a:lnTo>
                  <a:pt x="3813" y="874"/>
                </a:lnTo>
                <a:lnTo>
                  <a:pt x="3813" y="873"/>
                </a:lnTo>
                <a:lnTo>
                  <a:pt x="3813" y="874"/>
                </a:lnTo>
                <a:lnTo>
                  <a:pt x="3813" y="875"/>
                </a:lnTo>
                <a:lnTo>
                  <a:pt x="3814" y="875"/>
                </a:lnTo>
                <a:lnTo>
                  <a:pt x="3813" y="875"/>
                </a:lnTo>
                <a:lnTo>
                  <a:pt x="3813" y="876"/>
                </a:lnTo>
                <a:lnTo>
                  <a:pt x="3813" y="877"/>
                </a:lnTo>
                <a:lnTo>
                  <a:pt x="3813" y="876"/>
                </a:lnTo>
                <a:lnTo>
                  <a:pt x="3814" y="876"/>
                </a:lnTo>
                <a:lnTo>
                  <a:pt x="3814" y="875"/>
                </a:lnTo>
                <a:lnTo>
                  <a:pt x="3814" y="876"/>
                </a:lnTo>
                <a:lnTo>
                  <a:pt x="3814" y="875"/>
                </a:lnTo>
                <a:lnTo>
                  <a:pt x="3814" y="876"/>
                </a:lnTo>
                <a:lnTo>
                  <a:pt x="3816" y="876"/>
                </a:lnTo>
                <a:lnTo>
                  <a:pt x="3816" y="877"/>
                </a:lnTo>
                <a:lnTo>
                  <a:pt x="3814" y="878"/>
                </a:lnTo>
                <a:lnTo>
                  <a:pt x="3814" y="880"/>
                </a:lnTo>
                <a:lnTo>
                  <a:pt x="3813" y="880"/>
                </a:lnTo>
                <a:lnTo>
                  <a:pt x="3814" y="880"/>
                </a:lnTo>
                <a:lnTo>
                  <a:pt x="3814" y="878"/>
                </a:lnTo>
                <a:lnTo>
                  <a:pt x="3816" y="880"/>
                </a:lnTo>
                <a:lnTo>
                  <a:pt x="3816" y="878"/>
                </a:lnTo>
                <a:lnTo>
                  <a:pt x="3816" y="877"/>
                </a:lnTo>
                <a:lnTo>
                  <a:pt x="3817" y="877"/>
                </a:lnTo>
                <a:lnTo>
                  <a:pt x="3816" y="877"/>
                </a:lnTo>
                <a:lnTo>
                  <a:pt x="3817" y="877"/>
                </a:lnTo>
                <a:lnTo>
                  <a:pt x="3816" y="876"/>
                </a:lnTo>
                <a:lnTo>
                  <a:pt x="3817" y="876"/>
                </a:lnTo>
                <a:lnTo>
                  <a:pt x="3818" y="876"/>
                </a:lnTo>
                <a:lnTo>
                  <a:pt x="3818" y="877"/>
                </a:lnTo>
                <a:lnTo>
                  <a:pt x="3818" y="876"/>
                </a:lnTo>
                <a:lnTo>
                  <a:pt x="3818" y="877"/>
                </a:lnTo>
                <a:lnTo>
                  <a:pt x="3819" y="877"/>
                </a:lnTo>
                <a:lnTo>
                  <a:pt x="3819" y="876"/>
                </a:lnTo>
                <a:lnTo>
                  <a:pt x="3820" y="876"/>
                </a:lnTo>
                <a:lnTo>
                  <a:pt x="3821" y="876"/>
                </a:lnTo>
                <a:lnTo>
                  <a:pt x="3821" y="877"/>
                </a:lnTo>
                <a:lnTo>
                  <a:pt x="3821" y="876"/>
                </a:lnTo>
                <a:lnTo>
                  <a:pt x="3822" y="876"/>
                </a:lnTo>
                <a:lnTo>
                  <a:pt x="3822" y="877"/>
                </a:lnTo>
                <a:lnTo>
                  <a:pt x="3822" y="876"/>
                </a:lnTo>
                <a:lnTo>
                  <a:pt x="3822" y="877"/>
                </a:lnTo>
                <a:lnTo>
                  <a:pt x="3823" y="877"/>
                </a:lnTo>
                <a:lnTo>
                  <a:pt x="3823" y="878"/>
                </a:lnTo>
                <a:lnTo>
                  <a:pt x="3822" y="878"/>
                </a:lnTo>
                <a:lnTo>
                  <a:pt x="3823" y="878"/>
                </a:lnTo>
                <a:lnTo>
                  <a:pt x="3823" y="880"/>
                </a:lnTo>
                <a:lnTo>
                  <a:pt x="3822" y="880"/>
                </a:lnTo>
                <a:lnTo>
                  <a:pt x="3821" y="880"/>
                </a:lnTo>
                <a:lnTo>
                  <a:pt x="3822" y="880"/>
                </a:lnTo>
                <a:lnTo>
                  <a:pt x="3821" y="880"/>
                </a:lnTo>
                <a:lnTo>
                  <a:pt x="3821" y="881"/>
                </a:lnTo>
                <a:lnTo>
                  <a:pt x="3822" y="881"/>
                </a:lnTo>
                <a:lnTo>
                  <a:pt x="3821" y="881"/>
                </a:lnTo>
                <a:lnTo>
                  <a:pt x="3820" y="881"/>
                </a:lnTo>
                <a:lnTo>
                  <a:pt x="3819" y="881"/>
                </a:lnTo>
                <a:lnTo>
                  <a:pt x="3818" y="881"/>
                </a:lnTo>
                <a:lnTo>
                  <a:pt x="3819" y="881"/>
                </a:lnTo>
                <a:lnTo>
                  <a:pt x="3820" y="881"/>
                </a:lnTo>
                <a:lnTo>
                  <a:pt x="3821" y="881"/>
                </a:lnTo>
                <a:lnTo>
                  <a:pt x="3821" y="882"/>
                </a:lnTo>
                <a:lnTo>
                  <a:pt x="3820" y="882"/>
                </a:lnTo>
                <a:lnTo>
                  <a:pt x="3820" y="883"/>
                </a:lnTo>
                <a:lnTo>
                  <a:pt x="3820" y="884"/>
                </a:lnTo>
                <a:lnTo>
                  <a:pt x="3821" y="884"/>
                </a:lnTo>
                <a:lnTo>
                  <a:pt x="3821" y="885"/>
                </a:lnTo>
                <a:lnTo>
                  <a:pt x="3820" y="885"/>
                </a:lnTo>
                <a:lnTo>
                  <a:pt x="3820" y="886"/>
                </a:lnTo>
                <a:lnTo>
                  <a:pt x="3819" y="886"/>
                </a:lnTo>
                <a:lnTo>
                  <a:pt x="3818" y="886"/>
                </a:lnTo>
                <a:lnTo>
                  <a:pt x="3819" y="886"/>
                </a:lnTo>
                <a:lnTo>
                  <a:pt x="3819" y="887"/>
                </a:lnTo>
                <a:lnTo>
                  <a:pt x="3819" y="886"/>
                </a:lnTo>
                <a:lnTo>
                  <a:pt x="3820" y="886"/>
                </a:lnTo>
                <a:lnTo>
                  <a:pt x="3821" y="886"/>
                </a:lnTo>
                <a:lnTo>
                  <a:pt x="3821" y="885"/>
                </a:lnTo>
                <a:lnTo>
                  <a:pt x="3822" y="885"/>
                </a:lnTo>
                <a:lnTo>
                  <a:pt x="3822" y="886"/>
                </a:lnTo>
                <a:lnTo>
                  <a:pt x="3823" y="886"/>
                </a:lnTo>
                <a:lnTo>
                  <a:pt x="3823" y="887"/>
                </a:lnTo>
                <a:lnTo>
                  <a:pt x="3823" y="886"/>
                </a:lnTo>
                <a:lnTo>
                  <a:pt x="3823" y="885"/>
                </a:lnTo>
                <a:lnTo>
                  <a:pt x="3822" y="885"/>
                </a:lnTo>
                <a:lnTo>
                  <a:pt x="3821" y="885"/>
                </a:lnTo>
                <a:lnTo>
                  <a:pt x="3821" y="884"/>
                </a:lnTo>
                <a:lnTo>
                  <a:pt x="3821" y="883"/>
                </a:lnTo>
                <a:lnTo>
                  <a:pt x="3821" y="882"/>
                </a:lnTo>
                <a:lnTo>
                  <a:pt x="3822" y="882"/>
                </a:lnTo>
                <a:lnTo>
                  <a:pt x="3822" y="883"/>
                </a:lnTo>
                <a:lnTo>
                  <a:pt x="3822" y="882"/>
                </a:lnTo>
                <a:lnTo>
                  <a:pt x="3821" y="882"/>
                </a:lnTo>
                <a:lnTo>
                  <a:pt x="3822" y="882"/>
                </a:lnTo>
                <a:lnTo>
                  <a:pt x="3822" y="881"/>
                </a:lnTo>
                <a:lnTo>
                  <a:pt x="3823" y="881"/>
                </a:lnTo>
                <a:lnTo>
                  <a:pt x="3823" y="880"/>
                </a:lnTo>
                <a:lnTo>
                  <a:pt x="3823" y="881"/>
                </a:lnTo>
                <a:lnTo>
                  <a:pt x="3825" y="881"/>
                </a:lnTo>
                <a:lnTo>
                  <a:pt x="3823" y="881"/>
                </a:lnTo>
                <a:lnTo>
                  <a:pt x="3825" y="881"/>
                </a:lnTo>
                <a:lnTo>
                  <a:pt x="3825" y="880"/>
                </a:lnTo>
                <a:lnTo>
                  <a:pt x="3826" y="880"/>
                </a:lnTo>
                <a:lnTo>
                  <a:pt x="3827" y="880"/>
                </a:lnTo>
                <a:lnTo>
                  <a:pt x="3827" y="881"/>
                </a:lnTo>
                <a:lnTo>
                  <a:pt x="3827" y="882"/>
                </a:lnTo>
                <a:lnTo>
                  <a:pt x="3827" y="881"/>
                </a:lnTo>
                <a:lnTo>
                  <a:pt x="3827" y="882"/>
                </a:lnTo>
                <a:lnTo>
                  <a:pt x="3827" y="883"/>
                </a:lnTo>
                <a:lnTo>
                  <a:pt x="3828" y="883"/>
                </a:lnTo>
                <a:lnTo>
                  <a:pt x="3827" y="883"/>
                </a:lnTo>
                <a:lnTo>
                  <a:pt x="3828" y="883"/>
                </a:lnTo>
                <a:lnTo>
                  <a:pt x="3828" y="882"/>
                </a:lnTo>
                <a:lnTo>
                  <a:pt x="3828" y="881"/>
                </a:lnTo>
                <a:lnTo>
                  <a:pt x="3828" y="880"/>
                </a:lnTo>
                <a:lnTo>
                  <a:pt x="3828" y="881"/>
                </a:lnTo>
                <a:lnTo>
                  <a:pt x="3828" y="880"/>
                </a:lnTo>
                <a:lnTo>
                  <a:pt x="3828" y="878"/>
                </a:lnTo>
                <a:lnTo>
                  <a:pt x="3827" y="878"/>
                </a:lnTo>
                <a:lnTo>
                  <a:pt x="3828" y="877"/>
                </a:lnTo>
                <a:lnTo>
                  <a:pt x="3829" y="877"/>
                </a:lnTo>
                <a:lnTo>
                  <a:pt x="3830" y="877"/>
                </a:lnTo>
                <a:lnTo>
                  <a:pt x="3831" y="877"/>
                </a:lnTo>
                <a:lnTo>
                  <a:pt x="3831" y="876"/>
                </a:lnTo>
                <a:lnTo>
                  <a:pt x="3833" y="876"/>
                </a:lnTo>
                <a:lnTo>
                  <a:pt x="3834" y="876"/>
                </a:lnTo>
                <a:lnTo>
                  <a:pt x="3834" y="877"/>
                </a:lnTo>
                <a:lnTo>
                  <a:pt x="3835" y="877"/>
                </a:lnTo>
                <a:lnTo>
                  <a:pt x="3836" y="876"/>
                </a:lnTo>
                <a:lnTo>
                  <a:pt x="3836" y="877"/>
                </a:lnTo>
                <a:lnTo>
                  <a:pt x="3837" y="877"/>
                </a:lnTo>
                <a:lnTo>
                  <a:pt x="3838" y="877"/>
                </a:lnTo>
                <a:lnTo>
                  <a:pt x="3838" y="878"/>
                </a:lnTo>
                <a:lnTo>
                  <a:pt x="3837" y="878"/>
                </a:lnTo>
                <a:lnTo>
                  <a:pt x="3838" y="878"/>
                </a:lnTo>
                <a:lnTo>
                  <a:pt x="3839" y="878"/>
                </a:lnTo>
                <a:lnTo>
                  <a:pt x="3838" y="878"/>
                </a:lnTo>
                <a:lnTo>
                  <a:pt x="3837" y="878"/>
                </a:lnTo>
                <a:lnTo>
                  <a:pt x="3836" y="878"/>
                </a:lnTo>
                <a:lnTo>
                  <a:pt x="3836" y="880"/>
                </a:lnTo>
                <a:lnTo>
                  <a:pt x="3836" y="878"/>
                </a:lnTo>
                <a:lnTo>
                  <a:pt x="3836" y="880"/>
                </a:lnTo>
                <a:lnTo>
                  <a:pt x="3837" y="880"/>
                </a:lnTo>
                <a:lnTo>
                  <a:pt x="3838" y="880"/>
                </a:lnTo>
                <a:lnTo>
                  <a:pt x="3838" y="881"/>
                </a:lnTo>
                <a:lnTo>
                  <a:pt x="3837" y="881"/>
                </a:lnTo>
                <a:lnTo>
                  <a:pt x="3836" y="881"/>
                </a:lnTo>
                <a:lnTo>
                  <a:pt x="3835" y="881"/>
                </a:lnTo>
                <a:lnTo>
                  <a:pt x="3834" y="881"/>
                </a:lnTo>
                <a:lnTo>
                  <a:pt x="3834" y="880"/>
                </a:lnTo>
                <a:lnTo>
                  <a:pt x="3834" y="881"/>
                </a:lnTo>
                <a:lnTo>
                  <a:pt x="3834" y="880"/>
                </a:lnTo>
                <a:lnTo>
                  <a:pt x="3833" y="880"/>
                </a:lnTo>
                <a:lnTo>
                  <a:pt x="3833" y="881"/>
                </a:lnTo>
                <a:lnTo>
                  <a:pt x="3834" y="881"/>
                </a:lnTo>
                <a:lnTo>
                  <a:pt x="3834" y="882"/>
                </a:lnTo>
                <a:lnTo>
                  <a:pt x="3833" y="882"/>
                </a:lnTo>
                <a:lnTo>
                  <a:pt x="3833" y="883"/>
                </a:lnTo>
                <a:lnTo>
                  <a:pt x="3833" y="884"/>
                </a:lnTo>
                <a:lnTo>
                  <a:pt x="3831" y="884"/>
                </a:lnTo>
                <a:lnTo>
                  <a:pt x="3833" y="884"/>
                </a:lnTo>
                <a:lnTo>
                  <a:pt x="3833" y="883"/>
                </a:lnTo>
                <a:lnTo>
                  <a:pt x="3834" y="883"/>
                </a:lnTo>
                <a:lnTo>
                  <a:pt x="3834" y="882"/>
                </a:lnTo>
                <a:lnTo>
                  <a:pt x="3835" y="882"/>
                </a:lnTo>
                <a:lnTo>
                  <a:pt x="3836" y="882"/>
                </a:lnTo>
                <a:lnTo>
                  <a:pt x="3837" y="883"/>
                </a:lnTo>
                <a:lnTo>
                  <a:pt x="3836" y="883"/>
                </a:lnTo>
                <a:lnTo>
                  <a:pt x="3836" y="884"/>
                </a:lnTo>
                <a:lnTo>
                  <a:pt x="3835" y="884"/>
                </a:lnTo>
                <a:lnTo>
                  <a:pt x="3836" y="884"/>
                </a:lnTo>
                <a:lnTo>
                  <a:pt x="3836" y="883"/>
                </a:lnTo>
                <a:lnTo>
                  <a:pt x="3837" y="883"/>
                </a:lnTo>
                <a:lnTo>
                  <a:pt x="3837" y="884"/>
                </a:lnTo>
                <a:lnTo>
                  <a:pt x="3837" y="883"/>
                </a:lnTo>
                <a:lnTo>
                  <a:pt x="3838" y="883"/>
                </a:lnTo>
                <a:lnTo>
                  <a:pt x="3838" y="882"/>
                </a:lnTo>
                <a:lnTo>
                  <a:pt x="3838" y="883"/>
                </a:lnTo>
                <a:lnTo>
                  <a:pt x="3839" y="883"/>
                </a:lnTo>
                <a:lnTo>
                  <a:pt x="3839" y="884"/>
                </a:lnTo>
                <a:lnTo>
                  <a:pt x="3839" y="885"/>
                </a:lnTo>
                <a:lnTo>
                  <a:pt x="3839" y="884"/>
                </a:lnTo>
                <a:lnTo>
                  <a:pt x="3839" y="883"/>
                </a:lnTo>
                <a:lnTo>
                  <a:pt x="3841" y="883"/>
                </a:lnTo>
                <a:lnTo>
                  <a:pt x="3839" y="883"/>
                </a:lnTo>
                <a:lnTo>
                  <a:pt x="3839" y="882"/>
                </a:lnTo>
                <a:lnTo>
                  <a:pt x="3841" y="882"/>
                </a:lnTo>
                <a:lnTo>
                  <a:pt x="3841" y="883"/>
                </a:lnTo>
                <a:lnTo>
                  <a:pt x="3841" y="882"/>
                </a:lnTo>
                <a:lnTo>
                  <a:pt x="3841" y="881"/>
                </a:lnTo>
                <a:lnTo>
                  <a:pt x="3842" y="881"/>
                </a:lnTo>
                <a:lnTo>
                  <a:pt x="3842" y="882"/>
                </a:lnTo>
                <a:lnTo>
                  <a:pt x="3842" y="881"/>
                </a:lnTo>
                <a:lnTo>
                  <a:pt x="3842" y="882"/>
                </a:lnTo>
                <a:lnTo>
                  <a:pt x="3843" y="882"/>
                </a:lnTo>
                <a:lnTo>
                  <a:pt x="3843" y="883"/>
                </a:lnTo>
                <a:lnTo>
                  <a:pt x="3843" y="884"/>
                </a:lnTo>
                <a:lnTo>
                  <a:pt x="3844" y="884"/>
                </a:lnTo>
                <a:lnTo>
                  <a:pt x="3843" y="884"/>
                </a:lnTo>
                <a:lnTo>
                  <a:pt x="3843" y="885"/>
                </a:lnTo>
                <a:lnTo>
                  <a:pt x="3843" y="886"/>
                </a:lnTo>
                <a:lnTo>
                  <a:pt x="3842" y="886"/>
                </a:lnTo>
                <a:lnTo>
                  <a:pt x="3842" y="887"/>
                </a:lnTo>
                <a:lnTo>
                  <a:pt x="3842" y="889"/>
                </a:lnTo>
                <a:lnTo>
                  <a:pt x="3841" y="889"/>
                </a:lnTo>
                <a:lnTo>
                  <a:pt x="3842" y="889"/>
                </a:lnTo>
                <a:lnTo>
                  <a:pt x="3841" y="889"/>
                </a:lnTo>
                <a:lnTo>
                  <a:pt x="3839" y="889"/>
                </a:lnTo>
                <a:lnTo>
                  <a:pt x="3838" y="889"/>
                </a:lnTo>
                <a:lnTo>
                  <a:pt x="3838" y="890"/>
                </a:lnTo>
                <a:lnTo>
                  <a:pt x="3837" y="890"/>
                </a:lnTo>
                <a:lnTo>
                  <a:pt x="3836" y="890"/>
                </a:lnTo>
                <a:lnTo>
                  <a:pt x="3837" y="890"/>
                </a:lnTo>
                <a:lnTo>
                  <a:pt x="3838" y="890"/>
                </a:lnTo>
                <a:lnTo>
                  <a:pt x="3838" y="891"/>
                </a:lnTo>
                <a:lnTo>
                  <a:pt x="3837" y="891"/>
                </a:lnTo>
                <a:lnTo>
                  <a:pt x="3837" y="892"/>
                </a:lnTo>
                <a:lnTo>
                  <a:pt x="3837" y="891"/>
                </a:lnTo>
                <a:lnTo>
                  <a:pt x="3837" y="892"/>
                </a:lnTo>
                <a:lnTo>
                  <a:pt x="3836" y="893"/>
                </a:lnTo>
                <a:lnTo>
                  <a:pt x="3835" y="893"/>
                </a:lnTo>
                <a:lnTo>
                  <a:pt x="3835" y="892"/>
                </a:lnTo>
                <a:lnTo>
                  <a:pt x="3835" y="893"/>
                </a:lnTo>
                <a:lnTo>
                  <a:pt x="3836" y="893"/>
                </a:lnTo>
                <a:lnTo>
                  <a:pt x="3836" y="894"/>
                </a:lnTo>
                <a:lnTo>
                  <a:pt x="3835" y="894"/>
                </a:lnTo>
                <a:lnTo>
                  <a:pt x="3835" y="895"/>
                </a:lnTo>
                <a:lnTo>
                  <a:pt x="3836" y="895"/>
                </a:lnTo>
                <a:lnTo>
                  <a:pt x="3836" y="897"/>
                </a:lnTo>
                <a:lnTo>
                  <a:pt x="3836" y="898"/>
                </a:lnTo>
                <a:lnTo>
                  <a:pt x="3835" y="898"/>
                </a:lnTo>
                <a:lnTo>
                  <a:pt x="3835" y="899"/>
                </a:lnTo>
                <a:lnTo>
                  <a:pt x="3834" y="899"/>
                </a:lnTo>
                <a:lnTo>
                  <a:pt x="3834" y="898"/>
                </a:lnTo>
                <a:lnTo>
                  <a:pt x="3833" y="898"/>
                </a:lnTo>
                <a:lnTo>
                  <a:pt x="3834" y="898"/>
                </a:lnTo>
                <a:lnTo>
                  <a:pt x="3834" y="899"/>
                </a:lnTo>
                <a:lnTo>
                  <a:pt x="3835" y="899"/>
                </a:lnTo>
                <a:lnTo>
                  <a:pt x="3835" y="900"/>
                </a:lnTo>
                <a:lnTo>
                  <a:pt x="3834" y="902"/>
                </a:lnTo>
                <a:lnTo>
                  <a:pt x="3833" y="902"/>
                </a:lnTo>
                <a:lnTo>
                  <a:pt x="3833" y="903"/>
                </a:lnTo>
                <a:lnTo>
                  <a:pt x="3833" y="902"/>
                </a:lnTo>
                <a:lnTo>
                  <a:pt x="3834" y="902"/>
                </a:lnTo>
                <a:lnTo>
                  <a:pt x="3835" y="901"/>
                </a:lnTo>
                <a:lnTo>
                  <a:pt x="3836" y="900"/>
                </a:lnTo>
                <a:lnTo>
                  <a:pt x="3836" y="899"/>
                </a:lnTo>
                <a:lnTo>
                  <a:pt x="3837" y="898"/>
                </a:lnTo>
                <a:lnTo>
                  <a:pt x="3838" y="898"/>
                </a:lnTo>
                <a:lnTo>
                  <a:pt x="3838" y="897"/>
                </a:lnTo>
                <a:lnTo>
                  <a:pt x="3837" y="897"/>
                </a:lnTo>
                <a:lnTo>
                  <a:pt x="3837" y="895"/>
                </a:lnTo>
                <a:lnTo>
                  <a:pt x="3837" y="894"/>
                </a:lnTo>
                <a:lnTo>
                  <a:pt x="3838" y="894"/>
                </a:lnTo>
                <a:lnTo>
                  <a:pt x="3838" y="893"/>
                </a:lnTo>
                <a:lnTo>
                  <a:pt x="3839" y="893"/>
                </a:lnTo>
                <a:lnTo>
                  <a:pt x="3839" y="892"/>
                </a:lnTo>
                <a:lnTo>
                  <a:pt x="3839" y="891"/>
                </a:lnTo>
                <a:lnTo>
                  <a:pt x="3841" y="891"/>
                </a:lnTo>
                <a:lnTo>
                  <a:pt x="3842" y="891"/>
                </a:lnTo>
                <a:lnTo>
                  <a:pt x="3842" y="892"/>
                </a:lnTo>
                <a:lnTo>
                  <a:pt x="3842" y="893"/>
                </a:lnTo>
                <a:lnTo>
                  <a:pt x="3842" y="892"/>
                </a:lnTo>
                <a:lnTo>
                  <a:pt x="3842" y="893"/>
                </a:lnTo>
                <a:lnTo>
                  <a:pt x="3842" y="892"/>
                </a:lnTo>
                <a:lnTo>
                  <a:pt x="3843" y="892"/>
                </a:lnTo>
                <a:lnTo>
                  <a:pt x="3842" y="892"/>
                </a:lnTo>
                <a:lnTo>
                  <a:pt x="3843" y="892"/>
                </a:lnTo>
                <a:lnTo>
                  <a:pt x="3842" y="892"/>
                </a:lnTo>
                <a:lnTo>
                  <a:pt x="3842" y="891"/>
                </a:lnTo>
                <a:lnTo>
                  <a:pt x="3843" y="891"/>
                </a:lnTo>
                <a:lnTo>
                  <a:pt x="3843" y="892"/>
                </a:lnTo>
                <a:lnTo>
                  <a:pt x="3843" y="891"/>
                </a:lnTo>
                <a:lnTo>
                  <a:pt x="3844" y="891"/>
                </a:lnTo>
                <a:lnTo>
                  <a:pt x="3844" y="892"/>
                </a:lnTo>
                <a:lnTo>
                  <a:pt x="3844" y="891"/>
                </a:lnTo>
                <a:lnTo>
                  <a:pt x="3845" y="892"/>
                </a:lnTo>
                <a:lnTo>
                  <a:pt x="3845" y="891"/>
                </a:lnTo>
                <a:lnTo>
                  <a:pt x="3844" y="891"/>
                </a:lnTo>
                <a:lnTo>
                  <a:pt x="3843" y="891"/>
                </a:lnTo>
                <a:lnTo>
                  <a:pt x="3843" y="890"/>
                </a:lnTo>
                <a:lnTo>
                  <a:pt x="3843" y="889"/>
                </a:lnTo>
                <a:lnTo>
                  <a:pt x="3844" y="889"/>
                </a:lnTo>
                <a:lnTo>
                  <a:pt x="3844" y="887"/>
                </a:lnTo>
                <a:lnTo>
                  <a:pt x="3844" y="886"/>
                </a:lnTo>
                <a:lnTo>
                  <a:pt x="3845" y="886"/>
                </a:lnTo>
                <a:lnTo>
                  <a:pt x="3846" y="886"/>
                </a:lnTo>
                <a:lnTo>
                  <a:pt x="3846" y="885"/>
                </a:lnTo>
                <a:lnTo>
                  <a:pt x="3847" y="885"/>
                </a:lnTo>
                <a:lnTo>
                  <a:pt x="3847" y="884"/>
                </a:lnTo>
                <a:lnTo>
                  <a:pt x="3848" y="884"/>
                </a:lnTo>
                <a:lnTo>
                  <a:pt x="3850" y="884"/>
                </a:lnTo>
                <a:lnTo>
                  <a:pt x="3851" y="884"/>
                </a:lnTo>
                <a:lnTo>
                  <a:pt x="3851" y="885"/>
                </a:lnTo>
                <a:lnTo>
                  <a:pt x="3852" y="885"/>
                </a:lnTo>
                <a:lnTo>
                  <a:pt x="3851" y="885"/>
                </a:lnTo>
                <a:lnTo>
                  <a:pt x="3851" y="886"/>
                </a:lnTo>
                <a:lnTo>
                  <a:pt x="3851" y="887"/>
                </a:lnTo>
                <a:lnTo>
                  <a:pt x="3851" y="889"/>
                </a:lnTo>
                <a:lnTo>
                  <a:pt x="3851" y="890"/>
                </a:lnTo>
                <a:lnTo>
                  <a:pt x="3850" y="890"/>
                </a:lnTo>
                <a:lnTo>
                  <a:pt x="3851" y="891"/>
                </a:lnTo>
                <a:lnTo>
                  <a:pt x="3852" y="891"/>
                </a:lnTo>
                <a:lnTo>
                  <a:pt x="3852" y="890"/>
                </a:lnTo>
                <a:lnTo>
                  <a:pt x="3852" y="891"/>
                </a:lnTo>
                <a:lnTo>
                  <a:pt x="3852" y="892"/>
                </a:lnTo>
                <a:lnTo>
                  <a:pt x="3852" y="893"/>
                </a:lnTo>
                <a:lnTo>
                  <a:pt x="3853" y="893"/>
                </a:lnTo>
                <a:lnTo>
                  <a:pt x="3854" y="893"/>
                </a:lnTo>
                <a:lnTo>
                  <a:pt x="3855" y="893"/>
                </a:lnTo>
                <a:lnTo>
                  <a:pt x="3855" y="894"/>
                </a:lnTo>
                <a:lnTo>
                  <a:pt x="3855" y="893"/>
                </a:lnTo>
                <a:lnTo>
                  <a:pt x="3855" y="892"/>
                </a:lnTo>
                <a:lnTo>
                  <a:pt x="3856" y="892"/>
                </a:lnTo>
                <a:lnTo>
                  <a:pt x="3856" y="893"/>
                </a:lnTo>
                <a:lnTo>
                  <a:pt x="3858" y="892"/>
                </a:lnTo>
                <a:lnTo>
                  <a:pt x="3859" y="892"/>
                </a:lnTo>
                <a:lnTo>
                  <a:pt x="3860" y="892"/>
                </a:lnTo>
                <a:lnTo>
                  <a:pt x="3860" y="893"/>
                </a:lnTo>
                <a:lnTo>
                  <a:pt x="3861" y="893"/>
                </a:lnTo>
                <a:lnTo>
                  <a:pt x="3861" y="892"/>
                </a:lnTo>
                <a:lnTo>
                  <a:pt x="3860" y="892"/>
                </a:lnTo>
                <a:lnTo>
                  <a:pt x="3860" y="891"/>
                </a:lnTo>
                <a:lnTo>
                  <a:pt x="3859" y="891"/>
                </a:lnTo>
                <a:lnTo>
                  <a:pt x="3858" y="891"/>
                </a:lnTo>
                <a:lnTo>
                  <a:pt x="3856" y="891"/>
                </a:lnTo>
                <a:lnTo>
                  <a:pt x="3856" y="892"/>
                </a:lnTo>
                <a:lnTo>
                  <a:pt x="3856" y="891"/>
                </a:lnTo>
                <a:lnTo>
                  <a:pt x="3855" y="891"/>
                </a:lnTo>
                <a:lnTo>
                  <a:pt x="3855" y="892"/>
                </a:lnTo>
                <a:lnTo>
                  <a:pt x="3854" y="892"/>
                </a:lnTo>
                <a:lnTo>
                  <a:pt x="3853" y="892"/>
                </a:lnTo>
                <a:lnTo>
                  <a:pt x="3853" y="891"/>
                </a:lnTo>
                <a:lnTo>
                  <a:pt x="3854" y="891"/>
                </a:lnTo>
                <a:lnTo>
                  <a:pt x="3854" y="890"/>
                </a:lnTo>
                <a:lnTo>
                  <a:pt x="3853" y="890"/>
                </a:lnTo>
                <a:lnTo>
                  <a:pt x="3853" y="889"/>
                </a:lnTo>
                <a:lnTo>
                  <a:pt x="3853" y="887"/>
                </a:lnTo>
                <a:lnTo>
                  <a:pt x="3852" y="887"/>
                </a:lnTo>
                <a:lnTo>
                  <a:pt x="3853" y="886"/>
                </a:lnTo>
                <a:lnTo>
                  <a:pt x="3854" y="886"/>
                </a:lnTo>
                <a:lnTo>
                  <a:pt x="3854" y="887"/>
                </a:lnTo>
                <a:lnTo>
                  <a:pt x="3854" y="886"/>
                </a:lnTo>
                <a:lnTo>
                  <a:pt x="3853" y="886"/>
                </a:lnTo>
                <a:lnTo>
                  <a:pt x="3853" y="885"/>
                </a:lnTo>
                <a:lnTo>
                  <a:pt x="3853" y="884"/>
                </a:lnTo>
                <a:lnTo>
                  <a:pt x="3854" y="884"/>
                </a:lnTo>
                <a:lnTo>
                  <a:pt x="3854" y="883"/>
                </a:lnTo>
                <a:lnTo>
                  <a:pt x="3853" y="883"/>
                </a:lnTo>
                <a:lnTo>
                  <a:pt x="3854" y="883"/>
                </a:lnTo>
                <a:lnTo>
                  <a:pt x="3853" y="883"/>
                </a:lnTo>
                <a:lnTo>
                  <a:pt x="3854" y="883"/>
                </a:lnTo>
                <a:lnTo>
                  <a:pt x="3855" y="883"/>
                </a:lnTo>
                <a:lnTo>
                  <a:pt x="3854" y="883"/>
                </a:lnTo>
                <a:lnTo>
                  <a:pt x="3855" y="883"/>
                </a:lnTo>
                <a:lnTo>
                  <a:pt x="3854" y="884"/>
                </a:lnTo>
                <a:lnTo>
                  <a:pt x="3855" y="884"/>
                </a:lnTo>
                <a:lnTo>
                  <a:pt x="3855" y="883"/>
                </a:lnTo>
                <a:lnTo>
                  <a:pt x="3856" y="883"/>
                </a:lnTo>
                <a:lnTo>
                  <a:pt x="3856" y="884"/>
                </a:lnTo>
                <a:lnTo>
                  <a:pt x="3858" y="884"/>
                </a:lnTo>
                <a:lnTo>
                  <a:pt x="3858" y="885"/>
                </a:lnTo>
                <a:lnTo>
                  <a:pt x="3858" y="884"/>
                </a:lnTo>
                <a:lnTo>
                  <a:pt x="3859" y="884"/>
                </a:lnTo>
                <a:lnTo>
                  <a:pt x="3859" y="883"/>
                </a:lnTo>
                <a:lnTo>
                  <a:pt x="3859" y="884"/>
                </a:lnTo>
                <a:lnTo>
                  <a:pt x="3858" y="884"/>
                </a:lnTo>
                <a:lnTo>
                  <a:pt x="3856" y="883"/>
                </a:lnTo>
                <a:lnTo>
                  <a:pt x="3858" y="883"/>
                </a:lnTo>
                <a:lnTo>
                  <a:pt x="3856" y="883"/>
                </a:lnTo>
                <a:lnTo>
                  <a:pt x="3855" y="883"/>
                </a:lnTo>
                <a:lnTo>
                  <a:pt x="3855" y="882"/>
                </a:lnTo>
                <a:lnTo>
                  <a:pt x="3854" y="882"/>
                </a:lnTo>
                <a:lnTo>
                  <a:pt x="3854" y="881"/>
                </a:lnTo>
                <a:lnTo>
                  <a:pt x="3855" y="882"/>
                </a:lnTo>
                <a:lnTo>
                  <a:pt x="3855" y="881"/>
                </a:lnTo>
                <a:lnTo>
                  <a:pt x="3855" y="880"/>
                </a:lnTo>
                <a:lnTo>
                  <a:pt x="3855" y="881"/>
                </a:lnTo>
                <a:lnTo>
                  <a:pt x="3856" y="880"/>
                </a:lnTo>
                <a:lnTo>
                  <a:pt x="3856" y="878"/>
                </a:lnTo>
                <a:lnTo>
                  <a:pt x="3856" y="880"/>
                </a:lnTo>
                <a:lnTo>
                  <a:pt x="3855" y="880"/>
                </a:lnTo>
                <a:lnTo>
                  <a:pt x="3855" y="881"/>
                </a:lnTo>
                <a:lnTo>
                  <a:pt x="3854" y="881"/>
                </a:lnTo>
                <a:lnTo>
                  <a:pt x="3854" y="882"/>
                </a:lnTo>
                <a:lnTo>
                  <a:pt x="3853" y="882"/>
                </a:lnTo>
                <a:lnTo>
                  <a:pt x="3852" y="882"/>
                </a:lnTo>
                <a:lnTo>
                  <a:pt x="3851" y="882"/>
                </a:lnTo>
                <a:lnTo>
                  <a:pt x="3851" y="881"/>
                </a:lnTo>
                <a:lnTo>
                  <a:pt x="3852" y="881"/>
                </a:lnTo>
                <a:lnTo>
                  <a:pt x="3851" y="881"/>
                </a:lnTo>
                <a:lnTo>
                  <a:pt x="3852" y="881"/>
                </a:lnTo>
                <a:lnTo>
                  <a:pt x="3851" y="881"/>
                </a:lnTo>
                <a:lnTo>
                  <a:pt x="3850" y="881"/>
                </a:lnTo>
                <a:lnTo>
                  <a:pt x="3850" y="882"/>
                </a:lnTo>
                <a:lnTo>
                  <a:pt x="3848" y="882"/>
                </a:lnTo>
                <a:lnTo>
                  <a:pt x="3848" y="881"/>
                </a:lnTo>
                <a:lnTo>
                  <a:pt x="3847" y="881"/>
                </a:lnTo>
                <a:lnTo>
                  <a:pt x="3847" y="882"/>
                </a:lnTo>
                <a:lnTo>
                  <a:pt x="3846" y="882"/>
                </a:lnTo>
                <a:lnTo>
                  <a:pt x="3847" y="882"/>
                </a:lnTo>
                <a:lnTo>
                  <a:pt x="3847" y="881"/>
                </a:lnTo>
                <a:lnTo>
                  <a:pt x="3847" y="880"/>
                </a:lnTo>
                <a:lnTo>
                  <a:pt x="3848" y="880"/>
                </a:lnTo>
                <a:lnTo>
                  <a:pt x="3847" y="878"/>
                </a:lnTo>
                <a:lnTo>
                  <a:pt x="3848" y="878"/>
                </a:lnTo>
                <a:lnTo>
                  <a:pt x="3847" y="878"/>
                </a:lnTo>
                <a:lnTo>
                  <a:pt x="3848" y="878"/>
                </a:lnTo>
                <a:lnTo>
                  <a:pt x="3848" y="877"/>
                </a:lnTo>
                <a:lnTo>
                  <a:pt x="3850" y="877"/>
                </a:lnTo>
                <a:lnTo>
                  <a:pt x="3850" y="876"/>
                </a:lnTo>
                <a:lnTo>
                  <a:pt x="3848" y="876"/>
                </a:lnTo>
                <a:lnTo>
                  <a:pt x="3848" y="877"/>
                </a:lnTo>
                <a:lnTo>
                  <a:pt x="3848" y="876"/>
                </a:lnTo>
                <a:lnTo>
                  <a:pt x="3848" y="875"/>
                </a:lnTo>
                <a:lnTo>
                  <a:pt x="3850" y="875"/>
                </a:lnTo>
                <a:lnTo>
                  <a:pt x="3850" y="874"/>
                </a:lnTo>
                <a:lnTo>
                  <a:pt x="3850" y="875"/>
                </a:lnTo>
                <a:lnTo>
                  <a:pt x="3850" y="874"/>
                </a:lnTo>
                <a:lnTo>
                  <a:pt x="3848" y="874"/>
                </a:lnTo>
                <a:lnTo>
                  <a:pt x="3847" y="874"/>
                </a:lnTo>
                <a:lnTo>
                  <a:pt x="3846" y="874"/>
                </a:lnTo>
                <a:lnTo>
                  <a:pt x="3846" y="873"/>
                </a:lnTo>
                <a:lnTo>
                  <a:pt x="3846" y="872"/>
                </a:lnTo>
                <a:lnTo>
                  <a:pt x="3847" y="872"/>
                </a:lnTo>
                <a:lnTo>
                  <a:pt x="3847" y="870"/>
                </a:lnTo>
                <a:lnTo>
                  <a:pt x="3848" y="870"/>
                </a:lnTo>
                <a:lnTo>
                  <a:pt x="3850" y="870"/>
                </a:lnTo>
                <a:lnTo>
                  <a:pt x="3850" y="869"/>
                </a:lnTo>
                <a:lnTo>
                  <a:pt x="3851" y="869"/>
                </a:lnTo>
                <a:lnTo>
                  <a:pt x="3851" y="870"/>
                </a:lnTo>
                <a:lnTo>
                  <a:pt x="3851" y="869"/>
                </a:lnTo>
                <a:lnTo>
                  <a:pt x="3852" y="869"/>
                </a:lnTo>
                <a:lnTo>
                  <a:pt x="3852" y="870"/>
                </a:lnTo>
                <a:lnTo>
                  <a:pt x="3853" y="870"/>
                </a:lnTo>
                <a:lnTo>
                  <a:pt x="3853" y="872"/>
                </a:lnTo>
                <a:lnTo>
                  <a:pt x="3853" y="870"/>
                </a:lnTo>
                <a:lnTo>
                  <a:pt x="3854" y="870"/>
                </a:lnTo>
                <a:lnTo>
                  <a:pt x="3854" y="872"/>
                </a:lnTo>
                <a:lnTo>
                  <a:pt x="3854" y="870"/>
                </a:lnTo>
                <a:lnTo>
                  <a:pt x="3855" y="870"/>
                </a:lnTo>
                <a:lnTo>
                  <a:pt x="3854" y="869"/>
                </a:lnTo>
                <a:lnTo>
                  <a:pt x="3855" y="869"/>
                </a:lnTo>
                <a:lnTo>
                  <a:pt x="3855" y="870"/>
                </a:lnTo>
                <a:lnTo>
                  <a:pt x="3856" y="870"/>
                </a:lnTo>
                <a:lnTo>
                  <a:pt x="3856" y="872"/>
                </a:lnTo>
                <a:lnTo>
                  <a:pt x="3856" y="870"/>
                </a:lnTo>
                <a:lnTo>
                  <a:pt x="3856" y="872"/>
                </a:lnTo>
                <a:lnTo>
                  <a:pt x="3856" y="870"/>
                </a:lnTo>
                <a:lnTo>
                  <a:pt x="3858" y="870"/>
                </a:lnTo>
                <a:lnTo>
                  <a:pt x="3858" y="872"/>
                </a:lnTo>
                <a:lnTo>
                  <a:pt x="3858" y="873"/>
                </a:lnTo>
                <a:lnTo>
                  <a:pt x="3859" y="873"/>
                </a:lnTo>
                <a:lnTo>
                  <a:pt x="3858" y="873"/>
                </a:lnTo>
                <a:lnTo>
                  <a:pt x="3856" y="873"/>
                </a:lnTo>
                <a:lnTo>
                  <a:pt x="3856" y="874"/>
                </a:lnTo>
                <a:lnTo>
                  <a:pt x="3855" y="874"/>
                </a:lnTo>
                <a:lnTo>
                  <a:pt x="3855" y="875"/>
                </a:lnTo>
                <a:lnTo>
                  <a:pt x="3855" y="874"/>
                </a:lnTo>
                <a:lnTo>
                  <a:pt x="3856" y="874"/>
                </a:lnTo>
                <a:lnTo>
                  <a:pt x="3858" y="874"/>
                </a:lnTo>
                <a:lnTo>
                  <a:pt x="3858" y="875"/>
                </a:lnTo>
                <a:lnTo>
                  <a:pt x="3858" y="876"/>
                </a:lnTo>
                <a:lnTo>
                  <a:pt x="3859" y="876"/>
                </a:lnTo>
                <a:lnTo>
                  <a:pt x="3859" y="875"/>
                </a:lnTo>
                <a:lnTo>
                  <a:pt x="3859" y="876"/>
                </a:lnTo>
                <a:lnTo>
                  <a:pt x="3860" y="876"/>
                </a:lnTo>
                <a:lnTo>
                  <a:pt x="3860" y="877"/>
                </a:lnTo>
                <a:lnTo>
                  <a:pt x="3861" y="877"/>
                </a:lnTo>
                <a:lnTo>
                  <a:pt x="3861" y="878"/>
                </a:lnTo>
                <a:lnTo>
                  <a:pt x="3862" y="878"/>
                </a:lnTo>
                <a:lnTo>
                  <a:pt x="3862" y="880"/>
                </a:lnTo>
                <a:lnTo>
                  <a:pt x="3863" y="880"/>
                </a:lnTo>
                <a:lnTo>
                  <a:pt x="3863" y="881"/>
                </a:lnTo>
                <a:lnTo>
                  <a:pt x="3864" y="882"/>
                </a:lnTo>
                <a:lnTo>
                  <a:pt x="3865" y="882"/>
                </a:lnTo>
                <a:lnTo>
                  <a:pt x="3864" y="882"/>
                </a:lnTo>
                <a:lnTo>
                  <a:pt x="3865" y="882"/>
                </a:lnTo>
                <a:lnTo>
                  <a:pt x="3865" y="883"/>
                </a:lnTo>
                <a:lnTo>
                  <a:pt x="3865" y="884"/>
                </a:lnTo>
                <a:lnTo>
                  <a:pt x="3867" y="884"/>
                </a:lnTo>
                <a:lnTo>
                  <a:pt x="3867" y="885"/>
                </a:lnTo>
                <a:lnTo>
                  <a:pt x="3868" y="885"/>
                </a:lnTo>
                <a:lnTo>
                  <a:pt x="3868" y="884"/>
                </a:lnTo>
                <a:lnTo>
                  <a:pt x="3868" y="883"/>
                </a:lnTo>
                <a:lnTo>
                  <a:pt x="3869" y="883"/>
                </a:lnTo>
                <a:lnTo>
                  <a:pt x="3870" y="883"/>
                </a:lnTo>
                <a:lnTo>
                  <a:pt x="3870" y="882"/>
                </a:lnTo>
                <a:lnTo>
                  <a:pt x="3870" y="881"/>
                </a:lnTo>
                <a:lnTo>
                  <a:pt x="3870" y="882"/>
                </a:lnTo>
                <a:lnTo>
                  <a:pt x="3871" y="882"/>
                </a:lnTo>
                <a:lnTo>
                  <a:pt x="3870" y="882"/>
                </a:lnTo>
                <a:lnTo>
                  <a:pt x="3871" y="882"/>
                </a:lnTo>
                <a:lnTo>
                  <a:pt x="3871" y="883"/>
                </a:lnTo>
                <a:lnTo>
                  <a:pt x="3872" y="884"/>
                </a:lnTo>
                <a:lnTo>
                  <a:pt x="3871" y="884"/>
                </a:lnTo>
                <a:lnTo>
                  <a:pt x="3871" y="885"/>
                </a:lnTo>
                <a:lnTo>
                  <a:pt x="3870" y="885"/>
                </a:lnTo>
                <a:lnTo>
                  <a:pt x="3869" y="885"/>
                </a:lnTo>
                <a:lnTo>
                  <a:pt x="3868" y="885"/>
                </a:lnTo>
                <a:lnTo>
                  <a:pt x="3868" y="886"/>
                </a:lnTo>
                <a:lnTo>
                  <a:pt x="3869" y="886"/>
                </a:lnTo>
                <a:lnTo>
                  <a:pt x="3869" y="887"/>
                </a:lnTo>
                <a:lnTo>
                  <a:pt x="3868" y="887"/>
                </a:lnTo>
                <a:lnTo>
                  <a:pt x="3867" y="886"/>
                </a:lnTo>
                <a:lnTo>
                  <a:pt x="3867" y="887"/>
                </a:lnTo>
                <a:lnTo>
                  <a:pt x="3867" y="889"/>
                </a:lnTo>
                <a:lnTo>
                  <a:pt x="3865" y="889"/>
                </a:lnTo>
                <a:lnTo>
                  <a:pt x="3867" y="889"/>
                </a:lnTo>
                <a:lnTo>
                  <a:pt x="3868" y="889"/>
                </a:lnTo>
                <a:lnTo>
                  <a:pt x="3868" y="890"/>
                </a:lnTo>
                <a:lnTo>
                  <a:pt x="3867" y="890"/>
                </a:lnTo>
                <a:lnTo>
                  <a:pt x="3867" y="891"/>
                </a:lnTo>
                <a:lnTo>
                  <a:pt x="3867" y="892"/>
                </a:lnTo>
                <a:lnTo>
                  <a:pt x="3865" y="892"/>
                </a:lnTo>
                <a:lnTo>
                  <a:pt x="3864" y="892"/>
                </a:lnTo>
                <a:lnTo>
                  <a:pt x="3864" y="893"/>
                </a:lnTo>
                <a:lnTo>
                  <a:pt x="3864" y="894"/>
                </a:lnTo>
                <a:lnTo>
                  <a:pt x="3864" y="895"/>
                </a:lnTo>
                <a:lnTo>
                  <a:pt x="3863" y="895"/>
                </a:lnTo>
                <a:lnTo>
                  <a:pt x="3863" y="897"/>
                </a:lnTo>
                <a:lnTo>
                  <a:pt x="3863" y="898"/>
                </a:lnTo>
                <a:lnTo>
                  <a:pt x="3862" y="898"/>
                </a:lnTo>
                <a:lnTo>
                  <a:pt x="3862" y="899"/>
                </a:lnTo>
                <a:lnTo>
                  <a:pt x="3861" y="900"/>
                </a:lnTo>
                <a:lnTo>
                  <a:pt x="3861" y="901"/>
                </a:lnTo>
                <a:lnTo>
                  <a:pt x="3860" y="901"/>
                </a:lnTo>
                <a:lnTo>
                  <a:pt x="3860" y="900"/>
                </a:lnTo>
                <a:lnTo>
                  <a:pt x="3859" y="900"/>
                </a:lnTo>
                <a:lnTo>
                  <a:pt x="3859" y="901"/>
                </a:lnTo>
                <a:lnTo>
                  <a:pt x="3860" y="901"/>
                </a:lnTo>
                <a:lnTo>
                  <a:pt x="3861" y="901"/>
                </a:lnTo>
                <a:lnTo>
                  <a:pt x="3861" y="902"/>
                </a:lnTo>
                <a:lnTo>
                  <a:pt x="3860" y="902"/>
                </a:lnTo>
                <a:lnTo>
                  <a:pt x="3861" y="902"/>
                </a:lnTo>
                <a:lnTo>
                  <a:pt x="3861" y="903"/>
                </a:lnTo>
                <a:lnTo>
                  <a:pt x="3861" y="905"/>
                </a:lnTo>
                <a:lnTo>
                  <a:pt x="3861" y="906"/>
                </a:lnTo>
                <a:lnTo>
                  <a:pt x="3860" y="907"/>
                </a:lnTo>
                <a:lnTo>
                  <a:pt x="3859" y="907"/>
                </a:lnTo>
                <a:lnTo>
                  <a:pt x="3859" y="908"/>
                </a:lnTo>
                <a:lnTo>
                  <a:pt x="3860" y="908"/>
                </a:lnTo>
                <a:lnTo>
                  <a:pt x="3859" y="908"/>
                </a:lnTo>
                <a:lnTo>
                  <a:pt x="3859" y="909"/>
                </a:lnTo>
                <a:lnTo>
                  <a:pt x="3860" y="909"/>
                </a:lnTo>
                <a:lnTo>
                  <a:pt x="3860" y="910"/>
                </a:lnTo>
                <a:lnTo>
                  <a:pt x="3859" y="910"/>
                </a:lnTo>
                <a:lnTo>
                  <a:pt x="3859" y="909"/>
                </a:lnTo>
                <a:lnTo>
                  <a:pt x="3858" y="909"/>
                </a:lnTo>
                <a:lnTo>
                  <a:pt x="3858" y="908"/>
                </a:lnTo>
                <a:lnTo>
                  <a:pt x="3859" y="908"/>
                </a:lnTo>
                <a:lnTo>
                  <a:pt x="3859" y="907"/>
                </a:lnTo>
                <a:lnTo>
                  <a:pt x="3860" y="907"/>
                </a:lnTo>
                <a:lnTo>
                  <a:pt x="3860" y="906"/>
                </a:lnTo>
                <a:lnTo>
                  <a:pt x="3859" y="906"/>
                </a:lnTo>
                <a:lnTo>
                  <a:pt x="3858" y="906"/>
                </a:lnTo>
                <a:lnTo>
                  <a:pt x="3856" y="906"/>
                </a:lnTo>
                <a:lnTo>
                  <a:pt x="3856" y="905"/>
                </a:lnTo>
                <a:lnTo>
                  <a:pt x="3855" y="905"/>
                </a:lnTo>
                <a:lnTo>
                  <a:pt x="3855" y="903"/>
                </a:lnTo>
                <a:lnTo>
                  <a:pt x="3855" y="905"/>
                </a:lnTo>
                <a:lnTo>
                  <a:pt x="3855" y="906"/>
                </a:lnTo>
                <a:lnTo>
                  <a:pt x="3854" y="906"/>
                </a:lnTo>
                <a:lnTo>
                  <a:pt x="3854" y="905"/>
                </a:lnTo>
                <a:lnTo>
                  <a:pt x="3853" y="905"/>
                </a:lnTo>
                <a:lnTo>
                  <a:pt x="3852" y="905"/>
                </a:lnTo>
                <a:lnTo>
                  <a:pt x="3853" y="905"/>
                </a:lnTo>
                <a:lnTo>
                  <a:pt x="3853" y="903"/>
                </a:lnTo>
                <a:lnTo>
                  <a:pt x="3852" y="903"/>
                </a:lnTo>
                <a:lnTo>
                  <a:pt x="3852" y="902"/>
                </a:lnTo>
                <a:lnTo>
                  <a:pt x="3852" y="901"/>
                </a:lnTo>
                <a:lnTo>
                  <a:pt x="3852" y="902"/>
                </a:lnTo>
                <a:lnTo>
                  <a:pt x="3852" y="901"/>
                </a:lnTo>
                <a:lnTo>
                  <a:pt x="3852" y="902"/>
                </a:lnTo>
                <a:lnTo>
                  <a:pt x="3852" y="903"/>
                </a:lnTo>
                <a:lnTo>
                  <a:pt x="3852" y="905"/>
                </a:lnTo>
                <a:lnTo>
                  <a:pt x="3852" y="906"/>
                </a:lnTo>
                <a:lnTo>
                  <a:pt x="3851" y="905"/>
                </a:lnTo>
                <a:lnTo>
                  <a:pt x="3851" y="903"/>
                </a:lnTo>
                <a:lnTo>
                  <a:pt x="3850" y="903"/>
                </a:lnTo>
                <a:lnTo>
                  <a:pt x="3850" y="902"/>
                </a:lnTo>
                <a:lnTo>
                  <a:pt x="3848" y="902"/>
                </a:lnTo>
                <a:lnTo>
                  <a:pt x="3848" y="901"/>
                </a:lnTo>
                <a:lnTo>
                  <a:pt x="3848" y="902"/>
                </a:lnTo>
                <a:lnTo>
                  <a:pt x="3850" y="902"/>
                </a:lnTo>
                <a:lnTo>
                  <a:pt x="3850" y="903"/>
                </a:lnTo>
                <a:lnTo>
                  <a:pt x="3848" y="903"/>
                </a:lnTo>
                <a:lnTo>
                  <a:pt x="3848" y="905"/>
                </a:lnTo>
                <a:lnTo>
                  <a:pt x="3850" y="905"/>
                </a:lnTo>
                <a:lnTo>
                  <a:pt x="3851" y="905"/>
                </a:lnTo>
                <a:lnTo>
                  <a:pt x="3850" y="906"/>
                </a:lnTo>
                <a:lnTo>
                  <a:pt x="3848" y="906"/>
                </a:lnTo>
                <a:lnTo>
                  <a:pt x="3848" y="905"/>
                </a:lnTo>
                <a:lnTo>
                  <a:pt x="3847" y="905"/>
                </a:lnTo>
                <a:lnTo>
                  <a:pt x="3848" y="905"/>
                </a:lnTo>
                <a:lnTo>
                  <a:pt x="3848" y="906"/>
                </a:lnTo>
                <a:lnTo>
                  <a:pt x="3850" y="906"/>
                </a:lnTo>
                <a:lnTo>
                  <a:pt x="3850" y="907"/>
                </a:lnTo>
                <a:lnTo>
                  <a:pt x="3851" y="907"/>
                </a:lnTo>
                <a:lnTo>
                  <a:pt x="3851" y="906"/>
                </a:lnTo>
                <a:lnTo>
                  <a:pt x="3851" y="907"/>
                </a:lnTo>
                <a:lnTo>
                  <a:pt x="3852" y="907"/>
                </a:lnTo>
                <a:lnTo>
                  <a:pt x="3852" y="906"/>
                </a:lnTo>
                <a:lnTo>
                  <a:pt x="3852" y="907"/>
                </a:lnTo>
                <a:lnTo>
                  <a:pt x="3853" y="907"/>
                </a:lnTo>
                <a:lnTo>
                  <a:pt x="3854" y="907"/>
                </a:lnTo>
                <a:lnTo>
                  <a:pt x="3854" y="908"/>
                </a:lnTo>
                <a:lnTo>
                  <a:pt x="3854" y="909"/>
                </a:lnTo>
                <a:lnTo>
                  <a:pt x="3853" y="909"/>
                </a:lnTo>
                <a:lnTo>
                  <a:pt x="3854" y="909"/>
                </a:lnTo>
                <a:lnTo>
                  <a:pt x="3854" y="908"/>
                </a:lnTo>
                <a:lnTo>
                  <a:pt x="3855" y="907"/>
                </a:lnTo>
                <a:lnTo>
                  <a:pt x="3855" y="908"/>
                </a:lnTo>
                <a:lnTo>
                  <a:pt x="3856" y="908"/>
                </a:lnTo>
                <a:lnTo>
                  <a:pt x="3855" y="908"/>
                </a:lnTo>
                <a:lnTo>
                  <a:pt x="3856" y="908"/>
                </a:lnTo>
                <a:lnTo>
                  <a:pt x="3856" y="909"/>
                </a:lnTo>
                <a:lnTo>
                  <a:pt x="3858" y="909"/>
                </a:lnTo>
                <a:lnTo>
                  <a:pt x="3856" y="910"/>
                </a:lnTo>
                <a:lnTo>
                  <a:pt x="3858" y="910"/>
                </a:lnTo>
                <a:lnTo>
                  <a:pt x="3856" y="910"/>
                </a:lnTo>
                <a:lnTo>
                  <a:pt x="3855" y="910"/>
                </a:lnTo>
                <a:lnTo>
                  <a:pt x="3855" y="909"/>
                </a:lnTo>
                <a:lnTo>
                  <a:pt x="3855" y="910"/>
                </a:lnTo>
                <a:lnTo>
                  <a:pt x="3855" y="911"/>
                </a:lnTo>
                <a:lnTo>
                  <a:pt x="3856" y="911"/>
                </a:lnTo>
                <a:lnTo>
                  <a:pt x="3856" y="912"/>
                </a:lnTo>
                <a:lnTo>
                  <a:pt x="3856" y="914"/>
                </a:lnTo>
                <a:lnTo>
                  <a:pt x="3856" y="915"/>
                </a:lnTo>
                <a:lnTo>
                  <a:pt x="3855" y="915"/>
                </a:lnTo>
                <a:lnTo>
                  <a:pt x="3855" y="916"/>
                </a:lnTo>
                <a:lnTo>
                  <a:pt x="3854" y="916"/>
                </a:lnTo>
                <a:lnTo>
                  <a:pt x="3853" y="916"/>
                </a:lnTo>
                <a:lnTo>
                  <a:pt x="3853" y="915"/>
                </a:lnTo>
                <a:lnTo>
                  <a:pt x="3853" y="914"/>
                </a:lnTo>
                <a:lnTo>
                  <a:pt x="3853" y="915"/>
                </a:lnTo>
                <a:lnTo>
                  <a:pt x="3853" y="914"/>
                </a:lnTo>
                <a:lnTo>
                  <a:pt x="3853" y="915"/>
                </a:lnTo>
                <a:lnTo>
                  <a:pt x="3853" y="914"/>
                </a:lnTo>
                <a:lnTo>
                  <a:pt x="3852" y="914"/>
                </a:lnTo>
                <a:lnTo>
                  <a:pt x="3852" y="915"/>
                </a:lnTo>
                <a:lnTo>
                  <a:pt x="3853" y="915"/>
                </a:lnTo>
                <a:lnTo>
                  <a:pt x="3852" y="915"/>
                </a:lnTo>
                <a:lnTo>
                  <a:pt x="3851" y="915"/>
                </a:lnTo>
                <a:lnTo>
                  <a:pt x="3852" y="915"/>
                </a:lnTo>
                <a:lnTo>
                  <a:pt x="3852" y="916"/>
                </a:lnTo>
                <a:lnTo>
                  <a:pt x="3851" y="916"/>
                </a:lnTo>
                <a:lnTo>
                  <a:pt x="3850" y="916"/>
                </a:lnTo>
                <a:lnTo>
                  <a:pt x="3850" y="917"/>
                </a:lnTo>
                <a:lnTo>
                  <a:pt x="3850" y="916"/>
                </a:lnTo>
                <a:lnTo>
                  <a:pt x="3848" y="916"/>
                </a:lnTo>
                <a:lnTo>
                  <a:pt x="3848" y="917"/>
                </a:lnTo>
                <a:lnTo>
                  <a:pt x="3847" y="917"/>
                </a:lnTo>
                <a:lnTo>
                  <a:pt x="3846" y="917"/>
                </a:lnTo>
                <a:lnTo>
                  <a:pt x="3845" y="917"/>
                </a:lnTo>
                <a:lnTo>
                  <a:pt x="3845" y="916"/>
                </a:lnTo>
                <a:lnTo>
                  <a:pt x="3845" y="915"/>
                </a:lnTo>
                <a:lnTo>
                  <a:pt x="3846" y="914"/>
                </a:lnTo>
                <a:lnTo>
                  <a:pt x="3846" y="915"/>
                </a:lnTo>
                <a:lnTo>
                  <a:pt x="3846" y="914"/>
                </a:lnTo>
                <a:lnTo>
                  <a:pt x="3845" y="912"/>
                </a:lnTo>
                <a:lnTo>
                  <a:pt x="3845" y="911"/>
                </a:lnTo>
                <a:lnTo>
                  <a:pt x="3845" y="910"/>
                </a:lnTo>
                <a:lnTo>
                  <a:pt x="3846" y="910"/>
                </a:lnTo>
                <a:lnTo>
                  <a:pt x="3847" y="910"/>
                </a:lnTo>
                <a:lnTo>
                  <a:pt x="3846" y="910"/>
                </a:lnTo>
                <a:lnTo>
                  <a:pt x="3847" y="910"/>
                </a:lnTo>
                <a:lnTo>
                  <a:pt x="3847" y="909"/>
                </a:lnTo>
                <a:lnTo>
                  <a:pt x="3846" y="909"/>
                </a:lnTo>
                <a:lnTo>
                  <a:pt x="3845" y="909"/>
                </a:lnTo>
                <a:lnTo>
                  <a:pt x="3844" y="909"/>
                </a:lnTo>
                <a:lnTo>
                  <a:pt x="3844" y="908"/>
                </a:lnTo>
                <a:lnTo>
                  <a:pt x="3845" y="908"/>
                </a:lnTo>
                <a:lnTo>
                  <a:pt x="3844" y="908"/>
                </a:lnTo>
                <a:lnTo>
                  <a:pt x="3844" y="907"/>
                </a:lnTo>
                <a:lnTo>
                  <a:pt x="3844" y="908"/>
                </a:lnTo>
                <a:lnTo>
                  <a:pt x="3844" y="909"/>
                </a:lnTo>
                <a:lnTo>
                  <a:pt x="3843" y="909"/>
                </a:lnTo>
                <a:lnTo>
                  <a:pt x="3843" y="908"/>
                </a:lnTo>
                <a:lnTo>
                  <a:pt x="3842" y="908"/>
                </a:lnTo>
                <a:lnTo>
                  <a:pt x="3843" y="908"/>
                </a:lnTo>
                <a:lnTo>
                  <a:pt x="3843" y="909"/>
                </a:lnTo>
                <a:lnTo>
                  <a:pt x="3844" y="909"/>
                </a:lnTo>
                <a:lnTo>
                  <a:pt x="3845" y="909"/>
                </a:lnTo>
                <a:lnTo>
                  <a:pt x="3845" y="910"/>
                </a:lnTo>
                <a:lnTo>
                  <a:pt x="3844" y="910"/>
                </a:lnTo>
                <a:lnTo>
                  <a:pt x="3844" y="911"/>
                </a:lnTo>
                <a:lnTo>
                  <a:pt x="3844" y="910"/>
                </a:lnTo>
                <a:lnTo>
                  <a:pt x="3844" y="911"/>
                </a:lnTo>
                <a:lnTo>
                  <a:pt x="3844" y="910"/>
                </a:lnTo>
                <a:lnTo>
                  <a:pt x="3844" y="911"/>
                </a:lnTo>
                <a:lnTo>
                  <a:pt x="3844" y="912"/>
                </a:lnTo>
                <a:lnTo>
                  <a:pt x="3843" y="912"/>
                </a:lnTo>
                <a:lnTo>
                  <a:pt x="3843" y="911"/>
                </a:lnTo>
                <a:lnTo>
                  <a:pt x="3843" y="912"/>
                </a:lnTo>
                <a:lnTo>
                  <a:pt x="3844" y="912"/>
                </a:lnTo>
                <a:lnTo>
                  <a:pt x="3844" y="914"/>
                </a:lnTo>
                <a:lnTo>
                  <a:pt x="3845" y="914"/>
                </a:lnTo>
                <a:lnTo>
                  <a:pt x="3844" y="914"/>
                </a:lnTo>
                <a:lnTo>
                  <a:pt x="3845" y="914"/>
                </a:lnTo>
                <a:lnTo>
                  <a:pt x="3844" y="914"/>
                </a:lnTo>
                <a:lnTo>
                  <a:pt x="3843" y="914"/>
                </a:lnTo>
                <a:lnTo>
                  <a:pt x="3842" y="912"/>
                </a:lnTo>
                <a:lnTo>
                  <a:pt x="3842" y="914"/>
                </a:lnTo>
                <a:lnTo>
                  <a:pt x="3843" y="914"/>
                </a:lnTo>
                <a:lnTo>
                  <a:pt x="3842" y="914"/>
                </a:lnTo>
                <a:lnTo>
                  <a:pt x="3843" y="914"/>
                </a:lnTo>
                <a:lnTo>
                  <a:pt x="3843" y="915"/>
                </a:lnTo>
                <a:lnTo>
                  <a:pt x="3842" y="915"/>
                </a:lnTo>
                <a:lnTo>
                  <a:pt x="3841" y="915"/>
                </a:lnTo>
                <a:lnTo>
                  <a:pt x="3841" y="916"/>
                </a:lnTo>
                <a:lnTo>
                  <a:pt x="3839" y="916"/>
                </a:lnTo>
                <a:lnTo>
                  <a:pt x="3841" y="915"/>
                </a:lnTo>
                <a:lnTo>
                  <a:pt x="3839" y="915"/>
                </a:lnTo>
                <a:lnTo>
                  <a:pt x="3839" y="914"/>
                </a:lnTo>
                <a:lnTo>
                  <a:pt x="3839" y="912"/>
                </a:lnTo>
                <a:lnTo>
                  <a:pt x="3839" y="911"/>
                </a:lnTo>
                <a:lnTo>
                  <a:pt x="3841" y="911"/>
                </a:lnTo>
                <a:lnTo>
                  <a:pt x="3839" y="911"/>
                </a:lnTo>
                <a:lnTo>
                  <a:pt x="3839" y="910"/>
                </a:lnTo>
                <a:lnTo>
                  <a:pt x="3838" y="911"/>
                </a:lnTo>
                <a:lnTo>
                  <a:pt x="3838" y="910"/>
                </a:lnTo>
                <a:lnTo>
                  <a:pt x="3837" y="910"/>
                </a:lnTo>
                <a:lnTo>
                  <a:pt x="3837" y="911"/>
                </a:lnTo>
                <a:lnTo>
                  <a:pt x="3838" y="911"/>
                </a:lnTo>
                <a:lnTo>
                  <a:pt x="3838" y="912"/>
                </a:lnTo>
                <a:lnTo>
                  <a:pt x="3838" y="911"/>
                </a:lnTo>
                <a:lnTo>
                  <a:pt x="3837" y="911"/>
                </a:lnTo>
                <a:lnTo>
                  <a:pt x="3837" y="912"/>
                </a:lnTo>
                <a:lnTo>
                  <a:pt x="3838" y="912"/>
                </a:lnTo>
                <a:lnTo>
                  <a:pt x="3838" y="914"/>
                </a:lnTo>
                <a:lnTo>
                  <a:pt x="3837" y="914"/>
                </a:lnTo>
                <a:lnTo>
                  <a:pt x="3838" y="914"/>
                </a:lnTo>
                <a:lnTo>
                  <a:pt x="3838" y="915"/>
                </a:lnTo>
                <a:lnTo>
                  <a:pt x="3837" y="915"/>
                </a:lnTo>
                <a:lnTo>
                  <a:pt x="3837" y="914"/>
                </a:lnTo>
                <a:lnTo>
                  <a:pt x="3837" y="915"/>
                </a:lnTo>
                <a:lnTo>
                  <a:pt x="3838" y="915"/>
                </a:lnTo>
                <a:lnTo>
                  <a:pt x="3837" y="915"/>
                </a:lnTo>
                <a:lnTo>
                  <a:pt x="3837" y="916"/>
                </a:lnTo>
                <a:lnTo>
                  <a:pt x="3838" y="915"/>
                </a:lnTo>
                <a:lnTo>
                  <a:pt x="3838" y="916"/>
                </a:lnTo>
                <a:lnTo>
                  <a:pt x="3837" y="916"/>
                </a:lnTo>
                <a:lnTo>
                  <a:pt x="3838" y="916"/>
                </a:lnTo>
                <a:lnTo>
                  <a:pt x="3839" y="916"/>
                </a:lnTo>
                <a:lnTo>
                  <a:pt x="3838" y="917"/>
                </a:lnTo>
                <a:lnTo>
                  <a:pt x="3838" y="916"/>
                </a:lnTo>
                <a:lnTo>
                  <a:pt x="3837" y="917"/>
                </a:lnTo>
                <a:lnTo>
                  <a:pt x="3838" y="917"/>
                </a:lnTo>
                <a:lnTo>
                  <a:pt x="3837" y="917"/>
                </a:lnTo>
                <a:lnTo>
                  <a:pt x="3836" y="917"/>
                </a:lnTo>
                <a:lnTo>
                  <a:pt x="3836" y="916"/>
                </a:lnTo>
                <a:lnTo>
                  <a:pt x="3837" y="916"/>
                </a:lnTo>
                <a:lnTo>
                  <a:pt x="3836" y="916"/>
                </a:lnTo>
                <a:lnTo>
                  <a:pt x="3836" y="917"/>
                </a:lnTo>
                <a:lnTo>
                  <a:pt x="3836" y="916"/>
                </a:lnTo>
                <a:lnTo>
                  <a:pt x="3835" y="916"/>
                </a:lnTo>
                <a:lnTo>
                  <a:pt x="3836" y="917"/>
                </a:lnTo>
                <a:lnTo>
                  <a:pt x="3835" y="917"/>
                </a:lnTo>
                <a:lnTo>
                  <a:pt x="3835" y="916"/>
                </a:lnTo>
                <a:lnTo>
                  <a:pt x="3835" y="915"/>
                </a:lnTo>
                <a:lnTo>
                  <a:pt x="3835" y="914"/>
                </a:lnTo>
                <a:lnTo>
                  <a:pt x="3836" y="914"/>
                </a:lnTo>
                <a:lnTo>
                  <a:pt x="3835" y="914"/>
                </a:lnTo>
                <a:lnTo>
                  <a:pt x="3835" y="912"/>
                </a:lnTo>
                <a:lnTo>
                  <a:pt x="3835" y="911"/>
                </a:lnTo>
                <a:lnTo>
                  <a:pt x="3835" y="912"/>
                </a:lnTo>
                <a:lnTo>
                  <a:pt x="3835" y="914"/>
                </a:lnTo>
                <a:lnTo>
                  <a:pt x="3834" y="914"/>
                </a:lnTo>
                <a:lnTo>
                  <a:pt x="3834" y="915"/>
                </a:lnTo>
                <a:lnTo>
                  <a:pt x="3833" y="915"/>
                </a:lnTo>
                <a:lnTo>
                  <a:pt x="3833" y="914"/>
                </a:lnTo>
                <a:lnTo>
                  <a:pt x="3831" y="914"/>
                </a:lnTo>
                <a:lnTo>
                  <a:pt x="3833" y="914"/>
                </a:lnTo>
                <a:lnTo>
                  <a:pt x="3833" y="915"/>
                </a:lnTo>
                <a:lnTo>
                  <a:pt x="3834" y="915"/>
                </a:lnTo>
                <a:lnTo>
                  <a:pt x="3834" y="916"/>
                </a:lnTo>
                <a:lnTo>
                  <a:pt x="3834" y="917"/>
                </a:lnTo>
                <a:lnTo>
                  <a:pt x="3835" y="917"/>
                </a:lnTo>
                <a:lnTo>
                  <a:pt x="3834" y="917"/>
                </a:lnTo>
                <a:lnTo>
                  <a:pt x="3834" y="918"/>
                </a:lnTo>
                <a:lnTo>
                  <a:pt x="3835" y="918"/>
                </a:lnTo>
                <a:lnTo>
                  <a:pt x="3836" y="918"/>
                </a:lnTo>
                <a:lnTo>
                  <a:pt x="3836" y="919"/>
                </a:lnTo>
                <a:lnTo>
                  <a:pt x="3835" y="919"/>
                </a:lnTo>
                <a:lnTo>
                  <a:pt x="3835" y="920"/>
                </a:lnTo>
                <a:lnTo>
                  <a:pt x="3834" y="920"/>
                </a:lnTo>
                <a:lnTo>
                  <a:pt x="3834" y="919"/>
                </a:lnTo>
                <a:lnTo>
                  <a:pt x="3834" y="920"/>
                </a:lnTo>
                <a:lnTo>
                  <a:pt x="3833" y="920"/>
                </a:lnTo>
                <a:lnTo>
                  <a:pt x="3833" y="919"/>
                </a:lnTo>
                <a:lnTo>
                  <a:pt x="3831" y="919"/>
                </a:lnTo>
                <a:lnTo>
                  <a:pt x="3830" y="919"/>
                </a:lnTo>
                <a:lnTo>
                  <a:pt x="3830" y="918"/>
                </a:lnTo>
                <a:lnTo>
                  <a:pt x="3829" y="918"/>
                </a:lnTo>
                <a:lnTo>
                  <a:pt x="3829" y="919"/>
                </a:lnTo>
                <a:lnTo>
                  <a:pt x="3829" y="918"/>
                </a:lnTo>
                <a:lnTo>
                  <a:pt x="3828" y="918"/>
                </a:lnTo>
                <a:lnTo>
                  <a:pt x="3828" y="919"/>
                </a:lnTo>
                <a:lnTo>
                  <a:pt x="3827" y="919"/>
                </a:lnTo>
                <a:lnTo>
                  <a:pt x="3826" y="919"/>
                </a:lnTo>
                <a:lnTo>
                  <a:pt x="3826" y="918"/>
                </a:lnTo>
                <a:lnTo>
                  <a:pt x="3827" y="918"/>
                </a:lnTo>
                <a:lnTo>
                  <a:pt x="3826" y="918"/>
                </a:lnTo>
                <a:lnTo>
                  <a:pt x="3827" y="918"/>
                </a:lnTo>
                <a:lnTo>
                  <a:pt x="3827" y="917"/>
                </a:lnTo>
                <a:lnTo>
                  <a:pt x="3828" y="917"/>
                </a:lnTo>
                <a:lnTo>
                  <a:pt x="3827" y="917"/>
                </a:lnTo>
                <a:lnTo>
                  <a:pt x="3827" y="916"/>
                </a:lnTo>
                <a:lnTo>
                  <a:pt x="3827" y="917"/>
                </a:lnTo>
                <a:lnTo>
                  <a:pt x="3826" y="917"/>
                </a:lnTo>
                <a:lnTo>
                  <a:pt x="3826" y="916"/>
                </a:lnTo>
                <a:lnTo>
                  <a:pt x="3826" y="917"/>
                </a:lnTo>
                <a:lnTo>
                  <a:pt x="3827" y="917"/>
                </a:lnTo>
                <a:lnTo>
                  <a:pt x="3827" y="918"/>
                </a:lnTo>
                <a:lnTo>
                  <a:pt x="3826" y="918"/>
                </a:lnTo>
                <a:lnTo>
                  <a:pt x="3825" y="918"/>
                </a:lnTo>
                <a:lnTo>
                  <a:pt x="3825" y="917"/>
                </a:lnTo>
                <a:lnTo>
                  <a:pt x="3823" y="917"/>
                </a:lnTo>
                <a:lnTo>
                  <a:pt x="3823" y="916"/>
                </a:lnTo>
                <a:lnTo>
                  <a:pt x="3822" y="916"/>
                </a:lnTo>
                <a:lnTo>
                  <a:pt x="3822" y="915"/>
                </a:lnTo>
                <a:lnTo>
                  <a:pt x="3821" y="915"/>
                </a:lnTo>
                <a:lnTo>
                  <a:pt x="3821" y="914"/>
                </a:lnTo>
                <a:lnTo>
                  <a:pt x="3821" y="912"/>
                </a:lnTo>
                <a:lnTo>
                  <a:pt x="3821" y="911"/>
                </a:lnTo>
                <a:lnTo>
                  <a:pt x="3821" y="910"/>
                </a:lnTo>
                <a:lnTo>
                  <a:pt x="3821" y="909"/>
                </a:lnTo>
                <a:lnTo>
                  <a:pt x="3821" y="908"/>
                </a:lnTo>
                <a:lnTo>
                  <a:pt x="3822" y="908"/>
                </a:lnTo>
                <a:lnTo>
                  <a:pt x="3822" y="907"/>
                </a:lnTo>
                <a:lnTo>
                  <a:pt x="3822" y="906"/>
                </a:lnTo>
                <a:lnTo>
                  <a:pt x="3822" y="905"/>
                </a:lnTo>
                <a:lnTo>
                  <a:pt x="3822" y="906"/>
                </a:lnTo>
                <a:lnTo>
                  <a:pt x="3822" y="907"/>
                </a:lnTo>
                <a:lnTo>
                  <a:pt x="3821" y="907"/>
                </a:lnTo>
                <a:lnTo>
                  <a:pt x="3821" y="908"/>
                </a:lnTo>
                <a:lnTo>
                  <a:pt x="3821" y="909"/>
                </a:lnTo>
                <a:lnTo>
                  <a:pt x="3820" y="909"/>
                </a:lnTo>
                <a:lnTo>
                  <a:pt x="3819" y="909"/>
                </a:lnTo>
                <a:lnTo>
                  <a:pt x="3818" y="909"/>
                </a:lnTo>
                <a:lnTo>
                  <a:pt x="3818" y="908"/>
                </a:lnTo>
                <a:lnTo>
                  <a:pt x="3818" y="909"/>
                </a:lnTo>
                <a:lnTo>
                  <a:pt x="3819" y="909"/>
                </a:lnTo>
                <a:lnTo>
                  <a:pt x="3820" y="909"/>
                </a:lnTo>
                <a:lnTo>
                  <a:pt x="3820" y="910"/>
                </a:lnTo>
                <a:lnTo>
                  <a:pt x="3820" y="909"/>
                </a:lnTo>
                <a:lnTo>
                  <a:pt x="3820" y="910"/>
                </a:lnTo>
                <a:lnTo>
                  <a:pt x="3820" y="911"/>
                </a:lnTo>
                <a:lnTo>
                  <a:pt x="3820" y="912"/>
                </a:lnTo>
                <a:lnTo>
                  <a:pt x="3820" y="914"/>
                </a:lnTo>
                <a:lnTo>
                  <a:pt x="3820" y="915"/>
                </a:lnTo>
                <a:lnTo>
                  <a:pt x="3821" y="915"/>
                </a:lnTo>
                <a:lnTo>
                  <a:pt x="3820" y="915"/>
                </a:lnTo>
                <a:lnTo>
                  <a:pt x="3821" y="915"/>
                </a:lnTo>
                <a:lnTo>
                  <a:pt x="3820" y="915"/>
                </a:lnTo>
                <a:lnTo>
                  <a:pt x="3821" y="915"/>
                </a:lnTo>
                <a:lnTo>
                  <a:pt x="3821" y="916"/>
                </a:lnTo>
                <a:lnTo>
                  <a:pt x="3820" y="916"/>
                </a:lnTo>
                <a:lnTo>
                  <a:pt x="3821" y="916"/>
                </a:lnTo>
                <a:lnTo>
                  <a:pt x="3822" y="917"/>
                </a:lnTo>
                <a:lnTo>
                  <a:pt x="3822" y="918"/>
                </a:lnTo>
                <a:lnTo>
                  <a:pt x="3823" y="918"/>
                </a:lnTo>
                <a:lnTo>
                  <a:pt x="3823" y="919"/>
                </a:lnTo>
                <a:lnTo>
                  <a:pt x="3825" y="919"/>
                </a:lnTo>
                <a:lnTo>
                  <a:pt x="3823" y="919"/>
                </a:lnTo>
                <a:lnTo>
                  <a:pt x="3823" y="920"/>
                </a:lnTo>
                <a:lnTo>
                  <a:pt x="3822" y="920"/>
                </a:lnTo>
                <a:lnTo>
                  <a:pt x="3821" y="919"/>
                </a:lnTo>
                <a:lnTo>
                  <a:pt x="3821" y="918"/>
                </a:lnTo>
                <a:lnTo>
                  <a:pt x="3820" y="918"/>
                </a:lnTo>
                <a:lnTo>
                  <a:pt x="3820" y="919"/>
                </a:lnTo>
                <a:lnTo>
                  <a:pt x="3821" y="919"/>
                </a:lnTo>
                <a:lnTo>
                  <a:pt x="3821" y="920"/>
                </a:lnTo>
                <a:lnTo>
                  <a:pt x="3821" y="922"/>
                </a:lnTo>
                <a:lnTo>
                  <a:pt x="3820" y="922"/>
                </a:lnTo>
                <a:lnTo>
                  <a:pt x="3819" y="920"/>
                </a:lnTo>
                <a:lnTo>
                  <a:pt x="3819" y="922"/>
                </a:lnTo>
                <a:lnTo>
                  <a:pt x="3819" y="920"/>
                </a:lnTo>
                <a:lnTo>
                  <a:pt x="3819" y="922"/>
                </a:lnTo>
                <a:lnTo>
                  <a:pt x="3818" y="922"/>
                </a:lnTo>
                <a:lnTo>
                  <a:pt x="3818" y="923"/>
                </a:lnTo>
                <a:lnTo>
                  <a:pt x="3817" y="923"/>
                </a:lnTo>
                <a:lnTo>
                  <a:pt x="3817" y="922"/>
                </a:lnTo>
                <a:lnTo>
                  <a:pt x="3816" y="922"/>
                </a:lnTo>
                <a:lnTo>
                  <a:pt x="3816" y="923"/>
                </a:lnTo>
                <a:lnTo>
                  <a:pt x="3816" y="922"/>
                </a:lnTo>
                <a:lnTo>
                  <a:pt x="3816" y="920"/>
                </a:lnTo>
                <a:lnTo>
                  <a:pt x="3816" y="922"/>
                </a:lnTo>
                <a:lnTo>
                  <a:pt x="3814" y="922"/>
                </a:lnTo>
                <a:lnTo>
                  <a:pt x="3816" y="922"/>
                </a:lnTo>
                <a:lnTo>
                  <a:pt x="3816" y="923"/>
                </a:lnTo>
                <a:lnTo>
                  <a:pt x="3814" y="923"/>
                </a:lnTo>
                <a:lnTo>
                  <a:pt x="3814" y="924"/>
                </a:lnTo>
                <a:lnTo>
                  <a:pt x="3813" y="924"/>
                </a:lnTo>
                <a:lnTo>
                  <a:pt x="3812" y="924"/>
                </a:lnTo>
                <a:lnTo>
                  <a:pt x="3812" y="925"/>
                </a:lnTo>
                <a:lnTo>
                  <a:pt x="3811" y="925"/>
                </a:lnTo>
                <a:lnTo>
                  <a:pt x="3810" y="925"/>
                </a:lnTo>
                <a:lnTo>
                  <a:pt x="3809" y="925"/>
                </a:lnTo>
                <a:lnTo>
                  <a:pt x="3809" y="924"/>
                </a:lnTo>
                <a:lnTo>
                  <a:pt x="3809" y="925"/>
                </a:lnTo>
                <a:lnTo>
                  <a:pt x="3810" y="925"/>
                </a:lnTo>
                <a:lnTo>
                  <a:pt x="3811" y="925"/>
                </a:lnTo>
                <a:lnTo>
                  <a:pt x="3812" y="925"/>
                </a:lnTo>
                <a:lnTo>
                  <a:pt x="3813" y="925"/>
                </a:lnTo>
                <a:lnTo>
                  <a:pt x="3813" y="924"/>
                </a:lnTo>
                <a:lnTo>
                  <a:pt x="3814" y="924"/>
                </a:lnTo>
                <a:lnTo>
                  <a:pt x="3814" y="925"/>
                </a:lnTo>
                <a:lnTo>
                  <a:pt x="3816" y="924"/>
                </a:lnTo>
                <a:lnTo>
                  <a:pt x="3817" y="924"/>
                </a:lnTo>
                <a:lnTo>
                  <a:pt x="3818" y="924"/>
                </a:lnTo>
                <a:lnTo>
                  <a:pt x="3819" y="923"/>
                </a:lnTo>
                <a:lnTo>
                  <a:pt x="3820" y="923"/>
                </a:lnTo>
                <a:lnTo>
                  <a:pt x="3821" y="923"/>
                </a:lnTo>
                <a:lnTo>
                  <a:pt x="3821" y="924"/>
                </a:lnTo>
                <a:lnTo>
                  <a:pt x="3821" y="923"/>
                </a:lnTo>
                <a:lnTo>
                  <a:pt x="3821" y="922"/>
                </a:lnTo>
                <a:lnTo>
                  <a:pt x="3822" y="922"/>
                </a:lnTo>
                <a:lnTo>
                  <a:pt x="3823" y="922"/>
                </a:lnTo>
                <a:lnTo>
                  <a:pt x="3823" y="923"/>
                </a:lnTo>
                <a:lnTo>
                  <a:pt x="3823" y="924"/>
                </a:lnTo>
                <a:lnTo>
                  <a:pt x="3822" y="924"/>
                </a:lnTo>
                <a:lnTo>
                  <a:pt x="3822" y="925"/>
                </a:lnTo>
                <a:lnTo>
                  <a:pt x="3823" y="925"/>
                </a:lnTo>
                <a:lnTo>
                  <a:pt x="3823" y="924"/>
                </a:lnTo>
                <a:lnTo>
                  <a:pt x="3825" y="923"/>
                </a:lnTo>
                <a:lnTo>
                  <a:pt x="3825" y="922"/>
                </a:lnTo>
                <a:lnTo>
                  <a:pt x="3826" y="922"/>
                </a:lnTo>
                <a:lnTo>
                  <a:pt x="3827" y="922"/>
                </a:lnTo>
                <a:lnTo>
                  <a:pt x="3827" y="923"/>
                </a:lnTo>
                <a:lnTo>
                  <a:pt x="3827" y="924"/>
                </a:lnTo>
                <a:lnTo>
                  <a:pt x="3828" y="924"/>
                </a:lnTo>
                <a:lnTo>
                  <a:pt x="3828" y="925"/>
                </a:lnTo>
                <a:lnTo>
                  <a:pt x="3828" y="926"/>
                </a:lnTo>
                <a:lnTo>
                  <a:pt x="3829" y="926"/>
                </a:lnTo>
                <a:lnTo>
                  <a:pt x="3829" y="927"/>
                </a:lnTo>
                <a:lnTo>
                  <a:pt x="3828" y="927"/>
                </a:lnTo>
                <a:lnTo>
                  <a:pt x="3829" y="928"/>
                </a:lnTo>
                <a:lnTo>
                  <a:pt x="3829" y="930"/>
                </a:lnTo>
                <a:lnTo>
                  <a:pt x="3829" y="928"/>
                </a:lnTo>
                <a:lnTo>
                  <a:pt x="3829" y="927"/>
                </a:lnTo>
                <a:lnTo>
                  <a:pt x="3829" y="926"/>
                </a:lnTo>
                <a:lnTo>
                  <a:pt x="3829" y="925"/>
                </a:lnTo>
                <a:lnTo>
                  <a:pt x="3829" y="924"/>
                </a:lnTo>
                <a:lnTo>
                  <a:pt x="3828" y="923"/>
                </a:lnTo>
                <a:lnTo>
                  <a:pt x="3828" y="922"/>
                </a:lnTo>
                <a:lnTo>
                  <a:pt x="3829" y="920"/>
                </a:lnTo>
                <a:lnTo>
                  <a:pt x="3830" y="920"/>
                </a:lnTo>
                <a:lnTo>
                  <a:pt x="3830" y="922"/>
                </a:lnTo>
                <a:lnTo>
                  <a:pt x="3831" y="922"/>
                </a:lnTo>
                <a:lnTo>
                  <a:pt x="3831" y="923"/>
                </a:lnTo>
                <a:lnTo>
                  <a:pt x="3833" y="923"/>
                </a:lnTo>
                <a:lnTo>
                  <a:pt x="3834" y="923"/>
                </a:lnTo>
                <a:lnTo>
                  <a:pt x="3833" y="923"/>
                </a:lnTo>
                <a:lnTo>
                  <a:pt x="3833" y="922"/>
                </a:lnTo>
                <a:lnTo>
                  <a:pt x="3834" y="922"/>
                </a:lnTo>
                <a:lnTo>
                  <a:pt x="3834" y="923"/>
                </a:lnTo>
                <a:lnTo>
                  <a:pt x="3835" y="923"/>
                </a:lnTo>
                <a:lnTo>
                  <a:pt x="3835" y="922"/>
                </a:lnTo>
                <a:lnTo>
                  <a:pt x="3836" y="922"/>
                </a:lnTo>
                <a:lnTo>
                  <a:pt x="3836" y="923"/>
                </a:lnTo>
                <a:lnTo>
                  <a:pt x="3835" y="923"/>
                </a:lnTo>
                <a:lnTo>
                  <a:pt x="3836" y="923"/>
                </a:lnTo>
                <a:lnTo>
                  <a:pt x="3835" y="923"/>
                </a:lnTo>
                <a:lnTo>
                  <a:pt x="3836" y="923"/>
                </a:lnTo>
                <a:lnTo>
                  <a:pt x="3835" y="923"/>
                </a:lnTo>
                <a:lnTo>
                  <a:pt x="3835" y="924"/>
                </a:lnTo>
                <a:lnTo>
                  <a:pt x="3836" y="924"/>
                </a:lnTo>
                <a:lnTo>
                  <a:pt x="3836" y="925"/>
                </a:lnTo>
                <a:lnTo>
                  <a:pt x="3835" y="925"/>
                </a:lnTo>
                <a:lnTo>
                  <a:pt x="3835" y="926"/>
                </a:lnTo>
                <a:lnTo>
                  <a:pt x="3836" y="926"/>
                </a:lnTo>
                <a:lnTo>
                  <a:pt x="3836" y="925"/>
                </a:lnTo>
                <a:lnTo>
                  <a:pt x="3836" y="926"/>
                </a:lnTo>
                <a:lnTo>
                  <a:pt x="3836" y="925"/>
                </a:lnTo>
                <a:lnTo>
                  <a:pt x="3836" y="924"/>
                </a:lnTo>
                <a:lnTo>
                  <a:pt x="3836" y="923"/>
                </a:lnTo>
                <a:lnTo>
                  <a:pt x="3836" y="924"/>
                </a:lnTo>
                <a:lnTo>
                  <a:pt x="3837" y="924"/>
                </a:lnTo>
                <a:lnTo>
                  <a:pt x="3837" y="923"/>
                </a:lnTo>
                <a:lnTo>
                  <a:pt x="3836" y="923"/>
                </a:lnTo>
                <a:lnTo>
                  <a:pt x="3837" y="922"/>
                </a:lnTo>
                <a:lnTo>
                  <a:pt x="3837" y="920"/>
                </a:lnTo>
                <a:lnTo>
                  <a:pt x="3838" y="920"/>
                </a:lnTo>
                <a:lnTo>
                  <a:pt x="3839" y="920"/>
                </a:lnTo>
                <a:lnTo>
                  <a:pt x="3839" y="919"/>
                </a:lnTo>
                <a:lnTo>
                  <a:pt x="3839" y="920"/>
                </a:lnTo>
                <a:lnTo>
                  <a:pt x="3841" y="920"/>
                </a:lnTo>
                <a:lnTo>
                  <a:pt x="3839" y="920"/>
                </a:lnTo>
                <a:lnTo>
                  <a:pt x="3839" y="922"/>
                </a:lnTo>
                <a:lnTo>
                  <a:pt x="3841" y="922"/>
                </a:lnTo>
                <a:lnTo>
                  <a:pt x="3839" y="922"/>
                </a:lnTo>
                <a:lnTo>
                  <a:pt x="3841" y="922"/>
                </a:lnTo>
                <a:lnTo>
                  <a:pt x="3841" y="920"/>
                </a:lnTo>
                <a:lnTo>
                  <a:pt x="3841" y="919"/>
                </a:lnTo>
                <a:lnTo>
                  <a:pt x="3842" y="919"/>
                </a:lnTo>
                <a:lnTo>
                  <a:pt x="3843" y="919"/>
                </a:lnTo>
                <a:lnTo>
                  <a:pt x="3843" y="918"/>
                </a:lnTo>
                <a:lnTo>
                  <a:pt x="3843" y="919"/>
                </a:lnTo>
                <a:lnTo>
                  <a:pt x="3843" y="920"/>
                </a:lnTo>
                <a:lnTo>
                  <a:pt x="3843" y="922"/>
                </a:lnTo>
                <a:lnTo>
                  <a:pt x="3842" y="922"/>
                </a:lnTo>
                <a:lnTo>
                  <a:pt x="3842" y="923"/>
                </a:lnTo>
                <a:lnTo>
                  <a:pt x="3843" y="923"/>
                </a:lnTo>
                <a:lnTo>
                  <a:pt x="3843" y="922"/>
                </a:lnTo>
                <a:lnTo>
                  <a:pt x="3843" y="923"/>
                </a:lnTo>
                <a:lnTo>
                  <a:pt x="3843" y="924"/>
                </a:lnTo>
                <a:lnTo>
                  <a:pt x="3843" y="923"/>
                </a:lnTo>
                <a:lnTo>
                  <a:pt x="3843" y="922"/>
                </a:lnTo>
                <a:lnTo>
                  <a:pt x="3844" y="922"/>
                </a:lnTo>
                <a:lnTo>
                  <a:pt x="3844" y="920"/>
                </a:lnTo>
                <a:lnTo>
                  <a:pt x="3844" y="922"/>
                </a:lnTo>
                <a:lnTo>
                  <a:pt x="3844" y="923"/>
                </a:lnTo>
                <a:lnTo>
                  <a:pt x="3844" y="924"/>
                </a:lnTo>
                <a:lnTo>
                  <a:pt x="3844" y="925"/>
                </a:lnTo>
                <a:lnTo>
                  <a:pt x="3843" y="925"/>
                </a:lnTo>
                <a:lnTo>
                  <a:pt x="3844" y="925"/>
                </a:lnTo>
                <a:lnTo>
                  <a:pt x="3843" y="925"/>
                </a:lnTo>
                <a:lnTo>
                  <a:pt x="3843" y="926"/>
                </a:lnTo>
                <a:lnTo>
                  <a:pt x="3843" y="927"/>
                </a:lnTo>
                <a:lnTo>
                  <a:pt x="3843" y="928"/>
                </a:lnTo>
                <a:lnTo>
                  <a:pt x="3843" y="930"/>
                </a:lnTo>
                <a:lnTo>
                  <a:pt x="3842" y="930"/>
                </a:lnTo>
                <a:lnTo>
                  <a:pt x="3842" y="931"/>
                </a:lnTo>
                <a:lnTo>
                  <a:pt x="3841" y="931"/>
                </a:lnTo>
                <a:lnTo>
                  <a:pt x="3839" y="931"/>
                </a:lnTo>
                <a:lnTo>
                  <a:pt x="3838" y="931"/>
                </a:lnTo>
                <a:lnTo>
                  <a:pt x="3838" y="932"/>
                </a:lnTo>
                <a:lnTo>
                  <a:pt x="3837" y="932"/>
                </a:lnTo>
                <a:lnTo>
                  <a:pt x="3837" y="931"/>
                </a:lnTo>
                <a:lnTo>
                  <a:pt x="3836" y="931"/>
                </a:lnTo>
                <a:lnTo>
                  <a:pt x="3836" y="932"/>
                </a:lnTo>
                <a:lnTo>
                  <a:pt x="3835" y="932"/>
                </a:lnTo>
                <a:lnTo>
                  <a:pt x="3836" y="932"/>
                </a:lnTo>
                <a:lnTo>
                  <a:pt x="3836" y="931"/>
                </a:lnTo>
                <a:lnTo>
                  <a:pt x="3837" y="931"/>
                </a:lnTo>
                <a:lnTo>
                  <a:pt x="3837" y="932"/>
                </a:lnTo>
                <a:lnTo>
                  <a:pt x="3838" y="932"/>
                </a:lnTo>
                <a:lnTo>
                  <a:pt x="3839" y="932"/>
                </a:lnTo>
                <a:lnTo>
                  <a:pt x="3839" y="931"/>
                </a:lnTo>
                <a:lnTo>
                  <a:pt x="3839" y="932"/>
                </a:lnTo>
                <a:lnTo>
                  <a:pt x="3841" y="932"/>
                </a:lnTo>
                <a:lnTo>
                  <a:pt x="3839" y="932"/>
                </a:lnTo>
                <a:lnTo>
                  <a:pt x="3839" y="933"/>
                </a:lnTo>
                <a:lnTo>
                  <a:pt x="3838" y="933"/>
                </a:lnTo>
                <a:lnTo>
                  <a:pt x="3837" y="933"/>
                </a:lnTo>
                <a:lnTo>
                  <a:pt x="3837" y="934"/>
                </a:lnTo>
                <a:lnTo>
                  <a:pt x="3836" y="934"/>
                </a:lnTo>
                <a:lnTo>
                  <a:pt x="3836" y="935"/>
                </a:lnTo>
                <a:lnTo>
                  <a:pt x="3835" y="935"/>
                </a:lnTo>
                <a:lnTo>
                  <a:pt x="3835" y="934"/>
                </a:lnTo>
                <a:lnTo>
                  <a:pt x="3834" y="934"/>
                </a:lnTo>
                <a:lnTo>
                  <a:pt x="3834" y="935"/>
                </a:lnTo>
                <a:lnTo>
                  <a:pt x="3833" y="935"/>
                </a:lnTo>
                <a:lnTo>
                  <a:pt x="3831" y="935"/>
                </a:lnTo>
                <a:lnTo>
                  <a:pt x="3830" y="935"/>
                </a:lnTo>
                <a:lnTo>
                  <a:pt x="3830" y="936"/>
                </a:lnTo>
                <a:lnTo>
                  <a:pt x="3829" y="936"/>
                </a:lnTo>
                <a:lnTo>
                  <a:pt x="3828" y="936"/>
                </a:lnTo>
                <a:lnTo>
                  <a:pt x="3827" y="936"/>
                </a:lnTo>
                <a:lnTo>
                  <a:pt x="3827" y="937"/>
                </a:lnTo>
                <a:lnTo>
                  <a:pt x="3826" y="937"/>
                </a:lnTo>
                <a:lnTo>
                  <a:pt x="3825" y="937"/>
                </a:lnTo>
                <a:lnTo>
                  <a:pt x="3825" y="939"/>
                </a:lnTo>
                <a:lnTo>
                  <a:pt x="3823" y="939"/>
                </a:lnTo>
                <a:lnTo>
                  <a:pt x="3822" y="939"/>
                </a:lnTo>
                <a:lnTo>
                  <a:pt x="3821" y="939"/>
                </a:lnTo>
                <a:lnTo>
                  <a:pt x="3821" y="940"/>
                </a:lnTo>
                <a:lnTo>
                  <a:pt x="3822" y="940"/>
                </a:lnTo>
                <a:lnTo>
                  <a:pt x="3821" y="940"/>
                </a:lnTo>
                <a:lnTo>
                  <a:pt x="3821" y="941"/>
                </a:lnTo>
                <a:lnTo>
                  <a:pt x="3820" y="941"/>
                </a:lnTo>
                <a:lnTo>
                  <a:pt x="3820" y="942"/>
                </a:lnTo>
                <a:lnTo>
                  <a:pt x="3820" y="943"/>
                </a:lnTo>
                <a:lnTo>
                  <a:pt x="3819" y="944"/>
                </a:lnTo>
                <a:lnTo>
                  <a:pt x="3818" y="944"/>
                </a:lnTo>
                <a:lnTo>
                  <a:pt x="3818" y="945"/>
                </a:lnTo>
                <a:lnTo>
                  <a:pt x="3817" y="945"/>
                </a:lnTo>
                <a:lnTo>
                  <a:pt x="3816" y="947"/>
                </a:lnTo>
                <a:lnTo>
                  <a:pt x="3814" y="947"/>
                </a:lnTo>
                <a:lnTo>
                  <a:pt x="3814" y="948"/>
                </a:lnTo>
                <a:lnTo>
                  <a:pt x="3813" y="948"/>
                </a:lnTo>
                <a:lnTo>
                  <a:pt x="3812" y="949"/>
                </a:lnTo>
                <a:lnTo>
                  <a:pt x="3811" y="949"/>
                </a:lnTo>
                <a:lnTo>
                  <a:pt x="3811" y="950"/>
                </a:lnTo>
                <a:lnTo>
                  <a:pt x="3810" y="950"/>
                </a:lnTo>
                <a:lnTo>
                  <a:pt x="3809" y="951"/>
                </a:lnTo>
                <a:lnTo>
                  <a:pt x="3809" y="950"/>
                </a:lnTo>
                <a:lnTo>
                  <a:pt x="3809" y="951"/>
                </a:lnTo>
                <a:lnTo>
                  <a:pt x="3809" y="950"/>
                </a:lnTo>
                <a:lnTo>
                  <a:pt x="3808" y="950"/>
                </a:lnTo>
                <a:lnTo>
                  <a:pt x="3808" y="951"/>
                </a:lnTo>
                <a:lnTo>
                  <a:pt x="3808" y="950"/>
                </a:lnTo>
                <a:lnTo>
                  <a:pt x="3806" y="950"/>
                </a:lnTo>
                <a:lnTo>
                  <a:pt x="3806" y="949"/>
                </a:lnTo>
                <a:lnTo>
                  <a:pt x="3808" y="949"/>
                </a:lnTo>
                <a:lnTo>
                  <a:pt x="3806" y="949"/>
                </a:lnTo>
                <a:lnTo>
                  <a:pt x="3806" y="948"/>
                </a:lnTo>
                <a:lnTo>
                  <a:pt x="3806" y="949"/>
                </a:lnTo>
                <a:lnTo>
                  <a:pt x="3806" y="948"/>
                </a:lnTo>
                <a:lnTo>
                  <a:pt x="3805" y="948"/>
                </a:lnTo>
                <a:lnTo>
                  <a:pt x="3804" y="948"/>
                </a:lnTo>
                <a:lnTo>
                  <a:pt x="3804" y="947"/>
                </a:lnTo>
                <a:lnTo>
                  <a:pt x="3804" y="945"/>
                </a:lnTo>
                <a:lnTo>
                  <a:pt x="3804" y="944"/>
                </a:lnTo>
                <a:lnTo>
                  <a:pt x="3805" y="944"/>
                </a:lnTo>
                <a:lnTo>
                  <a:pt x="3804" y="944"/>
                </a:lnTo>
                <a:lnTo>
                  <a:pt x="3804" y="943"/>
                </a:lnTo>
                <a:lnTo>
                  <a:pt x="3805" y="943"/>
                </a:lnTo>
                <a:lnTo>
                  <a:pt x="3805" y="942"/>
                </a:lnTo>
                <a:lnTo>
                  <a:pt x="3804" y="942"/>
                </a:lnTo>
                <a:lnTo>
                  <a:pt x="3804" y="943"/>
                </a:lnTo>
                <a:lnTo>
                  <a:pt x="3804" y="944"/>
                </a:lnTo>
                <a:lnTo>
                  <a:pt x="3803" y="944"/>
                </a:lnTo>
                <a:lnTo>
                  <a:pt x="3804" y="944"/>
                </a:lnTo>
                <a:lnTo>
                  <a:pt x="3804" y="945"/>
                </a:lnTo>
                <a:lnTo>
                  <a:pt x="3804" y="947"/>
                </a:lnTo>
                <a:lnTo>
                  <a:pt x="3803" y="947"/>
                </a:lnTo>
                <a:lnTo>
                  <a:pt x="3803" y="948"/>
                </a:lnTo>
                <a:lnTo>
                  <a:pt x="3803" y="947"/>
                </a:lnTo>
                <a:lnTo>
                  <a:pt x="3803" y="948"/>
                </a:lnTo>
                <a:lnTo>
                  <a:pt x="3804" y="948"/>
                </a:lnTo>
                <a:lnTo>
                  <a:pt x="3803" y="949"/>
                </a:lnTo>
                <a:lnTo>
                  <a:pt x="3804" y="948"/>
                </a:lnTo>
                <a:lnTo>
                  <a:pt x="3804" y="949"/>
                </a:lnTo>
                <a:lnTo>
                  <a:pt x="3805" y="949"/>
                </a:lnTo>
                <a:lnTo>
                  <a:pt x="3806" y="949"/>
                </a:lnTo>
                <a:lnTo>
                  <a:pt x="3806" y="950"/>
                </a:lnTo>
                <a:lnTo>
                  <a:pt x="3805" y="950"/>
                </a:lnTo>
                <a:lnTo>
                  <a:pt x="3806" y="950"/>
                </a:lnTo>
                <a:lnTo>
                  <a:pt x="3806" y="951"/>
                </a:lnTo>
                <a:lnTo>
                  <a:pt x="3805" y="951"/>
                </a:lnTo>
                <a:lnTo>
                  <a:pt x="3805" y="952"/>
                </a:lnTo>
                <a:lnTo>
                  <a:pt x="3805" y="951"/>
                </a:lnTo>
                <a:lnTo>
                  <a:pt x="3806" y="951"/>
                </a:lnTo>
                <a:lnTo>
                  <a:pt x="3806" y="950"/>
                </a:lnTo>
                <a:lnTo>
                  <a:pt x="3806" y="951"/>
                </a:lnTo>
                <a:lnTo>
                  <a:pt x="3806" y="950"/>
                </a:lnTo>
                <a:lnTo>
                  <a:pt x="3806" y="951"/>
                </a:lnTo>
                <a:lnTo>
                  <a:pt x="3808" y="951"/>
                </a:lnTo>
                <a:lnTo>
                  <a:pt x="3809" y="951"/>
                </a:lnTo>
                <a:lnTo>
                  <a:pt x="3809" y="952"/>
                </a:lnTo>
                <a:lnTo>
                  <a:pt x="3808" y="953"/>
                </a:lnTo>
                <a:lnTo>
                  <a:pt x="3806" y="953"/>
                </a:lnTo>
                <a:lnTo>
                  <a:pt x="3806" y="954"/>
                </a:lnTo>
                <a:lnTo>
                  <a:pt x="3805" y="954"/>
                </a:lnTo>
                <a:lnTo>
                  <a:pt x="3805" y="956"/>
                </a:lnTo>
                <a:lnTo>
                  <a:pt x="3804" y="956"/>
                </a:lnTo>
                <a:lnTo>
                  <a:pt x="3803" y="956"/>
                </a:lnTo>
                <a:lnTo>
                  <a:pt x="3803" y="957"/>
                </a:lnTo>
                <a:lnTo>
                  <a:pt x="3802" y="957"/>
                </a:lnTo>
                <a:lnTo>
                  <a:pt x="3802" y="958"/>
                </a:lnTo>
                <a:lnTo>
                  <a:pt x="3801" y="958"/>
                </a:lnTo>
                <a:lnTo>
                  <a:pt x="3800" y="958"/>
                </a:lnTo>
                <a:lnTo>
                  <a:pt x="3800" y="959"/>
                </a:lnTo>
                <a:lnTo>
                  <a:pt x="3799" y="959"/>
                </a:lnTo>
                <a:lnTo>
                  <a:pt x="3799" y="958"/>
                </a:lnTo>
                <a:lnTo>
                  <a:pt x="3801" y="958"/>
                </a:lnTo>
                <a:lnTo>
                  <a:pt x="3801" y="957"/>
                </a:lnTo>
                <a:lnTo>
                  <a:pt x="3800" y="957"/>
                </a:lnTo>
                <a:lnTo>
                  <a:pt x="3800" y="956"/>
                </a:lnTo>
                <a:lnTo>
                  <a:pt x="3800" y="954"/>
                </a:lnTo>
                <a:lnTo>
                  <a:pt x="3801" y="954"/>
                </a:lnTo>
                <a:lnTo>
                  <a:pt x="3800" y="954"/>
                </a:lnTo>
                <a:lnTo>
                  <a:pt x="3800" y="953"/>
                </a:lnTo>
                <a:lnTo>
                  <a:pt x="3800" y="952"/>
                </a:lnTo>
                <a:lnTo>
                  <a:pt x="3800" y="951"/>
                </a:lnTo>
                <a:lnTo>
                  <a:pt x="3799" y="951"/>
                </a:lnTo>
                <a:lnTo>
                  <a:pt x="3800" y="952"/>
                </a:lnTo>
                <a:lnTo>
                  <a:pt x="3800" y="953"/>
                </a:lnTo>
                <a:lnTo>
                  <a:pt x="3799" y="953"/>
                </a:lnTo>
                <a:lnTo>
                  <a:pt x="3799" y="954"/>
                </a:lnTo>
                <a:lnTo>
                  <a:pt x="3799" y="956"/>
                </a:lnTo>
                <a:lnTo>
                  <a:pt x="3797" y="954"/>
                </a:lnTo>
                <a:lnTo>
                  <a:pt x="3797" y="953"/>
                </a:lnTo>
                <a:lnTo>
                  <a:pt x="3796" y="953"/>
                </a:lnTo>
                <a:lnTo>
                  <a:pt x="3796" y="952"/>
                </a:lnTo>
                <a:lnTo>
                  <a:pt x="3796" y="953"/>
                </a:lnTo>
                <a:lnTo>
                  <a:pt x="3795" y="953"/>
                </a:lnTo>
                <a:lnTo>
                  <a:pt x="3796" y="953"/>
                </a:lnTo>
                <a:lnTo>
                  <a:pt x="3797" y="953"/>
                </a:lnTo>
                <a:lnTo>
                  <a:pt x="3796" y="954"/>
                </a:lnTo>
                <a:lnTo>
                  <a:pt x="3796" y="953"/>
                </a:lnTo>
                <a:lnTo>
                  <a:pt x="3796" y="954"/>
                </a:lnTo>
                <a:lnTo>
                  <a:pt x="3797" y="954"/>
                </a:lnTo>
                <a:lnTo>
                  <a:pt x="3797" y="956"/>
                </a:lnTo>
                <a:lnTo>
                  <a:pt x="3796" y="956"/>
                </a:lnTo>
                <a:lnTo>
                  <a:pt x="3795" y="956"/>
                </a:lnTo>
                <a:lnTo>
                  <a:pt x="3796" y="956"/>
                </a:lnTo>
                <a:lnTo>
                  <a:pt x="3796" y="957"/>
                </a:lnTo>
                <a:lnTo>
                  <a:pt x="3796" y="956"/>
                </a:lnTo>
                <a:lnTo>
                  <a:pt x="3797" y="956"/>
                </a:lnTo>
                <a:lnTo>
                  <a:pt x="3799" y="956"/>
                </a:lnTo>
                <a:lnTo>
                  <a:pt x="3799" y="957"/>
                </a:lnTo>
                <a:lnTo>
                  <a:pt x="3797" y="957"/>
                </a:lnTo>
                <a:lnTo>
                  <a:pt x="3799" y="957"/>
                </a:lnTo>
                <a:lnTo>
                  <a:pt x="3797" y="957"/>
                </a:lnTo>
                <a:lnTo>
                  <a:pt x="3797" y="958"/>
                </a:lnTo>
                <a:lnTo>
                  <a:pt x="3797" y="959"/>
                </a:lnTo>
                <a:lnTo>
                  <a:pt x="3796" y="959"/>
                </a:lnTo>
                <a:lnTo>
                  <a:pt x="3795" y="960"/>
                </a:lnTo>
                <a:lnTo>
                  <a:pt x="3794" y="960"/>
                </a:lnTo>
                <a:lnTo>
                  <a:pt x="3794" y="961"/>
                </a:lnTo>
                <a:lnTo>
                  <a:pt x="3793" y="961"/>
                </a:lnTo>
                <a:lnTo>
                  <a:pt x="3792" y="961"/>
                </a:lnTo>
                <a:lnTo>
                  <a:pt x="3791" y="960"/>
                </a:lnTo>
                <a:lnTo>
                  <a:pt x="3789" y="960"/>
                </a:lnTo>
                <a:lnTo>
                  <a:pt x="3789" y="959"/>
                </a:lnTo>
                <a:lnTo>
                  <a:pt x="3791" y="959"/>
                </a:lnTo>
                <a:lnTo>
                  <a:pt x="3791" y="958"/>
                </a:lnTo>
                <a:lnTo>
                  <a:pt x="3792" y="958"/>
                </a:lnTo>
                <a:lnTo>
                  <a:pt x="3791" y="958"/>
                </a:lnTo>
                <a:lnTo>
                  <a:pt x="3791" y="957"/>
                </a:lnTo>
                <a:lnTo>
                  <a:pt x="3792" y="957"/>
                </a:lnTo>
                <a:lnTo>
                  <a:pt x="3793" y="957"/>
                </a:lnTo>
                <a:lnTo>
                  <a:pt x="3792" y="957"/>
                </a:lnTo>
                <a:lnTo>
                  <a:pt x="3793" y="957"/>
                </a:lnTo>
                <a:lnTo>
                  <a:pt x="3793" y="956"/>
                </a:lnTo>
                <a:lnTo>
                  <a:pt x="3792" y="956"/>
                </a:lnTo>
                <a:lnTo>
                  <a:pt x="3792" y="957"/>
                </a:lnTo>
                <a:lnTo>
                  <a:pt x="3791" y="957"/>
                </a:lnTo>
                <a:lnTo>
                  <a:pt x="3791" y="958"/>
                </a:lnTo>
                <a:lnTo>
                  <a:pt x="3789" y="958"/>
                </a:lnTo>
                <a:lnTo>
                  <a:pt x="3789" y="957"/>
                </a:lnTo>
                <a:lnTo>
                  <a:pt x="3789" y="956"/>
                </a:lnTo>
                <a:lnTo>
                  <a:pt x="3788" y="956"/>
                </a:lnTo>
                <a:lnTo>
                  <a:pt x="3789" y="956"/>
                </a:lnTo>
                <a:lnTo>
                  <a:pt x="3789" y="954"/>
                </a:lnTo>
                <a:lnTo>
                  <a:pt x="3788" y="954"/>
                </a:lnTo>
                <a:lnTo>
                  <a:pt x="3788" y="953"/>
                </a:lnTo>
                <a:lnTo>
                  <a:pt x="3789" y="953"/>
                </a:lnTo>
                <a:lnTo>
                  <a:pt x="3789" y="954"/>
                </a:lnTo>
                <a:lnTo>
                  <a:pt x="3789" y="953"/>
                </a:lnTo>
                <a:lnTo>
                  <a:pt x="3788" y="953"/>
                </a:lnTo>
                <a:lnTo>
                  <a:pt x="3788" y="952"/>
                </a:lnTo>
                <a:lnTo>
                  <a:pt x="3788" y="951"/>
                </a:lnTo>
                <a:lnTo>
                  <a:pt x="3789" y="951"/>
                </a:lnTo>
                <a:lnTo>
                  <a:pt x="3788" y="951"/>
                </a:lnTo>
                <a:lnTo>
                  <a:pt x="3789" y="950"/>
                </a:lnTo>
                <a:lnTo>
                  <a:pt x="3789" y="949"/>
                </a:lnTo>
                <a:lnTo>
                  <a:pt x="3791" y="949"/>
                </a:lnTo>
                <a:lnTo>
                  <a:pt x="3792" y="949"/>
                </a:lnTo>
                <a:lnTo>
                  <a:pt x="3792" y="948"/>
                </a:lnTo>
                <a:lnTo>
                  <a:pt x="3789" y="950"/>
                </a:lnTo>
                <a:lnTo>
                  <a:pt x="3788" y="950"/>
                </a:lnTo>
                <a:lnTo>
                  <a:pt x="3788" y="951"/>
                </a:lnTo>
                <a:lnTo>
                  <a:pt x="3787" y="951"/>
                </a:lnTo>
                <a:lnTo>
                  <a:pt x="3787" y="950"/>
                </a:lnTo>
                <a:lnTo>
                  <a:pt x="3786" y="950"/>
                </a:lnTo>
                <a:lnTo>
                  <a:pt x="3786" y="949"/>
                </a:lnTo>
                <a:lnTo>
                  <a:pt x="3786" y="948"/>
                </a:lnTo>
                <a:lnTo>
                  <a:pt x="3786" y="947"/>
                </a:lnTo>
                <a:lnTo>
                  <a:pt x="3785" y="945"/>
                </a:lnTo>
                <a:lnTo>
                  <a:pt x="3785" y="947"/>
                </a:lnTo>
                <a:lnTo>
                  <a:pt x="3785" y="948"/>
                </a:lnTo>
                <a:lnTo>
                  <a:pt x="3785" y="949"/>
                </a:lnTo>
                <a:lnTo>
                  <a:pt x="3785" y="950"/>
                </a:lnTo>
                <a:lnTo>
                  <a:pt x="3786" y="950"/>
                </a:lnTo>
                <a:lnTo>
                  <a:pt x="3786" y="951"/>
                </a:lnTo>
                <a:lnTo>
                  <a:pt x="3787" y="952"/>
                </a:lnTo>
                <a:lnTo>
                  <a:pt x="3787" y="953"/>
                </a:lnTo>
                <a:lnTo>
                  <a:pt x="3786" y="953"/>
                </a:lnTo>
                <a:lnTo>
                  <a:pt x="3787" y="953"/>
                </a:lnTo>
                <a:lnTo>
                  <a:pt x="3788" y="953"/>
                </a:lnTo>
                <a:lnTo>
                  <a:pt x="3788" y="954"/>
                </a:lnTo>
                <a:lnTo>
                  <a:pt x="3788" y="956"/>
                </a:lnTo>
                <a:lnTo>
                  <a:pt x="3787" y="956"/>
                </a:lnTo>
                <a:lnTo>
                  <a:pt x="3788" y="956"/>
                </a:lnTo>
                <a:lnTo>
                  <a:pt x="3788" y="957"/>
                </a:lnTo>
                <a:lnTo>
                  <a:pt x="3788" y="958"/>
                </a:lnTo>
                <a:lnTo>
                  <a:pt x="3788" y="959"/>
                </a:lnTo>
                <a:lnTo>
                  <a:pt x="3789" y="959"/>
                </a:lnTo>
                <a:lnTo>
                  <a:pt x="3789" y="960"/>
                </a:lnTo>
                <a:lnTo>
                  <a:pt x="3788" y="960"/>
                </a:lnTo>
                <a:lnTo>
                  <a:pt x="3787" y="960"/>
                </a:lnTo>
                <a:lnTo>
                  <a:pt x="3787" y="959"/>
                </a:lnTo>
                <a:lnTo>
                  <a:pt x="3786" y="959"/>
                </a:lnTo>
                <a:lnTo>
                  <a:pt x="3786" y="958"/>
                </a:lnTo>
                <a:lnTo>
                  <a:pt x="3785" y="958"/>
                </a:lnTo>
                <a:lnTo>
                  <a:pt x="3785" y="959"/>
                </a:lnTo>
                <a:lnTo>
                  <a:pt x="3786" y="959"/>
                </a:lnTo>
                <a:lnTo>
                  <a:pt x="3785" y="959"/>
                </a:lnTo>
                <a:lnTo>
                  <a:pt x="3784" y="959"/>
                </a:lnTo>
                <a:lnTo>
                  <a:pt x="3784" y="958"/>
                </a:lnTo>
                <a:lnTo>
                  <a:pt x="3783" y="958"/>
                </a:lnTo>
                <a:lnTo>
                  <a:pt x="3783" y="959"/>
                </a:lnTo>
                <a:lnTo>
                  <a:pt x="3783" y="958"/>
                </a:lnTo>
                <a:lnTo>
                  <a:pt x="3783" y="957"/>
                </a:lnTo>
                <a:lnTo>
                  <a:pt x="3782" y="958"/>
                </a:lnTo>
                <a:lnTo>
                  <a:pt x="3782" y="957"/>
                </a:lnTo>
                <a:lnTo>
                  <a:pt x="3782" y="956"/>
                </a:lnTo>
                <a:lnTo>
                  <a:pt x="3780" y="956"/>
                </a:lnTo>
                <a:lnTo>
                  <a:pt x="3782" y="956"/>
                </a:lnTo>
                <a:lnTo>
                  <a:pt x="3782" y="954"/>
                </a:lnTo>
                <a:lnTo>
                  <a:pt x="3780" y="954"/>
                </a:lnTo>
                <a:lnTo>
                  <a:pt x="3782" y="954"/>
                </a:lnTo>
                <a:lnTo>
                  <a:pt x="3780" y="954"/>
                </a:lnTo>
                <a:lnTo>
                  <a:pt x="3780" y="953"/>
                </a:lnTo>
                <a:lnTo>
                  <a:pt x="3779" y="953"/>
                </a:lnTo>
                <a:lnTo>
                  <a:pt x="3780" y="953"/>
                </a:lnTo>
                <a:lnTo>
                  <a:pt x="3779" y="953"/>
                </a:lnTo>
                <a:lnTo>
                  <a:pt x="3779" y="952"/>
                </a:lnTo>
                <a:lnTo>
                  <a:pt x="3778" y="952"/>
                </a:lnTo>
                <a:lnTo>
                  <a:pt x="3778" y="951"/>
                </a:lnTo>
                <a:lnTo>
                  <a:pt x="3778" y="952"/>
                </a:lnTo>
                <a:lnTo>
                  <a:pt x="3778" y="951"/>
                </a:lnTo>
                <a:lnTo>
                  <a:pt x="3777" y="951"/>
                </a:lnTo>
                <a:lnTo>
                  <a:pt x="3776" y="951"/>
                </a:lnTo>
                <a:lnTo>
                  <a:pt x="3776" y="950"/>
                </a:lnTo>
                <a:lnTo>
                  <a:pt x="3776" y="951"/>
                </a:lnTo>
                <a:lnTo>
                  <a:pt x="3777" y="951"/>
                </a:lnTo>
                <a:lnTo>
                  <a:pt x="3777" y="952"/>
                </a:lnTo>
                <a:lnTo>
                  <a:pt x="3778" y="952"/>
                </a:lnTo>
                <a:lnTo>
                  <a:pt x="3778" y="953"/>
                </a:lnTo>
                <a:lnTo>
                  <a:pt x="3779" y="953"/>
                </a:lnTo>
                <a:lnTo>
                  <a:pt x="3779" y="954"/>
                </a:lnTo>
                <a:lnTo>
                  <a:pt x="3779" y="956"/>
                </a:lnTo>
                <a:lnTo>
                  <a:pt x="3780" y="956"/>
                </a:lnTo>
                <a:lnTo>
                  <a:pt x="3780" y="957"/>
                </a:lnTo>
                <a:lnTo>
                  <a:pt x="3780" y="958"/>
                </a:lnTo>
                <a:lnTo>
                  <a:pt x="3782" y="958"/>
                </a:lnTo>
                <a:lnTo>
                  <a:pt x="3782" y="959"/>
                </a:lnTo>
                <a:lnTo>
                  <a:pt x="3780" y="959"/>
                </a:lnTo>
                <a:lnTo>
                  <a:pt x="3779" y="959"/>
                </a:lnTo>
                <a:lnTo>
                  <a:pt x="3780" y="959"/>
                </a:lnTo>
                <a:lnTo>
                  <a:pt x="3780" y="960"/>
                </a:lnTo>
                <a:lnTo>
                  <a:pt x="3779" y="960"/>
                </a:lnTo>
                <a:lnTo>
                  <a:pt x="3778" y="960"/>
                </a:lnTo>
                <a:lnTo>
                  <a:pt x="3777" y="960"/>
                </a:lnTo>
                <a:lnTo>
                  <a:pt x="3777" y="961"/>
                </a:lnTo>
                <a:lnTo>
                  <a:pt x="3776" y="961"/>
                </a:lnTo>
                <a:lnTo>
                  <a:pt x="3775" y="961"/>
                </a:lnTo>
                <a:lnTo>
                  <a:pt x="3775" y="960"/>
                </a:lnTo>
                <a:lnTo>
                  <a:pt x="3774" y="960"/>
                </a:lnTo>
                <a:lnTo>
                  <a:pt x="3774" y="959"/>
                </a:lnTo>
                <a:lnTo>
                  <a:pt x="3772" y="959"/>
                </a:lnTo>
                <a:lnTo>
                  <a:pt x="3772" y="958"/>
                </a:lnTo>
                <a:lnTo>
                  <a:pt x="3771" y="958"/>
                </a:lnTo>
                <a:lnTo>
                  <a:pt x="3771" y="957"/>
                </a:lnTo>
                <a:lnTo>
                  <a:pt x="3770" y="957"/>
                </a:lnTo>
                <a:lnTo>
                  <a:pt x="3769" y="957"/>
                </a:lnTo>
                <a:lnTo>
                  <a:pt x="3769" y="956"/>
                </a:lnTo>
                <a:lnTo>
                  <a:pt x="3768" y="956"/>
                </a:lnTo>
                <a:lnTo>
                  <a:pt x="3768" y="954"/>
                </a:lnTo>
                <a:lnTo>
                  <a:pt x="3768" y="956"/>
                </a:lnTo>
                <a:lnTo>
                  <a:pt x="3768" y="957"/>
                </a:lnTo>
                <a:lnTo>
                  <a:pt x="3769" y="957"/>
                </a:lnTo>
                <a:lnTo>
                  <a:pt x="3769" y="956"/>
                </a:lnTo>
                <a:lnTo>
                  <a:pt x="3769" y="957"/>
                </a:lnTo>
                <a:lnTo>
                  <a:pt x="3770" y="957"/>
                </a:lnTo>
                <a:lnTo>
                  <a:pt x="3771" y="957"/>
                </a:lnTo>
                <a:lnTo>
                  <a:pt x="3771" y="958"/>
                </a:lnTo>
                <a:lnTo>
                  <a:pt x="3772" y="958"/>
                </a:lnTo>
                <a:lnTo>
                  <a:pt x="3771" y="959"/>
                </a:lnTo>
                <a:lnTo>
                  <a:pt x="3771" y="960"/>
                </a:lnTo>
                <a:lnTo>
                  <a:pt x="3770" y="960"/>
                </a:lnTo>
                <a:lnTo>
                  <a:pt x="3769" y="961"/>
                </a:lnTo>
                <a:lnTo>
                  <a:pt x="3768" y="960"/>
                </a:lnTo>
                <a:lnTo>
                  <a:pt x="3767" y="960"/>
                </a:lnTo>
                <a:lnTo>
                  <a:pt x="3768" y="960"/>
                </a:lnTo>
                <a:lnTo>
                  <a:pt x="3769" y="961"/>
                </a:lnTo>
                <a:lnTo>
                  <a:pt x="3770" y="960"/>
                </a:lnTo>
                <a:lnTo>
                  <a:pt x="3770" y="961"/>
                </a:lnTo>
                <a:lnTo>
                  <a:pt x="3771" y="961"/>
                </a:lnTo>
                <a:lnTo>
                  <a:pt x="3771" y="960"/>
                </a:lnTo>
                <a:lnTo>
                  <a:pt x="3772" y="960"/>
                </a:lnTo>
                <a:lnTo>
                  <a:pt x="3774" y="960"/>
                </a:lnTo>
                <a:lnTo>
                  <a:pt x="3774" y="961"/>
                </a:lnTo>
                <a:lnTo>
                  <a:pt x="3775" y="961"/>
                </a:lnTo>
                <a:lnTo>
                  <a:pt x="3775" y="962"/>
                </a:lnTo>
                <a:lnTo>
                  <a:pt x="3776" y="962"/>
                </a:lnTo>
                <a:lnTo>
                  <a:pt x="3776" y="964"/>
                </a:lnTo>
                <a:lnTo>
                  <a:pt x="3777" y="962"/>
                </a:lnTo>
                <a:lnTo>
                  <a:pt x="3778" y="961"/>
                </a:lnTo>
                <a:lnTo>
                  <a:pt x="3778" y="962"/>
                </a:lnTo>
                <a:lnTo>
                  <a:pt x="3779" y="962"/>
                </a:lnTo>
                <a:lnTo>
                  <a:pt x="3780" y="961"/>
                </a:lnTo>
                <a:lnTo>
                  <a:pt x="3780" y="962"/>
                </a:lnTo>
                <a:lnTo>
                  <a:pt x="3780" y="964"/>
                </a:lnTo>
                <a:lnTo>
                  <a:pt x="3782" y="964"/>
                </a:lnTo>
                <a:lnTo>
                  <a:pt x="3780" y="962"/>
                </a:lnTo>
                <a:lnTo>
                  <a:pt x="3780" y="961"/>
                </a:lnTo>
                <a:lnTo>
                  <a:pt x="3782" y="961"/>
                </a:lnTo>
                <a:lnTo>
                  <a:pt x="3782" y="960"/>
                </a:lnTo>
                <a:lnTo>
                  <a:pt x="3783" y="960"/>
                </a:lnTo>
                <a:lnTo>
                  <a:pt x="3784" y="960"/>
                </a:lnTo>
                <a:lnTo>
                  <a:pt x="3784" y="961"/>
                </a:lnTo>
                <a:lnTo>
                  <a:pt x="3784" y="962"/>
                </a:lnTo>
                <a:lnTo>
                  <a:pt x="3784" y="961"/>
                </a:lnTo>
                <a:lnTo>
                  <a:pt x="3784" y="962"/>
                </a:lnTo>
                <a:lnTo>
                  <a:pt x="3785" y="962"/>
                </a:lnTo>
                <a:lnTo>
                  <a:pt x="3785" y="961"/>
                </a:lnTo>
                <a:lnTo>
                  <a:pt x="3784" y="961"/>
                </a:lnTo>
                <a:lnTo>
                  <a:pt x="3785" y="961"/>
                </a:lnTo>
                <a:lnTo>
                  <a:pt x="3785" y="960"/>
                </a:lnTo>
                <a:lnTo>
                  <a:pt x="3786" y="960"/>
                </a:lnTo>
                <a:lnTo>
                  <a:pt x="3786" y="961"/>
                </a:lnTo>
                <a:lnTo>
                  <a:pt x="3786" y="962"/>
                </a:lnTo>
                <a:lnTo>
                  <a:pt x="3786" y="961"/>
                </a:lnTo>
                <a:lnTo>
                  <a:pt x="3786" y="962"/>
                </a:lnTo>
                <a:lnTo>
                  <a:pt x="3787" y="962"/>
                </a:lnTo>
                <a:lnTo>
                  <a:pt x="3787" y="961"/>
                </a:lnTo>
                <a:lnTo>
                  <a:pt x="3788" y="961"/>
                </a:lnTo>
                <a:lnTo>
                  <a:pt x="3789" y="961"/>
                </a:lnTo>
                <a:lnTo>
                  <a:pt x="3789" y="962"/>
                </a:lnTo>
                <a:lnTo>
                  <a:pt x="3788" y="962"/>
                </a:lnTo>
                <a:lnTo>
                  <a:pt x="3788" y="964"/>
                </a:lnTo>
                <a:lnTo>
                  <a:pt x="3787" y="964"/>
                </a:lnTo>
                <a:lnTo>
                  <a:pt x="3788" y="964"/>
                </a:lnTo>
                <a:lnTo>
                  <a:pt x="3789" y="964"/>
                </a:lnTo>
                <a:lnTo>
                  <a:pt x="3789" y="965"/>
                </a:lnTo>
                <a:lnTo>
                  <a:pt x="3788" y="965"/>
                </a:lnTo>
                <a:lnTo>
                  <a:pt x="3788" y="966"/>
                </a:lnTo>
                <a:lnTo>
                  <a:pt x="3787" y="967"/>
                </a:lnTo>
                <a:lnTo>
                  <a:pt x="3787" y="968"/>
                </a:lnTo>
                <a:lnTo>
                  <a:pt x="3786" y="968"/>
                </a:lnTo>
                <a:lnTo>
                  <a:pt x="3786" y="969"/>
                </a:lnTo>
                <a:lnTo>
                  <a:pt x="3785" y="969"/>
                </a:lnTo>
                <a:lnTo>
                  <a:pt x="3785" y="970"/>
                </a:lnTo>
                <a:lnTo>
                  <a:pt x="3785" y="972"/>
                </a:lnTo>
                <a:lnTo>
                  <a:pt x="3785" y="973"/>
                </a:lnTo>
                <a:lnTo>
                  <a:pt x="3784" y="973"/>
                </a:lnTo>
                <a:lnTo>
                  <a:pt x="3783" y="973"/>
                </a:lnTo>
                <a:lnTo>
                  <a:pt x="3782" y="973"/>
                </a:lnTo>
                <a:lnTo>
                  <a:pt x="3780" y="973"/>
                </a:lnTo>
                <a:lnTo>
                  <a:pt x="3780" y="974"/>
                </a:lnTo>
                <a:lnTo>
                  <a:pt x="3779" y="974"/>
                </a:lnTo>
                <a:lnTo>
                  <a:pt x="3778" y="974"/>
                </a:lnTo>
                <a:lnTo>
                  <a:pt x="3777" y="974"/>
                </a:lnTo>
                <a:lnTo>
                  <a:pt x="3776" y="974"/>
                </a:lnTo>
                <a:lnTo>
                  <a:pt x="3775" y="974"/>
                </a:lnTo>
                <a:lnTo>
                  <a:pt x="3775" y="975"/>
                </a:lnTo>
                <a:lnTo>
                  <a:pt x="3774" y="975"/>
                </a:lnTo>
                <a:lnTo>
                  <a:pt x="3772" y="976"/>
                </a:lnTo>
                <a:lnTo>
                  <a:pt x="3772" y="977"/>
                </a:lnTo>
                <a:lnTo>
                  <a:pt x="3771" y="977"/>
                </a:lnTo>
                <a:lnTo>
                  <a:pt x="3770" y="977"/>
                </a:lnTo>
                <a:lnTo>
                  <a:pt x="3770" y="978"/>
                </a:lnTo>
                <a:lnTo>
                  <a:pt x="3770" y="977"/>
                </a:lnTo>
                <a:lnTo>
                  <a:pt x="3770" y="978"/>
                </a:lnTo>
                <a:lnTo>
                  <a:pt x="3769" y="978"/>
                </a:lnTo>
                <a:lnTo>
                  <a:pt x="3768" y="978"/>
                </a:lnTo>
                <a:lnTo>
                  <a:pt x="3767" y="978"/>
                </a:lnTo>
                <a:lnTo>
                  <a:pt x="3767" y="979"/>
                </a:lnTo>
                <a:lnTo>
                  <a:pt x="3766" y="979"/>
                </a:lnTo>
                <a:lnTo>
                  <a:pt x="3764" y="979"/>
                </a:lnTo>
                <a:lnTo>
                  <a:pt x="3763" y="979"/>
                </a:lnTo>
                <a:lnTo>
                  <a:pt x="3762" y="979"/>
                </a:lnTo>
                <a:lnTo>
                  <a:pt x="3761" y="979"/>
                </a:lnTo>
                <a:lnTo>
                  <a:pt x="3761" y="981"/>
                </a:lnTo>
                <a:lnTo>
                  <a:pt x="3761" y="982"/>
                </a:lnTo>
                <a:lnTo>
                  <a:pt x="3760" y="982"/>
                </a:lnTo>
                <a:lnTo>
                  <a:pt x="3760" y="983"/>
                </a:lnTo>
                <a:lnTo>
                  <a:pt x="3759" y="983"/>
                </a:lnTo>
                <a:lnTo>
                  <a:pt x="3759" y="984"/>
                </a:lnTo>
                <a:lnTo>
                  <a:pt x="3758" y="984"/>
                </a:lnTo>
                <a:lnTo>
                  <a:pt x="3759" y="984"/>
                </a:lnTo>
                <a:lnTo>
                  <a:pt x="3758" y="984"/>
                </a:lnTo>
                <a:lnTo>
                  <a:pt x="3758" y="985"/>
                </a:lnTo>
                <a:lnTo>
                  <a:pt x="3757" y="985"/>
                </a:lnTo>
                <a:lnTo>
                  <a:pt x="3757" y="986"/>
                </a:lnTo>
                <a:lnTo>
                  <a:pt x="3757" y="987"/>
                </a:lnTo>
                <a:lnTo>
                  <a:pt x="3755" y="987"/>
                </a:lnTo>
                <a:lnTo>
                  <a:pt x="3755" y="989"/>
                </a:lnTo>
                <a:lnTo>
                  <a:pt x="3755" y="990"/>
                </a:lnTo>
                <a:lnTo>
                  <a:pt x="3754" y="990"/>
                </a:lnTo>
                <a:lnTo>
                  <a:pt x="3753" y="990"/>
                </a:lnTo>
                <a:lnTo>
                  <a:pt x="3752" y="990"/>
                </a:lnTo>
                <a:lnTo>
                  <a:pt x="3751" y="991"/>
                </a:lnTo>
                <a:lnTo>
                  <a:pt x="3750" y="991"/>
                </a:lnTo>
                <a:lnTo>
                  <a:pt x="3749" y="991"/>
                </a:lnTo>
                <a:lnTo>
                  <a:pt x="3747" y="991"/>
                </a:lnTo>
                <a:lnTo>
                  <a:pt x="3746" y="991"/>
                </a:lnTo>
                <a:lnTo>
                  <a:pt x="3746" y="992"/>
                </a:lnTo>
                <a:lnTo>
                  <a:pt x="3745" y="992"/>
                </a:lnTo>
                <a:lnTo>
                  <a:pt x="3744" y="992"/>
                </a:lnTo>
                <a:lnTo>
                  <a:pt x="3743" y="992"/>
                </a:lnTo>
                <a:lnTo>
                  <a:pt x="3743" y="993"/>
                </a:lnTo>
                <a:lnTo>
                  <a:pt x="3742" y="993"/>
                </a:lnTo>
                <a:lnTo>
                  <a:pt x="3741" y="993"/>
                </a:lnTo>
                <a:lnTo>
                  <a:pt x="3741" y="994"/>
                </a:lnTo>
                <a:lnTo>
                  <a:pt x="3740" y="994"/>
                </a:lnTo>
                <a:lnTo>
                  <a:pt x="3740" y="995"/>
                </a:lnTo>
                <a:lnTo>
                  <a:pt x="3740" y="997"/>
                </a:lnTo>
                <a:lnTo>
                  <a:pt x="3738" y="997"/>
                </a:lnTo>
                <a:lnTo>
                  <a:pt x="3738" y="995"/>
                </a:lnTo>
                <a:lnTo>
                  <a:pt x="3737" y="995"/>
                </a:lnTo>
                <a:lnTo>
                  <a:pt x="3736" y="995"/>
                </a:lnTo>
                <a:lnTo>
                  <a:pt x="3736" y="994"/>
                </a:lnTo>
                <a:lnTo>
                  <a:pt x="3735" y="994"/>
                </a:lnTo>
                <a:lnTo>
                  <a:pt x="3734" y="994"/>
                </a:lnTo>
                <a:lnTo>
                  <a:pt x="3733" y="994"/>
                </a:lnTo>
                <a:lnTo>
                  <a:pt x="3733" y="993"/>
                </a:lnTo>
                <a:lnTo>
                  <a:pt x="3732" y="993"/>
                </a:lnTo>
                <a:lnTo>
                  <a:pt x="3730" y="993"/>
                </a:lnTo>
                <a:lnTo>
                  <a:pt x="3730" y="992"/>
                </a:lnTo>
                <a:lnTo>
                  <a:pt x="3729" y="992"/>
                </a:lnTo>
                <a:lnTo>
                  <a:pt x="3728" y="991"/>
                </a:lnTo>
                <a:lnTo>
                  <a:pt x="3727" y="991"/>
                </a:lnTo>
                <a:lnTo>
                  <a:pt x="3727" y="990"/>
                </a:lnTo>
                <a:lnTo>
                  <a:pt x="3726" y="990"/>
                </a:lnTo>
                <a:lnTo>
                  <a:pt x="3726" y="989"/>
                </a:lnTo>
                <a:lnTo>
                  <a:pt x="3725" y="989"/>
                </a:lnTo>
                <a:lnTo>
                  <a:pt x="3725" y="987"/>
                </a:lnTo>
                <a:lnTo>
                  <a:pt x="3724" y="987"/>
                </a:lnTo>
                <a:lnTo>
                  <a:pt x="3723" y="986"/>
                </a:lnTo>
                <a:lnTo>
                  <a:pt x="3721" y="986"/>
                </a:lnTo>
                <a:lnTo>
                  <a:pt x="3721" y="985"/>
                </a:lnTo>
                <a:lnTo>
                  <a:pt x="3720" y="985"/>
                </a:lnTo>
                <a:lnTo>
                  <a:pt x="3720" y="984"/>
                </a:lnTo>
                <a:lnTo>
                  <a:pt x="3719" y="984"/>
                </a:lnTo>
                <a:lnTo>
                  <a:pt x="3719" y="983"/>
                </a:lnTo>
                <a:lnTo>
                  <a:pt x="3718" y="983"/>
                </a:lnTo>
                <a:lnTo>
                  <a:pt x="3718" y="982"/>
                </a:lnTo>
                <a:lnTo>
                  <a:pt x="3717" y="982"/>
                </a:lnTo>
                <a:lnTo>
                  <a:pt x="3717" y="981"/>
                </a:lnTo>
                <a:lnTo>
                  <a:pt x="3716" y="981"/>
                </a:lnTo>
                <a:lnTo>
                  <a:pt x="3716" y="979"/>
                </a:lnTo>
                <a:lnTo>
                  <a:pt x="3715" y="979"/>
                </a:lnTo>
                <a:lnTo>
                  <a:pt x="3715" y="978"/>
                </a:lnTo>
                <a:lnTo>
                  <a:pt x="3713" y="978"/>
                </a:lnTo>
                <a:lnTo>
                  <a:pt x="3713" y="977"/>
                </a:lnTo>
                <a:lnTo>
                  <a:pt x="3712" y="977"/>
                </a:lnTo>
                <a:lnTo>
                  <a:pt x="3711" y="977"/>
                </a:lnTo>
                <a:lnTo>
                  <a:pt x="3711" y="976"/>
                </a:lnTo>
                <a:lnTo>
                  <a:pt x="3710" y="976"/>
                </a:lnTo>
                <a:lnTo>
                  <a:pt x="3710" y="975"/>
                </a:lnTo>
                <a:lnTo>
                  <a:pt x="3709" y="975"/>
                </a:lnTo>
                <a:lnTo>
                  <a:pt x="3708" y="975"/>
                </a:lnTo>
                <a:lnTo>
                  <a:pt x="3708" y="974"/>
                </a:lnTo>
                <a:lnTo>
                  <a:pt x="3708" y="973"/>
                </a:lnTo>
                <a:lnTo>
                  <a:pt x="3708" y="974"/>
                </a:lnTo>
                <a:lnTo>
                  <a:pt x="3708" y="973"/>
                </a:lnTo>
                <a:lnTo>
                  <a:pt x="3709" y="973"/>
                </a:lnTo>
                <a:lnTo>
                  <a:pt x="3708" y="973"/>
                </a:lnTo>
                <a:lnTo>
                  <a:pt x="3708" y="972"/>
                </a:lnTo>
                <a:lnTo>
                  <a:pt x="3708" y="970"/>
                </a:lnTo>
                <a:lnTo>
                  <a:pt x="3708" y="969"/>
                </a:lnTo>
                <a:lnTo>
                  <a:pt x="3708" y="968"/>
                </a:lnTo>
                <a:lnTo>
                  <a:pt x="3707" y="968"/>
                </a:lnTo>
                <a:lnTo>
                  <a:pt x="3708" y="968"/>
                </a:lnTo>
                <a:lnTo>
                  <a:pt x="3708" y="967"/>
                </a:lnTo>
                <a:lnTo>
                  <a:pt x="3709" y="967"/>
                </a:lnTo>
                <a:lnTo>
                  <a:pt x="3709" y="968"/>
                </a:lnTo>
                <a:lnTo>
                  <a:pt x="3710" y="968"/>
                </a:lnTo>
                <a:lnTo>
                  <a:pt x="3709" y="968"/>
                </a:lnTo>
                <a:lnTo>
                  <a:pt x="3709" y="967"/>
                </a:lnTo>
                <a:lnTo>
                  <a:pt x="3708" y="967"/>
                </a:lnTo>
                <a:lnTo>
                  <a:pt x="3709" y="967"/>
                </a:lnTo>
                <a:lnTo>
                  <a:pt x="3708" y="967"/>
                </a:lnTo>
                <a:lnTo>
                  <a:pt x="3708" y="966"/>
                </a:lnTo>
                <a:lnTo>
                  <a:pt x="3709" y="966"/>
                </a:lnTo>
                <a:lnTo>
                  <a:pt x="3709" y="965"/>
                </a:lnTo>
                <a:lnTo>
                  <a:pt x="3709" y="964"/>
                </a:lnTo>
                <a:lnTo>
                  <a:pt x="3709" y="962"/>
                </a:lnTo>
                <a:lnTo>
                  <a:pt x="3709" y="961"/>
                </a:lnTo>
                <a:lnTo>
                  <a:pt x="3710" y="961"/>
                </a:lnTo>
                <a:lnTo>
                  <a:pt x="3710" y="960"/>
                </a:lnTo>
                <a:lnTo>
                  <a:pt x="3710" y="961"/>
                </a:lnTo>
                <a:lnTo>
                  <a:pt x="3709" y="961"/>
                </a:lnTo>
                <a:lnTo>
                  <a:pt x="3709" y="960"/>
                </a:lnTo>
                <a:lnTo>
                  <a:pt x="3708" y="960"/>
                </a:lnTo>
                <a:lnTo>
                  <a:pt x="3708" y="959"/>
                </a:lnTo>
                <a:lnTo>
                  <a:pt x="3707" y="959"/>
                </a:lnTo>
                <a:lnTo>
                  <a:pt x="3707" y="958"/>
                </a:lnTo>
                <a:lnTo>
                  <a:pt x="3708" y="958"/>
                </a:lnTo>
                <a:lnTo>
                  <a:pt x="3708" y="957"/>
                </a:lnTo>
                <a:lnTo>
                  <a:pt x="3708" y="956"/>
                </a:lnTo>
                <a:lnTo>
                  <a:pt x="3708" y="957"/>
                </a:lnTo>
                <a:lnTo>
                  <a:pt x="3708" y="956"/>
                </a:lnTo>
                <a:lnTo>
                  <a:pt x="3709" y="956"/>
                </a:lnTo>
                <a:lnTo>
                  <a:pt x="3710" y="956"/>
                </a:lnTo>
                <a:lnTo>
                  <a:pt x="3711" y="956"/>
                </a:lnTo>
                <a:lnTo>
                  <a:pt x="3708" y="954"/>
                </a:lnTo>
                <a:lnTo>
                  <a:pt x="3707" y="954"/>
                </a:lnTo>
                <a:lnTo>
                  <a:pt x="3707" y="953"/>
                </a:lnTo>
                <a:lnTo>
                  <a:pt x="3707" y="954"/>
                </a:lnTo>
                <a:lnTo>
                  <a:pt x="3707" y="956"/>
                </a:lnTo>
                <a:lnTo>
                  <a:pt x="3707" y="957"/>
                </a:lnTo>
                <a:lnTo>
                  <a:pt x="3707" y="958"/>
                </a:lnTo>
                <a:lnTo>
                  <a:pt x="3707" y="959"/>
                </a:lnTo>
                <a:lnTo>
                  <a:pt x="3707" y="960"/>
                </a:lnTo>
                <a:lnTo>
                  <a:pt x="3708" y="960"/>
                </a:lnTo>
                <a:lnTo>
                  <a:pt x="3708" y="961"/>
                </a:lnTo>
                <a:lnTo>
                  <a:pt x="3708" y="962"/>
                </a:lnTo>
                <a:lnTo>
                  <a:pt x="3707" y="962"/>
                </a:lnTo>
                <a:lnTo>
                  <a:pt x="3707" y="964"/>
                </a:lnTo>
                <a:lnTo>
                  <a:pt x="3707" y="965"/>
                </a:lnTo>
                <a:lnTo>
                  <a:pt x="3707" y="966"/>
                </a:lnTo>
                <a:lnTo>
                  <a:pt x="3705" y="966"/>
                </a:lnTo>
                <a:lnTo>
                  <a:pt x="3705" y="967"/>
                </a:lnTo>
                <a:lnTo>
                  <a:pt x="3705" y="968"/>
                </a:lnTo>
                <a:lnTo>
                  <a:pt x="3705" y="969"/>
                </a:lnTo>
                <a:lnTo>
                  <a:pt x="3707" y="969"/>
                </a:lnTo>
                <a:lnTo>
                  <a:pt x="3705" y="969"/>
                </a:lnTo>
                <a:lnTo>
                  <a:pt x="3705" y="970"/>
                </a:lnTo>
                <a:lnTo>
                  <a:pt x="3705" y="972"/>
                </a:lnTo>
                <a:lnTo>
                  <a:pt x="3705" y="973"/>
                </a:lnTo>
                <a:lnTo>
                  <a:pt x="3707" y="973"/>
                </a:lnTo>
                <a:lnTo>
                  <a:pt x="3705" y="974"/>
                </a:lnTo>
                <a:lnTo>
                  <a:pt x="3704" y="974"/>
                </a:lnTo>
                <a:lnTo>
                  <a:pt x="3703" y="974"/>
                </a:lnTo>
                <a:lnTo>
                  <a:pt x="3703" y="973"/>
                </a:lnTo>
                <a:lnTo>
                  <a:pt x="3702" y="973"/>
                </a:lnTo>
                <a:lnTo>
                  <a:pt x="3702" y="972"/>
                </a:lnTo>
                <a:lnTo>
                  <a:pt x="3701" y="972"/>
                </a:lnTo>
                <a:lnTo>
                  <a:pt x="3701" y="970"/>
                </a:lnTo>
                <a:lnTo>
                  <a:pt x="3700" y="970"/>
                </a:lnTo>
                <a:lnTo>
                  <a:pt x="3700" y="969"/>
                </a:lnTo>
                <a:lnTo>
                  <a:pt x="3699" y="969"/>
                </a:lnTo>
                <a:lnTo>
                  <a:pt x="3699" y="968"/>
                </a:lnTo>
                <a:lnTo>
                  <a:pt x="3698" y="968"/>
                </a:lnTo>
                <a:lnTo>
                  <a:pt x="3698" y="967"/>
                </a:lnTo>
                <a:lnTo>
                  <a:pt x="3696" y="967"/>
                </a:lnTo>
                <a:lnTo>
                  <a:pt x="3696" y="966"/>
                </a:lnTo>
                <a:lnTo>
                  <a:pt x="3695" y="966"/>
                </a:lnTo>
                <a:lnTo>
                  <a:pt x="3695" y="965"/>
                </a:lnTo>
                <a:lnTo>
                  <a:pt x="3694" y="965"/>
                </a:lnTo>
                <a:lnTo>
                  <a:pt x="3693" y="965"/>
                </a:lnTo>
                <a:lnTo>
                  <a:pt x="3693" y="964"/>
                </a:lnTo>
                <a:lnTo>
                  <a:pt x="3692" y="964"/>
                </a:lnTo>
                <a:lnTo>
                  <a:pt x="3692" y="962"/>
                </a:lnTo>
                <a:lnTo>
                  <a:pt x="3692" y="961"/>
                </a:lnTo>
                <a:lnTo>
                  <a:pt x="3691" y="961"/>
                </a:lnTo>
                <a:lnTo>
                  <a:pt x="3691" y="960"/>
                </a:lnTo>
                <a:lnTo>
                  <a:pt x="3691" y="959"/>
                </a:lnTo>
                <a:lnTo>
                  <a:pt x="3690" y="959"/>
                </a:lnTo>
                <a:lnTo>
                  <a:pt x="3692" y="959"/>
                </a:lnTo>
                <a:lnTo>
                  <a:pt x="3693" y="958"/>
                </a:lnTo>
                <a:lnTo>
                  <a:pt x="3692" y="958"/>
                </a:lnTo>
                <a:lnTo>
                  <a:pt x="3691" y="958"/>
                </a:lnTo>
                <a:lnTo>
                  <a:pt x="3691" y="959"/>
                </a:lnTo>
                <a:lnTo>
                  <a:pt x="3690" y="959"/>
                </a:lnTo>
                <a:lnTo>
                  <a:pt x="3688" y="959"/>
                </a:lnTo>
                <a:lnTo>
                  <a:pt x="3687" y="959"/>
                </a:lnTo>
                <a:lnTo>
                  <a:pt x="3687" y="958"/>
                </a:lnTo>
                <a:lnTo>
                  <a:pt x="3686" y="958"/>
                </a:lnTo>
                <a:lnTo>
                  <a:pt x="3685" y="958"/>
                </a:lnTo>
                <a:lnTo>
                  <a:pt x="3685" y="957"/>
                </a:lnTo>
                <a:lnTo>
                  <a:pt x="3685" y="958"/>
                </a:lnTo>
                <a:lnTo>
                  <a:pt x="3684" y="958"/>
                </a:lnTo>
                <a:lnTo>
                  <a:pt x="3684" y="959"/>
                </a:lnTo>
                <a:lnTo>
                  <a:pt x="3684" y="960"/>
                </a:lnTo>
                <a:lnTo>
                  <a:pt x="3684" y="959"/>
                </a:lnTo>
                <a:lnTo>
                  <a:pt x="3684" y="960"/>
                </a:lnTo>
                <a:lnTo>
                  <a:pt x="3683" y="960"/>
                </a:lnTo>
                <a:lnTo>
                  <a:pt x="3683" y="959"/>
                </a:lnTo>
                <a:lnTo>
                  <a:pt x="3682" y="959"/>
                </a:lnTo>
                <a:lnTo>
                  <a:pt x="3682" y="958"/>
                </a:lnTo>
                <a:lnTo>
                  <a:pt x="3681" y="958"/>
                </a:lnTo>
                <a:lnTo>
                  <a:pt x="3679" y="958"/>
                </a:lnTo>
                <a:lnTo>
                  <a:pt x="3678" y="958"/>
                </a:lnTo>
                <a:lnTo>
                  <a:pt x="3677" y="958"/>
                </a:lnTo>
                <a:lnTo>
                  <a:pt x="3677" y="957"/>
                </a:lnTo>
                <a:lnTo>
                  <a:pt x="3676" y="957"/>
                </a:lnTo>
                <a:lnTo>
                  <a:pt x="3676" y="956"/>
                </a:lnTo>
                <a:lnTo>
                  <a:pt x="3675" y="956"/>
                </a:lnTo>
                <a:lnTo>
                  <a:pt x="3675" y="954"/>
                </a:lnTo>
                <a:lnTo>
                  <a:pt x="3674" y="954"/>
                </a:lnTo>
                <a:lnTo>
                  <a:pt x="3674" y="953"/>
                </a:lnTo>
                <a:lnTo>
                  <a:pt x="3675" y="953"/>
                </a:lnTo>
                <a:lnTo>
                  <a:pt x="3676" y="953"/>
                </a:lnTo>
                <a:lnTo>
                  <a:pt x="3677" y="953"/>
                </a:lnTo>
                <a:lnTo>
                  <a:pt x="3678" y="953"/>
                </a:lnTo>
                <a:lnTo>
                  <a:pt x="3678" y="952"/>
                </a:lnTo>
                <a:lnTo>
                  <a:pt x="3677" y="952"/>
                </a:lnTo>
                <a:lnTo>
                  <a:pt x="3676" y="952"/>
                </a:lnTo>
                <a:lnTo>
                  <a:pt x="3676" y="951"/>
                </a:lnTo>
                <a:lnTo>
                  <a:pt x="3676" y="950"/>
                </a:lnTo>
                <a:lnTo>
                  <a:pt x="3676" y="949"/>
                </a:lnTo>
                <a:lnTo>
                  <a:pt x="3676" y="948"/>
                </a:lnTo>
                <a:lnTo>
                  <a:pt x="3677" y="948"/>
                </a:lnTo>
                <a:lnTo>
                  <a:pt x="3678" y="948"/>
                </a:lnTo>
                <a:lnTo>
                  <a:pt x="3678" y="947"/>
                </a:lnTo>
                <a:lnTo>
                  <a:pt x="3679" y="947"/>
                </a:lnTo>
                <a:lnTo>
                  <a:pt x="3681" y="947"/>
                </a:lnTo>
                <a:lnTo>
                  <a:pt x="3681" y="945"/>
                </a:lnTo>
                <a:lnTo>
                  <a:pt x="3682" y="945"/>
                </a:lnTo>
                <a:lnTo>
                  <a:pt x="3682" y="944"/>
                </a:lnTo>
                <a:lnTo>
                  <a:pt x="3682" y="943"/>
                </a:lnTo>
                <a:lnTo>
                  <a:pt x="3683" y="943"/>
                </a:lnTo>
                <a:lnTo>
                  <a:pt x="3683" y="944"/>
                </a:lnTo>
                <a:lnTo>
                  <a:pt x="3683" y="943"/>
                </a:lnTo>
                <a:lnTo>
                  <a:pt x="3682" y="943"/>
                </a:lnTo>
                <a:lnTo>
                  <a:pt x="3682" y="942"/>
                </a:lnTo>
                <a:lnTo>
                  <a:pt x="3683" y="942"/>
                </a:lnTo>
                <a:lnTo>
                  <a:pt x="3683" y="941"/>
                </a:lnTo>
                <a:lnTo>
                  <a:pt x="3684" y="941"/>
                </a:lnTo>
                <a:lnTo>
                  <a:pt x="3683" y="940"/>
                </a:lnTo>
                <a:lnTo>
                  <a:pt x="3683" y="939"/>
                </a:lnTo>
                <a:lnTo>
                  <a:pt x="3682" y="937"/>
                </a:lnTo>
                <a:lnTo>
                  <a:pt x="3683" y="937"/>
                </a:lnTo>
                <a:lnTo>
                  <a:pt x="3682" y="937"/>
                </a:lnTo>
                <a:lnTo>
                  <a:pt x="3682" y="936"/>
                </a:lnTo>
                <a:lnTo>
                  <a:pt x="3682" y="935"/>
                </a:lnTo>
                <a:lnTo>
                  <a:pt x="3682" y="934"/>
                </a:lnTo>
                <a:lnTo>
                  <a:pt x="3683" y="934"/>
                </a:lnTo>
                <a:lnTo>
                  <a:pt x="3683" y="933"/>
                </a:lnTo>
                <a:lnTo>
                  <a:pt x="3683" y="932"/>
                </a:lnTo>
                <a:lnTo>
                  <a:pt x="3683" y="931"/>
                </a:lnTo>
                <a:lnTo>
                  <a:pt x="3683" y="932"/>
                </a:lnTo>
                <a:lnTo>
                  <a:pt x="3683" y="931"/>
                </a:lnTo>
                <a:lnTo>
                  <a:pt x="3683" y="932"/>
                </a:lnTo>
                <a:lnTo>
                  <a:pt x="3683" y="933"/>
                </a:lnTo>
                <a:lnTo>
                  <a:pt x="3682" y="934"/>
                </a:lnTo>
                <a:lnTo>
                  <a:pt x="3682" y="935"/>
                </a:lnTo>
                <a:lnTo>
                  <a:pt x="3681" y="935"/>
                </a:lnTo>
                <a:lnTo>
                  <a:pt x="3681" y="936"/>
                </a:lnTo>
                <a:lnTo>
                  <a:pt x="3682" y="937"/>
                </a:lnTo>
                <a:lnTo>
                  <a:pt x="3682" y="939"/>
                </a:lnTo>
                <a:lnTo>
                  <a:pt x="3682" y="940"/>
                </a:lnTo>
                <a:lnTo>
                  <a:pt x="3682" y="941"/>
                </a:lnTo>
                <a:lnTo>
                  <a:pt x="3681" y="941"/>
                </a:lnTo>
                <a:lnTo>
                  <a:pt x="3681" y="942"/>
                </a:lnTo>
                <a:lnTo>
                  <a:pt x="3681" y="943"/>
                </a:lnTo>
                <a:lnTo>
                  <a:pt x="3679" y="943"/>
                </a:lnTo>
                <a:lnTo>
                  <a:pt x="3678" y="943"/>
                </a:lnTo>
                <a:lnTo>
                  <a:pt x="3678" y="944"/>
                </a:lnTo>
                <a:lnTo>
                  <a:pt x="3677" y="944"/>
                </a:lnTo>
                <a:lnTo>
                  <a:pt x="3676" y="944"/>
                </a:lnTo>
                <a:lnTo>
                  <a:pt x="3676" y="945"/>
                </a:lnTo>
                <a:lnTo>
                  <a:pt x="3675" y="945"/>
                </a:lnTo>
                <a:lnTo>
                  <a:pt x="3674" y="945"/>
                </a:lnTo>
                <a:lnTo>
                  <a:pt x="3674" y="947"/>
                </a:lnTo>
                <a:lnTo>
                  <a:pt x="3673" y="947"/>
                </a:lnTo>
                <a:lnTo>
                  <a:pt x="3673" y="945"/>
                </a:lnTo>
                <a:lnTo>
                  <a:pt x="3673" y="947"/>
                </a:lnTo>
                <a:lnTo>
                  <a:pt x="3671" y="947"/>
                </a:lnTo>
                <a:lnTo>
                  <a:pt x="3671" y="948"/>
                </a:lnTo>
                <a:lnTo>
                  <a:pt x="3670" y="948"/>
                </a:lnTo>
                <a:lnTo>
                  <a:pt x="3670" y="949"/>
                </a:lnTo>
                <a:lnTo>
                  <a:pt x="3669" y="949"/>
                </a:lnTo>
                <a:lnTo>
                  <a:pt x="3668" y="949"/>
                </a:lnTo>
                <a:lnTo>
                  <a:pt x="3668" y="948"/>
                </a:lnTo>
                <a:lnTo>
                  <a:pt x="3668" y="947"/>
                </a:lnTo>
                <a:lnTo>
                  <a:pt x="3667" y="947"/>
                </a:lnTo>
                <a:lnTo>
                  <a:pt x="3668" y="947"/>
                </a:lnTo>
                <a:lnTo>
                  <a:pt x="3668" y="945"/>
                </a:lnTo>
                <a:lnTo>
                  <a:pt x="3669" y="945"/>
                </a:lnTo>
                <a:lnTo>
                  <a:pt x="3670" y="945"/>
                </a:lnTo>
                <a:lnTo>
                  <a:pt x="3669" y="945"/>
                </a:lnTo>
                <a:lnTo>
                  <a:pt x="3670" y="945"/>
                </a:lnTo>
                <a:lnTo>
                  <a:pt x="3670" y="944"/>
                </a:lnTo>
                <a:lnTo>
                  <a:pt x="3669" y="944"/>
                </a:lnTo>
                <a:lnTo>
                  <a:pt x="3670" y="944"/>
                </a:lnTo>
                <a:lnTo>
                  <a:pt x="3669" y="944"/>
                </a:lnTo>
                <a:lnTo>
                  <a:pt x="3669" y="943"/>
                </a:lnTo>
                <a:lnTo>
                  <a:pt x="3670" y="943"/>
                </a:lnTo>
                <a:lnTo>
                  <a:pt x="3670" y="942"/>
                </a:lnTo>
                <a:lnTo>
                  <a:pt x="3670" y="941"/>
                </a:lnTo>
                <a:lnTo>
                  <a:pt x="3670" y="940"/>
                </a:lnTo>
                <a:lnTo>
                  <a:pt x="3671" y="940"/>
                </a:lnTo>
                <a:lnTo>
                  <a:pt x="3671" y="939"/>
                </a:lnTo>
                <a:lnTo>
                  <a:pt x="3673" y="939"/>
                </a:lnTo>
                <a:lnTo>
                  <a:pt x="3673" y="937"/>
                </a:lnTo>
                <a:lnTo>
                  <a:pt x="3673" y="936"/>
                </a:lnTo>
                <a:lnTo>
                  <a:pt x="3673" y="935"/>
                </a:lnTo>
                <a:lnTo>
                  <a:pt x="3673" y="934"/>
                </a:lnTo>
                <a:lnTo>
                  <a:pt x="3674" y="934"/>
                </a:lnTo>
                <a:lnTo>
                  <a:pt x="3673" y="934"/>
                </a:lnTo>
                <a:lnTo>
                  <a:pt x="3674" y="934"/>
                </a:lnTo>
                <a:lnTo>
                  <a:pt x="3674" y="933"/>
                </a:lnTo>
                <a:lnTo>
                  <a:pt x="3674" y="932"/>
                </a:lnTo>
                <a:lnTo>
                  <a:pt x="3673" y="932"/>
                </a:lnTo>
                <a:lnTo>
                  <a:pt x="3673" y="931"/>
                </a:lnTo>
                <a:lnTo>
                  <a:pt x="3673" y="930"/>
                </a:lnTo>
                <a:lnTo>
                  <a:pt x="3673" y="928"/>
                </a:lnTo>
                <a:lnTo>
                  <a:pt x="3673" y="930"/>
                </a:lnTo>
                <a:lnTo>
                  <a:pt x="3673" y="928"/>
                </a:lnTo>
                <a:lnTo>
                  <a:pt x="3674" y="928"/>
                </a:lnTo>
                <a:lnTo>
                  <a:pt x="3674" y="927"/>
                </a:lnTo>
                <a:lnTo>
                  <a:pt x="3675" y="927"/>
                </a:lnTo>
                <a:lnTo>
                  <a:pt x="3675" y="926"/>
                </a:lnTo>
                <a:lnTo>
                  <a:pt x="3674" y="926"/>
                </a:lnTo>
                <a:lnTo>
                  <a:pt x="3674" y="925"/>
                </a:lnTo>
                <a:lnTo>
                  <a:pt x="3673" y="925"/>
                </a:lnTo>
                <a:lnTo>
                  <a:pt x="3673" y="924"/>
                </a:lnTo>
                <a:lnTo>
                  <a:pt x="3674" y="924"/>
                </a:lnTo>
                <a:lnTo>
                  <a:pt x="3673" y="924"/>
                </a:lnTo>
                <a:lnTo>
                  <a:pt x="3671" y="924"/>
                </a:lnTo>
                <a:lnTo>
                  <a:pt x="3673" y="924"/>
                </a:lnTo>
                <a:lnTo>
                  <a:pt x="3671" y="924"/>
                </a:lnTo>
                <a:lnTo>
                  <a:pt x="3670" y="924"/>
                </a:lnTo>
                <a:lnTo>
                  <a:pt x="3670" y="925"/>
                </a:lnTo>
                <a:lnTo>
                  <a:pt x="3669" y="925"/>
                </a:lnTo>
                <a:lnTo>
                  <a:pt x="3670" y="925"/>
                </a:lnTo>
                <a:lnTo>
                  <a:pt x="3670" y="926"/>
                </a:lnTo>
                <a:lnTo>
                  <a:pt x="3671" y="926"/>
                </a:lnTo>
                <a:lnTo>
                  <a:pt x="3671" y="925"/>
                </a:lnTo>
                <a:lnTo>
                  <a:pt x="3673" y="925"/>
                </a:lnTo>
                <a:lnTo>
                  <a:pt x="3673" y="926"/>
                </a:lnTo>
                <a:lnTo>
                  <a:pt x="3673" y="927"/>
                </a:lnTo>
                <a:lnTo>
                  <a:pt x="3671" y="927"/>
                </a:lnTo>
                <a:lnTo>
                  <a:pt x="3671" y="928"/>
                </a:lnTo>
                <a:lnTo>
                  <a:pt x="3670" y="928"/>
                </a:lnTo>
                <a:lnTo>
                  <a:pt x="3670" y="930"/>
                </a:lnTo>
                <a:lnTo>
                  <a:pt x="3670" y="931"/>
                </a:lnTo>
                <a:lnTo>
                  <a:pt x="3670" y="932"/>
                </a:lnTo>
                <a:lnTo>
                  <a:pt x="3670" y="931"/>
                </a:lnTo>
                <a:lnTo>
                  <a:pt x="3670" y="932"/>
                </a:lnTo>
                <a:lnTo>
                  <a:pt x="3670" y="933"/>
                </a:lnTo>
                <a:lnTo>
                  <a:pt x="3669" y="933"/>
                </a:lnTo>
                <a:lnTo>
                  <a:pt x="3669" y="934"/>
                </a:lnTo>
                <a:lnTo>
                  <a:pt x="3669" y="933"/>
                </a:lnTo>
                <a:lnTo>
                  <a:pt x="3668" y="933"/>
                </a:lnTo>
                <a:lnTo>
                  <a:pt x="3669" y="934"/>
                </a:lnTo>
                <a:lnTo>
                  <a:pt x="3669" y="935"/>
                </a:lnTo>
                <a:lnTo>
                  <a:pt x="3668" y="935"/>
                </a:lnTo>
                <a:lnTo>
                  <a:pt x="3667" y="935"/>
                </a:lnTo>
                <a:lnTo>
                  <a:pt x="3667" y="936"/>
                </a:lnTo>
                <a:lnTo>
                  <a:pt x="3666" y="936"/>
                </a:lnTo>
                <a:lnTo>
                  <a:pt x="3666" y="937"/>
                </a:lnTo>
                <a:lnTo>
                  <a:pt x="3666" y="939"/>
                </a:lnTo>
                <a:lnTo>
                  <a:pt x="3665" y="939"/>
                </a:lnTo>
                <a:lnTo>
                  <a:pt x="3664" y="939"/>
                </a:lnTo>
                <a:lnTo>
                  <a:pt x="3664" y="937"/>
                </a:lnTo>
                <a:lnTo>
                  <a:pt x="3664" y="939"/>
                </a:lnTo>
                <a:lnTo>
                  <a:pt x="3665" y="939"/>
                </a:lnTo>
                <a:lnTo>
                  <a:pt x="3665" y="940"/>
                </a:lnTo>
                <a:lnTo>
                  <a:pt x="3665" y="939"/>
                </a:lnTo>
                <a:lnTo>
                  <a:pt x="3665" y="940"/>
                </a:lnTo>
                <a:lnTo>
                  <a:pt x="3665" y="941"/>
                </a:lnTo>
                <a:lnTo>
                  <a:pt x="3664" y="941"/>
                </a:lnTo>
                <a:lnTo>
                  <a:pt x="3662" y="941"/>
                </a:lnTo>
                <a:lnTo>
                  <a:pt x="3661" y="940"/>
                </a:lnTo>
                <a:lnTo>
                  <a:pt x="3660" y="940"/>
                </a:lnTo>
                <a:lnTo>
                  <a:pt x="3659" y="940"/>
                </a:lnTo>
                <a:lnTo>
                  <a:pt x="3658" y="940"/>
                </a:lnTo>
                <a:lnTo>
                  <a:pt x="3658" y="939"/>
                </a:lnTo>
                <a:lnTo>
                  <a:pt x="3657" y="939"/>
                </a:lnTo>
                <a:lnTo>
                  <a:pt x="3657" y="937"/>
                </a:lnTo>
                <a:lnTo>
                  <a:pt x="3657" y="936"/>
                </a:lnTo>
                <a:lnTo>
                  <a:pt x="3658" y="936"/>
                </a:lnTo>
                <a:lnTo>
                  <a:pt x="3658" y="935"/>
                </a:lnTo>
                <a:lnTo>
                  <a:pt x="3657" y="935"/>
                </a:lnTo>
                <a:lnTo>
                  <a:pt x="3657" y="934"/>
                </a:lnTo>
                <a:lnTo>
                  <a:pt x="3657" y="935"/>
                </a:lnTo>
                <a:lnTo>
                  <a:pt x="3657" y="934"/>
                </a:lnTo>
                <a:lnTo>
                  <a:pt x="3656" y="934"/>
                </a:lnTo>
                <a:lnTo>
                  <a:pt x="3656" y="933"/>
                </a:lnTo>
                <a:lnTo>
                  <a:pt x="3654" y="933"/>
                </a:lnTo>
                <a:lnTo>
                  <a:pt x="3654" y="932"/>
                </a:lnTo>
                <a:lnTo>
                  <a:pt x="3653" y="932"/>
                </a:lnTo>
                <a:lnTo>
                  <a:pt x="3653" y="931"/>
                </a:lnTo>
                <a:lnTo>
                  <a:pt x="3652" y="931"/>
                </a:lnTo>
                <a:lnTo>
                  <a:pt x="3652" y="930"/>
                </a:lnTo>
                <a:lnTo>
                  <a:pt x="3651" y="930"/>
                </a:lnTo>
                <a:lnTo>
                  <a:pt x="3651" y="928"/>
                </a:lnTo>
                <a:lnTo>
                  <a:pt x="3650" y="927"/>
                </a:lnTo>
                <a:lnTo>
                  <a:pt x="3649" y="926"/>
                </a:lnTo>
                <a:lnTo>
                  <a:pt x="3649" y="925"/>
                </a:lnTo>
                <a:lnTo>
                  <a:pt x="3648" y="925"/>
                </a:lnTo>
                <a:lnTo>
                  <a:pt x="3648" y="924"/>
                </a:lnTo>
                <a:lnTo>
                  <a:pt x="3648" y="925"/>
                </a:lnTo>
                <a:lnTo>
                  <a:pt x="3648" y="924"/>
                </a:lnTo>
                <a:lnTo>
                  <a:pt x="3646" y="924"/>
                </a:lnTo>
                <a:lnTo>
                  <a:pt x="3646" y="925"/>
                </a:lnTo>
                <a:lnTo>
                  <a:pt x="3648" y="925"/>
                </a:lnTo>
                <a:lnTo>
                  <a:pt x="3648" y="926"/>
                </a:lnTo>
                <a:lnTo>
                  <a:pt x="3649" y="926"/>
                </a:lnTo>
                <a:lnTo>
                  <a:pt x="3649" y="927"/>
                </a:lnTo>
                <a:lnTo>
                  <a:pt x="3649" y="926"/>
                </a:lnTo>
                <a:lnTo>
                  <a:pt x="3649" y="927"/>
                </a:lnTo>
                <a:lnTo>
                  <a:pt x="3650" y="927"/>
                </a:lnTo>
                <a:lnTo>
                  <a:pt x="3650" y="928"/>
                </a:lnTo>
                <a:lnTo>
                  <a:pt x="3650" y="930"/>
                </a:lnTo>
                <a:lnTo>
                  <a:pt x="3651" y="930"/>
                </a:lnTo>
                <a:lnTo>
                  <a:pt x="3651" y="931"/>
                </a:lnTo>
                <a:lnTo>
                  <a:pt x="3652" y="931"/>
                </a:lnTo>
                <a:lnTo>
                  <a:pt x="3652" y="932"/>
                </a:lnTo>
                <a:lnTo>
                  <a:pt x="3653" y="932"/>
                </a:lnTo>
                <a:lnTo>
                  <a:pt x="3653" y="933"/>
                </a:lnTo>
                <a:lnTo>
                  <a:pt x="3654" y="933"/>
                </a:lnTo>
                <a:lnTo>
                  <a:pt x="3654" y="934"/>
                </a:lnTo>
                <a:lnTo>
                  <a:pt x="3656" y="934"/>
                </a:lnTo>
                <a:lnTo>
                  <a:pt x="3656" y="935"/>
                </a:lnTo>
                <a:lnTo>
                  <a:pt x="3656" y="936"/>
                </a:lnTo>
                <a:lnTo>
                  <a:pt x="3656" y="937"/>
                </a:lnTo>
                <a:lnTo>
                  <a:pt x="3656" y="939"/>
                </a:lnTo>
                <a:lnTo>
                  <a:pt x="3654" y="939"/>
                </a:lnTo>
                <a:lnTo>
                  <a:pt x="3656" y="939"/>
                </a:lnTo>
                <a:lnTo>
                  <a:pt x="3656" y="940"/>
                </a:lnTo>
                <a:lnTo>
                  <a:pt x="3656" y="941"/>
                </a:lnTo>
                <a:lnTo>
                  <a:pt x="3656" y="940"/>
                </a:lnTo>
                <a:lnTo>
                  <a:pt x="3657" y="940"/>
                </a:lnTo>
                <a:lnTo>
                  <a:pt x="3657" y="941"/>
                </a:lnTo>
                <a:lnTo>
                  <a:pt x="3656" y="941"/>
                </a:lnTo>
                <a:lnTo>
                  <a:pt x="3654" y="941"/>
                </a:lnTo>
                <a:lnTo>
                  <a:pt x="3654" y="940"/>
                </a:lnTo>
                <a:lnTo>
                  <a:pt x="3653" y="940"/>
                </a:lnTo>
                <a:lnTo>
                  <a:pt x="3652" y="940"/>
                </a:lnTo>
                <a:lnTo>
                  <a:pt x="3652" y="939"/>
                </a:lnTo>
                <a:lnTo>
                  <a:pt x="3651" y="939"/>
                </a:lnTo>
                <a:lnTo>
                  <a:pt x="3651" y="937"/>
                </a:lnTo>
                <a:lnTo>
                  <a:pt x="3651" y="936"/>
                </a:lnTo>
                <a:lnTo>
                  <a:pt x="3650" y="936"/>
                </a:lnTo>
                <a:lnTo>
                  <a:pt x="3649" y="936"/>
                </a:lnTo>
                <a:lnTo>
                  <a:pt x="3649" y="935"/>
                </a:lnTo>
                <a:lnTo>
                  <a:pt x="3648" y="935"/>
                </a:lnTo>
                <a:lnTo>
                  <a:pt x="3646" y="935"/>
                </a:lnTo>
                <a:lnTo>
                  <a:pt x="3648" y="935"/>
                </a:lnTo>
                <a:lnTo>
                  <a:pt x="3648" y="934"/>
                </a:lnTo>
                <a:lnTo>
                  <a:pt x="3648" y="935"/>
                </a:lnTo>
                <a:lnTo>
                  <a:pt x="3649" y="935"/>
                </a:lnTo>
                <a:lnTo>
                  <a:pt x="3648" y="935"/>
                </a:lnTo>
                <a:lnTo>
                  <a:pt x="3648" y="934"/>
                </a:lnTo>
                <a:lnTo>
                  <a:pt x="3649" y="934"/>
                </a:lnTo>
                <a:lnTo>
                  <a:pt x="3648" y="934"/>
                </a:lnTo>
                <a:lnTo>
                  <a:pt x="3648" y="933"/>
                </a:lnTo>
                <a:lnTo>
                  <a:pt x="3646" y="933"/>
                </a:lnTo>
                <a:lnTo>
                  <a:pt x="3646" y="932"/>
                </a:lnTo>
                <a:lnTo>
                  <a:pt x="3648" y="932"/>
                </a:lnTo>
                <a:lnTo>
                  <a:pt x="3646" y="932"/>
                </a:lnTo>
                <a:lnTo>
                  <a:pt x="3648" y="932"/>
                </a:lnTo>
                <a:lnTo>
                  <a:pt x="3646" y="932"/>
                </a:lnTo>
                <a:lnTo>
                  <a:pt x="3645" y="932"/>
                </a:lnTo>
                <a:lnTo>
                  <a:pt x="3645" y="931"/>
                </a:lnTo>
                <a:lnTo>
                  <a:pt x="3644" y="931"/>
                </a:lnTo>
                <a:lnTo>
                  <a:pt x="3645" y="931"/>
                </a:lnTo>
                <a:lnTo>
                  <a:pt x="3644" y="931"/>
                </a:lnTo>
                <a:lnTo>
                  <a:pt x="3644" y="930"/>
                </a:lnTo>
                <a:lnTo>
                  <a:pt x="3643" y="930"/>
                </a:lnTo>
                <a:lnTo>
                  <a:pt x="3643" y="928"/>
                </a:lnTo>
                <a:lnTo>
                  <a:pt x="3642" y="928"/>
                </a:lnTo>
                <a:lnTo>
                  <a:pt x="3642" y="927"/>
                </a:lnTo>
                <a:lnTo>
                  <a:pt x="3641" y="927"/>
                </a:lnTo>
                <a:lnTo>
                  <a:pt x="3641" y="926"/>
                </a:lnTo>
                <a:lnTo>
                  <a:pt x="3641" y="925"/>
                </a:lnTo>
                <a:lnTo>
                  <a:pt x="3641" y="924"/>
                </a:lnTo>
                <a:lnTo>
                  <a:pt x="3640" y="924"/>
                </a:lnTo>
                <a:lnTo>
                  <a:pt x="3640" y="923"/>
                </a:lnTo>
                <a:lnTo>
                  <a:pt x="3640" y="922"/>
                </a:lnTo>
                <a:lnTo>
                  <a:pt x="3639" y="922"/>
                </a:lnTo>
                <a:lnTo>
                  <a:pt x="3639" y="920"/>
                </a:lnTo>
                <a:lnTo>
                  <a:pt x="3637" y="920"/>
                </a:lnTo>
                <a:lnTo>
                  <a:pt x="3637" y="919"/>
                </a:lnTo>
                <a:lnTo>
                  <a:pt x="3637" y="918"/>
                </a:lnTo>
                <a:lnTo>
                  <a:pt x="3637" y="917"/>
                </a:lnTo>
                <a:lnTo>
                  <a:pt x="3636" y="917"/>
                </a:lnTo>
                <a:lnTo>
                  <a:pt x="3636" y="916"/>
                </a:lnTo>
                <a:lnTo>
                  <a:pt x="3636" y="915"/>
                </a:lnTo>
                <a:lnTo>
                  <a:pt x="3636" y="914"/>
                </a:lnTo>
                <a:lnTo>
                  <a:pt x="3635" y="914"/>
                </a:lnTo>
                <a:lnTo>
                  <a:pt x="3635" y="912"/>
                </a:lnTo>
                <a:lnTo>
                  <a:pt x="3634" y="912"/>
                </a:lnTo>
                <a:lnTo>
                  <a:pt x="3633" y="912"/>
                </a:lnTo>
                <a:lnTo>
                  <a:pt x="3632" y="912"/>
                </a:lnTo>
                <a:lnTo>
                  <a:pt x="3632" y="911"/>
                </a:lnTo>
                <a:lnTo>
                  <a:pt x="3632" y="910"/>
                </a:lnTo>
                <a:lnTo>
                  <a:pt x="3633" y="910"/>
                </a:lnTo>
                <a:lnTo>
                  <a:pt x="3633" y="909"/>
                </a:lnTo>
                <a:lnTo>
                  <a:pt x="3633" y="908"/>
                </a:lnTo>
                <a:lnTo>
                  <a:pt x="3633" y="907"/>
                </a:lnTo>
                <a:lnTo>
                  <a:pt x="3632" y="907"/>
                </a:lnTo>
                <a:lnTo>
                  <a:pt x="3632" y="906"/>
                </a:lnTo>
                <a:lnTo>
                  <a:pt x="3632" y="905"/>
                </a:lnTo>
                <a:lnTo>
                  <a:pt x="3632" y="903"/>
                </a:lnTo>
                <a:lnTo>
                  <a:pt x="3631" y="903"/>
                </a:lnTo>
                <a:lnTo>
                  <a:pt x="3631" y="902"/>
                </a:lnTo>
                <a:lnTo>
                  <a:pt x="3629" y="902"/>
                </a:lnTo>
                <a:lnTo>
                  <a:pt x="3629" y="901"/>
                </a:lnTo>
                <a:lnTo>
                  <a:pt x="3628" y="900"/>
                </a:lnTo>
                <a:lnTo>
                  <a:pt x="3627" y="900"/>
                </a:lnTo>
                <a:lnTo>
                  <a:pt x="3627" y="899"/>
                </a:lnTo>
                <a:lnTo>
                  <a:pt x="3627" y="898"/>
                </a:lnTo>
                <a:lnTo>
                  <a:pt x="3627" y="897"/>
                </a:lnTo>
                <a:lnTo>
                  <a:pt x="3626" y="895"/>
                </a:lnTo>
                <a:lnTo>
                  <a:pt x="3626" y="894"/>
                </a:lnTo>
                <a:lnTo>
                  <a:pt x="3626" y="893"/>
                </a:lnTo>
                <a:lnTo>
                  <a:pt x="3625" y="893"/>
                </a:lnTo>
                <a:lnTo>
                  <a:pt x="3625" y="892"/>
                </a:lnTo>
                <a:lnTo>
                  <a:pt x="3625" y="893"/>
                </a:lnTo>
                <a:lnTo>
                  <a:pt x="3624" y="893"/>
                </a:lnTo>
                <a:lnTo>
                  <a:pt x="3624" y="892"/>
                </a:lnTo>
                <a:lnTo>
                  <a:pt x="3623" y="892"/>
                </a:lnTo>
                <a:lnTo>
                  <a:pt x="3623" y="891"/>
                </a:lnTo>
                <a:lnTo>
                  <a:pt x="3622" y="891"/>
                </a:lnTo>
                <a:lnTo>
                  <a:pt x="3622" y="890"/>
                </a:lnTo>
                <a:lnTo>
                  <a:pt x="3622" y="889"/>
                </a:lnTo>
                <a:lnTo>
                  <a:pt x="3623" y="889"/>
                </a:lnTo>
                <a:lnTo>
                  <a:pt x="3622" y="889"/>
                </a:lnTo>
                <a:lnTo>
                  <a:pt x="3623" y="887"/>
                </a:lnTo>
                <a:lnTo>
                  <a:pt x="3622" y="887"/>
                </a:lnTo>
                <a:lnTo>
                  <a:pt x="3622" y="889"/>
                </a:lnTo>
                <a:lnTo>
                  <a:pt x="3623" y="889"/>
                </a:lnTo>
                <a:lnTo>
                  <a:pt x="3622" y="889"/>
                </a:lnTo>
                <a:lnTo>
                  <a:pt x="3622" y="890"/>
                </a:lnTo>
                <a:lnTo>
                  <a:pt x="3622" y="889"/>
                </a:lnTo>
                <a:lnTo>
                  <a:pt x="3620" y="889"/>
                </a:lnTo>
                <a:lnTo>
                  <a:pt x="3619" y="889"/>
                </a:lnTo>
                <a:lnTo>
                  <a:pt x="3618" y="889"/>
                </a:lnTo>
                <a:lnTo>
                  <a:pt x="3619" y="889"/>
                </a:lnTo>
                <a:lnTo>
                  <a:pt x="3618" y="889"/>
                </a:lnTo>
                <a:lnTo>
                  <a:pt x="3618" y="887"/>
                </a:lnTo>
                <a:lnTo>
                  <a:pt x="3617" y="887"/>
                </a:lnTo>
                <a:lnTo>
                  <a:pt x="3616" y="886"/>
                </a:lnTo>
                <a:lnTo>
                  <a:pt x="3616" y="885"/>
                </a:lnTo>
                <a:lnTo>
                  <a:pt x="3615" y="885"/>
                </a:lnTo>
                <a:lnTo>
                  <a:pt x="3615" y="886"/>
                </a:lnTo>
                <a:lnTo>
                  <a:pt x="3614" y="886"/>
                </a:lnTo>
                <a:lnTo>
                  <a:pt x="3614" y="885"/>
                </a:lnTo>
                <a:lnTo>
                  <a:pt x="3612" y="885"/>
                </a:lnTo>
                <a:lnTo>
                  <a:pt x="3612" y="884"/>
                </a:lnTo>
                <a:lnTo>
                  <a:pt x="3611" y="884"/>
                </a:lnTo>
                <a:lnTo>
                  <a:pt x="3610" y="883"/>
                </a:lnTo>
                <a:lnTo>
                  <a:pt x="3609" y="883"/>
                </a:lnTo>
                <a:lnTo>
                  <a:pt x="3608" y="883"/>
                </a:lnTo>
                <a:lnTo>
                  <a:pt x="3607" y="883"/>
                </a:lnTo>
                <a:lnTo>
                  <a:pt x="3606" y="883"/>
                </a:lnTo>
                <a:lnTo>
                  <a:pt x="3604" y="883"/>
                </a:lnTo>
                <a:lnTo>
                  <a:pt x="3604" y="882"/>
                </a:lnTo>
                <a:lnTo>
                  <a:pt x="3603" y="882"/>
                </a:lnTo>
                <a:lnTo>
                  <a:pt x="3603" y="881"/>
                </a:lnTo>
                <a:lnTo>
                  <a:pt x="3603" y="880"/>
                </a:lnTo>
                <a:lnTo>
                  <a:pt x="3602" y="880"/>
                </a:lnTo>
                <a:lnTo>
                  <a:pt x="3602" y="878"/>
                </a:lnTo>
                <a:lnTo>
                  <a:pt x="3603" y="878"/>
                </a:lnTo>
                <a:lnTo>
                  <a:pt x="3602" y="878"/>
                </a:lnTo>
                <a:lnTo>
                  <a:pt x="3602" y="880"/>
                </a:lnTo>
                <a:lnTo>
                  <a:pt x="3602" y="881"/>
                </a:lnTo>
                <a:lnTo>
                  <a:pt x="3601" y="881"/>
                </a:lnTo>
                <a:lnTo>
                  <a:pt x="3601" y="880"/>
                </a:lnTo>
                <a:lnTo>
                  <a:pt x="3601" y="881"/>
                </a:lnTo>
                <a:lnTo>
                  <a:pt x="3602" y="881"/>
                </a:lnTo>
                <a:lnTo>
                  <a:pt x="3602" y="882"/>
                </a:lnTo>
                <a:lnTo>
                  <a:pt x="3602" y="883"/>
                </a:lnTo>
                <a:lnTo>
                  <a:pt x="3603" y="883"/>
                </a:lnTo>
                <a:lnTo>
                  <a:pt x="3603" y="884"/>
                </a:lnTo>
                <a:lnTo>
                  <a:pt x="3602" y="884"/>
                </a:lnTo>
                <a:lnTo>
                  <a:pt x="3601" y="884"/>
                </a:lnTo>
                <a:lnTo>
                  <a:pt x="3601" y="885"/>
                </a:lnTo>
                <a:lnTo>
                  <a:pt x="3602" y="884"/>
                </a:lnTo>
                <a:lnTo>
                  <a:pt x="3602" y="885"/>
                </a:lnTo>
                <a:lnTo>
                  <a:pt x="3601" y="886"/>
                </a:lnTo>
                <a:lnTo>
                  <a:pt x="3600" y="886"/>
                </a:lnTo>
                <a:lnTo>
                  <a:pt x="3601" y="886"/>
                </a:lnTo>
                <a:lnTo>
                  <a:pt x="3602" y="886"/>
                </a:lnTo>
                <a:lnTo>
                  <a:pt x="3602" y="885"/>
                </a:lnTo>
                <a:lnTo>
                  <a:pt x="3603" y="886"/>
                </a:lnTo>
                <a:lnTo>
                  <a:pt x="3604" y="886"/>
                </a:lnTo>
                <a:lnTo>
                  <a:pt x="3606" y="887"/>
                </a:lnTo>
                <a:lnTo>
                  <a:pt x="3606" y="886"/>
                </a:lnTo>
                <a:lnTo>
                  <a:pt x="3606" y="887"/>
                </a:lnTo>
                <a:lnTo>
                  <a:pt x="3607" y="887"/>
                </a:lnTo>
                <a:lnTo>
                  <a:pt x="3607" y="889"/>
                </a:lnTo>
                <a:lnTo>
                  <a:pt x="3608" y="889"/>
                </a:lnTo>
                <a:lnTo>
                  <a:pt x="3609" y="889"/>
                </a:lnTo>
                <a:lnTo>
                  <a:pt x="3610" y="889"/>
                </a:lnTo>
                <a:lnTo>
                  <a:pt x="3610" y="890"/>
                </a:lnTo>
                <a:lnTo>
                  <a:pt x="3611" y="890"/>
                </a:lnTo>
                <a:lnTo>
                  <a:pt x="3611" y="891"/>
                </a:lnTo>
                <a:lnTo>
                  <a:pt x="3612" y="891"/>
                </a:lnTo>
                <a:lnTo>
                  <a:pt x="3612" y="892"/>
                </a:lnTo>
                <a:lnTo>
                  <a:pt x="3614" y="892"/>
                </a:lnTo>
                <a:lnTo>
                  <a:pt x="3614" y="893"/>
                </a:lnTo>
                <a:lnTo>
                  <a:pt x="3612" y="893"/>
                </a:lnTo>
                <a:lnTo>
                  <a:pt x="3614" y="893"/>
                </a:lnTo>
                <a:lnTo>
                  <a:pt x="3614" y="894"/>
                </a:lnTo>
                <a:lnTo>
                  <a:pt x="3612" y="894"/>
                </a:lnTo>
                <a:lnTo>
                  <a:pt x="3612" y="895"/>
                </a:lnTo>
                <a:lnTo>
                  <a:pt x="3612" y="894"/>
                </a:lnTo>
                <a:lnTo>
                  <a:pt x="3614" y="894"/>
                </a:lnTo>
                <a:lnTo>
                  <a:pt x="3614" y="893"/>
                </a:lnTo>
                <a:lnTo>
                  <a:pt x="3614" y="892"/>
                </a:lnTo>
                <a:lnTo>
                  <a:pt x="3614" y="891"/>
                </a:lnTo>
                <a:lnTo>
                  <a:pt x="3614" y="892"/>
                </a:lnTo>
                <a:lnTo>
                  <a:pt x="3615" y="892"/>
                </a:lnTo>
                <a:lnTo>
                  <a:pt x="3615" y="893"/>
                </a:lnTo>
                <a:lnTo>
                  <a:pt x="3616" y="893"/>
                </a:lnTo>
                <a:lnTo>
                  <a:pt x="3616" y="894"/>
                </a:lnTo>
                <a:lnTo>
                  <a:pt x="3616" y="895"/>
                </a:lnTo>
                <a:lnTo>
                  <a:pt x="3615" y="895"/>
                </a:lnTo>
                <a:lnTo>
                  <a:pt x="3615" y="894"/>
                </a:lnTo>
                <a:lnTo>
                  <a:pt x="3615" y="895"/>
                </a:lnTo>
                <a:lnTo>
                  <a:pt x="3616" y="895"/>
                </a:lnTo>
                <a:lnTo>
                  <a:pt x="3615" y="895"/>
                </a:lnTo>
                <a:lnTo>
                  <a:pt x="3616" y="895"/>
                </a:lnTo>
                <a:lnTo>
                  <a:pt x="3615" y="895"/>
                </a:lnTo>
                <a:lnTo>
                  <a:pt x="3616" y="895"/>
                </a:lnTo>
                <a:lnTo>
                  <a:pt x="3616" y="897"/>
                </a:lnTo>
                <a:lnTo>
                  <a:pt x="3615" y="897"/>
                </a:lnTo>
                <a:lnTo>
                  <a:pt x="3615" y="898"/>
                </a:lnTo>
                <a:lnTo>
                  <a:pt x="3615" y="899"/>
                </a:lnTo>
                <a:lnTo>
                  <a:pt x="3616" y="899"/>
                </a:lnTo>
                <a:lnTo>
                  <a:pt x="3617" y="899"/>
                </a:lnTo>
                <a:lnTo>
                  <a:pt x="3617" y="900"/>
                </a:lnTo>
                <a:lnTo>
                  <a:pt x="3618" y="900"/>
                </a:lnTo>
                <a:lnTo>
                  <a:pt x="3619" y="900"/>
                </a:lnTo>
                <a:lnTo>
                  <a:pt x="3619" y="901"/>
                </a:lnTo>
                <a:lnTo>
                  <a:pt x="3619" y="902"/>
                </a:lnTo>
                <a:lnTo>
                  <a:pt x="3620" y="902"/>
                </a:lnTo>
                <a:lnTo>
                  <a:pt x="3620" y="903"/>
                </a:lnTo>
                <a:lnTo>
                  <a:pt x="3622" y="905"/>
                </a:lnTo>
                <a:lnTo>
                  <a:pt x="3622" y="906"/>
                </a:lnTo>
                <a:lnTo>
                  <a:pt x="3623" y="906"/>
                </a:lnTo>
                <a:lnTo>
                  <a:pt x="3623" y="907"/>
                </a:lnTo>
                <a:lnTo>
                  <a:pt x="3624" y="907"/>
                </a:lnTo>
                <a:lnTo>
                  <a:pt x="3624" y="908"/>
                </a:lnTo>
                <a:lnTo>
                  <a:pt x="3624" y="909"/>
                </a:lnTo>
                <a:lnTo>
                  <a:pt x="3624" y="910"/>
                </a:lnTo>
                <a:lnTo>
                  <a:pt x="3624" y="911"/>
                </a:lnTo>
                <a:lnTo>
                  <a:pt x="3624" y="912"/>
                </a:lnTo>
                <a:lnTo>
                  <a:pt x="3623" y="912"/>
                </a:lnTo>
                <a:lnTo>
                  <a:pt x="3622" y="912"/>
                </a:lnTo>
                <a:lnTo>
                  <a:pt x="3620" y="912"/>
                </a:lnTo>
                <a:lnTo>
                  <a:pt x="3619" y="912"/>
                </a:lnTo>
                <a:lnTo>
                  <a:pt x="3619" y="911"/>
                </a:lnTo>
                <a:lnTo>
                  <a:pt x="3618" y="911"/>
                </a:lnTo>
                <a:lnTo>
                  <a:pt x="3617" y="911"/>
                </a:lnTo>
                <a:lnTo>
                  <a:pt x="3617" y="912"/>
                </a:lnTo>
                <a:lnTo>
                  <a:pt x="3616" y="912"/>
                </a:lnTo>
                <a:lnTo>
                  <a:pt x="3615" y="912"/>
                </a:lnTo>
                <a:lnTo>
                  <a:pt x="3614" y="912"/>
                </a:lnTo>
                <a:lnTo>
                  <a:pt x="3615" y="912"/>
                </a:lnTo>
                <a:lnTo>
                  <a:pt x="3614" y="912"/>
                </a:lnTo>
                <a:lnTo>
                  <a:pt x="3614" y="914"/>
                </a:lnTo>
                <a:lnTo>
                  <a:pt x="3614" y="912"/>
                </a:lnTo>
                <a:lnTo>
                  <a:pt x="3615" y="912"/>
                </a:lnTo>
                <a:lnTo>
                  <a:pt x="3615" y="914"/>
                </a:lnTo>
                <a:lnTo>
                  <a:pt x="3615" y="915"/>
                </a:lnTo>
                <a:lnTo>
                  <a:pt x="3615" y="916"/>
                </a:lnTo>
                <a:lnTo>
                  <a:pt x="3614" y="916"/>
                </a:lnTo>
                <a:lnTo>
                  <a:pt x="3614" y="915"/>
                </a:lnTo>
                <a:lnTo>
                  <a:pt x="3614" y="916"/>
                </a:lnTo>
                <a:lnTo>
                  <a:pt x="3614" y="915"/>
                </a:lnTo>
                <a:lnTo>
                  <a:pt x="3614" y="916"/>
                </a:lnTo>
                <a:lnTo>
                  <a:pt x="3615" y="916"/>
                </a:lnTo>
                <a:lnTo>
                  <a:pt x="3614" y="916"/>
                </a:lnTo>
                <a:lnTo>
                  <a:pt x="3614" y="917"/>
                </a:lnTo>
                <a:lnTo>
                  <a:pt x="3612" y="917"/>
                </a:lnTo>
                <a:lnTo>
                  <a:pt x="3614" y="917"/>
                </a:lnTo>
                <a:lnTo>
                  <a:pt x="3614" y="916"/>
                </a:lnTo>
                <a:lnTo>
                  <a:pt x="3615" y="916"/>
                </a:lnTo>
                <a:lnTo>
                  <a:pt x="3615" y="915"/>
                </a:lnTo>
                <a:lnTo>
                  <a:pt x="3615" y="914"/>
                </a:lnTo>
                <a:lnTo>
                  <a:pt x="3616" y="914"/>
                </a:lnTo>
                <a:lnTo>
                  <a:pt x="3617" y="914"/>
                </a:lnTo>
                <a:lnTo>
                  <a:pt x="3617" y="912"/>
                </a:lnTo>
                <a:lnTo>
                  <a:pt x="3618" y="912"/>
                </a:lnTo>
                <a:lnTo>
                  <a:pt x="3618" y="914"/>
                </a:lnTo>
                <a:lnTo>
                  <a:pt x="3617" y="914"/>
                </a:lnTo>
                <a:lnTo>
                  <a:pt x="3618" y="914"/>
                </a:lnTo>
                <a:lnTo>
                  <a:pt x="3618" y="915"/>
                </a:lnTo>
                <a:lnTo>
                  <a:pt x="3617" y="915"/>
                </a:lnTo>
                <a:lnTo>
                  <a:pt x="3617" y="916"/>
                </a:lnTo>
                <a:lnTo>
                  <a:pt x="3616" y="916"/>
                </a:lnTo>
                <a:lnTo>
                  <a:pt x="3616" y="917"/>
                </a:lnTo>
                <a:lnTo>
                  <a:pt x="3616" y="918"/>
                </a:lnTo>
                <a:lnTo>
                  <a:pt x="3616" y="919"/>
                </a:lnTo>
                <a:lnTo>
                  <a:pt x="3615" y="919"/>
                </a:lnTo>
                <a:lnTo>
                  <a:pt x="3616" y="919"/>
                </a:lnTo>
                <a:lnTo>
                  <a:pt x="3616" y="920"/>
                </a:lnTo>
                <a:lnTo>
                  <a:pt x="3615" y="920"/>
                </a:lnTo>
                <a:lnTo>
                  <a:pt x="3615" y="922"/>
                </a:lnTo>
                <a:lnTo>
                  <a:pt x="3614" y="922"/>
                </a:lnTo>
                <a:lnTo>
                  <a:pt x="3612" y="920"/>
                </a:lnTo>
                <a:lnTo>
                  <a:pt x="3611" y="919"/>
                </a:lnTo>
                <a:lnTo>
                  <a:pt x="3610" y="919"/>
                </a:lnTo>
                <a:lnTo>
                  <a:pt x="3610" y="918"/>
                </a:lnTo>
                <a:lnTo>
                  <a:pt x="3610" y="919"/>
                </a:lnTo>
                <a:lnTo>
                  <a:pt x="3610" y="918"/>
                </a:lnTo>
                <a:lnTo>
                  <a:pt x="3609" y="918"/>
                </a:lnTo>
                <a:lnTo>
                  <a:pt x="3610" y="919"/>
                </a:lnTo>
                <a:lnTo>
                  <a:pt x="3611" y="919"/>
                </a:lnTo>
                <a:lnTo>
                  <a:pt x="3611" y="920"/>
                </a:lnTo>
                <a:lnTo>
                  <a:pt x="3614" y="920"/>
                </a:lnTo>
                <a:lnTo>
                  <a:pt x="3614" y="922"/>
                </a:lnTo>
                <a:lnTo>
                  <a:pt x="3615" y="922"/>
                </a:lnTo>
                <a:lnTo>
                  <a:pt x="3615" y="923"/>
                </a:lnTo>
                <a:lnTo>
                  <a:pt x="3614" y="923"/>
                </a:lnTo>
                <a:lnTo>
                  <a:pt x="3614" y="924"/>
                </a:lnTo>
                <a:lnTo>
                  <a:pt x="3614" y="923"/>
                </a:lnTo>
                <a:lnTo>
                  <a:pt x="3612" y="923"/>
                </a:lnTo>
                <a:lnTo>
                  <a:pt x="3612" y="922"/>
                </a:lnTo>
                <a:lnTo>
                  <a:pt x="3614" y="922"/>
                </a:lnTo>
                <a:lnTo>
                  <a:pt x="3612" y="922"/>
                </a:lnTo>
                <a:lnTo>
                  <a:pt x="3612" y="920"/>
                </a:lnTo>
                <a:lnTo>
                  <a:pt x="3612" y="922"/>
                </a:lnTo>
                <a:lnTo>
                  <a:pt x="3612" y="923"/>
                </a:lnTo>
                <a:lnTo>
                  <a:pt x="3612" y="924"/>
                </a:lnTo>
                <a:lnTo>
                  <a:pt x="3611" y="924"/>
                </a:lnTo>
                <a:lnTo>
                  <a:pt x="3612" y="924"/>
                </a:lnTo>
                <a:lnTo>
                  <a:pt x="3612" y="925"/>
                </a:lnTo>
                <a:lnTo>
                  <a:pt x="3611" y="925"/>
                </a:lnTo>
                <a:lnTo>
                  <a:pt x="3612" y="925"/>
                </a:lnTo>
                <a:lnTo>
                  <a:pt x="3612" y="926"/>
                </a:lnTo>
                <a:lnTo>
                  <a:pt x="3611" y="926"/>
                </a:lnTo>
                <a:lnTo>
                  <a:pt x="3611" y="927"/>
                </a:lnTo>
                <a:lnTo>
                  <a:pt x="3610" y="927"/>
                </a:lnTo>
                <a:lnTo>
                  <a:pt x="3610" y="928"/>
                </a:lnTo>
                <a:lnTo>
                  <a:pt x="3609" y="928"/>
                </a:lnTo>
                <a:lnTo>
                  <a:pt x="3608" y="928"/>
                </a:lnTo>
                <a:lnTo>
                  <a:pt x="3608" y="930"/>
                </a:lnTo>
                <a:lnTo>
                  <a:pt x="3607" y="930"/>
                </a:lnTo>
                <a:lnTo>
                  <a:pt x="3607" y="931"/>
                </a:lnTo>
                <a:lnTo>
                  <a:pt x="3606" y="931"/>
                </a:lnTo>
                <a:lnTo>
                  <a:pt x="3606" y="930"/>
                </a:lnTo>
                <a:lnTo>
                  <a:pt x="3606" y="931"/>
                </a:lnTo>
                <a:lnTo>
                  <a:pt x="3606" y="930"/>
                </a:lnTo>
                <a:lnTo>
                  <a:pt x="3606" y="931"/>
                </a:lnTo>
                <a:lnTo>
                  <a:pt x="3604" y="931"/>
                </a:lnTo>
                <a:lnTo>
                  <a:pt x="3603" y="931"/>
                </a:lnTo>
                <a:lnTo>
                  <a:pt x="3604" y="931"/>
                </a:lnTo>
                <a:lnTo>
                  <a:pt x="3604" y="930"/>
                </a:lnTo>
                <a:lnTo>
                  <a:pt x="3603" y="930"/>
                </a:lnTo>
                <a:lnTo>
                  <a:pt x="3604" y="930"/>
                </a:lnTo>
                <a:lnTo>
                  <a:pt x="3603" y="930"/>
                </a:lnTo>
                <a:lnTo>
                  <a:pt x="3603" y="931"/>
                </a:lnTo>
                <a:lnTo>
                  <a:pt x="3602" y="931"/>
                </a:lnTo>
                <a:lnTo>
                  <a:pt x="3601" y="932"/>
                </a:lnTo>
                <a:lnTo>
                  <a:pt x="3600" y="932"/>
                </a:lnTo>
                <a:lnTo>
                  <a:pt x="3599" y="932"/>
                </a:lnTo>
                <a:lnTo>
                  <a:pt x="3599" y="931"/>
                </a:lnTo>
                <a:lnTo>
                  <a:pt x="3598" y="931"/>
                </a:lnTo>
                <a:lnTo>
                  <a:pt x="3597" y="931"/>
                </a:lnTo>
                <a:lnTo>
                  <a:pt x="3595" y="931"/>
                </a:lnTo>
                <a:lnTo>
                  <a:pt x="3594" y="931"/>
                </a:lnTo>
                <a:lnTo>
                  <a:pt x="3593" y="931"/>
                </a:lnTo>
                <a:lnTo>
                  <a:pt x="3592" y="931"/>
                </a:lnTo>
                <a:lnTo>
                  <a:pt x="3592" y="930"/>
                </a:lnTo>
                <a:lnTo>
                  <a:pt x="3591" y="930"/>
                </a:lnTo>
                <a:lnTo>
                  <a:pt x="3590" y="930"/>
                </a:lnTo>
                <a:lnTo>
                  <a:pt x="3589" y="930"/>
                </a:lnTo>
                <a:lnTo>
                  <a:pt x="3587" y="930"/>
                </a:lnTo>
                <a:lnTo>
                  <a:pt x="3587" y="928"/>
                </a:lnTo>
                <a:lnTo>
                  <a:pt x="3586" y="928"/>
                </a:lnTo>
                <a:lnTo>
                  <a:pt x="3585" y="928"/>
                </a:lnTo>
                <a:lnTo>
                  <a:pt x="3585" y="930"/>
                </a:lnTo>
                <a:lnTo>
                  <a:pt x="3584" y="930"/>
                </a:lnTo>
                <a:lnTo>
                  <a:pt x="3584" y="928"/>
                </a:lnTo>
                <a:lnTo>
                  <a:pt x="3583" y="928"/>
                </a:lnTo>
                <a:lnTo>
                  <a:pt x="3582" y="928"/>
                </a:lnTo>
                <a:lnTo>
                  <a:pt x="3581" y="927"/>
                </a:lnTo>
                <a:lnTo>
                  <a:pt x="3580" y="927"/>
                </a:lnTo>
                <a:lnTo>
                  <a:pt x="3578" y="927"/>
                </a:lnTo>
                <a:lnTo>
                  <a:pt x="3578" y="928"/>
                </a:lnTo>
                <a:lnTo>
                  <a:pt x="3577" y="928"/>
                </a:lnTo>
                <a:lnTo>
                  <a:pt x="3576" y="928"/>
                </a:lnTo>
                <a:lnTo>
                  <a:pt x="3576" y="930"/>
                </a:lnTo>
                <a:lnTo>
                  <a:pt x="3575" y="930"/>
                </a:lnTo>
                <a:lnTo>
                  <a:pt x="3576" y="930"/>
                </a:lnTo>
                <a:lnTo>
                  <a:pt x="3575" y="930"/>
                </a:lnTo>
                <a:lnTo>
                  <a:pt x="3575" y="931"/>
                </a:lnTo>
                <a:lnTo>
                  <a:pt x="3575" y="932"/>
                </a:lnTo>
                <a:lnTo>
                  <a:pt x="3575" y="931"/>
                </a:lnTo>
                <a:lnTo>
                  <a:pt x="3575" y="932"/>
                </a:lnTo>
                <a:lnTo>
                  <a:pt x="3575" y="933"/>
                </a:lnTo>
                <a:lnTo>
                  <a:pt x="3576" y="933"/>
                </a:lnTo>
                <a:lnTo>
                  <a:pt x="3576" y="932"/>
                </a:lnTo>
                <a:lnTo>
                  <a:pt x="3577" y="932"/>
                </a:lnTo>
                <a:lnTo>
                  <a:pt x="3577" y="931"/>
                </a:lnTo>
                <a:lnTo>
                  <a:pt x="3578" y="931"/>
                </a:lnTo>
                <a:lnTo>
                  <a:pt x="3580" y="931"/>
                </a:lnTo>
                <a:lnTo>
                  <a:pt x="3581" y="931"/>
                </a:lnTo>
                <a:lnTo>
                  <a:pt x="3582" y="931"/>
                </a:lnTo>
                <a:lnTo>
                  <a:pt x="3582" y="932"/>
                </a:lnTo>
                <a:lnTo>
                  <a:pt x="3583" y="932"/>
                </a:lnTo>
                <a:lnTo>
                  <a:pt x="3582" y="932"/>
                </a:lnTo>
                <a:lnTo>
                  <a:pt x="3582" y="931"/>
                </a:lnTo>
                <a:lnTo>
                  <a:pt x="3583" y="931"/>
                </a:lnTo>
                <a:lnTo>
                  <a:pt x="3582" y="931"/>
                </a:lnTo>
                <a:lnTo>
                  <a:pt x="3583" y="931"/>
                </a:lnTo>
                <a:lnTo>
                  <a:pt x="3584" y="931"/>
                </a:lnTo>
                <a:lnTo>
                  <a:pt x="3585" y="932"/>
                </a:lnTo>
                <a:lnTo>
                  <a:pt x="3584" y="932"/>
                </a:lnTo>
                <a:lnTo>
                  <a:pt x="3585" y="932"/>
                </a:lnTo>
                <a:lnTo>
                  <a:pt x="3586" y="932"/>
                </a:lnTo>
                <a:lnTo>
                  <a:pt x="3587" y="932"/>
                </a:lnTo>
                <a:lnTo>
                  <a:pt x="3589" y="932"/>
                </a:lnTo>
                <a:lnTo>
                  <a:pt x="3589" y="931"/>
                </a:lnTo>
                <a:lnTo>
                  <a:pt x="3590" y="931"/>
                </a:lnTo>
                <a:lnTo>
                  <a:pt x="3591" y="931"/>
                </a:lnTo>
                <a:lnTo>
                  <a:pt x="3592" y="931"/>
                </a:lnTo>
                <a:lnTo>
                  <a:pt x="3592" y="932"/>
                </a:lnTo>
                <a:lnTo>
                  <a:pt x="3593" y="932"/>
                </a:lnTo>
                <a:lnTo>
                  <a:pt x="3594" y="932"/>
                </a:lnTo>
                <a:lnTo>
                  <a:pt x="3595" y="932"/>
                </a:lnTo>
                <a:lnTo>
                  <a:pt x="3595" y="933"/>
                </a:lnTo>
                <a:lnTo>
                  <a:pt x="3595" y="932"/>
                </a:lnTo>
                <a:lnTo>
                  <a:pt x="3595" y="933"/>
                </a:lnTo>
                <a:lnTo>
                  <a:pt x="3597" y="933"/>
                </a:lnTo>
                <a:lnTo>
                  <a:pt x="3598" y="933"/>
                </a:lnTo>
                <a:lnTo>
                  <a:pt x="3599" y="933"/>
                </a:lnTo>
                <a:lnTo>
                  <a:pt x="3600" y="933"/>
                </a:lnTo>
                <a:lnTo>
                  <a:pt x="3600" y="934"/>
                </a:lnTo>
                <a:lnTo>
                  <a:pt x="3601" y="934"/>
                </a:lnTo>
                <a:lnTo>
                  <a:pt x="3601" y="933"/>
                </a:lnTo>
                <a:lnTo>
                  <a:pt x="3602" y="933"/>
                </a:lnTo>
                <a:lnTo>
                  <a:pt x="3602" y="934"/>
                </a:lnTo>
                <a:lnTo>
                  <a:pt x="3603" y="934"/>
                </a:lnTo>
                <a:lnTo>
                  <a:pt x="3603" y="933"/>
                </a:lnTo>
                <a:lnTo>
                  <a:pt x="3604" y="933"/>
                </a:lnTo>
                <a:lnTo>
                  <a:pt x="3604" y="932"/>
                </a:lnTo>
                <a:lnTo>
                  <a:pt x="3606" y="932"/>
                </a:lnTo>
                <a:lnTo>
                  <a:pt x="3607" y="932"/>
                </a:lnTo>
                <a:lnTo>
                  <a:pt x="3608" y="932"/>
                </a:lnTo>
                <a:lnTo>
                  <a:pt x="3607" y="932"/>
                </a:lnTo>
                <a:lnTo>
                  <a:pt x="3606" y="932"/>
                </a:lnTo>
                <a:lnTo>
                  <a:pt x="3607" y="932"/>
                </a:lnTo>
                <a:lnTo>
                  <a:pt x="3608" y="932"/>
                </a:lnTo>
                <a:lnTo>
                  <a:pt x="3608" y="931"/>
                </a:lnTo>
                <a:lnTo>
                  <a:pt x="3609" y="931"/>
                </a:lnTo>
                <a:lnTo>
                  <a:pt x="3610" y="931"/>
                </a:lnTo>
                <a:lnTo>
                  <a:pt x="3609" y="931"/>
                </a:lnTo>
                <a:lnTo>
                  <a:pt x="3610" y="931"/>
                </a:lnTo>
                <a:lnTo>
                  <a:pt x="3610" y="932"/>
                </a:lnTo>
                <a:lnTo>
                  <a:pt x="3610" y="931"/>
                </a:lnTo>
                <a:lnTo>
                  <a:pt x="3611" y="931"/>
                </a:lnTo>
                <a:lnTo>
                  <a:pt x="3610" y="931"/>
                </a:lnTo>
                <a:lnTo>
                  <a:pt x="3610" y="930"/>
                </a:lnTo>
                <a:lnTo>
                  <a:pt x="3611" y="930"/>
                </a:lnTo>
                <a:lnTo>
                  <a:pt x="3612" y="930"/>
                </a:lnTo>
                <a:lnTo>
                  <a:pt x="3612" y="928"/>
                </a:lnTo>
                <a:lnTo>
                  <a:pt x="3612" y="927"/>
                </a:lnTo>
                <a:lnTo>
                  <a:pt x="3614" y="926"/>
                </a:lnTo>
                <a:lnTo>
                  <a:pt x="3614" y="925"/>
                </a:lnTo>
                <a:lnTo>
                  <a:pt x="3615" y="925"/>
                </a:lnTo>
                <a:lnTo>
                  <a:pt x="3615" y="924"/>
                </a:lnTo>
                <a:lnTo>
                  <a:pt x="3616" y="924"/>
                </a:lnTo>
                <a:lnTo>
                  <a:pt x="3616" y="923"/>
                </a:lnTo>
                <a:lnTo>
                  <a:pt x="3617" y="923"/>
                </a:lnTo>
                <a:lnTo>
                  <a:pt x="3617" y="922"/>
                </a:lnTo>
                <a:lnTo>
                  <a:pt x="3617" y="920"/>
                </a:lnTo>
                <a:lnTo>
                  <a:pt x="3618" y="920"/>
                </a:lnTo>
                <a:lnTo>
                  <a:pt x="3618" y="919"/>
                </a:lnTo>
                <a:lnTo>
                  <a:pt x="3618" y="918"/>
                </a:lnTo>
                <a:lnTo>
                  <a:pt x="3619" y="918"/>
                </a:lnTo>
                <a:lnTo>
                  <a:pt x="3619" y="917"/>
                </a:lnTo>
                <a:lnTo>
                  <a:pt x="3620" y="917"/>
                </a:lnTo>
                <a:lnTo>
                  <a:pt x="3620" y="916"/>
                </a:lnTo>
                <a:lnTo>
                  <a:pt x="3620" y="915"/>
                </a:lnTo>
                <a:lnTo>
                  <a:pt x="3620" y="916"/>
                </a:lnTo>
                <a:lnTo>
                  <a:pt x="3620" y="915"/>
                </a:lnTo>
                <a:lnTo>
                  <a:pt x="3622" y="915"/>
                </a:lnTo>
                <a:lnTo>
                  <a:pt x="3623" y="915"/>
                </a:lnTo>
                <a:lnTo>
                  <a:pt x="3623" y="916"/>
                </a:lnTo>
                <a:lnTo>
                  <a:pt x="3623" y="917"/>
                </a:lnTo>
                <a:lnTo>
                  <a:pt x="3623" y="918"/>
                </a:lnTo>
                <a:lnTo>
                  <a:pt x="3624" y="918"/>
                </a:lnTo>
                <a:lnTo>
                  <a:pt x="3624" y="919"/>
                </a:lnTo>
                <a:lnTo>
                  <a:pt x="3623" y="919"/>
                </a:lnTo>
                <a:lnTo>
                  <a:pt x="3623" y="920"/>
                </a:lnTo>
                <a:lnTo>
                  <a:pt x="3624" y="920"/>
                </a:lnTo>
                <a:lnTo>
                  <a:pt x="3624" y="919"/>
                </a:lnTo>
                <a:lnTo>
                  <a:pt x="3623" y="919"/>
                </a:lnTo>
                <a:lnTo>
                  <a:pt x="3624" y="919"/>
                </a:lnTo>
                <a:lnTo>
                  <a:pt x="3625" y="919"/>
                </a:lnTo>
                <a:lnTo>
                  <a:pt x="3625" y="920"/>
                </a:lnTo>
                <a:lnTo>
                  <a:pt x="3626" y="920"/>
                </a:lnTo>
                <a:lnTo>
                  <a:pt x="3626" y="922"/>
                </a:lnTo>
                <a:lnTo>
                  <a:pt x="3627" y="922"/>
                </a:lnTo>
                <a:lnTo>
                  <a:pt x="3627" y="923"/>
                </a:lnTo>
                <a:lnTo>
                  <a:pt x="3627" y="924"/>
                </a:lnTo>
                <a:lnTo>
                  <a:pt x="3628" y="924"/>
                </a:lnTo>
                <a:lnTo>
                  <a:pt x="3628" y="925"/>
                </a:lnTo>
                <a:lnTo>
                  <a:pt x="3629" y="925"/>
                </a:lnTo>
                <a:lnTo>
                  <a:pt x="3631" y="925"/>
                </a:lnTo>
                <a:lnTo>
                  <a:pt x="3631" y="926"/>
                </a:lnTo>
                <a:lnTo>
                  <a:pt x="3632" y="926"/>
                </a:lnTo>
                <a:lnTo>
                  <a:pt x="3633" y="926"/>
                </a:lnTo>
                <a:lnTo>
                  <a:pt x="3633" y="927"/>
                </a:lnTo>
                <a:lnTo>
                  <a:pt x="3633" y="928"/>
                </a:lnTo>
                <a:lnTo>
                  <a:pt x="3633" y="930"/>
                </a:lnTo>
                <a:lnTo>
                  <a:pt x="3633" y="931"/>
                </a:lnTo>
                <a:lnTo>
                  <a:pt x="3634" y="931"/>
                </a:lnTo>
                <a:lnTo>
                  <a:pt x="3634" y="932"/>
                </a:lnTo>
                <a:lnTo>
                  <a:pt x="3634" y="933"/>
                </a:lnTo>
                <a:lnTo>
                  <a:pt x="3634" y="934"/>
                </a:lnTo>
                <a:lnTo>
                  <a:pt x="3634" y="935"/>
                </a:lnTo>
                <a:lnTo>
                  <a:pt x="3635" y="935"/>
                </a:lnTo>
                <a:lnTo>
                  <a:pt x="3635" y="936"/>
                </a:lnTo>
                <a:lnTo>
                  <a:pt x="3636" y="936"/>
                </a:lnTo>
                <a:lnTo>
                  <a:pt x="3636" y="937"/>
                </a:lnTo>
                <a:lnTo>
                  <a:pt x="3637" y="937"/>
                </a:lnTo>
                <a:lnTo>
                  <a:pt x="3637" y="939"/>
                </a:lnTo>
                <a:lnTo>
                  <a:pt x="3639" y="939"/>
                </a:lnTo>
                <a:lnTo>
                  <a:pt x="3639" y="940"/>
                </a:lnTo>
                <a:lnTo>
                  <a:pt x="3640" y="940"/>
                </a:lnTo>
                <a:lnTo>
                  <a:pt x="3640" y="941"/>
                </a:lnTo>
                <a:lnTo>
                  <a:pt x="3641" y="941"/>
                </a:lnTo>
                <a:lnTo>
                  <a:pt x="3641" y="942"/>
                </a:lnTo>
                <a:lnTo>
                  <a:pt x="3642" y="942"/>
                </a:lnTo>
                <a:lnTo>
                  <a:pt x="3642" y="943"/>
                </a:lnTo>
                <a:lnTo>
                  <a:pt x="3643" y="944"/>
                </a:lnTo>
                <a:lnTo>
                  <a:pt x="3643" y="945"/>
                </a:lnTo>
                <a:lnTo>
                  <a:pt x="3644" y="945"/>
                </a:lnTo>
                <a:lnTo>
                  <a:pt x="3644" y="947"/>
                </a:lnTo>
                <a:lnTo>
                  <a:pt x="3645" y="948"/>
                </a:lnTo>
                <a:lnTo>
                  <a:pt x="3646" y="949"/>
                </a:lnTo>
                <a:lnTo>
                  <a:pt x="3646" y="950"/>
                </a:lnTo>
                <a:lnTo>
                  <a:pt x="3648" y="950"/>
                </a:lnTo>
                <a:lnTo>
                  <a:pt x="3648" y="951"/>
                </a:lnTo>
                <a:lnTo>
                  <a:pt x="3648" y="952"/>
                </a:lnTo>
                <a:lnTo>
                  <a:pt x="3648" y="953"/>
                </a:lnTo>
                <a:lnTo>
                  <a:pt x="3648" y="954"/>
                </a:lnTo>
                <a:lnTo>
                  <a:pt x="3648" y="956"/>
                </a:lnTo>
                <a:lnTo>
                  <a:pt x="3648" y="957"/>
                </a:lnTo>
                <a:lnTo>
                  <a:pt x="3649" y="958"/>
                </a:lnTo>
                <a:lnTo>
                  <a:pt x="3649" y="959"/>
                </a:lnTo>
                <a:lnTo>
                  <a:pt x="3649" y="960"/>
                </a:lnTo>
                <a:lnTo>
                  <a:pt x="3649" y="961"/>
                </a:lnTo>
                <a:lnTo>
                  <a:pt x="3649" y="962"/>
                </a:lnTo>
                <a:lnTo>
                  <a:pt x="3650" y="962"/>
                </a:lnTo>
                <a:lnTo>
                  <a:pt x="3649" y="962"/>
                </a:lnTo>
                <a:lnTo>
                  <a:pt x="3650" y="962"/>
                </a:lnTo>
                <a:lnTo>
                  <a:pt x="3650" y="964"/>
                </a:lnTo>
                <a:lnTo>
                  <a:pt x="3650" y="965"/>
                </a:lnTo>
                <a:lnTo>
                  <a:pt x="3651" y="965"/>
                </a:lnTo>
                <a:lnTo>
                  <a:pt x="3650" y="966"/>
                </a:lnTo>
                <a:lnTo>
                  <a:pt x="3651" y="966"/>
                </a:lnTo>
                <a:lnTo>
                  <a:pt x="3651" y="967"/>
                </a:lnTo>
                <a:lnTo>
                  <a:pt x="3651" y="968"/>
                </a:lnTo>
                <a:lnTo>
                  <a:pt x="3651" y="969"/>
                </a:lnTo>
                <a:lnTo>
                  <a:pt x="3651" y="970"/>
                </a:lnTo>
                <a:lnTo>
                  <a:pt x="3652" y="970"/>
                </a:lnTo>
                <a:lnTo>
                  <a:pt x="3652" y="972"/>
                </a:lnTo>
                <a:lnTo>
                  <a:pt x="3652" y="973"/>
                </a:lnTo>
                <a:lnTo>
                  <a:pt x="3653" y="973"/>
                </a:lnTo>
                <a:lnTo>
                  <a:pt x="3652" y="973"/>
                </a:lnTo>
                <a:lnTo>
                  <a:pt x="3653" y="973"/>
                </a:lnTo>
                <a:lnTo>
                  <a:pt x="3653" y="974"/>
                </a:lnTo>
                <a:lnTo>
                  <a:pt x="3653" y="975"/>
                </a:lnTo>
                <a:lnTo>
                  <a:pt x="3654" y="975"/>
                </a:lnTo>
                <a:lnTo>
                  <a:pt x="3656" y="976"/>
                </a:lnTo>
                <a:lnTo>
                  <a:pt x="3656" y="977"/>
                </a:lnTo>
                <a:lnTo>
                  <a:pt x="3657" y="977"/>
                </a:lnTo>
                <a:lnTo>
                  <a:pt x="3658" y="977"/>
                </a:lnTo>
                <a:lnTo>
                  <a:pt x="3658" y="978"/>
                </a:lnTo>
                <a:lnTo>
                  <a:pt x="3659" y="978"/>
                </a:lnTo>
                <a:lnTo>
                  <a:pt x="3659" y="979"/>
                </a:lnTo>
                <a:lnTo>
                  <a:pt x="3660" y="979"/>
                </a:lnTo>
                <a:lnTo>
                  <a:pt x="3660" y="981"/>
                </a:lnTo>
                <a:lnTo>
                  <a:pt x="3661" y="981"/>
                </a:lnTo>
                <a:lnTo>
                  <a:pt x="3662" y="981"/>
                </a:lnTo>
                <a:lnTo>
                  <a:pt x="3662" y="982"/>
                </a:lnTo>
                <a:lnTo>
                  <a:pt x="3664" y="982"/>
                </a:lnTo>
                <a:lnTo>
                  <a:pt x="3665" y="982"/>
                </a:lnTo>
                <a:lnTo>
                  <a:pt x="3665" y="983"/>
                </a:lnTo>
                <a:lnTo>
                  <a:pt x="3666" y="983"/>
                </a:lnTo>
                <a:lnTo>
                  <a:pt x="3666" y="984"/>
                </a:lnTo>
                <a:lnTo>
                  <a:pt x="3667" y="984"/>
                </a:lnTo>
                <a:lnTo>
                  <a:pt x="3667" y="985"/>
                </a:lnTo>
                <a:lnTo>
                  <a:pt x="3668" y="985"/>
                </a:lnTo>
                <a:lnTo>
                  <a:pt x="3668" y="986"/>
                </a:lnTo>
                <a:lnTo>
                  <a:pt x="3669" y="986"/>
                </a:lnTo>
                <a:lnTo>
                  <a:pt x="3669" y="987"/>
                </a:lnTo>
                <a:lnTo>
                  <a:pt x="3670" y="987"/>
                </a:lnTo>
                <a:lnTo>
                  <a:pt x="3670" y="989"/>
                </a:lnTo>
                <a:lnTo>
                  <a:pt x="3671" y="989"/>
                </a:lnTo>
                <a:lnTo>
                  <a:pt x="3671" y="990"/>
                </a:lnTo>
                <a:lnTo>
                  <a:pt x="3671" y="991"/>
                </a:lnTo>
                <a:lnTo>
                  <a:pt x="3673" y="991"/>
                </a:lnTo>
                <a:lnTo>
                  <a:pt x="3673" y="992"/>
                </a:lnTo>
                <a:lnTo>
                  <a:pt x="3674" y="992"/>
                </a:lnTo>
                <a:lnTo>
                  <a:pt x="3675" y="992"/>
                </a:lnTo>
                <a:lnTo>
                  <a:pt x="3675" y="993"/>
                </a:lnTo>
                <a:lnTo>
                  <a:pt x="3676" y="993"/>
                </a:lnTo>
                <a:lnTo>
                  <a:pt x="3677" y="993"/>
                </a:lnTo>
                <a:lnTo>
                  <a:pt x="3678" y="993"/>
                </a:lnTo>
                <a:lnTo>
                  <a:pt x="3678" y="994"/>
                </a:lnTo>
                <a:lnTo>
                  <a:pt x="3679" y="994"/>
                </a:lnTo>
                <a:lnTo>
                  <a:pt x="3681" y="994"/>
                </a:lnTo>
                <a:lnTo>
                  <a:pt x="3681" y="995"/>
                </a:lnTo>
                <a:lnTo>
                  <a:pt x="3682" y="995"/>
                </a:lnTo>
                <a:lnTo>
                  <a:pt x="3683" y="995"/>
                </a:lnTo>
                <a:lnTo>
                  <a:pt x="3683" y="997"/>
                </a:lnTo>
                <a:lnTo>
                  <a:pt x="3684" y="997"/>
                </a:lnTo>
                <a:lnTo>
                  <a:pt x="3684" y="998"/>
                </a:lnTo>
                <a:lnTo>
                  <a:pt x="3685" y="998"/>
                </a:lnTo>
                <a:lnTo>
                  <a:pt x="3686" y="998"/>
                </a:lnTo>
                <a:lnTo>
                  <a:pt x="3686" y="999"/>
                </a:lnTo>
                <a:lnTo>
                  <a:pt x="3687" y="999"/>
                </a:lnTo>
                <a:lnTo>
                  <a:pt x="3688" y="999"/>
                </a:lnTo>
                <a:lnTo>
                  <a:pt x="3690" y="1000"/>
                </a:lnTo>
                <a:lnTo>
                  <a:pt x="3691" y="1000"/>
                </a:lnTo>
                <a:lnTo>
                  <a:pt x="3692" y="1000"/>
                </a:lnTo>
                <a:lnTo>
                  <a:pt x="3692" y="1001"/>
                </a:lnTo>
                <a:lnTo>
                  <a:pt x="3693" y="1001"/>
                </a:lnTo>
                <a:lnTo>
                  <a:pt x="3694" y="1002"/>
                </a:lnTo>
                <a:lnTo>
                  <a:pt x="3694" y="1003"/>
                </a:lnTo>
                <a:lnTo>
                  <a:pt x="3694" y="1004"/>
                </a:lnTo>
                <a:lnTo>
                  <a:pt x="3693" y="1004"/>
                </a:lnTo>
                <a:lnTo>
                  <a:pt x="3693" y="1003"/>
                </a:lnTo>
                <a:lnTo>
                  <a:pt x="3694" y="1003"/>
                </a:lnTo>
                <a:lnTo>
                  <a:pt x="3693" y="1003"/>
                </a:lnTo>
                <a:lnTo>
                  <a:pt x="3693" y="1002"/>
                </a:lnTo>
                <a:lnTo>
                  <a:pt x="3693" y="1003"/>
                </a:lnTo>
                <a:lnTo>
                  <a:pt x="3693" y="1002"/>
                </a:lnTo>
                <a:lnTo>
                  <a:pt x="3692" y="1002"/>
                </a:lnTo>
                <a:lnTo>
                  <a:pt x="3692" y="1003"/>
                </a:lnTo>
                <a:lnTo>
                  <a:pt x="3691" y="1003"/>
                </a:lnTo>
                <a:lnTo>
                  <a:pt x="3691" y="1002"/>
                </a:lnTo>
                <a:lnTo>
                  <a:pt x="3690" y="1002"/>
                </a:lnTo>
                <a:lnTo>
                  <a:pt x="3690" y="1003"/>
                </a:lnTo>
                <a:lnTo>
                  <a:pt x="3690" y="1002"/>
                </a:lnTo>
                <a:lnTo>
                  <a:pt x="3688" y="1002"/>
                </a:lnTo>
                <a:lnTo>
                  <a:pt x="3690" y="1002"/>
                </a:lnTo>
                <a:lnTo>
                  <a:pt x="3690" y="1001"/>
                </a:lnTo>
                <a:lnTo>
                  <a:pt x="3688" y="1001"/>
                </a:lnTo>
                <a:lnTo>
                  <a:pt x="3688" y="1000"/>
                </a:lnTo>
                <a:lnTo>
                  <a:pt x="3688" y="1001"/>
                </a:lnTo>
                <a:lnTo>
                  <a:pt x="3687" y="1001"/>
                </a:lnTo>
                <a:lnTo>
                  <a:pt x="3687" y="1000"/>
                </a:lnTo>
                <a:lnTo>
                  <a:pt x="3686" y="1000"/>
                </a:lnTo>
                <a:lnTo>
                  <a:pt x="3686" y="999"/>
                </a:lnTo>
                <a:lnTo>
                  <a:pt x="3686" y="1000"/>
                </a:lnTo>
                <a:lnTo>
                  <a:pt x="3686" y="1001"/>
                </a:lnTo>
                <a:lnTo>
                  <a:pt x="3687" y="1001"/>
                </a:lnTo>
                <a:lnTo>
                  <a:pt x="3688" y="1001"/>
                </a:lnTo>
                <a:lnTo>
                  <a:pt x="3688" y="1002"/>
                </a:lnTo>
                <a:lnTo>
                  <a:pt x="3687" y="1002"/>
                </a:lnTo>
                <a:lnTo>
                  <a:pt x="3687" y="1003"/>
                </a:lnTo>
                <a:lnTo>
                  <a:pt x="3686" y="1003"/>
                </a:lnTo>
                <a:lnTo>
                  <a:pt x="3686" y="1004"/>
                </a:lnTo>
                <a:lnTo>
                  <a:pt x="3687" y="1004"/>
                </a:lnTo>
                <a:lnTo>
                  <a:pt x="3686" y="1004"/>
                </a:lnTo>
                <a:lnTo>
                  <a:pt x="3687" y="1004"/>
                </a:lnTo>
                <a:lnTo>
                  <a:pt x="3687" y="1006"/>
                </a:lnTo>
                <a:lnTo>
                  <a:pt x="3686" y="1006"/>
                </a:lnTo>
                <a:lnTo>
                  <a:pt x="3687" y="1006"/>
                </a:lnTo>
                <a:lnTo>
                  <a:pt x="3687" y="1004"/>
                </a:lnTo>
                <a:lnTo>
                  <a:pt x="3687" y="1006"/>
                </a:lnTo>
                <a:lnTo>
                  <a:pt x="3688" y="1006"/>
                </a:lnTo>
                <a:lnTo>
                  <a:pt x="3687" y="1006"/>
                </a:lnTo>
                <a:lnTo>
                  <a:pt x="3688" y="1006"/>
                </a:lnTo>
                <a:lnTo>
                  <a:pt x="3688" y="1007"/>
                </a:lnTo>
                <a:lnTo>
                  <a:pt x="3687" y="1007"/>
                </a:lnTo>
                <a:lnTo>
                  <a:pt x="3686" y="1007"/>
                </a:lnTo>
                <a:lnTo>
                  <a:pt x="3686" y="1008"/>
                </a:lnTo>
                <a:lnTo>
                  <a:pt x="3686" y="1007"/>
                </a:lnTo>
                <a:lnTo>
                  <a:pt x="3686" y="1008"/>
                </a:lnTo>
                <a:lnTo>
                  <a:pt x="3685" y="1008"/>
                </a:lnTo>
                <a:lnTo>
                  <a:pt x="3685" y="1007"/>
                </a:lnTo>
                <a:lnTo>
                  <a:pt x="3685" y="1008"/>
                </a:lnTo>
                <a:lnTo>
                  <a:pt x="3684" y="1008"/>
                </a:lnTo>
                <a:lnTo>
                  <a:pt x="3684" y="1007"/>
                </a:lnTo>
                <a:lnTo>
                  <a:pt x="3684" y="1008"/>
                </a:lnTo>
                <a:lnTo>
                  <a:pt x="3683" y="1008"/>
                </a:lnTo>
                <a:lnTo>
                  <a:pt x="3682" y="1008"/>
                </a:lnTo>
                <a:lnTo>
                  <a:pt x="3683" y="1008"/>
                </a:lnTo>
                <a:lnTo>
                  <a:pt x="3682" y="1008"/>
                </a:lnTo>
                <a:lnTo>
                  <a:pt x="3682" y="1007"/>
                </a:lnTo>
                <a:lnTo>
                  <a:pt x="3682" y="1006"/>
                </a:lnTo>
                <a:lnTo>
                  <a:pt x="3682" y="1007"/>
                </a:lnTo>
                <a:lnTo>
                  <a:pt x="3681" y="1007"/>
                </a:lnTo>
                <a:lnTo>
                  <a:pt x="3682" y="1007"/>
                </a:lnTo>
                <a:lnTo>
                  <a:pt x="3681" y="1007"/>
                </a:lnTo>
                <a:lnTo>
                  <a:pt x="3682" y="1007"/>
                </a:lnTo>
                <a:lnTo>
                  <a:pt x="3682" y="1008"/>
                </a:lnTo>
                <a:lnTo>
                  <a:pt x="3683" y="1008"/>
                </a:lnTo>
                <a:lnTo>
                  <a:pt x="3683" y="1009"/>
                </a:lnTo>
                <a:lnTo>
                  <a:pt x="3682" y="1009"/>
                </a:lnTo>
                <a:lnTo>
                  <a:pt x="3681" y="1009"/>
                </a:lnTo>
                <a:lnTo>
                  <a:pt x="3681" y="1010"/>
                </a:lnTo>
                <a:lnTo>
                  <a:pt x="3679" y="1010"/>
                </a:lnTo>
                <a:lnTo>
                  <a:pt x="3678" y="1011"/>
                </a:lnTo>
                <a:lnTo>
                  <a:pt x="3677" y="1011"/>
                </a:lnTo>
                <a:lnTo>
                  <a:pt x="3677" y="1010"/>
                </a:lnTo>
                <a:lnTo>
                  <a:pt x="3677" y="1011"/>
                </a:lnTo>
                <a:lnTo>
                  <a:pt x="3676" y="1011"/>
                </a:lnTo>
                <a:lnTo>
                  <a:pt x="3676" y="1012"/>
                </a:lnTo>
                <a:lnTo>
                  <a:pt x="3675" y="1012"/>
                </a:lnTo>
                <a:lnTo>
                  <a:pt x="3675" y="1011"/>
                </a:lnTo>
                <a:lnTo>
                  <a:pt x="3674" y="1011"/>
                </a:lnTo>
                <a:lnTo>
                  <a:pt x="3674" y="1010"/>
                </a:lnTo>
                <a:lnTo>
                  <a:pt x="3673" y="1009"/>
                </a:lnTo>
                <a:lnTo>
                  <a:pt x="3673" y="1010"/>
                </a:lnTo>
                <a:lnTo>
                  <a:pt x="3674" y="1010"/>
                </a:lnTo>
                <a:lnTo>
                  <a:pt x="3674" y="1011"/>
                </a:lnTo>
                <a:lnTo>
                  <a:pt x="3675" y="1011"/>
                </a:lnTo>
                <a:lnTo>
                  <a:pt x="3674" y="1011"/>
                </a:lnTo>
                <a:lnTo>
                  <a:pt x="3674" y="1012"/>
                </a:lnTo>
                <a:lnTo>
                  <a:pt x="3673" y="1014"/>
                </a:lnTo>
                <a:lnTo>
                  <a:pt x="3674" y="1014"/>
                </a:lnTo>
                <a:lnTo>
                  <a:pt x="3674" y="1012"/>
                </a:lnTo>
                <a:lnTo>
                  <a:pt x="3674" y="1011"/>
                </a:lnTo>
                <a:lnTo>
                  <a:pt x="3675" y="1011"/>
                </a:lnTo>
                <a:lnTo>
                  <a:pt x="3675" y="1012"/>
                </a:lnTo>
                <a:lnTo>
                  <a:pt x="3676" y="1012"/>
                </a:lnTo>
                <a:lnTo>
                  <a:pt x="3676" y="1014"/>
                </a:lnTo>
                <a:lnTo>
                  <a:pt x="3675" y="1014"/>
                </a:lnTo>
                <a:lnTo>
                  <a:pt x="3675" y="1015"/>
                </a:lnTo>
                <a:lnTo>
                  <a:pt x="3675" y="1016"/>
                </a:lnTo>
                <a:lnTo>
                  <a:pt x="3674" y="1016"/>
                </a:lnTo>
                <a:lnTo>
                  <a:pt x="3674" y="1017"/>
                </a:lnTo>
                <a:lnTo>
                  <a:pt x="3674" y="1016"/>
                </a:lnTo>
                <a:lnTo>
                  <a:pt x="3675" y="1016"/>
                </a:lnTo>
                <a:lnTo>
                  <a:pt x="3675" y="1015"/>
                </a:lnTo>
                <a:lnTo>
                  <a:pt x="3676" y="1014"/>
                </a:lnTo>
                <a:lnTo>
                  <a:pt x="3676" y="1012"/>
                </a:lnTo>
                <a:lnTo>
                  <a:pt x="3676" y="1011"/>
                </a:lnTo>
                <a:lnTo>
                  <a:pt x="3676" y="1012"/>
                </a:lnTo>
                <a:lnTo>
                  <a:pt x="3677" y="1012"/>
                </a:lnTo>
                <a:lnTo>
                  <a:pt x="3677" y="1011"/>
                </a:lnTo>
                <a:lnTo>
                  <a:pt x="3678" y="1012"/>
                </a:lnTo>
                <a:lnTo>
                  <a:pt x="3679" y="1012"/>
                </a:lnTo>
                <a:lnTo>
                  <a:pt x="3679" y="1011"/>
                </a:lnTo>
                <a:lnTo>
                  <a:pt x="3681" y="1011"/>
                </a:lnTo>
                <a:lnTo>
                  <a:pt x="3681" y="1010"/>
                </a:lnTo>
                <a:lnTo>
                  <a:pt x="3682" y="1010"/>
                </a:lnTo>
                <a:lnTo>
                  <a:pt x="3683" y="1010"/>
                </a:lnTo>
                <a:lnTo>
                  <a:pt x="3682" y="1010"/>
                </a:lnTo>
                <a:lnTo>
                  <a:pt x="3683" y="1010"/>
                </a:lnTo>
                <a:lnTo>
                  <a:pt x="3684" y="1010"/>
                </a:lnTo>
                <a:lnTo>
                  <a:pt x="3684" y="1011"/>
                </a:lnTo>
                <a:lnTo>
                  <a:pt x="3684" y="1010"/>
                </a:lnTo>
                <a:lnTo>
                  <a:pt x="3684" y="1009"/>
                </a:lnTo>
                <a:lnTo>
                  <a:pt x="3685" y="1009"/>
                </a:lnTo>
                <a:lnTo>
                  <a:pt x="3686" y="1009"/>
                </a:lnTo>
                <a:lnTo>
                  <a:pt x="3686" y="1010"/>
                </a:lnTo>
                <a:lnTo>
                  <a:pt x="3686" y="1011"/>
                </a:lnTo>
                <a:lnTo>
                  <a:pt x="3686" y="1012"/>
                </a:lnTo>
                <a:lnTo>
                  <a:pt x="3685" y="1012"/>
                </a:lnTo>
                <a:lnTo>
                  <a:pt x="3685" y="1014"/>
                </a:lnTo>
                <a:lnTo>
                  <a:pt x="3685" y="1015"/>
                </a:lnTo>
                <a:lnTo>
                  <a:pt x="3685" y="1016"/>
                </a:lnTo>
                <a:lnTo>
                  <a:pt x="3684" y="1016"/>
                </a:lnTo>
                <a:lnTo>
                  <a:pt x="3685" y="1016"/>
                </a:lnTo>
                <a:lnTo>
                  <a:pt x="3685" y="1015"/>
                </a:lnTo>
                <a:lnTo>
                  <a:pt x="3685" y="1016"/>
                </a:lnTo>
                <a:lnTo>
                  <a:pt x="3686" y="1016"/>
                </a:lnTo>
                <a:lnTo>
                  <a:pt x="3686" y="1017"/>
                </a:lnTo>
                <a:lnTo>
                  <a:pt x="3685" y="1017"/>
                </a:lnTo>
                <a:lnTo>
                  <a:pt x="3685" y="1018"/>
                </a:lnTo>
                <a:lnTo>
                  <a:pt x="3686" y="1018"/>
                </a:lnTo>
                <a:lnTo>
                  <a:pt x="3686" y="1017"/>
                </a:lnTo>
                <a:lnTo>
                  <a:pt x="3686" y="1018"/>
                </a:lnTo>
                <a:lnTo>
                  <a:pt x="3685" y="1018"/>
                </a:lnTo>
                <a:lnTo>
                  <a:pt x="3684" y="1018"/>
                </a:lnTo>
                <a:lnTo>
                  <a:pt x="3685" y="1018"/>
                </a:lnTo>
                <a:lnTo>
                  <a:pt x="3686" y="1018"/>
                </a:lnTo>
                <a:lnTo>
                  <a:pt x="3686" y="1019"/>
                </a:lnTo>
                <a:lnTo>
                  <a:pt x="3686" y="1020"/>
                </a:lnTo>
                <a:lnTo>
                  <a:pt x="3686" y="1022"/>
                </a:lnTo>
                <a:lnTo>
                  <a:pt x="3685" y="1022"/>
                </a:lnTo>
                <a:lnTo>
                  <a:pt x="3686" y="1022"/>
                </a:lnTo>
                <a:lnTo>
                  <a:pt x="3685" y="1022"/>
                </a:lnTo>
                <a:lnTo>
                  <a:pt x="3686" y="1022"/>
                </a:lnTo>
                <a:lnTo>
                  <a:pt x="3685" y="1022"/>
                </a:lnTo>
                <a:lnTo>
                  <a:pt x="3686" y="1022"/>
                </a:lnTo>
                <a:lnTo>
                  <a:pt x="3686" y="1023"/>
                </a:lnTo>
                <a:lnTo>
                  <a:pt x="3685" y="1023"/>
                </a:lnTo>
                <a:lnTo>
                  <a:pt x="3684" y="1023"/>
                </a:lnTo>
                <a:lnTo>
                  <a:pt x="3685" y="1023"/>
                </a:lnTo>
                <a:lnTo>
                  <a:pt x="3685" y="1024"/>
                </a:lnTo>
                <a:lnTo>
                  <a:pt x="3686" y="1024"/>
                </a:lnTo>
                <a:lnTo>
                  <a:pt x="3687" y="1024"/>
                </a:lnTo>
                <a:lnTo>
                  <a:pt x="3686" y="1024"/>
                </a:lnTo>
                <a:lnTo>
                  <a:pt x="3685" y="1024"/>
                </a:lnTo>
                <a:lnTo>
                  <a:pt x="3685" y="1025"/>
                </a:lnTo>
                <a:lnTo>
                  <a:pt x="3685" y="1026"/>
                </a:lnTo>
                <a:lnTo>
                  <a:pt x="3684" y="1026"/>
                </a:lnTo>
                <a:lnTo>
                  <a:pt x="3684" y="1027"/>
                </a:lnTo>
                <a:lnTo>
                  <a:pt x="3684" y="1028"/>
                </a:lnTo>
                <a:lnTo>
                  <a:pt x="3684" y="1029"/>
                </a:lnTo>
                <a:lnTo>
                  <a:pt x="3683" y="1029"/>
                </a:lnTo>
                <a:lnTo>
                  <a:pt x="3683" y="1031"/>
                </a:lnTo>
                <a:lnTo>
                  <a:pt x="3683" y="1032"/>
                </a:lnTo>
                <a:lnTo>
                  <a:pt x="3683" y="1033"/>
                </a:lnTo>
                <a:lnTo>
                  <a:pt x="3683" y="1032"/>
                </a:lnTo>
                <a:lnTo>
                  <a:pt x="3683" y="1033"/>
                </a:lnTo>
                <a:lnTo>
                  <a:pt x="3683" y="1034"/>
                </a:lnTo>
                <a:lnTo>
                  <a:pt x="3682" y="1034"/>
                </a:lnTo>
                <a:lnTo>
                  <a:pt x="3682" y="1035"/>
                </a:lnTo>
                <a:lnTo>
                  <a:pt x="3682" y="1034"/>
                </a:lnTo>
                <a:lnTo>
                  <a:pt x="3682" y="1035"/>
                </a:lnTo>
                <a:lnTo>
                  <a:pt x="3682" y="1034"/>
                </a:lnTo>
                <a:lnTo>
                  <a:pt x="3683" y="1034"/>
                </a:lnTo>
                <a:lnTo>
                  <a:pt x="3683" y="1035"/>
                </a:lnTo>
                <a:lnTo>
                  <a:pt x="3683" y="1036"/>
                </a:lnTo>
                <a:lnTo>
                  <a:pt x="3684" y="1036"/>
                </a:lnTo>
                <a:lnTo>
                  <a:pt x="3684" y="1037"/>
                </a:lnTo>
                <a:lnTo>
                  <a:pt x="3685" y="1037"/>
                </a:lnTo>
                <a:lnTo>
                  <a:pt x="3684" y="1037"/>
                </a:lnTo>
                <a:lnTo>
                  <a:pt x="3684" y="1036"/>
                </a:lnTo>
                <a:lnTo>
                  <a:pt x="3684" y="1035"/>
                </a:lnTo>
                <a:lnTo>
                  <a:pt x="3684" y="1034"/>
                </a:lnTo>
                <a:lnTo>
                  <a:pt x="3684" y="1033"/>
                </a:lnTo>
                <a:lnTo>
                  <a:pt x="3684" y="1032"/>
                </a:lnTo>
                <a:lnTo>
                  <a:pt x="3685" y="1032"/>
                </a:lnTo>
                <a:lnTo>
                  <a:pt x="3685" y="1031"/>
                </a:lnTo>
                <a:lnTo>
                  <a:pt x="3685" y="1029"/>
                </a:lnTo>
                <a:lnTo>
                  <a:pt x="3686" y="1029"/>
                </a:lnTo>
                <a:lnTo>
                  <a:pt x="3685" y="1029"/>
                </a:lnTo>
                <a:lnTo>
                  <a:pt x="3685" y="1028"/>
                </a:lnTo>
                <a:lnTo>
                  <a:pt x="3685" y="1027"/>
                </a:lnTo>
                <a:lnTo>
                  <a:pt x="3686" y="1027"/>
                </a:lnTo>
                <a:lnTo>
                  <a:pt x="3686" y="1026"/>
                </a:lnTo>
                <a:lnTo>
                  <a:pt x="3685" y="1026"/>
                </a:lnTo>
                <a:lnTo>
                  <a:pt x="3685" y="1025"/>
                </a:lnTo>
                <a:lnTo>
                  <a:pt x="3686" y="1025"/>
                </a:lnTo>
                <a:lnTo>
                  <a:pt x="3687" y="1025"/>
                </a:lnTo>
                <a:lnTo>
                  <a:pt x="3687" y="1026"/>
                </a:lnTo>
                <a:lnTo>
                  <a:pt x="3687" y="1025"/>
                </a:lnTo>
                <a:lnTo>
                  <a:pt x="3688" y="1025"/>
                </a:lnTo>
                <a:lnTo>
                  <a:pt x="3688" y="1024"/>
                </a:lnTo>
                <a:lnTo>
                  <a:pt x="3687" y="1024"/>
                </a:lnTo>
                <a:lnTo>
                  <a:pt x="3687" y="1023"/>
                </a:lnTo>
                <a:lnTo>
                  <a:pt x="3686" y="1023"/>
                </a:lnTo>
                <a:lnTo>
                  <a:pt x="3686" y="1022"/>
                </a:lnTo>
                <a:lnTo>
                  <a:pt x="3687" y="1022"/>
                </a:lnTo>
                <a:lnTo>
                  <a:pt x="3688" y="1022"/>
                </a:lnTo>
                <a:lnTo>
                  <a:pt x="3688" y="1020"/>
                </a:lnTo>
                <a:lnTo>
                  <a:pt x="3690" y="1020"/>
                </a:lnTo>
                <a:lnTo>
                  <a:pt x="3690" y="1022"/>
                </a:lnTo>
                <a:lnTo>
                  <a:pt x="3691" y="1022"/>
                </a:lnTo>
                <a:lnTo>
                  <a:pt x="3690" y="1022"/>
                </a:lnTo>
                <a:lnTo>
                  <a:pt x="3690" y="1020"/>
                </a:lnTo>
                <a:lnTo>
                  <a:pt x="3691" y="1020"/>
                </a:lnTo>
                <a:lnTo>
                  <a:pt x="3690" y="1020"/>
                </a:lnTo>
                <a:lnTo>
                  <a:pt x="3690" y="1019"/>
                </a:lnTo>
                <a:lnTo>
                  <a:pt x="3688" y="1019"/>
                </a:lnTo>
                <a:lnTo>
                  <a:pt x="3688" y="1018"/>
                </a:lnTo>
                <a:lnTo>
                  <a:pt x="3688" y="1017"/>
                </a:lnTo>
                <a:lnTo>
                  <a:pt x="3690" y="1017"/>
                </a:lnTo>
                <a:lnTo>
                  <a:pt x="3688" y="1017"/>
                </a:lnTo>
                <a:lnTo>
                  <a:pt x="3687" y="1017"/>
                </a:lnTo>
                <a:lnTo>
                  <a:pt x="3688" y="1016"/>
                </a:lnTo>
                <a:lnTo>
                  <a:pt x="3687" y="1016"/>
                </a:lnTo>
                <a:lnTo>
                  <a:pt x="3687" y="1015"/>
                </a:lnTo>
                <a:lnTo>
                  <a:pt x="3688" y="1015"/>
                </a:lnTo>
                <a:lnTo>
                  <a:pt x="3687" y="1015"/>
                </a:lnTo>
                <a:lnTo>
                  <a:pt x="3687" y="1014"/>
                </a:lnTo>
                <a:lnTo>
                  <a:pt x="3687" y="1012"/>
                </a:lnTo>
                <a:lnTo>
                  <a:pt x="3687" y="1014"/>
                </a:lnTo>
                <a:lnTo>
                  <a:pt x="3687" y="1012"/>
                </a:lnTo>
                <a:lnTo>
                  <a:pt x="3687" y="1014"/>
                </a:lnTo>
                <a:lnTo>
                  <a:pt x="3687" y="1012"/>
                </a:lnTo>
                <a:lnTo>
                  <a:pt x="3688" y="1012"/>
                </a:lnTo>
                <a:lnTo>
                  <a:pt x="3690" y="1012"/>
                </a:lnTo>
                <a:lnTo>
                  <a:pt x="3688" y="1012"/>
                </a:lnTo>
                <a:lnTo>
                  <a:pt x="3690" y="1012"/>
                </a:lnTo>
                <a:lnTo>
                  <a:pt x="3690" y="1014"/>
                </a:lnTo>
                <a:lnTo>
                  <a:pt x="3690" y="1012"/>
                </a:lnTo>
                <a:lnTo>
                  <a:pt x="3690" y="1014"/>
                </a:lnTo>
                <a:lnTo>
                  <a:pt x="3690" y="1012"/>
                </a:lnTo>
                <a:lnTo>
                  <a:pt x="3691" y="1012"/>
                </a:lnTo>
                <a:lnTo>
                  <a:pt x="3691" y="1014"/>
                </a:lnTo>
                <a:lnTo>
                  <a:pt x="3691" y="1012"/>
                </a:lnTo>
                <a:lnTo>
                  <a:pt x="3690" y="1012"/>
                </a:lnTo>
                <a:lnTo>
                  <a:pt x="3688" y="1012"/>
                </a:lnTo>
                <a:lnTo>
                  <a:pt x="3688" y="1011"/>
                </a:lnTo>
                <a:lnTo>
                  <a:pt x="3688" y="1012"/>
                </a:lnTo>
                <a:lnTo>
                  <a:pt x="3688" y="1011"/>
                </a:lnTo>
                <a:lnTo>
                  <a:pt x="3688" y="1012"/>
                </a:lnTo>
                <a:lnTo>
                  <a:pt x="3688" y="1011"/>
                </a:lnTo>
                <a:lnTo>
                  <a:pt x="3688" y="1010"/>
                </a:lnTo>
                <a:lnTo>
                  <a:pt x="3688" y="1011"/>
                </a:lnTo>
                <a:lnTo>
                  <a:pt x="3688" y="1010"/>
                </a:lnTo>
                <a:lnTo>
                  <a:pt x="3688" y="1009"/>
                </a:lnTo>
                <a:lnTo>
                  <a:pt x="3690" y="1009"/>
                </a:lnTo>
                <a:lnTo>
                  <a:pt x="3690" y="1008"/>
                </a:lnTo>
                <a:lnTo>
                  <a:pt x="3691" y="1008"/>
                </a:lnTo>
                <a:lnTo>
                  <a:pt x="3691" y="1009"/>
                </a:lnTo>
                <a:lnTo>
                  <a:pt x="3692" y="1009"/>
                </a:lnTo>
                <a:lnTo>
                  <a:pt x="3692" y="1008"/>
                </a:lnTo>
                <a:lnTo>
                  <a:pt x="3691" y="1008"/>
                </a:lnTo>
                <a:lnTo>
                  <a:pt x="3692" y="1008"/>
                </a:lnTo>
                <a:lnTo>
                  <a:pt x="3691" y="1007"/>
                </a:lnTo>
                <a:lnTo>
                  <a:pt x="3692" y="1008"/>
                </a:lnTo>
                <a:lnTo>
                  <a:pt x="3692" y="1007"/>
                </a:lnTo>
                <a:lnTo>
                  <a:pt x="3691" y="1007"/>
                </a:lnTo>
                <a:lnTo>
                  <a:pt x="3692" y="1007"/>
                </a:lnTo>
                <a:lnTo>
                  <a:pt x="3692" y="1008"/>
                </a:lnTo>
                <a:lnTo>
                  <a:pt x="3692" y="1007"/>
                </a:lnTo>
                <a:lnTo>
                  <a:pt x="3693" y="1007"/>
                </a:lnTo>
                <a:lnTo>
                  <a:pt x="3693" y="1008"/>
                </a:lnTo>
                <a:lnTo>
                  <a:pt x="3693" y="1007"/>
                </a:lnTo>
                <a:lnTo>
                  <a:pt x="3693" y="1008"/>
                </a:lnTo>
                <a:lnTo>
                  <a:pt x="3694" y="1008"/>
                </a:lnTo>
                <a:lnTo>
                  <a:pt x="3694" y="1009"/>
                </a:lnTo>
                <a:lnTo>
                  <a:pt x="3694" y="1008"/>
                </a:lnTo>
                <a:lnTo>
                  <a:pt x="3693" y="1008"/>
                </a:lnTo>
                <a:lnTo>
                  <a:pt x="3693" y="1007"/>
                </a:lnTo>
                <a:lnTo>
                  <a:pt x="3692" y="1007"/>
                </a:lnTo>
                <a:lnTo>
                  <a:pt x="3691" y="1007"/>
                </a:lnTo>
                <a:lnTo>
                  <a:pt x="3691" y="1006"/>
                </a:lnTo>
                <a:lnTo>
                  <a:pt x="3692" y="1006"/>
                </a:lnTo>
                <a:lnTo>
                  <a:pt x="3693" y="1006"/>
                </a:lnTo>
                <a:lnTo>
                  <a:pt x="3693" y="1004"/>
                </a:lnTo>
                <a:lnTo>
                  <a:pt x="3692" y="1004"/>
                </a:lnTo>
                <a:lnTo>
                  <a:pt x="3692" y="1006"/>
                </a:lnTo>
                <a:lnTo>
                  <a:pt x="3692" y="1004"/>
                </a:lnTo>
                <a:lnTo>
                  <a:pt x="3693" y="1004"/>
                </a:lnTo>
                <a:lnTo>
                  <a:pt x="3693" y="1006"/>
                </a:lnTo>
                <a:lnTo>
                  <a:pt x="3694" y="1006"/>
                </a:lnTo>
                <a:lnTo>
                  <a:pt x="3695" y="1007"/>
                </a:lnTo>
                <a:lnTo>
                  <a:pt x="3696" y="1007"/>
                </a:lnTo>
                <a:lnTo>
                  <a:pt x="3698" y="1007"/>
                </a:lnTo>
                <a:lnTo>
                  <a:pt x="3699" y="1007"/>
                </a:lnTo>
                <a:lnTo>
                  <a:pt x="3700" y="1007"/>
                </a:lnTo>
                <a:lnTo>
                  <a:pt x="3701" y="1007"/>
                </a:lnTo>
                <a:lnTo>
                  <a:pt x="3702" y="1007"/>
                </a:lnTo>
                <a:lnTo>
                  <a:pt x="3703" y="1007"/>
                </a:lnTo>
                <a:lnTo>
                  <a:pt x="3704" y="1007"/>
                </a:lnTo>
                <a:lnTo>
                  <a:pt x="3705" y="1007"/>
                </a:lnTo>
                <a:lnTo>
                  <a:pt x="3707" y="1007"/>
                </a:lnTo>
                <a:lnTo>
                  <a:pt x="3708" y="1008"/>
                </a:lnTo>
                <a:lnTo>
                  <a:pt x="3709" y="1008"/>
                </a:lnTo>
                <a:lnTo>
                  <a:pt x="3709" y="1009"/>
                </a:lnTo>
                <a:lnTo>
                  <a:pt x="3710" y="1009"/>
                </a:lnTo>
                <a:lnTo>
                  <a:pt x="3711" y="1009"/>
                </a:lnTo>
                <a:lnTo>
                  <a:pt x="3711" y="1010"/>
                </a:lnTo>
                <a:lnTo>
                  <a:pt x="3712" y="1010"/>
                </a:lnTo>
                <a:lnTo>
                  <a:pt x="3712" y="1011"/>
                </a:lnTo>
                <a:lnTo>
                  <a:pt x="3712" y="1010"/>
                </a:lnTo>
                <a:lnTo>
                  <a:pt x="3713" y="1010"/>
                </a:lnTo>
                <a:lnTo>
                  <a:pt x="3713" y="1011"/>
                </a:lnTo>
                <a:lnTo>
                  <a:pt x="3713" y="1012"/>
                </a:lnTo>
                <a:lnTo>
                  <a:pt x="3712" y="1012"/>
                </a:lnTo>
                <a:lnTo>
                  <a:pt x="3712" y="1014"/>
                </a:lnTo>
                <a:lnTo>
                  <a:pt x="3711" y="1014"/>
                </a:lnTo>
                <a:lnTo>
                  <a:pt x="3711" y="1012"/>
                </a:lnTo>
                <a:lnTo>
                  <a:pt x="3712" y="1011"/>
                </a:lnTo>
                <a:lnTo>
                  <a:pt x="3711" y="1011"/>
                </a:lnTo>
                <a:lnTo>
                  <a:pt x="3711" y="1012"/>
                </a:lnTo>
                <a:lnTo>
                  <a:pt x="3710" y="1012"/>
                </a:lnTo>
                <a:lnTo>
                  <a:pt x="3709" y="1012"/>
                </a:lnTo>
                <a:lnTo>
                  <a:pt x="3710" y="1012"/>
                </a:lnTo>
                <a:lnTo>
                  <a:pt x="3711" y="1012"/>
                </a:lnTo>
                <a:lnTo>
                  <a:pt x="3711" y="1014"/>
                </a:lnTo>
                <a:lnTo>
                  <a:pt x="3711" y="1012"/>
                </a:lnTo>
                <a:lnTo>
                  <a:pt x="3711" y="1014"/>
                </a:lnTo>
                <a:lnTo>
                  <a:pt x="3711" y="1015"/>
                </a:lnTo>
                <a:lnTo>
                  <a:pt x="3710" y="1015"/>
                </a:lnTo>
                <a:lnTo>
                  <a:pt x="3710" y="1014"/>
                </a:lnTo>
                <a:lnTo>
                  <a:pt x="3710" y="1015"/>
                </a:lnTo>
                <a:lnTo>
                  <a:pt x="3710" y="1014"/>
                </a:lnTo>
                <a:lnTo>
                  <a:pt x="3709" y="1014"/>
                </a:lnTo>
                <a:lnTo>
                  <a:pt x="3709" y="1012"/>
                </a:lnTo>
                <a:lnTo>
                  <a:pt x="3709" y="1014"/>
                </a:lnTo>
                <a:lnTo>
                  <a:pt x="3708" y="1014"/>
                </a:lnTo>
                <a:lnTo>
                  <a:pt x="3709" y="1014"/>
                </a:lnTo>
                <a:lnTo>
                  <a:pt x="3708" y="1014"/>
                </a:lnTo>
                <a:lnTo>
                  <a:pt x="3709" y="1014"/>
                </a:lnTo>
                <a:lnTo>
                  <a:pt x="3708" y="1014"/>
                </a:lnTo>
                <a:lnTo>
                  <a:pt x="3707" y="1012"/>
                </a:lnTo>
                <a:lnTo>
                  <a:pt x="3707" y="1014"/>
                </a:lnTo>
                <a:lnTo>
                  <a:pt x="3707" y="1012"/>
                </a:lnTo>
                <a:lnTo>
                  <a:pt x="3705" y="1012"/>
                </a:lnTo>
                <a:lnTo>
                  <a:pt x="3705" y="1014"/>
                </a:lnTo>
                <a:lnTo>
                  <a:pt x="3707" y="1014"/>
                </a:lnTo>
                <a:lnTo>
                  <a:pt x="3708" y="1014"/>
                </a:lnTo>
                <a:lnTo>
                  <a:pt x="3709" y="1014"/>
                </a:lnTo>
                <a:lnTo>
                  <a:pt x="3709" y="1015"/>
                </a:lnTo>
                <a:lnTo>
                  <a:pt x="3710" y="1015"/>
                </a:lnTo>
                <a:lnTo>
                  <a:pt x="3709" y="1015"/>
                </a:lnTo>
                <a:lnTo>
                  <a:pt x="3710" y="1015"/>
                </a:lnTo>
                <a:lnTo>
                  <a:pt x="3709" y="1015"/>
                </a:lnTo>
                <a:lnTo>
                  <a:pt x="3710" y="1015"/>
                </a:lnTo>
                <a:lnTo>
                  <a:pt x="3710" y="1016"/>
                </a:lnTo>
                <a:lnTo>
                  <a:pt x="3710" y="1015"/>
                </a:lnTo>
                <a:lnTo>
                  <a:pt x="3710" y="1016"/>
                </a:lnTo>
                <a:lnTo>
                  <a:pt x="3709" y="1016"/>
                </a:lnTo>
                <a:lnTo>
                  <a:pt x="3709" y="1017"/>
                </a:lnTo>
                <a:lnTo>
                  <a:pt x="3709" y="1016"/>
                </a:lnTo>
                <a:lnTo>
                  <a:pt x="3709" y="1017"/>
                </a:lnTo>
                <a:lnTo>
                  <a:pt x="3710" y="1017"/>
                </a:lnTo>
                <a:lnTo>
                  <a:pt x="3709" y="1017"/>
                </a:lnTo>
                <a:lnTo>
                  <a:pt x="3710" y="1017"/>
                </a:lnTo>
                <a:lnTo>
                  <a:pt x="3709" y="1017"/>
                </a:lnTo>
                <a:lnTo>
                  <a:pt x="3709" y="1018"/>
                </a:lnTo>
                <a:lnTo>
                  <a:pt x="3708" y="1018"/>
                </a:lnTo>
                <a:lnTo>
                  <a:pt x="3708" y="1019"/>
                </a:lnTo>
                <a:lnTo>
                  <a:pt x="3708" y="1018"/>
                </a:lnTo>
                <a:lnTo>
                  <a:pt x="3709" y="1018"/>
                </a:lnTo>
                <a:lnTo>
                  <a:pt x="3709" y="1017"/>
                </a:lnTo>
                <a:lnTo>
                  <a:pt x="3710" y="1017"/>
                </a:lnTo>
                <a:lnTo>
                  <a:pt x="3709" y="1017"/>
                </a:lnTo>
                <a:lnTo>
                  <a:pt x="3710" y="1017"/>
                </a:lnTo>
                <a:lnTo>
                  <a:pt x="3710" y="1016"/>
                </a:lnTo>
                <a:lnTo>
                  <a:pt x="3711" y="1016"/>
                </a:lnTo>
                <a:lnTo>
                  <a:pt x="3710" y="1016"/>
                </a:lnTo>
                <a:lnTo>
                  <a:pt x="3711" y="1016"/>
                </a:lnTo>
                <a:lnTo>
                  <a:pt x="3710" y="1016"/>
                </a:lnTo>
                <a:lnTo>
                  <a:pt x="3710" y="1015"/>
                </a:lnTo>
                <a:lnTo>
                  <a:pt x="3711" y="1015"/>
                </a:lnTo>
                <a:lnTo>
                  <a:pt x="3712" y="1015"/>
                </a:lnTo>
                <a:lnTo>
                  <a:pt x="3711" y="1015"/>
                </a:lnTo>
                <a:lnTo>
                  <a:pt x="3712" y="1015"/>
                </a:lnTo>
                <a:lnTo>
                  <a:pt x="3712" y="1016"/>
                </a:lnTo>
                <a:lnTo>
                  <a:pt x="3712" y="1015"/>
                </a:lnTo>
                <a:lnTo>
                  <a:pt x="3713" y="1015"/>
                </a:lnTo>
                <a:lnTo>
                  <a:pt x="3713" y="1016"/>
                </a:lnTo>
                <a:lnTo>
                  <a:pt x="3713" y="1017"/>
                </a:lnTo>
                <a:lnTo>
                  <a:pt x="3713" y="1018"/>
                </a:lnTo>
                <a:lnTo>
                  <a:pt x="3713" y="1019"/>
                </a:lnTo>
                <a:lnTo>
                  <a:pt x="3713" y="1018"/>
                </a:lnTo>
                <a:lnTo>
                  <a:pt x="3713" y="1019"/>
                </a:lnTo>
                <a:lnTo>
                  <a:pt x="3713" y="1018"/>
                </a:lnTo>
                <a:lnTo>
                  <a:pt x="3713" y="1019"/>
                </a:lnTo>
                <a:lnTo>
                  <a:pt x="3712" y="1018"/>
                </a:lnTo>
                <a:lnTo>
                  <a:pt x="3713" y="1018"/>
                </a:lnTo>
                <a:lnTo>
                  <a:pt x="3712" y="1018"/>
                </a:lnTo>
                <a:lnTo>
                  <a:pt x="3712" y="1019"/>
                </a:lnTo>
                <a:lnTo>
                  <a:pt x="3713" y="1019"/>
                </a:lnTo>
                <a:lnTo>
                  <a:pt x="3712" y="1019"/>
                </a:lnTo>
                <a:lnTo>
                  <a:pt x="3713" y="1019"/>
                </a:lnTo>
                <a:lnTo>
                  <a:pt x="3712" y="1019"/>
                </a:lnTo>
                <a:lnTo>
                  <a:pt x="3713" y="1019"/>
                </a:lnTo>
                <a:lnTo>
                  <a:pt x="3713" y="1020"/>
                </a:lnTo>
                <a:lnTo>
                  <a:pt x="3713" y="1022"/>
                </a:lnTo>
                <a:lnTo>
                  <a:pt x="3715" y="1022"/>
                </a:lnTo>
                <a:lnTo>
                  <a:pt x="3715" y="1023"/>
                </a:lnTo>
                <a:lnTo>
                  <a:pt x="3713" y="1023"/>
                </a:lnTo>
                <a:lnTo>
                  <a:pt x="3712" y="1022"/>
                </a:lnTo>
                <a:lnTo>
                  <a:pt x="3712" y="1023"/>
                </a:lnTo>
                <a:lnTo>
                  <a:pt x="3713" y="1023"/>
                </a:lnTo>
                <a:lnTo>
                  <a:pt x="3712" y="1023"/>
                </a:lnTo>
                <a:lnTo>
                  <a:pt x="3713" y="1023"/>
                </a:lnTo>
                <a:lnTo>
                  <a:pt x="3713" y="1024"/>
                </a:lnTo>
                <a:lnTo>
                  <a:pt x="3712" y="1024"/>
                </a:lnTo>
                <a:lnTo>
                  <a:pt x="3713" y="1024"/>
                </a:lnTo>
                <a:lnTo>
                  <a:pt x="3712" y="1024"/>
                </a:lnTo>
                <a:lnTo>
                  <a:pt x="3713" y="1024"/>
                </a:lnTo>
                <a:lnTo>
                  <a:pt x="3713" y="1025"/>
                </a:lnTo>
                <a:lnTo>
                  <a:pt x="3712" y="1025"/>
                </a:lnTo>
                <a:lnTo>
                  <a:pt x="3712" y="1026"/>
                </a:lnTo>
                <a:lnTo>
                  <a:pt x="3712" y="1025"/>
                </a:lnTo>
                <a:lnTo>
                  <a:pt x="3711" y="1025"/>
                </a:lnTo>
                <a:lnTo>
                  <a:pt x="3712" y="1025"/>
                </a:lnTo>
                <a:lnTo>
                  <a:pt x="3712" y="1026"/>
                </a:lnTo>
                <a:lnTo>
                  <a:pt x="3712" y="1027"/>
                </a:lnTo>
                <a:lnTo>
                  <a:pt x="3711" y="1027"/>
                </a:lnTo>
                <a:lnTo>
                  <a:pt x="3711" y="1028"/>
                </a:lnTo>
                <a:lnTo>
                  <a:pt x="3711" y="1029"/>
                </a:lnTo>
                <a:lnTo>
                  <a:pt x="3710" y="1029"/>
                </a:lnTo>
                <a:lnTo>
                  <a:pt x="3710" y="1028"/>
                </a:lnTo>
                <a:lnTo>
                  <a:pt x="3709" y="1028"/>
                </a:lnTo>
                <a:lnTo>
                  <a:pt x="3710" y="1028"/>
                </a:lnTo>
                <a:lnTo>
                  <a:pt x="3709" y="1028"/>
                </a:lnTo>
                <a:lnTo>
                  <a:pt x="3709" y="1027"/>
                </a:lnTo>
                <a:lnTo>
                  <a:pt x="3709" y="1028"/>
                </a:lnTo>
                <a:lnTo>
                  <a:pt x="3709" y="1029"/>
                </a:lnTo>
                <a:lnTo>
                  <a:pt x="3709" y="1028"/>
                </a:lnTo>
                <a:lnTo>
                  <a:pt x="3710" y="1028"/>
                </a:lnTo>
                <a:lnTo>
                  <a:pt x="3710" y="1029"/>
                </a:lnTo>
                <a:lnTo>
                  <a:pt x="3710" y="1031"/>
                </a:lnTo>
                <a:lnTo>
                  <a:pt x="3710" y="1032"/>
                </a:lnTo>
                <a:lnTo>
                  <a:pt x="3709" y="1032"/>
                </a:lnTo>
                <a:lnTo>
                  <a:pt x="3710" y="1032"/>
                </a:lnTo>
                <a:lnTo>
                  <a:pt x="3710" y="1033"/>
                </a:lnTo>
                <a:lnTo>
                  <a:pt x="3710" y="1034"/>
                </a:lnTo>
                <a:lnTo>
                  <a:pt x="3709" y="1034"/>
                </a:lnTo>
                <a:lnTo>
                  <a:pt x="3709" y="1035"/>
                </a:lnTo>
                <a:lnTo>
                  <a:pt x="3709" y="1034"/>
                </a:lnTo>
                <a:lnTo>
                  <a:pt x="3709" y="1035"/>
                </a:lnTo>
                <a:lnTo>
                  <a:pt x="3709" y="1034"/>
                </a:lnTo>
                <a:lnTo>
                  <a:pt x="3710" y="1034"/>
                </a:lnTo>
                <a:lnTo>
                  <a:pt x="3710" y="1035"/>
                </a:lnTo>
                <a:lnTo>
                  <a:pt x="3710" y="1036"/>
                </a:lnTo>
                <a:lnTo>
                  <a:pt x="3709" y="1036"/>
                </a:lnTo>
                <a:lnTo>
                  <a:pt x="3710" y="1036"/>
                </a:lnTo>
                <a:lnTo>
                  <a:pt x="3709" y="1036"/>
                </a:lnTo>
                <a:lnTo>
                  <a:pt x="3710" y="1036"/>
                </a:lnTo>
                <a:lnTo>
                  <a:pt x="3709" y="1036"/>
                </a:lnTo>
                <a:lnTo>
                  <a:pt x="3710" y="1036"/>
                </a:lnTo>
                <a:lnTo>
                  <a:pt x="3709" y="1036"/>
                </a:lnTo>
                <a:lnTo>
                  <a:pt x="3709" y="1037"/>
                </a:lnTo>
                <a:lnTo>
                  <a:pt x="3709" y="1036"/>
                </a:lnTo>
                <a:lnTo>
                  <a:pt x="3709" y="1037"/>
                </a:lnTo>
                <a:lnTo>
                  <a:pt x="3708" y="1037"/>
                </a:lnTo>
                <a:lnTo>
                  <a:pt x="3707" y="1037"/>
                </a:lnTo>
                <a:lnTo>
                  <a:pt x="3708" y="1037"/>
                </a:lnTo>
                <a:lnTo>
                  <a:pt x="3708" y="1039"/>
                </a:lnTo>
                <a:lnTo>
                  <a:pt x="3708" y="1037"/>
                </a:lnTo>
                <a:lnTo>
                  <a:pt x="3708" y="1039"/>
                </a:lnTo>
                <a:lnTo>
                  <a:pt x="3709" y="1039"/>
                </a:lnTo>
                <a:lnTo>
                  <a:pt x="3708" y="1039"/>
                </a:lnTo>
                <a:lnTo>
                  <a:pt x="3708" y="1037"/>
                </a:lnTo>
                <a:lnTo>
                  <a:pt x="3709" y="1037"/>
                </a:lnTo>
                <a:lnTo>
                  <a:pt x="3709" y="1039"/>
                </a:lnTo>
                <a:lnTo>
                  <a:pt x="3708" y="1039"/>
                </a:lnTo>
                <a:lnTo>
                  <a:pt x="3708" y="1040"/>
                </a:lnTo>
                <a:lnTo>
                  <a:pt x="3709" y="1040"/>
                </a:lnTo>
                <a:lnTo>
                  <a:pt x="3709" y="1041"/>
                </a:lnTo>
                <a:lnTo>
                  <a:pt x="3709" y="1042"/>
                </a:lnTo>
                <a:lnTo>
                  <a:pt x="3708" y="1042"/>
                </a:lnTo>
                <a:lnTo>
                  <a:pt x="3709" y="1042"/>
                </a:lnTo>
                <a:lnTo>
                  <a:pt x="3710" y="1043"/>
                </a:lnTo>
                <a:lnTo>
                  <a:pt x="3710" y="1044"/>
                </a:lnTo>
                <a:lnTo>
                  <a:pt x="3711" y="1044"/>
                </a:lnTo>
                <a:lnTo>
                  <a:pt x="3711" y="1045"/>
                </a:lnTo>
                <a:lnTo>
                  <a:pt x="3712" y="1046"/>
                </a:lnTo>
                <a:lnTo>
                  <a:pt x="3712" y="1048"/>
                </a:lnTo>
                <a:lnTo>
                  <a:pt x="3712" y="1049"/>
                </a:lnTo>
                <a:lnTo>
                  <a:pt x="3712" y="1048"/>
                </a:lnTo>
                <a:lnTo>
                  <a:pt x="3712" y="1046"/>
                </a:lnTo>
                <a:lnTo>
                  <a:pt x="3712" y="1045"/>
                </a:lnTo>
                <a:lnTo>
                  <a:pt x="3711" y="1045"/>
                </a:lnTo>
                <a:lnTo>
                  <a:pt x="3711" y="1044"/>
                </a:lnTo>
                <a:lnTo>
                  <a:pt x="3710" y="1044"/>
                </a:lnTo>
                <a:lnTo>
                  <a:pt x="3710" y="1043"/>
                </a:lnTo>
                <a:lnTo>
                  <a:pt x="3710" y="1042"/>
                </a:lnTo>
                <a:lnTo>
                  <a:pt x="3709" y="1042"/>
                </a:lnTo>
                <a:lnTo>
                  <a:pt x="3709" y="1041"/>
                </a:lnTo>
                <a:lnTo>
                  <a:pt x="3709" y="1040"/>
                </a:lnTo>
                <a:lnTo>
                  <a:pt x="3709" y="1039"/>
                </a:lnTo>
                <a:lnTo>
                  <a:pt x="3710" y="1037"/>
                </a:lnTo>
                <a:lnTo>
                  <a:pt x="3710" y="1036"/>
                </a:lnTo>
                <a:lnTo>
                  <a:pt x="3711" y="1036"/>
                </a:lnTo>
                <a:lnTo>
                  <a:pt x="3711" y="1035"/>
                </a:lnTo>
                <a:lnTo>
                  <a:pt x="3711" y="1034"/>
                </a:lnTo>
                <a:lnTo>
                  <a:pt x="3711" y="1033"/>
                </a:lnTo>
                <a:lnTo>
                  <a:pt x="3711" y="1032"/>
                </a:lnTo>
                <a:lnTo>
                  <a:pt x="3711" y="1031"/>
                </a:lnTo>
                <a:lnTo>
                  <a:pt x="3711" y="1029"/>
                </a:lnTo>
                <a:lnTo>
                  <a:pt x="3712" y="1029"/>
                </a:lnTo>
                <a:lnTo>
                  <a:pt x="3712" y="1031"/>
                </a:lnTo>
                <a:lnTo>
                  <a:pt x="3713" y="1032"/>
                </a:lnTo>
                <a:lnTo>
                  <a:pt x="3712" y="1031"/>
                </a:lnTo>
                <a:lnTo>
                  <a:pt x="3712" y="1029"/>
                </a:lnTo>
                <a:lnTo>
                  <a:pt x="3712" y="1028"/>
                </a:lnTo>
                <a:lnTo>
                  <a:pt x="3713" y="1028"/>
                </a:lnTo>
                <a:lnTo>
                  <a:pt x="3713" y="1027"/>
                </a:lnTo>
                <a:lnTo>
                  <a:pt x="3713" y="1026"/>
                </a:lnTo>
                <a:lnTo>
                  <a:pt x="3713" y="1025"/>
                </a:lnTo>
                <a:lnTo>
                  <a:pt x="3715" y="1025"/>
                </a:lnTo>
                <a:lnTo>
                  <a:pt x="3716" y="1025"/>
                </a:lnTo>
                <a:lnTo>
                  <a:pt x="3717" y="1025"/>
                </a:lnTo>
                <a:lnTo>
                  <a:pt x="3718" y="1025"/>
                </a:lnTo>
                <a:lnTo>
                  <a:pt x="3717" y="1025"/>
                </a:lnTo>
                <a:lnTo>
                  <a:pt x="3717" y="1024"/>
                </a:lnTo>
                <a:lnTo>
                  <a:pt x="3716" y="1024"/>
                </a:lnTo>
                <a:lnTo>
                  <a:pt x="3716" y="1023"/>
                </a:lnTo>
                <a:lnTo>
                  <a:pt x="3717" y="1023"/>
                </a:lnTo>
                <a:lnTo>
                  <a:pt x="3716" y="1023"/>
                </a:lnTo>
                <a:lnTo>
                  <a:pt x="3716" y="1022"/>
                </a:lnTo>
                <a:lnTo>
                  <a:pt x="3716" y="1020"/>
                </a:lnTo>
                <a:lnTo>
                  <a:pt x="3716" y="1019"/>
                </a:lnTo>
                <a:lnTo>
                  <a:pt x="3717" y="1019"/>
                </a:lnTo>
                <a:lnTo>
                  <a:pt x="3717" y="1018"/>
                </a:lnTo>
                <a:lnTo>
                  <a:pt x="3717" y="1017"/>
                </a:lnTo>
                <a:lnTo>
                  <a:pt x="3717" y="1016"/>
                </a:lnTo>
                <a:lnTo>
                  <a:pt x="3716" y="1016"/>
                </a:lnTo>
                <a:lnTo>
                  <a:pt x="3715" y="1016"/>
                </a:lnTo>
                <a:lnTo>
                  <a:pt x="3715" y="1015"/>
                </a:lnTo>
                <a:lnTo>
                  <a:pt x="3716" y="1015"/>
                </a:lnTo>
                <a:lnTo>
                  <a:pt x="3715" y="1015"/>
                </a:lnTo>
                <a:lnTo>
                  <a:pt x="3715" y="1014"/>
                </a:lnTo>
                <a:lnTo>
                  <a:pt x="3716" y="1014"/>
                </a:lnTo>
                <a:lnTo>
                  <a:pt x="3716" y="1015"/>
                </a:lnTo>
                <a:lnTo>
                  <a:pt x="3717" y="1015"/>
                </a:lnTo>
                <a:lnTo>
                  <a:pt x="3717" y="1014"/>
                </a:lnTo>
                <a:lnTo>
                  <a:pt x="3718" y="1014"/>
                </a:lnTo>
                <a:lnTo>
                  <a:pt x="3719" y="1014"/>
                </a:lnTo>
                <a:lnTo>
                  <a:pt x="3720" y="1014"/>
                </a:lnTo>
                <a:lnTo>
                  <a:pt x="3721" y="1014"/>
                </a:lnTo>
                <a:lnTo>
                  <a:pt x="3721" y="1012"/>
                </a:lnTo>
                <a:lnTo>
                  <a:pt x="3723" y="1012"/>
                </a:lnTo>
                <a:lnTo>
                  <a:pt x="3724" y="1012"/>
                </a:lnTo>
                <a:lnTo>
                  <a:pt x="3725" y="1012"/>
                </a:lnTo>
                <a:lnTo>
                  <a:pt x="3726" y="1012"/>
                </a:lnTo>
                <a:lnTo>
                  <a:pt x="3726" y="1011"/>
                </a:lnTo>
                <a:lnTo>
                  <a:pt x="3727" y="1011"/>
                </a:lnTo>
                <a:lnTo>
                  <a:pt x="3728" y="1011"/>
                </a:lnTo>
                <a:lnTo>
                  <a:pt x="3729" y="1011"/>
                </a:lnTo>
                <a:lnTo>
                  <a:pt x="3729" y="1012"/>
                </a:lnTo>
                <a:lnTo>
                  <a:pt x="3730" y="1012"/>
                </a:lnTo>
                <a:lnTo>
                  <a:pt x="3732" y="1012"/>
                </a:lnTo>
                <a:lnTo>
                  <a:pt x="3733" y="1012"/>
                </a:lnTo>
                <a:lnTo>
                  <a:pt x="3734" y="1012"/>
                </a:lnTo>
                <a:lnTo>
                  <a:pt x="3735" y="1012"/>
                </a:lnTo>
                <a:lnTo>
                  <a:pt x="3735" y="1014"/>
                </a:lnTo>
                <a:lnTo>
                  <a:pt x="3735" y="1015"/>
                </a:lnTo>
                <a:lnTo>
                  <a:pt x="3736" y="1015"/>
                </a:lnTo>
                <a:lnTo>
                  <a:pt x="3736" y="1014"/>
                </a:lnTo>
                <a:lnTo>
                  <a:pt x="3737" y="1014"/>
                </a:lnTo>
                <a:lnTo>
                  <a:pt x="3737" y="1015"/>
                </a:lnTo>
                <a:lnTo>
                  <a:pt x="3738" y="1015"/>
                </a:lnTo>
                <a:lnTo>
                  <a:pt x="3740" y="1016"/>
                </a:lnTo>
                <a:lnTo>
                  <a:pt x="3741" y="1016"/>
                </a:lnTo>
                <a:lnTo>
                  <a:pt x="3742" y="1016"/>
                </a:lnTo>
                <a:lnTo>
                  <a:pt x="3742" y="1017"/>
                </a:lnTo>
                <a:lnTo>
                  <a:pt x="3741" y="1017"/>
                </a:lnTo>
                <a:lnTo>
                  <a:pt x="3741" y="1018"/>
                </a:lnTo>
                <a:lnTo>
                  <a:pt x="3741" y="1019"/>
                </a:lnTo>
                <a:lnTo>
                  <a:pt x="3742" y="1019"/>
                </a:lnTo>
                <a:lnTo>
                  <a:pt x="3741" y="1019"/>
                </a:lnTo>
                <a:lnTo>
                  <a:pt x="3742" y="1019"/>
                </a:lnTo>
                <a:lnTo>
                  <a:pt x="3742" y="1020"/>
                </a:lnTo>
                <a:lnTo>
                  <a:pt x="3741" y="1020"/>
                </a:lnTo>
                <a:lnTo>
                  <a:pt x="3742" y="1020"/>
                </a:lnTo>
                <a:lnTo>
                  <a:pt x="3742" y="1019"/>
                </a:lnTo>
                <a:lnTo>
                  <a:pt x="3741" y="1019"/>
                </a:lnTo>
                <a:lnTo>
                  <a:pt x="3741" y="1018"/>
                </a:lnTo>
                <a:lnTo>
                  <a:pt x="3742" y="1018"/>
                </a:lnTo>
                <a:lnTo>
                  <a:pt x="3742" y="1017"/>
                </a:lnTo>
                <a:lnTo>
                  <a:pt x="3741" y="1017"/>
                </a:lnTo>
                <a:lnTo>
                  <a:pt x="3742" y="1017"/>
                </a:lnTo>
                <a:lnTo>
                  <a:pt x="3742" y="1016"/>
                </a:lnTo>
                <a:lnTo>
                  <a:pt x="3742" y="1017"/>
                </a:lnTo>
                <a:lnTo>
                  <a:pt x="3743" y="1017"/>
                </a:lnTo>
                <a:lnTo>
                  <a:pt x="3744" y="1017"/>
                </a:lnTo>
                <a:lnTo>
                  <a:pt x="3745" y="1017"/>
                </a:lnTo>
                <a:lnTo>
                  <a:pt x="3745" y="1018"/>
                </a:lnTo>
                <a:lnTo>
                  <a:pt x="3746" y="1018"/>
                </a:lnTo>
                <a:lnTo>
                  <a:pt x="3746" y="1019"/>
                </a:lnTo>
                <a:lnTo>
                  <a:pt x="3747" y="1019"/>
                </a:lnTo>
                <a:lnTo>
                  <a:pt x="3749" y="1019"/>
                </a:lnTo>
                <a:lnTo>
                  <a:pt x="3749" y="1020"/>
                </a:lnTo>
                <a:lnTo>
                  <a:pt x="3750" y="1020"/>
                </a:lnTo>
                <a:lnTo>
                  <a:pt x="3750" y="1022"/>
                </a:lnTo>
                <a:lnTo>
                  <a:pt x="3751" y="1022"/>
                </a:lnTo>
                <a:lnTo>
                  <a:pt x="3752" y="1022"/>
                </a:lnTo>
                <a:lnTo>
                  <a:pt x="3753" y="1023"/>
                </a:lnTo>
                <a:lnTo>
                  <a:pt x="3754" y="1023"/>
                </a:lnTo>
                <a:lnTo>
                  <a:pt x="3754" y="1024"/>
                </a:lnTo>
                <a:lnTo>
                  <a:pt x="3755" y="1024"/>
                </a:lnTo>
                <a:lnTo>
                  <a:pt x="3757" y="1025"/>
                </a:lnTo>
                <a:lnTo>
                  <a:pt x="3758" y="1025"/>
                </a:lnTo>
                <a:lnTo>
                  <a:pt x="3758" y="1026"/>
                </a:lnTo>
                <a:lnTo>
                  <a:pt x="3759" y="1026"/>
                </a:lnTo>
                <a:lnTo>
                  <a:pt x="3760" y="1026"/>
                </a:lnTo>
                <a:lnTo>
                  <a:pt x="3760" y="1027"/>
                </a:lnTo>
                <a:lnTo>
                  <a:pt x="3760" y="1028"/>
                </a:lnTo>
                <a:lnTo>
                  <a:pt x="3760" y="1029"/>
                </a:lnTo>
                <a:lnTo>
                  <a:pt x="3760" y="1031"/>
                </a:lnTo>
                <a:lnTo>
                  <a:pt x="3760" y="1032"/>
                </a:lnTo>
                <a:lnTo>
                  <a:pt x="3759" y="1032"/>
                </a:lnTo>
                <a:lnTo>
                  <a:pt x="3759" y="1031"/>
                </a:lnTo>
                <a:lnTo>
                  <a:pt x="3759" y="1029"/>
                </a:lnTo>
                <a:lnTo>
                  <a:pt x="3759" y="1031"/>
                </a:lnTo>
                <a:lnTo>
                  <a:pt x="3759" y="1032"/>
                </a:lnTo>
                <a:lnTo>
                  <a:pt x="3758" y="1032"/>
                </a:lnTo>
                <a:lnTo>
                  <a:pt x="3757" y="1032"/>
                </a:lnTo>
                <a:lnTo>
                  <a:pt x="3757" y="1033"/>
                </a:lnTo>
                <a:lnTo>
                  <a:pt x="3755" y="1033"/>
                </a:lnTo>
                <a:lnTo>
                  <a:pt x="3755" y="1034"/>
                </a:lnTo>
                <a:lnTo>
                  <a:pt x="3754" y="1034"/>
                </a:lnTo>
                <a:lnTo>
                  <a:pt x="3754" y="1035"/>
                </a:lnTo>
                <a:lnTo>
                  <a:pt x="3753" y="1035"/>
                </a:lnTo>
                <a:lnTo>
                  <a:pt x="3753" y="1036"/>
                </a:lnTo>
                <a:lnTo>
                  <a:pt x="3753" y="1037"/>
                </a:lnTo>
                <a:lnTo>
                  <a:pt x="3752" y="1037"/>
                </a:lnTo>
                <a:lnTo>
                  <a:pt x="3752" y="1039"/>
                </a:lnTo>
                <a:lnTo>
                  <a:pt x="3751" y="1039"/>
                </a:lnTo>
                <a:lnTo>
                  <a:pt x="3750" y="1040"/>
                </a:lnTo>
                <a:lnTo>
                  <a:pt x="3749" y="1040"/>
                </a:lnTo>
                <a:lnTo>
                  <a:pt x="3750" y="1040"/>
                </a:lnTo>
                <a:lnTo>
                  <a:pt x="3750" y="1041"/>
                </a:lnTo>
                <a:lnTo>
                  <a:pt x="3750" y="1042"/>
                </a:lnTo>
                <a:lnTo>
                  <a:pt x="3751" y="1042"/>
                </a:lnTo>
                <a:lnTo>
                  <a:pt x="3751" y="1043"/>
                </a:lnTo>
                <a:lnTo>
                  <a:pt x="3751" y="1042"/>
                </a:lnTo>
                <a:lnTo>
                  <a:pt x="3750" y="1042"/>
                </a:lnTo>
                <a:lnTo>
                  <a:pt x="3750" y="1041"/>
                </a:lnTo>
                <a:lnTo>
                  <a:pt x="3751" y="1041"/>
                </a:lnTo>
                <a:lnTo>
                  <a:pt x="3750" y="1040"/>
                </a:lnTo>
                <a:lnTo>
                  <a:pt x="3751" y="1040"/>
                </a:lnTo>
                <a:lnTo>
                  <a:pt x="3752" y="1040"/>
                </a:lnTo>
                <a:lnTo>
                  <a:pt x="3752" y="1039"/>
                </a:lnTo>
                <a:lnTo>
                  <a:pt x="3753" y="1039"/>
                </a:lnTo>
                <a:lnTo>
                  <a:pt x="3753" y="1037"/>
                </a:lnTo>
                <a:lnTo>
                  <a:pt x="3754" y="1037"/>
                </a:lnTo>
                <a:lnTo>
                  <a:pt x="3754" y="1036"/>
                </a:lnTo>
                <a:lnTo>
                  <a:pt x="3754" y="1035"/>
                </a:lnTo>
                <a:lnTo>
                  <a:pt x="3755" y="1035"/>
                </a:lnTo>
                <a:lnTo>
                  <a:pt x="3755" y="1034"/>
                </a:lnTo>
                <a:lnTo>
                  <a:pt x="3757" y="1034"/>
                </a:lnTo>
                <a:lnTo>
                  <a:pt x="3757" y="1033"/>
                </a:lnTo>
                <a:lnTo>
                  <a:pt x="3757" y="1034"/>
                </a:lnTo>
                <a:lnTo>
                  <a:pt x="3758" y="1034"/>
                </a:lnTo>
                <a:lnTo>
                  <a:pt x="3758" y="1033"/>
                </a:lnTo>
                <a:lnTo>
                  <a:pt x="3758" y="1034"/>
                </a:lnTo>
                <a:lnTo>
                  <a:pt x="3759" y="1034"/>
                </a:lnTo>
                <a:lnTo>
                  <a:pt x="3759" y="1033"/>
                </a:lnTo>
                <a:lnTo>
                  <a:pt x="3759" y="1034"/>
                </a:lnTo>
                <a:lnTo>
                  <a:pt x="3759" y="1035"/>
                </a:lnTo>
                <a:lnTo>
                  <a:pt x="3758" y="1035"/>
                </a:lnTo>
                <a:lnTo>
                  <a:pt x="3758" y="1036"/>
                </a:lnTo>
                <a:lnTo>
                  <a:pt x="3758" y="1037"/>
                </a:lnTo>
                <a:lnTo>
                  <a:pt x="3758" y="1039"/>
                </a:lnTo>
                <a:lnTo>
                  <a:pt x="3757" y="1039"/>
                </a:lnTo>
                <a:lnTo>
                  <a:pt x="3758" y="1039"/>
                </a:lnTo>
                <a:lnTo>
                  <a:pt x="3758" y="1040"/>
                </a:lnTo>
                <a:lnTo>
                  <a:pt x="3758" y="1041"/>
                </a:lnTo>
                <a:lnTo>
                  <a:pt x="3758" y="1042"/>
                </a:lnTo>
                <a:lnTo>
                  <a:pt x="3757" y="1042"/>
                </a:lnTo>
                <a:lnTo>
                  <a:pt x="3758" y="1042"/>
                </a:lnTo>
                <a:lnTo>
                  <a:pt x="3758" y="1043"/>
                </a:lnTo>
                <a:lnTo>
                  <a:pt x="3758" y="1044"/>
                </a:lnTo>
                <a:lnTo>
                  <a:pt x="3758" y="1045"/>
                </a:lnTo>
                <a:lnTo>
                  <a:pt x="3758" y="1046"/>
                </a:lnTo>
                <a:lnTo>
                  <a:pt x="3757" y="1046"/>
                </a:lnTo>
                <a:lnTo>
                  <a:pt x="3757" y="1048"/>
                </a:lnTo>
                <a:lnTo>
                  <a:pt x="3758" y="1048"/>
                </a:lnTo>
                <a:lnTo>
                  <a:pt x="3757" y="1048"/>
                </a:lnTo>
                <a:lnTo>
                  <a:pt x="3757" y="1049"/>
                </a:lnTo>
                <a:lnTo>
                  <a:pt x="3758" y="1049"/>
                </a:lnTo>
                <a:lnTo>
                  <a:pt x="3757" y="1049"/>
                </a:lnTo>
                <a:lnTo>
                  <a:pt x="3757" y="1050"/>
                </a:lnTo>
                <a:lnTo>
                  <a:pt x="3758" y="1050"/>
                </a:lnTo>
                <a:lnTo>
                  <a:pt x="3758" y="1051"/>
                </a:lnTo>
                <a:lnTo>
                  <a:pt x="3757" y="1051"/>
                </a:lnTo>
                <a:lnTo>
                  <a:pt x="3758" y="1051"/>
                </a:lnTo>
                <a:lnTo>
                  <a:pt x="3758" y="1052"/>
                </a:lnTo>
                <a:lnTo>
                  <a:pt x="3758" y="1051"/>
                </a:lnTo>
                <a:lnTo>
                  <a:pt x="3758" y="1052"/>
                </a:lnTo>
                <a:lnTo>
                  <a:pt x="3759" y="1052"/>
                </a:lnTo>
                <a:lnTo>
                  <a:pt x="3759" y="1053"/>
                </a:lnTo>
                <a:lnTo>
                  <a:pt x="3759" y="1054"/>
                </a:lnTo>
                <a:lnTo>
                  <a:pt x="3759" y="1056"/>
                </a:lnTo>
                <a:lnTo>
                  <a:pt x="3759" y="1057"/>
                </a:lnTo>
                <a:lnTo>
                  <a:pt x="3759" y="1058"/>
                </a:lnTo>
                <a:lnTo>
                  <a:pt x="3759" y="1059"/>
                </a:lnTo>
                <a:lnTo>
                  <a:pt x="3759" y="1060"/>
                </a:lnTo>
                <a:lnTo>
                  <a:pt x="3760" y="1060"/>
                </a:lnTo>
                <a:lnTo>
                  <a:pt x="3760" y="1059"/>
                </a:lnTo>
                <a:lnTo>
                  <a:pt x="3760" y="1058"/>
                </a:lnTo>
                <a:lnTo>
                  <a:pt x="3760" y="1057"/>
                </a:lnTo>
                <a:lnTo>
                  <a:pt x="3760" y="1056"/>
                </a:lnTo>
                <a:lnTo>
                  <a:pt x="3760" y="1054"/>
                </a:lnTo>
                <a:lnTo>
                  <a:pt x="3761" y="1054"/>
                </a:lnTo>
                <a:lnTo>
                  <a:pt x="3761" y="1056"/>
                </a:lnTo>
                <a:lnTo>
                  <a:pt x="3762" y="1056"/>
                </a:lnTo>
                <a:lnTo>
                  <a:pt x="3761" y="1056"/>
                </a:lnTo>
                <a:lnTo>
                  <a:pt x="3761" y="1054"/>
                </a:lnTo>
                <a:lnTo>
                  <a:pt x="3762" y="1054"/>
                </a:lnTo>
                <a:lnTo>
                  <a:pt x="3762" y="1053"/>
                </a:lnTo>
                <a:lnTo>
                  <a:pt x="3762" y="1054"/>
                </a:lnTo>
                <a:lnTo>
                  <a:pt x="3763" y="1054"/>
                </a:lnTo>
                <a:lnTo>
                  <a:pt x="3763" y="1053"/>
                </a:lnTo>
                <a:lnTo>
                  <a:pt x="3764" y="1053"/>
                </a:lnTo>
                <a:lnTo>
                  <a:pt x="3766" y="1053"/>
                </a:lnTo>
                <a:lnTo>
                  <a:pt x="3766" y="1052"/>
                </a:lnTo>
                <a:lnTo>
                  <a:pt x="3766" y="1053"/>
                </a:lnTo>
                <a:lnTo>
                  <a:pt x="3764" y="1053"/>
                </a:lnTo>
                <a:lnTo>
                  <a:pt x="3763" y="1053"/>
                </a:lnTo>
                <a:lnTo>
                  <a:pt x="3763" y="1054"/>
                </a:lnTo>
                <a:lnTo>
                  <a:pt x="3762" y="1054"/>
                </a:lnTo>
                <a:lnTo>
                  <a:pt x="3762" y="1053"/>
                </a:lnTo>
                <a:lnTo>
                  <a:pt x="3761" y="1053"/>
                </a:lnTo>
                <a:lnTo>
                  <a:pt x="3760" y="1053"/>
                </a:lnTo>
                <a:lnTo>
                  <a:pt x="3760" y="1052"/>
                </a:lnTo>
                <a:lnTo>
                  <a:pt x="3759" y="1052"/>
                </a:lnTo>
                <a:lnTo>
                  <a:pt x="3759" y="1051"/>
                </a:lnTo>
                <a:lnTo>
                  <a:pt x="3759" y="1050"/>
                </a:lnTo>
                <a:lnTo>
                  <a:pt x="3759" y="1049"/>
                </a:lnTo>
                <a:lnTo>
                  <a:pt x="3759" y="1048"/>
                </a:lnTo>
                <a:lnTo>
                  <a:pt x="3759" y="1046"/>
                </a:lnTo>
                <a:lnTo>
                  <a:pt x="3760" y="1046"/>
                </a:lnTo>
                <a:lnTo>
                  <a:pt x="3759" y="1046"/>
                </a:lnTo>
                <a:lnTo>
                  <a:pt x="3759" y="1045"/>
                </a:lnTo>
                <a:lnTo>
                  <a:pt x="3760" y="1045"/>
                </a:lnTo>
                <a:lnTo>
                  <a:pt x="3759" y="1045"/>
                </a:lnTo>
                <a:lnTo>
                  <a:pt x="3760" y="1045"/>
                </a:lnTo>
                <a:lnTo>
                  <a:pt x="3759" y="1045"/>
                </a:lnTo>
                <a:lnTo>
                  <a:pt x="3759" y="1044"/>
                </a:lnTo>
                <a:lnTo>
                  <a:pt x="3760" y="1044"/>
                </a:lnTo>
                <a:lnTo>
                  <a:pt x="3759" y="1044"/>
                </a:lnTo>
                <a:lnTo>
                  <a:pt x="3759" y="1043"/>
                </a:lnTo>
                <a:lnTo>
                  <a:pt x="3759" y="1042"/>
                </a:lnTo>
                <a:lnTo>
                  <a:pt x="3760" y="1042"/>
                </a:lnTo>
                <a:lnTo>
                  <a:pt x="3760" y="1041"/>
                </a:lnTo>
                <a:lnTo>
                  <a:pt x="3760" y="1040"/>
                </a:lnTo>
                <a:lnTo>
                  <a:pt x="3760" y="1039"/>
                </a:lnTo>
                <a:lnTo>
                  <a:pt x="3759" y="1039"/>
                </a:lnTo>
                <a:lnTo>
                  <a:pt x="3760" y="1039"/>
                </a:lnTo>
                <a:lnTo>
                  <a:pt x="3760" y="1037"/>
                </a:lnTo>
                <a:lnTo>
                  <a:pt x="3760" y="1036"/>
                </a:lnTo>
                <a:lnTo>
                  <a:pt x="3761" y="1036"/>
                </a:lnTo>
                <a:lnTo>
                  <a:pt x="3761" y="1035"/>
                </a:lnTo>
                <a:lnTo>
                  <a:pt x="3761" y="1036"/>
                </a:lnTo>
                <a:lnTo>
                  <a:pt x="3762" y="1036"/>
                </a:lnTo>
                <a:lnTo>
                  <a:pt x="3761" y="1036"/>
                </a:lnTo>
                <a:lnTo>
                  <a:pt x="3762" y="1036"/>
                </a:lnTo>
                <a:lnTo>
                  <a:pt x="3762" y="1037"/>
                </a:lnTo>
                <a:lnTo>
                  <a:pt x="3763" y="1037"/>
                </a:lnTo>
                <a:lnTo>
                  <a:pt x="3763" y="1039"/>
                </a:lnTo>
                <a:lnTo>
                  <a:pt x="3764" y="1039"/>
                </a:lnTo>
                <a:lnTo>
                  <a:pt x="3763" y="1039"/>
                </a:lnTo>
                <a:lnTo>
                  <a:pt x="3764" y="1039"/>
                </a:lnTo>
                <a:lnTo>
                  <a:pt x="3764" y="1040"/>
                </a:lnTo>
                <a:lnTo>
                  <a:pt x="3764" y="1041"/>
                </a:lnTo>
                <a:lnTo>
                  <a:pt x="3764" y="1040"/>
                </a:lnTo>
                <a:lnTo>
                  <a:pt x="3764" y="1039"/>
                </a:lnTo>
                <a:lnTo>
                  <a:pt x="3763" y="1039"/>
                </a:lnTo>
                <a:lnTo>
                  <a:pt x="3764" y="1039"/>
                </a:lnTo>
                <a:lnTo>
                  <a:pt x="3764" y="1037"/>
                </a:lnTo>
                <a:lnTo>
                  <a:pt x="3764" y="1039"/>
                </a:lnTo>
                <a:lnTo>
                  <a:pt x="3764" y="1037"/>
                </a:lnTo>
                <a:lnTo>
                  <a:pt x="3763" y="1037"/>
                </a:lnTo>
                <a:lnTo>
                  <a:pt x="3763" y="1036"/>
                </a:lnTo>
                <a:lnTo>
                  <a:pt x="3764" y="1036"/>
                </a:lnTo>
                <a:lnTo>
                  <a:pt x="3764" y="1037"/>
                </a:lnTo>
                <a:lnTo>
                  <a:pt x="3764" y="1036"/>
                </a:lnTo>
                <a:lnTo>
                  <a:pt x="3766" y="1036"/>
                </a:lnTo>
                <a:lnTo>
                  <a:pt x="3764" y="1036"/>
                </a:lnTo>
                <a:lnTo>
                  <a:pt x="3763" y="1036"/>
                </a:lnTo>
                <a:lnTo>
                  <a:pt x="3762" y="1036"/>
                </a:lnTo>
                <a:lnTo>
                  <a:pt x="3762" y="1035"/>
                </a:lnTo>
                <a:lnTo>
                  <a:pt x="3762" y="1034"/>
                </a:lnTo>
                <a:lnTo>
                  <a:pt x="3761" y="1034"/>
                </a:lnTo>
                <a:lnTo>
                  <a:pt x="3761" y="1033"/>
                </a:lnTo>
                <a:lnTo>
                  <a:pt x="3762" y="1033"/>
                </a:lnTo>
                <a:lnTo>
                  <a:pt x="3762" y="1032"/>
                </a:lnTo>
                <a:lnTo>
                  <a:pt x="3762" y="1031"/>
                </a:lnTo>
                <a:lnTo>
                  <a:pt x="3763" y="1029"/>
                </a:lnTo>
                <a:lnTo>
                  <a:pt x="3763" y="1028"/>
                </a:lnTo>
                <a:lnTo>
                  <a:pt x="3764" y="1027"/>
                </a:lnTo>
                <a:lnTo>
                  <a:pt x="3763" y="1027"/>
                </a:lnTo>
                <a:lnTo>
                  <a:pt x="3763" y="1026"/>
                </a:lnTo>
                <a:lnTo>
                  <a:pt x="3764" y="1026"/>
                </a:lnTo>
                <a:lnTo>
                  <a:pt x="3763" y="1026"/>
                </a:lnTo>
                <a:lnTo>
                  <a:pt x="3764" y="1025"/>
                </a:lnTo>
                <a:lnTo>
                  <a:pt x="3764" y="1024"/>
                </a:lnTo>
                <a:lnTo>
                  <a:pt x="3764" y="1023"/>
                </a:lnTo>
                <a:lnTo>
                  <a:pt x="3766" y="1023"/>
                </a:lnTo>
                <a:lnTo>
                  <a:pt x="3767" y="1023"/>
                </a:lnTo>
                <a:lnTo>
                  <a:pt x="3768" y="1023"/>
                </a:lnTo>
                <a:lnTo>
                  <a:pt x="3768" y="1022"/>
                </a:lnTo>
                <a:lnTo>
                  <a:pt x="3769" y="1022"/>
                </a:lnTo>
                <a:lnTo>
                  <a:pt x="3770" y="1022"/>
                </a:lnTo>
                <a:lnTo>
                  <a:pt x="3770" y="1020"/>
                </a:lnTo>
                <a:lnTo>
                  <a:pt x="3770" y="1019"/>
                </a:lnTo>
                <a:lnTo>
                  <a:pt x="3771" y="1019"/>
                </a:lnTo>
                <a:lnTo>
                  <a:pt x="3771" y="1020"/>
                </a:lnTo>
                <a:lnTo>
                  <a:pt x="3772" y="1020"/>
                </a:lnTo>
                <a:lnTo>
                  <a:pt x="3772" y="1019"/>
                </a:lnTo>
                <a:lnTo>
                  <a:pt x="3772" y="1020"/>
                </a:lnTo>
                <a:lnTo>
                  <a:pt x="3772" y="1019"/>
                </a:lnTo>
                <a:lnTo>
                  <a:pt x="3774" y="1019"/>
                </a:lnTo>
                <a:lnTo>
                  <a:pt x="3775" y="1019"/>
                </a:lnTo>
                <a:lnTo>
                  <a:pt x="3776" y="1019"/>
                </a:lnTo>
                <a:lnTo>
                  <a:pt x="3777" y="1019"/>
                </a:lnTo>
                <a:lnTo>
                  <a:pt x="3777" y="1018"/>
                </a:lnTo>
                <a:lnTo>
                  <a:pt x="3778" y="1018"/>
                </a:lnTo>
                <a:lnTo>
                  <a:pt x="3779" y="1017"/>
                </a:lnTo>
                <a:lnTo>
                  <a:pt x="3780" y="1016"/>
                </a:lnTo>
                <a:lnTo>
                  <a:pt x="3780" y="1015"/>
                </a:lnTo>
                <a:lnTo>
                  <a:pt x="3782" y="1015"/>
                </a:lnTo>
                <a:lnTo>
                  <a:pt x="3782" y="1014"/>
                </a:lnTo>
                <a:lnTo>
                  <a:pt x="3783" y="1014"/>
                </a:lnTo>
                <a:lnTo>
                  <a:pt x="3783" y="1012"/>
                </a:lnTo>
                <a:lnTo>
                  <a:pt x="3783" y="1011"/>
                </a:lnTo>
                <a:lnTo>
                  <a:pt x="3784" y="1011"/>
                </a:lnTo>
                <a:lnTo>
                  <a:pt x="3784" y="1010"/>
                </a:lnTo>
                <a:lnTo>
                  <a:pt x="3784" y="1009"/>
                </a:lnTo>
                <a:lnTo>
                  <a:pt x="3785" y="1008"/>
                </a:lnTo>
                <a:lnTo>
                  <a:pt x="3785" y="1007"/>
                </a:lnTo>
                <a:lnTo>
                  <a:pt x="3785" y="1006"/>
                </a:lnTo>
                <a:lnTo>
                  <a:pt x="3786" y="1006"/>
                </a:lnTo>
                <a:lnTo>
                  <a:pt x="3786" y="1004"/>
                </a:lnTo>
                <a:lnTo>
                  <a:pt x="3786" y="1003"/>
                </a:lnTo>
                <a:lnTo>
                  <a:pt x="3787" y="1002"/>
                </a:lnTo>
                <a:lnTo>
                  <a:pt x="3788" y="1002"/>
                </a:lnTo>
                <a:lnTo>
                  <a:pt x="3789" y="1002"/>
                </a:lnTo>
                <a:lnTo>
                  <a:pt x="3791" y="1002"/>
                </a:lnTo>
                <a:lnTo>
                  <a:pt x="3791" y="1001"/>
                </a:lnTo>
                <a:lnTo>
                  <a:pt x="3791" y="1002"/>
                </a:lnTo>
                <a:lnTo>
                  <a:pt x="3792" y="1002"/>
                </a:lnTo>
                <a:lnTo>
                  <a:pt x="3793" y="1002"/>
                </a:lnTo>
                <a:lnTo>
                  <a:pt x="3794" y="1002"/>
                </a:lnTo>
                <a:lnTo>
                  <a:pt x="3795" y="1002"/>
                </a:lnTo>
                <a:lnTo>
                  <a:pt x="3795" y="1001"/>
                </a:lnTo>
                <a:lnTo>
                  <a:pt x="3795" y="1002"/>
                </a:lnTo>
                <a:lnTo>
                  <a:pt x="3796" y="1002"/>
                </a:lnTo>
                <a:lnTo>
                  <a:pt x="3797" y="1002"/>
                </a:lnTo>
                <a:lnTo>
                  <a:pt x="3796" y="1003"/>
                </a:lnTo>
                <a:lnTo>
                  <a:pt x="3796" y="1004"/>
                </a:lnTo>
                <a:lnTo>
                  <a:pt x="3795" y="1004"/>
                </a:lnTo>
                <a:lnTo>
                  <a:pt x="3796" y="1004"/>
                </a:lnTo>
                <a:lnTo>
                  <a:pt x="3796" y="1006"/>
                </a:lnTo>
                <a:lnTo>
                  <a:pt x="3795" y="1006"/>
                </a:lnTo>
                <a:lnTo>
                  <a:pt x="3795" y="1007"/>
                </a:lnTo>
                <a:lnTo>
                  <a:pt x="3796" y="1007"/>
                </a:lnTo>
                <a:lnTo>
                  <a:pt x="3795" y="1007"/>
                </a:lnTo>
                <a:lnTo>
                  <a:pt x="3796" y="1007"/>
                </a:lnTo>
                <a:lnTo>
                  <a:pt x="3796" y="1008"/>
                </a:lnTo>
                <a:lnTo>
                  <a:pt x="3796" y="1009"/>
                </a:lnTo>
                <a:lnTo>
                  <a:pt x="3797" y="1009"/>
                </a:lnTo>
                <a:lnTo>
                  <a:pt x="3796" y="1009"/>
                </a:lnTo>
                <a:lnTo>
                  <a:pt x="3796" y="1008"/>
                </a:lnTo>
                <a:lnTo>
                  <a:pt x="3796" y="1007"/>
                </a:lnTo>
                <a:lnTo>
                  <a:pt x="3796" y="1006"/>
                </a:lnTo>
                <a:lnTo>
                  <a:pt x="3797" y="1004"/>
                </a:lnTo>
                <a:lnTo>
                  <a:pt x="3797" y="1003"/>
                </a:lnTo>
                <a:lnTo>
                  <a:pt x="3799" y="1003"/>
                </a:lnTo>
                <a:lnTo>
                  <a:pt x="3800" y="1003"/>
                </a:lnTo>
                <a:lnTo>
                  <a:pt x="3801" y="1003"/>
                </a:lnTo>
                <a:lnTo>
                  <a:pt x="3801" y="1004"/>
                </a:lnTo>
                <a:lnTo>
                  <a:pt x="3801" y="1006"/>
                </a:lnTo>
                <a:lnTo>
                  <a:pt x="3801" y="1007"/>
                </a:lnTo>
                <a:lnTo>
                  <a:pt x="3801" y="1008"/>
                </a:lnTo>
                <a:lnTo>
                  <a:pt x="3801" y="1007"/>
                </a:lnTo>
                <a:lnTo>
                  <a:pt x="3801" y="1006"/>
                </a:lnTo>
                <a:lnTo>
                  <a:pt x="3802" y="1006"/>
                </a:lnTo>
                <a:lnTo>
                  <a:pt x="3802" y="1007"/>
                </a:lnTo>
                <a:lnTo>
                  <a:pt x="3803" y="1007"/>
                </a:lnTo>
                <a:lnTo>
                  <a:pt x="3803" y="1008"/>
                </a:lnTo>
                <a:lnTo>
                  <a:pt x="3804" y="1008"/>
                </a:lnTo>
                <a:lnTo>
                  <a:pt x="3805" y="1008"/>
                </a:lnTo>
                <a:lnTo>
                  <a:pt x="3805" y="1009"/>
                </a:lnTo>
                <a:lnTo>
                  <a:pt x="3806" y="1009"/>
                </a:lnTo>
                <a:lnTo>
                  <a:pt x="3806" y="1010"/>
                </a:lnTo>
                <a:lnTo>
                  <a:pt x="3808" y="1010"/>
                </a:lnTo>
                <a:lnTo>
                  <a:pt x="3809" y="1011"/>
                </a:lnTo>
                <a:lnTo>
                  <a:pt x="3810" y="1011"/>
                </a:lnTo>
                <a:lnTo>
                  <a:pt x="3809" y="1011"/>
                </a:lnTo>
                <a:lnTo>
                  <a:pt x="3810" y="1012"/>
                </a:lnTo>
                <a:lnTo>
                  <a:pt x="3810" y="1014"/>
                </a:lnTo>
                <a:lnTo>
                  <a:pt x="3810" y="1015"/>
                </a:lnTo>
                <a:lnTo>
                  <a:pt x="3811" y="1015"/>
                </a:lnTo>
                <a:lnTo>
                  <a:pt x="3811" y="1016"/>
                </a:lnTo>
                <a:lnTo>
                  <a:pt x="3810" y="1016"/>
                </a:lnTo>
                <a:lnTo>
                  <a:pt x="3810" y="1017"/>
                </a:lnTo>
                <a:lnTo>
                  <a:pt x="3810" y="1018"/>
                </a:lnTo>
                <a:lnTo>
                  <a:pt x="3810" y="1019"/>
                </a:lnTo>
                <a:lnTo>
                  <a:pt x="3810" y="1020"/>
                </a:lnTo>
                <a:lnTo>
                  <a:pt x="3809" y="1020"/>
                </a:lnTo>
                <a:lnTo>
                  <a:pt x="3809" y="1022"/>
                </a:lnTo>
                <a:lnTo>
                  <a:pt x="3808" y="1022"/>
                </a:lnTo>
                <a:lnTo>
                  <a:pt x="3808" y="1020"/>
                </a:lnTo>
                <a:lnTo>
                  <a:pt x="3806" y="1020"/>
                </a:lnTo>
                <a:lnTo>
                  <a:pt x="3806" y="1019"/>
                </a:lnTo>
                <a:lnTo>
                  <a:pt x="3805" y="1019"/>
                </a:lnTo>
                <a:lnTo>
                  <a:pt x="3805" y="1018"/>
                </a:lnTo>
                <a:lnTo>
                  <a:pt x="3805" y="1019"/>
                </a:lnTo>
                <a:lnTo>
                  <a:pt x="3806" y="1020"/>
                </a:lnTo>
                <a:lnTo>
                  <a:pt x="3808" y="1020"/>
                </a:lnTo>
                <a:lnTo>
                  <a:pt x="3808" y="1022"/>
                </a:lnTo>
                <a:lnTo>
                  <a:pt x="3809" y="1022"/>
                </a:lnTo>
                <a:lnTo>
                  <a:pt x="3809" y="1023"/>
                </a:lnTo>
                <a:lnTo>
                  <a:pt x="3808" y="1023"/>
                </a:lnTo>
                <a:lnTo>
                  <a:pt x="3808" y="1024"/>
                </a:lnTo>
                <a:lnTo>
                  <a:pt x="3806" y="1024"/>
                </a:lnTo>
                <a:lnTo>
                  <a:pt x="3806" y="1025"/>
                </a:lnTo>
                <a:lnTo>
                  <a:pt x="3805" y="1025"/>
                </a:lnTo>
                <a:lnTo>
                  <a:pt x="3805" y="1024"/>
                </a:lnTo>
                <a:lnTo>
                  <a:pt x="3804" y="1024"/>
                </a:lnTo>
                <a:lnTo>
                  <a:pt x="3805" y="1024"/>
                </a:lnTo>
                <a:lnTo>
                  <a:pt x="3805" y="1025"/>
                </a:lnTo>
                <a:lnTo>
                  <a:pt x="3806" y="1025"/>
                </a:lnTo>
                <a:lnTo>
                  <a:pt x="3806" y="1026"/>
                </a:lnTo>
                <a:lnTo>
                  <a:pt x="3805" y="1026"/>
                </a:lnTo>
                <a:lnTo>
                  <a:pt x="3804" y="1026"/>
                </a:lnTo>
                <a:lnTo>
                  <a:pt x="3803" y="1026"/>
                </a:lnTo>
                <a:lnTo>
                  <a:pt x="3804" y="1026"/>
                </a:lnTo>
                <a:lnTo>
                  <a:pt x="3805" y="1026"/>
                </a:lnTo>
                <a:lnTo>
                  <a:pt x="3806" y="1026"/>
                </a:lnTo>
                <a:lnTo>
                  <a:pt x="3806" y="1027"/>
                </a:lnTo>
                <a:lnTo>
                  <a:pt x="3808" y="1028"/>
                </a:lnTo>
                <a:lnTo>
                  <a:pt x="3806" y="1029"/>
                </a:lnTo>
                <a:lnTo>
                  <a:pt x="3806" y="1031"/>
                </a:lnTo>
                <a:lnTo>
                  <a:pt x="3805" y="1031"/>
                </a:lnTo>
                <a:lnTo>
                  <a:pt x="3805" y="1032"/>
                </a:lnTo>
                <a:lnTo>
                  <a:pt x="3805" y="1033"/>
                </a:lnTo>
                <a:lnTo>
                  <a:pt x="3805" y="1032"/>
                </a:lnTo>
                <a:lnTo>
                  <a:pt x="3805" y="1033"/>
                </a:lnTo>
                <a:lnTo>
                  <a:pt x="3804" y="1033"/>
                </a:lnTo>
                <a:lnTo>
                  <a:pt x="3803" y="1033"/>
                </a:lnTo>
                <a:lnTo>
                  <a:pt x="3803" y="1034"/>
                </a:lnTo>
                <a:lnTo>
                  <a:pt x="3802" y="1034"/>
                </a:lnTo>
                <a:lnTo>
                  <a:pt x="3802" y="1035"/>
                </a:lnTo>
                <a:lnTo>
                  <a:pt x="3801" y="1035"/>
                </a:lnTo>
                <a:lnTo>
                  <a:pt x="3800" y="1035"/>
                </a:lnTo>
                <a:lnTo>
                  <a:pt x="3799" y="1036"/>
                </a:lnTo>
                <a:lnTo>
                  <a:pt x="3797" y="1036"/>
                </a:lnTo>
                <a:lnTo>
                  <a:pt x="3797" y="1035"/>
                </a:lnTo>
                <a:lnTo>
                  <a:pt x="3796" y="1035"/>
                </a:lnTo>
                <a:lnTo>
                  <a:pt x="3797" y="1035"/>
                </a:lnTo>
                <a:lnTo>
                  <a:pt x="3797" y="1036"/>
                </a:lnTo>
                <a:lnTo>
                  <a:pt x="3797" y="1037"/>
                </a:lnTo>
                <a:lnTo>
                  <a:pt x="3797" y="1039"/>
                </a:lnTo>
                <a:lnTo>
                  <a:pt x="3796" y="1039"/>
                </a:lnTo>
                <a:lnTo>
                  <a:pt x="3796" y="1040"/>
                </a:lnTo>
                <a:lnTo>
                  <a:pt x="3797" y="1040"/>
                </a:lnTo>
                <a:lnTo>
                  <a:pt x="3797" y="1041"/>
                </a:lnTo>
                <a:lnTo>
                  <a:pt x="3796" y="1041"/>
                </a:lnTo>
                <a:lnTo>
                  <a:pt x="3796" y="1042"/>
                </a:lnTo>
                <a:lnTo>
                  <a:pt x="3796" y="1043"/>
                </a:lnTo>
                <a:lnTo>
                  <a:pt x="3796" y="1044"/>
                </a:lnTo>
                <a:lnTo>
                  <a:pt x="3795" y="1044"/>
                </a:lnTo>
                <a:lnTo>
                  <a:pt x="3795" y="1045"/>
                </a:lnTo>
                <a:lnTo>
                  <a:pt x="3795" y="1046"/>
                </a:lnTo>
                <a:lnTo>
                  <a:pt x="3794" y="1046"/>
                </a:lnTo>
                <a:lnTo>
                  <a:pt x="3794" y="1048"/>
                </a:lnTo>
                <a:lnTo>
                  <a:pt x="3794" y="1049"/>
                </a:lnTo>
                <a:lnTo>
                  <a:pt x="3794" y="1050"/>
                </a:lnTo>
                <a:lnTo>
                  <a:pt x="3794" y="1051"/>
                </a:lnTo>
                <a:lnTo>
                  <a:pt x="3795" y="1051"/>
                </a:lnTo>
                <a:lnTo>
                  <a:pt x="3795" y="1050"/>
                </a:lnTo>
                <a:lnTo>
                  <a:pt x="3795" y="1049"/>
                </a:lnTo>
                <a:lnTo>
                  <a:pt x="3795" y="1048"/>
                </a:lnTo>
                <a:lnTo>
                  <a:pt x="3795" y="1046"/>
                </a:lnTo>
                <a:lnTo>
                  <a:pt x="3795" y="1045"/>
                </a:lnTo>
                <a:lnTo>
                  <a:pt x="3796" y="1045"/>
                </a:lnTo>
                <a:lnTo>
                  <a:pt x="3796" y="1044"/>
                </a:lnTo>
                <a:lnTo>
                  <a:pt x="3796" y="1043"/>
                </a:lnTo>
                <a:lnTo>
                  <a:pt x="3797" y="1043"/>
                </a:lnTo>
                <a:lnTo>
                  <a:pt x="3797" y="1042"/>
                </a:lnTo>
                <a:lnTo>
                  <a:pt x="3797" y="1041"/>
                </a:lnTo>
                <a:lnTo>
                  <a:pt x="3797" y="1040"/>
                </a:lnTo>
                <a:lnTo>
                  <a:pt x="3797" y="1039"/>
                </a:lnTo>
                <a:lnTo>
                  <a:pt x="3799" y="1039"/>
                </a:lnTo>
                <a:lnTo>
                  <a:pt x="3799" y="1037"/>
                </a:lnTo>
                <a:lnTo>
                  <a:pt x="3799" y="1036"/>
                </a:lnTo>
                <a:lnTo>
                  <a:pt x="3800" y="1036"/>
                </a:lnTo>
                <a:lnTo>
                  <a:pt x="3801" y="1036"/>
                </a:lnTo>
                <a:lnTo>
                  <a:pt x="3802" y="1036"/>
                </a:lnTo>
                <a:lnTo>
                  <a:pt x="3802" y="1037"/>
                </a:lnTo>
                <a:lnTo>
                  <a:pt x="3802" y="1039"/>
                </a:lnTo>
                <a:lnTo>
                  <a:pt x="3803" y="1039"/>
                </a:lnTo>
                <a:lnTo>
                  <a:pt x="3803" y="1037"/>
                </a:lnTo>
                <a:lnTo>
                  <a:pt x="3804" y="1037"/>
                </a:lnTo>
                <a:lnTo>
                  <a:pt x="3804" y="1036"/>
                </a:lnTo>
                <a:lnTo>
                  <a:pt x="3804" y="1035"/>
                </a:lnTo>
                <a:lnTo>
                  <a:pt x="3804" y="1034"/>
                </a:lnTo>
                <a:lnTo>
                  <a:pt x="3805" y="1034"/>
                </a:lnTo>
                <a:lnTo>
                  <a:pt x="3806" y="1033"/>
                </a:lnTo>
                <a:lnTo>
                  <a:pt x="3806" y="1034"/>
                </a:lnTo>
                <a:lnTo>
                  <a:pt x="3805" y="1034"/>
                </a:lnTo>
                <a:lnTo>
                  <a:pt x="3805" y="1035"/>
                </a:lnTo>
                <a:lnTo>
                  <a:pt x="3805" y="1036"/>
                </a:lnTo>
                <a:lnTo>
                  <a:pt x="3805" y="1037"/>
                </a:lnTo>
                <a:lnTo>
                  <a:pt x="3806" y="1037"/>
                </a:lnTo>
                <a:lnTo>
                  <a:pt x="3808" y="1037"/>
                </a:lnTo>
                <a:lnTo>
                  <a:pt x="3808" y="1036"/>
                </a:lnTo>
                <a:lnTo>
                  <a:pt x="3806" y="1037"/>
                </a:lnTo>
                <a:lnTo>
                  <a:pt x="3806" y="1036"/>
                </a:lnTo>
                <a:lnTo>
                  <a:pt x="3808" y="1036"/>
                </a:lnTo>
                <a:lnTo>
                  <a:pt x="3808" y="1037"/>
                </a:lnTo>
                <a:lnTo>
                  <a:pt x="3809" y="1037"/>
                </a:lnTo>
                <a:lnTo>
                  <a:pt x="3808" y="1037"/>
                </a:lnTo>
                <a:lnTo>
                  <a:pt x="3808" y="1039"/>
                </a:lnTo>
                <a:lnTo>
                  <a:pt x="3808" y="1037"/>
                </a:lnTo>
                <a:lnTo>
                  <a:pt x="3808" y="1039"/>
                </a:lnTo>
                <a:lnTo>
                  <a:pt x="3809" y="1037"/>
                </a:lnTo>
                <a:lnTo>
                  <a:pt x="3810" y="1039"/>
                </a:lnTo>
                <a:lnTo>
                  <a:pt x="3809" y="1039"/>
                </a:lnTo>
                <a:lnTo>
                  <a:pt x="3810" y="1039"/>
                </a:lnTo>
                <a:lnTo>
                  <a:pt x="3810" y="1040"/>
                </a:lnTo>
                <a:lnTo>
                  <a:pt x="3809" y="1040"/>
                </a:lnTo>
                <a:lnTo>
                  <a:pt x="3809" y="1041"/>
                </a:lnTo>
                <a:lnTo>
                  <a:pt x="3810" y="1041"/>
                </a:lnTo>
                <a:lnTo>
                  <a:pt x="3810" y="1042"/>
                </a:lnTo>
                <a:lnTo>
                  <a:pt x="3810" y="1043"/>
                </a:lnTo>
                <a:lnTo>
                  <a:pt x="3810" y="1042"/>
                </a:lnTo>
                <a:lnTo>
                  <a:pt x="3810" y="1041"/>
                </a:lnTo>
                <a:lnTo>
                  <a:pt x="3810" y="1040"/>
                </a:lnTo>
                <a:lnTo>
                  <a:pt x="3810" y="1039"/>
                </a:lnTo>
                <a:lnTo>
                  <a:pt x="3810" y="1037"/>
                </a:lnTo>
                <a:lnTo>
                  <a:pt x="3809" y="1037"/>
                </a:lnTo>
                <a:lnTo>
                  <a:pt x="3809" y="1036"/>
                </a:lnTo>
                <a:lnTo>
                  <a:pt x="3808" y="1036"/>
                </a:lnTo>
                <a:lnTo>
                  <a:pt x="3806" y="1036"/>
                </a:lnTo>
                <a:lnTo>
                  <a:pt x="3806" y="1035"/>
                </a:lnTo>
                <a:lnTo>
                  <a:pt x="3806" y="1034"/>
                </a:lnTo>
                <a:lnTo>
                  <a:pt x="3808" y="1034"/>
                </a:lnTo>
                <a:lnTo>
                  <a:pt x="3806" y="1034"/>
                </a:lnTo>
                <a:lnTo>
                  <a:pt x="3808" y="1034"/>
                </a:lnTo>
                <a:lnTo>
                  <a:pt x="3806" y="1034"/>
                </a:lnTo>
                <a:lnTo>
                  <a:pt x="3806" y="1033"/>
                </a:lnTo>
                <a:lnTo>
                  <a:pt x="3808" y="1033"/>
                </a:lnTo>
                <a:lnTo>
                  <a:pt x="3808" y="1032"/>
                </a:lnTo>
                <a:lnTo>
                  <a:pt x="3808" y="1031"/>
                </a:lnTo>
                <a:lnTo>
                  <a:pt x="3809" y="1031"/>
                </a:lnTo>
                <a:lnTo>
                  <a:pt x="3810" y="1031"/>
                </a:lnTo>
                <a:lnTo>
                  <a:pt x="3810" y="1032"/>
                </a:lnTo>
                <a:lnTo>
                  <a:pt x="3811" y="1032"/>
                </a:lnTo>
                <a:lnTo>
                  <a:pt x="3811" y="1031"/>
                </a:lnTo>
                <a:lnTo>
                  <a:pt x="3811" y="1032"/>
                </a:lnTo>
                <a:lnTo>
                  <a:pt x="3812" y="1032"/>
                </a:lnTo>
                <a:lnTo>
                  <a:pt x="3813" y="1032"/>
                </a:lnTo>
                <a:lnTo>
                  <a:pt x="3813" y="1033"/>
                </a:lnTo>
                <a:lnTo>
                  <a:pt x="3813" y="1032"/>
                </a:lnTo>
                <a:lnTo>
                  <a:pt x="3814" y="1032"/>
                </a:lnTo>
                <a:lnTo>
                  <a:pt x="3814" y="1033"/>
                </a:lnTo>
                <a:lnTo>
                  <a:pt x="3814" y="1034"/>
                </a:lnTo>
                <a:lnTo>
                  <a:pt x="3816" y="1034"/>
                </a:lnTo>
                <a:lnTo>
                  <a:pt x="3816" y="1035"/>
                </a:lnTo>
                <a:lnTo>
                  <a:pt x="3816" y="1034"/>
                </a:lnTo>
                <a:lnTo>
                  <a:pt x="3816" y="1035"/>
                </a:lnTo>
                <a:lnTo>
                  <a:pt x="3816" y="1034"/>
                </a:lnTo>
                <a:lnTo>
                  <a:pt x="3817" y="1034"/>
                </a:lnTo>
                <a:lnTo>
                  <a:pt x="3817" y="1035"/>
                </a:lnTo>
                <a:lnTo>
                  <a:pt x="3818" y="1035"/>
                </a:lnTo>
                <a:lnTo>
                  <a:pt x="3818" y="1034"/>
                </a:lnTo>
                <a:lnTo>
                  <a:pt x="3818" y="1035"/>
                </a:lnTo>
                <a:lnTo>
                  <a:pt x="3818" y="1036"/>
                </a:lnTo>
                <a:lnTo>
                  <a:pt x="3818" y="1035"/>
                </a:lnTo>
                <a:lnTo>
                  <a:pt x="3819" y="1035"/>
                </a:lnTo>
                <a:lnTo>
                  <a:pt x="3820" y="1035"/>
                </a:lnTo>
                <a:lnTo>
                  <a:pt x="3821" y="1036"/>
                </a:lnTo>
                <a:lnTo>
                  <a:pt x="3822" y="1036"/>
                </a:lnTo>
                <a:lnTo>
                  <a:pt x="3822" y="1037"/>
                </a:lnTo>
                <a:lnTo>
                  <a:pt x="3823" y="1037"/>
                </a:lnTo>
                <a:lnTo>
                  <a:pt x="3823" y="1039"/>
                </a:lnTo>
                <a:lnTo>
                  <a:pt x="3823" y="1040"/>
                </a:lnTo>
                <a:lnTo>
                  <a:pt x="3823" y="1041"/>
                </a:lnTo>
                <a:lnTo>
                  <a:pt x="3823" y="1040"/>
                </a:lnTo>
                <a:lnTo>
                  <a:pt x="3823" y="1039"/>
                </a:lnTo>
                <a:lnTo>
                  <a:pt x="3823" y="1037"/>
                </a:lnTo>
                <a:lnTo>
                  <a:pt x="3825" y="1037"/>
                </a:lnTo>
                <a:lnTo>
                  <a:pt x="3826" y="1037"/>
                </a:lnTo>
                <a:lnTo>
                  <a:pt x="3827" y="1037"/>
                </a:lnTo>
                <a:lnTo>
                  <a:pt x="3827" y="1039"/>
                </a:lnTo>
                <a:lnTo>
                  <a:pt x="3827" y="1037"/>
                </a:lnTo>
                <a:lnTo>
                  <a:pt x="3826" y="1037"/>
                </a:lnTo>
                <a:lnTo>
                  <a:pt x="3825" y="1037"/>
                </a:lnTo>
                <a:lnTo>
                  <a:pt x="3825" y="1036"/>
                </a:lnTo>
                <a:lnTo>
                  <a:pt x="3826" y="1036"/>
                </a:lnTo>
                <a:lnTo>
                  <a:pt x="3825" y="1036"/>
                </a:lnTo>
                <a:lnTo>
                  <a:pt x="3826" y="1036"/>
                </a:lnTo>
                <a:lnTo>
                  <a:pt x="3825" y="1036"/>
                </a:lnTo>
                <a:lnTo>
                  <a:pt x="3826" y="1036"/>
                </a:lnTo>
                <a:lnTo>
                  <a:pt x="3825" y="1036"/>
                </a:lnTo>
                <a:lnTo>
                  <a:pt x="3825" y="1037"/>
                </a:lnTo>
                <a:lnTo>
                  <a:pt x="3823" y="1037"/>
                </a:lnTo>
                <a:lnTo>
                  <a:pt x="3823" y="1036"/>
                </a:lnTo>
                <a:lnTo>
                  <a:pt x="3823" y="1035"/>
                </a:lnTo>
                <a:lnTo>
                  <a:pt x="3822" y="1035"/>
                </a:lnTo>
                <a:lnTo>
                  <a:pt x="3823" y="1035"/>
                </a:lnTo>
                <a:lnTo>
                  <a:pt x="3822" y="1035"/>
                </a:lnTo>
                <a:lnTo>
                  <a:pt x="3823" y="1035"/>
                </a:lnTo>
                <a:lnTo>
                  <a:pt x="3822" y="1035"/>
                </a:lnTo>
                <a:lnTo>
                  <a:pt x="3821" y="1035"/>
                </a:lnTo>
                <a:lnTo>
                  <a:pt x="3821" y="1034"/>
                </a:lnTo>
                <a:lnTo>
                  <a:pt x="3820" y="1034"/>
                </a:lnTo>
                <a:lnTo>
                  <a:pt x="3820" y="1033"/>
                </a:lnTo>
                <a:lnTo>
                  <a:pt x="3820" y="1032"/>
                </a:lnTo>
                <a:lnTo>
                  <a:pt x="3819" y="1032"/>
                </a:lnTo>
                <a:lnTo>
                  <a:pt x="3820" y="1032"/>
                </a:lnTo>
                <a:lnTo>
                  <a:pt x="3819" y="1032"/>
                </a:lnTo>
                <a:lnTo>
                  <a:pt x="3819" y="1033"/>
                </a:lnTo>
                <a:lnTo>
                  <a:pt x="3818" y="1033"/>
                </a:lnTo>
                <a:lnTo>
                  <a:pt x="3817" y="1033"/>
                </a:lnTo>
                <a:lnTo>
                  <a:pt x="3817" y="1032"/>
                </a:lnTo>
                <a:lnTo>
                  <a:pt x="3816" y="1032"/>
                </a:lnTo>
                <a:lnTo>
                  <a:pt x="3816" y="1031"/>
                </a:lnTo>
                <a:lnTo>
                  <a:pt x="3814" y="1031"/>
                </a:lnTo>
                <a:lnTo>
                  <a:pt x="3816" y="1031"/>
                </a:lnTo>
                <a:lnTo>
                  <a:pt x="3814" y="1031"/>
                </a:lnTo>
                <a:lnTo>
                  <a:pt x="3816" y="1031"/>
                </a:lnTo>
                <a:lnTo>
                  <a:pt x="3814" y="1031"/>
                </a:lnTo>
                <a:lnTo>
                  <a:pt x="3813" y="1031"/>
                </a:lnTo>
                <a:lnTo>
                  <a:pt x="3813" y="1029"/>
                </a:lnTo>
                <a:lnTo>
                  <a:pt x="3812" y="1029"/>
                </a:lnTo>
                <a:lnTo>
                  <a:pt x="3811" y="1029"/>
                </a:lnTo>
                <a:lnTo>
                  <a:pt x="3811" y="1028"/>
                </a:lnTo>
                <a:lnTo>
                  <a:pt x="3811" y="1027"/>
                </a:lnTo>
                <a:lnTo>
                  <a:pt x="3810" y="1027"/>
                </a:lnTo>
                <a:lnTo>
                  <a:pt x="3810" y="1026"/>
                </a:lnTo>
                <a:lnTo>
                  <a:pt x="3811" y="1026"/>
                </a:lnTo>
                <a:lnTo>
                  <a:pt x="3811" y="1025"/>
                </a:lnTo>
                <a:lnTo>
                  <a:pt x="3812" y="1025"/>
                </a:lnTo>
                <a:lnTo>
                  <a:pt x="3812" y="1024"/>
                </a:lnTo>
                <a:lnTo>
                  <a:pt x="3813" y="1024"/>
                </a:lnTo>
                <a:lnTo>
                  <a:pt x="3813" y="1023"/>
                </a:lnTo>
                <a:lnTo>
                  <a:pt x="3814" y="1023"/>
                </a:lnTo>
                <a:lnTo>
                  <a:pt x="3814" y="1022"/>
                </a:lnTo>
                <a:lnTo>
                  <a:pt x="3814" y="1020"/>
                </a:lnTo>
                <a:lnTo>
                  <a:pt x="3814" y="1019"/>
                </a:lnTo>
                <a:lnTo>
                  <a:pt x="3814" y="1018"/>
                </a:lnTo>
                <a:lnTo>
                  <a:pt x="3816" y="1018"/>
                </a:lnTo>
                <a:lnTo>
                  <a:pt x="3816" y="1017"/>
                </a:lnTo>
                <a:lnTo>
                  <a:pt x="3817" y="1018"/>
                </a:lnTo>
                <a:lnTo>
                  <a:pt x="3817" y="1017"/>
                </a:lnTo>
                <a:lnTo>
                  <a:pt x="3817" y="1018"/>
                </a:lnTo>
                <a:lnTo>
                  <a:pt x="3818" y="1018"/>
                </a:lnTo>
                <a:lnTo>
                  <a:pt x="3819" y="1018"/>
                </a:lnTo>
                <a:lnTo>
                  <a:pt x="3818" y="1018"/>
                </a:lnTo>
                <a:lnTo>
                  <a:pt x="3818" y="1019"/>
                </a:lnTo>
                <a:lnTo>
                  <a:pt x="3819" y="1019"/>
                </a:lnTo>
                <a:lnTo>
                  <a:pt x="3819" y="1020"/>
                </a:lnTo>
                <a:lnTo>
                  <a:pt x="3820" y="1020"/>
                </a:lnTo>
                <a:lnTo>
                  <a:pt x="3820" y="1019"/>
                </a:lnTo>
                <a:lnTo>
                  <a:pt x="3820" y="1020"/>
                </a:lnTo>
                <a:lnTo>
                  <a:pt x="3821" y="1020"/>
                </a:lnTo>
                <a:lnTo>
                  <a:pt x="3821" y="1022"/>
                </a:lnTo>
                <a:lnTo>
                  <a:pt x="3821" y="1023"/>
                </a:lnTo>
                <a:lnTo>
                  <a:pt x="3821" y="1022"/>
                </a:lnTo>
                <a:lnTo>
                  <a:pt x="3821" y="1023"/>
                </a:lnTo>
                <a:lnTo>
                  <a:pt x="3822" y="1023"/>
                </a:lnTo>
                <a:lnTo>
                  <a:pt x="3821" y="1023"/>
                </a:lnTo>
                <a:lnTo>
                  <a:pt x="3822" y="1023"/>
                </a:lnTo>
                <a:lnTo>
                  <a:pt x="3822" y="1022"/>
                </a:lnTo>
                <a:lnTo>
                  <a:pt x="3823" y="1022"/>
                </a:lnTo>
                <a:lnTo>
                  <a:pt x="3822" y="1022"/>
                </a:lnTo>
                <a:lnTo>
                  <a:pt x="3821" y="1022"/>
                </a:lnTo>
                <a:lnTo>
                  <a:pt x="3821" y="1020"/>
                </a:lnTo>
                <a:lnTo>
                  <a:pt x="3821" y="1019"/>
                </a:lnTo>
                <a:lnTo>
                  <a:pt x="3820" y="1019"/>
                </a:lnTo>
                <a:lnTo>
                  <a:pt x="3820" y="1018"/>
                </a:lnTo>
                <a:lnTo>
                  <a:pt x="3819" y="1018"/>
                </a:lnTo>
                <a:lnTo>
                  <a:pt x="3819" y="1017"/>
                </a:lnTo>
                <a:lnTo>
                  <a:pt x="3820" y="1017"/>
                </a:lnTo>
                <a:lnTo>
                  <a:pt x="3820" y="1016"/>
                </a:lnTo>
                <a:lnTo>
                  <a:pt x="3820" y="1015"/>
                </a:lnTo>
                <a:lnTo>
                  <a:pt x="3821" y="1015"/>
                </a:lnTo>
                <a:lnTo>
                  <a:pt x="3821" y="1014"/>
                </a:lnTo>
                <a:lnTo>
                  <a:pt x="3822" y="1014"/>
                </a:lnTo>
                <a:lnTo>
                  <a:pt x="3823" y="1014"/>
                </a:lnTo>
                <a:lnTo>
                  <a:pt x="3823" y="1012"/>
                </a:lnTo>
                <a:lnTo>
                  <a:pt x="3825" y="1012"/>
                </a:lnTo>
                <a:lnTo>
                  <a:pt x="3825" y="1014"/>
                </a:lnTo>
                <a:lnTo>
                  <a:pt x="3825" y="1012"/>
                </a:lnTo>
                <a:lnTo>
                  <a:pt x="3826" y="1012"/>
                </a:lnTo>
                <a:lnTo>
                  <a:pt x="3825" y="1012"/>
                </a:lnTo>
                <a:lnTo>
                  <a:pt x="3826" y="1012"/>
                </a:lnTo>
                <a:lnTo>
                  <a:pt x="3827" y="1012"/>
                </a:lnTo>
                <a:lnTo>
                  <a:pt x="3828" y="1012"/>
                </a:lnTo>
                <a:lnTo>
                  <a:pt x="3827" y="1012"/>
                </a:lnTo>
                <a:lnTo>
                  <a:pt x="3826" y="1012"/>
                </a:lnTo>
                <a:lnTo>
                  <a:pt x="3825" y="1012"/>
                </a:lnTo>
                <a:lnTo>
                  <a:pt x="3825" y="1014"/>
                </a:lnTo>
                <a:lnTo>
                  <a:pt x="3825" y="1012"/>
                </a:lnTo>
                <a:lnTo>
                  <a:pt x="3823" y="1012"/>
                </a:lnTo>
                <a:lnTo>
                  <a:pt x="3822" y="1012"/>
                </a:lnTo>
                <a:lnTo>
                  <a:pt x="3822" y="1011"/>
                </a:lnTo>
                <a:lnTo>
                  <a:pt x="3822" y="1010"/>
                </a:lnTo>
                <a:lnTo>
                  <a:pt x="3823" y="1010"/>
                </a:lnTo>
                <a:lnTo>
                  <a:pt x="3822" y="1010"/>
                </a:lnTo>
                <a:lnTo>
                  <a:pt x="3823" y="1010"/>
                </a:lnTo>
                <a:lnTo>
                  <a:pt x="3825" y="1010"/>
                </a:lnTo>
                <a:lnTo>
                  <a:pt x="3823" y="1009"/>
                </a:lnTo>
                <a:lnTo>
                  <a:pt x="3825" y="1009"/>
                </a:lnTo>
                <a:lnTo>
                  <a:pt x="3823" y="1009"/>
                </a:lnTo>
                <a:lnTo>
                  <a:pt x="3823" y="1010"/>
                </a:lnTo>
                <a:lnTo>
                  <a:pt x="3825" y="1010"/>
                </a:lnTo>
                <a:lnTo>
                  <a:pt x="3823" y="1010"/>
                </a:lnTo>
                <a:lnTo>
                  <a:pt x="3822" y="1010"/>
                </a:lnTo>
                <a:lnTo>
                  <a:pt x="3822" y="1009"/>
                </a:lnTo>
                <a:lnTo>
                  <a:pt x="3822" y="1010"/>
                </a:lnTo>
                <a:lnTo>
                  <a:pt x="3822" y="1011"/>
                </a:lnTo>
                <a:lnTo>
                  <a:pt x="3821" y="1011"/>
                </a:lnTo>
                <a:lnTo>
                  <a:pt x="3821" y="1012"/>
                </a:lnTo>
                <a:lnTo>
                  <a:pt x="3821" y="1014"/>
                </a:lnTo>
                <a:lnTo>
                  <a:pt x="3821" y="1012"/>
                </a:lnTo>
                <a:lnTo>
                  <a:pt x="3820" y="1012"/>
                </a:lnTo>
                <a:lnTo>
                  <a:pt x="3820" y="1014"/>
                </a:lnTo>
                <a:lnTo>
                  <a:pt x="3819" y="1014"/>
                </a:lnTo>
                <a:lnTo>
                  <a:pt x="3819" y="1015"/>
                </a:lnTo>
                <a:lnTo>
                  <a:pt x="3818" y="1015"/>
                </a:lnTo>
                <a:lnTo>
                  <a:pt x="3817" y="1015"/>
                </a:lnTo>
                <a:lnTo>
                  <a:pt x="3816" y="1015"/>
                </a:lnTo>
                <a:lnTo>
                  <a:pt x="3816" y="1014"/>
                </a:lnTo>
                <a:lnTo>
                  <a:pt x="3814" y="1014"/>
                </a:lnTo>
                <a:lnTo>
                  <a:pt x="3814" y="1012"/>
                </a:lnTo>
                <a:lnTo>
                  <a:pt x="3814" y="1011"/>
                </a:lnTo>
                <a:lnTo>
                  <a:pt x="3813" y="1011"/>
                </a:lnTo>
                <a:lnTo>
                  <a:pt x="3812" y="1011"/>
                </a:lnTo>
                <a:lnTo>
                  <a:pt x="3812" y="1010"/>
                </a:lnTo>
                <a:lnTo>
                  <a:pt x="3812" y="1009"/>
                </a:lnTo>
                <a:lnTo>
                  <a:pt x="3811" y="1009"/>
                </a:lnTo>
                <a:lnTo>
                  <a:pt x="3811" y="1008"/>
                </a:lnTo>
                <a:lnTo>
                  <a:pt x="3811" y="1007"/>
                </a:lnTo>
                <a:lnTo>
                  <a:pt x="3812" y="1007"/>
                </a:lnTo>
                <a:lnTo>
                  <a:pt x="3813" y="1007"/>
                </a:lnTo>
                <a:lnTo>
                  <a:pt x="3814" y="1007"/>
                </a:lnTo>
                <a:lnTo>
                  <a:pt x="3816" y="1007"/>
                </a:lnTo>
                <a:lnTo>
                  <a:pt x="3814" y="1007"/>
                </a:lnTo>
                <a:lnTo>
                  <a:pt x="3816" y="1007"/>
                </a:lnTo>
                <a:lnTo>
                  <a:pt x="3814" y="1007"/>
                </a:lnTo>
                <a:lnTo>
                  <a:pt x="3814" y="1006"/>
                </a:lnTo>
                <a:lnTo>
                  <a:pt x="3816" y="1006"/>
                </a:lnTo>
                <a:lnTo>
                  <a:pt x="3816" y="1007"/>
                </a:lnTo>
                <a:lnTo>
                  <a:pt x="3816" y="1006"/>
                </a:lnTo>
                <a:lnTo>
                  <a:pt x="3817" y="1006"/>
                </a:lnTo>
                <a:lnTo>
                  <a:pt x="3818" y="1006"/>
                </a:lnTo>
                <a:lnTo>
                  <a:pt x="3817" y="1006"/>
                </a:lnTo>
                <a:lnTo>
                  <a:pt x="3817" y="1004"/>
                </a:lnTo>
                <a:lnTo>
                  <a:pt x="3817" y="1006"/>
                </a:lnTo>
                <a:lnTo>
                  <a:pt x="3816" y="1006"/>
                </a:lnTo>
                <a:lnTo>
                  <a:pt x="3816" y="1007"/>
                </a:lnTo>
                <a:lnTo>
                  <a:pt x="3816" y="1006"/>
                </a:lnTo>
                <a:lnTo>
                  <a:pt x="3814" y="1006"/>
                </a:lnTo>
                <a:lnTo>
                  <a:pt x="3814" y="1007"/>
                </a:lnTo>
                <a:lnTo>
                  <a:pt x="3814" y="1006"/>
                </a:lnTo>
                <a:lnTo>
                  <a:pt x="3814" y="1007"/>
                </a:lnTo>
                <a:lnTo>
                  <a:pt x="3814" y="1006"/>
                </a:lnTo>
                <a:lnTo>
                  <a:pt x="3813" y="1006"/>
                </a:lnTo>
                <a:lnTo>
                  <a:pt x="3813" y="1007"/>
                </a:lnTo>
                <a:lnTo>
                  <a:pt x="3813" y="1006"/>
                </a:lnTo>
                <a:lnTo>
                  <a:pt x="3812" y="1006"/>
                </a:lnTo>
                <a:lnTo>
                  <a:pt x="3811" y="1006"/>
                </a:lnTo>
                <a:lnTo>
                  <a:pt x="3812" y="1006"/>
                </a:lnTo>
                <a:lnTo>
                  <a:pt x="3812" y="1004"/>
                </a:lnTo>
                <a:lnTo>
                  <a:pt x="3812" y="1006"/>
                </a:lnTo>
                <a:lnTo>
                  <a:pt x="3811" y="1006"/>
                </a:lnTo>
                <a:lnTo>
                  <a:pt x="3811" y="1007"/>
                </a:lnTo>
                <a:lnTo>
                  <a:pt x="3811" y="1006"/>
                </a:lnTo>
                <a:lnTo>
                  <a:pt x="3811" y="1007"/>
                </a:lnTo>
                <a:lnTo>
                  <a:pt x="3810" y="1007"/>
                </a:lnTo>
                <a:lnTo>
                  <a:pt x="3809" y="1006"/>
                </a:lnTo>
                <a:lnTo>
                  <a:pt x="3810" y="1006"/>
                </a:lnTo>
                <a:lnTo>
                  <a:pt x="3809" y="1006"/>
                </a:lnTo>
                <a:lnTo>
                  <a:pt x="3809" y="1004"/>
                </a:lnTo>
                <a:lnTo>
                  <a:pt x="3809" y="1003"/>
                </a:lnTo>
                <a:lnTo>
                  <a:pt x="3810" y="1003"/>
                </a:lnTo>
                <a:lnTo>
                  <a:pt x="3810" y="1002"/>
                </a:lnTo>
                <a:lnTo>
                  <a:pt x="3809" y="1002"/>
                </a:lnTo>
                <a:lnTo>
                  <a:pt x="3810" y="1002"/>
                </a:lnTo>
                <a:lnTo>
                  <a:pt x="3810" y="1001"/>
                </a:lnTo>
                <a:lnTo>
                  <a:pt x="3811" y="1001"/>
                </a:lnTo>
                <a:lnTo>
                  <a:pt x="3810" y="1001"/>
                </a:lnTo>
                <a:lnTo>
                  <a:pt x="3810" y="1002"/>
                </a:lnTo>
                <a:lnTo>
                  <a:pt x="3809" y="1002"/>
                </a:lnTo>
                <a:lnTo>
                  <a:pt x="3809" y="1001"/>
                </a:lnTo>
                <a:lnTo>
                  <a:pt x="3809" y="1000"/>
                </a:lnTo>
                <a:lnTo>
                  <a:pt x="3810" y="1000"/>
                </a:lnTo>
                <a:lnTo>
                  <a:pt x="3809" y="1000"/>
                </a:lnTo>
                <a:lnTo>
                  <a:pt x="3809" y="1001"/>
                </a:lnTo>
                <a:lnTo>
                  <a:pt x="3809" y="1000"/>
                </a:lnTo>
                <a:lnTo>
                  <a:pt x="3808" y="1000"/>
                </a:lnTo>
                <a:lnTo>
                  <a:pt x="3809" y="1000"/>
                </a:lnTo>
                <a:lnTo>
                  <a:pt x="3809" y="1001"/>
                </a:lnTo>
                <a:lnTo>
                  <a:pt x="3809" y="1002"/>
                </a:lnTo>
                <a:lnTo>
                  <a:pt x="3809" y="1003"/>
                </a:lnTo>
                <a:lnTo>
                  <a:pt x="3808" y="1003"/>
                </a:lnTo>
                <a:lnTo>
                  <a:pt x="3806" y="1003"/>
                </a:lnTo>
                <a:lnTo>
                  <a:pt x="3805" y="1003"/>
                </a:lnTo>
                <a:lnTo>
                  <a:pt x="3805" y="1002"/>
                </a:lnTo>
                <a:lnTo>
                  <a:pt x="3804" y="1002"/>
                </a:lnTo>
                <a:lnTo>
                  <a:pt x="3804" y="1001"/>
                </a:lnTo>
                <a:lnTo>
                  <a:pt x="3803" y="1001"/>
                </a:lnTo>
                <a:lnTo>
                  <a:pt x="3802" y="1001"/>
                </a:lnTo>
                <a:lnTo>
                  <a:pt x="3802" y="1000"/>
                </a:lnTo>
                <a:lnTo>
                  <a:pt x="3803" y="1000"/>
                </a:lnTo>
                <a:lnTo>
                  <a:pt x="3803" y="999"/>
                </a:lnTo>
                <a:lnTo>
                  <a:pt x="3802" y="999"/>
                </a:lnTo>
                <a:lnTo>
                  <a:pt x="3802" y="998"/>
                </a:lnTo>
                <a:lnTo>
                  <a:pt x="3803" y="998"/>
                </a:lnTo>
                <a:lnTo>
                  <a:pt x="3803" y="997"/>
                </a:lnTo>
                <a:lnTo>
                  <a:pt x="3802" y="997"/>
                </a:lnTo>
                <a:lnTo>
                  <a:pt x="3802" y="995"/>
                </a:lnTo>
                <a:lnTo>
                  <a:pt x="3803" y="995"/>
                </a:lnTo>
                <a:lnTo>
                  <a:pt x="3802" y="995"/>
                </a:lnTo>
                <a:lnTo>
                  <a:pt x="3802" y="994"/>
                </a:lnTo>
                <a:lnTo>
                  <a:pt x="3802" y="993"/>
                </a:lnTo>
                <a:lnTo>
                  <a:pt x="3803" y="993"/>
                </a:lnTo>
                <a:lnTo>
                  <a:pt x="3804" y="993"/>
                </a:lnTo>
                <a:lnTo>
                  <a:pt x="3804" y="992"/>
                </a:lnTo>
                <a:lnTo>
                  <a:pt x="3805" y="992"/>
                </a:lnTo>
                <a:lnTo>
                  <a:pt x="3806" y="992"/>
                </a:lnTo>
                <a:lnTo>
                  <a:pt x="3806" y="991"/>
                </a:lnTo>
                <a:lnTo>
                  <a:pt x="3808" y="991"/>
                </a:lnTo>
                <a:lnTo>
                  <a:pt x="3808" y="990"/>
                </a:lnTo>
                <a:lnTo>
                  <a:pt x="3809" y="990"/>
                </a:lnTo>
                <a:lnTo>
                  <a:pt x="3809" y="989"/>
                </a:lnTo>
                <a:lnTo>
                  <a:pt x="3809" y="987"/>
                </a:lnTo>
                <a:lnTo>
                  <a:pt x="3810" y="987"/>
                </a:lnTo>
                <a:lnTo>
                  <a:pt x="3810" y="986"/>
                </a:lnTo>
                <a:lnTo>
                  <a:pt x="3811" y="986"/>
                </a:lnTo>
                <a:lnTo>
                  <a:pt x="3812" y="986"/>
                </a:lnTo>
                <a:lnTo>
                  <a:pt x="3813" y="986"/>
                </a:lnTo>
                <a:lnTo>
                  <a:pt x="3814" y="986"/>
                </a:lnTo>
                <a:lnTo>
                  <a:pt x="3816" y="986"/>
                </a:lnTo>
                <a:lnTo>
                  <a:pt x="3817" y="986"/>
                </a:lnTo>
                <a:lnTo>
                  <a:pt x="3817" y="985"/>
                </a:lnTo>
                <a:lnTo>
                  <a:pt x="3818" y="985"/>
                </a:lnTo>
                <a:lnTo>
                  <a:pt x="3819" y="985"/>
                </a:lnTo>
                <a:lnTo>
                  <a:pt x="3819" y="986"/>
                </a:lnTo>
                <a:lnTo>
                  <a:pt x="3820" y="987"/>
                </a:lnTo>
                <a:lnTo>
                  <a:pt x="3819" y="987"/>
                </a:lnTo>
                <a:lnTo>
                  <a:pt x="3819" y="989"/>
                </a:lnTo>
                <a:lnTo>
                  <a:pt x="3819" y="990"/>
                </a:lnTo>
                <a:lnTo>
                  <a:pt x="3818" y="990"/>
                </a:lnTo>
                <a:lnTo>
                  <a:pt x="3819" y="990"/>
                </a:lnTo>
                <a:lnTo>
                  <a:pt x="3819" y="989"/>
                </a:lnTo>
                <a:lnTo>
                  <a:pt x="3820" y="989"/>
                </a:lnTo>
                <a:lnTo>
                  <a:pt x="3820" y="990"/>
                </a:lnTo>
                <a:lnTo>
                  <a:pt x="3820" y="991"/>
                </a:lnTo>
                <a:lnTo>
                  <a:pt x="3820" y="992"/>
                </a:lnTo>
                <a:lnTo>
                  <a:pt x="3820" y="993"/>
                </a:lnTo>
                <a:lnTo>
                  <a:pt x="3821" y="993"/>
                </a:lnTo>
                <a:lnTo>
                  <a:pt x="3820" y="993"/>
                </a:lnTo>
                <a:lnTo>
                  <a:pt x="3821" y="993"/>
                </a:lnTo>
                <a:lnTo>
                  <a:pt x="3821" y="994"/>
                </a:lnTo>
                <a:lnTo>
                  <a:pt x="3821" y="993"/>
                </a:lnTo>
                <a:lnTo>
                  <a:pt x="3820" y="993"/>
                </a:lnTo>
                <a:lnTo>
                  <a:pt x="3820" y="992"/>
                </a:lnTo>
                <a:lnTo>
                  <a:pt x="3820" y="991"/>
                </a:lnTo>
                <a:lnTo>
                  <a:pt x="3820" y="990"/>
                </a:lnTo>
                <a:lnTo>
                  <a:pt x="3820" y="989"/>
                </a:lnTo>
                <a:lnTo>
                  <a:pt x="3819" y="989"/>
                </a:lnTo>
                <a:lnTo>
                  <a:pt x="3819" y="987"/>
                </a:lnTo>
                <a:lnTo>
                  <a:pt x="3820" y="987"/>
                </a:lnTo>
                <a:lnTo>
                  <a:pt x="3820" y="986"/>
                </a:lnTo>
                <a:lnTo>
                  <a:pt x="3820" y="985"/>
                </a:lnTo>
                <a:lnTo>
                  <a:pt x="3819" y="985"/>
                </a:lnTo>
                <a:lnTo>
                  <a:pt x="3820" y="985"/>
                </a:lnTo>
                <a:lnTo>
                  <a:pt x="3821" y="985"/>
                </a:lnTo>
                <a:lnTo>
                  <a:pt x="3821" y="984"/>
                </a:lnTo>
                <a:lnTo>
                  <a:pt x="3822" y="984"/>
                </a:lnTo>
                <a:lnTo>
                  <a:pt x="3821" y="984"/>
                </a:lnTo>
                <a:lnTo>
                  <a:pt x="3821" y="983"/>
                </a:lnTo>
                <a:lnTo>
                  <a:pt x="3821" y="984"/>
                </a:lnTo>
                <a:lnTo>
                  <a:pt x="3822" y="984"/>
                </a:lnTo>
                <a:lnTo>
                  <a:pt x="3822" y="983"/>
                </a:lnTo>
                <a:lnTo>
                  <a:pt x="3823" y="983"/>
                </a:lnTo>
                <a:lnTo>
                  <a:pt x="3825" y="983"/>
                </a:lnTo>
                <a:lnTo>
                  <a:pt x="3825" y="982"/>
                </a:lnTo>
                <a:lnTo>
                  <a:pt x="3826" y="982"/>
                </a:lnTo>
                <a:lnTo>
                  <a:pt x="3826" y="983"/>
                </a:lnTo>
                <a:lnTo>
                  <a:pt x="3826" y="982"/>
                </a:lnTo>
                <a:lnTo>
                  <a:pt x="3827" y="982"/>
                </a:lnTo>
                <a:lnTo>
                  <a:pt x="3828" y="982"/>
                </a:lnTo>
                <a:lnTo>
                  <a:pt x="3828" y="983"/>
                </a:lnTo>
                <a:lnTo>
                  <a:pt x="3829" y="983"/>
                </a:lnTo>
                <a:lnTo>
                  <a:pt x="3830" y="983"/>
                </a:lnTo>
                <a:lnTo>
                  <a:pt x="3831" y="983"/>
                </a:lnTo>
                <a:lnTo>
                  <a:pt x="3833" y="983"/>
                </a:lnTo>
                <a:lnTo>
                  <a:pt x="3834" y="983"/>
                </a:lnTo>
                <a:lnTo>
                  <a:pt x="3834" y="984"/>
                </a:lnTo>
                <a:lnTo>
                  <a:pt x="3835" y="984"/>
                </a:lnTo>
                <a:lnTo>
                  <a:pt x="3836" y="984"/>
                </a:lnTo>
                <a:lnTo>
                  <a:pt x="3836" y="985"/>
                </a:lnTo>
                <a:lnTo>
                  <a:pt x="3837" y="985"/>
                </a:lnTo>
                <a:lnTo>
                  <a:pt x="3837" y="984"/>
                </a:lnTo>
                <a:lnTo>
                  <a:pt x="3837" y="985"/>
                </a:lnTo>
                <a:lnTo>
                  <a:pt x="3838" y="985"/>
                </a:lnTo>
                <a:lnTo>
                  <a:pt x="3838" y="986"/>
                </a:lnTo>
                <a:lnTo>
                  <a:pt x="3839" y="986"/>
                </a:lnTo>
                <a:lnTo>
                  <a:pt x="3841" y="986"/>
                </a:lnTo>
                <a:lnTo>
                  <a:pt x="3841" y="987"/>
                </a:lnTo>
                <a:lnTo>
                  <a:pt x="3842" y="987"/>
                </a:lnTo>
                <a:lnTo>
                  <a:pt x="3843" y="987"/>
                </a:lnTo>
                <a:lnTo>
                  <a:pt x="3844" y="987"/>
                </a:lnTo>
                <a:lnTo>
                  <a:pt x="3844" y="989"/>
                </a:lnTo>
                <a:lnTo>
                  <a:pt x="3845" y="989"/>
                </a:lnTo>
                <a:lnTo>
                  <a:pt x="3845" y="990"/>
                </a:lnTo>
                <a:lnTo>
                  <a:pt x="3844" y="990"/>
                </a:lnTo>
                <a:lnTo>
                  <a:pt x="3845" y="990"/>
                </a:lnTo>
                <a:lnTo>
                  <a:pt x="3844" y="990"/>
                </a:lnTo>
                <a:lnTo>
                  <a:pt x="3844" y="991"/>
                </a:lnTo>
                <a:lnTo>
                  <a:pt x="3845" y="991"/>
                </a:lnTo>
                <a:lnTo>
                  <a:pt x="3844" y="991"/>
                </a:lnTo>
                <a:lnTo>
                  <a:pt x="3844" y="992"/>
                </a:lnTo>
                <a:lnTo>
                  <a:pt x="3845" y="992"/>
                </a:lnTo>
                <a:lnTo>
                  <a:pt x="3845" y="993"/>
                </a:lnTo>
                <a:lnTo>
                  <a:pt x="3845" y="994"/>
                </a:lnTo>
                <a:lnTo>
                  <a:pt x="3844" y="997"/>
                </a:lnTo>
                <a:lnTo>
                  <a:pt x="3844" y="998"/>
                </a:lnTo>
                <a:lnTo>
                  <a:pt x="3843" y="998"/>
                </a:lnTo>
                <a:lnTo>
                  <a:pt x="3843" y="999"/>
                </a:lnTo>
                <a:lnTo>
                  <a:pt x="3843" y="1000"/>
                </a:lnTo>
                <a:lnTo>
                  <a:pt x="3842" y="1000"/>
                </a:lnTo>
                <a:lnTo>
                  <a:pt x="3842" y="999"/>
                </a:lnTo>
                <a:lnTo>
                  <a:pt x="3842" y="1000"/>
                </a:lnTo>
                <a:lnTo>
                  <a:pt x="3841" y="1000"/>
                </a:lnTo>
                <a:lnTo>
                  <a:pt x="3842" y="1000"/>
                </a:lnTo>
                <a:lnTo>
                  <a:pt x="3843" y="1000"/>
                </a:lnTo>
                <a:lnTo>
                  <a:pt x="3843" y="999"/>
                </a:lnTo>
                <a:lnTo>
                  <a:pt x="3844" y="999"/>
                </a:lnTo>
                <a:lnTo>
                  <a:pt x="3844" y="998"/>
                </a:lnTo>
                <a:lnTo>
                  <a:pt x="3845" y="998"/>
                </a:lnTo>
                <a:lnTo>
                  <a:pt x="3845" y="999"/>
                </a:lnTo>
                <a:lnTo>
                  <a:pt x="3845" y="998"/>
                </a:lnTo>
                <a:lnTo>
                  <a:pt x="3844" y="998"/>
                </a:lnTo>
                <a:lnTo>
                  <a:pt x="3844" y="997"/>
                </a:lnTo>
                <a:lnTo>
                  <a:pt x="3845" y="997"/>
                </a:lnTo>
                <a:lnTo>
                  <a:pt x="3846" y="997"/>
                </a:lnTo>
                <a:lnTo>
                  <a:pt x="3846" y="998"/>
                </a:lnTo>
                <a:lnTo>
                  <a:pt x="3846" y="999"/>
                </a:lnTo>
                <a:lnTo>
                  <a:pt x="3846" y="998"/>
                </a:lnTo>
                <a:lnTo>
                  <a:pt x="3846" y="999"/>
                </a:lnTo>
                <a:lnTo>
                  <a:pt x="3847" y="999"/>
                </a:lnTo>
                <a:lnTo>
                  <a:pt x="3847" y="1000"/>
                </a:lnTo>
                <a:lnTo>
                  <a:pt x="3846" y="1000"/>
                </a:lnTo>
                <a:lnTo>
                  <a:pt x="3847" y="1000"/>
                </a:lnTo>
                <a:lnTo>
                  <a:pt x="3847" y="999"/>
                </a:lnTo>
                <a:lnTo>
                  <a:pt x="3847" y="1000"/>
                </a:lnTo>
                <a:lnTo>
                  <a:pt x="3846" y="1000"/>
                </a:lnTo>
                <a:lnTo>
                  <a:pt x="3847" y="1000"/>
                </a:lnTo>
                <a:lnTo>
                  <a:pt x="3847" y="1001"/>
                </a:lnTo>
                <a:lnTo>
                  <a:pt x="3847" y="1000"/>
                </a:lnTo>
                <a:lnTo>
                  <a:pt x="3848" y="1000"/>
                </a:lnTo>
                <a:lnTo>
                  <a:pt x="3848" y="1001"/>
                </a:lnTo>
                <a:lnTo>
                  <a:pt x="3848" y="1002"/>
                </a:lnTo>
                <a:lnTo>
                  <a:pt x="3847" y="1002"/>
                </a:lnTo>
                <a:lnTo>
                  <a:pt x="3848" y="1002"/>
                </a:lnTo>
                <a:lnTo>
                  <a:pt x="3848" y="1003"/>
                </a:lnTo>
                <a:lnTo>
                  <a:pt x="3847" y="1003"/>
                </a:lnTo>
                <a:lnTo>
                  <a:pt x="3848" y="1003"/>
                </a:lnTo>
                <a:lnTo>
                  <a:pt x="3847" y="1003"/>
                </a:lnTo>
                <a:lnTo>
                  <a:pt x="3847" y="1004"/>
                </a:lnTo>
                <a:lnTo>
                  <a:pt x="3847" y="1003"/>
                </a:lnTo>
                <a:lnTo>
                  <a:pt x="3847" y="1004"/>
                </a:lnTo>
                <a:lnTo>
                  <a:pt x="3846" y="1004"/>
                </a:lnTo>
                <a:lnTo>
                  <a:pt x="3846" y="1006"/>
                </a:lnTo>
                <a:lnTo>
                  <a:pt x="3845" y="1006"/>
                </a:lnTo>
                <a:lnTo>
                  <a:pt x="3844" y="1006"/>
                </a:lnTo>
                <a:lnTo>
                  <a:pt x="3844" y="1004"/>
                </a:lnTo>
                <a:lnTo>
                  <a:pt x="3844" y="1006"/>
                </a:lnTo>
                <a:lnTo>
                  <a:pt x="3843" y="1006"/>
                </a:lnTo>
                <a:lnTo>
                  <a:pt x="3843" y="1007"/>
                </a:lnTo>
                <a:lnTo>
                  <a:pt x="3842" y="1007"/>
                </a:lnTo>
                <a:lnTo>
                  <a:pt x="3842" y="1008"/>
                </a:lnTo>
                <a:lnTo>
                  <a:pt x="3841" y="1008"/>
                </a:lnTo>
                <a:lnTo>
                  <a:pt x="3841" y="1009"/>
                </a:lnTo>
                <a:lnTo>
                  <a:pt x="3841" y="1008"/>
                </a:lnTo>
                <a:lnTo>
                  <a:pt x="3842" y="1008"/>
                </a:lnTo>
                <a:lnTo>
                  <a:pt x="3842" y="1007"/>
                </a:lnTo>
                <a:lnTo>
                  <a:pt x="3843" y="1007"/>
                </a:lnTo>
                <a:lnTo>
                  <a:pt x="3843" y="1006"/>
                </a:lnTo>
                <a:lnTo>
                  <a:pt x="3844" y="1006"/>
                </a:lnTo>
                <a:lnTo>
                  <a:pt x="3844" y="1007"/>
                </a:lnTo>
                <a:lnTo>
                  <a:pt x="3845" y="1007"/>
                </a:lnTo>
                <a:lnTo>
                  <a:pt x="3845" y="1008"/>
                </a:lnTo>
                <a:lnTo>
                  <a:pt x="3846" y="1008"/>
                </a:lnTo>
                <a:lnTo>
                  <a:pt x="3845" y="1008"/>
                </a:lnTo>
                <a:lnTo>
                  <a:pt x="3845" y="1009"/>
                </a:lnTo>
                <a:lnTo>
                  <a:pt x="3845" y="1010"/>
                </a:lnTo>
                <a:lnTo>
                  <a:pt x="3845" y="1011"/>
                </a:lnTo>
                <a:lnTo>
                  <a:pt x="3845" y="1012"/>
                </a:lnTo>
                <a:lnTo>
                  <a:pt x="3845" y="1011"/>
                </a:lnTo>
                <a:lnTo>
                  <a:pt x="3845" y="1010"/>
                </a:lnTo>
                <a:lnTo>
                  <a:pt x="3846" y="1010"/>
                </a:lnTo>
                <a:lnTo>
                  <a:pt x="3846" y="1009"/>
                </a:lnTo>
                <a:lnTo>
                  <a:pt x="3846" y="1008"/>
                </a:lnTo>
                <a:lnTo>
                  <a:pt x="3846" y="1007"/>
                </a:lnTo>
                <a:lnTo>
                  <a:pt x="3847" y="1007"/>
                </a:lnTo>
                <a:lnTo>
                  <a:pt x="3848" y="1007"/>
                </a:lnTo>
                <a:lnTo>
                  <a:pt x="3850" y="1007"/>
                </a:lnTo>
                <a:lnTo>
                  <a:pt x="3850" y="1006"/>
                </a:lnTo>
                <a:lnTo>
                  <a:pt x="3851" y="1006"/>
                </a:lnTo>
                <a:lnTo>
                  <a:pt x="3851" y="1007"/>
                </a:lnTo>
                <a:lnTo>
                  <a:pt x="3850" y="1007"/>
                </a:lnTo>
                <a:lnTo>
                  <a:pt x="3850" y="1006"/>
                </a:lnTo>
                <a:lnTo>
                  <a:pt x="3850" y="1007"/>
                </a:lnTo>
                <a:lnTo>
                  <a:pt x="3851" y="1007"/>
                </a:lnTo>
                <a:lnTo>
                  <a:pt x="3852" y="1007"/>
                </a:lnTo>
                <a:lnTo>
                  <a:pt x="3851" y="1007"/>
                </a:lnTo>
                <a:lnTo>
                  <a:pt x="3851" y="1008"/>
                </a:lnTo>
                <a:lnTo>
                  <a:pt x="3851" y="1009"/>
                </a:lnTo>
                <a:lnTo>
                  <a:pt x="3851" y="1008"/>
                </a:lnTo>
                <a:lnTo>
                  <a:pt x="3852" y="1008"/>
                </a:lnTo>
                <a:lnTo>
                  <a:pt x="3851" y="1008"/>
                </a:lnTo>
                <a:lnTo>
                  <a:pt x="3851" y="1007"/>
                </a:lnTo>
                <a:lnTo>
                  <a:pt x="3852" y="1008"/>
                </a:lnTo>
                <a:lnTo>
                  <a:pt x="3853" y="1008"/>
                </a:lnTo>
                <a:lnTo>
                  <a:pt x="3854" y="1008"/>
                </a:lnTo>
                <a:lnTo>
                  <a:pt x="3855" y="1008"/>
                </a:lnTo>
                <a:lnTo>
                  <a:pt x="3855" y="1009"/>
                </a:lnTo>
                <a:lnTo>
                  <a:pt x="3854" y="1009"/>
                </a:lnTo>
                <a:lnTo>
                  <a:pt x="3854" y="1010"/>
                </a:lnTo>
                <a:lnTo>
                  <a:pt x="3854" y="1011"/>
                </a:lnTo>
                <a:lnTo>
                  <a:pt x="3854" y="1012"/>
                </a:lnTo>
                <a:lnTo>
                  <a:pt x="3854" y="1011"/>
                </a:lnTo>
                <a:lnTo>
                  <a:pt x="3854" y="1010"/>
                </a:lnTo>
                <a:lnTo>
                  <a:pt x="3855" y="1009"/>
                </a:lnTo>
                <a:lnTo>
                  <a:pt x="3855" y="1010"/>
                </a:lnTo>
                <a:lnTo>
                  <a:pt x="3855" y="1009"/>
                </a:lnTo>
                <a:lnTo>
                  <a:pt x="3856" y="1009"/>
                </a:lnTo>
                <a:lnTo>
                  <a:pt x="3856" y="1010"/>
                </a:lnTo>
                <a:lnTo>
                  <a:pt x="3858" y="1010"/>
                </a:lnTo>
                <a:lnTo>
                  <a:pt x="3859" y="1010"/>
                </a:lnTo>
                <a:lnTo>
                  <a:pt x="3859" y="1011"/>
                </a:lnTo>
                <a:lnTo>
                  <a:pt x="3860" y="1011"/>
                </a:lnTo>
                <a:lnTo>
                  <a:pt x="3861" y="1011"/>
                </a:lnTo>
                <a:lnTo>
                  <a:pt x="3861" y="1012"/>
                </a:lnTo>
                <a:lnTo>
                  <a:pt x="3861" y="1014"/>
                </a:lnTo>
                <a:lnTo>
                  <a:pt x="3860" y="1014"/>
                </a:lnTo>
                <a:lnTo>
                  <a:pt x="3860" y="1015"/>
                </a:lnTo>
                <a:lnTo>
                  <a:pt x="3861" y="1015"/>
                </a:lnTo>
                <a:lnTo>
                  <a:pt x="3861" y="1014"/>
                </a:lnTo>
                <a:lnTo>
                  <a:pt x="3862" y="1014"/>
                </a:lnTo>
                <a:lnTo>
                  <a:pt x="3862" y="1015"/>
                </a:lnTo>
                <a:lnTo>
                  <a:pt x="3862" y="1016"/>
                </a:lnTo>
                <a:lnTo>
                  <a:pt x="3863" y="1016"/>
                </a:lnTo>
                <a:lnTo>
                  <a:pt x="3864" y="1016"/>
                </a:lnTo>
                <a:lnTo>
                  <a:pt x="3864" y="1017"/>
                </a:lnTo>
                <a:lnTo>
                  <a:pt x="3864" y="1018"/>
                </a:lnTo>
                <a:lnTo>
                  <a:pt x="3864" y="1019"/>
                </a:lnTo>
                <a:lnTo>
                  <a:pt x="3865" y="1019"/>
                </a:lnTo>
                <a:lnTo>
                  <a:pt x="3864" y="1019"/>
                </a:lnTo>
                <a:lnTo>
                  <a:pt x="3864" y="1020"/>
                </a:lnTo>
                <a:lnTo>
                  <a:pt x="3864" y="1022"/>
                </a:lnTo>
                <a:lnTo>
                  <a:pt x="3865" y="1022"/>
                </a:lnTo>
                <a:lnTo>
                  <a:pt x="3865" y="1023"/>
                </a:lnTo>
                <a:lnTo>
                  <a:pt x="3865" y="1024"/>
                </a:lnTo>
                <a:lnTo>
                  <a:pt x="3864" y="1024"/>
                </a:lnTo>
                <a:lnTo>
                  <a:pt x="3864" y="1025"/>
                </a:lnTo>
                <a:lnTo>
                  <a:pt x="3863" y="1025"/>
                </a:lnTo>
                <a:lnTo>
                  <a:pt x="3863" y="1026"/>
                </a:lnTo>
                <a:lnTo>
                  <a:pt x="3862" y="1026"/>
                </a:lnTo>
                <a:lnTo>
                  <a:pt x="3862" y="1027"/>
                </a:lnTo>
                <a:lnTo>
                  <a:pt x="3861" y="1027"/>
                </a:lnTo>
                <a:lnTo>
                  <a:pt x="3860" y="1027"/>
                </a:lnTo>
                <a:lnTo>
                  <a:pt x="3859" y="1027"/>
                </a:lnTo>
                <a:lnTo>
                  <a:pt x="3859" y="1028"/>
                </a:lnTo>
                <a:lnTo>
                  <a:pt x="3858" y="1028"/>
                </a:lnTo>
                <a:lnTo>
                  <a:pt x="3858" y="1029"/>
                </a:lnTo>
                <a:lnTo>
                  <a:pt x="3856" y="1029"/>
                </a:lnTo>
                <a:lnTo>
                  <a:pt x="3856" y="1028"/>
                </a:lnTo>
                <a:lnTo>
                  <a:pt x="3855" y="1028"/>
                </a:lnTo>
                <a:lnTo>
                  <a:pt x="3855" y="1029"/>
                </a:lnTo>
                <a:lnTo>
                  <a:pt x="3855" y="1028"/>
                </a:lnTo>
                <a:lnTo>
                  <a:pt x="3855" y="1029"/>
                </a:lnTo>
                <a:lnTo>
                  <a:pt x="3854" y="1029"/>
                </a:lnTo>
                <a:lnTo>
                  <a:pt x="3853" y="1029"/>
                </a:lnTo>
                <a:lnTo>
                  <a:pt x="3852" y="1029"/>
                </a:lnTo>
                <a:lnTo>
                  <a:pt x="3851" y="1029"/>
                </a:lnTo>
                <a:lnTo>
                  <a:pt x="3851" y="1031"/>
                </a:lnTo>
                <a:lnTo>
                  <a:pt x="3850" y="1031"/>
                </a:lnTo>
                <a:lnTo>
                  <a:pt x="3851" y="1031"/>
                </a:lnTo>
                <a:lnTo>
                  <a:pt x="3851" y="1029"/>
                </a:lnTo>
                <a:lnTo>
                  <a:pt x="3852" y="1029"/>
                </a:lnTo>
                <a:lnTo>
                  <a:pt x="3853" y="1029"/>
                </a:lnTo>
                <a:lnTo>
                  <a:pt x="3854" y="1029"/>
                </a:lnTo>
                <a:lnTo>
                  <a:pt x="3855" y="1029"/>
                </a:lnTo>
                <a:lnTo>
                  <a:pt x="3856" y="1029"/>
                </a:lnTo>
                <a:lnTo>
                  <a:pt x="3858" y="1029"/>
                </a:lnTo>
                <a:lnTo>
                  <a:pt x="3859" y="1029"/>
                </a:lnTo>
                <a:lnTo>
                  <a:pt x="3859" y="1028"/>
                </a:lnTo>
                <a:lnTo>
                  <a:pt x="3860" y="1028"/>
                </a:lnTo>
                <a:lnTo>
                  <a:pt x="3860" y="1029"/>
                </a:lnTo>
                <a:lnTo>
                  <a:pt x="3860" y="1031"/>
                </a:lnTo>
                <a:lnTo>
                  <a:pt x="3860" y="1029"/>
                </a:lnTo>
                <a:lnTo>
                  <a:pt x="3860" y="1028"/>
                </a:lnTo>
                <a:lnTo>
                  <a:pt x="3860" y="1029"/>
                </a:lnTo>
                <a:lnTo>
                  <a:pt x="3861" y="1029"/>
                </a:lnTo>
                <a:lnTo>
                  <a:pt x="3861" y="1028"/>
                </a:lnTo>
                <a:lnTo>
                  <a:pt x="3861" y="1029"/>
                </a:lnTo>
                <a:lnTo>
                  <a:pt x="3862" y="1029"/>
                </a:lnTo>
                <a:lnTo>
                  <a:pt x="3862" y="1028"/>
                </a:lnTo>
                <a:lnTo>
                  <a:pt x="3863" y="1028"/>
                </a:lnTo>
                <a:lnTo>
                  <a:pt x="3863" y="1027"/>
                </a:lnTo>
                <a:lnTo>
                  <a:pt x="3864" y="1027"/>
                </a:lnTo>
                <a:lnTo>
                  <a:pt x="3864" y="1026"/>
                </a:lnTo>
                <a:lnTo>
                  <a:pt x="3865" y="1026"/>
                </a:lnTo>
                <a:lnTo>
                  <a:pt x="3865" y="1025"/>
                </a:lnTo>
                <a:lnTo>
                  <a:pt x="3867" y="1026"/>
                </a:lnTo>
                <a:lnTo>
                  <a:pt x="3867" y="1027"/>
                </a:lnTo>
                <a:lnTo>
                  <a:pt x="3868" y="1027"/>
                </a:lnTo>
                <a:lnTo>
                  <a:pt x="3868" y="1028"/>
                </a:lnTo>
                <a:lnTo>
                  <a:pt x="3869" y="1028"/>
                </a:lnTo>
                <a:lnTo>
                  <a:pt x="3869" y="1029"/>
                </a:lnTo>
                <a:lnTo>
                  <a:pt x="3870" y="1029"/>
                </a:lnTo>
                <a:lnTo>
                  <a:pt x="3869" y="1029"/>
                </a:lnTo>
                <a:lnTo>
                  <a:pt x="3869" y="1031"/>
                </a:lnTo>
                <a:lnTo>
                  <a:pt x="3869" y="1029"/>
                </a:lnTo>
                <a:lnTo>
                  <a:pt x="3869" y="1031"/>
                </a:lnTo>
                <a:lnTo>
                  <a:pt x="3869" y="1032"/>
                </a:lnTo>
                <a:lnTo>
                  <a:pt x="3869" y="1033"/>
                </a:lnTo>
                <a:lnTo>
                  <a:pt x="3870" y="1033"/>
                </a:lnTo>
                <a:lnTo>
                  <a:pt x="3869" y="1033"/>
                </a:lnTo>
                <a:lnTo>
                  <a:pt x="3869" y="1034"/>
                </a:lnTo>
                <a:lnTo>
                  <a:pt x="3868" y="1034"/>
                </a:lnTo>
                <a:lnTo>
                  <a:pt x="3869" y="1034"/>
                </a:lnTo>
                <a:lnTo>
                  <a:pt x="3869" y="1033"/>
                </a:lnTo>
                <a:lnTo>
                  <a:pt x="3869" y="1034"/>
                </a:lnTo>
                <a:lnTo>
                  <a:pt x="3869" y="1035"/>
                </a:lnTo>
                <a:lnTo>
                  <a:pt x="3869" y="1034"/>
                </a:lnTo>
                <a:lnTo>
                  <a:pt x="3870" y="1034"/>
                </a:lnTo>
                <a:lnTo>
                  <a:pt x="3870" y="1035"/>
                </a:lnTo>
                <a:lnTo>
                  <a:pt x="3871" y="1035"/>
                </a:lnTo>
                <a:lnTo>
                  <a:pt x="3870" y="1035"/>
                </a:lnTo>
                <a:lnTo>
                  <a:pt x="3871" y="1035"/>
                </a:lnTo>
                <a:lnTo>
                  <a:pt x="3872" y="1035"/>
                </a:lnTo>
                <a:lnTo>
                  <a:pt x="3872" y="1036"/>
                </a:lnTo>
                <a:lnTo>
                  <a:pt x="3873" y="1036"/>
                </a:lnTo>
                <a:lnTo>
                  <a:pt x="3875" y="1036"/>
                </a:lnTo>
                <a:lnTo>
                  <a:pt x="3875" y="1037"/>
                </a:lnTo>
                <a:lnTo>
                  <a:pt x="3876" y="1037"/>
                </a:lnTo>
                <a:lnTo>
                  <a:pt x="3876" y="1039"/>
                </a:lnTo>
                <a:lnTo>
                  <a:pt x="3877" y="1039"/>
                </a:lnTo>
                <a:lnTo>
                  <a:pt x="3877" y="1040"/>
                </a:lnTo>
                <a:lnTo>
                  <a:pt x="3878" y="1040"/>
                </a:lnTo>
                <a:lnTo>
                  <a:pt x="3878" y="1041"/>
                </a:lnTo>
                <a:lnTo>
                  <a:pt x="3879" y="1041"/>
                </a:lnTo>
                <a:lnTo>
                  <a:pt x="3879" y="1042"/>
                </a:lnTo>
                <a:lnTo>
                  <a:pt x="3878" y="1043"/>
                </a:lnTo>
                <a:lnTo>
                  <a:pt x="3878" y="1044"/>
                </a:lnTo>
                <a:lnTo>
                  <a:pt x="3878" y="1045"/>
                </a:lnTo>
                <a:lnTo>
                  <a:pt x="3877" y="1045"/>
                </a:lnTo>
                <a:lnTo>
                  <a:pt x="3877" y="1046"/>
                </a:lnTo>
                <a:lnTo>
                  <a:pt x="3876" y="1046"/>
                </a:lnTo>
                <a:lnTo>
                  <a:pt x="3876" y="1048"/>
                </a:lnTo>
                <a:lnTo>
                  <a:pt x="3876" y="1046"/>
                </a:lnTo>
                <a:lnTo>
                  <a:pt x="3877" y="1046"/>
                </a:lnTo>
                <a:lnTo>
                  <a:pt x="3878" y="1046"/>
                </a:lnTo>
                <a:lnTo>
                  <a:pt x="3878" y="1045"/>
                </a:lnTo>
                <a:lnTo>
                  <a:pt x="3878" y="1044"/>
                </a:lnTo>
                <a:lnTo>
                  <a:pt x="3879" y="1044"/>
                </a:lnTo>
                <a:lnTo>
                  <a:pt x="3879" y="1043"/>
                </a:lnTo>
                <a:lnTo>
                  <a:pt x="3880" y="1042"/>
                </a:lnTo>
                <a:lnTo>
                  <a:pt x="3880" y="1043"/>
                </a:lnTo>
                <a:lnTo>
                  <a:pt x="3881" y="1043"/>
                </a:lnTo>
                <a:lnTo>
                  <a:pt x="3881" y="1042"/>
                </a:lnTo>
                <a:lnTo>
                  <a:pt x="3880" y="1042"/>
                </a:lnTo>
                <a:lnTo>
                  <a:pt x="3880" y="1041"/>
                </a:lnTo>
                <a:lnTo>
                  <a:pt x="3879" y="1041"/>
                </a:lnTo>
                <a:lnTo>
                  <a:pt x="3879" y="1040"/>
                </a:lnTo>
                <a:lnTo>
                  <a:pt x="3879" y="1039"/>
                </a:lnTo>
                <a:lnTo>
                  <a:pt x="3878" y="1039"/>
                </a:lnTo>
                <a:lnTo>
                  <a:pt x="3878" y="1037"/>
                </a:lnTo>
                <a:lnTo>
                  <a:pt x="3877" y="1037"/>
                </a:lnTo>
                <a:lnTo>
                  <a:pt x="3877" y="1036"/>
                </a:lnTo>
                <a:lnTo>
                  <a:pt x="3877" y="1035"/>
                </a:lnTo>
                <a:lnTo>
                  <a:pt x="3876" y="1036"/>
                </a:lnTo>
                <a:lnTo>
                  <a:pt x="3876" y="1035"/>
                </a:lnTo>
                <a:lnTo>
                  <a:pt x="3877" y="1035"/>
                </a:lnTo>
                <a:lnTo>
                  <a:pt x="3877" y="1034"/>
                </a:lnTo>
                <a:lnTo>
                  <a:pt x="3878" y="1034"/>
                </a:lnTo>
                <a:lnTo>
                  <a:pt x="3877" y="1034"/>
                </a:lnTo>
                <a:lnTo>
                  <a:pt x="3876" y="1034"/>
                </a:lnTo>
                <a:lnTo>
                  <a:pt x="3876" y="1035"/>
                </a:lnTo>
                <a:lnTo>
                  <a:pt x="3875" y="1035"/>
                </a:lnTo>
                <a:lnTo>
                  <a:pt x="3873" y="1034"/>
                </a:lnTo>
                <a:lnTo>
                  <a:pt x="3872" y="1034"/>
                </a:lnTo>
                <a:lnTo>
                  <a:pt x="3872" y="1033"/>
                </a:lnTo>
                <a:lnTo>
                  <a:pt x="3871" y="1033"/>
                </a:lnTo>
                <a:lnTo>
                  <a:pt x="3871" y="1032"/>
                </a:lnTo>
                <a:lnTo>
                  <a:pt x="3871" y="1031"/>
                </a:lnTo>
                <a:lnTo>
                  <a:pt x="3872" y="1031"/>
                </a:lnTo>
                <a:lnTo>
                  <a:pt x="3872" y="1029"/>
                </a:lnTo>
                <a:lnTo>
                  <a:pt x="3873" y="1029"/>
                </a:lnTo>
                <a:lnTo>
                  <a:pt x="3875" y="1029"/>
                </a:lnTo>
                <a:lnTo>
                  <a:pt x="3875" y="1028"/>
                </a:lnTo>
                <a:lnTo>
                  <a:pt x="3875" y="1029"/>
                </a:lnTo>
                <a:lnTo>
                  <a:pt x="3873" y="1029"/>
                </a:lnTo>
                <a:lnTo>
                  <a:pt x="3872" y="1029"/>
                </a:lnTo>
                <a:lnTo>
                  <a:pt x="3871" y="1028"/>
                </a:lnTo>
                <a:lnTo>
                  <a:pt x="3872" y="1028"/>
                </a:lnTo>
                <a:lnTo>
                  <a:pt x="3871" y="1028"/>
                </a:lnTo>
                <a:lnTo>
                  <a:pt x="3871" y="1027"/>
                </a:lnTo>
                <a:lnTo>
                  <a:pt x="3870" y="1027"/>
                </a:lnTo>
                <a:lnTo>
                  <a:pt x="3870" y="1026"/>
                </a:lnTo>
                <a:lnTo>
                  <a:pt x="3870" y="1025"/>
                </a:lnTo>
                <a:lnTo>
                  <a:pt x="3871" y="1025"/>
                </a:lnTo>
                <a:lnTo>
                  <a:pt x="3871" y="1024"/>
                </a:lnTo>
                <a:lnTo>
                  <a:pt x="3871" y="1025"/>
                </a:lnTo>
                <a:lnTo>
                  <a:pt x="3870" y="1025"/>
                </a:lnTo>
                <a:lnTo>
                  <a:pt x="3870" y="1024"/>
                </a:lnTo>
                <a:lnTo>
                  <a:pt x="3870" y="1025"/>
                </a:lnTo>
                <a:lnTo>
                  <a:pt x="3869" y="1025"/>
                </a:lnTo>
                <a:lnTo>
                  <a:pt x="3869" y="1024"/>
                </a:lnTo>
                <a:lnTo>
                  <a:pt x="3869" y="1023"/>
                </a:lnTo>
                <a:lnTo>
                  <a:pt x="3868" y="1023"/>
                </a:lnTo>
                <a:lnTo>
                  <a:pt x="3868" y="1022"/>
                </a:lnTo>
                <a:lnTo>
                  <a:pt x="3868" y="1020"/>
                </a:lnTo>
                <a:lnTo>
                  <a:pt x="3868" y="1019"/>
                </a:lnTo>
                <a:lnTo>
                  <a:pt x="3868" y="1018"/>
                </a:lnTo>
                <a:lnTo>
                  <a:pt x="3869" y="1017"/>
                </a:lnTo>
                <a:lnTo>
                  <a:pt x="3870" y="1017"/>
                </a:lnTo>
                <a:lnTo>
                  <a:pt x="3870" y="1016"/>
                </a:lnTo>
                <a:lnTo>
                  <a:pt x="3870" y="1017"/>
                </a:lnTo>
                <a:lnTo>
                  <a:pt x="3871" y="1016"/>
                </a:lnTo>
                <a:lnTo>
                  <a:pt x="3872" y="1016"/>
                </a:lnTo>
                <a:lnTo>
                  <a:pt x="3873" y="1016"/>
                </a:lnTo>
                <a:lnTo>
                  <a:pt x="3875" y="1016"/>
                </a:lnTo>
                <a:lnTo>
                  <a:pt x="3875" y="1017"/>
                </a:lnTo>
                <a:lnTo>
                  <a:pt x="3876" y="1017"/>
                </a:lnTo>
                <a:lnTo>
                  <a:pt x="3877" y="1017"/>
                </a:lnTo>
                <a:lnTo>
                  <a:pt x="3878" y="1017"/>
                </a:lnTo>
                <a:lnTo>
                  <a:pt x="3879" y="1017"/>
                </a:lnTo>
                <a:lnTo>
                  <a:pt x="3880" y="1017"/>
                </a:lnTo>
                <a:lnTo>
                  <a:pt x="3881" y="1017"/>
                </a:lnTo>
                <a:lnTo>
                  <a:pt x="3881" y="1016"/>
                </a:lnTo>
                <a:lnTo>
                  <a:pt x="3882" y="1017"/>
                </a:lnTo>
                <a:lnTo>
                  <a:pt x="3884" y="1017"/>
                </a:lnTo>
                <a:lnTo>
                  <a:pt x="3884" y="1018"/>
                </a:lnTo>
                <a:lnTo>
                  <a:pt x="3885" y="1018"/>
                </a:lnTo>
                <a:lnTo>
                  <a:pt x="3885" y="1019"/>
                </a:lnTo>
                <a:lnTo>
                  <a:pt x="3885" y="1018"/>
                </a:lnTo>
                <a:lnTo>
                  <a:pt x="3884" y="1018"/>
                </a:lnTo>
                <a:lnTo>
                  <a:pt x="3884" y="1017"/>
                </a:lnTo>
                <a:lnTo>
                  <a:pt x="3882" y="1017"/>
                </a:lnTo>
                <a:lnTo>
                  <a:pt x="3882" y="1016"/>
                </a:lnTo>
                <a:lnTo>
                  <a:pt x="3881" y="1016"/>
                </a:lnTo>
                <a:lnTo>
                  <a:pt x="3880" y="1016"/>
                </a:lnTo>
                <a:lnTo>
                  <a:pt x="3880" y="1017"/>
                </a:lnTo>
                <a:lnTo>
                  <a:pt x="3879" y="1017"/>
                </a:lnTo>
                <a:lnTo>
                  <a:pt x="3879" y="1016"/>
                </a:lnTo>
                <a:lnTo>
                  <a:pt x="3878" y="1016"/>
                </a:lnTo>
                <a:lnTo>
                  <a:pt x="3877" y="1016"/>
                </a:lnTo>
                <a:lnTo>
                  <a:pt x="3876" y="1016"/>
                </a:lnTo>
                <a:lnTo>
                  <a:pt x="3875" y="1016"/>
                </a:lnTo>
                <a:lnTo>
                  <a:pt x="3875" y="1015"/>
                </a:lnTo>
                <a:lnTo>
                  <a:pt x="3876" y="1015"/>
                </a:lnTo>
                <a:lnTo>
                  <a:pt x="3875" y="1015"/>
                </a:lnTo>
                <a:lnTo>
                  <a:pt x="3873" y="1015"/>
                </a:lnTo>
                <a:lnTo>
                  <a:pt x="3872" y="1015"/>
                </a:lnTo>
                <a:lnTo>
                  <a:pt x="3871" y="1015"/>
                </a:lnTo>
                <a:lnTo>
                  <a:pt x="3870" y="1015"/>
                </a:lnTo>
                <a:lnTo>
                  <a:pt x="3869" y="1015"/>
                </a:lnTo>
                <a:lnTo>
                  <a:pt x="3869" y="1014"/>
                </a:lnTo>
                <a:lnTo>
                  <a:pt x="3869" y="1012"/>
                </a:lnTo>
                <a:lnTo>
                  <a:pt x="3870" y="1012"/>
                </a:lnTo>
                <a:lnTo>
                  <a:pt x="3870" y="1011"/>
                </a:lnTo>
                <a:lnTo>
                  <a:pt x="3869" y="1011"/>
                </a:lnTo>
                <a:lnTo>
                  <a:pt x="3870" y="1011"/>
                </a:lnTo>
                <a:lnTo>
                  <a:pt x="3869" y="1011"/>
                </a:lnTo>
                <a:lnTo>
                  <a:pt x="3870" y="1011"/>
                </a:lnTo>
                <a:lnTo>
                  <a:pt x="3870" y="1012"/>
                </a:lnTo>
                <a:lnTo>
                  <a:pt x="3869" y="1012"/>
                </a:lnTo>
                <a:lnTo>
                  <a:pt x="3869" y="1014"/>
                </a:lnTo>
                <a:lnTo>
                  <a:pt x="3868" y="1014"/>
                </a:lnTo>
                <a:lnTo>
                  <a:pt x="3868" y="1012"/>
                </a:lnTo>
                <a:lnTo>
                  <a:pt x="3867" y="1012"/>
                </a:lnTo>
                <a:lnTo>
                  <a:pt x="3865" y="1012"/>
                </a:lnTo>
                <a:lnTo>
                  <a:pt x="3865" y="1011"/>
                </a:lnTo>
                <a:lnTo>
                  <a:pt x="3865" y="1010"/>
                </a:lnTo>
                <a:lnTo>
                  <a:pt x="3864" y="1009"/>
                </a:lnTo>
                <a:lnTo>
                  <a:pt x="3864" y="1008"/>
                </a:lnTo>
                <a:lnTo>
                  <a:pt x="3865" y="1008"/>
                </a:lnTo>
                <a:lnTo>
                  <a:pt x="3865" y="1009"/>
                </a:lnTo>
                <a:lnTo>
                  <a:pt x="3867" y="1009"/>
                </a:lnTo>
                <a:lnTo>
                  <a:pt x="3865" y="1009"/>
                </a:lnTo>
                <a:lnTo>
                  <a:pt x="3865" y="1008"/>
                </a:lnTo>
                <a:lnTo>
                  <a:pt x="3864" y="1008"/>
                </a:lnTo>
                <a:lnTo>
                  <a:pt x="3864" y="1007"/>
                </a:lnTo>
                <a:lnTo>
                  <a:pt x="3864" y="1006"/>
                </a:lnTo>
                <a:lnTo>
                  <a:pt x="3864" y="1007"/>
                </a:lnTo>
                <a:lnTo>
                  <a:pt x="3864" y="1008"/>
                </a:lnTo>
                <a:lnTo>
                  <a:pt x="3863" y="1008"/>
                </a:lnTo>
                <a:lnTo>
                  <a:pt x="3863" y="1007"/>
                </a:lnTo>
                <a:lnTo>
                  <a:pt x="3862" y="1007"/>
                </a:lnTo>
                <a:lnTo>
                  <a:pt x="3862" y="1006"/>
                </a:lnTo>
                <a:lnTo>
                  <a:pt x="3861" y="1006"/>
                </a:lnTo>
                <a:lnTo>
                  <a:pt x="3860" y="1006"/>
                </a:lnTo>
                <a:lnTo>
                  <a:pt x="3859" y="1006"/>
                </a:lnTo>
                <a:lnTo>
                  <a:pt x="3859" y="1004"/>
                </a:lnTo>
                <a:lnTo>
                  <a:pt x="3858" y="1004"/>
                </a:lnTo>
                <a:lnTo>
                  <a:pt x="3856" y="1004"/>
                </a:lnTo>
                <a:lnTo>
                  <a:pt x="3856" y="1003"/>
                </a:lnTo>
                <a:lnTo>
                  <a:pt x="3856" y="1002"/>
                </a:lnTo>
                <a:lnTo>
                  <a:pt x="3858" y="1002"/>
                </a:lnTo>
                <a:lnTo>
                  <a:pt x="3858" y="1001"/>
                </a:lnTo>
                <a:lnTo>
                  <a:pt x="3859" y="1001"/>
                </a:lnTo>
                <a:lnTo>
                  <a:pt x="3858" y="1001"/>
                </a:lnTo>
                <a:lnTo>
                  <a:pt x="3858" y="1000"/>
                </a:lnTo>
                <a:lnTo>
                  <a:pt x="3858" y="1001"/>
                </a:lnTo>
                <a:lnTo>
                  <a:pt x="3858" y="1000"/>
                </a:lnTo>
                <a:lnTo>
                  <a:pt x="3859" y="1000"/>
                </a:lnTo>
                <a:lnTo>
                  <a:pt x="3858" y="1000"/>
                </a:lnTo>
                <a:lnTo>
                  <a:pt x="3858" y="1001"/>
                </a:lnTo>
                <a:lnTo>
                  <a:pt x="3856" y="1001"/>
                </a:lnTo>
                <a:lnTo>
                  <a:pt x="3856" y="1002"/>
                </a:lnTo>
                <a:lnTo>
                  <a:pt x="3855" y="1002"/>
                </a:lnTo>
                <a:lnTo>
                  <a:pt x="3855" y="1001"/>
                </a:lnTo>
                <a:lnTo>
                  <a:pt x="3855" y="1000"/>
                </a:lnTo>
                <a:lnTo>
                  <a:pt x="3856" y="1000"/>
                </a:lnTo>
                <a:lnTo>
                  <a:pt x="3856" y="999"/>
                </a:lnTo>
                <a:lnTo>
                  <a:pt x="3856" y="998"/>
                </a:lnTo>
                <a:lnTo>
                  <a:pt x="3855" y="998"/>
                </a:lnTo>
                <a:lnTo>
                  <a:pt x="3855" y="997"/>
                </a:lnTo>
                <a:lnTo>
                  <a:pt x="3854" y="997"/>
                </a:lnTo>
                <a:lnTo>
                  <a:pt x="3853" y="997"/>
                </a:lnTo>
                <a:lnTo>
                  <a:pt x="3853" y="995"/>
                </a:lnTo>
                <a:lnTo>
                  <a:pt x="3853" y="994"/>
                </a:lnTo>
                <a:lnTo>
                  <a:pt x="3852" y="994"/>
                </a:lnTo>
                <a:lnTo>
                  <a:pt x="3852" y="993"/>
                </a:lnTo>
                <a:lnTo>
                  <a:pt x="3852" y="992"/>
                </a:lnTo>
                <a:lnTo>
                  <a:pt x="3851" y="992"/>
                </a:lnTo>
                <a:lnTo>
                  <a:pt x="3851" y="991"/>
                </a:lnTo>
                <a:lnTo>
                  <a:pt x="3851" y="990"/>
                </a:lnTo>
                <a:lnTo>
                  <a:pt x="3851" y="989"/>
                </a:lnTo>
                <a:lnTo>
                  <a:pt x="3852" y="989"/>
                </a:lnTo>
                <a:lnTo>
                  <a:pt x="3852" y="987"/>
                </a:lnTo>
                <a:lnTo>
                  <a:pt x="3853" y="986"/>
                </a:lnTo>
                <a:lnTo>
                  <a:pt x="3853" y="985"/>
                </a:lnTo>
                <a:lnTo>
                  <a:pt x="3853" y="984"/>
                </a:lnTo>
                <a:lnTo>
                  <a:pt x="3853" y="983"/>
                </a:lnTo>
                <a:lnTo>
                  <a:pt x="3853" y="982"/>
                </a:lnTo>
                <a:lnTo>
                  <a:pt x="3852" y="982"/>
                </a:lnTo>
                <a:lnTo>
                  <a:pt x="3853" y="982"/>
                </a:lnTo>
                <a:lnTo>
                  <a:pt x="3853" y="981"/>
                </a:lnTo>
                <a:lnTo>
                  <a:pt x="3852" y="981"/>
                </a:lnTo>
                <a:lnTo>
                  <a:pt x="3851" y="981"/>
                </a:lnTo>
                <a:lnTo>
                  <a:pt x="3851" y="982"/>
                </a:lnTo>
                <a:lnTo>
                  <a:pt x="3852" y="982"/>
                </a:lnTo>
                <a:lnTo>
                  <a:pt x="3851" y="982"/>
                </a:lnTo>
                <a:lnTo>
                  <a:pt x="3852" y="982"/>
                </a:lnTo>
                <a:lnTo>
                  <a:pt x="3851" y="982"/>
                </a:lnTo>
                <a:lnTo>
                  <a:pt x="3851" y="983"/>
                </a:lnTo>
                <a:lnTo>
                  <a:pt x="3851" y="984"/>
                </a:lnTo>
                <a:lnTo>
                  <a:pt x="3850" y="984"/>
                </a:lnTo>
                <a:lnTo>
                  <a:pt x="3850" y="983"/>
                </a:lnTo>
                <a:lnTo>
                  <a:pt x="3850" y="982"/>
                </a:lnTo>
                <a:lnTo>
                  <a:pt x="3850" y="981"/>
                </a:lnTo>
                <a:lnTo>
                  <a:pt x="3851" y="981"/>
                </a:lnTo>
                <a:lnTo>
                  <a:pt x="3852" y="981"/>
                </a:lnTo>
                <a:lnTo>
                  <a:pt x="3853" y="979"/>
                </a:lnTo>
                <a:lnTo>
                  <a:pt x="3854" y="979"/>
                </a:lnTo>
                <a:lnTo>
                  <a:pt x="3855" y="978"/>
                </a:lnTo>
                <a:lnTo>
                  <a:pt x="3856" y="978"/>
                </a:lnTo>
                <a:lnTo>
                  <a:pt x="3856" y="977"/>
                </a:lnTo>
                <a:lnTo>
                  <a:pt x="3858" y="977"/>
                </a:lnTo>
                <a:lnTo>
                  <a:pt x="3858" y="976"/>
                </a:lnTo>
                <a:lnTo>
                  <a:pt x="3859" y="976"/>
                </a:lnTo>
                <a:lnTo>
                  <a:pt x="3860" y="976"/>
                </a:lnTo>
                <a:lnTo>
                  <a:pt x="3860" y="977"/>
                </a:lnTo>
                <a:lnTo>
                  <a:pt x="3861" y="977"/>
                </a:lnTo>
                <a:lnTo>
                  <a:pt x="3861" y="978"/>
                </a:lnTo>
                <a:lnTo>
                  <a:pt x="3862" y="978"/>
                </a:lnTo>
                <a:lnTo>
                  <a:pt x="3861" y="978"/>
                </a:lnTo>
                <a:lnTo>
                  <a:pt x="3861" y="979"/>
                </a:lnTo>
                <a:lnTo>
                  <a:pt x="3861" y="978"/>
                </a:lnTo>
                <a:lnTo>
                  <a:pt x="3861" y="979"/>
                </a:lnTo>
                <a:lnTo>
                  <a:pt x="3861" y="981"/>
                </a:lnTo>
                <a:lnTo>
                  <a:pt x="3861" y="982"/>
                </a:lnTo>
                <a:lnTo>
                  <a:pt x="3862" y="982"/>
                </a:lnTo>
                <a:lnTo>
                  <a:pt x="3862" y="983"/>
                </a:lnTo>
                <a:lnTo>
                  <a:pt x="3862" y="984"/>
                </a:lnTo>
                <a:lnTo>
                  <a:pt x="3863" y="984"/>
                </a:lnTo>
                <a:lnTo>
                  <a:pt x="3863" y="985"/>
                </a:lnTo>
                <a:lnTo>
                  <a:pt x="3863" y="986"/>
                </a:lnTo>
                <a:lnTo>
                  <a:pt x="3862" y="986"/>
                </a:lnTo>
                <a:lnTo>
                  <a:pt x="3863" y="986"/>
                </a:lnTo>
                <a:lnTo>
                  <a:pt x="3863" y="985"/>
                </a:lnTo>
                <a:lnTo>
                  <a:pt x="3863" y="986"/>
                </a:lnTo>
                <a:lnTo>
                  <a:pt x="3864" y="986"/>
                </a:lnTo>
                <a:lnTo>
                  <a:pt x="3865" y="986"/>
                </a:lnTo>
                <a:lnTo>
                  <a:pt x="3865" y="987"/>
                </a:lnTo>
                <a:lnTo>
                  <a:pt x="3864" y="987"/>
                </a:lnTo>
                <a:lnTo>
                  <a:pt x="3865" y="987"/>
                </a:lnTo>
                <a:lnTo>
                  <a:pt x="3865" y="989"/>
                </a:lnTo>
                <a:lnTo>
                  <a:pt x="3864" y="989"/>
                </a:lnTo>
                <a:lnTo>
                  <a:pt x="3865" y="989"/>
                </a:lnTo>
                <a:lnTo>
                  <a:pt x="3865" y="987"/>
                </a:lnTo>
                <a:lnTo>
                  <a:pt x="3865" y="986"/>
                </a:lnTo>
                <a:lnTo>
                  <a:pt x="3864" y="986"/>
                </a:lnTo>
                <a:lnTo>
                  <a:pt x="3863" y="986"/>
                </a:lnTo>
                <a:lnTo>
                  <a:pt x="3863" y="985"/>
                </a:lnTo>
                <a:lnTo>
                  <a:pt x="3863" y="984"/>
                </a:lnTo>
                <a:lnTo>
                  <a:pt x="3864" y="984"/>
                </a:lnTo>
                <a:lnTo>
                  <a:pt x="3865" y="984"/>
                </a:lnTo>
                <a:lnTo>
                  <a:pt x="3865" y="983"/>
                </a:lnTo>
                <a:lnTo>
                  <a:pt x="3865" y="984"/>
                </a:lnTo>
                <a:lnTo>
                  <a:pt x="3865" y="983"/>
                </a:lnTo>
                <a:lnTo>
                  <a:pt x="3864" y="984"/>
                </a:lnTo>
                <a:lnTo>
                  <a:pt x="3863" y="984"/>
                </a:lnTo>
                <a:lnTo>
                  <a:pt x="3863" y="983"/>
                </a:lnTo>
                <a:lnTo>
                  <a:pt x="3863" y="982"/>
                </a:lnTo>
                <a:lnTo>
                  <a:pt x="3862" y="982"/>
                </a:lnTo>
                <a:lnTo>
                  <a:pt x="3862" y="981"/>
                </a:lnTo>
                <a:lnTo>
                  <a:pt x="3863" y="981"/>
                </a:lnTo>
                <a:lnTo>
                  <a:pt x="3863" y="979"/>
                </a:lnTo>
                <a:lnTo>
                  <a:pt x="3863" y="978"/>
                </a:lnTo>
                <a:lnTo>
                  <a:pt x="3863" y="979"/>
                </a:lnTo>
                <a:lnTo>
                  <a:pt x="3864" y="979"/>
                </a:lnTo>
                <a:lnTo>
                  <a:pt x="3863" y="979"/>
                </a:lnTo>
                <a:lnTo>
                  <a:pt x="3863" y="978"/>
                </a:lnTo>
                <a:lnTo>
                  <a:pt x="3862" y="978"/>
                </a:lnTo>
                <a:lnTo>
                  <a:pt x="3863" y="978"/>
                </a:lnTo>
                <a:lnTo>
                  <a:pt x="3863" y="977"/>
                </a:lnTo>
                <a:lnTo>
                  <a:pt x="3862" y="977"/>
                </a:lnTo>
                <a:lnTo>
                  <a:pt x="3862" y="976"/>
                </a:lnTo>
                <a:lnTo>
                  <a:pt x="3861" y="976"/>
                </a:lnTo>
                <a:lnTo>
                  <a:pt x="3861" y="975"/>
                </a:lnTo>
                <a:lnTo>
                  <a:pt x="3862" y="975"/>
                </a:lnTo>
                <a:lnTo>
                  <a:pt x="3863" y="975"/>
                </a:lnTo>
                <a:lnTo>
                  <a:pt x="3864" y="975"/>
                </a:lnTo>
                <a:lnTo>
                  <a:pt x="3864" y="974"/>
                </a:lnTo>
                <a:lnTo>
                  <a:pt x="3864" y="975"/>
                </a:lnTo>
                <a:lnTo>
                  <a:pt x="3865" y="975"/>
                </a:lnTo>
                <a:lnTo>
                  <a:pt x="3867" y="975"/>
                </a:lnTo>
                <a:lnTo>
                  <a:pt x="3867" y="974"/>
                </a:lnTo>
                <a:lnTo>
                  <a:pt x="3868" y="975"/>
                </a:lnTo>
                <a:lnTo>
                  <a:pt x="3868" y="974"/>
                </a:lnTo>
                <a:lnTo>
                  <a:pt x="3869" y="974"/>
                </a:lnTo>
                <a:lnTo>
                  <a:pt x="3869" y="975"/>
                </a:lnTo>
                <a:lnTo>
                  <a:pt x="3870" y="975"/>
                </a:lnTo>
                <a:lnTo>
                  <a:pt x="3870" y="976"/>
                </a:lnTo>
                <a:lnTo>
                  <a:pt x="3870" y="975"/>
                </a:lnTo>
                <a:lnTo>
                  <a:pt x="3871" y="975"/>
                </a:lnTo>
                <a:lnTo>
                  <a:pt x="3871" y="976"/>
                </a:lnTo>
                <a:lnTo>
                  <a:pt x="3871" y="975"/>
                </a:lnTo>
                <a:lnTo>
                  <a:pt x="3871" y="976"/>
                </a:lnTo>
                <a:lnTo>
                  <a:pt x="3872" y="976"/>
                </a:lnTo>
                <a:lnTo>
                  <a:pt x="3871" y="976"/>
                </a:lnTo>
                <a:lnTo>
                  <a:pt x="3871" y="975"/>
                </a:lnTo>
                <a:lnTo>
                  <a:pt x="3870" y="975"/>
                </a:lnTo>
                <a:lnTo>
                  <a:pt x="3870" y="974"/>
                </a:lnTo>
                <a:lnTo>
                  <a:pt x="3871" y="974"/>
                </a:lnTo>
                <a:lnTo>
                  <a:pt x="3872" y="974"/>
                </a:lnTo>
                <a:lnTo>
                  <a:pt x="3873" y="974"/>
                </a:lnTo>
                <a:lnTo>
                  <a:pt x="3875" y="974"/>
                </a:lnTo>
                <a:lnTo>
                  <a:pt x="3876" y="974"/>
                </a:lnTo>
                <a:lnTo>
                  <a:pt x="3877" y="974"/>
                </a:lnTo>
                <a:lnTo>
                  <a:pt x="3878" y="974"/>
                </a:lnTo>
                <a:lnTo>
                  <a:pt x="3879" y="974"/>
                </a:lnTo>
                <a:lnTo>
                  <a:pt x="3880" y="974"/>
                </a:lnTo>
                <a:lnTo>
                  <a:pt x="3880" y="973"/>
                </a:lnTo>
                <a:lnTo>
                  <a:pt x="3881" y="973"/>
                </a:lnTo>
                <a:lnTo>
                  <a:pt x="3882" y="973"/>
                </a:lnTo>
                <a:lnTo>
                  <a:pt x="3884" y="973"/>
                </a:lnTo>
                <a:lnTo>
                  <a:pt x="3885" y="973"/>
                </a:lnTo>
                <a:lnTo>
                  <a:pt x="3885" y="974"/>
                </a:lnTo>
                <a:lnTo>
                  <a:pt x="3884" y="974"/>
                </a:lnTo>
                <a:lnTo>
                  <a:pt x="3884" y="973"/>
                </a:lnTo>
                <a:lnTo>
                  <a:pt x="3882" y="973"/>
                </a:lnTo>
                <a:lnTo>
                  <a:pt x="3881" y="973"/>
                </a:lnTo>
                <a:lnTo>
                  <a:pt x="3881" y="974"/>
                </a:lnTo>
                <a:lnTo>
                  <a:pt x="3882" y="974"/>
                </a:lnTo>
                <a:lnTo>
                  <a:pt x="3882" y="975"/>
                </a:lnTo>
                <a:lnTo>
                  <a:pt x="3882" y="976"/>
                </a:lnTo>
                <a:lnTo>
                  <a:pt x="3882" y="977"/>
                </a:lnTo>
                <a:lnTo>
                  <a:pt x="3881" y="977"/>
                </a:lnTo>
                <a:lnTo>
                  <a:pt x="3880" y="977"/>
                </a:lnTo>
                <a:lnTo>
                  <a:pt x="3879" y="977"/>
                </a:lnTo>
                <a:lnTo>
                  <a:pt x="3880" y="977"/>
                </a:lnTo>
                <a:lnTo>
                  <a:pt x="3881" y="977"/>
                </a:lnTo>
                <a:lnTo>
                  <a:pt x="3881" y="978"/>
                </a:lnTo>
                <a:lnTo>
                  <a:pt x="3882" y="978"/>
                </a:lnTo>
                <a:lnTo>
                  <a:pt x="3882" y="977"/>
                </a:lnTo>
                <a:lnTo>
                  <a:pt x="3884" y="977"/>
                </a:lnTo>
                <a:lnTo>
                  <a:pt x="3885" y="977"/>
                </a:lnTo>
                <a:lnTo>
                  <a:pt x="3885" y="978"/>
                </a:lnTo>
                <a:lnTo>
                  <a:pt x="3886" y="978"/>
                </a:lnTo>
                <a:lnTo>
                  <a:pt x="3887" y="978"/>
                </a:lnTo>
                <a:lnTo>
                  <a:pt x="3887" y="979"/>
                </a:lnTo>
                <a:lnTo>
                  <a:pt x="3888" y="979"/>
                </a:lnTo>
                <a:lnTo>
                  <a:pt x="3888" y="981"/>
                </a:lnTo>
                <a:lnTo>
                  <a:pt x="3887" y="981"/>
                </a:lnTo>
                <a:lnTo>
                  <a:pt x="3886" y="981"/>
                </a:lnTo>
                <a:lnTo>
                  <a:pt x="3887" y="981"/>
                </a:lnTo>
                <a:lnTo>
                  <a:pt x="3888" y="981"/>
                </a:lnTo>
                <a:lnTo>
                  <a:pt x="3888" y="982"/>
                </a:lnTo>
                <a:lnTo>
                  <a:pt x="3887" y="982"/>
                </a:lnTo>
                <a:lnTo>
                  <a:pt x="3887" y="983"/>
                </a:lnTo>
                <a:lnTo>
                  <a:pt x="3886" y="983"/>
                </a:lnTo>
                <a:lnTo>
                  <a:pt x="3885" y="983"/>
                </a:lnTo>
                <a:lnTo>
                  <a:pt x="3885" y="984"/>
                </a:lnTo>
                <a:lnTo>
                  <a:pt x="3884" y="984"/>
                </a:lnTo>
                <a:lnTo>
                  <a:pt x="3882" y="984"/>
                </a:lnTo>
                <a:lnTo>
                  <a:pt x="3884" y="984"/>
                </a:lnTo>
                <a:lnTo>
                  <a:pt x="3882" y="984"/>
                </a:lnTo>
                <a:lnTo>
                  <a:pt x="3882" y="985"/>
                </a:lnTo>
                <a:lnTo>
                  <a:pt x="3881" y="985"/>
                </a:lnTo>
                <a:lnTo>
                  <a:pt x="3881" y="984"/>
                </a:lnTo>
                <a:lnTo>
                  <a:pt x="3881" y="985"/>
                </a:lnTo>
                <a:lnTo>
                  <a:pt x="3881" y="984"/>
                </a:lnTo>
                <a:lnTo>
                  <a:pt x="3881" y="985"/>
                </a:lnTo>
                <a:lnTo>
                  <a:pt x="3881" y="984"/>
                </a:lnTo>
                <a:lnTo>
                  <a:pt x="3880" y="984"/>
                </a:lnTo>
                <a:lnTo>
                  <a:pt x="3881" y="984"/>
                </a:lnTo>
                <a:lnTo>
                  <a:pt x="3881" y="985"/>
                </a:lnTo>
                <a:lnTo>
                  <a:pt x="3880" y="985"/>
                </a:lnTo>
                <a:lnTo>
                  <a:pt x="3881" y="985"/>
                </a:lnTo>
                <a:lnTo>
                  <a:pt x="3882" y="985"/>
                </a:lnTo>
                <a:lnTo>
                  <a:pt x="3882" y="986"/>
                </a:lnTo>
                <a:lnTo>
                  <a:pt x="3881" y="986"/>
                </a:lnTo>
                <a:lnTo>
                  <a:pt x="3880" y="986"/>
                </a:lnTo>
                <a:lnTo>
                  <a:pt x="3880" y="987"/>
                </a:lnTo>
                <a:lnTo>
                  <a:pt x="3879" y="987"/>
                </a:lnTo>
                <a:lnTo>
                  <a:pt x="3880" y="987"/>
                </a:lnTo>
                <a:lnTo>
                  <a:pt x="3880" y="989"/>
                </a:lnTo>
                <a:lnTo>
                  <a:pt x="3879" y="989"/>
                </a:lnTo>
                <a:lnTo>
                  <a:pt x="3879" y="990"/>
                </a:lnTo>
                <a:lnTo>
                  <a:pt x="3878" y="990"/>
                </a:lnTo>
                <a:lnTo>
                  <a:pt x="3879" y="990"/>
                </a:lnTo>
                <a:lnTo>
                  <a:pt x="3879" y="989"/>
                </a:lnTo>
                <a:lnTo>
                  <a:pt x="3880" y="989"/>
                </a:lnTo>
                <a:lnTo>
                  <a:pt x="3880" y="987"/>
                </a:lnTo>
                <a:lnTo>
                  <a:pt x="3881" y="987"/>
                </a:lnTo>
                <a:lnTo>
                  <a:pt x="3882" y="987"/>
                </a:lnTo>
                <a:lnTo>
                  <a:pt x="3882" y="986"/>
                </a:lnTo>
                <a:lnTo>
                  <a:pt x="3884" y="986"/>
                </a:lnTo>
                <a:lnTo>
                  <a:pt x="3884" y="985"/>
                </a:lnTo>
                <a:lnTo>
                  <a:pt x="3885" y="985"/>
                </a:lnTo>
                <a:lnTo>
                  <a:pt x="3886" y="985"/>
                </a:lnTo>
                <a:lnTo>
                  <a:pt x="3887" y="985"/>
                </a:lnTo>
                <a:lnTo>
                  <a:pt x="3887" y="986"/>
                </a:lnTo>
                <a:lnTo>
                  <a:pt x="3887" y="987"/>
                </a:lnTo>
                <a:lnTo>
                  <a:pt x="3886" y="987"/>
                </a:lnTo>
                <a:lnTo>
                  <a:pt x="3886" y="989"/>
                </a:lnTo>
                <a:lnTo>
                  <a:pt x="3885" y="989"/>
                </a:lnTo>
                <a:lnTo>
                  <a:pt x="3885" y="990"/>
                </a:lnTo>
                <a:lnTo>
                  <a:pt x="3886" y="990"/>
                </a:lnTo>
                <a:lnTo>
                  <a:pt x="3886" y="989"/>
                </a:lnTo>
                <a:lnTo>
                  <a:pt x="3887" y="989"/>
                </a:lnTo>
                <a:lnTo>
                  <a:pt x="3887" y="987"/>
                </a:lnTo>
                <a:lnTo>
                  <a:pt x="3887" y="989"/>
                </a:lnTo>
                <a:lnTo>
                  <a:pt x="3887" y="987"/>
                </a:lnTo>
                <a:lnTo>
                  <a:pt x="3887" y="989"/>
                </a:lnTo>
                <a:lnTo>
                  <a:pt x="3888" y="989"/>
                </a:lnTo>
                <a:lnTo>
                  <a:pt x="3888" y="987"/>
                </a:lnTo>
                <a:lnTo>
                  <a:pt x="3888" y="986"/>
                </a:lnTo>
                <a:lnTo>
                  <a:pt x="3889" y="986"/>
                </a:lnTo>
                <a:lnTo>
                  <a:pt x="3889" y="985"/>
                </a:lnTo>
                <a:lnTo>
                  <a:pt x="3890" y="985"/>
                </a:lnTo>
                <a:lnTo>
                  <a:pt x="3890" y="984"/>
                </a:lnTo>
                <a:lnTo>
                  <a:pt x="3892" y="984"/>
                </a:lnTo>
                <a:lnTo>
                  <a:pt x="3893" y="984"/>
                </a:lnTo>
                <a:lnTo>
                  <a:pt x="3894" y="984"/>
                </a:lnTo>
                <a:lnTo>
                  <a:pt x="3894" y="985"/>
                </a:lnTo>
                <a:lnTo>
                  <a:pt x="3894" y="986"/>
                </a:lnTo>
                <a:lnTo>
                  <a:pt x="3894" y="987"/>
                </a:lnTo>
                <a:lnTo>
                  <a:pt x="3894" y="989"/>
                </a:lnTo>
                <a:lnTo>
                  <a:pt x="3894" y="990"/>
                </a:lnTo>
                <a:lnTo>
                  <a:pt x="3894" y="991"/>
                </a:lnTo>
                <a:lnTo>
                  <a:pt x="3894" y="992"/>
                </a:lnTo>
                <a:lnTo>
                  <a:pt x="3893" y="992"/>
                </a:lnTo>
                <a:lnTo>
                  <a:pt x="3893" y="993"/>
                </a:lnTo>
                <a:lnTo>
                  <a:pt x="3893" y="992"/>
                </a:lnTo>
                <a:lnTo>
                  <a:pt x="3893" y="993"/>
                </a:lnTo>
                <a:lnTo>
                  <a:pt x="3893" y="994"/>
                </a:lnTo>
                <a:lnTo>
                  <a:pt x="3892" y="994"/>
                </a:lnTo>
                <a:lnTo>
                  <a:pt x="3892" y="995"/>
                </a:lnTo>
                <a:lnTo>
                  <a:pt x="3890" y="995"/>
                </a:lnTo>
                <a:lnTo>
                  <a:pt x="3889" y="995"/>
                </a:lnTo>
                <a:lnTo>
                  <a:pt x="3890" y="995"/>
                </a:lnTo>
                <a:lnTo>
                  <a:pt x="3890" y="997"/>
                </a:lnTo>
                <a:lnTo>
                  <a:pt x="3892" y="997"/>
                </a:lnTo>
                <a:lnTo>
                  <a:pt x="3892" y="998"/>
                </a:lnTo>
                <a:lnTo>
                  <a:pt x="3893" y="998"/>
                </a:lnTo>
                <a:lnTo>
                  <a:pt x="3892" y="998"/>
                </a:lnTo>
                <a:lnTo>
                  <a:pt x="3892" y="999"/>
                </a:lnTo>
                <a:lnTo>
                  <a:pt x="3892" y="1000"/>
                </a:lnTo>
                <a:lnTo>
                  <a:pt x="3890" y="1000"/>
                </a:lnTo>
                <a:lnTo>
                  <a:pt x="3890" y="1001"/>
                </a:lnTo>
                <a:lnTo>
                  <a:pt x="3889" y="1001"/>
                </a:lnTo>
                <a:lnTo>
                  <a:pt x="3890" y="1001"/>
                </a:lnTo>
                <a:lnTo>
                  <a:pt x="3890" y="1002"/>
                </a:lnTo>
                <a:lnTo>
                  <a:pt x="3890" y="1003"/>
                </a:lnTo>
                <a:lnTo>
                  <a:pt x="3889" y="1003"/>
                </a:lnTo>
                <a:lnTo>
                  <a:pt x="3889" y="1004"/>
                </a:lnTo>
                <a:lnTo>
                  <a:pt x="3888" y="1004"/>
                </a:lnTo>
                <a:lnTo>
                  <a:pt x="3888" y="1006"/>
                </a:lnTo>
                <a:lnTo>
                  <a:pt x="3887" y="1006"/>
                </a:lnTo>
                <a:lnTo>
                  <a:pt x="3887" y="1007"/>
                </a:lnTo>
                <a:lnTo>
                  <a:pt x="3887" y="1006"/>
                </a:lnTo>
                <a:lnTo>
                  <a:pt x="3888" y="1006"/>
                </a:lnTo>
                <a:lnTo>
                  <a:pt x="3888" y="1004"/>
                </a:lnTo>
                <a:lnTo>
                  <a:pt x="3889" y="1004"/>
                </a:lnTo>
                <a:lnTo>
                  <a:pt x="3889" y="1003"/>
                </a:lnTo>
                <a:lnTo>
                  <a:pt x="3890" y="1003"/>
                </a:lnTo>
                <a:lnTo>
                  <a:pt x="3890" y="1002"/>
                </a:lnTo>
                <a:lnTo>
                  <a:pt x="3892" y="1002"/>
                </a:lnTo>
                <a:lnTo>
                  <a:pt x="3892" y="1001"/>
                </a:lnTo>
                <a:lnTo>
                  <a:pt x="3892" y="1002"/>
                </a:lnTo>
                <a:lnTo>
                  <a:pt x="3892" y="1001"/>
                </a:lnTo>
                <a:lnTo>
                  <a:pt x="3892" y="1000"/>
                </a:lnTo>
                <a:lnTo>
                  <a:pt x="3893" y="1000"/>
                </a:lnTo>
                <a:lnTo>
                  <a:pt x="3893" y="999"/>
                </a:lnTo>
                <a:lnTo>
                  <a:pt x="3894" y="999"/>
                </a:lnTo>
                <a:lnTo>
                  <a:pt x="3895" y="999"/>
                </a:lnTo>
                <a:lnTo>
                  <a:pt x="3896" y="999"/>
                </a:lnTo>
                <a:lnTo>
                  <a:pt x="3896" y="1000"/>
                </a:lnTo>
                <a:lnTo>
                  <a:pt x="3896" y="999"/>
                </a:lnTo>
                <a:lnTo>
                  <a:pt x="3895" y="999"/>
                </a:lnTo>
                <a:lnTo>
                  <a:pt x="3895" y="998"/>
                </a:lnTo>
                <a:lnTo>
                  <a:pt x="3894" y="998"/>
                </a:lnTo>
                <a:lnTo>
                  <a:pt x="3894" y="997"/>
                </a:lnTo>
                <a:lnTo>
                  <a:pt x="3895" y="997"/>
                </a:lnTo>
                <a:lnTo>
                  <a:pt x="3895" y="995"/>
                </a:lnTo>
                <a:lnTo>
                  <a:pt x="3896" y="995"/>
                </a:lnTo>
                <a:lnTo>
                  <a:pt x="3896" y="997"/>
                </a:lnTo>
                <a:lnTo>
                  <a:pt x="3896" y="995"/>
                </a:lnTo>
                <a:lnTo>
                  <a:pt x="3897" y="995"/>
                </a:lnTo>
                <a:lnTo>
                  <a:pt x="3897" y="997"/>
                </a:lnTo>
                <a:lnTo>
                  <a:pt x="3898" y="997"/>
                </a:lnTo>
                <a:lnTo>
                  <a:pt x="3900" y="997"/>
                </a:lnTo>
                <a:lnTo>
                  <a:pt x="3901" y="997"/>
                </a:lnTo>
                <a:lnTo>
                  <a:pt x="3902" y="997"/>
                </a:lnTo>
                <a:lnTo>
                  <a:pt x="3903" y="998"/>
                </a:lnTo>
                <a:lnTo>
                  <a:pt x="3904" y="998"/>
                </a:lnTo>
                <a:lnTo>
                  <a:pt x="3905" y="998"/>
                </a:lnTo>
                <a:lnTo>
                  <a:pt x="3906" y="998"/>
                </a:lnTo>
                <a:lnTo>
                  <a:pt x="3906" y="999"/>
                </a:lnTo>
                <a:lnTo>
                  <a:pt x="3906" y="1000"/>
                </a:lnTo>
                <a:lnTo>
                  <a:pt x="3907" y="1000"/>
                </a:lnTo>
                <a:lnTo>
                  <a:pt x="3907" y="1001"/>
                </a:lnTo>
                <a:lnTo>
                  <a:pt x="3909" y="1001"/>
                </a:lnTo>
                <a:lnTo>
                  <a:pt x="3909" y="1002"/>
                </a:lnTo>
                <a:lnTo>
                  <a:pt x="3910" y="1002"/>
                </a:lnTo>
                <a:lnTo>
                  <a:pt x="3911" y="1002"/>
                </a:lnTo>
                <a:lnTo>
                  <a:pt x="3911" y="1003"/>
                </a:lnTo>
                <a:lnTo>
                  <a:pt x="3912" y="1003"/>
                </a:lnTo>
                <a:lnTo>
                  <a:pt x="3913" y="1003"/>
                </a:lnTo>
                <a:lnTo>
                  <a:pt x="3912" y="1003"/>
                </a:lnTo>
                <a:lnTo>
                  <a:pt x="3912" y="1004"/>
                </a:lnTo>
                <a:lnTo>
                  <a:pt x="3913" y="1004"/>
                </a:lnTo>
                <a:lnTo>
                  <a:pt x="3913" y="1006"/>
                </a:lnTo>
                <a:lnTo>
                  <a:pt x="3912" y="1006"/>
                </a:lnTo>
                <a:lnTo>
                  <a:pt x="3911" y="1006"/>
                </a:lnTo>
                <a:lnTo>
                  <a:pt x="3911" y="1007"/>
                </a:lnTo>
                <a:lnTo>
                  <a:pt x="3912" y="1007"/>
                </a:lnTo>
                <a:lnTo>
                  <a:pt x="3912" y="1008"/>
                </a:lnTo>
                <a:lnTo>
                  <a:pt x="3911" y="1008"/>
                </a:lnTo>
                <a:lnTo>
                  <a:pt x="3911" y="1009"/>
                </a:lnTo>
                <a:lnTo>
                  <a:pt x="3910" y="1009"/>
                </a:lnTo>
                <a:lnTo>
                  <a:pt x="3910" y="1010"/>
                </a:lnTo>
                <a:lnTo>
                  <a:pt x="3909" y="1010"/>
                </a:lnTo>
                <a:lnTo>
                  <a:pt x="3907" y="1010"/>
                </a:lnTo>
                <a:lnTo>
                  <a:pt x="3906" y="1010"/>
                </a:lnTo>
                <a:lnTo>
                  <a:pt x="3905" y="1010"/>
                </a:lnTo>
                <a:lnTo>
                  <a:pt x="3906" y="1010"/>
                </a:lnTo>
                <a:lnTo>
                  <a:pt x="3907" y="1010"/>
                </a:lnTo>
                <a:lnTo>
                  <a:pt x="3907" y="1011"/>
                </a:lnTo>
                <a:lnTo>
                  <a:pt x="3909" y="1011"/>
                </a:lnTo>
                <a:lnTo>
                  <a:pt x="3910" y="1011"/>
                </a:lnTo>
                <a:lnTo>
                  <a:pt x="3910" y="1012"/>
                </a:lnTo>
                <a:lnTo>
                  <a:pt x="3910" y="1014"/>
                </a:lnTo>
                <a:lnTo>
                  <a:pt x="3909" y="1014"/>
                </a:lnTo>
                <a:lnTo>
                  <a:pt x="3907" y="1014"/>
                </a:lnTo>
                <a:lnTo>
                  <a:pt x="3907" y="1015"/>
                </a:lnTo>
                <a:lnTo>
                  <a:pt x="3907" y="1014"/>
                </a:lnTo>
                <a:lnTo>
                  <a:pt x="3909" y="1014"/>
                </a:lnTo>
                <a:lnTo>
                  <a:pt x="3910" y="1014"/>
                </a:lnTo>
                <a:lnTo>
                  <a:pt x="3911" y="1014"/>
                </a:lnTo>
                <a:lnTo>
                  <a:pt x="3911" y="1015"/>
                </a:lnTo>
                <a:lnTo>
                  <a:pt x="3910" y="1015"/>
                </a:lnTo>
                <a:lnTo>
                  <a:pt x="3911" y="1015"/>
                </a:lnTo>
                <a:lnTo>
                  <a:pt x="3910" y="1015"/>
                </a:lnTo>
                <a:lnTo>
                  <a:pt x="3911" y="1015"/>
                </a:lnTo>
                <a:lnTo>
                  <a:pt x="3911" y="1014"/>
                </a:lnTo>
                <a:lnTo>
                  <a:pt x="3911" y="1012"/>
                </a:lnTo>
                <a:lnTo>
                  <a:pt x="3911" y="1011"/>
                </a:lnTo>
                <a:lnTo>
                  <a:pt x="3911" y="1012"/>
                </a:lnTo>
                <a:lnTo>
                  <a:pt x="3912" y="1012"/>
                </a:lnTo>
                <a:lnTo>
                  <a:pt x="3912" y="1014"/>
                </a:lnTo>
                <a:lnTo>
                  <a:pt x="3913" y="1015"/>
                </a:lnTo>
                <a:lnTo>
                  <a:pt x="3914" y="1015"/>
                </a:lnTo>
                <a:lnTo>
                  <a:pt x="3914" y="1016"/>
                </a:lnTo>
                <a:lnTo>
                  <a:pt x="3915" y="1016"/>
                </a:lnTo>
                <a:lnTo>
                  <a:pt x="3915" y="1017"/>
                </a:lnTo>
                <a:lnTo>
                  <a:pt x="3915" y="1018"/>
                </a:lnTo>
                <a:lnTo>
                  <a:pt x="3917" y="1018"/>
                </a:lnTo>
                <a:lnTo>
                  <a:pt x="3917" y="1019"/>
                </a:lnTo>
                <a:lnTo>
                  <a:pt x="3917" y="1020"/>
                </a:lnTo>
                <a:lnTo>
                  <a:pt x="3915" y="1020"/>
                </a:lnTo>
                <a:lnTo>
                  <a:pt x="3915" y="1022"/>
                </a:lnTo>
                <a:lnTo>
                  <a:pt x="3915" y="1020"/>
                </a:lnTo>
                <a:lnTo>
                  <a:pt x="3917" y="1020"/>
                </a:lnTo>
                <a:lnTo>
                  <a:pt x="3918" y="1020"/>
                </a:lnTo>
                <a:lnTo>
                  <a:pt x="3918" y="1022"/>
                </a:lnTo>
                <a:lnTo>
                  <a:pt x="3918" y="1023"/>
                </a:lnTo>
                <a:lnTo>
                  <a:pt x="3919" y="1023"/>
                </a:lnTo>
                <a:lnTo>
                  <a:pt x="3919" y="1024"/>
                </a:lnTo>
                <a:lnTo>
                  <a:pt x="3919" y="1025"/>
                </a:lnTo>
                <a:lnTo>
                  <a:pt x="3918" y="1025"/>
                </a:lnTo>
                <a:lnTo>
                  <a:pt x="3919" y="1025"/>
                </a:lnTo>
                <a:lnTo>
                  <a:pt x="3918" y="1025"/>
                </a:lnTo>
                <a:lnTo>
                  <a:pt x="3918" y="1026"/>
                </a:lnTo>
                <a:lnTo>
                  <a:pt x="3919" y="1026"/>
                </a:lnTo>
                <a:lnTo>
                  <a:pt x="3918" y="1026"/>
                </a:lnTo>
                <a:lnTo>
                  <a:pt x="3918" y="1027"/>
                </a:lnTo>
                <a:lnTo>
                  <a:pt x="3918" y="1028"/>
                </a:lnTo>
                <a:lnTo>
                  <a:pt x="3919" y="1028"/>
                </a:lnTo>
                <a:lnTo>
                  <a:pt x="3919" y="1029"/>
                </a:lnTo>
                <a:lnTo>
                  <a:pt x="3919" y="1031"/>
                </a:lnTo>
                <a:lnTo>
                  <a:pt x="3918" y="1031"/>
                </a:lnTo>
                <a:lnTo>
                  <a:pt x="3919" y="1031"/>
                </a:lnTo>
                <a:lnTo>
                  <a:pt x="3919" y="1029"/>
                </a:lnTo>
                <a:lnTo>
                  <a:pt x="3919" y="1031"/>
                </a:lnTo>
                <a:lnTo>
                  <a:pt x="3919" y="1029"/>
                </a:lnTo>
                <a:lnTo>
                  <a:pt x="3919" y="1031"/>
                </a:lnTo>
                <a:lnTo>
                  <a:pt x="3919" y="1029"/>
                </a:lnTo>
                <a:lnTo>
                  <a:pt x="3920" y="1029"/>
                </a:lnTo>
                <a:lnTo>
                  <a:pt x="3920" y="1031"/>
                </a:lnTo>
                <a:lnTo>
                  <a:pt x="3920" y="1032"/>
                </a:lnTo>
                <a:lnTo>
                  <a:pt x="3920" y="1033"/>
                </a:lnTo>
                <a:lnTo>
                  <a:pt x="3920" y="1032"/>
                </a:lnTo>
                <a:lnTo>
                  <a:pt x="3920" y="1031"/>
                </a:lnTo>
                <a:lnTo>
                  <a:pt x="3920" y="1029"/>
                </a:lnTo>
                <a:lnTo>
                  <a:pt x="3919" y="1029"/>
                </a:lnTo>
                <a:lnTo>
                  <a:pt x="3919" y="1028"/>
                </a:lnTo>
                <a:lnTo>
                  <a:pt x="3919" y="1027"/>
                </a:lnTo>
                <a:lnTo>
                  <a:pt x="3919" y="1026"/>
                </a:lnTo>
                <a:lnTo>
                  <a:pt x="3919" y="1025"/>
                </a:lnTo>
                <a:lnTo>
                  <a:pt x="3919" y="1024"/>
                </a:lnTo>
                <a:lnTo>
                  <a:pt x="3920" y="1024"/>
                </a:lnTo>
                <a:lnTo>
                  <a:pt x="3920" y="1023"/>
                </a:lnTo>
                <a:lnTo>
                  <a:pt x="3920" y="1022"/>
                </a:lnTo>
                <a:lnTo>
                  <a:pt x="3920" y="1020"/>
                </a:lnTo>
                <a:lnTo>
                  <a:pt x="3920" y="1019"/>
                </a:lnTo>
                <a:lnTo>
                  <a:pt x="3920" y="1020"/>
                </a:lnTo>
                <a:lnTo>
                  <a:pt x="3920" y="1019"/>
                </a:lnTo>
                <a:lnTo>
                  <a:pt x="3919" y="1019"/>
                </a:lnTo>
                <a:lnTo>
                  <a:pt x="3919" y="1018"/>
                </a:lnTo>
                <a:lnTo>
                  <a:pt x="3920" y="1018"/>
                </a:lnTo>
                <a:lnTo>
                  <a:pt x="3920" y="1017"/>
                </a:lnTo>
                <a:lnTo>
                  <a:pt x="3921" y="1017"/>
                </a:lnTo>
                <a:lnTo>
                  <a:pt x="3920" y="1017"/>
                </a:lnTo>
                <a:lnTo>
                  <a:pt x="3919" y="1017"/>
                </a:lnTo>
                <a:lnTo>
                  <a:pt x="3919" y="1016"/>
                </a:lnTo>
                <a:lnTo>
                  <a:pt x="3918" y="1016"/>
                </a:lnTo>
                <a:lnTo>
                  <a:pt x="3918" y="1015"/>
                </a:lnTo>
                <a:lnTo>
                  <a:pt x="3917" y="1014"/>
                </a:lnTo>
                <a:lnTo>
                  <a:pt x="3917" y="1012"/>
                </a:lnTo>
                <a:lnTo>
                  <a:pt x="3915" y="1012"/>
                </a:lnTo>
                <a:lnTo>
                  <a:pt x="3917" y="1012"/>
                </a:lnTo>
                <a:lnTo>
                  <a:pt x="3917" y="1011"/>
                </a:lnTo>
                <a:lnTo>
                  <a:pt x="3918" y="1011"/>
                </a:lnTo>
                <a:lnTo>
                  <a:pt x="3918" y="1010"/>
                </a:lnTo>
                <a:lnTo>
                  <a:pt x="3918" y="1009"/>
                </a:lnTo>
                <a:lnTo>
                  <a:pt x="3918" y="1010"/>
                </a:lnTo>
                <a:lnTo>
                  <a:pt x="3919" y="1010"/>
                </a:lnTo>
                <a:lnTo>
                  <a:pt x="3920" y="1010"/>
                </a:lnTo>
                <a:lnTo>
                  <a:pt x="3920" y="1009"/>
                </a:lnTo>
                <a:lnTo>
                  <a:pt x="3920" y="1008"/>
                </a:lnTo>
                <a:lnTo>
                  <a:pt x="3921" y="1008"/>
                </a:lnTo>
                <a:lnTo>
                  <a:pt x="3922" y="1008"/>
                </a:lnTo>
                <a:lnTo>
                  <a:pt x="3923" y="1008"/>
                </a:lnTo>
                <a:lnTo>
                  <a:pt x="3924" y="1008"/>
                </a:lnTo>
                <a:lnTo>
                  <a:pt x="3926" y="1008"/>
                </a:lnTo>
                <a:lnTo>
                  <a:pt x="3927" y="1008"/>
                </a:lnTo>
                <a:lnTo>
                  <a:pt x="3927" y="1007"/>
                </a:lnTo>
                <a:lnTo>
                  <a:pt x="3928" y="1007"/>
                </a:lnTo>
                <a:lnTo>
                  <a:pt x="3928" y="1006"/>
                </a:lnTo>
                <a:lnTo>
                  <a:pt x="3929" y="1006"/>
                </a:lnTo>
                <a:lnTo>
                  <a:pt x="3930" y="1006"/>
                </a:lnTo>
                <a:lnTo>
                  <a:pt x="3930" y="1007"/>
                </a:lnTo>
                <a:lnTo>
                  <a:pt x="3930" y="1008"/>
                </a:lnTo>
                <a:lnTo>
                  <a:pt x="3931" y="1008"/>
                </a:lnTo>
                <a:lnTo>
                  <a:pt x="3932" y="1008"/>
                </a:lnTo>
                <a:lnTo>
                  <a:pt x="3932" y="1007"/>
                </a:lnTo>
                <a:lnTo>
                  <a:pt x="3932" y="1006"/>
                </a:lnTo>
                <a:lnTo>
                  <a:pt x="3932" y="1004"/>
                </a:lnTo>
                <a:lnTo>
                  <a:pt x="3932" y="1003"/>
                </a:lnTo>
                <a:lnTo>
                  <a:pt x="3934" y="1003"/>
                </a:lnTo>
                <a:lnTo>
                  <a:pt x="3935" y="1003"/>
                </a:lnTo>
                <a:lnTo>
                  <a:pt x="3935" y="1002"/>
                </a:lnTo>
                <a:lnTo>
                  <a:pt x="3935" y="1001"/>
                </a:lnTo>
                <a:lnTo>
                  <a:pt x="3936" y="1001"/>
                </a:lnTo>
                <a:lnTo>
                  <a:pt x="3936" y="1000"/>
                </a:lnTo>
                <a:lnTo>
                  <a:pt x="3935" y="1000"/>
                </a:lnTo>
                <a:lnTo>
                  <a:pt x="3935" y="999"/>
                </a:lnTo>
                <a:lnTo>
                  <a:pt x="3936" y="999"/>
                </a:lnTo>
                <a:lnTo>
                  <a:pt x="3937" y="999"/>
                </a:lnTo>
                <a:lnTo>
                  <a:pt x="3937" y="998"/>
                </a:lnTo>
                <a:lnTo>
                  <a:pt x="3938" y="998"/>
                </a:lnTo>
                <a:lnTo>
                  <a:pt x="3938" y="999"/>
                </a:lnTo>
                <a:lnTo>
                  <a:pt x="3938" y="1000"/>
                </a:lnTo>
                <a:lnTo>
                  <a:pt x="3939" y="1000"/>
                </a:lnTo>
                <a:lnTo>
                  <a:pt x="3939" y="1001"/>
                </a:lnTo>
                <a:lnTo>
                  <a:pt x="3939" y="1002"/>
                </a:lnTo>
                <a:lnTo>
                  <a:pt x="3939" y="1003"/>
                </a:lnTo>
                <a:lnTo>
                  <a:pt x="3938" y="1003"/>
                </a:lnTo>
                <a:lnTo>
                  <a:pt x="3939" y="1003"/>
                </a:lnTo>
                <a:lnTo>
                  <a:pt x="3938" y="1003"/>
                </a:lnTo>
                <a:lnTo>
                  <a:pt x="3938" y="1004"/>
                </a:lnTo>
                <a:lnTo>
                  <a:pt x="3938" y="1006"/>
                </a:lnTo>
                <a:lnTo>
                  <a:pt x="3939" y="1006"/>
                </a:lnTo>
                <a:lnTo>
                  <a:pt x="3938" y="1006"/>
                </a:lnTo>
                <a:lnTo>
                  <a:pt x="3937" y="1006"/>
                </a:lnTo>
                <a:lnTo>
                  <a:pt x="3937" y="1007"/>
                </a:lnTo>
                <a:lnTo>
                  <a:pt x="3937" y="1008"/>
                </a:lnTo>
                <a:lnTo>
                  <a:pt x="3938" y="1008"/>
                </a:lnTo>
                <a:lnTo>
                  <a:pt x="3939" y="1008"/>
                </a:lnTo>
                <a:lnTo>
                  <a:pt x="3940" y="1008"/>
                </a:lnTo>
                <a:lnTo>
                  <a:pt x="3940" y="1009"/>
                </a:lnTo>
                <a:lnTo>
                  <a:pt x="3941" y="1009"/>
                </a:lnTo>
                <a:lnTo>
                  <a:pt x="3941" y="1010"/>
                </a:lnTo>
                <a:lnTo>
                  <a:pt x="3940" y="1010"/>
                </a:lnTo>
                <a:lnTo>
                  <a:pt x="3940" y="1011"/>
                </a:lnTo>
                <a:lnTo>
                  <a:pt x="3939" y="1011"/>
                </a:lnTo>
                <a:lnTo>
                  <a:pt x="3939" y="1012"/>
                </a:lnTo>
                <a:lnTo>
                  <a:pt x="3938" y="1012"/>
                </a:lnTo>
                <a:lnTo>
                  <a:pt x="3938" y="1014"/>
                </a:lnTo>
                <a:lnTo>
                  <a:pt x="3937" y="1014"/>
                </a:lnTo>
                <a:lnTo>
                  <a:pt x="3936" y="1014"/>
                </a:lnTo>
                <a:lnTo>
                  <a:pt x="3936" y="1012"/>
                </a:lnTo>
                <a:lnTo>
                  <a:pt x="3936" y="1014"/>
                </a:lnTo>
                <a:lnTo>
                  <a:pt x="3937" y="1014"/>
                </a:lnTo>
                <a:lnTo>
                  <a:pt x="3936" y="1014"/>
                </a:lnTo>
                <a:lnTo>
                  <a:pt x="3936" y="1015"/>
                </a:lnTo>
                <a:lnTo>
                  <a:pt x="3937" y="1015"/>
                </a:lnTo>
                <a:lnTo>
                  <a:pt x="3937" y="1014"/>
                </a:lnTo>
                <a:lnTo>
                  <a:pt x="3937" y="1015"/>
                </a:lnTo>
                <a:lnTo>
                  <a:pt x="3938" y="1015"/>
                </a:lnTo>
                <a:lnTo>
                  <a:pt x="3939" y="1015"/>
                </a:lnTo>
                <a:lnTo>
                  <a:pt x="3939" y="1014"/>
                </a:lnTo>
                <a:lnTo>
                  <a:pt x="3940" y="1014"/>
                </a:lnTo>
                <a:lnTo>
                  <a:pt x="3940" y="1015"/>
                </a:lnTo>
                <a:lnTo>
                  <a:pt x="3941" y="1015"/>
                </a:lnTo>
                <a:lnTo>
                  <a:pt x="3941" y="1016"/>
                </a:lnTo>
                <a:lnTo>
                  <a:pt x="3941" y="1015"/>
                </a:lnTo>
                <a:lnTo>
                  <a:pt x="3941" y="1016"/>
                </a:lnTo>
                <a:lnTo>
                  <a:pt x="3941" y="1015"/>
                </a:lnTo>
                <a:lnTo>
                  <a:pt x="3941" y="1014"/>
                </a:lnTo>
                <a:lnTo>
                  <a:pt x="3943" y="1014"/>
                </a:lnTo>
                <a:lnTo>
                  <a:pt x="3943" y="1012"/>
                </a:lnTo>
                <a:lnTo>
                  <a:pt x="3944" y="1012"/>
                </a:lnTo>
                <a:lnTo>
                  <a:pt x="3945" y="1012"/>
                </a:lnTo>
                <a:lnTo>
                  <a:pt x="3946" y="1012"/>
                </a:lnTo>
                <a:lnTo>
                  <a:pt x="3946" y="1014"/>
                </a:lnTo>
                <a:lnTo>
                  <a:pt x="3946" y="1015"/>
                </a:lnTo>
                <a:lnTo>
                  <a:pt x="3947" y="1015"/>
                </a:lnTo>
                <a:lnTo>
                  <a:pt x="3948" y="1015"/>
                </a:lnTo>
                <a:lnTo>
                  <a:pt x="3948" y="1016"/>
                </a:lnTo>
                <a:lnTo>
                  <a:pt x="3948" y="1015"/>
                </a:lnTo>
                <a:lnTo>
                  <a:pt x="3949" y="1015"/>
                </a:lnTo>
                <a:lnTo>
                  <a:pt x="3948" y="1015"/>
                </a:lnTo>
                <a:lnTo>
                  <a:pt x="3949" y="1015"/>
                </a:lnTo>
                <a:lnTo>
                  <a:pt x="3949" y="1014"/>
                </a:lnTo>
                <a:lnTo>
                  <a:pt x="3948" y="1014"/>
                </a:lnTo>
                <a:lnTo>
                  <a:pt x="3949" y="1014"/>
                </a:lnTo>
                <a:lnTo>
                  <a:pt x="3951" y="1014"/>
                </a:lnTo>
                <a:lnTo>
                  <a:pt x="3951" y="1012"/>
                </a:lnTo>
                <a:lnTo>
                  <a:pt x="3949" y="1012"/>
                </a:lnTo>
                <a:lnTo>
                  <a:pt x="3948" y="1012"/>
                </a:lnTo>
                <a:lnTo>
                  <a:pt x="3948" y="1011"/>
                </a:lnTo>
                <a:lnTo>
                  <a:pt x="3948" y="1010"/>
                </a:lnTo>
                <a:lnTo>
                  <a:pt x="3947" y="1010"/>
                </a:lnTo>
                <a:lnTo>
                  <a:pt x="3947" y="1009"/>
                </a:lnTo>
                <a:lnTo>
                  <a:pt x="3946" y="1009"/>
                </a:lnTo>
                <a:lnTo>
                  <a:pt x="3946" y="1008"/>
                </a:lnTo>
                <a:lnTo>
                  <a:pt x="3947" y="1008"/>
                </a:lnTo>
                <a:lnTo>
                  <a:pt x="3946" y="1008"/>
                </a:lnTo>
                <a:lnTo>
                  <a:pt x="3947" y="1008"/>
                </a:lnTo>
                <a:lnTo>
                  <a:pt x="3946" y="1008"/>
                </a:lnTo>
                <a:lnTo>
                  <a:pt x="3946" y="1007"/>
                </a:lnTo>
                <a:lnTo>
                  <a:pt x="3946" y="1006"/>
                </a:lnTo>
                <a:lnTo>
                  <a:pt x="3946" y="1004"/>
                </a:lnTo>
                <a:lnTo>
                  <a:pt x="3947" y="1004"/>
                </a:lnTo>
                <a:lnTo>
                  <a:pt x="3947" y="1003"/>
                </a:lnTo>
                <a:lnTo>
                  <a:pt x="3947" y="1002"/>
                </a:lnTo>
                <a:lnTo>
                  <a:pt x="3947" y="1001"/>
                </a:lnTo>
                <a:lnTo>
                  <a:pt x="3947" y="1000"/>
                </a:lnTo>
                <a:lnTo>
                  <a:pt x="3948" y="1001"/>
                </a:lnTo>
                <a:lnTo>
                  <a:pt x="3949" y="1001"/>
                </a:lnTo>
                <a:lnTo>
                  <a:pt x="3949" y="1002"/>
                </a:lnTo>
                <a:lnTo>
                  <a:pt x="3951" y="1002"/>
                </a:lnTo>
                <a:lnTo>
                  <a:pt x="3952" y="1002"/>
                </a:lnTo>
                <a:lnTo>
                  <a:pt x="3953" y="1002"/>
                </a:lnTo>
                <a:lnTo>
                  <a:pt x="3953" y="1003"/>
                </a:lnTo>
                <a:lnTo>
                  <a:pt x="3954" y="1003"/>
                </a:lnTo>
                <a:lnTo>
                  <a:pt x="3953" y="1003"/>
                </a:lnTo>
                <a:lnTo>
                  <a:pt x="3954" y="1003"/>
                </a:lnTo>
                <a:lnTo>
                  <a:pt x="3953" y="1003"/>
                </a:lnTo>
                <a:lnTo>
                  <a:pt x="3953" y="1004"/>
                </a:lnTo>
                <a:lnTo>
                  <a:pt x="3954" y="1004"/>
                </a:lnTo>
                <a:lnTo>
                  <a:pt x="3954" y="1003"/>
                </a:lnTo>
                <a:lnTo>
                  <a:pt x="3954" y="1004"/>
                </a:lnTo>
                <a:lnTo>
                  <a:pt x="3954" y="1003"/>
                </a:lnTo>
                <a:lnTo>
                  <a:pt x="3954" y="1002"/>
                </a:lnTo>
                <a:lnTo>
                  <a:pt x="3954" y="1001"/>
                </a:lnTo>
                <a:lnTo>
                  <a:pt x="3954" y="1000"/>
                </a:lnTo>
                <a:lnTo>
                  <a:pt x="3954" y="999"/>
                </a:lnTo>
                <a:lnTo>
                  <a:pt x="3953" y="999"/>
                </a:lnTo>
                <a:lnTo>
                  <a:pt x="3953" y="998"/>
                </a:lnTo>
                <a:lnTo>
                  <a:pt x="3953" y="997"/>
                </a:lnTo>
                <a:lnTo>
                  <a:pt x="3952" y="997"/>
                </a:lnTo>
                <a:lnTo>
                  <a:pt x="3952" y="995"/>
                </a:lnTo>
                <a:lnTo>
                  <a:pt x="3951" y="994"/>
                </a:lnTo>
                <a:lnTo>
                  <a:pt x="3949" y="994"/>
                </a:lnTo>
                <a:lnTo>
                  <a:pt x="3949" y="993"/>
                </a:lnTo>
                <a:lnTo>
                  <a:pt x="3949" y="992"/>
                </a:lnTo>
                <a:lnTo>
                  <a:pt x="3949" y="991"/>
                </a:lnTo>
                <a:lnTo>
                  <a:pt x="3948" y="991"/>
                </a:lnTo>
                <a:lnTo>
                  <a:pt x="3949" y="991"/>
                </a:lnTo>
                <a:lnTo>
                  <a:pt x="3948" y="991"/>
                </a:lnTo>
                <a:lnTo>
                  <a:pt x="3949" y="991"/>
                </a:lnTo>
                <a:lnTo>
                  <a:pt x="3948" y="991"/>
                </a:lnTo>
                <a:lnTo>
                  <a:pt x="3948" y="990"/>
                </a:lnTo>
                <a:lnTo>
                  <a:pt x="3948" y="989"/>
                </a:lnTo>
                <a:lnTo>
                  <a:pt x="3948" y="987"/>
                </a:lnTo>
                <a:lnTo>
                  <a:pt x="3949" y="989"/>
                </a:lnTo>
                <a:lnTo>
                  <a:pt x="3951" y="989"/>
                </a:lnTo>
                <a:lnTo>
                  <a:pt x="3951" y="990"/>
                </a:lnTo>
                <a:lnTo>
                  <a:pt x="3951" y="991"/>
                </a:lnTo>
                <a:lnTo>
                  <a:pt x="3952" y="991"/>
                </a:lnTo>
                <a:lnTo>
                  <a:pt x="3952" y="992"/>
                </a:lnTo>
                <a:lnTo>
                  <a:pt x="3953" y="992"/>
                </a:lnTo>
                <a:lnTo>
                  <a:pt x="3954" y="992"/>
                </a:lnTo>
                <a:lnTo>
                  <a:pt x="3955" y="992"/>
                </a:lnTo>
                <a:lnTo>
                  <a:pt x="3955" y="993"/>
                </a:lnTo>
                <a:lnTo>
                  <a:pt x="3955" y="994"/>
                </a:lnTo>
                <a:lnTo>
                  <a:pt x="3956" y="994"/>
                </a:lnTo>
                <a:lnTo>
                  <a:pt x="3955" y="994"/>
                </a:lnTo>
                <a:lnTo>
                  <a:pt x="3956" y="994"/>
                </a:lnTo>
                <a:lnTo>
                  <a:pt x="3957" y="994"/>
                </a:lnTo>
                <a:lnTo>
                  <a:pt x="3957" y="993"/>
                </a:lnTo>
                <a:lnTo>
                  <a:pt x="3959" y="993"/>
                </a:lnTo>
                <a:lnTo>
                  <a:pt x="3959" y="992"/>
                </a:lnTo>
                <a:lnTo>
                  <a:pt x="3959" y="991"/>
                </a:lnTo>
                <a:lnTo>
                  <a:pt x="3959" y="990"/>
                </a:lnTo>
                <a:lnTo>
                  <a:pt x="3960" y="990"/>
                </a:lnTo>
                <a:lnTo>
                  <a:pt x="3960" y="991"/>
                </a:lnTo>
                <a:lnTo>
                  <a:pt x="3960" y="992"/>
                </a:lnTo>
                <a:lnTo>
                  <a:pt x="3961" y="992"/>
                </a:lnTo>
                <a:lnTo>
                  <a:pt x="3961" y="993"/>
                </a:lnTo>
                <a:lnTo>
                  <a:pt x="3962" y="993"/>
                </a:lnTo>
                <a:lnTo>
                  <a:pt x="3962" y="992"/>
                </a:lnTo>
                <a:lnTo>
                  <a:pt x="3962" y="993"/>
                </a:lnTo>
                <a:lnTo>
                  <a:pt x="3963" y="993"/>
                </a:lnTo>
                <a:lnTo>
                  <a:pt x="3964" y="993"/>
                </a:lnTo>
                <a:lnTo>
                  <a:pt x="3965" y="993"/>
                </a:lnTo>
                <a:lnTo>
                  <a:pt x="3965" y="992"/>
                </a:lnTo>
                <a:lnTo>
                  <a:pt x="3965" y="993"/>
                </a:lnTo>
                <a:lnTo>
                  <a:pt x="3966" y="993"/>
                </a:lnTo>
                <a:lnTo>
                  <a:pt x="3968" y="993"/>
                </a:lnTo>
                <a:lnTo>
                  <a:pt x="3968" y="994"/>
                </a:lnTo>
                <a:lnTo>
                  <a:pt x="3968" y="995"/>
                </a:lnTo>
                <a:lnTo>
                  <a:pt x="3969" y="995"/>
                </a:lnTo>
                <a:lnTo>
                  <a:pt x="3970" y="995"/>
                </a:lnTo>
                <a:lnTo>
                  <a:pt x="3970" y="997"/>
                </a:lnTo>
                <a:lnTo>
                  <a:pt x="3971" y="997"/>
                </a:lnTo>
                <a:lnTo>
                  <a:pt x="3971" y="995"/>
                </a:lnTo>
                <a:lnTo>
                  <a:pt x="3972" y="995"/>
                </a:lnTo>
                <a:lnTo>
                  <a:pt x="3972" y="994"/>
                </a:lnTo>
                <a:lnTo>
                  <a:pt x="3972" y="993"/>
                </a:lnTo>
                <a:lnTo>
                  <a:pt x="3973" y="993"/>
                </a:lnTo>
                <a:lnTo>
                  <a:pt x="3974" y="993"/>
                </a:lnTo>
                <a:lnTo>
                  <a:pt x="3973" y="993"/>
                </a:lnTo>
                <a:lnTo>
                  <a:pt x="3973" y="994"/>
                </a:lnTo>
                <a:lnTo>
                  <a:pt x="3973" y="995"/>
                </a:lnTo>
                <a:lnTo>
                  <a:pt x="3973" y="997"/>
                </a:lnTo>
                <a:lnTo>
                  <a:pt x="3974" y="997"/>
                </a:lnTo>
                <a:lnTo>
                  <a:pt x="3974" y="998"/>
                </a:lnTo>
                <a:lnTo>
                  <a:pt x="3976" y="998"/>
                </a:lnTo>
                <a:lnTo>
                  <a:pt x="3976" y="999"/>
                </a:lnTo>
                <a:lnTo>
                  <a:pt x="3977" y="999"/>
                </a:lnTo>
                <a:lnTo>
                  <a:pt x="3977" y="1000"/>
                </a:lnTo>
                <a:lnTo>
                  <a:pt x="3978" y="1000"/>
                </a:lnTo>
                <a:lnTo>
                  <a:pt x="3978" y="1001"/>
                </a:lnTo>
                <a:lnTo>
                  <a:pt x="3979" y="1001"/>
                </a:lnTo>
                <a:lnTo>
                  <a:pt x="3980" y="1001"/>
                </a:lnTo>
                <a:lnTo>
                  <a:pt x="3981" y="1001"/>
                </a:lnTo>
                <a:lnTo>
                  <a:pt x="3981" y="1000"/>
                </a:lnTo>
                <a:lnTo>
                  <a:pt x="3981" y="999"/>
                </a:lnTo>
                <a:lnTo>
                  <a:pt x="3980" y="999"/>
                </a:lnTo>
                <a:lnTo>
                  <a:pt x="3981" y="999"/>
                </a:lnTo>
                <a:lnTo>
                  <a:pt x="3980" y="999"/>
                </a:lnTo>
                <a:lnTo>
                  <a:pt x="3981" y="999"/>
                </a:lnTo>
                <a:lnTo>
                  <a:pt x="3981" y="998"/>
                </a:lnTo>
                <a:lnTo>
                  <a:pt x="3980" y="998"/>
                </a:lnTo>
                <a:lnTo>
                  <a:pt x="3979" y="998"/>
                </a:lnTo>
                <a:lnTo>
                  <a:pt x="3979" y="997"/>
                </a:lnTo>
                <a:lnTo>
                  <a:pt x="3979" y="995"/>
                </a:lnTo>
                <a:lnTo>
                  <a:pt x="3980" y="995"/>
                </a:lnTo>
                <a:lnTo>
                  <a:pt x="3980" y="994"/>
                </a:lnTo>
                <a:lnTo>
                  <a:pt x="3980" y="993"/>
                </a:lnTo>
                <a:lnTo>
                  <a:pt x="3979" y="993"/>
                </a:lnTo>
                <a:lnTo>
                  <a:pt x="3979" y="992"/>
                </a:lnTo>
                <a:lnTo>
                  <a:pt x="3979" y="991"/>
                </a:lnTo>
                <a:lnTo>
                  <a:pt x="3979" y="990"/>
                </a:lnTo>
                <a:lnTo>
                  <a:pt x="3978" y="990"/>
                </a:lnTo>
                <a:lnTo>
                  <a:pt x="3978" y="989"/>
                </a:lnTo>
                <a:lnTo>
                  <a:pt x="3978" y="987"/>
                </a:lnTo>
                <a:lnTo>
                  <a:pt x="3977" y="987"/>
                </a:lnTo>
                <a:lnTo>
                  <a:pt x="3976" y="987"/>
                </a:lnTo>
                <a:lnTo>
                  <a:pt x="3976" y="986"/>
                </a:lnTo>
                <a:lnTo>
                  <a:pt x="3976" y="985"/>
                </a:lnTo>
                <a:lnTo>
                  <a:pt x="3976" y="984"/>
                </a:lnTo>
                <a:lnTo>
                  <a:pt x="3974" y="984"/>
                </a:lnTo>
                <a:lnTo>
                  <a:pt x="3974" y="983"/>
                </a:lnTo>
                <a:lnTo>
                  <a:pt x="3974" y="982"/>
                </a:lnTo>
                <a:lnTo>
                  <a:pt x="3973" y="982"/>
                </a:lnTo>
                <a:lnTo>
                  <a:pt x="3973" y="981"/>
                </a:lnTo>
                <a:lnTo>
                  <a:pt x="3972" y="981"/>
                </a:lnTo>
                <a:lnTo>
                  <a:pt x="3972" y="979"/>
                </a:lnTo>
                <a:lnTo>
                  <a:pt x="3971" y="979"/>
                </a:lnTo>
                <a:lnTo>
                  <a:pt x="3971" y="978"/>
                </a:lnTo>
                <a:lnTo>
                  <a:pt x="3970" y="978"/>
                </a:lnTo>
                <a:lnTo>
                  <a:pt x="3970" y="977"/>
                </a:lnTo>
                <a:lnTo>
                  <a:pt x="3969" y="977"/>
                </a:lnTo>
                <a:lnTo>
                  <a:pt x="3969" y="976"/>
                </a:lnTo>
                <a:lnTo>
                  <a:pt x="3969" y="975"/>
                </a:lnTo>
                <a:lnTo>
                  <a:pt x="3970" y="975"/>
                </a:lnTo>
                <a:lnTo>
                  <a:pt x="3971" y="975"/>
                </a:lnTo>
                <a:lnTo>
                  <a:pt x="3971" y="976"/>
                </a:lnTo>
                <a:lnTo>
                  <a:pt x="3972" y="976"/>
                </a:lnTo>
                <a:lnTo>
                  <a:pt x="3971" y="976"/>
                </a:lnTo>
                <a:lnTo>
                  <a:pt x="3971" y="975"/>
                </a:lnTo>
                <a:lnTo>
                  <a:pt x="3970" y="975"/>
                </a:lnTo>
                <a:lnTo>
                  <a:pt x="3969" y="975"/>
                </a:lnTo>
                <a:lnTo>
                  <a:pt x="3969" y="974"/>
                </a:lnTo>
                <a:lnTo>
                  <a:pt x="3968" y="974"/>
                </a:lnTo>
                <a:lnTo>
                  <a:pt x="3968" y="973"/>
                </a:lnTo>
                <a:lnTo>
                  <a:pt x="3968" y="972"/>
                </a:lnTo>
                <a:lnTo>
                  <a:pt x="3966" y="972"/>
                </a:lnTo>
                <a:lnTo>
                  <a:pt x="3966" y="970"/>
                </a:lnTo>
                <a:lnTo>
                  <a:pt x="3966" y="969"/>
                </a:lnTo>
                <a:lnTo>
                  <a:pt x="3965" y="969"/>
                </a:lnTo>
                <a:lnTo>
                  <a:pt x="3965" y="968"/>
                </a:lnTo>
                <a:lnTo>
                  <a:pt x="3965" y="967"/>
                </a:lnTo>
                <a:lnTo>
                  <a:pt x="3964" y="967"/>
                </a:lnTo>
                <a:lnTo>
                  <a:pt x="3964" y="966"/>
                </a:lnTo>
                <a:lnTo>
                  <a:pt x="3964" y="965"/>
                </a:lnTo>
                <a:lnTo>
                  <a:pt x="3963" y="965"/>
                </a:lnTo>
                <a:lnTo>
                  <a:pt x="3963" y="964"/>
                </a:lnTo>
                <a:lnTo>
                  <a:pt x="3962" y="964"/>
                </a:lnTo>
                <a:lnTo>
                  <a:pt x="3962" y="962"/>
                </a:lnTo>
                <a:lnTo>
                  <a:pt x="3962" y="961"/>
                </a:lnTo>
                <a:lnTo>
                  <a:pt x="3962" y="962"/>
                </a:lnTo>
                <a:lnTo>
                  <a:pt x="3962" y="961"/>
                </a:lnTo>
                <a:lnTo>
                  <a:pt x="3963" y="961"/>
                </a:lnTo>
                <a:lnTo>
                  <a:pt x="3964" y="961"/>
                </a:lnTo>
                <a:lnTo>
                  <a:pt x="3965" y="961"/>
                </a:lnTo>
                <a:lnTo>
                  <a:pt x="3965" y="960"/>
                </a:lnTo>
                <a:lnTo>
                  <a:pt x="3965" y="961"/>
                </a:lnTo>
                <a:lnTo>
                  <a:pt x="3964" y="961"/>
                </a:lnTo>
                <a:lnTo>
                  <a:pt x="3965" y="961"/>
                </a:lnTo>
                <a:lnTo>
                  <a:pt x="3965" y="962"/>
                </a:lnTo>
                <a:lnTo>
                  <a:pt x="3966" y="962"/>
                </a:lnTo>
                <a:lnTo>
                  <a:pt x="3965" y="962"/>
                </a:lnTo>
                <a:lnTo>
                  <a:pt x="3966" y="962"/>
                </a:lnTo>
                <a:lnTo>
                  <a:pt x="3966" y="964"/>
                </a:lnTo>
                <a:lnTo>
                  <a:pt x="3968" y="964"/>
                </a:lnTo>
                <a:lnTo>
                  <a:pt x="3968" y="965"/>
                </a:lnTo>
                <a:lnTo>
                  <a:pt x="3969" y="965"/>
                </a:lnTo>
                <a:lnTo>
                  <a:pt x="3969" y="966"/>
                </a:lnTo>
                <a:lnTo>
                  <a:pt x="3970" y="966"/>
                </a:lnTo>
                <a:lnTo>
                  <a:pt x="3970" y="967"/>
                </a:lnTo>
                <a:lnTo>
                  <a:pt x="3971" y="967"/>
                </a:lnTo>
                <a:lnTo>
                  <a:pt x="3972" y="967"/>
                </a:lnTo>
                <a:lnTo>
                  <a:pt x="3972" y="968"/>
                </a:lnTo>
                <a:lnTo>
                  <a:pt x="3973" y="968"/>
                </a:lnTo>
                <a:lnTo>
                  <a:pt x="3973" y="969"/>
                </a:lnTo>
                <a:lnTo>
                  <a:pt x="3974" y="969"/>
                </a:lnTo>
                <a:lnTo>
                  <a:pt x="3974" y="970"/>
                </a:lnTo>
                <a:lnTo>
                  <a:pt x="3976" y="970"/>
                </a:lnTo>
                <a:lnTo>
                  <a:pt x="3976" y="972"/>
                </a:lnTo>
                <a:lnTo>
                  <a:pt x="3977" y="972"/>
                </a:lnTo>
                <a:lnTo>
                  <a:pt x="3978" y="972"/>
                </a:lnTo>
                <a:lnTo>
                  <a:pt x="3978" y="973"/>
                </a:lnTo>
                <a:lnTo>
                  <a:pt x="3978" y="972"/>
                </a:lnTo>
                <a:lnTo>
                  <a:pt x="3978" y="973"/>
                </a:lnTo>
                <a:lnTo>
                  <a:pt x="3979" y="973"/>
                </a:lnTo>
                <a:lnTo>
                  <a:pt x="3979" y="974"/>
                </a:lnTo>
                <a:lnTo>
                  <a:pt x="3979" y="973"/>
                </a:lnTo>
                <a:lnTo>
                  <a:pt x="3980" y="974"/>
                </a:lnTo>
                <a:lnTo>
                  <a:pt x="3980" y="973"/>
                </a:lnTo>
                <a:lnTo>
                  <a:pt x="3981" y="973"/>
                </a:lnTo>
                <a:lnTo>
                  <a:pt x="3980" y="973"/>
                </a:lnTo>
                <a:lnTo>
                  <a:pt x="3981" y="973"/>
                </a:lnTo>
                <a:lnTo>
                  <a:pt x="3980" y="973"/>
                </a:lnTo>
                <a:lnTo>
                  <a:pt x="3981" y="973"/>
                </a:lnTo>
                <a:lnTo>
                  <a:pt x="3980" y="973"/>
                </a:lnTo>
                <a:lnTo>
                  <a:pt x="3980" y="972"/>
                </a:lnTo>
                <a:lnTo>
                  <a:pt x="3979" y="972"/>
                </a:lnTo>
                <a:lnTo>
                  <a:pt x="3980" y="972"/>
                </a:lnTo>
                <a:lnTo>
                  <a:pt x="3979" y="972"/>
                </a:lnTo>
                <a:lnTo>
                  <a:pt x="3979" y="970"/>
                </a:lnTo>
                <a:lnTo>
                  <a:pt x="3978" y="970"/>
                </a:lnTo>
                <a:lnTo>
                  <a:pt x="3978" y="969"/>
                </a:lnTo>
                <a:lnTo>
                  <a:pt x="3977" y="969"/>
                </a:lnTo>
                <a:lnTo>
                  <a:pt x="3977" y="968"/>
                </a:lnTo>
                <a:lnTo>
                  <a:pt x="3977" y="967"/>
                </a:lnTo>
                <a:lnTo>
                  <a:pt x="3977" y="966"/>
                </a:lnTo>
                <a:lnTo>
                  <a:pt x="3977" y="965"/>
                </a:lnTo>
                <a:lnTo>
                  <a:pt x="3977" y="964"/>
                </a:lnTo>
                <a:lnTo>
                  <a:pt x="3976" y="964"/>
                </a:lnTo>
                <a:lnTo>
                  <a:pt x="3977" y="964"/>
                </a:lnTo>
                <a:lnTo>
                  <a:pt x="3976" y="964"/>
                </a:lnTo>
                <a:lnTo>
                  <a:pt x="3976" y="962"/>
                </a:lnTo>
                <a:lnTo>
                  <a:pt x="3974" y="962"/>
                </a:lnTo>
                <a:lnTo>
                  <a:pt x="3976" y="962"/>
                </a:lnTo>
                <a:lnTo>
                  <a:pt x="3976" y="961"/>
                </a:lnTo>
                <a:lnTo>
                  <a:pt x="3976" y="962"/>
                </a:lnTo>
                <a:lnTo>
                  <a:pt x="3974" y="962"/>
                </a:lnTo>
                <a:lnTo>
                  <a:pt x="3973" y="962"/>
                </a:lnTo>
                <a:lnTo>
                  <a:pt x="3974" y="962"/>
                </a:lnTo>
                <a:lnTo>
                  <a:pt x="3974" y="961"/>
                </a:lnTo>
                <a:lnTo>
                  <a:pt x="3973" y="961"/>
                </a:lnTo>
                <a:lnTo>
                  <a:pt x="3974" y="962"/>
                </a:lnTo>
                <a:lnTo>
                  <a:pt x="3973" y="962"/>
                </a:lnTo>
                <a:lnTo>
                  <a:pt x="3973" y="961"/>
                </a:lnTo>
                <a:lnTo>
                  <a:pt x="3972" y="961"/>
                </a:lnTo>
                <a:lnTo>
                  <a:pt x="3972" y="960"/>
                </a:lnTo>
                <a:lnTo>
                  <a:pt x="3971" y="960"/>
                </a:lnTo>
                <a:lnTo>
                  <a:pt x="3971" y="959"/>
                </a:lnTo>
                <a:lnTo>
                  <a:pt x="3971" y="960"/>
                </a:lnTo>
                <a:lnTo>
                  <a:pt x="3971" y="961"/>
                </a:lnTo>
                <a:lnTo>
                  <a:pt x="3971" y="960"/>
                </a:lnTo>
                <a:lnTo>
                  <a:pt x="3971" y="959"/>
                </a:lnTo>
                <a:lnTo>
                  <a:pt x="3972" y="959"/>
                </a:lnTo>
                <a:lnTo>
                  <a:pt x="3972" y="960"/>
                </a:lnTo>
                <a:lnTo>
                  <a:pt x="3972" y="959"/>
                </a:lnTo>
                <a:lnTo>
                  <a:pt x="3972" y="960"/>
                </a:lnTo>
                <a:lnTo>
                  <a:pt x="3973" y="960"/>
                </a:lnTo>
                <a:lnTo>
                  <a:pt x="3974" y="960"/>
                </a:lnTo>
                <a:lnTo>
                  <a:pt x="3974" y="961"/>
                </a:lnTo>
                <a:lnTo>
                  <a:pt x="3976" y="961"/>
                </a:lnTo>
                <a:lnTo>
                  <a:pt x="3977" y="961"/>
                </a:lnTo>
                <a:lnTo>
                  <a:pt x="3977" y="962"/>
                </a:lnTo>
                <a:lnTo>
                  <a:pt x="3978" y="962"/>
                </a:lnTo>
                <a:lnTo>
                  <a:pt x="3979" y="962"/>
                </a:lnTo>
                <a:lnTo>
                  <a:pt x="3979" y="964"/>
                </a:lnTo>
                <a:lnTo>
                  <a:pt x="3980" y="964"/>
                </a:lnTo>
                <a:lnTo>
                  <a:pt x="3981" y="964"/>
                </a:lnTo>
                <a:lnTo>
                  <a:pt x="3982" y="964"/>
                </a:lnTo>
                <a:lnTo>
                  <a:pt x="3983" y="964"/>
                </a:lnTo>
                <a:lnTo>
                  <a:pt x="3983" y="962"/>
                </a:lnTo>
                <a:lnTo>
                  <a:pt x="3983" y="964"/>
                </a:lnTo>
                <a:lnTo>
                  <a:pt x="3982" y="964"/>
                </a:lnTo>
                <a:lnTo>
                  <a:pt x="3983" y="964"/>
                </a:lnTo>
                <a:lnTo>
                  <a:pt x="3983" y="965"/>
                </a:lnTo>
                <a:lnTo>
                  <a:pt x="3985" y="965"/>
                </a:lnTo>
                <a:lnTo>
                  <a:pt x="3985" y="966"/>
                </a:lnTo>
                <a:lnTo>
                  <a:pt x="3986" y="966"/>
                </a:lnTo>
                <a:lnTo>
                  <a:pt x="3986" y="967"/>
                </a:lnTo>
                <a:lnTo>
                  <a:pt x="3987" y="967"/>
                </a:lnTo>
                <a:lnTo>
                  <a:pt x="3988" y="967"/>
                </a:lnTo>
                <a:lnTo>
                  <a:pt x="3988" y="968"/>
                </a:lnTo>
                <a:lnTo>
                  <a:pt x="3989" y="968"/>
                </a:lnTo>
                <a:lnTo>
                  <a:pt x="3990" y="968"/>
                </a:lnTo>
                <a:lnTo>
                  <a:pt x="3990" y="969"/>
                </a:lnTo>
                <a:lnTo>
                  <a:pt x="3991" y="969"/>
                </a:lnTo>
                <a:lnTo>
                  <a:pt x="3991" y="970"/>
                </a:lnTo>
                <a:lnTo>
                  <a:pt x="3990" y="970"/>
                </a:lnTo>
                <a:lnTo>
                  <a:pt x="3990" y="972"/>
                </a:lnTo>
                <a:lnTo>
                  <a:pt x="3990" y="973"/>
                </a:lnTo>
                <a:lnTo>
                  <a:pt x="3990" y="974"/>
                </a:lnTo>
                <a:lnTo>
                  <a:pt x="3990" y="973"/>
                </a:lnTo>
                <a:lnTo>
                  <a:pt x="3990" y="974"/>
                </a:lnTo>
                <a:lnTo>
                  <a:pt x="3990" y="975"/>
                </a:lnTo>
                <a:lnTo>
                  <a:pt x="3989" y="975"/>
                </a:lnTo>
                <a:lnTo>
                  <a:pt x="3989" y="974"/>
                </a:lnTo>
                <a:lnTo>
                  <a:pt x="3988" y="974"/>
                </a:lnTo>
                <a:lnTo>
                  <a:pt x="3988" y="973"/>
                </a:lnTo>
                <a:lnTo>
                  <a:pt x="3989" y="973"/>
                </a:lnTo>
                <a:lnTo>
                  <a:pt x="3989" y="972"/>
                </a:lnTo>
                <a:lnTo>
                  <a:pt x="3990" y="972"/>
                </a:lnTo>
                <a:lnTo>
                  <a:pt x="3990" y="970"/>
                </a:lnTo>
                <a:lnTo>
                  <a:pt x="3989" y="970"/>
                </a:lnTo>
                <a:lnTo>
                  <a:pt x="3989" y="972"/>
                </a:lnTo>
                <a:lnTo>
                  <a:pt x="3988" y="972"/>
                </a:lnTo>
                <a:lnTo>
                  <a:pt x="3988" y="970"/>
                </a:lnTo>
                <a:lnTo>
                  <a:pt x="3988" y="972"/>
                </a:lnTo>
                <a:lnTo>
                  <a:pt x="3989" y="972"/>
                </a:lnTo>
                <a:lnTo>
                  <a:pt x="3989" y="970"/>
                </a:lnTo>
                <a:lnTo>
                  <a:pt x="3989" y="969"/>
                </a:lnTo>
                <a:lnTo>
                  <a:pt x="3989" y="970"/>
                </a:lnTo>
                <a:lnTo>
                  <a:pt x="3989" y="972"/>
                </a:lnTo>
                <a:lnTo>
                  <a:pt x="3989" y="970"/>
                </a:lnTo>
                <a:lnTo>
                  <a:pt x="3988" y="970"/>
                </a:lnTo>
                <a:lnTo>
                  <a:pt x="3987" y="970"/>
                </a:lnTo>
                <a:lnTo>
                  <a:pt x="3987" y="969"/>
                </a:lnTo>
                <a:lnTo>
                  <a:pt x="3987" y="968"/>
                </a:lnTo>
                <a:lnTo>
                  <a:pt x="3988" y="968"/>
                </a:lnTo>
                <a:lnTo>
                  <a:pt x="3987" y="968"/>
                </a:lnTo>
                <a:lnTo>
                  <a:pt x="3988" y="968"/>
                </a:lnTo>
                <a:lnTo>
                  <a:pt x="3987" y="968"/>
                </a:lnTo>
                <a:lnTo>
                  <a:pt x="3987" y="969"/>
                </a:lnTo>
                <a:lnTo>
                  <a:pt x="3987" y="970"/>
                </a:lnTo>
                <a:lnTo>
                  <a:pt x="3987" y="972"/>
                </a:lnTo>
                <a:lnTo>
                  <a:pt x="3988" y="972"/>
                </a:lnTo>
                <a:lnTo>
                  <a:pt x="3987" y="972"/>
                </a:lnTo>
                <a:lnTo>
                  <a:pt x="3987" y="970"/>
                </a:lnTo>
                <a:lnTo>
                  <a:pt x="3986" y="970"/>
                </a:lnTo>
                <a:lnTo>
                  <a:pt x="3986" y="969"/>
                </a:lnTo>
                <a:lnTo>
                  <a:pt x="3986" y="970"/>
                </a:lnTo>
                <a:lnTo>
                  <a:pt x="3987" y="970"/>
                </a:lnTo>
                <a:lnTo>
                  <a:pt x="3987" y="972"/>
                </a:lnTo>
                <a:lnTo>
                  <a:pt x="3986" y="972"/>
                </a:lnTo>
                <a:lnTo>
                  <a:pt x="3987" y="972"/>
                </a:lnTo>
                <a:lnTo>
                  <a:pt x="3987" y="973"/>
                </a:lnTo>
                <a:lnTo>
                  <a:pt x="3986" y="973"/>
                </a:lnTo>
                <a:lnTo>
                  <a:pt x="3986" y="972"/>
                </a:lnTo>
                <a:lnTo>
                  <a:pt x="3986" y="970"/>
                </a:lnTo>
                <a:lnTo>
                  <a:pt x="3986" y="969"/>
                </a:lnTo>
                <a:lnTo>
                  <a:pt x="3986" y="970"/>
                </a:lnTo>
                <a:lnTo>
                  <a:pt x="3986" y="969"/>
                </a:lnTo>
                <a:lnTo>
                  <a:pt x="3985" y="969"/>
                </a:lnTo>
                <a:lnTo>
                  <a:pt x="3985" y="970"/>
                </a:lnTo>
                <a:lnTo>
                  <a:pt x="3985" y="969"/>
                </a:lnTo>
                <a:lnTo>
                  <a:pt x="3985" y="970"/>
                </a:lnTo>
                <a:lnTo>
                  <a:pt x="3985" y="969"/>
                </a:lnTo>
                <a:lnTo>
                  <a:pt x="3985" y="968"/>
                </a:lnTo>
                <a:lnTo>
                  <a:pt x="3985" y="969"/>
                </a:lnTo>
                <a:lnTo>
                  <a:pt x="3985" y="968"/>
                </a:lnTo>
                <a:lnTo>
                  <a:pt x="3985" y="969"/>
                </a:lnTo>
                <a:lnTo>
                  <a:pt x="3983" y="969"/>
                </a:lnTo>
                <a:lnTo>
                  <a:pt x="3983" y="970"/>
                </a:lnTo>
                <a:lnTo>
                  <a:pt x="3983" y="969"/>
                </a:lnTo>
                <a:lnTo>
                  <a:pt x="3985" y="969"/>
                </a:lnTo>
                <a:lnTo>
                  <a:pt x="3983" y="969"/>
                </a:lnTo>
                <a:lnTo>
                  <a:pt x="3985" y="969"/>
                </a:lnTo>
                <a:lnTo>
                  <a:pt x="3985" y="968"/>
                </a:lnTo>
                <a:lnTo>
                  <a:pt x="3983" y="968"/>
                </a:lnTo>
                <a:lnTo>
                  <a:pt x="3983" y="969"/>
                </a:lnTo>
                <a:lnTo>
                  <a:pt x="3983" y="968"/>
                </a:lnTo>
                <a:lnTo>
                  <a:pt x="3985" y="968"/>
                </a:lnTo>
                <a:lnTo>
                  <a:pt x="3983" y="968"/>
                </a:lnTo>
                <a:lnTo>
                  <a:pt x="3985" y="968"/>
                </a:lnTo>
                <a:lnTo>
                  <a:pt x="3985" y="967"/>
                </a:lnTo>
                <a:lnTo>
                  <a:pt x="3983" y="967"/>
                </a:lnTo>
                <a:lnTo>
                  <a:pt x="3983" y="968"/>
                </a:lnTo>
                <a:lnTo>
                  <a:pt x="3983" y="967"/>
                </a:lnTo>
                <a:lnTo>
                  <a:pt x="3983" y="968"/>
                </a:lnTo>
                <a:lnTo>
                  <a:pt x="3982" y="968"/>
                </a:lnTo>
                <a:lnTo>
                  <a:pt x="3982" y="967"/>
                </a:lnTo>
                <a:lnTo>
                  <a:pt x="3982" y="968"/>
                </a:lnTo>
                <a:lnTo>
                  <a:pt x="3982" y="967"/>
                </a:lnTo>
                <a:lnTo>
                  <a:pt x="3983" y="967"/>
                </a:lnTo>
                <a:lnTo>
                  <a:pt x="3983" y="966"/>
                </a:lnTo>
                <a:lnTo>
                  <a:pt x="3983" y="967"/>
                </a:lnTo>
                <a:lnTo>
                  <a:pt x="3982" y="967"/>
                </a:lnTo>
                <a:lnTo>
                  <a:pt x="3982" y="966"/>
                </a:lnTo>
                <a:lnTo>
                  <a:pt x="3982" y="967"/>
                </a:lnTo>
                <a:lnTo>
                  <a:pt x="3982" y="966"/>
                </a:lnTo>
                <a:lnTo>
                  <a:pt x="3982" y="967"/>
                </a:lnTo>
                <a:lnTo>
                  <a:pt x="3982" y="966"/>
                </a:lnTo>
                <a:lnTo>
                  <a:pt x="3981" y="966"/>
                </a:lnTo>
                <a:lnTo>
                  <a:pt x="3982" y="966"/>
                </a:lnTo>
                <a:lnTo>
                  <a:pt x="3982" y="967"/>
                </a:lnTo>
                <a:lnTo>
                  <a:pt x="3982" y="966"/>
                </a:lnTo>
                <a:lnTo>
                  <a:pt x="3981" y="966"/>
                </a:lnTo>
                <a:lnTo>
                  <a:pt x="3981" y="967"/>
                </a:lnTo>
                <a:lnTo>
                  <a:pt x="3982" y="967"/>
                </a:lnTo>
                <a:lnTo>
                  <a:pt x="3982" y="968"/>
                </a:lnTo>
                <a:lnTo>
                  <a:pt x="3982" y="969"/>
                </a:lnTo>
                <a:lnTo>
                  <a:pt x="3983" y="969"/>
                </a:lnTo>
                <a:lnTo>
                  <a:pt x="3983" y="970"/>
                </a:lnTo>
                <a:lnTo>
                  <a:pt x="3983" y="972"/>
                </a:lnTo>
                <a:lnTo>
                  <a:pt x="3983" y="973"/>
                </a:lnTo>
                <a:lnTo>
                  <a:pt x="3983" y="974"/>
                </a:lnTo>
                <a:lnTo>
                  <a:pt x="3985" y="974"/>
                </a:lnTo>
                <a:lnTo>
                  <a:pt x="3985" y="975"/>
                </a:lnTo>
                <a:lnTo>
                  <a:pt x="3985" y="976"/>
                </a:lnTo>
                <a:lnTo>
                  <a:pt x="3985" y="977"/>
                </a:lnTo>
                <a:lnTo>
                  <a:pt x="3986" y="977"/>
                </a:lnTo>
                <a:lnTo>
                  <a:pt x="3986" y="978"/>
                </a:lnTo>
                <a:lnTo>
                  <a:pt x="3986" y="979"/>
                </a:lnTo>
                <a:lnTo>
                  <a:pt x="3986" y="981"/>
                </a:lnTo>
                <a:lnTo>
                  <a:pt x="3987" y="981"/>
                </a:lnTo>
                <a:lnTo>
                  <a:pt x="3987" y="982"/>
                </a:lnTo>
                <a:lnTo>
                  <a:pt x="3988" y="982"/>
                </a:lnTo>
                <a:lnTo>
                  <a:pt x="3988" y="983"/>
                </a:lnTo>
                <a:lnTo>
                  <a:pt x="3988" y="984"/>
                </a:lnTo>
                <a:lnTo>
                  <a:pt x="3989" y="984"/>
                </a:lnTo>
                <a:lnTo>
                  <a:pt x="3989" y="985"/>
                </a:lnTo>
                <a:lnTo>
                  <a:pt x="3990" y="985"/>
                </a:lnTo>
                <a:lnTo>
                  <a:pt x="3989" y="985"/>
                </a:lnTo>
                <a:lnTo>
                  <a:pt x="3989" y="986"/>
                </a:lnTo>
                <a:lnTo>
                  <a:pt x="3990" y="986"/>
                </a:lnTo>
                <a:lnTo>
                  <a:pt x="3990" y="987"/>
                </a:lnTo>
                <a:lnTo>
                  <a:pt x="3990" y="989"/>
                </a:lnTo>
                <a:lnTo>
                  <a:pt x="3990" y="990"/>
                </a:lnTo>
                <a:lnTo>
                  <a:pt x="3990" y="989"/>
                </a:lnTo>
                <a:lnTo>
                  <a:pt x="3990" y="987"/>
                </a:lnTo>
                <a:lnTo>
                  <a:pt x="3990" y="989"/>
                </a:lnTo>
                <a:lnTo>
                  <a:pt x="3991" y="989"/>
                </a:lnTo>
                <a:lnTo>
                  <a:pt x="3991" y="990"/>
                </a:lnTo>
                <a:lnTo>
                  <a:pt x="3991" y="991"/>
                </a:lnTo>
                <a:lnTo>
                  <a:pt x="3993" y="991"/>
                </a:lnTo>
                <a:lnTo>
                  <a:pt x="3993" y="992"/>
                </a:lnTo>
                <a:lnTo>
                  <a:pt x="3993" y="993"/>
                </a:lnTo>
                <a:lnTo>
                  <a:pt x="3994" y="993"/>
                </a:lnTo>
                <a:lnTo>
                  <a:pt x="3994" y="994"/>
                </a:lnTo>
                <a:lnTo>
                  <a:pt x="3995" y="994"/>
                </a:lnTo>
                <a:lnTo>
                  <a:pt x="3995" y="995"/>
                </a:lnTo>
                <a:lnTo>
                  <a:pt x="3996" y="995"/>
                </a:lnTo>
                <a:lnTo>
                  <a:pt x="3996" y="997"/>
                </a:lnTo>
                <a:lnTo>
                  <a:pt x="3997" y="997"/>
                </a:lnTo>
                <a:lnTo>
                  <a:pt x="3997" y="998"/>
                </a:lnTo>
                <a:lnTo>
                  <a:pt x="3998" y="998"/>
                </a:lnTo>
                <a:lnTo>
                  <a:pt x="3999" y="998"/>
                </a:lnTo>
                <a:lnTo>
                  <a:pt x="3999" y="999"/>
                </a:lnTo>
                <a:lnTo>
                  <a:pt x="4000" y="999"/>
                </a:lnTo>
                <a:lnTo>
                  <a:pt x="4000" y="1000"/>
                </a:lnTo>
                <a:lnTo>
                  <a:pt x="4000" y="1001"/>
                </a:lnTo>
                <a:lnTo>
                  <a:pt x="4000" y="1002"/>
                </a:lnTo>
                <a:lnTo>
                  <a:pt x="4000" y="1003"/>
                </a:lnTo>
                <a:lnTo>
                  <a:pt x="4000" y="1004"/>
                </a:lnTo>
                <a:lnTo>
                  <a:pt x="4000" y="1006"/>
                </a:lnTo>
                <a:lnTo>
                  <a:pt x="3999" y="1006"/>
                </a:lnTo>
                <a:lnTo>
                  <a:pt x="3999" y="1007"/>
                </a:lnTo>
                <a:lnTo>
                  <a:pt x="3998" y="1007"/>
                </a:lnTo>
                <a:lnTo>
                  <a:pt x="3998" y="1008"/>
                </a:lnTo>
                <a:lnTo>
                  <a:pt x="3998" y="1009"/>
                </a:lnTo>
                <a:lnTo>
                  <a:pt x="3998" y="1010"/>
                </a:lnTo>
                <a:lnTo>
                  <a:pt x="3999" y="1010"/>
                </a:lnTo>
                <a:lnTo>
                  <a:pt x="3999" y="1011"/>
                </a:lnTo>
                <a:lnTo>
                  <a:pt x="3998" y="1011"/>
                </a:lnTo>
                <a:lnTo>
                  <a:pt x="3999" y="1010"/>
                </a:lnTo>
                <a:lnTo>
                  <a:pt x="3998" y="1010"/>
                </a:lnTo>
                <a:lnTo>
                  <a:pt x="3998" y="1011"/>
                </a:lnTo>
                <a:lnTo>
                  <a:pt x="3997" y="1011"/>
                </a:lnTo>
                <a:lnTo>
                  <a:pt x="3997" y="1012"/>
                </a:lnTo>
                <a:lnTo>
                  <a:pt x="3996" y="1012"/>
                </a:lnTo>
                <a:lnTo>
                  <a:pt x="3996" y="1014"/>
                </a:lnTo>
                <a:lnTo>
                  <a:pt x="3995" y="1014"/>
                </a:lnTo>
                <a:lnTo>
                  <a:pt x="3995" y="1012"/>
                </a:lnTo>
                <a:lnTo>
                  <a:pt x="3994" y="1012"/>
                </a:lnTo>
                <a:lnTo>
                  <a:pt x="3994" y="1011"/>
                </a:lnTo>
                <a:lnTo>
                  <a:pt x="3993" y="1011"/>
                </a:lnTo>
                <a:lnTo>
                  <a:pt x="3993" y="1012"/>
                </a:lnTo>
                <a:lnTo>
                  <a:pt x="3993" y="1011"/>
                </a:lnTo>
                <a:lnTo>
                  <a:pt x="3993" y="1012"/>
                </a:lnTo>
                <a:lnTo>
                  <a:pt x="3994" y="1012"/>
                </a:lnTo>
                <a:lnTo>
                  <a:pt x="3993" y="1014"/>
                </a:lnTo>
                <a:lnTo>
                  <a:pt x="3991" y="1014"/>
                </a:lnTo>
                <a:lnTo>
                  <a:pt x="3991" y="1012"/>
                </a:lnTo>
                <a:lnTo>
                  <a:pt x="3990" y="1012"/>
                </a:lnTo>
                <a:lnTo>
                  <a:pt x="3990" y="1014"/>
                </a:lnTo>
                <a:lnTo>
                  <a:pt x="3989" y="1014"/>
                </a:lnTo>
                <a:lnTo>
                  <a:pt x="3990" y="1014"/>
                </a:lnTo>
                <a:lnTo>
                  <a:pt x="3989" y="1014"/>
                </a:lnTo>
                <a:lnTo>
                  <a:pt x="3989" y="1015"/>
                </a:lnTo>
                <a:lnTo>
                  <a:pt x="3990" y="1015"/>
                </a:lnTo>
                <a:lnTo>
                  <a:pt x="3990" y="1016"/>
                </a:lnTo>
                <a:lnTo>
                  <a:pt x="3990" y="1017"/>
                </a:lnTo>
                <a:lnTo>
                  <a:pt x="3991" y="1017"/>
                </a:lnTo>
                <a:lnTo>
                  <a:pt x="3991" y="1018"/>
                </a:lnTo>
                <a:lnTo>
                  <a:pt x="3991" y="1017"/>
                </a:lnTo>
                <a:lnTo>
                  <a:pt x="3991" y="1018"/>
                </a:lnTo>
                <a:lnTo>
                  <a:pt x="3990" y="1018"/>
                </a:lnTo>
                <a:lnTo>
                  <a:pt x="3990" y="1020"/>
                </a:lnTo>
                <a:lnTo>
                  <a:pt x="3990" y="1022"/>
                </a:lnTo>
                <a:lnTo>
                  <a:pt x="3989" y="1022"/>
                </a:lnTo>
                <a:lnTo>
                  <a:pt x="3988" y="1022"/>
                </a:lnTo>
                <a:lnTo>
                  <a:pt x="3987" y="1022"/>
                </a:lnTo>
                <a:lnTo>
                  <a:pt x="3987" y="1020"/>
                </a:lnTo>
                <a:lnTo>
                  <a:pt x="3986" y="1020"/>
                </a:lnTo>
                <a:lnTo>
                  <a:pt x="3985" y="1020"/>
                </a:lnTo>
                <a:lnTo>
                  <a:pt x="3983" y="1020"/>
                </a:lnTo>
                <a:lnTo>
                  <a:pt x="3983" y="1019"/>
                </a:lnTo>
                <a:lnTo>
                  <a:pt x="3982" y="1019"/>
                </a:lnTo>
                <a:lnTo>
                  <a:pt x="3981" y="1019"/>
                </a:lnTo>
                <a:lnTo>
                  <a:pt x="3981" y="1018"/>
                </a:lnTo>
                <a:lnTo>
                  <a:pt x="3980" y="1018"/>
                </a:lnTo>
                <a:lnTo>
                  <a:pt x="3980" y="1017"/>
                </a:lnTo>
                <a:lnTo>
                  <a:pt x="3979" y="1017"/>
                </a:lnTo>
                <a:lnTo>
                  <a:pt x="3979" y="1016"/>
                </a:lnTo>
                <a:lnTo>
                  <a:pt x="3978" y="1016"/>
                </a:lnTo>
                <a:lnTo>
                  <a:pt x="3977" y="1016"/>
                </a:lnTo>
                <a:lnTo>
                  <a:pt x="3976" y="1016"/>
                </a:lnTo>
                <a:lnTo>
                  <a:pt x="3976" y="1015"/>
                </a:lnTo>
                <a:lnTo>
                  <a:pt x="3976" y="1014"/>
                </a:lnTo>
                <a:lnTo>
                  <a:pt x="3974" y="1014"/>
                </a:lnTo>
                <a:lnTo>
                  <a:pt x="3974" y="1015"/>
                </a:lnTo>
                <a:lnTo>
                  <a:pt x="3973" y="1015"/>
                </a:lnTo>
                <a:lnTo>
                  <a:pt x="3972" y="1015"/>
                </a:lnTo>
                <a:lnTo>
                  <a:pt x="3972" y="1014"/>
                </a:lnTo>
                <a:lnTo>
                  <a:pt x="3971" y="1014"/>
                </a:lnTo>
                <a:lnTo>
                  <a:pt x="3971" y="1015"/>
                </a:lnTo>
                <a:lnTo>
                  <a:pt x="3971" y="1016"/>
                </a:lnTo>
                <a:lnTo>
                  <a:pt x="3970" y="1016"/>
                </a:lnTo>
                <a:lnTo>
                  <a:pt x="3969" y="1016"/>
                </a:lnTo>
                <a:lnTo>
                  <a:pt x="3969" y="1017"/>
                </a:lnTo>
                <a:lnTo>
                  <a:pt x="3968" y="1017"/>
                </a:lnTo>
                <a:lnTo>
                  <a:pt x="3966" y="1017"/>
                </a:lnTo>
                <a:lnTo>
                  <a:pt x="3965" y="1018"/>
                </a:lnTo>
                <a:lnTo>
                  <a:pt x="3964" y="1018"/>
                </a:lnTo>
                <a:lnTo>
                  <a:pt x="3963" y="1018"/>
                </a:lnTo>
                <a:lnTo>
                  <a:pt x="3962" y="1018"/>
                </a:lnTo>
                <a:lnTo>
                  <a:pt x="3962" y="1017"/>
                </a:lnTo>
                <a:lnTo>
                  <a:pt x="3963" y="1017"/>
                </a:lnTo>
                <a:lnTo>
                  <a:pt x="3963" y="1016"/>
                </a:lnTo>
                <a:lnTo>
                  <a:pt x="3962" y="1016"/>
                </a:lnTo>
                <a:lnTo>
                  <a:pt x="3962" y="1015"/>
                </a:lnTo>
                <a:lnTo>
                  <a:pt x="3962" y="1016"/>
                </a:lnTo>
                <a:lnTo>
                  <a:pt x="3962" y="1017"/>
                </a:lnTo>
                <a:lnTo>
                  <a:pt x="3962" y="1018"/>
                </a:lnTo>
                <a:lnTo>
                  <a:pt x="3961" y="1018"/>
                </a:lnTo>
                <a:lnTo>
                  <a:pt x="3961" y="1017"/>
                </a:lnTo>
                <a:lnTo>
                  <a:pt x="3960" y="1017"/>
                </a:lnTo>
                <a:lnTo>
                  <a:pt x="3960" y="1018"/>
                </a:lnTo>
                <a:lnTo>
                  <a:pt x="3960" y="1019"/>
                </a:lnTo>
                <a:lnTo>
                  <a:pt x="3961" y="1019"/>
                </a:lnTo>
                <a:lnTo>
                  <a:pt x="3961" y="1020"/>
                </a:lnTo>
                <a:lnTo>
                  <a:pt x="3961" y="1022"/>
                </a:lnTo>
                <a:lnTo>
                  <a:pt x="3960" y="1022"/>
                </a:lnTo>
                <a:lnTo>
                  <a:pt x="3960" y="1023"/>
                </a:lnTo>
                <a:lnTo>
                  <a:pt x="3959" y="1023"/>
                </a:lnTo>
                <a:lnTo>
                  <a:pt x="3960" y="1023"/>
                </a:lnTo>
                <a:lnTo>
                  <a:pt x="3961" y="1023"/>
                </a:lnTo>
                <a:lnTo>
                  <a:pt x="3962" y="1023"/>
                </a:lnTo>
                <a:lnTo>
                  <a:pt x="3962" y="1024"/>
                </a:lnTo>
                <a:lnTo>
                  <a:pt x="3961" y="1024"/>
                </a:lnTo>
                <a:lnTo>
                  <a:pt x="3961" y="1025"/>
                </a:lnTo>
                <a:lnTo>
                  <a:pt x="3961" y="1024"/>
                </a:lnTo>
                <a:lnTo>
                  <a:pt x="3962" y="1024"/>
                </a:lnTo>
                <a:lnTo>
                  <a:pt x="3963" y="1024"/>
                </a:lnTo>
                <a:lnTo>
                  <a:pt x="3962" y="1024"/>
                </a:lnTo>
                <a:lnTo>
                  <a:pt x="3963" y="1023"/>
                </a:lnTo>
                <a:lnTo>
                  <a:pt x="3962" y="1023"/>
                </a:lnTo>
                <a:lnTo>
                  <a:pt x="3963" y="1023"/>
                </a:lnTo>
                <a:lnTo>
                  <a:pt x="3963" y="1022"/>
                </a:lnTo>
                <a:lnTo>
                  <a:pt x="3963" y="1023"/>
                </a:lnTo>
                <a:lnTo>
                  <a:pt x="3963" y="1022"/>
                </a:lnTo>
                <a:lnTo>
                  <a:pt x="3964" y="1022"/>
                </a:lnTo>
                <a:lnTo>
                  <a:pt x="3965" y="1022"/>
                </a:lnTo>
                <a:lnTo>
                  <a:pt x="3966" y="1022"/>
                </a:lnTo>
                <a:lnTo>
                  <a:pt x="3968" y="1022"/>
                </a:lnTo>
                <a:lnTo>
                  <a:pt x="3969" y="1022"/>
                </a:lnTo>
                <a:lnTo>
                  <a:pt x="3970" y="1022"/>
                </a:lnTo>
                <a:lnTo>
                  <a:pt x="3971" y="1022"/>
                </a:lnTo>
                <a:lnTo>
                  <a:pt x="3971" y="1023"/>
                </a:lnTo>
                <a:lnTo>
                  <a:pt x="3972" y="1023"/>
                </a:lnTo>
                <a:lnTo>
                  <a:pt x="3972" y="1024"/>
                </a:lnTo>
                <a:lnTo>
                  <a:pt x="3971" y="1024"/>
                </a:lnTo>
                <a:lnTo>
                  <a:pt x="3970" y="1024"/>
                </a:lnTo>
                <a:lnTo>
                  <a:pt x="3970" y="1025"/>
                </a:lnTo>
                <a:lnTo>
                  <a:pt x="3969" y="1025"/>
                </a:lnTo>
                <a:lnTo>
                  <a:pt x="3969" y="1026"/>
                </a:lnTo>
                <a:lnTo>
                  <a:pt x="3968" y="1026"/>
                </a:lnTo>
                <a:lnTo>
                  <a:pt x="3968" y="1027"/>
                </a:lnTo>
                <a:lnTo>
                  <a:pt x="3968" y="1028"/>
                </a:lnTo>
                <a:lnTo>
                  <a:pt x="3968" y="1029"/>
                </a:lnTo>
                <a:lnTo>
                  <a:pt x="3966" y="1029"/>
                </a:lnTo>
                <a:lnTo>
                  <a:pt x="3966" y="1031"/>
                </a:lnTo>
                <a:lnTo>
                  <a:pt x="3966" y="1032"/>
                </a:lnTo>
                <a:lnTo>
                  <a:pt x="3965" y="1032"/>
                </a:lnTo>
                <a:lnTo>
                  <a:pt x="3966" y="1032"/>
                </a:lnTo>
                <a:lnTo>
                  <a:pt x="3966" y="1033"/>
                </a:lnTo>
                <a:lnTo>
                  <a:pt x="3965" y="1033"/>
                </a:lnTo>
                <a:lnTo>
                  <a:pt x="3965" y="1034"/>
                </a:lnTo>
                <a:lnTo>
                  <a:pt x="3965" y="1033"/>
                </a:lnTo>
                <a:lnTo>
                  <a:pt x="3966" y="1033"/>
                </a:lnTo>
                <a:lnTo>
                  <a:pt x="3966" y="1032"/>
                </a:lnTo>
                <a:lnTo>
                  <a:pt x="3968" y="1032"/>
                </a:lnTo>
                <a:lnTo>
                  <a:pt x="3969" y="1032"/>
                </a:lnTo>
                <a:lnTo>
                  <a:pt x="3969" y="1033"/>
                </a:lnTo>
                <a:lnTo>
                  <a:pt x="3970" y="1034"/>
                </a:lnTo>
                <a:lnTo>
                  <a:pt x="3971" y="1034"/>
                </a:lnTo>
                <a:lnTo>
                  <a:pt x="3972" y="1034"/>
                </a:lnTo>
                <a:lnTo>
                  <a:pt x="3971" y="1034"/>
                </a:lnTo>
                <a:lnTo>
                  <a:pt x="3970" y="1034"/>
                </a:lnTo>
                <a:lnTo>
                  <a:pt x="3970" y="1033"/>
                </a:lnTo>
                <a:lnTo>
                  <a:pt x="3969" y="1033"/>
                </a:lnTo>
                <a:lnTo>
                  <a:pt x="3969" y="1032"/>
                </a:lnTo>
                <a:lnTo>
                  <a:pt x="3970" y="1032"/>
                </a:lnTo>
                <a:lnTo>
                  <a:pt x="3970" y="1031"/>
                </a:lnTo>
                <a:lnTo>
                  <a:pt x="3971" y="1031"/>
                </a:lnTo>
                <a:lnTo>
                  <a:pt x="3972" y="1031"/>
                </a:lnTo>
                <a:lnTo>
                  <a:pt x="3973" y="1032"/>
                </a:lnTo>
                <a:lnTo>
                  <a:pt x="3973" y="1031"/>
                </a:lnTo>
                <a:lnTo>
                  <a:pt x="3974" y="1031"/>
                </a:lnTo>
                <a:lnTo>
                  <a:pt x="3976" y="1031"/>
                </a:lnTo>
                <a:lnTo>
                  <a:pt x="3977" y="1031"/>
                </a:lnTo>
                <a:lnTo>
                  <a:pt x="3977" y="1032"/>
                </a:lnTo>
                <a:lnTo>
                  <a:pt x="3978" y="1032"/>
                </a:lnTo>
                <a:lnTo>
                  <a:pt x="3979" y="1032"/>
                </a:lnTo>
                <a:lnTo>
                  <a:pt x="3980" y="1032"/>
                </a:lnTo>
                <a:lnTo>
                  <a:pt x="3981" y="1032"/>
                </a:lnTo>
                <a:lnTo>
                  <a:pt x="3982" y="1032"/>
                </a:lnTo>
                <a:lnTo>
                  <a:pt x="3982" y="1033"/>
                </a:lnTo>
                <a:lnTo>
                  <a:pt x="3982" y="1034"/>
                </a:lnTo>
                <a:lnTo>
                  <a:pt x="3981" y="1034"/>
                </a:lnTo>
                <a:lnTo>
                  <a:pt x="3981" y="1035"/>
                </a:lnTo>
                <a:lnTo>
                  <a:pt x="3981" y="1036"/>
                </a:lnTo>
                <a:lnTo>
                  <a:pt x="3980" y="1036"/>
                </a:lnTo>
                <a:lnTo>
                  <a:pt x="3980" y="1037"/>
                </a:lnTo>
                <a:lnTo>
                  <a:pt x="3979" y="1037"/>
                </a:lnTo>
                <a:lnTo>
                  <a:pt x="3978" y="1037"/>
                </a:lnTo>
                <a:lnTo>
                  <a:pt x="3978" y="1039"/>
                </a:lnTo>
                <a:lnTo>
                  <a:pt x="3978" y="1037"/>
                </a:lnTo>
                <a:lnTo>
                  <a:pt x="3977" y="1037"/>
                </a:lnTo>
                <a:lnTo>
                  <a:pt x="3978" y="1037"/>
                </a:lnTo>
                <a:lnTo>
                  <a:pt x="3977" y="1037"/>
                </a:lnTo>
                <a:lnTo>
                  <a:pt x="3978" y="1037"/>
                </a:lnTo>
                <a:lnTo>
                  <a:pt x="3978" y="1039"/>
                </a:lnTo>
                <a:lnTo>
                  <a:pt x="3977" y="1040"/>
                </a:lnTo>
                <a:lnTo>
                  <a:pt x="3977" y="1041"/>
                </a:lnTo>
                <a:lnTo>
                  <a:pt x="3976" y="1042"/>
                </a:lnTo>
                <a:lnTo>
                  <a:pt x="3976" y="1043"/>
                </a:lnTo>
                <a:lnTo>
                  <a:pt x="3974" y="1043"/>
                </a:lnTo>
                <a:lnTo>
                  <a:pt x="3974" y="1044"/>
                </a:lnTo>
                <a:lnTo>
                  <a:pt x="3974" y="1045"/>
                </a:lnTo>
                <a:lnTo>
                  <a:pt x="3973" y="1045"/>
                </a:lnTo>
                <a:lnTo>
                  <a:pt x="3973" y="1046"/>
                </a:lnTo>
                <a:lnTo>
                  <a:pt x="3973" y="1045"/>
                </a:lnTo>
                <a:lnTo>
                  <a:pt x="3973" y="1044"/>
                </a:lnTo>
                <a:lnTo>
                  <a:pt x="3973" y="1045"/>
                </a:lnTo>
                <a:lnTo>
                  <a:pt x="3972" y="1045"/>
                </a:lnTo>
                <a:lnTo>
                  <a:pt x="3972" y="1046"/>
                </a:lnTo>
                <a:lnTo>
                  <a:pt x="3971" y="1046"/>
                </a:lnTo>
                <a:lnTo>
                  <a:pt x="3971" y="1048"/>
                </a:lnTo>
                <a:lnTo>
                  <a:pt x="3970" y="1048"/>
                </a:lnTo>
                <a:lnTo>
                  <a:pt x="3969" y="1048"/>
                </a:lnTo>
                <a:lnTo>
                  <a:pt x="3969" y="1049"/>
                </a:lnTo>
                <a:lnTo>
                  <a:pt x="3968" y="1049"/>
                </a:lnTo>
                <a:lnTo>
                  <a:pt x="3968" y="1050"/>
                </a:lnTo>
                <a:lnTo>
                  <a:pt x="3968" y="1049"/>
                </a:lnTo>
                <a:lnTo>
                  <a:pt x="3966" y="1049"/>
                </a:lnTo>
                <a:lnTo>
                  <a:pt x="3966" y="1050"/>
                </a:lnTo>
                <a:lnTo>
                  <a:pt x="3966" y="1051"/>
                </a:lnTo>
                <a:lnTo>
                  <a:pt x="3966" y="1052"/>
                </a:lnTo>
                <a:lnTo>
                  <a:pt x="3965" y="1052"/>
                </a:lnTo>
                <a:lnTo>
                  <a:pt x="3964" y="1052"/>
                </a:lnTo>
                <a:lnTo>
                  <a:pt x="3963" y="1052"/>
                </a:lnTo>
                <a:lnTo>
                  <a:pt x="3962" y="1052"/>
                </a:lnTo>
                <a:lnTo>
                  <a:pt x="3961" y="1052"/>
                </a:lnTo>
                <a:lnTo>
                  <a:pt x="3960" y="1052"/>
                </a:lnTo>
                <a:lnTo>
                  <a:pt x="3959" y="1052"/>
                </a:lnTo>
                <a:lnTo>
                  <a:pt x="3959" y="1051"/>
                </a:lnTo>
                <a:lnTo>
                  <a:pt x="3959" y="1052"/>
                </a:lnTo>
                <a:lnTo>
                  <a:pt x="3957" y="1052"/>
                </a:lnTo>
                <a:lnTo>
                  <a:pt x="3957" y="1051"/>
                </a:lnTo>
                <a:lnTo>
                  <a:pt x="3957" y="1052"/>
                </a:lnTo>
                <a:lnTo>
                  <a:pt x="3956" y="1052"/>
                </a:lnTo>
                <a:lnTo>
                  <a:pt x="3956" y="1051"/>
                </a:lnTo>
                <a:lnTo>
                  <a:pt x="3955" y="1052"/>
                </a:lnTo>
                <a:lnTo>
                  <a:pt x="3955" y="1051"/>
                </a:lnTo>
                <a:lnTo>
                  <a:pt x="3956" y="1051"/>
                </a:lnTo>
                <a:lnTo>
                  <a:pt x="3955" y="1051"/>
                </a:lnTo>
                <a:lnTo>
                  <a:pt x="3955" y="1050"/>
                </a:lnTo>
                <a:lnTo>
                  <a:pt x="3956" y="1050"/>
                </a:lnTo>
                <a:lnTo>
                  <a:pt x="3956" y="1049"/>
                </a:lnTo>
                <a:lnTo>
                  <a:pt x="3956" y="1050"/>
                </a:lnTo>
                <a:lnTo>
                  <a:pt x="3955" y="1050"/>
                </a:lnTo>
                <a:lnTo>
                  <a:pt x="3955" y="1049"/>
                </a:lnTo>
                <a:lnTo>
                  <a:pt x="3955" y="1050"/>
                </a:lnTo>
                <a:lnTo>
                  <a:pt x="3955" y="1049"/>
                </a:lnTo>
                <a:lnTo>
                  <a:pt x="3954" y="1049"/>
                </a:lnTo>
                <a:lnTo>
                  <a:pt x="3955" y="1049"/>
                </a:lnTo>
                <a:lnTo>
                  <a:pt x="3955" y="1050"/>
                </a:lnTo>
                <a:lnTo>
                  <a:pt x="3954" y="1050"/>
                </a:lnTo>
                <a:lnTo>
                  <a:pt x="3954" y="1051"/>
                </a:lnTo>
                <a:lnTo>
                  <a:pt x="3954" y="1050"/>
                </a:lnTo>
                <a:lnTo>
                  <a:pt x="3954" y="1051"/>
                </a:lnTo>
                <a:lnTo>
                  <a:pt x="3954" y="1050"/>
                </a:lnTo>
                <a:lnTo>
                  <a:pt x="3955" y="1050"/>
                </a:lnTo>
                <a:lnTo>
                  <a:pt x="3955" y="1051"/>
                </a:lnTo>
                <a:lnTo>
                  <a:pt x="3955" y="1052"/>
                </a:lnTo>
                <a:lnTo>
                  <a:pt x="3955" y="1051"/>
                </a:lnTo>
                <a:lnTo>
                  <a:pt x="3955" y="1052"/>
                </a:lnTo>
                <a:lnTo>
                  <a:pt x="3955" y="1053"/>
                </a:lnTo>
                <a:lnTo>
                  <a:pt x="3954" y="1053"/>
                </a:lnTo>
                <a:lnTo>
                  <a:pt x="3954" y="1054"/>
                </a:lnTo>
                <a:lnTo>
                  <a:pt x="3953" y="1054"/>
                </a:lnTo>
                <a:lnTo>
                  <a:pt x="3953" y="1056"/>
                </a:lnTo>
                <a:lnTo>
                  <a:pt x="3952" y="1056"/>
                </a:lnTo>
                <a:lnTo>
                  <a:pt x="3951" y="1056"/>
                </a:lnTo>
                <a:lnTo>
                  <a:pt x="3949" y="1056"/>
                </a:lnTo>
                <a:lnTo>
                  <a:pt x="3951" y="1056"/>
                </a:lnTo>
                <a:lnTo>
                  <a:pt x="3952" y="1056"/>
                </a:lnTo>
                <a:lnTo>
                  <a:pt x="3952" y="1054"/>
                </a:lnTo>
                <a:lnTo>
                  <a:pt x="3952" y="1056"/>
                </a:lnTo>
                <a:lnTo>
                  <a:pt x="3952" y="1054"/>
                </a:lnTo>
                <a:lnTo>
                  <a:pt x="3953" y="1054"/>
                </a:lnTo>
                <a:lnTo>
                  <a:pt x="3953" y="1053"/>
                </a:lnTo>
                <a:lnTo>
                  <a:pt x="3954" y="1053"/>
                </a:lnTo>
                <a:lnTo>
                  <a:pt x="3954" y="1054"/>
                </a:lnTo>
                <a:lnTo>
                  <a:pt x="3953" y="1054"/>
                </a:lnTo>
                <a:lnTo>
                  <a:pt x="3954" y="1054"/>
                </a:lnTo>
                <a:lnTo>
                  <a:pt x="3953" y="1054"/>
                </a:lnTo>
                <a:lnTo>
                  <a:pt x="3954" y="1054"/>
                </a:lnTo>
                <a:lnTo>
                  <a:pt x="3954" y="1053"/>
                </a:lnTo>
                <a:lnTo>
                  <a:pt x="3953" y="1053"/>
                </a:lnTo>
                <a:lnTo>
                  <a:pt x="3954" y="1053"/>
                </a:lnTo>
                <a:lnTo>
                  <a:pt x="3953" y="1053"/>
                </a:lnTo>
                <a:lnTo>
                  <a:pt x="3953" y="1052"/>
                </a:lnTo>
                <a:lnTo>
                  <a:pt x="3953" y="1053"/>
                </a:lnTo>
                <a:lnTo>
                  <a:pt x="3952" y="1053"/>
                </a:lnTo>
                <a:lnTo>
                  <a:pt x="3953" y="1053"/>
                </a:lnTo>
                <a:lnTo>
                  <a:pt x="3952" y="1053"/>
                </a:lnTo>
                <a:lnTo>
                  <a:pt x="3953" y="1053"/>
                </a:lnTo>
                <a:lnTo>
                  <a:pt x="3952" y="1053"/>
                </a:lnTo>
                <a:lnTo>
                  <a:pt x="3952" y="1054"/>
                </a:lnTo>
                <a:lnTo>
                  <a:pt x="3952" y="1056"/>
                </a:lnTo>
                <a:lnTo>
                  <a:pt x="3952" y="1054"/>
                </a:lnTo>
                <a:lnTo>
                  <a:pt x="3952" y="1056"/>
                </a:lnTo>
                <a:lnTo>
                  <a:pt x="3951" y="1056"/>
                </a:lnTo>
                <a:lnTo>
                  <a:pt x="3952" y="1056"/>
                </a:lnTo>
                <a:lnTo>
                  <a:pt x="3951" y="1054"/>
                </a:lnTo>
                <a:lnTo>
                  <a:pt x="3951" y="1053"/>
                </a:lnTo>
                <a:lnTo>
                  <a:pt x="3951" y="1052"/>
                </a:lnTo>
                <a:lnTo>
                  <a:pt x="3952" y="1052"/>
                </a:lnTo>
                <a:lnTo>
                  <a:pt x="3952" y="1051"/>
                </a:lnTo>
                <a:lnTo>
                  <a:pt x="3952" y="1052"/>
                </a:lnTo>
                <a:lnTo>
                  <a:pt x="3951" y="1052"/>
                </a:lnTo>
                <a:lnTo>
                  <a:pt x="3951" y="1053"/>
                </a:lnTo>
                <a:lnTo>
                  <a:pt x="3949" y="1053"/>
                </a:lnTo>
                <a:lnTo>
                  <a:pt x="3949" y="1054"/>
                </a:lnTo>
                <a:lnTo>
                  <a:pt x="3949" y="1056"/>
                </a:lnTo>
                <a:lnTo>
                  <a:pt x="3948" y="1056"/>
                </a:lnTo>
                <a:lnTo>
                  <a:pt x="3948" y="1054"/>
                </a:lnTo>
                <a:lnTo>
                  <a:pt x="3948" y="1056"/>
                </a:lnTo>
                <a:lnTo>
                  <a:pt x="3948" y="1054"/>
                </a:lnTo>
                <a:lnTo>
                  <a:pt x="3948" y="1056"/>
                </a:lnTo>
                <a:lnTo>
                  <a:pt x="3947" y="1056"/>
                </a:lnTo>
                <a:lnTo>
                  <a:pt x="3948" y="1056"/>
                </a:lnTo>
                <a:lnTo>
                  <a:pt x="3948" y="1054"/>
                </a:lnTo>
                <a:lnTo>
                  <a:pt x="3948" y="1056"/>
                </a:lnTo>
                <a:lnTo>
                  <a:pt x="3948" y="1054"/>
                </a:lnTo>
                <a:lnTo>
                  <a:pt x="3948" y="1056"/>
                </a:lnTo>
                <a:lnTo>
                  <a:pt x="3947" y="1056"/>
                </a:lnTo>
                <a:lnTo>
                  <a:pt x="3947" y="1054"/>
                </a:lnTo>
                <a:lnTo>
                  <a:pt x="3947" y="1056"/>
                </a:lnTo>
                <a:lnTo>
                  <a:pt x="3947" y="1054"/>
                </a:lnTo>
                <a:lnTo>
                  <a:pt x="3947" y="1056"/>
                </a:lnTo>
                <a:lnTo>
                  <a:pt x="3947" y="1057"/>
                </a:lnTo>
                <a:lnTo>
                  <a:pt x="3947" y="1058"/>
                </a:lnTo>
                <a:lnTo>
                  <a:pt x="3947" y="1057"/>
                </a:lnTo>
                <a:lnTo>
                  <a:pt x="3947" y="1058"/>
                </a:lnTo>
                <a:lnTo>
                  <a:pt x="3948" y="1059"/>
                </a:lnTo>
                <a:lnTo>
                  <a:pt x="3947" y="1059"/>
                </a:lnTo>
                <a:lnTo>
                  <a:pt x="3948" y="1059"/>
                </a:lnTo>
                <a:lnTo>
                  <a:pt x="3947" y="1059"/>
                </a:lnTo>
                <a:lnTo>
                  <a:pt x="3947" y="1060"/>
                </a:lnTo>
                <a:lnTo>
                  <a:pt x="3947" y="1061"/>
                </a:lnTo>
                <a:lnTo>
                  <a:pt x="3947" y="1062"/>
                </a:lnTo>
                <a:lnTo>
                  <a:pt x="3948" y="1062"/>
                </a:lnTo>
                <a:lnTo>
                  <a:pt x="3948" y="1061"/>
                </a:lnTo>
                <a:lnTo>
                  <a:pt x="3947" y="1061"/>
                </a:lnTo>
                <a:lnTo>
                  <a:pt x="3948" y="1061"/>
                </a:lnTo>
                <a:lnTo>
                  <a:pt x="3947" y="1061"/>
                </a:lnTo>
                <a:lnTo>
                  <a:pt x="3947" y="1060"/>
                </a:lnTo>
                <a:lnTo>
                  <a:pt x="3948" y="1060"/>
                </a:lnTo>
                <a:lnTo>
                  <a:pt x="3948" y="1061"/>
                </a:lnTo>
                <a:lnTo>
                  <a:pt x="3948" y="1062"/>
                </a:lnTo>
                <a:lnTo>
                  <a:pt x="3947" y="1062"/>
                </a:lnTo>
                <a:lnTo>
                  <a:pt x="3946" y="1062"/>
                </a:lnTo>
                <a:lnTo>
                  <a:pt x="3945" y="1062"/>
                </a:lnTo>
                <a:lnTo>
                  <a:pt x="3944" y="1062"/>
                </a:lnTo>
                <a:lnTo>
                  <a:pt x="3943" y="1062"/>
                </a:lnTo>
                <a:lnTo>
                  <a:pt x="3943" y="1061"/>
                </a:lnTo>
                <a:lnTo>
                  <a:pt x="3941" y="1061"/>
                </a:lnTo>
                <a:lnTo>
                  <a:pt x="3941" y="1060"/>
                </a:lnTo>
                <a:lnTo>
                  <a:pt x="3943" y="1060"/>
                </a:lnTo>
                <a:lnTo>
                  <a:pt x="3941" y="1060"/>
                </a:lnTo>
                <a:lnTo>
                  <a:pt x="3941" y="1059"/>
                </a:lnTo>
                <a:lnTo>
                  <a:pt x="3941" y="1058"/>
                </a:lnTo>
                <a:lnTo>
                  <a:pt x="3940" y="1058"/>
                </a:lnTo>
                <a:lnTo>
                  <a:pt x="3940" y="1057"/>
                </a:lnTo>
                <a:lnTo>
                  <a:pt x="3940" y="1056"/>
                </a:lnTo>
                <a:lnTo>
                  <a:pt x="3941" y="1056"/>
                </a:lnTo>
                <a:lnTo>
                  <a:pt x="3941" y="1054"/>
                </a:lnTo>
                <a:lnTo>
                  <a:pt x="3943" y="1054"/>
                </a:lnTo>
                <a:lnTo>
                  <a:pt x="3943" y="1053"/>
                </a:lnTo>
                <a:lnTo>
                  <a:pt x="3944" y="1053"/>
                </a:lnTo>
                <a:lnTo>
                  <a:pt x="3943" y="1053"/>
                </a:lnTo>
                <a:lnTo>
                  <a:pt x="3943" y="1054"/>
                </a:lnTo>
                <a:lnTo>
                  <a:pt x="3941" y="1054"/>
                </a:lnTo>
                <a:lnTo>
                  <a:pt x="3943" y="1054"/>
                </a:lnTo>
                <a:lnTo>
                  <a:pt x="3943" y="1053"/>
                </a:lnTo>
                <a:lnTo>
                  <a:pt x="3944" y="1053"/>
                </a:lnTo>
                <a:lnTo>
                  <a:pt x="3945" y="1052"/>
                </a:lnTo>
                <a:lnTo>
                  <a:pt x="3945" y="1053"/>
                </a:lnTo>
                <a:lnTo>
                  <a:pt x="3945" y="1052"/>
                </a:lnTo>
                <a:lnTo>
                  <a:pt x="3944" y="1052"/>
                </a:lnTo>
                <a:lnTo>
                  <a:pt x="3944" y="1053"/>
                </a:lnTo>
                <a:lnTo>
                  <a:pt x="3944" y="1052"/>
                </a:lnTo>
                <a:lnTo>
                  <a:pt x="3944" y="1053"/>
                </a:lnTo>
                <a:lnTo>
                  <a:pt x="3944" y="1052"/>
                </a:lnTo>
                <a:lnTo>
                  <a:pt x="3944" y="1053"/>
                </a:lnTo>
                <a:lnTo>
                  <a:pt x="3944" y="1052"/>
                </a:lnTo>
                <a:lnTo>
                  <a:pt x="3944" y="1051"/>
                </a:lnTo>
                <a:lnTo>
                  <a:pt x="3945" y="1051"/>
                </a:lnTo>
                <a:lnTo>
                  <a:pt x="3944" y="1051"/>
                </a:lnTo>
                <a:lnTo>
                  <a:pt x="3945" y="1051"/>
                </a:lnTo>
                <a:lnTo>
                  <a:pt x="3944" y="1051"/>
                </a:lnTo>
                <a:lnTo>
                  <a:pt x="3944" y="1050"/>
                </a:lnTo>
                <a:lnTo>
                  <a:pt x="3944" y="1049"/>
                </a:lnTo>
                <a:lnTo>
                  <a:pt x="3943" y="1049"/>
                </a:lnTo>
                <a:lnTo>
                  <a:pt x="3943" y="1048"/>
                </a:lnTo>
                <a:lnTo>
                  <a:pt x="3943" y="1046"/>
                </a:lnTo>
                <a:lnTo>
                  <a:pt x="3941" y="1046"/>
                </a:lnTo>
                <a:lnTo>
                  <a:pt x="3941" y="1045"/>
                </a:lnTo>
                <a:lnTo>
                  <a:pt x="3940" y="1045"/>
                </a:lnTo>
                <a:lnTo>
                  <a:pt x="3940" y="1044"/>
                </a:lnTo>
                <a:lnTo>
                  <a:pt x="3939" y="1044"/>
                </a:lnTo>
                <a:lnTo>
                  <a:pt x="3939" y="1043"/>
                </a:lnTo>
                <a:lnTo>
                  <a:pt x="3939" y="1042"/>
                </a:lnTo>
                <a:lnTo>
                  <a:pt x="3939" y="1041"/>
                </a:lnTo>
                <a:lnTo>
                  <a:pt x="3939" y="1040"/>
                </a:lnTo>
                <a:lnTo>
                  <a:pt x="3939" y="1041"/>
                </a:lnTo>
                <a:lnTo>
                  <a:pt x="3939" y="1042"/>
                </a:lnTo>
                <a:lnTo>
                  <a:pt x="3938" y="1042"/>
                </a:lnTo>
                <a:lnTo>
                  <a:pt x="3938" y="1043"/>
                </a:lnTo>
                <a:lnTo>
                  <a:pt x="3937" y="1043"/>
                </a:lnTo>
                <a:lnTo>
                  <a:pt x="3937" y="1044"/>
                </a:lnTo>
                <a:lnTo>
                  <a:pt x="3937" y="1045"/>
                </a:lnTo>
                <a:lnTo>
                  <a:pt x="3937" y="1046"/>
                </a:lnTo>
                <a:lnTo>
                  <a:pt x="3936" y="1046"/>
                </a:lnTo>
                <a:lnTo>
                  <a:pt x="3937" y="1046"/>
                </a:lnTo>
                <a:lnTo>
                  <a:pt x="3936" y="1046"/>
                </a:lnTo>
                <a:lnTo>
                  <a:pt x="3936" y="1048"/>
                </a:lnTo>
                <a:lnTo>
                  <a:pt x="3935" y="1048"/>
                </a:lnTo>
                <a:lnTo>
                  <a:pt x="3935" y="1049"/>
                </a:lnTo>
                <a:lnTo>
                  <a:pt x="3934" y="1049"/>
                </a:lnTo>
                <a:lnTo>
                  <a:pt x="3932" y="1049"/>
                </a:lnTo>
                <a:lnTo>
                  <a:pt x="3934" y="1049"/>
                </a:lnTo>
                <a:lnTo>
                  <a:pt x="3935" y="1049"/>
                </a:lnTo>
                <a:lnTo>
                  <a:pt x="3935" y="1050"/>
                </a:lnTo>
                <a:lnTo>
                  <a:pt x="3936" y="1050"/>
                </a:lnTo>
                <a:lnTo>
                  <a:pt x="3937" y="1050"/>
                </a:lnTo>
                <a:lnTo>
                  <a:pt x="3936" y="1050"/>
                </a:lnTo>
                <a:lnTo>
                  <a:pt x="3937" y="1050"/>
                </a:lnTo>
                <a:lnTo>
                  <a:pt x="3937" y="1051"/>
                </a:lnTo>
                <a:lnTo>
                  <a:pt x="3936" y="1051"/>
                </a:lnTo>
                <a:lnTo>
                  <a:pt x="3936" y="1052"/>
                </a:lnTo>
                <a:lnTo>
                  <a:pt x="3936" y="1051"/>
                </a:lnTo>
                <a:lnTo>
                  <a:pt x="3936" y="1052"/>
                </a:lnTo>
                <a:lnTo>
                  <a:pt x="3936" y="1051"/>
                </a:lnTo>
                <a:lnTo>
                  <a:pt x="3936" y="1052"/>
                </a:lnTo>
                <a:lnTo>
                  <a:pt x="3936" y="1053"/>
                </a:lnTo>
                <a:lnTo>
                  <a:pt x="3936" y="1054"/>
                </a:lnTo>
                <a:lnTo>
                  <a:pt x="3935" y="1054"/>
                </a:lnTo>
                <a:lnTo>
                  <a:pt x="3935" y="1056"/>
                </a:lnTo>
                <a:lnTo>
                  <a:pt x="3935" y="1057"/>
                </a:lnTo>
                <a:lnTo>
                  <a:pt x="3934" y="1057"/>
                </a:lnTo>
                <a:lnTo>
                  <a:pt x="3934" y="1056"/>
                </a:lnTo>
                <a:lnTo>
                  <a:pt x="3934" y="1057"/>
                </a:lnTo>
                <a:lnTo>
                  <a:pt x="3932" y="1057"/>
                </a:lnTo>
                <a:lnTo>
                  <a:pt x="3934" y="1057"/>
                </a:lnTo>
                <a:lnTo>
                  <a:pt x="3932" y="1057"/>
                </a:lnTo>
                <a:lnTo>
                  <a:pt x="3932" y="1058"/>
                </a:lnTo>
                <a:lnTo>
                  <a:pt x="3932" y="1057"/>
                </a:lnTo>
                <a:lnTo>
                  <a:pt x="3931" y="1057"/>
                </a:lnTo>
                <a:lnTo>
                  <a:pt x="3932" y="1057"/>
                </a:lnTo>
                <a:lnTo>
                  <a:pt x="3932" y="1058"/>
                </a:lnTo>
                <a:lnTo>
                  <a:pt x="3931" y="1058"/>
                </a:lnTo>
                <a:lnTo>
                  <a:pt x="3932" y="1058"/>
                </a:lnTo>
                <a:lnTo>
                  <a:pt x="3934" y="1058"/>
                </a:lnTo>
                <a:lnTo>
                  <a:pt x="3932" y="1058"/>
                </a:lnTo>
                <a:lnTo>
                  <a:pt x="3934" y="1058"/>
                </a:lnTo>
                <a:lnTo>
                  <a:pt x="3934" y="1059"/>
                </a:lnTo>
                <a:lnTo>
                  <a:pt x="3935" y="1059"/>
                </a:lnTo>
                <a:lnTo>
                  <a:pt x="3935" y="1060"/>
                </a:lnTo>
                <a:lnTo>
                  <a:pt x="3934" y="1060"/>
                </a:lnTo>
                <a:lnTo>
                  <a:pt x="3934" y="1059"/>
                </a:lnTo>
                <a:lnTo>
                  <a:pt x="3934" y="1060"/>
                </a:lnTo>
                <a:lnTo>
                  <a:pt x="3932" y="1060"/>
                </a:lnTo>
                <a:lnTo>
                  <a:pt x="3931" y="1060"/>
                </a:lnTo>
                <a:lnTo>
                  <a:pt x="3932" y="1060"/>
                </a:lnTo>
                <a:lnTo>
                  <a:pt x="3934" y="1060"/>
                </a:lnTo>
                <a:lnTo>
                  <a:pt x="3932" y="1060"/>
                </a:lnTo>
                <a:lnTo>
                  <a:pt x="3934" y="1060"/>
                </a:lnTo>
                <a:lnTo>
                  <a:pt x="3934" y="1061"/>
                </a:lnTo>
                <a:lnTo>
                  <a:pt x="3934" y="1062"/>
                </a:lnTo>
                <a:lnTo>
                  <a:pt x="3935" y="1062"/>
                </a:lnTo>
                <a:lnTo>
                  <a:pt x="3935" y="1064"/>
                </a:lnTo>
                <a:lnTo>
                  <a:pt x="3936" y="1064"/>
                </a:lnTo>
                <a:lnTo>
                  <a:pt x="3935" y="1064"/>
                </a:lnTo>
                <a:lnTo>
                  <a:pt x="3935" y="1065"/>
                </a:lnTo>
                <a:lnTo>
                  <a:pt x="3935" y="1064"/>
                </a:lnTo>
                <a:lnTo>
                  <a:pt x="3934" y="1064"/>
                </a:lnTo>
                <a:lnTo>
                  <a:pt x="3934" y="1065"/>
                </a:lnTo>
                <a:lnTo>
                  <a:pt x="3934" y="1064"/>
                </a:lnTo>
                <a:lnTo>
                  <a:pt x="3935" y="1064"/>
                </a:lnTo>
                <a:lnTo>
                  <a:pt x="3934" y="1064"/>
                </a:lnTo>
                <a:lnTo>
                  <a:pt x="3934" y="1062"/>
                </a:lnTo>
                <a:lnTo>
                  <a:pt x="3934" y="1064"/>
                </a:lnTo>
                <a:lnTo>
                  <a:pt x="3934" y="1062"/>
                </a:lnTo>
                <a:lnTo>
                  <a:pt x="3932" y="1062"/>
                </a:lnTo>
                <a:lnTo>
                  <a:pt x="3932" y="1064"/>
                </a:lnTo>
                <a:lnTo>
                  <a:pt x="3932" y="1062"/>
                </a:lnTo>
                <a:lnTo>
                  <a:pt x="3931" y="1062"/>
                </a:lnTo>
                <a:lnTo>
                  <a:pt x="3932" y="1062"/>
                </a:lnTo>
                <a:lnTo>
                  <a:pt x="3932" y="1064"/>
                </a:lnTo>
                <a:lnTo>
                  <a:pt x="3932" y="1065"/>
                </a:lnTo>
                <a:lnTo>
                  <a:pt x="3932" y="1066"/>
                </a:lnTo>
                <a:lnTo>
                  <a:pt x="3931" y="1066"/>
                </a:lnTo>
                <a:lnTo>
                  <a:pt x="3932" y="1066"/>
                </a:lnTo>
                <a:lnTo>
                  <a:pt x="3931" y="1066"/>
                </a:lnTo>
                <a:lnTo>
                  <a:pt x="3932" y="1066"/>
                </a:lnTo>
                <a:lnTo>
                  <a:pt x="3931" y="1066"/>
                </a:lnTo>
                <a:lnTo>
                  <a:pt x="3932" y="1066"/>
                </a:lnTo>
                <a:lnTo>
                  <a:pt x="3931" y="1066"/>
                </a:lnTo>
                <a:lnTo>
                  <a:pt x="3932" y="1066"/>
                </a:lnTo>
                <a:lnTo>
                  <a:pt x="3932" y="1067"/>
                </a:lnTo>
                <a:lnTo>
                  <a:pt x="3931" y="1067"/>
                </a:lnTo>
                <a:lnTo>
                  <a:pt x="3932" y="1067"/>
                </a:lnTo>
                <a:lnTo>
                  <a:pt x="3932" y="1066"/>
                </a:lnTo>
                <a:lnTo>
                  <a:pt x="3932" y="1067"/>
                </a:lnTo>
                <a:lnTo>
                  <a:pt x="3932" y="1066"/>
                </a:lnTo>
                <a:lnTo>
                  <a:pt x="3932" y="1067"/>
                </a:lnTo>
                <a:lnTo>
                  <a:pt x="3934" y="1066"/>
                </a:lnTo>
                <a:lnTo>
                  <a:pt x="3934" y="1067"/>
                </a:lnTo>
                <a:lnTo>
                  <a:pt x="3935" y="1067"/>
                </a:lnTo>
                <a:lnTo>
                  <a:pt x="3934" y="1067"/>
                </a:lnTo>
                <a:lnTo>
                  <a:pt x="3934" y="1068"/>
                </a:lnTo>
                <a:lnTo>
                  <a:pt x="3934" y="1069"/>
                </a:lnTo>
                <a:lnTo>
                  <a:pt x="3934" y="1070"/>
                </a:lnTo>
                <a:lnTo>
                  <a:pt x="3934" y="1071"/>
                </a:lnTo>
                <a:lnTo>
                  <a:pt x="3934" y="1070"/>
                </a:lnTo>
                <a:lnTo>
                  <a:pt x="3934" y="1071"/>
                </a:lnTo>
                <a:lnTo>
                  <a:pt x="3934" y="1070"/>
                </a:lnTo>
                <a:lnTo>
                  <a:pt x="3932" y="1070"/>
                </a:lnTo>
                <a:lnTo>
                  <a:pt x="3931" y="1070"/>
                </a:lnTo>
                <a:lnTo>
                  <a:pt x="3931" y="1071"/>
                </a:lnTo>
                <a:lnTo>
                  <a:pt x="3930" y="1071"/>
                </a:lnTo>
                <a:lnTo>
                  <a:pt x="3931" y="1071"/>
                </a:lnTo>
                <a:lnTo>
                  <a:pt x="3930" y="1071"/>
                </a:lnTo>
                <a:lnTo>
                  <a:pt x="3930" y="1070"/>
                </a:lnTo>
                <a:lnTo>
                  <a:pt x="3929" y="1070"/>
                </a:lnTo>
                <a:lnTo>
                  <a:pt x="3930" y="1070"/>
                </a:lnTo>
                <a:lnTo>
                  <a:pt x="3929" y="1070"/>
                </a:lnTo>
                <a:lnTo>
                  <a:pt x="3930" y="1070"/>
                </a:lnTo>
                <a:lnTo>
                  <a:pt x="3930" y="1071"/>
                </a:lnTo>
                <a:lnTo>
                  <a:pt x="3930" y="1070"/>
                </a:lnTo>
                <a:lnTo>
                  <a:pt x="3930" y="1071"/>
                </a:lnTo>
                <a:lnTo>
                  <a:pt x="3931" y="1071"/>
                </a:lnTo>
                <a:lnTo>
                  <a:pt x="3930" y="1071"/>
                </a:lnTo>
                <a:lnTo>
                  <a:pt x="3931" y="1071"/>
                </a:lnTo>
                <a:lnTo>
                  <a:pt x="3931" y="1073"/>
                </a:lnTo>
                <a:lnTo>
                  <a:pt x="3931" y="1071"/>
                </a:lnTo>
                <a:lnTo>
                  <a:pt x="3931" y="1073"/>
                </a:lnTo>
                <a:lnTo>
                  <a:pt x="3931" y="1074"/>
                </a:lnTo>
                <a:lnTo>
                  <a:pt x="3932" y="1074"/>
                </a:lnTo>
                <a:lnTo>
                  <a:pt x="3931" y="1074"/>
                </a:lnTo>
                <a:lnTo>
                  <a:pt x="3932" y="1074"/>
                </a:lnTo>
                <a:lnTo>
                  <a:pt x="3931" y="1074"/>
                </a:lnTo>
                <a:lnTo>
                  <a:pt x="3932" y="1074"/>
                </a:lnTo>
                <a:lnTo>
                  <a:pt x="3932" y="1075"/>
                </a:lnTo>
                <a:lnTo>
                  <a:pt x="3932" y="1076"/>
                </a:lnTo>
                <a:lnTo>
                  <a:pt x="3932" y="1075"/>
                </a:lnTo>
                <a:lnTo>
                  <a:pt x="3932" y="1074"/>
                </a:lnTo>
                <a:lnTo>
                  <a:pt x="3932" y="1075"/>
                </a:lnTo>
                <a:lnTo>
                  <a:pt x="3932" y="1076"/>
                </a:lnTo>
                <a:lnTo>
                  <a:pt x="3934" y="1077"/>
                </a:lnTo>
                <a:lnTo>
                  <a:pt x="3934" y="1076"/>
                </a:lnTo>
                <a:lnTo>
                  <a:pt x="3932" y="1076"/>
                </a:lnTo>
                <a:lnTo>
                  <a:pt x="3932" y="1077"/>
                </a:lnTo>
                <a:lnTo>
                  <a:pt x="3934" y="1077"/>
                </a:lnTo>
                <a:lnTo>
                  <a:pt x="3932" y="1077"/>
                </a:lnTo>
                <a:lnTo>
                  <a:pt x="3932" y="1078"/>
                </a:lnTo>
                <a:lnTo>
                  <a:pt x="3932" y="1079"/>
                </a:lnTo>
                <a:lnTo>
                  <a:pt x="3931" y="1079"/>
                </a:lnTo>
                <a:lnTo>
                  <a:pt x="3931" y="1081"/>
                </a:lnTo>
                <a:lnTo>
                  <a:pt x="3930" y="1081"/>
                </a:lnTo>
                <a:lnTo>
                  <a:pt x="3930" y="1079"/>
                </a:lnTo>
                <a:lnTo>
                  <a:pt x="3929" y="1079"/>
                </a:lnTo>
                <a:lnTo>
                  <a:pt x="3929" y="1078"/>
                </a:lnTo>
                <a:lnTo>
                  <a:pt x="3929" y="1077"/>
                </a:lnTo>
                <a:lnTo>
                  <a:pt x="3929" y="1078"/>
                </a:lnTo>
                <a:lnTo>
                  <a:pt x="3929" y="1077"/>
                </a:lnTo>
                <a:lnTo>
                  <a:pt x="3928" y="1077"/>
                </a:lnTo>
                <a:lnTo>
                  <a:pt x="3929" y="1077"/>
                </a:lnTo>
                <a:lnTo>
                  <a:pt x="3929" y="1078"/>
                </a:lnTo>
                <a:lnTo>
                  <a:pt x="3929" y="1077"/>
                </a:lnTo>
                <a:lnTo>
                  <a:pt x="3928" y="1077"/>
                </a:lnTo>
                <a:lnTo>
                  <a:pt x="3928" y="1076"/>
                </a:lnTo>
                <a:lnTo>
                  <a:pt x="3928" y="1077"/>
                </a:lnTo>
                <a:lnTo>
                  <a:pt x="3927" y="1077"/>
                </a:lnTo>
                <a:lnTo>
                  <a:pt x="3927" y="1076"/>
                </a:lnTo>
                <a:lnTo>
                  <a:pt x="3928" y="1076"/>
                </a:lnTo>
                <a:lnTo>
                  <a:pt x="3927" y="1076"/>
                </a:lnTo>
                <a:lnTo>
                  <a:pt x="3928" y="1076"/>
                </a:lnTo>
                <a:lnTo>
                  <a:pt x="3927" y="1076"/>
                </a:lnTo>
                <a:lnTo>
                  <a:pt x="3927" y="1075"/>
                </a:lnTo>
                <a:lnTo>
                  <a:pt x="3926" y="1075"/>
                </a:lnTo>
                <a:lnTo>
                  <a:pt x="3926" y="1076"/>
                </a:lnTo>
                <a:lnTo>
                  <a:pt x="3926" y="1075"/>
                </a:lnTo>
                <a:lnTo>
                  <a:pt x="3927" y="1075"/>
                </a:lnTo>
                <a:lnTo>
                  <a:pt x="3926" y="1075"/>
                </a:lnTo>
                <a:lnTo>
                  <a:pt x="3927" y="1075"/>
                </a:lnTo>
                <a:lnTo>
                  <a:pt x="3927" y="1074"/>
                </a:lnTo>
                <a:lnTo>
                  <a:pt x="3926" y="1075"/>
                </a:lnTo>
                <a:lnTo>
                  <a:pt x="3924" y="1075"/>
                </a:lnTo>
                <a:lnTo>
                  <a:pt x="3926" y="1075"/>
                </a:lnTo>
                <a:lnTo>
                  <a:pt x="3924" y="1075"/>
                </a:lnTo>
                <a:lnTo>
                  <a:pt x="3924" y="1076"/>
                </a:lnTo>
                <a:lnTo>
                  <a:pt x="3924" y="1075"/>
                </a:lnTo>
                <a:lnTo>
                  <a:pt x="3926" y="1075"/>
                </a:lnTo>
                <a:lnTo>
                  <a:pt x="3924" y="1076"/>
                </a:lnTo>
                <a:lnTo>
                  <a:pt x="3926" y="1076"/>
                </a:lnTo>
                <a:lnTo>
                  <a:pt x="3924" y="1076"/>
                </a:lnTo>
                <a:lnTo>
                  <a:pt x="3926" y="1076"/>
                </a:lnTo>
                <a:lnTo>
                  <a:pt x="3926" y="1077"/>
                </a:lnTo>
                <a:lnTo>
                  <a:pt x="3926" y="1078"/>
                </a:lnTo>
                <a:lnTo>
                  <a:pt x="3924" y="1078"/>
                </a:lnTo>
                <a:lnTo>
                  <a:pt x="3924" y="1079"/>
                </a:lnTo>
                <a:lnTo>
                  <a:pt x="3923" y="1079"/>
                </a:lnTo>
                <a:lnTo>
                  <a:pt x="3922" y="1079"/>
                </a:lnTo>
                <a:lnTo>
                  <a:pt x="3922" y="1078"/>
                </a:lnTo>
                <a:lnTo>
                  <a:pt x="3919" y="1083"/>
                </a:lnTo>
                <a:lnTo>
                  <a:pt x="3919" y="1082"/>
                </a:lnTo>
                <a:lnTo>
                  <a:pt x="3920" y="1082"/>
                </a:lnTo>
                <a:lnTo>
                  <a:pt x="3920" y="1081"/>
                </a:lnTo>
                <a:lnTo>
                  <a:pt x="3921" y="1081"/>
                </a:lnTo>
                <a:lnTo>
                  <a:pt x="3921" y="1079"/>
                </a:lnTo>
                <a:lnTo>
                  <a:pt x="3922" y="1079"/>
                </a:lnTo>
                <a:lnTo>
                  <a:pt x="3922" y="1078"/>
                </a:lnTo>
                <a:lnTo>
                  <a:pt x="3922" y="1079"/>
                </a:lnTo>
                <a:lnTo>
                  <a:pt x="3922" y="1081"/>
                </a:lnTo>
                <a:lnTo>
                  <a:pt x="3923" y="1081"/>
                </a:lnTo>
                <a:lnTo>
                  <a:pt x="3923" y="1082"/>
                </a:lnTo>
                <a:lnTo>
                  <a:pt x="3922" y="1082"/>
                </a:lnTo>
                <a:lnTo>
                  <a:pt x="3922" y="1083"/>
                </a:lnTo>
                <a:lnTo>
                  <a:pt x="3922" y="1084"/>
                </a:lnTo>
                <a:lnTo>
                  <a:pt x="3921" y="1084"/>
                </a:lnTo>
                <a:lnTo>
                  <a:pt x="3921" y="1085"/>
                </a:lnTo>
                <a:lnTo>
                  <a:pt x="3921" y="1086"/>
                </a:lnTo>
                <a:lnTo>
                  <a:pt x="3920" y="1086"/>
                </a:lnTo>
                <a:lnTo>
                  <a:pt x="3919" y="1086"/>
                </a:lnTo>
                <a:lnTo>
                  <a:pt x="3918" y="1086"/>
                </a:lnTo>
                <a:lnTo>
                  <a:pt x="3918" y="1087"/>
                </a:lnTo>
                <a:lnTo>
                  <a:pt x="3918" y="1086"/>
                </a:lnTo>
                <a:lnTo>
                  <a:pt x="3918" y="1087"/>
                </a:lnTo>
                <a:lnTo>
                  <a:pt x="3918" y="1086"/>
                </a:lnTo>
                <a:lnTo>
                  <a:pt x="3918" y="1085"/>
                </a:lnTo>
                <a:lnTo>
                  <a:pt x="3917" y="1085"/>
                </a:lnTo>
                <a:lnTo>
                  <a:pt x="3917" y="1084"/>
                </a:lnTo>
                <a:lnTo>
                  <a:pt x="3915" y="1084"/>
                </a:lnTo>
                <a:lnTo>
                  <a:pt x="3914" y="1084"/>
                </a:lnTo>
                <a:lnTo>
                  <a:pt x="3914" y="1085"/>
                </a:lnTo>
                <a:lnTo>
                  <a:pt x="3914" y="1084"/>
                </a:lnTo>
                <a:lnTo>
                  <a:pt x="3915" y="1084"/>
                </a:lnTo>
                <a:lnTo>
                  <a:pt x="3914" y="1084"/>
                </a:lnTo>
                <a:lnTo>
                  <a:pt x="3914" y="1083"/>
                </a:lnTo>
                <a:lnTo>
                  <a:pt x="3913" y="1083"/>
                </a:lnTo>
                <a:lnTo>
                  <a:pt x="3913" y="1082"/>
                </a:lnTo>
                <a:lnTo>
                  <a:pt x="3912" y="1082"/>
                </a:lnTo>
                <a:lnTo>
                  <a:pt x="3912" y="1081"/>
                </a:lnTo>
                <a:lnTo>
                  <a:pt x="3911" y="1081"/>
                </a:lnTo>
                <a:lnTo>
                  <a:pt x="3910" y="1081"/>
                </a:lnTo>
                <a:lnTo>
                  <a:pt x="3910" y="1079"/>
                </a:lnTo>
                <a:lnTo>
                  <a:pt x="3909" y="1079"/>
                </a:lnTo>
                <a:lnTo>
                  <a:pt x="3909" y="1081"/>
                </a:lnTo>
                <a:lnTo>
                  <a:pt x="3909" y="1079"/>
                </a:lnTo>
                <a:lnTo>
                  <a:pt x="3907" y="1079"/>
                </a:lnTo>
                <a:lnTo>
                  <a:pt x="3907" y="1078"/>
                </a:lnTo>
                <a:lnTo>
                  <a:pt x="3907" y="1079"/>
                </a:lnTo>
                <a:lnTo>
                  <a:pt x="3907" y="1081"/>
                </a:lnTo>
                <a:lnTo>
                  <a:pt x="3907" y="1079"/>
                </a:lnTo>
                <a:lnTo>
                  <a:pt x="3906" y="1079"/>
                </a:lnTo>
                <a:lnTo>
                  <a:pt x="3907" y="1079"/>
                </a:lnTo>
                <a:lnTo>
                  <a:pt x="3907" y="1081"/>
                </a:lnTo>
                <a:lnTo>
                  <a:pt x="3909" y="1081"/>
                </a:lnTo>
                <a:lnTo>
                  <a:pt x="3909" y="1082"/>
                </a:lnTo>
                <a:lnTo>
                  <a:pt x="3909" y="1083"/>
                </a:lnTo>
                <a:lnTo>
                  <a:pt x="3909" y="1082"/>
                </a:lnTo>
                <a:lnTo>
                  <a:pt x="3910" y="1083"/>
                </a:lnTo>
                <a:lnTo>
                  <a:pt x="3910" y="1082"/>
                </a:lnTo>
                <a:lnTo>
                  <a:pt x="3911" y="1082"/>
                </a:lnTo>
                <a:lnTo>
                  <a:pt x="3911" y="1083"/>
                </a:lnTo>
                <a:lnTo>
                  <a:pt x="3911" y="1084"/>
                </a:lnTo>
                <a:lnTo>
                  <a:pt x="3910" y="1084"/>
                </a:lnTo>
                <a:lnTo>
                  <a:pt x="3911" y="1084"/>
                </a:lnTo>
                <a:lnTo>
                  <a:pt x="3912" y="1084"/>
                </a:lnTo>
                <a:lnTo>
                  <a:pt x="3911" y="1084"/>
                </a:lnTo>
                <a:lnTo>
                  <a:pt x="3912" y="1084"/>
                </a:lnTo>
                <a:lnTo>
                  <a:pt x="3912" y="1085"/>
                </a:lnTo>
                <a:lnTo>
                  <a:pt x="3913" y="1085"/>
                </a:lnTo>
                <a:lnTo>
                  <a:pt x="3914" y="1085"/>
                </a:lnTo>
                <a:lnTo>
                  <a:pt x="3914" y="1086"/>
                </a:lnTo>
                <a:lnTo>
                  <a:pt x="3914" y="1087"/>
                </a:lnTo>
                <a:lnTo>
                  <a:pt x="3914" y="1089"/>
                </a:lnTo>
                <a:lnTo>
                  <a:pt x="3915" y="1089"/>
                </a:lnTo>
                <a:lnTo>
                  <a:pt x="3914" y="1089"/>
                </a:lnTo>
                <a:lnTo>
                  <a:pt x="3914" y="1090"/>
                </a:lnTo>
                <a:lnTo>
                  <a:pt x="3914" y="1091"/>
                </a:lnTo>
                <a:lnTo>
                  <a:pt x="3914" y="1092"/>
                </a:lnTo>
                <a:lnTo>
                  <a:pt x="3913" y="1092"/>
                </a:lnTo>
                <a:lnTo>
                  <a:pt x="3913" y="1093"/>
                </a:lnTo>
                <a:lnTo>
                  <a:pt x="3912" y="1093"/>
                </a:lnTo>
                <a:lnTo>
                  <a:pt x="3912" y="1092"/>
                </a:lnTo>
                <a:lnTo>
                  <a:pt x="3911" y="1092"/>
                </a:lnTo>
                <a:lnTo>
                  <a:pt x="3912" y="1092"/>
                </a:lnTo>
                <a:lnTo>
                  <a:pt x="3912" y="1093"/>
                </a:lnTo>
                <a:lnTo>
                  <a:pt x="3913" y="1093"/>
                </a:lnTo>
                <a:lnTo>
                  <a:pt x="3912" y="1093"/>
                </a:lnTo>
                <a:lnTo>
                  <a:pt x="3911" y="1092"/>
                </a:lnTo>
                <a:lnTo>
                  <a:pt x="3911" y="1093"/>
                </a:lnTo>
                <a:lnTo>
                  <a:pt x="3912" y="1093"/>
                </a:lnTo>
                <a:lnTo>
                  <a:pt x="3911" y="1093"/>
                </a:lnTo>
                <a:lnTo>
                  <a:pt x="3912" y="1093"/>
                </a:lnTo>
                <a:lnTo>
                  <a:pt x="3913" y="1093"/>
                </a:lnTo>
                <a:lnTo>
                  <a:pt x="3913" y="1094"/>
                </a:lnTo>
                <a:lnTo>
                  <a:pt x="3913" y="1095"/>
                </a:lnTo>
                <a:lnTo>
                  <a:pt x="3912" y="1095"/>
                </a:lnTo>
                <a:lnTo>
                  <a:pt x="3912" y="1096"/>
                </a:lnTo>
                <a:lnTo>
                  <a:pt x="3912" y="1098"/>
                </a:lnTo>
                <a:lnTo>
                  <a:pt x="3912" y="1099"/>
                </a:lnTo>
                <a:lnTo>
                  <a:pt x="3911" y="1099"/>
                </a:lnTo>
                <a:lnTo>
                  <a:pt x="3911" y="1100"/>
                </a:lnTo>
                <a:lnTo>
                  <a:pt x="3910" y="1100"/>
                </a:lnTo>
                <a:lnTo>
                  <a:pt x="3910" y="1101"/>
                </a:lnTo>
                <a:lnTo>
                  <a:pt x="3910" y="1102"/>
                </a:lnTo>
                <a:lnTo>
                  <a:pt x="3910" y="1103"/>
                </a:lnTo>
                <a:lnTo>
                  <a:pt x="3909" y="1103"/>
                </a:lnTo>
                <a:lnTo>
                  <a:pt x="3909" y="1104"/>
                </a:lnTo>
                <a:lnTo>
                  <a:pt x="3909" y="1106"/>
                </a:lnTo>
                <a:lnTo>
                  <a:pt x="3909" y="1104"/>
                </a:lnTo>
                <a:lnTo>
                  <a:pt x="3907" y="1104"/>
                </a:lnTo>
                <a:lnTo>
                  <a:pt x="3907" y="1103"/>
                </a:lnTo>
                <a:lnTo>
                  <a:pt x="3907" y="1102"/>
                </a:lnTo>
                <a:lnTo>
                  <a:pt x="3907" y="1103"/>
                </a:lnTo>
                <a:lnTo>
                  <a:pt x="3907" y="1104"/>
                </a:lnTo>
                <a:lnTo>
                  <a:pt x="3909" y="1104"/>
                </a:lnTo>
                <a:lnTo>
                  <a:pt x="3909" y="1106"/>
                </a:lnTo>
                <a:lnTo>
                  <a:pt x="3907" y="1106"/>
                </a:lnTo>
                <a:lnTo>
                  <a:pt x="3907" y="1107"/>
                </a:lnTo>
                <a:lnTo>
                  <a:pt x="3907" y="1108"/>
                </a:lnTo>
                <a:lnTo>
                  <a:pt x="3906" y="1108"/>
                </a:lnTo>
                <a:lnTo>
                  <a:pt x="3906" y="1109"/>
                </a:lnTo>
                <a:lnTo>
                  <a:pt x="3905" y="1109"/>
                </a:lnTo>
                <a:lnTo>
                  <a:pt x="3905" y="1110"/>
                </a:lnTo>
                <a:lnTo>
                  <a:pt x="3904" y="1110"/>
                </a:lnTo>
                <a:lnTo>
                  <a:pt x="3904" y="1111"/>
                </a:lnTo>
                <a:lnTo>
                  <a:pt x="3904" y="1112"/>
                </a:lnTo>
                <a:lnTo>
                  <a:pt x="3903" y="1112"/>
                </a:lnTo>
                <a:lnTo>
                  <a:pt x="3903" y="1113"/>
                </a:lnTo>
                <a:lnTo>
                  <a:pt x="3903" y="1115"/>
                </a:lnTo>
                <a:lnTo>
                  <a:pt x="3903" y="1116"/>
                </a:lnTo>
                <a:lnTo>
                  <a:pt x="3902" y="1117"/>
                </a:lnTo>
                <a:lnTo>
                  <a:pt x="3901" y="1118"/>
                </a:lnTo>
                <a:lnTo>
                  <a:pt x="3901" y="1117"/>
                </a:lnTo>
                <a:lnTo>
                  <a:pt x="3900" y="1117"/>
                </a:lnTo>
                <a:lnTo>
                  <a:pt x="3900" y="1116"/>
                </a:lnTo>
                <a:lnTo>
                  <a:pt x="3900" y="1117"/>
                </a:lnTo>
                <a:lnTo>
                  <a:pt x="3900" y="1116"/>
                </a:lnTo>
                <a:lnTo>
                  <a:pt x="3900" y="1115"/>
                </a:lnTo>
                <a:lnTo>
                  <a:pt x="3900" y="1116"/>
                </a:lnTo>
                <a:lnTo>
                  <a:pt x="3900" y="1115"/>
                </a:lnTo>
                <a:lnTo>
                  <a:pt x="3898" y="1115"/>
                </a:lnTo>
                <a:lnTo>
                  <a:pt x="3900" y="1115"/>
                </a:lnTo>
                <a:lnTo>
                  <a:pt x="3898" y="1115"/>
                </a:lnTo>
                <a:lnTo>
                  <a:pt x="3898" y="1116"/>
                </a:lnTo>
                <a:lnTo>
                  <a:pt x="3898" y="1115"/>
                </a:lnTo>
                <a:lnTo>
                  <a:pt x="3897" y="1115"/>
                </a:lnTo>
                <a:lnTo>
                  <a:pt x="3898" y="1115"/>
                </a:lnTo>
                <a:lnTo>
                  <a:pt x="3897" y="1115"/>
                </a:lnTo>
                <a:lnTo>
                  <a:pt x="3897" y="1113"/>
                </a:lnTo>
                <a:lnTo>
                  <a:pt x="3897" y="1115"/>
                </a:lnTo>
                <a:lnTo>
                  <a:pt x="3897" y="1116"/>
                </a:lnTo>
                <a:lnTo>
                  <a:pt x="3898" y="1116"/>
                </a:lnTo>
                <a:lnTo>
                  <a:pt x="3897" y="1116"/>
                </a:lnTo>
                <a:lnTo>
                  <a:pt x="3898" y="1116"/>
                </a:lnTo>
                <a:lnTo>
                  <a:pt x="3898" y="1117"/>
                </a:lnTo>
                <a:lnTo>
                  <a:pt x="3897" y="1117"/>
                </a:lnTo>
                <a:lnTo>
                  <a:pt x="3897" y="1116"/>
                </a:lnTo>
                <a:lnTo>
                  <a:pt x="3897" y="1117"/>
                </a:lnTo>
                <a:lnTo>
                  <a:pt x="3897" y="1118"/>
                </a:lnTo>
                <a:lnTo>
                  <a:pt x="3896" y="1118"/>
                </a:lnTo>
                <a:lnTo>
                  <a:pt x="3896" y="1117"/>
                </a:lnTo>
                <a:lnTo>
                  <a:pt x="3896" y="1116"/>
                </a:lnTo>
                <a:lnTo>
                  <a:pt x="3895" y="1116"/>
                </a:lnTo>
                <a:lnTo>
                  <a:pt x="3895" y="1115"/>
                </a:lnTo>
                <a:lnTo>
                  <a:pt x="3895" y="1113"/>
                </a:lnTo>
                <a:lnTo>
                  <a:pt x="3895" y="1112"/>
                </a:lnTo>
                <a:lnTo>
                  <a:pt x="3895" y="1111"/>
                </a:lnTo>
                <a:lnTo>
                  <a:pt x="3894" y="1111"/>
                </a:lnTo>
                <a:lnTo>
                  <a:pt x="3895" y="1111"/>
                </a:lnTo>
                <a:lnTo>
                  <a:pt x="3894" y="1111"/>
                </a:lnTo>
                <a:lnTo>
                  <a:pt x="3894" y="1112"/>
                </a:lnTo>
                <a:lnTo>
                  <a:pt x="3894" y="1113"/>
                </a:lnTo>
                <a:lnTo>
                  <a:pt x="3894" y="1112"/>
                </a:lnTo>
                <a:lnTo>
                  <a:pt x="3894" y="1111"/>
                </a:lnTo>
                <a:lnTo>
                  <a:pt x="3894" y="1110"/>
                </a:lnTo>
                <a:lnTo>
                  <a:pt x="3894" y="1109"/>
                </a:lnTo>
                <a:lnTo>
                  <a:pt x="3894" y="1108"/>
                </a:lnTo>
                <a:lnTo>
                  <a:pt x="3895" y="1108"/>
                </a:lnTo>
                <a:lnTo>
                  <a:pt x="3895" y="1107"/>
                </a:lnTo>
                <a:lnTo>
                  <a:pt x="3894" y="1106"/>
                </a:lnTo>
                <a:lnTo>
                  <a:pt x="3895" y="1106"/>
                </a:lnTo>
                <a:lnTo>
                  <a:pt x="3896" y="1106"/>
                </a:lnTo>
                <a:lnTo>
                  <a:pt x="3897" y="1106"/>
                </a:lnTo>
                <a:lnTo>
                  <a:pt x="3897" y="1107"/>
                </a:lnTo>
                <a:lnTo>
                  <a:pt x="3897" y="1108"/>
                </a:lnTo>
                <a:lnTo>
                  <a:pt x="3896" y="1108"/>
                </a:lnTo>
                <a:lnTo>
                  <a:pt x="3897" y="1108"/>
                </a:lnTo>
                <a:lnTo>
                  <a:pt x="3897" y="1107"/>
                </a:lnTo>
                <a:lnTo>
                  <a:pt x="3898" y="1107"/>
                </a:lnTo>
                <a:lnTo>
                  <a:pt x="3900" y="1107"/>
                </a:lnTo>
                <a:lnTo>
                  <a:pt x="3901" y="1107"/>
                </a:lnTo>
                <a:lnTo>
                  <a:pt x="3901" y="1108"/>
                </a:lnTo>
                <a:lnTo>
                  <a:pt x="3900" y="1108"/>
                </a:lnTo>
                <a:lnTo>
                  <a:pt x="3900" y="1109"/>
                </a:lnTo>
                <a:lnTo>
                  <a:pt x="3898" y="1109"/>
                </a:lnTo>
                <a:lnTo>
                  <a:pt x="3900" y="1109"/>
                </a:lnTo>
                <a:lnTo>
                  <a:pt x="3900" y="1108"/>
                </a:lnTo>
                <a:lnTo>
                  <a:pt x="3901" y="1108"/>
                </a:lnTo>
                <a:lnTo>
                  <a:pt x="3901" y="1107"/>
                </a:lnTo>
                <a:lnTo>
                  <a:pt x="3900" y="1107"/>
                </a:lnTo>
                <a:lnTo>
                  <a:pt x="3900" y="1106"/>
                </a:lnTo>
                <a:lnTo>
                  <a:pt x="3898" y="1106"/>
                </a:lnTo>
                <a:lnTo>
                  <a:pt x="3898" y="1107"/>
                </a:lnTo>
                <a:lnTo>
                  <a:pt x="3898" y="1106"/>
                </a:lnTo>
                <a:lnTo>
                  <a:pt x="3898" y="1104"/>
                </a:lnTo>
                <a:lnTo>
                  <a:pt x="3898" y="1106"/>
                </a:lnTo>
                <a:lnTo>
                  <a:pt x="3900" y="1106"/>
                </a:lnTo>
                <a:lnTo>
                  <a:pt x="3898" y="1106"/>
                </a:lnTo>
                <a:lnTo>
                  <a:pt x="3898" y="1104"/>
                </a:lnTo>
                <a:lnTo>
                  <a:pt x="3900" y="1104"/>
                </a:lnTo>
                <a:lnTo>
                  <a:pt x="3898" y="1104"/>
                </a:lnTo>
                <a:lnTo>
                  <a:pt x="3898" y="1103"/>
                </a:lnTo>
                <a:lnTo>
                  <a:pt x="3898" y="1104"/>
                </a:lnTo>
                <a:lnTo>
                  <a:pt x="3898" y="1103"/>
                </a:lnTo>
                <a:lnTo>
                  <a:pt x="3897" y="1103"/>
                </a:lnTo>
                <a:lnTo>
                  <a:pt x="3898" y="1103"/>
                </a:lnTo>
                <a:lnTo>
                  <a:pt x="3898" y="1102"/>
                </a:lnTo>
                <a:lnTo>
                  <a:pt x="3900" y="1102"/>
                </a:lnTo>
                <a:lnTo>
                  <a:pt x="3900" y="1103"/>
                </a:lnTo>
                <a:lnTo>
                  <a:pt x="3898" y="1103"/>
                </a:lnTo>
                <a:lnTo>
                  <a:pt x="3900" y="1103"/>
                </a:lnTo>
                <a:lnTo>
                  <a:pt x="3900" y="1102"/>
                </a:lnTo>
                <a:lnTo>
                  <a:pt x="3900" y="1103"/>
                </a:lnTo>
                <a:lnTo>
                  <a:pt x="3901" y="1103"/>
                </a:lnTo>
                <a:lnTo>
                  <a:pt x="3901" y="1104"/>
                </a:lnTo>
                <a:lnTo>
                  <a:pt x="3902" y="1104"/>
                </a:lnTo>
                <a:lnTo>
                  <a:pt x="3902" y="1106"/>
                </a:lnTo>
                <a:lnTo>
                  <a:pt x="3903" y="1106"/>
                </a:lnTo>
                <a:lnTo>
                  <a:pt x="3903" y="1107"/>
                </a:lnTo>
                <a:lnTo>
                  <a:pt x="3903" y="1108"/>
                </a:lnTo>
                <a:lnTo>
                  <a:pt x="3903" y="1107"/>
                </a:lnTo>
                <a:lnTo>
                  <a:pt x="3904" y="1107"/>
                </a:lnTo>
                <a:lnTo>
                  <a:pt x="3903" y="1107"/>
                </a:lnTo>
                <a:lnTo>
                  <a:pt x="3903" y="1106"/>
                </a:lnTo>
                <a:lnTo>
                  <a:pt x="3902" y="1106"/>
                </a:lnTo>
                <a:lnTo>
                  <a:pt x="3902" y="1104"/>
                </a:lnTo>
                <a:lnTo>
                  <a:pt x="3901" y="1104"/>
                </a:lnTo>
                <a:lnTo>
                  <a:pt x="3901" y="1103"/>
                </a:lnTo>
                <a:lnTo>
                  <a:pt x="3900" y="1103"/>
                </a:lnTo>
                <a:lnTo>
                  <a:pt x="3900" y="1102"/>
                </a:lnTo>
                <a:lnTo>
                  <a:pt x="3901" y="1102"/>
                </a:lnTo>
                <a:lnTo>
                  <a:pt x="3902" y="1102"/>
                </a:lnTo>
                <a:lnTo>
                  <a:pt x="3902" y="1103"/>
                </a:lnTo>
                <a:lnTo>
                  <a:pt x="3902" y="1104"/>
                </a:lnTo>
                <a:lnTo>
                  <a:pt x="3903" y="1104"/>
                </a:lnTo>
                <a:lnTo>
                  <a:pt x="3903" y="1106"/>
                </a:lnTo>
                <a:lnTo>
                  <a:pt x="3904" y="1106"/>
                </a:lnTo>
                <a:lnTo>
                  <a:pt x="3904" y="1107"/>
                </a:lnTo>
                <a:lnTo>
                  <a:pt x="3904" y="1106"/>
                </a:lnTo>
                <a:lnTo>
                  <a:pt x="3905" y="1106"/>
                </a:lnTo>
                <a:lnTo>
                  <a:pt x="3904" y="1106"/>
                </a:lnTo>
                <a:lnTo>
                  <a:pt x="3904" y="1107"/>
                </a:lnTo>
                <a:lnTo>
                  <a:pt x="3904" y="1106"/>
                </a:lnTo>
                <a:lnTo>
                  <a:pt x="3903" y="1106"/>
                </a:lnTo>
                <a:lnTo>
                  <a:pt x="3903" y="1104"/>
                </a:lnTo>
                <a:lnTo>
                  <a:pt x="3902" y="1104"/>
                </a:lnTo>
                <a:lnTo>
                  <a:pt x="3902" y="1103"/>
                </a:lnTo>
                <a:lnTo>
                  <a:pt x="3902" y="1102"/>
                </a:lnTo>
                <a:lnTo>
                  <a:pt x="3901" y="1102"/>
                </a:lnTo>
                <a:lnTo>
                  <a:pt x="3902" y="1102"/>
                </a:lnTo>
                <a:lnTo>
                  <a:pt x="3902" y="1101"/>
                </a:lnTo>
                <a:lnTo>
                  <a:pt x="3901" y="1101"/>
                </a:lnTo>
                <a:lnTo>
                  <a:pt x="3901" y="1102"/>
                </a:lnTo>
                <a:lnTo>
                  <a:pt x="3901" y="1101"/>
                </a:lnTo>
                <a:lnTo>
                  <a:pt x="3902" y="1101"/>
                </a:lnTo>
                <a:lnTo>
                  <a:pt x="3903" y="1101"/>
                </a:lnTo>
                <a:lnTo>
                  <a:pt x="3902" y="1101"/>
                </a:lnTo>
                <a:lnTo>
                  <a:pt x="3903" y="1101"/>
                </a:lnTo>
                <a:lnTo>
                  <a:pt x="3903" y="1102"/>
                </a:lnTo>
                <a:lnTo>
                  <a:pt x="3902" y="1102"/>
                </a:lnTo>
                <a:lnTo>
                  <a:pt x="3903" y="1102"/>
                </a:lnTo>
                <a:lnTo>
                  <a:pt x="3902" y="1102"/>
                </a:lnTo>
                <a:lnTo>
                  <a:pt x="3903" y="1102"/>
                </a:lnTo>
                <a:lnTo>
                  <a:pt x="3903" y="1103"/>
                </a:lnTo>
                <a:lnTo>
                  <a:pt x="3903" y="1102"/>
                </a:lnTo>
                <a:lnTo>
                  <a:pt x="3903" y="1101"/>
                </a:lnTo>
                <a:lnTo>
                  <a:pt x="3903" y="1102"/>
                </a:lnTo>
                <a:lnTo>
                  <a:pt x="3904" y="1102"/>
                </a:lnTo>
                <a:lnTo>
                  <a:pt x="3903" y="1102"/>
                </a:lnTo>
                <a:lnTo>
                  <a:pt x="3904" y="1102"/>
                </a:lnTo>
                <a:lnTo>
                  <a:pt x="3903" y="1102"/>
                </a:lnTo>
                <a:lnTo>
                  <a:pt x="3903" y="1101"/>
                </a:lnTo>
                <a:lnTo>
                  <a:pt x="3904" y="1101"/>
                </a:lnTo>
                <a:lnTo>
                  <a:pt x="3904" y="1102"/>
                </a:lnTo>
                <a:lnTo>
                  <a:pt x="3904" y="1101"/>
                </a:lnTo>
                <a:lnTo>
                  <a:pt x="3904" y="1102"/>
                </a:lnTo>
                <a:lnTo>
                  <a:pt x="3904" y="1101"/>
                </a:lnTo>
                <a:lnTo>
                  <a:pt x="3905" y="1101"/>
                </a:lnTo>
                <a:lnTo>
                  <a:pt x="3904" y="1101"/>
                </a:lnTo>
                <a:lnTo>
                  <a:pt x="3905" y="1101"/>
                </a:lnTo>
                <a:lnTo>
                  <a:pt x="3904" y="1101"/>
                </a:lnTo>
                <a:lnTo>
                  <a:pt x="3905" y="1101"/>
                </a:lnTo>
                <a:lnTo>
                  <a:pt x="3904" y="1101"/>
                </a:lnTo>
                <a:lnTo>
                  <a:pt x="3904" y="1100"/>
                </a:lnTo>
                <a:lnTo>
                  <a:pt x="3903" y="1100"/>
                </a:lnTo>
                <a:lnTo>
                  <a:pt x="3904" y="1100"/>
                </a:lnTo>
                <a:lnTo>
                  <a:pt x="3904" y="1099"/>
                </a:lnTo>
                <a:lnTo>
                  <a:pt x="3903" y="1099"/>
                </a:lnTo>
                <a:lnTo>
                  <a:pt x="3903" y="1098"/>
                </a:lnTo>
                <a:lnTo>
                  <a:pt x="3904" y="1098"/>
                </a:lnTo>
                <a:lnTo>
                  <a:pt x="3903" y="1098"/>
                </a:lnTo>
                <a:lnTo>
                  <a:pt x="3904" y="1098"/>
                </a:lnTo>
                <a:lnTo>
                  <a:pt x="3904" y="1096"/>
                </a:lnTo>
                <a:lnTo>
                  <a:pt x="3903" y="1096"/>
                </a:lnTo>
                <a:lnTo>
                  <a:pt x="3903" y="1098"/>
                </a:lnTo>
                <a:lnTo>
                  <a:pt x="3903" y="1096"/>
                </a:lnTo>
                <a:lnTo>
                  <a:pt x="3904" y="1096"/>
                </a:lnTo>
                <a:lnTo>
                  <a:pt x="3903" y="1096"/>
                </a:lnTo>
                <a:lnTo>
                  <a:pt x="3902" y="1096"/>
                </a:lnTo>
                <a:lnTo>
                  <a:pt x="3902" y="1095"/>
                </a:lnTo>
                <a:lnTo>
                  <a:pt x="3903" y="1095"/>
                </a:lnTo>
                <a:lnTo>
                  <a:pt x="3903" y="1096"/>
                </a:lnTo>
                <a:lnTo>
                  <a:pt x="3903" y="1095"/>
                </a:lnTo>
                <a:lnTo>
                  <a:pt x="3902" y="1095"/>
                </a:lnTo>
                <a:lnTo>
                  <a:pt x="3903" y="1095"/>
                </a:lnTo>
                <a:lnTo>
                  <a:pt x="3903" y="1094"/>
                </a:lnTo>
                <a:lnTo>
                  <a:pt x="3902" y="1094"/>
                </a:lnTo>
                <a:lnTo>
                  <a:pt x="3901" y="1094"/>
                </a:lnTo>
                <a:lnTo>
                  <a:pt x="3901" y="1093"/>
                </a:lnTo>
                <a:lnTo>
                  <a:pt x="3900" y="1093"/>
                </a:lnTo>
                <a:lnTo>
                  <a:pt x="3898" y="1093"/>
                </a:lnTo>
                <a:lnTo>
                  <a:pt x="3898" y="1094"/>
                </a:lnTo>
                <a:lnTo>
                  <a:pt x="3900" y="1094"/>
                </a:lnTo>
                <a:lnTo>
                  <a:pt x="3898" y="1094"/>
                </a:lnTo>
                <a:lnTo>
                  <a:pt x="3900" y="1094"/>
                </a:lnTo>
                <a:lnTo>
                  <a:pt x="3898" y="1094"/>
                </a:lnTo>
                <a:lnTo>
                  <a:pt x="3898" y="1095"/>
                </a:lnTo>
                <a:lnTo>
                  <a:pt x="3898" y="1096"/>
                </a:lnTo>
                <a:lnTo>
                  <a:pt x="3900" y="1096"/>
                </a:lnTo>
                <a:lnTo>
                  <a:pt x="3898" y="1096"/>
                </a:lnTo>
                <a:lnTo>
                  <a:pt x="3897" y="1096"/>
                </a:lnTo>
                <a:lnTo>
                  <a:pt x="3898" y="1096"/>
                </a:lnTo>
                <a:lnTo>
                  <a:pt x="3897" y="1096"/>
                </a:lnTo>
                <a:lnTo>
                  <a:pt x="3896" y="1096"/>
                </a:lnTo>
                <a:lnTo>
                  <a:pt x="3895" y="1096"/>
                </a:lnTo>
                <a:lnTo>
                  <a:pt x="3895" y="1098"/>
                </a:lnTo>
                <a:lnTo>
                  <a:pt x="3896" y="1098"/>
                </a:lnTo>
                <a:lnTo>
                  <a:pt x="3896" y="1099"/>
                </a:lnTo>
                <a:lnTo>
                  <a:pt x="3895" y="1099"/>
                </a:lnTo>
                <a:lnTo>
                  <a:pt x="3894" y="1099"/>
                </a:lnTo>
                <a:lnTo>
                  <a:pt x="3894" y="1100"/>
                </a:lnTo>
                <a:lnTo>
                  <a:pt x="3895" y="1100"/>
                </a:lnTo>
                <a:lnTo>
                  <a:pt x="3894" y="1100"/>
                </a:lnTo>
                <a:lnTo>
                  <a:pt x="3894" y="1101"/>
                </a:lnTo>
                <a:lnTo>
                  <a:pt x="3893" y="1101"/>
                </a:lnTo>
                <a:lnTo>
                  <a:pt x="3893" y="1102"/>
                </a:lnTo>
                <a:lnTo>
                  <a:pt x="3892" y="1102"/>
                </a:lnTo>
                <a:lnTo>
                  <a:pt x="3892" y="1101"/>
                </a:lnTo>
                <a:lnTo>
                  <a:pt x="3890" y="1101"/>
                </a:lnTo>
                <a:lnTo>
                  <a:pt x="3890" y="1100"/>
                </a:lnTo>
                <a:lnTo>
                  <a:pt x="3890" y="1099"/>
                </a:lnTo>
                <a:lnTo>
                  <a:pt x="3890" y="1100"/>
                </a:lnTo>
                <a:lnTo>
                  <a:pt x="3890" y="1101"/>
                </a:lnTo>
                <a:lnTo>
                  <a:pt x="3889" y="1101"/>
                </a:lnTo>
                <a:lnTo>
                  <a:pt x="3890" y="1101"/>
                </a:lnTo>
                <a:lnTo>
                  <a:pt x="3890" y="1102"/>
                </a:lnTo>
                <a:lnTo>
                  <a:pt x="3890" y="1103"/>
                </a:lnTo>
                <a:lnTo>
                  <a:pt x="3890" y="1102"/>
                </a:lnTo>
                <a:lnTo>
                  <a:pt x="3890" y="1103"/>
                </a:lnTo>
                <a:lnTo>
                  <a:pt x="3890" y="1104"/>
                </a:lnTo>
                <a:lnTo>
                  <a:pt x="3892" y="1104"/>
                </a:lnTo>
                <a:lnTo>
                  <a:pt x="3892" y="1106"/>
                </a:lnTo>
                <a:lnTo>
                  <a:pt x="3890" y="1104"/>
                </a:lnTo>
                <a:lnTo>
                  <a:pt x="3890" y="1106"/>
                </a:lnTo>
                <a:lnTo>
                  <a:pt x="3889" y="1106"/>
                </a:lnTo>
                <a:lnTo>
                  <a:pt x="3889" y="1104"/>
                </a:lnTo>
                <a:lnTo>
                  <a:pt x="3888" y="1104"/>
                </a:lnTo>
                <a:lnTo>
                  <a:pt x="3887" y="1104"/>
                </a:lnTo>
                <a:lnTo>
                  <a:pt x="3886" y="1104"/>
                </a:lnTo>
                <a:lnTo>
                  <a:pt x="3886" y="1106"/>
                </a:lnTo>
                <a:lnTo>
                  <a:pt x="3887" y="1106"/>
                </a:lnTo>
                <a:lnTo>
                  <a:pt x="3887" y="1107"/>
                </a:lnTo>
                <a:lnTo>
                  <a:pt x="3887" y="1108"/>
                </a:lnTo>
                <a:lnTo>
                  <a:pt x="3886" y="1108"/>
                </a:lnTo>
                <a:lnTo>
                  <a:pt x="3886" y="1107"/>
                </a:lnTo>
                <a:lnTo>
                  <a:pt x="3886" y="1106"/>
                </a:lnTo>
                <a:lnTo>
                  <a:pt x="3886" y="1107"/>
                </a:lnTo>
                <a:lnTo>
                  <a:pt x="3886" y="1108"/>
                </a:lnTo>
                <a:lnTo>
                  <a:pt x="3887" y="1108"/>
                </a:lnTo>
                <a:lnTo>
                  <a:pt x="3887" y="1109"/>
                </a:lnTo>
                <a:lnTo>
                  <a:pt x="3887" y="1108"/>
                </a:lnTo>
                <a:lnTo>
                  <a:pt x="3888" y="1109"/>
                </a:lnTo>
                <a:lnTo>
                  <a:pt x="3888" y="1110"/>
                </a:lnTo>
                <a:lnTo>
                  <a:pt x="3889" y="1110"/>
                </a:lnTo>
                <a:lnTo>
                  <a:pt x="3889" y="1111"/>
                </a:lnTo>
                <a:lnTo>
                  <a:pt x="3889" y="1112"/>
                </a:lnTo>
                <a:lnTo>
                  <a:pt x="3889" y="1113"/>
                </a:lnTo>
                <a:lnTo>
                  <a:pt x="3890" y="1113"/>
                </a:lnTo>
                <a:lnTo>
                  <a:pt x="3889" y="1113"/>
                </a:lnTo>
                <a:lnTo>
                  <a:pt x="3888" y="1113"/>
                </a:lnTo>
                <a:lnTo>
                  <a:pt x="3887" y="1113"/>
                </a:lnTo>
                <a:lnTo>
                  <a:pt x="3886" y="1113"/>
                </a:lnTo>
                <a:lnTo>
                  <a:pt x="3886" y="1112"/>
                </a:lnTo>
                <a:lnTo>
                  <a:pt x="3886" y="1113"/>
                </a:lnTo>
                <a:lnTo>
                  <a:pt x="3886" y="1112"/>
                </a:lnTo>
                <a:lnTo>
                  <a:pt x="3886" y="1113"/>
                </a:lnTo>
                <a:lnTo>
                  <a:pt x="3885" y="1113"/>
                </a:lnTo>
                <a:lnTo>
                  <a:pt x="3884" y="1113"/>
                </a:lnTo>
                <a:lnTo>
                  <a:pt x="3884" y="1112"/>
                </a:lnTo>
                <a:lnTo>
                  <a:pt x="3885" y="1112"/>
                </a:lnTo>
                <a:lnTo>
                  <a:pt x="3884" y="1112"/>
                </a:lnTo>
                <a:lnTo>
                  <a:pt x="3884" y="1111"/>
                </a:lnTo>
                <a:lnTo>
                  <a:pt x="3884" y="1112"/>
                </a:lnTo>
                <a:lnTo>
                  <a:pt x="3884" y="1111"/>
                </a:lnTo>
                <a:lnTo>
                  <a:pt x="3884" y="1112"/>
                </a:lnTo>
                <a:lnTo>
                  <a:pt x="3884" y="1113"/>
                </a:lnTo>
                <a:lnTo>
                  <a:pt x="3882" y="1113"/>
                </a:lnTo>
                <a:lnTo>
                  <a:pt x="3882" y="1112"/>
                </a:lnTo>
                <a:lnTo>
                  <a:pt x="3881" y="1112"/>
                </a:lnTo>
                <a:lnTo>
                  <a:pt x="3881" y="1113"/>
                </a:lnTo>
                <a:lnTo>
                  <a:pt x="3881" y="1112"/>
                </a:lnTo>
                <a:lnTo>
                  <a:pt x="3881" y="1113"/>
                </a:lnTo>
                <a:lnTo>
                  <a:pt x="3882" y="1113"/>
                </a:lnTo>
                <a:lnTo>
                  <a:pt x="3882" y="1115"/>
                </a:lnTo>
                <a:lnTo>
                  <a:pt x="3884" y="1115"/>
                </a:lnTo>
                <a:lnTo>
                  <a:pt x="3885" y="1115"/>
                </a:lnTo>
                <a:lnTo>
                  <a:pt x="3885" y="1116"/>
                </a:lnTo>
                <a:lnTo>
                  <a:pt x="3886" y="1116"/>
                </a:lnTo>
                <a:lnTo>
                  <a:pt x="3886" y="1115"/>
                </a:lnTo>
                <a:lnTo>
                  <a:pt x="3887" y="1115"/>
                </a:lnTo>
                <a:lnTo>
                  <a:pt x="3887" y="1116"/>
                </a:lnTo>
                <a:lnTo>
                  <a:pt x="3888" y="1116"/>
                </a:lnTo>
                <a:lnTo>
                  <a:pt x="3889" y="1116"/>
                </a:lnTo>
                <a:lnTo>
                  <a:pt x="3889" y="1117"/>
                </a:lnTo>
                <a:lnTo>
                  <a:pt x="3889" y="1118"/>
                </a:lnTo>
                <a:lnTo>
                  <a:pt x="3890" y="1118"/>
                </a:lnTo>
                <a:lnTo>
                  <a:pt x="3890" y="1119"/>
                </a:lnTo>
                <a:lnTo>
                  <a:pt x="3890" y="1120"/>
                </a:lnTo>
                <a:lnTo>
                  <a:pt x="3890" y="1119"/>
                </a:lnTo>
                <a:lnTo>
                  <a:pt x="3889" y="1119"/>
                </a:lnTo>
                <a:lnTo>
                  <a:pt x="3889" y="1120"/>
                </a:lnTo>
                <a:lnTo>
                  <a:pt x="3889" y="1121"/>
                </a:lnTo>
                <a:lnTo>
                  <a:pt x="3888" y="1121"/>
                </a:lnTo>
                <a:lnTo>
                  <a:pt x="3887" y="1121"/>
                </a:lnTo>
                <a:lnTo>
                  <a:pt x="3888" y="1121"/>
                </a:lnTo>
                <a:lnTo>
                  <a:pt x="3887" y="1121"/>
                </a:lnTo>
                <a:lnTo>
                  <a:pt x="3887" y="1120"/>
                </a:lnTo>
                <a:lnTo>
                  <a:pt x="3887" y="1119"/>
                </a:lnTo>
                <a:lnTo>
                  <a:pt x="3888" y="1119"/>
                </a:lnTo>
                <a:lnTo>
                  <a:pt x="3888" y="1120"/>
                </a:lnTo>
                <a:lnTo>
                  <a:pt x="3888" y="1121"/>
                </a:lnTo>
                <a:lnTo>
                  <a:pt x="3888" y="1120"/>
                </a:lnTo>
                <a:lnTo>
                  <a:pt x="3888" y="1119"/>
                </a:lnTo>
                <a:lnTo>
                  <a:pt x="3887" y="1119"/>
                </a:lnTo>
                <a:lnTo>
                  <a:pt x="3887" y="1118"/>
                </a:lnTo>
                <a:lnTo>
                  <a:pt x="3887" y="1119"/>
                </a:lnTo>
                <a:lnTo>
                  <a:pt x="3886" y="1119"/>
                </a:lnTo>
                <a:lnTo>
                  <a:pt x="3886" y="1118"/>
                </a:lnTo>
                <a:lnTo>
                  <a:pt x="3886" y="1117"/>
                </a:lnTo>
                <a:lnTo>
                  <a:pt x="3887" y="1118"/>
                </a:lnTo>
                <a:lnTo>
                  <a:pt x="3886" y="1117"/>
                </a:lnTo>
                <a:lnTo>
                  <a:pt x="3886" y="1118"/>
                </a:lnTo>
                <a:lnTo>
                  <a:pt x="3886" y="1119"/>
                </a:lnTo>
                <a:lnTo>
                  <a:pt x="3885" y="1119"/>
                </a:lnTo>
                <a:lnTo>
                  <a:pt x="3885" y="1118"/>
                </a:lnTo>
                <a:lnTo>
                  <a:pt x="3885" y="1117"/>
                </a:lnTo>
                <a:lnTo>
                  <a:pt x="3884" y="1117"/>
                </a:lnTo>
                <a:lnTo>
                  <a:pt x="3884" y="1116"/>
                </a:lnTo>
                <a:lnTo>
                  <a:pt x="3884" y="1117"/>
                </a:lnTo>
                <a:lnTo>
                  <a:pt x="3884" y="1116"/>
                </a:lnTo>
                <a:lnTo>
                  <a:pt x="3884" y="1117"/>
                </a:lnTo>
                <a:lnTo>
                  <a:pt x="3884" y="1118"/>
                </a:lnTo>
                <a:lnTo>
                  <a:pt x="3884" y="1119"/>
                </a:lnTo>
                <a:lnTo>
                  <a:pt x="3885" y="1119"/>
                </a:lnTo>
                <a:lnTo>
                  <a:pt x="3885" y="1120"/>
                </a:lnTo>
                <a:lnTo>
                  <a:pt x="3885" y="1121"/>
                </a:lnTo>
                <a:lnTo>
                  <a:pt x="3884" y="1121"/>
                </a:lnTo>
                <a:lnTo>
                  <a:pt x="3884" y="1120"/>
                </a:lnTo>
                <a:lnTo>
                  <a:pt x="3884" y="1121"/>
                </a:lnTo>
                <a:lnTo>
                  <a:pt x="3882" y="1121"/>
                </a:lnTo>
                <a:lnTo>
                  <a:pt x="3882" y="1120"/>
                </a:lnTo>
                <a:lnTo>
                  <a:pt x="3882" y="1121"/>
                </a:lnTo>
                <a:lnTo>
                  <a:pt x="3881" y="1121"/>
                </a:lnTo>
                <a:lnTo>
                  <a:pt x="3880" y="1121"/>
                </a:lnTo>
                <a:lnTo>
                  <a:pt x="3880" y="1120"/>
                </a:lnTo>
                <a:lnTo>
                  <a:pt x="3879" y="1120"/>
                </a:lnTo>
                <a:lnTo>
                  <a:pt x="3878" y="1120"/>
                </a:lnTo>
                <a:lnTo>
                  <a:pt x="3879" y="1120"/>
                </a:lnTo>
                <a:lnTo>
                  <a:pt x="3880" y="1120"/>
                </a:lnTo>
                <a:lnTo>
                  <a:pt x="3880" y="1121"/>
                </a:lnTo>
                <a:lnTo>
                  <a:pt x="3879" y="1121"/>
                </a:lnTo>
                <a:lnTo>
                  <a:pt x="3878" y="1121"/>
                </a:lnTo>
                <a:lnTo>
                  <a:pt x="3878" y="1120"/>
                </a:lnTo>
                <a:lnTo>
                  <a:pt x="3877" y="1120"/>
                </a:lnTo>
                <a:lnTo>
                  <a:pt x="3877" y="1119"/>
                </a:lnTo>
                <a:lnTo>
                  <a:pt x="3877" y="1120"/>
                </a:lnTo>
                <a:lnTo>
                  <a:pt x="3878" y="1120"/>
                </a:lnTo>
                <a:lnTo>
                  <a:pt x="3878" y="1121"/>
                </a:lnTo>
                <a:lnTo>
                  <a:pt x="3878" y="1123"/>
                </a:lnTo>
                <a:lnTo>
                  <a:pt x="3877" y="1123"/>
                </a:lnTo>
                <a:lnTo>
                  <a:pt x="3877" y="1121"/>
                </a:lnTo>
                <a:lnTo>
                  <a:pt x="3877" y="1123"/>
                </a:lnTo>
                <a:lnTo>
                  <a:pt x="3878" y="1123"/>
                </a:lnTo>
                <a:lnTo>
                  <a:pt x="3879" y="1123"/>
                </a:lnTo>
                <a:lnTo>
                  <a:pt x="3880" y="1123"/>
                </a:lnTo>
                <a:lnTo>
                  <a:pt x="3880" y="1124"/>
                </a:lnTo>
                <a:lnTo>
                  <a:pt x="3880" y="1123"/>
                </a:lnTo>
                <a:lnTo>
                  <a:pt x="3880" y="1124"/>
                </a:lnTo>
                <a:lnTo>
                  <a:pt x="3881" y="1124"/>
                </a:lnTo>
                <a:lnTo>
                  <a:pt x="3881" y="1123"/>
                </a:lnTo>
                <a:lnTo>
                  <a:pt x="3882" y="1123"/>
                </a:lnTo>
                <a:lnTo>
                  <a:pt x="3882" y="1124"/>
                </a:lnTo>
                <a:lnTo>
                  <a:pt x="3882" y="1125"/>
                </a:lnTo>
                <a:lnTo>
                  <a:pt x="3884" y="1125"/>
                </a:lnTo>
                <a:lnTo>
                  <a:pt x="3885" y="1127"/>
                </a:lnTo>
                <a:lnTo>
                  <a:pt x="3885" y="1128"/>
                </a:lnTo>
                <a:lnTo>
                  <a:pt x="3885" y="1129"/>
                </a:lnTo>
                <a:lnTo>
                  <a:pt x="3884" y="1129"/>
                </a:lnTo>
                <a:lnTo>
                  <a:pt x="3884" y="1128"/>
                </a:lnTo>
                <a:lnTo>
                  <a:pt x="3882" y="1128"/>
                </a:lnTo>
                <a:lnTo>
                  <a:pt x="3884" y="1128"/>
                </a:lnTo>
                <a:lnTo>
                  <a:pt x="3884" y="1129"/>
                </a:lnTo>
                <a:lnTo>
                  <a:pt x="3884" y="1128"/>
                </a:lnTo>
                <a:lnTo>
                  <a:pt x="3882" y="1128"/>
                </a:lnTo>
                <a:lnTo>
                  <a:pt x="3882" y="1127"/>
                </a:lnTo>
                <a:lnTo>
                  <a:pt x="3881" y="1127"/>
                </a:lnTo>
                <a:lnTo>
                  <a:pt x="3880" y="1127"/>
                </a:lnTo>
                <a:lnTo>
                  <a:pt x="3881" y="1127"/>
                </a:lnTo>
                <a:lnTo>
                  <a:pt x="3880" y="1127"/>
                </a:lnTo>
                <a:lnTo>
                  <a:pt x="3881" y="1127"/>
                </a:lnTo>
                <a:lnTo>
                  <a:pt x="3881" y="1128"/>
                </a:lnTo>
                <a:lnTo>
                  <a:pt x="3881" y="1127"/>
                </a:lnTo>
                <a:lnTo>
                  <a:pt x="3881" y="1128"/>
                </a:lnTo>
                <a:lnTo>
                  <a:pt x="3882" y="1128"/>
                </a:lnTo>
                <a:lnTo>
                  <a:pt x="3881" y="1128"/>
                </a:lnTo>
                <a:lnTo>
                  <a:pt x="3881" y="1129"/>
                </a:lnTo>
                <a:lnTo>
                  <a:pt x="3882" y="1129"/>
                </a:lnTo>
                <a:lnTo>
                  <a:pt x="3882" y="1131"/>
                </a:lnTo>
                <a:lnTo>
                  <a:pt x="3884" y="1131"/>
                </a:lnTo>
                <a:lnTo>
                  <a:pt x="3882" y="1131"/>
                </a:lnTo>
                <a:lnTo>
                  <a:pt x="3882" y="1132"/>
                </a:lnTo>
                <a:lnTo>
                  <a:pt x="3882" y="1131"/>
                </a:lnTo>
                <a:lnTo>
                  <a:pt x="3884" y="1131"/>
                </a:lnTo>
                <a:lnTo>
                  <a:pt x="3884" y="1132"/>
                </a:lnTo>
                <a:lnTo>
                  <a:pt x="3885" y="1132"/>
                </a:lnTo>
                <a:lnTo>
                  <a:pt x="3885" y="1133"/>
                </a:lnTo>
                <a:lnTo>
                  <a:pt x="3884" y="1133"/>
                </a:lnTo>
                <a:lnTo>
                  <a:pt x="3885" y="1133"/>
                </a:lnTo>
                <a:lnTo>
                  <a:pt x="3885" y="1134"/>
                </a:lnTo>
                <a:lnTo>
                  <a:pt x="3885" y="1135"/>
                </a:lnTo>
                <a:lnTo>
                  <a:pt x="3885" y="1136"/>
                </a:lnTo>
                <a:lnTo>
                  <a:pt x="3884" y="1137"/>
                </a:lnTo>
                <a:lnTo>
                  <a:pt x="3885" y="1137"/>
                </a:lnTo>
                <a:lnTo>
                  <a:pt x="3885" y="1136"/>
                </a:lnTo>
                <a:lnTo>
                  <a:pt x="3885" y="1137"/>
                </a:lnTo>
                <a:lnTo>
                  <a:pt x="3884" y="1137"/>
                </a:lnTo>
                <a:lnTo>
                  <a:pt x="3882" y="1137"/>
                </a:lnTo>
                <a:lnTo>
                  <a:pt x="3884" y="1137"/>
                </a:lnTo>
                <a:lnTo>
                  <a:pt x="3884" y="1138"/>
                </a:lnTo>
                <a:lnTo>
                  <a:pt x="3884" y="1137"/>
                </a:lnTo>
                <a:lnTo>
                  <a:pt x="3884" y="1138"/>
                </a:lnTo>
                <a:lnTo>
                  <a:pt x="3885" y="1138"/>
                </a:lnTo>
                <a:lnTo>
                  <a:pt x="3884" y="1138"/>
                </a:lnTo>
                <a:lnTo>
                  <a:pt x="3885" y="1138"/>
                </a:lnTo>
                <a:lnTo>
                  <a:pt x="3885" y="1140"/>
                </a:lnTo>
                <a:lnTo>
                  <a:pt x="3884" y="1140"/>
                </a:lnTo>
                <a:lnTo>
                  <a:pt x="3884" y="1141"/>
                </a:lnTo>
                <a:lnTo>
                  <a:pt x="3884" y="1140"/>
                </a:lnTo>
                <a:lnTo>
                  <a:pt x="3885" y="1140"/>
                </a:lnTo>
                <a:lnTo>
                  <a:pt x="3885" y="1138"/>
                </a:lnTo>
                <a:lnTo>
                  <a:pt x="3886" y="1138"/>
                </a:lnTo>
                <a:lnTo>
                  <a:pt x="3886" y="1140"/>
                </a:lnTo>
                <a:lnTo>
                  <a:pt x="3887" y="1140"/>
                </a:lnTo>
                <a:lnTo>
                  <a:pt x="3886" y="1140"/>
                </a:lnTo>
                <a:lnTo>
                  <a:pt x="3887" y="1140"/>
                </a:lnTo>
                <a:lnTo>
                  <a:pt x="3887" y="1141"/>
                </a:lnTo>
                <a:lnTo>
                  <a:pt x="3886" y="1141"/>
                </a:lnTo>
                <a:lnTo>
                  <a:pt x="3886" y="1140"/>
                </a:lnTo>
                <a:lnTo>
                  <a:pt x="3886" y="1141"/>
                </a:lnTo>
                <a:lnTo>
                  <a:pt x="3885" y="1141"/>
                </a:lnTo>
                <a:lnTo>
                  <a:pt x="3886" y="1141"/>
                </a:lnTo>
                <a:lnTo>
                  <a:pt x="3887" y="1141"/>
                </a:lnTo>
                <a:lnTo>
                  <a:pt x="3886" y="1141"/>
                </a:lnTo>
                <a:lnTo>
                  <a:pt x="3886" y="1142"/>
                </a:lnTo>
                <a:lnTo>
                  <a:pt x="3886" y="1141"/>
                </a:lnTo>
                <a:lnTo>
                  <a:pt x="3886" y="1142"/>
                </a:lnTo>
                <a:lnTo>
                  <a:pt x="3886" y="1141"/>
                </a:lnTo>
                <a:lnTo>
                  <a:pt x="3886" y="1142"/>
                </a:lnTo>
                <a:lnTo>
                  <a:pt x="3887" y="1142"/>
                </a:lnTo>
                <a:lnTo>
                  <a:pt x="3886" y="1142"/>
                </a:lnTo>
                <a:lnTo>
                  <a:pt x="3885" y="1142"/>
                </a:lnTo>
                <a:lnTo>
                  <a:pt x="3885" y="1143"/>
                </a:lnTo>
                <a:lnTo>
                  <a:pt x="3885" y="1142"/>
                </a:lnTo>
                <a:lnTo>
                  <a:pt x="3885" y="1143"/>
                </a:lnTo>
                <a:lnTo>
                  <a:pt x="3884" y="1143"/>
                </a:lnTo>
                <a:lnTo>
                  <a:pt x="3884" y="1144"/>
                </a:lnTo>
                <a:lnTo>
                  <a:pt x="3884" y="1145"/>
                </a:lnTo>
                <a:lnTo>
                  <a:pt x="3882" y="1145"/>
                </a:lnTo>
                <a:lnTo>
                  <a:pt x="3881" y="1145"/>
                </a:lnTo>
                <a:lnTo>
                  <a:pt x="3880" y="1145"/>
                </a:lnTo>
                <a:lnTo>
                  <a:pt x="3880" y="1146"/>
                </a:lnTo>
                <a:lnTo>
                  <a:pt x="3880" y="1145"/>
                </a:lnTo>
                <a:lnTo>
                  <a:pt x="3880" y="1146"/>
                </a:lnTo>
                <a:lnTo>
                  <a:pt x="3880" y="1145"/>
                </a:lnTo>
                <a:lnTo>
                  <a:pt x="3880" y="1146"/>
                </a:lnTo>
                <a:lnTo>
                  <a:pt x="3880" y="1145"/>
                </a:lnTo>
                <a:lnTo>
                  <a:pt x="3879" y="1145"/>
                </a:lnTo>
                <a:lnTo>
                  <a:pt x="3879" y="1144"/>
                </a:lnTo>
                <a:lnTo>
                  <a:pt x="3880" y="1144"/>
                </a:lnTo>
                <a:lnTo>
                  <a:pt x="3879" y="1144"/>
                </a:lnTo>
                <a:lnTo>
                  <a:pt x="3879" y="1143"/>
                </a:lnTo>
                <a:lnTo>
                  <a:pt x="3879" y="1142"/>
                </a:lnTo>
                <a:lnTo>
                  <a:pt x="3879" y="1141"/>
                </a:lnTo>
                <a:lnTo>
                  <a:pt x="3880" y="1141"/>
                </a:lnTo>
                <a:lnTo>
                  <a:pt x="3879" y="1141"/>
                </a:lnTo>
                <a:lnTo>
                  <a:pt x="3879" y="1140"/>
                </a:lnTo>
                <a:lnTo>
                  <a:pt x="3879" y="1138"/>
                </a:lnTo>
                <a:lnTo>
                  <a:pt x="3880" y="1138"/>
                </a:lnTo>
                <a:lnTo>
                  <a:pt x="3879" y="1138"/>
                </a:lnTo>
                <a:lnTo>
                  <a:pt x="3879" y="1140"/>
                </a:lnTo>
                <a:lnTo>
                  <a:pt x="3879" y="1138"/>
                </a:lnTo>
                <a:lnTo>
                  <a:pt x="3878" y="1138"/>
                </a:lnTo>
                <a:lnTo>
                  <a:pt x="3879" y="1138"/>
                </a:lnTo>
                <a:lnTo>
                  <a:pt x="3878" y="1138"/>
                </a:lnTo>
                <a:lnTo>
                  <a:pt x="3879" y="1138"/>
                </a:lnTo>
                <a:lnTo>
                  <a:pt x="3878" y="1138"/>
                </a:lnTo>
                <a:lnTo>
                  <a:pt x="3879" y="1138"/>
                </a:lnTo>
                <a:lnTo>
                  <a:pt x="3878" y="1138"/>
                </a:lnTo>
                <a:lnTo>
                  <a:pt x="3878" y="1137"/>
                </a:lnTo>
                <a:lnTo>
                  <a:pt x="3877" y="1137"/>
                </a:lnTo>
                <a:lnTo>
                  <a:pt x="3877" y="1136"/>
                </a:lnTo>
                <a:lnTo>
                  <a:pt x="3877" y="1137"/>
                </a:lnTo>
                <a:lnTo>
                  <a:pt x="3876" y="1137"/>
                </a:lnTo>
                <a:lnTo>
                  <a:pt x="3876" y="1136"/>
                </a:lnTo>
                <a:lnTo>
                  <a:pt x="3876" y="1137"/>
                </a:lnTo>
                <a:lnTo>
                  <a:pt x="3876" y="1136"/>
                </a:lnTo>
                <a:lnTo>
                  <a:pt x="3876" y="1137"/>
                </a:lnTo>
                <a:lnTo>
                  <a:pt x="3876" y="1136"/>
                </a:lnTo>
                <a:lnTo>
                  <a:pt x="3876" y="1137"/>
                </a:lnTo>
                <a:lnTo>
                  <a:pt x="3876" y="1136"/>
                </a:lnTo>
                <a:lnTo>
                  <a:pt x="3876" y="1137"/>
                </a:lnTo>
                <a:lnTo>
                  <a:pt x="3876" y="1136"/>
                </a:lnTo>
                <a:lnTo>
                  <a:pt x="3875" y="1136"/>
                </a:lnTo>
                <a:lnTo>
                  <a:pt x="3876" y="1136"/>
                </a:lnTo>
                <a:lnTo>
                  <a:pt x="3876" y="1137"/>
                </a:lnTo>
                <a:lnTo>
                  <a:pt x="3877" y="1137"/>
                </a:lnTo>
                <a:lnTo>
                  <a:pt x="3877" y="1138"/>
                </a:lnTo>
                <a:lnTo>
                  <a:pt x="3877" y="1140"/>
                </a:lnTo>
                <a:lnTo>
                  <a:pt x="3876" y="1140"/>
                </a:lnTo>
                <a:lnTo>
                  <a:pt x="3876" y="1141"/>
                </a:lnTo>
                <a:lnTo>
                  <a:pt x="3876" y="1142"/>
                </a:lnTo>
                <a:lnTo>
                  <a:pt x="3877" y="1142"/>
                </a:lnTo>
                <a:lnTo>
                  <a:pt x="3877" y="1143"/>
                </a:lnTo>
                <a:lnTo>
                  <a:pt x="3878" y="1143"/>
                </a:lnTo>
                <a:lnTo>
                  <a:pt x="3878" y="1144"/>
                </a:lnTo>
                <a:lnTo>
                  <a:pt x="3877" y="1144"/>
                </a:lnTo>
                <a:lnTo>
                  <a:pt x="3876" y="1144"/>
                </a:lnTo>
                <a:lnTo>
                  <a:pt x="3875" y="1144"/>
                </a:lnTo>
                <a:lnTo>
                  <a:pt x="3875" y="1143"/>
                </a:lnTo>
                <a:lnTo>
                  <a:pt x="3875" y="1144"/>
                </a:lnTo>
                <a:lnTo>
                  <a:pt x="3875" y="1143"/>
                </a:lnTo>
                <a:lnTo>
                  <a:pt x="3875" y="1142"/>
                </a:lnTo>
                <a:lnTo>
                  <a:pt x="3873" y="1142"/>
                </a:lnTo>
                <a:lnTo>
                  <a:pt x="3875" y="1142"/>
                </a:lnTo>
                <a:lnTo>
                  <a:pt x="3875" y="1143"/>
                </a:lnTo>
                <a:lnTo>
                  <a:pt x="3873" y="1143"/>
                </a:lnTo>
                <a:lnTo>
                  <a:pt x="3875" y="1143"/>
                </a:lnTo>
                <a:lnTo>
                  <a:pt x="3873" y="1143"/>
                </a:lnTo>
                <a:lnTo>
                  <a:pt x="3872" y="1143"/>
                </a:lnTo>
                <a:lnTo>
                  <a:pt x="3872" y="1144"/>
                </a:lnTo>
                <a:lnTo>
                  <a:pt x="3871" y="1144"/>
                </a:lnTo>
                <a:lnTo>
                  <a:pt x="3871" y="1145"/>
                </a:lnTo>
                <a:lnTo>
                  <a:pt x="3871" y="1144"/>
                </a:lnTo>
                <a:lnTo>
                  <a:pt x="3871" y="1145"/>
                </a:lnTo>
                <a:lnTo>
                  <a:pt x="3870" y="1145"/>
                </a:lnTo>
                <a:lnTo>
                  <a:pt x="3870" y="1144"/>
                </a:lnTo>
                <a:lnTo>
                  <a:pt x="3870" y="1145"/>
                </a:lnTo>
                <a:lnTo>
                  <a:pt x="3869" y="1145"/>
                </a:lnTo>
                <a:lnTo>
                  <a:pt x="3869" y="1144"/>
                </a:lnTo>
                <a:lnTo>
                  <a:pt x="3869" y="1145"/>
                </a:lnTo>
                <a:lnTo>
                  <a:pt x="3868" y="1145"/>
                </a:lnTo>
                <a:lnTo>
                  <a:pt x="3868" y="1144"/>
                </a:lnTo>
                <a:lnTo>
                  <a:pt x="3867" y="1144"/>
                </a:lnTo>
                <a:lnTo>
                  <a:pt x="3867" y="1143"/>
                </a:lnTo>
                <a:lnTo>
                  <a:pt x="3867" y="1144"/>
                </a:lnTo>
                <a:lnTo>
                  <a:pt x="3867" y="1143"/>
                </a:lnTo>
                <a:lnTo>
                  <a:pt x="3865" y="1143"/>
                </a:lnTo>
                <a:lnTo>
                  <a:pt x="3867" y="1143"/>
                </a:lnTo>
                <a:lnTo>
                  <a:pt x="3865" y="1143"/>
                </a:lnTo>
                <a:lnTo>
                  <a:pt x="3867" y="1143"/>
                </a:lnTo>
                <a:lnTo>
                  <a:pt x="3868" y="1143"/>
                </a:lnTo>
                <a:lnTo>
                  <a:pt x="3868" y="1142"/>
                </a:lnTo>
                <a:lnTo>
                  <a:pt x="3869" y="1142"/>
                </a:lnTo>
                <a:lnTo>
                  <a:pt x="3869" y="1141"/>
                </a:lnTo>
                <a:lnTo>
                  <a:pt x="3869" y="1142"/>
                </a:lnTo>
                <a:lnTo>
                  <a:pt x="3869" y="1141"/>
                </a:lnTo>
                <a:lnTo>
                  <a:pt x="3869" y="1142"/>
                </a:lnTo>
                <a:lnTo>
                  <a:pt x="3868" y="1142"/>
                </a:lnTo>
                <a:lnTo>
                  <a:pt x="3869" y="1142"/>
                </a:lnTo>
                <a:lnTo>
                  <a:pt x="3868" y="1142"/>
                </a:lnTo>
                <a:lnTo>
                  <a:pt x="3869" y="1142"/>
                </a:lnTo>
                <a:lnTo>
                  <a:pt x="3868" y="1142"/>
                </a:lnTo>
                <a:lnTo>
                  <a:pt x="3868" y="1143"/>
                </a:lnTo>
                <a:lnTo>
                  <a:pt x="3867" y="1143"/>
                </a:lnTo>
                <a:lnTo>
                  <a:pt x="3865" y="1143"/>
                </a:lnTo>
                <a:lnTo>
                  <a:pt x="3865" y="1142"/>
                </a:lnTo>
                <a:lnTo>
                  <a:pt x="3864" y="1142"/>
                </a:lnTo>
                <a:lnTo>
                  <a:pt x="3865" y="1142"/>
                </a:lnTo>
                <a:lnTo>
                  <a:pt x="3864" y="1142"/>
                </a:lnTo>
                <a:lnTo>
                  <a:pt x="3863" y="1142"/>
                </a:lnTo>
                <a:lnTo>
                  <a:pt x="3863" y="1141"/>
                </a:lnTo>
                <a:lnTo>
                  <a:pt x="3863" y="1142"/>
                </a:lnTo>
                <a:lnTo>
                  <a:pt x="3863" y="1141"/>
                </a:lnTo>
                <a:lnTo>
                  <a:pt x="3863" y="1140"/>
                </a:lnTo>
                <a:lnTo>
                  <a:pt x="3864" y="1140"/>
                </a:lnTo>
                <a:lnTo>
                  <a:pt x="3864" y="1138"/>
                </a:lnTo>
                <a:lnTo>
                  <a:pt x="3864" y="1137"/>
                </a:lnTo>
                <a:lnTo>
                  <a:pt x="3864" y="1136"/>
                </a:lnTo>
                <a:lnTo>
                  <a:pt x="3865" y="1136"/>
                </a:lnTo>
                <a:lnTo>
                  <a:pt x="3864" y="1136"/>
                </a:lnTo>
                <a:lnTo>
                  <a:pt x="3865" y="1136"/>
                </a:lnTo>
                <a:lnTo>
                  <a:pt x="3864" y="1136"/>
                </a:lnTo>
                <a:lnTo>
                  <a:pt x="3865" y="1136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5" y="1136"/>
                </a:lnTo>
                <a:lnTo>
                  <a:pt x="3864" y="1136"/>
                </a:lnTo>
                <a:lnTo>
                  <a:pt x="3863" y="1136"/>
                </a:lnTo>
                <a:lnTo>
                  <a:pt x="3863" y="1137"/>
                </a:lnTo>
                <a:lnTo>
                  <a:pt x="3863" y="1138"/>
                </a:lnTo>
                <a:lnTo>
                  <a:pt x="3862" y="1138"/>
                </a:lnTo>
                <a:lnTo>
                  <a:pt x="3862" y="1140"/>
                </a:lnTo>
                <a:lnTo>
                  <a:pt x="3861" y="1140"/>
                </a:lnTo>
                <a:lnTo>
                  <a:pt x="3862" y="1140"/>
                </a:lnTo>
                <a:lnTo>
                  <a:pt x="3862" y="1138"/>
                </a:lnTo>
                <a:lnTo>
                  <a:pt x="3862" y="1137"/>
                </a:lnTo>
                <a:lnTo>
                  <a:pt x="3861" y="1137"/>
                </a:lnTo>
                <a:lnTo>
                  <a:pt x="3862" y="1137"/>
                </a:lnTo>
                <a:lnTo>
                  <a:pt x="3862" y="1136"/>
                </a:lnTo>
                <a:lnTo>
                  <a:pt x="3862" y="1137"/>
                </a:lnTo>
                <a:lnTo>
                  <a:pt x="3861" y="1137"/>
                </a:lnTo>
                <a:lnTo>
                  <a:pt x="3861" y="1136"/>
                </a:lnTo>
                <a:lnTo>
                  <a:pt x="3861" y="1137"/>
                </a:lnTo>
                <a:lnTo>
                  <a:pt x="3861" y="1138"/>
                </a:lnTo>
                <a:lnTo>
                  <a:pt x="3860" y="1138"/>
                </a:lnTo>
                <a:lnTo>
                  <a:pt x="3861" y="1138"/>
                </a:lnTo>
                <a:lnTo>
                  <a:pt x="3860" y="1138"/>
                </a:lnTo>
                <a:lnTo>
                  <a:pt x="3861" y="1138"/>
                </a:lnTo>
                <a:lnTo>
                  <a:pt x="3861" y="1140"/>
                </a:lnTo>
                <a:lnTo>
                  <a:pt x="3861" y="1141"/>
                </a:lnTo>
                <a:lnTo>
                  <a:pt x="3862" y="1141"/>
                </a:lnTo>
                <a:lnTo>
                  <a:pt x="3862" y="1140"/>
                </a:lnTo>
                <a:lnTo>
                  <a:pt x="3862" y="1141"/>
                </a:lnTo>
                <a:lnTo>
                  <a:pt x="3862" y="1142"/>
                </a:lnTo>
                <a:lnTo>
                  <a:pt x="3862" y="1143"/>
                </a:lnTo>
                <a:lnTo>
                  <a:pt x="3861" y="1143"/>
                </a:lnTo>
                <a:lnTo>
                  <a:pt x="3861" y="1142"/>
                </a:lnTo>
                <a:lnTo>
                  <a:pt x="3861" y="1141"/>
                </a:lnTo>
                <a:lnTo>
                  <a:pt x="3861" y="1142"/>
                </a:lnTo>
                <a:lnTo>
                  <a:pt x="3860" y="1142"/>
                </a:lnTo>
                <a:lnTo>
                  <a:pt x="3860" y="1141"/>
                </a:lnTo>
                <a:lnTo>
                  <a:pt x="3860" y="1140"/>
                </a:lnTo>
                <a:lnTo>
                  <a:pt x="3861" y="1140"/>
                </a:lnTo>
                <a:lnTo>
                  <a:pt x="3860" y="1140"/>
                </a:lnTo>
                <a:lnTo>
                  <a:pt x="3860" y="1138"/>
                </a:lnTo>
                <a:lnTo>
                  <a:pt x="3860" y="1140"/>
                </a:lnTo>
                <a:lnTo>
                  <a:pt x="3860" y="1141"/>
                </a:lnTo>
                <a:lnTo>
                  <a:pt x="3860" y="1142"/>
                </a:lnTo>
                <a:lnTo>
                  <a:pt x="3861" y="1142"/>
                </a:lnTo>
                <a:lnTo>
                  <a:pt x="3861" y="1143"/>
                </a:lnTo>
                <a:lnTo>
                  <a:pt x="3860" y="1143"/>
                </a:lnTo>
                <a:lnTo>
                  <a:pt x="3859" y="1143"/>
                </a:lnTo>
                <a:lnTo>
                  <a:pt x="3858" y="1143"/>
                </a:lnTo>
                <a:lnTo>
                  <a:pt x="3858" y="1142"/>
                </a:lnTo>
                <a:lnTo>
                  <a:pt x="3858" y="1141"/>
                </a:lnTo>
                <a:lnTo>
                  <a:pt x="3859" y="1141"/>
                </a:lnTo>
                <a:lnTo>
                  <a:pt x="3858" y="1141"/>
                </a:lnTo>
                <a:lnTo>
                  <a:pt x="3858" y="1140"/>
                </a:lnTo>
                <a:lnTo>
                  <a:pt x="3859" y="1140"/>
                </a:lnTo>
                <a:lnTo>
                  <a:pt x="3859" y="1138"/>
                </a:lnTo>
                <a:lnTo>
                  <a:pt x="3859" y="1140"/>
                </a:lnTo>
                <a:lnTo>
                  <a:pt x="3858" y="1140"/>
                </a:lnTo>
                <a:lnTo>
                  <a:pt x="3858" y="1138"/>
                </a:lnTo>
                <a:lnTo>
                  <a:pt x="3858" y="1140"/>
                </a:lnTo>
                <a:lnTo>
                  <a:pt x="3858" y="1141"/>
                </a:lnTo>
                <a:lnTo>
                  <a:pt x="3858" y="1140"/>
                </a:lnTo>
                <a:lnTo>
                  <a:pt x="3858" y="1141"/>
                </a:lnTo>
                <a:lnTo>
                  <a:pt x="3858" y="1142"/>
                </a:lnTo>
                <a:lnTo>
                  <a:pt x="3858" y="1143"/>
                </a:lnTo>
                <a:lnTo>
                  <a:pt x="3856" y="1143"/>
                </a:lnTo>
                <a:lnTo>
                  <a:pt x="3856" y="1142"/>
                </a:lnTo>
                <a:lnTo>
                  <a:pt x="3856" y="1143"/>
                </a:lnTo>
                <a:lnTo>
                  <a:pt x="3856" y="1144"/>
                </a:lnTo>
                <a:lnTo>
                  <a:pt x="3855" y="1144"/>
                </a:lnTo>
                <a:lnTo>
                  <a:pt x="3855" y="1143"/>
                </a:lnTo>
                <a:lnTo>
                  <a:pt x="3855" y="1142"/>
                </a:lnTo>
                <a:lnTo>
                  <a:pt x="3855" y="1143"/>
                </a:lnTo>
                <a:lnTo>
                  <a:pt x="3855" y="1144"/>
                </a:lnTo>
                <a:lnTo>
                  <a:pt x="3854" y="1144"/>
                </a:lnTo>
                <a:lnTo>
                  <a:pt x="3853" y="1144"/>
                </a:lnTo>
                <a:lnTo>
                  <a:pt x="3852" y="1144"/>
                </a:lnTo>
                <a:lnTo>
                  <a:pt x="3852" y="1143"/>
                </a:lnTo>
                <a:lnTo>
                  <a:pt x="3851" y="1143"/>
                </a:lnTo>
                <a:lnTo>
                  <a:pt x="3851" y="1142"/>
                </a:lnTo>
                <a:lnTo>
                  <a:pt x="3852" y="1142"/>
                </a:lnTo>
                <a:lnTo>
                  <a:pt x="3851" y="1142"/>
                </a:lnTo>
                <a:lnTo>
                  <a:pt x="3851" y="1141"/>
                </a:lnTo>
                <a:lnTo>
                  <a:pt x="3850" y="1141"/>
                </a:lnTo>
                <a:lnTo>
                  <a:pt x="3850" y="1140"/>
                </a:lnTo>
                <a:lnTo>
                  <a:pt x="3850" y="1138"/>
                </a:lnTo>
                <a:lnTo>
                  <a:pt x="3850" y="1137"/>
                </a:lnTo>
                <a:lnTo>
                  <a:pt x="3850" y="1136"/>
                </a:lnTo>
                <a:lnTo>
                  <a:pt x="3851" y="1136"/>
                </a:lnTo>
                <a:lnTo>
                  <a:pt x="3851" y="1137"/>
                </a:lnTo>
                <a:lnTo>
                  <a:pt x="3852" y="1137"/>
                </a:lnTo>
                <a:lnTo>
                  <a:pt x="3851" y="1137"/>
                </a:lnTo>
                <a:lnTo>
                  <a:pt x="3852" y="1137"/>
                </a:lnTo>
                <a:lnTo>
                  <a:pt x="3852" y="1136"/>
                </a:lnTo>
                <a:lnTo>
                  <a:pt x="3851" y="1136"/>
                </a:lnTo>
                <a:lnTo>
                  <a:pt x="3852" y="1136"/>
                </a:lnTo>
                <a:lnTo>
                  <a:pt x="3852" y="1135"/>
                </a:lnTo>
                <a:lnTo>
                  <a:pt x="3852" y="1134"/>
                </a:lnTo>
                <a:lnTo>
                  <a:pt x="3853" y="1133"/>
                </a:lnTo>
                <a:lnTo>
                  <a:pt x="3852" y="1133"/>
                </a:lnTo>
                <a:lnTo>
                  <a:pt x="3852" y="1132"/>
                </a:lnTo>
                <a:lnTo>
                  <a:pt x="3852" y="1131"/>
                </a:lnTo>
                <a:lnTo>
                  <a:pt x="3851" y="1131"/>
                </a:lnTo>
                <a:lnTo>
                  <a:pt x="3850" y="1131"/>
                </a:lnTo>
                <a:lnTo>
                  <a:pt x="3850" y="1132"/>
                </a:lnTo>
                <a:lnTo>
                  <a:pt x="3848" y="1132"/>
                </a:lnTo>
                <a:lnTo>
                  <a:pt x="3848" y="1131"/>
                </a:lnTo>
                <a:lnTo>
                  <a:pt x="3847" y="1131"/>
                </a:lnTo>
                <a:lnTo>
                  <a:pt x="3847" y="1129"/>
                </a:lnTo>
                <a:lnTo>
                  <a:pt x="3846" y="1129"/>
                </a:lnTo>
                <a:lnTo>
                  <a:pt x="3847" y="1129"/>
                </a:lnTo>
                <a:lnTo>
                  <a:pt x="3847" y="1131"/>
                </a:lnTo>
                <a:lnTo>
                  <a:pt x="3846" y="1131"/>
                </a:lnTo>
                <a:lnTo>
                  <a:pt x="3846" y="1132"/>
                </a:lnTo>
                <a:lnTo>
                  <a:pt x="3845" y="1132"/>
                </a:lnTo>
                <a:lnTo>
                  <a:pt x="3845" y="1131"/>
                </a:lnTo>
                <a:lnTo>
                  <a:pt x="3845" y="1129"/>
                </a:lnTo>
                <a:lnTo>
                  <a:pt x="3845" y="1128"/>
                </a:lnTo>
                <a:lnTo>
                  <a:pt x="3845" y="1127"/>
                </a:lnTo>
                <a:lnTo>
                  <a:pt x="3845" y="1126"/>
                </a:lnTo>
                <a:lnTo>
                  <a:pt x="3845" y="1125"/>
                </a:lnTo>
                <a:lnTo>
                  <a:pt x="3845" y="1124"/>
                </a:lnTo>
                <a:lnTo>
                  <a:pt x="3846" y="1124"/>
                </a:lnTo>
                <a:lnTo>
                  <a:pt x="3846" y="1123"/>
                </a:lnTo>
                <a:lnTo>
                  <a:pt x="3847" y="1123"/>
                </a:lnTo>
                <a:lnTo>
                  <a:pt x="3847" y="1121"/>
                </a:lnTo>
                <a:lnTo>
                  <a:pt x="3848" y="1121"/>
                </a:lnTo>
                <a:lnTo>
                  <a:pt x="3850" y="1121"/>
                </a:lnTo>
                <a:lnTo>
                  <a:pt x="3851" y="1121"/>
                </a:lnTo>
                <a:lnTo>
                  <a:pt x="3851" y="1123"/>
                </a:lnTo>
                <a:lnTo>
                  <a:pt x="3850" y="1123"/>
                </a:lnTo>
                <a:lnTo>
                  <a:pt x="3851" y="1123"/>
                </a:lnTo>
                <a:lnTo>
                  <a:pt x="3850" y="1123"/>
                </a:lnTo>
                <a:lnTo>
                  <a:pt x="3851" y="1123"/>
                </a:lnTo>
                <a:lnTo>
                  <a:pt x="3850" y="1123"/>
                </a:lnTo>
                <a:lnTo>
                  <a:pt x="3851" y="1123"/>
                </a:lnTo>
                <a:lnTo>
                  <a:pt x="3851" y="1124"/>
                </a:lnTo>
                <a:lnTo>
                  <a:pt x="3851" y="1123"/>
                </a:lnTo>
                <a:lnTo>
                  <a:pt x="3852" y="1123"/>
                </a:lnTo>
                <a:lnTo>
                  <a:pt x="3852" y="1124"/>
                </a:lnTo>
                <a:lnTo>
                  <a:pt x="3852" y="1123"/>
                </a:lnTo>
                <a:lnTo>
                  <a:pt x="3853" y="1123"/>
                </a:lnTo>
                <a:lnTo>
                  <a:pt x="3853" y="1124"/>
                </a:lnTo>
                <a:lnTo>
                  <a:pt x="3854" y="1124"/>
                </a:lnTo>
                <a:lnTo>
                  <a:pt x="3854" y="1125"/>
                </a:lnTo>
                <a:lnTo>
                  <a:pt x="3854" y="1126"/>
                </a:lnTo>
                <a:lnTo>
                  <a:pt x="3854" y="1125"/>
                </a:lnTo>
                <a:lnTo>
                  <a:pt x="3854" y="1124"/>
                </a:lnTo>
                <a:lnTo>
                  <a:pt x="3855" y="1124"/>
                </a:lnTo>
                <a:lnTo>
                  <a:pt x="3855" y="1125"/>
                </a:lnTo>
                <a:lnTo>
                  <a:pt x="3855" y="1124"/>
                </a:lnTo>
                <a:lnTo>
                  <a:pt x="3855" y="1125"/>
                </a:lnTo>
                <a:lnTo>
                  <a:pt x="3855" y="1124"/>
                </a:lnTo>
                <a:lnTo>
                  <a:pt x="3854" y="1124"/>
                </a:lnTo>
                <a:lnTo>
                  <a:pt x="3854" y="1123"/>
                </a:lnTo>
                <a:lnTo>
                  <a:pt x="3855" y="1123"/>
                </a:lnTo>
                <a:lnTo>
                  <a:pt x="3855" y="1121"/>
                </a:lnTo>
                <a:lnTo>
                  <a:pt x="3855" y="1123"/>
                </a:lnTo>
                <a:lnTo>
                  <a:pt x="3854" y="1123"/>
                </a:lnTo>
                <a:lnTo>
                  <a:pt x="3854" y="1121"/>
                </a:lnTo>
                <a:lnTo>
                  <a:pt x="3855" y="1121"/>
                </a:lnTo>
                <a:lnTo>
                  <a:pt x="3855" y="1120"/>
                </a:lnTo>
                <a:lnTo>
                  <a:pt x="3854" y="1120"/>
                </a:lnTo>
                <a:lnTo>
                  <a:pt x="3855" y="1121"/>
                </a:lnTo>
                <a:lnTo>
                  <a:pt x="3854" y="1121"/>
                </a:lnTo>
                <a:lnTo>
                  <a:pt x="3854" y="1123"/>
                </a:lnTo>
                <a:lnTo>
                  <a:pt x="3853" y="1123"/>
                </a:lnTo>
                <a:lnTo>
                  <a:pt x="3854" y="1123"/>
                </a:lnTo>
                <a:lnTo>
                  <a:pt x="3853" y="1123"/>
                </a:lnTo>
                <a:lnTo>
                  <a:pt x="3853" y="1121"/>
                </a:lnTo>
                <a:lnTo>
                  <a:pt x="3852" y="1121"/>
                </a:lnTo>
                <a:lnTo>
                  <a:pt x="3851" y="1121"/>
                </a:lnTo>
                <a:lnTo>
                  <a:pt x="3851" y="1120"/>
                </a:lnTo>
                <a:lnTo>
                  <a:pt x="3851" y="1119"/>
                </a:lnTo>
                <a:lnTo>
                  <a:pt x="3852" y="1119"/>
                </a:lnTo>
                <a:lnTo>
                  <a:pt x="3852" y="1118"/>
                </a:lnTo>
                <a:lnTo>
                  <a:pt x="3852" y="1117"/>
                </a:lnTo>
                <a:lnTo>
                  <a:pt x="3852" y="1116"/>
                </a:lnTo>
                <a:lnTo>
                  <a:pt x="3853" y="1116"/>
                </a:lnTo>
                <a:lnTo>
                  <a:pt x="3852" y="1116"/>
                </a:lnTo>
                <a:lnTo>
                  <a:pt x="3852" y="1117"/>
                </a:lnTo>
                <a:lnTo>
                  <a:pt x="3853" y="1117"/>
                </a:lnTo>
                <a:lnTo>
                  <a:pt x="3853" y="1118"/>
                </a:lnTo>
                <a:lnTo>
                  <a:pt x="3853" y="1119"/>
                </a:lnTo>
                <a:lnTo>
                  <a:pt x="3853" y="1120"/>
                </a:lnTo>
                <a:lnTo>
                  <a:pt x="3853" y="1119"/>
                </a:lnTo>
                <a:lnTo>
                  <a:pt x="3854" y="1119"/>
                </a:lnTo>
                <a:lnTo>
                  <a:pt x="3854" y="1120"/>
                </a:lnTo>
                <a:lnTo>
                  <a:pt x="3854" y="1119"/>
                </a:lnTo>
                <a:lnTo>
                  <a:pt x="3855" y="1119"/>
                </a:lnTo>
                <a:lnTo>
                  <a:pt x="3855" y="1120"/>
                </a:lnTo>
                <a:lnTo>
                  <a:pt x="3855" y="1119"/>
                </a:lnTo>
                <a:lnTo>
                  <a:pt x="3854" y="1119"/>
                </a:lnTo>
                <a:lnTo>
                  <a:pt x="3854" y="1118"/>
                </a:lnTo>
                <a:lnTo>
                  <a:pt x="3855" y="1118"/>
                </a:lnTo>
                <a:lnTo>
                  <a:pt x="3856" y="1118"/>
                </a:lnTo>
                <a:lnTo>
                  <a:pt x="3856" y="1119"/>
                </a:lnTo>
                <a:lnTo>
                  <a:pt x="3858" y="1119"/>
                </a:lnTo>
                <a:lnTo>
                  <a:pt x="3858" y="1120"/>
                </a:lnTo>
                <a:lnTo>
                  <a:pt x="3859" y="1120"/>
                </a:lnTo>
                <a:lnTo>
                  <a:pt x="3858" y="1120"/>
                </a:lnTo>
                <a:lnTo>
                  <a:pt x="3858" y="1121"/>
                </a:lnTo>
                <a:lnTo>
                  <a:pt x="3858" y="1120"/>
                </a:lnTo>
                <a:lnTo>
                  <a:pt x="3859" y="1120"/>
                </a:lnTo>
                <a:lnTo>
                  <a:pt x="3859" y="1121"/>
                </a:lnTo>
                <a:lnTo>
                  <a:pt x="3859" y="1120"/>
                </a:lnTo>
                <a:lnTo>
                  <a:pt x="3858" y="1120"/>
                </a:lnTo>
                <a:lnTo>
                  <a:pt x="3859" y="1120"/>
                </a:lnTo>
                <a:lnTo>
                  <a:pt x="3858" y="1120"/>
                </a:lnTo>
                <a:lnTo>
                  <a:pt x="3859" y="1120"/>
                </a:lnTo>
                <a:lnTo>
                  <a:pt x="3858" y="1120"/>
                </a:lnTo>
                <a:lnTo>
                  <a:pt x="3858" y="1119"/>
                </a:lnTo>
                <a:lnTo>
                  <a:pt x="3858" y="1120"/>
                </a:lnTo>
                <a:lnTo>
                  <a:pt x="3858" y="1119"/>
                </a:lnTo>
                <a:lnTo>
                  <a:pt x="3858" y="1120"/>
                </a:lnTo>
                <a:lnTo>
                  <a:pt x="3858" y="1119"/>
                </a:lnTo>
                <a:lnTo>
                  <a:pt x="3856" y="1119"/>
                </a:lnTo>
                <a:lnTo>
                  <a:pt x="3856" y="1118"/>
                </a:lnTo>
                <a:lnTo>
                  <a:pt x="3856" y="1119"/>
                </a:lnTo>
                <a:lnTo>
                  <a:pt x="3856" y="1118"/>
                </a:lnTo>
                <a:lnTo>
                  <a:pt x="3858" y="1118"/>
                </a:lnTo>
                <a:lnTo>
                  <a:pt x="3859" y="1118"/>
                </a:lnTo>
                <a:lnTo>
                  <a:pt x="3859" y="1119"/>
                </a:lnTo>
                <a:lnTo>
                  <a:pt x="3860" y="1119"/>
                </a:lnTo>
                <a:lnTo>
                  <a:pt x="3859" y="1119"/>
                </a:lnTo>
                <a:lnTo>
                  <a:pt x="3860" y="1119"/>
                </a:lnTo>
                <a:lnTo>
                  <a:pt x="3859" y="1119"/>
                </a:lnTo>
                <a:lnTo>
                  <a:pt x="3859" y="1120"/>
                </a:lnTo>
                <a:lnTo>
                  <a:pt x="3859" y="1119"/>
                </a:lnTo>
                <a:lnTo>
                  <a:pt x="3860" y="1119"/>
                </a:lnTo>
                <a:lnTo>
                  <a:pt x="3860" y="1118"/>
                </a:lnTo>
                <a:lnTo>
                  <a:pt x="3859" y="1118"/>
                </a:lnTo>
                <a:lnTo>
                  <a:pt x="3859" y="1117"/>
                </a:lnTo>
                <a:lnTo>
                  <a:pt x="3858" y="1117"/>
                </a:lnTo>
                <a:lnTo>
                  <a:pt x="3856" y="1117"/>
                </a:lnTo>
                <a:lnTo>
                  <a:pt x="3855" y="1116"/>
                </a:lnTo>
                <a:lnTo>
                  <a:pt x="3855" y="1117"/>
                </a:lnTo>
                <a:lnTo>
                  <a:pt x="3855" y="1116"/>
                </a:lnTo>
                <a:lnTo>
                  <a:pt x="3855" y="1117"/>
                </a:lnTo>
                <a:lnTo>
                  <a:pt x="3854" y="1117"/>
                </a:lnTo>
                <a:lnTo>
                  <a:pt x="3854" y="1116"/>
                </a:lnTo>
                <a:lnTo>
                  <a:pt x="3854" y="1115"/>
                </a:lnTo>
                <a:lnTo>
                  <a:pt x="3854" y="1113"/>
                </a:lnTo>
                <a:lnTo>
                  <a:pt x="3855" y="1113"/>
                </a:lnTo>
                <a:lnTo>
                  <a:pt x="3855" y="1112"/>
                </a:lnTo>
                <a:lnTo>
                  <a:pt x="3855" y="1111"/>
                </a:lnTo>
                <a:lnTo>
                  <a:pt x="3855" y="1112"/>
                </a:lnTo>
                <a:lnTo>
                  <a:pt x="3855" y="1111"/>
                </a:lnTo>
                <a:lnTo>
                  <a:pt x="3856" y="1111"/>
                </a:lnTo>
                <a:lnTo>
                  <a:pt x="3858" y="1111"/>
                </a:lnTo>
                <a:lnTo>
                  <a:pt x="3859" y="1111"/>
                </a:lnTo>
                <a:lnTo>
                  <a:pt x="3858" y="1111"/>
                </a:lnTo>
                <a:lnTo>
                  <a:pt x="3859" y="1111"/>
                </a:lnTo>
                <a:lnTo>
                  <a:pt x="3858" y="1111"/>
                </a:lnTo>
                <a:lnTo>
                  <a:pt x="3856" y="1111"/>
                </a:lnTo>
                <a:lnTo>
                  <a:pt x="3856" y="1110"/>
                </a:lnTo>
                <a:lnTo>
                  <a:pt x="3856" y="1109"/>
                </a:lnTo>
                <a:lnTo>
                  <a:pt x="3855" y="1109"/>
                </a:lnTo>
                <a:lnTo>
                  <a:pt x="3854" y="1109"/>
                </a:lnTo>
                <a:lnTo>
                  <a:pt x="3853" y="1109"/>
                </a:lnTo>
                <a:lnTo>
                  <a:pt x="3853" y="1108"/>
                </a:lnTo>
                <a:lnTo>
                  <a:pt x="3854" y="1108"/>
                </a:lnTo>
                <a:lnTo>
                  <a:pt x="3855" y="1108"/>
                </a:lnTo>
                <a:lnTo>
                  <a:pt x="3855" y="1107"/>
                </a:lnTo>
                <a:lnTo>
                  <a:pt x="3856" y="1107"/>
                </a:lnTo>
                <a:lnTo>
                  <a:pt x="3856" y="1106"/>
                </a:lnTo>
                <a:lnTo>
                  <a:pt x="3856" y="1104"/>
                </a:lnTo>
                <a:lnTo>
                  <a:pt x="3858" y="1104"/>
                </a:lnTo>
                <a:lnTo>
                  <a:pt x="3858" y="1103"/>
                </a:lnTo>
                <a:lnTo>
                  <a:pt x="3858" y="1102"/>
                </a:lnTo>
                <a:lnTo>
                  <a:pt x="3858" y="1101"/>
                </a:lnTo>
                <a:lnTo>
                  <a:pt x="3858" y="1102"/>
                </a:lnTo>
                <a:lnTo>
                  <a:pt x="3859" y="1102"/>
                </a:lnTo>
                <a:lnTo>
                  <a:pt x="3860" y="1102"/>
                </a:lnTo>
                <a:lnTo>
                  <a:pt x="3860" y="1101"/>
                </a:lnTo>
                <a:lnTo>
                  <a:pt x="3861" y="1101"/>
                </a:lnTo>
                <a:lnTo>
                  <a:pt x="3860" y="1101"/>
                </a:lnTo>
                <a:lnTo>
                  <a:pt x="3861" y="1101"/>
                </a:lnTo>
                <a:lnTo>
                  <a:pt x="3860" y="1101"/>
                </a:lnTo>
                <a:lnTo>
                  <a:pt x="3860" y="1102"/>
                </a:lnTo>
                <a:lnTo>
                  <a:pt x="3859" y="1102"/>
                </a:lnTo>
                <a:lnTo>
                  <a:pt x="3859" y="1100"/>
                </a:lnTo>
                <a:lnTo>
                  <a:pt x="3859" y="1101"/>
                </a:lnTo>
                <a:lnTo>
                  <a:pt x="3859" y="1102"/>
                </a:lnTo>
                <a:lnTo>
                  <a:pt x="3858" y="1102"/>
                </a:lnTo>
                <a:lnTo>
                  <a:pt x="3859" y="1102"/>
                </a:lnTo>
                <a:lnTo>
                  <a:pt x="3859" y="1101"/>
                </a:lnTo>
                <a:lnTo>
                  <a:pt x="3858" y="1101"/>
                </a:lnTo>
                <a:lnTo>
                  <a:pt x="3859" y="1101"/>
                </a:lnTo>
                <a:lnTo>
                  <a:pt x="3858" y="1101"/>
                </a:lnTo>
                <a:lnTo>
                  <a:pt x="3856" y="1101"/>
                </a:lnTo>
                <a:lnTo>
                  <a:pt x="3856" y="1100"/>
                </a:lnTo>
                <a:lnTo>
                  <a:pt x="3858" y="1100"/>
                </a:lnTo>
                <a:lnTo>
                  <a:pt x="3858" y="1099"/>
                </a:lnTo>
                <a:lnTo>
                  <a:pt x="3856" y="1099"/>
                </a:lnTo>
                <a:lnTo>
                  <a:pt x="3858" y="1099"/>
                </a:lnTo>
                <a:lnTo>
                  <a:pt x="3858" y="1098"/>
                </a:lnTo>
                <a:lnTo>
                  <a:pt x="3856" y="1098"/>
                </a:lnTo>
                <a:lnTo>
                  <a:pt x="3856" y="1099"/>
                </a:lnTo>
                <a:lnTo>
                  <a:pt x="3858" y="1099"/>
                </a:lnTo>
                <a:lnTo>
                  <a:pt x="3858" y="1100"/>
                </a:lnTo>
                <a:lnTo>
                  <a:pt x="3856" y="1100"/>
                </a:lnTo>
                <a:lnTo>
                  <a:pt x="3855" y="1100"/>
                </a:lnTo>
                <a:lnTo>
                  <a:pt x="3856" y="1100"/>
                </a:lnTo>
                <a:lnTo>
                  <a:pt x="3856" y="1101"/>
                </a:lnTo>
                <a:lnTo>
                  <a:pt x="3858" y="1101"/>
                </a:lnTo>
                <a:lnTo>
                  <a:pt x="3856" y="1102"/>
                </a:lnTo>
                <a:lnTo>
                  <a:pt x="3856" y="1103"/>
                </a:lnTo>
                <a:lnTo>
                  <a:pt x="3855" y="1103"/>
                </a:lnTo>
                <a:lnTo>
                  <a:pt x="3855" y="1104"/>
                </a:lnTo>
                <a:lnTo>
                  <a:pt x="3855" y="1103"/>
                </a:lnTo>
                <a:lnTo>
                  <a:pt x="3855" y="1104"/>
                </a:lnTo>
                <a:lnTo>
                  <a:pt x="3854" y="1104"/>
                </a:lnTo>
                <a:lnTo>
                  <a:pt x="3854" y="1106"/>
                </a:lnTo>
                <a:lnTo>
                  <a:pt x="3853" y="1106"/>
                </a:lnTo>
                <a:lnTo>
                  <a:pt x="3853" y="1107"/>
                </a:lnTo>
                <a:lnTo>
                  <a:pt x="3852" y="1107"/>
                </a:lnTo>
                <a:lnTo>
                  <a:pt x="3851" y="1107"/>
                </a:lnTo>
                <a:lnTo>
                  <a:pt x="3852" y="1107"/>
                </a:lnTo>
                <a:lnTo>
                  <a:pt x="3852" y="1108"/>
                </a:lnTo>
                <a:lnTo>
                  <a:pt x="3853" y="1108"/>
                </a:lnTo>
                <a:lnTo>
                  <a:pt x="3853" y="1109"/>
                </a:lnTo>
                <a:lnTo>
                  <a:pt x="3852" y="1109"/>
                </a:lnTo>
                <a:lnTo>
                  <a:pt x="3853" y="1109"/>
                </a:lnTo>
                <a:lnTo>
                  <a:pt x="3852" y="1109"/>
                </a:lnTo>
                <a:lnTo>
                  <a:pt x="3853" y="1110"/>
                </a:lnTo>
                <a:lnTo>
                  <a:pt x="3852" y="1110"/>
                </a:lnTo>
                <a:lnTo>
                  <a:pt x="3852" y="1111"/>
                </a:lnTo>
                <a:lnTo>
                  <a:pt x="3853" y="1111"/>
                </a:lnTo>
                <a:lnTo>
                  <a:pt x="3852" y="1111"/>
                </a:lnTo>
                <a:lnTo>
                  <a:pt x="3852" y="1112"/>
                </a:lnTo>
                <a:lnTo>
                  <a:pt x="3853" y="1112"/>
                </a:lnTo>
                <a:lnTo>
                  <a:pt x="3853" y="1113"/>
                </a:lnTo>
                <a:lnTo>
                  <a:pt x="3852" y="1113"/>
                </a:lnTo>
                <a:lnTo>
                  <a:pt x="3852" y="1112"/>
                </a:lnTo>
                <a:lnTo>
                  <a:pt x="3851" y="1112"/>
                </a:lnTo>
                <a:lnTo>
                  <a:pt x="3851" y="1113"/>
                </a:lnTo>
                <a:lnTo>
                  <a:pt x="3850" y="1113"/>
                </a:lnTo>
                <a:lnTo>
                  <a:pt x="3848" y="1113"/>
                </a:lnTo>
                <a:lnTo>
                  <a:pt x="3848" y="1112"/>
                </a:lnTo>
                <a:lnTo>
                  <a:pt x="3850" y="1112"/>
                </a:lnTo>
                <a:lnTo>
                  <a:pt x="3850" y="1111"/>
                </a:lnTo>
                <a:lnTo>
                  <a:pt x="3850" y="1110"/>
                </a:lnTo>
                <a:lnTo>
                  <a:pt x="3850" y="1111"/>
                </a:lnTo>
                <a:lnTo>
                  <a:pt x="3850" y="1112"/>
                </a:lnTo>
                <a:lnTo>
                  <a:pt x="3848" y="1112"/>
                </a:lnTo>
                <a:lnTo>
                  <a:pt x="3848" y="1113"/>
                </a:lnTo>
                <a:lnTo>
                  <a:pt x="3847" y="1113"/>
                </a:lnTo>
                <a:lnTo>
                  <a:pt x="3847" y="1112"/>
                </a:lnTo>
                <a:lnTo>
                  <a:pt x="3847" y="1113"/>
                </a:lnTo>
                <a:lnTo>
                  <a:pt x="3847" y="1115"/>
                </a:lnTo>
                <a:lnTo>
                  <a:pt x="3848" y="1115"/>
                </a:lnTo>
                <a:lnTo>
                  <a:pt x="3847" y="1115"/>
                </a:lnTo>
                <a:lnTo>
                  <a:pt x="3848" y="1115"/>
                </a:lnTo>
                <a:lnTo>
                  <a:pt x="3847" y="1115"/>
                </a:lnTo>
                <a:lnTo>
                  <a:pt x="3846" y="1115"/>
                </a:lnTo>
                <a:lnTo>
                  <a:pt x="3845" y="1115"/>
                </a:lnTo>
                <a:lnTo>
                  <a:pt x="3844" y="1115"/>
                </a:lnTo>
                <a:lnTo>
                  <a:pt x="3844" y="1113"/>
                </a:lnTo>
                <a:lnTo>
                  <a:pt x="3843" y="1113"/>
                </a:lnTo>
                <a:lnTo>
                  <a:pt x="3843" y="1112"/>
                </a:lnTo>
                <a:lnTo>
                  <a:pt x="3842" y="1112"/>
                </a:lnTo>
                <a:lnTo>
                  <a:pt x="3842" y="1111"/>
                </a:lnTo>
                <a:lnTo>
                  <a:pt x="3842" y="1110"/>
                </a:lnTo>
                <a:lnTo>
                  <a:pt x="3842" y="1109"/>
                </a:lnTo>
                <a:lnTo>
                  <a:pt x="3841" y="1109"/>
                </a:lnTo>
                <a:lnTo>
                  <a:pt x="3841" y="1108"/>
                </a:lnTo>
                <a:lnTo>
                  <a:pt x="3842" y="1108"/>
                </a:lnTo>
                <a:lnTo>
                  <a:pt x="3842" y="1109"/>
                </a:lnTo>
                <a:lnTo>
                  <a:pt x="3842" y="1108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2" y="1108"/>
                </a:lnTo>
                <a:lnTo>
                  <a:pt x="3842" y="1107"/>
                </a:lnTo>
                <a:lnTo>
                  <a:pt x="3842" y="1108"/>
                </a:lnTo>
                <a:lnTo>
                  <a:pt x="3842" y="1109"/>
                </a:lnTo>
                <a:lnTo>
                  <a:pt x="3842" y="1108"/>
                </a:lnTo>
                <a:lnTo>
                  <a:pt x="3841" y="1108"/>
                </a:lnTo>
                <a:lnTo>
                  <a:pt x="3841" y="1107"/>
                </a:lnTo>
                <a:lnTo>
                  <a:pt x="3841" y="1106"/>
                </a:lnTo>
                <a:lnTo>
                  <a:pt x="3839" y="1106"/>
                </a:lnTo>
                <a:lnTo>
                  <a:pt x="3839" y="1104"/>
                </a:lnTo>
                <a:lnTo>
                  <a:pt x="3838" y="1104"/>
                </a:lnTo>
                <a:lnTo>
                  <a:pt x="3838" y="1103"/>
                </a:lnTo>
                <a:lnTo>
                  <a:pt x="3837" y="1103"/>
                </a:lnTo>
                <a:lnTo>
                  <a:pt x="3836" y="1103"/>
                </a:lnTo>
                <a:lnTo>
                  <a:pt x="3837" y="1103"/>
                </a:lnTo>
                <a:lnTo>
                  <a:pt x="3837" y="1102"/>
                </a:lnTo>
                <a:lnTo>
                  <a:pt x="3838" y="1102"/>
                </a:lnTo>
                <a:lnTo>
                  <a:pt x="3839" y="1102"/>
                </a:lnTo>
                <a:lnTo>
                  <a:pt x="3838" y="1102"/>
                </a:lnTo>
                <a:lnTo>
                  <a:pt x="3839" y="1102"/>
                </a:lnTo>
                <a:lnTo>
                  <a:pt x="3839" y="1103"/>
                </a:lnTo>
                <a:lnTo>
                  <a:pt x="3839" y="1102"/>
                </a:lnTo>
                <a:lnTo>
                  <a:pt x="3838" y="1102"/>
                </a:lnTo>
                <a:lnTo>
                  <a:pt x="3838" y="1101"/>
                </a:lnTo>
                <a:lnTo>
                  <a:pt x="3838" y="1100"/>
                </a:lnTo>
                <a:lnTo>
                  <a:pt x="3838" y="1099"/>
                </a:lnTo>
                <a:lnTo>
                  <a:pt x="3839" y="1099"/>
                </a:lnTo>
                <a:lnTo>
                  <a:pt x="3839" y="1098"/>
                </a:lnTo>
                <a:lnTo>
                  <a:pt x="3839" y="1099"/>
                </a:lnTo>
                <a:lnTo>
                  <a:pt x="3838" y="1099"/>
                </a:lnTo>
                <a:lnTo>
                  <a:pt x="3837" y="1099"/>
                </a:lnTo>
                <a:lnTo>
                  <a:pt x="3837" y="1098"/>
                </a:lnTo>
                <a:lnTo>
                  <a:pt x="3837" y="1096"/>
                </a:lnTo>
                <a:lnTo>
                  <a:pt x="3837" y="1095"/>
                </a:lnTo>
                <a:lnTo>
                  <a:pt x="3836" y="1095"/>
                </a:lnTo>
                <a:lnTo>
                  <a:pt x="3836" y="1094"/>
                </a:lnTo>
                <a:lnTo>
                  <a:pt x="3835" y="1094"/>
                </a:lnTo>
                <a:lnTo>
                  <a:pt x="3836" y="1094"/>
                </a:lnTo>
                <a:lnTo>
                  <a:pt x="3835" y="1094"/>
                </a:lnTo>
                <a:lnTo>
                  <a:pt x="3835" y="1093"/>
                </a:lnTo>
                <a:lnTo>
                  <a:pt x="3836" y="1093"/>
                </a:lnTo>
                <a:lnTo>
                  <a:pt x="3836" y="1092"/>
                </a:lnTo>
                <a:lnTo>
                  <a:pt x="3837" y="1092"/>
                </a:lnTo>
                <a:lnTo>
                  <a:pt x="3836" y="1092"/>
                </a:lnTo>
                <a:lnTo>
                  <a:pt x="3837" y="1092"/>
                </a:lnTo>
                <a:lnTo>
                  <a:pt x="3837" y="1091"/>
                </a:lnTo>
                <a:lnTo>
                  <a:pt x="3838" y="1091"/>
                </a:lnTo>
                <a:lnTo>
                  <a:pt x="3837" y="1091"/>
                </a:lnTo>
                <a:lnTo>
                  <a:pt x="3837" y="1092"/>
                </a:lnTo>
                <a:lnTo>
                  <a:pt x="3836" y="1092"/>
                </a:lnTo>
                <a:lnTo>
                  <a:pt x="3835" y="1092"/>
                </a:lnTo>
                <a:lnTo>
                  <a:pt x="3834" y="1092"/>
                </a:lnTo>
                <a:lnTo>
                  <a:pt x="3833" y="1092"/>
                </a:lnTo>
                <a:lnTo>
                  <a:pt x="3831" y="1092"/>
                </a:lnTo>
                <a:lnTo>
                  <a:pt x="3830" y="1092"/>
                </a:lnTo>
                <a:lnTo>
                  <a:pt x="3831" y="1092"/>
                </a:lnTo>
                <a:lnTo>
                  <a:pt x="3830" y="1092"/>
                </a:lnTo>
                <a:lnTo>
                  <a:pt x="3830" y="1091"/>
                </a:lnTo>
                <a:lnTo>
                  <a:pt x="3831" y="1091"/>
                </a:lnTo>
                <a:lnTo>
                  <a:pt x="3830" y="1091"/>
                </a:lnTo>
                <a:lnTo>
                  <a:pt x="3830" y="1090"/>
                </a:lnTo>
                <a:lnTo>
                  <a:pt x="3831" y="1090"/>
                </a:lnTo>
                <a:lnTo>
                  <a:pt x="3830" y="1090"/>
                </a:lnTo>
                <a:lnTo>
                  <a:pt x="3830" y="1091"/>
                </a:lnTo>
                <a:lnTo>
                  <a:pt x="3830" y="1090"/>
                </a:lnTo>
                <a:lnTo>
                  <a:pt x="3830" y="1089"/>
                </a:lnTo>
                <a:lnTo>
                  <a:pt x="3831" y="1089"/>
                </a:lnTo>
                <a:lnTo>
                  <a:pt x="3830" y="1089"/>
                </a:lnTo>
                <a:lnTo>
                  <a:pt x="3831" y="1089"/>
                </a:lnTo>
                <a:lnTo>
                  <a:pt x="3831" y="1087"/>
                </a:lnTo>
                <a:lnTo>
                  <a:pt x="3831" y="1089"/>
                </a:lnTo>
                <a:lnTo>
                  <a:pt x="3831" y="1087"/>
                </a:lnTo>
                <a:lnTo>
                  <a:pt x="3830" y="1089"/>
                </a:lnTo>
                <a:lnTo>
                  <a:pt x="3830" y="1087"/>
                </a:lnTo>
                <a:lnTo>
                  <a:pt x="3830" y="1089"/>
                </a:lnTo>
                <a:lnTo>
                  <a:pt x="3830" y="1087"/>
                </a:lnTo>
                <a:lnTo>
                  <a:pt x="3829" y="1087"/>
                </a:lnTo>
                <a:lnTo>
                  <a:pt x="3829" y="1086"/>
                </a:lnTo>
                <a:lnTo>
                  <a:pt x="3829" y="1087"/>
                </a:lnTo>
                <a:lnTo>
                  <a:pt x="3829" y="1086"/>
                </a:lnTo>
                <a:lnTo>
                  <a:pt x="3830" y="1086"/>
                </a:lnTo>
                <a:lnTo>
                  <a:pt x="3830" y="1085"/>
                </a:lnTo>
                <a:lnTo>
                  <a:pt x="3830" y="1086"/>
                </a:lnTo>
                <a:lnTo>
                  <a:pt x="3829" y="1086"/>
                </a:lnTo>
                <a:lnTo>
                  <a:pt x="3829" y="1087"/>
                </a:lnTo>
                <a:lnTo>
                  <a:pt x="3829" y="1086"/>
                </a:lnTo>
                <a:lnTo>
                  <a:pt x="3829" y="1085"/>
                </a:lnTo>
                <a:lnTo>
                  <a:pt x="3830" y="1085"/>
                </a:lnTo>
                <a:lnTo>
                  <a:pt x="3829" y="1085"/>
                </a:lnTo>
                <a:lnTo>
                  <a:pt x="3830" y="1085"/>
                </a:lnTo>
                <a:lnTo>
                  <a:pt x="3830" y="1084"/>
                </a:lnTo>
                <a:lnTo>
                  <a:pt x="3830" y="1085"/>
                </a:lnTo>
                <a:lnTo>
                  <a:pt x="3830" y="1084"/>
                </a:lnTo>
                <a:lnTo>
                  <a:pt x="3830" y="1085"/>
                </a:lnTo>
                <a:lnTo>
                  <a:pt x="3829" y="1085"/>
                </a:lnTo>
                <a:lnTo>
                  <a:pt x="3830" y="1085"/>
                </a:lnTo>
                <a:lnTo>
                  <a:pt x="3829" y="1085"/>
                </a:lnTo>
                <a:lnTo>
                  <a:pt x="3828" y="1085"/>
                </a:lnTo>
                <a:lnTo>
                  <a:pt x="3827" y="1085"/>
                </a:lnTo>
                <a:lnTo>
                  <a:pt x="3826" y="1085"/>
                </a:lnTo>
                <a:lnTo>
                  <a:pt x="3826" y="1084"/>
                </a:lnTo>
                <a:lnTo>
                  <a:pt x="3825" y="1084"/>
                </a:lnTo>
                <a:lnTo>
                  <a:pt x="3826" y="1084"/>
                </a:lnTo>
                <a:lnTo>
                  <a:pt x="3826" y="1083"/>
                </a:lnTo>
                <a:lnTo>
                  <a:pt x="3825" y="1083"/>
                </a:lnTo>
                <a:lnTo>
                  <a:pt x="3825" y="1084"/>
                </a:lnTo>
                <a:lnTo>
                  <a:pt x="3826" y="1084"/>
                </a:lnTo>
                <a:lnTo>
                  <a:pt x="3826" y="1085"/>
                </a:lnTo>
                <a:lnTo>
                  <a:pt x="3825" y="1085"/>
                </a:lnTo>
                <a:lnTo>
                  <a:pt x="3825" y="1086"/>
                </a:lnTo>
                <a:lnTo>
                  <a:pt x="3823" y="1086"/>
                </a:lnTo>
                <a:lnTo>
                  <a:pt x="3825" y="1086"/>
                </a:lnTo>
                <a:lnTo>
                  <a:pt x="3825" y="1085"/>
                </a:lnTo>
                <a:lnTo>
                  <a:pt x="3826" y="1085"/>
                </a:lnTo>
                <a:lnTo>
                  <a:pt x="3827" y="1085"/>
                </a:lnTo>
                <a:lnTo>
                  <a:pt x="3827" y="1086"/>
                </a:lnTo>
                <a:lnTo>
                  <a:pt x="3826" y="1086"/>
                </a:lnTo>
                <a:lnTo>
                  <a:pt x="3827" y="1086"/>
                </a:lnTo>
                <a:lnTo>
                  <a:pt x="3826" y="1086"/>
                </a:lnTo>
                <a:lnTo>
                  <a:pt x="3827" y="1086"/>
                </a:lnTo>
                <a:lnTo>
                  <a:pt x="3827" y="1085"/>
                </a:lnTo>
                <a:lnTo>
                  <a:pt x="3828" y="1085"/>
                </a:lnTo>
                <a:lnTo>
                  <a:pt x="3828" y="1086"/>
                </a:lnTo>
                <a:lnTo>
                  <a:pt x="3829" y="1086"/>
                </a:lnTo>
                <a:lnTo>
                  <a:pt x="3828" y="1086"/>
                </a:lnTo>
                <a:lnTo>
                  <a:pt x="3827" y="1086"/>
                </a:lnTo>
                <a:lnTo>
                  <a:pt x="3827" y="1087"/>
                </a:lnTo>
                <a:lnTo>
                  <a:pt x="3827" y="1086"/>
                </a:lnTo>
                <a:lnTo>
                  <a:pt x="3828" y="1086"/>
                </a:lnTo>
                <a:lnTo>
                  <a:pt x="3828" y="1087"/>
                </a:lnTo>
                <a:lnTo>
                  <a:pt x="3829" y="1087"/>
                </a:lnTo>
                <a:lnTo>
                  <a:pt x="3828" y="1087"/>
                </a:lnTo>
                <a:lnTo>
                  <a:pt x="3828" y="1089"/>
                </a:lnTo>
                <a:lnTo>
                  <a:pt x="3827" y="1089"/>
                </a:lnTo>
                <a:lnTo>
                  <a:pt x="3828" y="1089"/>
                </a:lnTo>
                <a:lnTo>
                  <a:pt x="3828" y="1087"/>
                </a:lnTo>
                <a:lnTo>
                  <a:pt x="3829" y="1087"/>
                </a:lnTo>
                <a:lnTo>
                  <a:pt x="3829" y="1089"/>
                </a:lnTo>
                <a:lnTo>
                  <a:pt x="3829" y="1090"/>
                </a:lnTo>
                <a:lnTo>
                  <a:pt x="3829" y="1091"/>
                </a:lnTo>
                <a:lnTo>
                  <a:pt x="3829" y="1092"/>
                </a:lnTo>
                <a:lnTo>
                  <a:pt x="3829" y="1093"/>
                </a:lnTo>
                <a:lnTo>
                  <a:pt x="3828" y="1093"/>
                </a:lnTo>
                <a:lnTo>
                  <a:pt x="3827" y="1094"/>
                </a:lnTo>
                <a:lnTo>
                  <a:pt x="3828" y="1093"/>
                </a:lnTo>
                <a:lnTo>
                  <a:pt x="3829" y="1093"/>
                </a:lnTo>
                <a:lnTo>
                  <a:pt x="3829" y="1094"/>
                </a:lnTo>
                <a:lnTo>
                  <a:pt x="3829" y="1095"/>
                </a:lnTo>
                <a:lnTo>
                  <a:pt x="3828" y="1095"/>
                </a:lnTo>
                <a:lnTo>
                  <a:pt x="3827" y="1095"/>
                </a:lnTo>
                <a:lnTo>
                  <a:pt x="3826" y="1095"/>
                </a:lnTo>
                <a:lnTo>
                  <a:pt x="3827" y="1095"/>
                </a:lnTo>
                <a:lnTo>
                  <a:pt x="3829" y="1095"/>
                </a:lnTo>
                <a:lnTo>
                  <a:pt x="3829" y="1096"/>
                </a:lnTo>
                <a:lnTo>
                  <a:pt x="3830" y="1096"/>
                </a:lnTo>
                <a:lnTo>
                  <a:pt x="3829" y="1096"/>
                </a:lnTo>
                <a:lnTo>
                  <a:pt x="3829" y="1098"/>
                </a:lnTo>
                <a:lnTo>
                  <a:pt x="3829" y="1099"/>
                </a:lnTo>
                <a:lnTo>
                  <a:pt x="3830" y="1099"/>
                </a:lnTo>
                <a:lnTo>
                  <a:pt x="3829" y="1099"/>
                </a:lnTo>
                <a:lnTo>
                  <a:pt x="3829" y="1100"/>
                </a:lnTo>
                <a:lnTo>
                  <a:pt x="3829" y="1099"/>
                </a:lnTo>
                <a:lnTo>
                  <a:pt x="3829" y="1100"/>
                </a:lnTo>
                <a:lnTo>
                  <a:pt x="3830" y="1100"/>
                </a:lnTo>
                <a:lnTo>
                  <a:pt x="3830" y="1101"/>
                </a:lnTo>
                <a:lnTo>
                  <a:pt x="3830" y="1102"/>
                </a:lnTo>
                <a:lnTo>
                  <a:pt x="3831" y="1102"/>
                </a:lnTo>
                <a:lnTo>
                  <a:pt x="3831" y="1103"/>
                </a:lnTo>
                <a:lnTo>
                  <a:pt x="3833" y="1103"/>
                </a:lnTo>
                <a:lnTo>
                  <a:pt x="3834" y="1103"/>
                </a:lnTo>
                <a:lnTo>
                  <a:pt x="3833" y="1103"/>
                </a:lnTo>
                <a:lnTo>
                  <a:pt x="3833" y="1104"/>
                </a:lnTo>
                <a:lnTo>
                  <a:pt x="3831" y="1104"/>
                </a:lnTo>
                <a:lnTo>
                  <a:pt x="3831" y="1106"/>
                </a:lnTo>
                <a:lnTo>
                  <a:pt x="3831" y="1107"/>
                </a:lnTo>
                <a:lnTo>
                  <a:pt x="3831" y="1108"/>
                </a:lnTo>
                <a:lnTo>
                  <a:pt x="3830" y="1108"/>
                </a:lnTo>
                <a:lnTo>
                  <a:pt x="3829" y="1108"/>
                </a:lnTo>
                <a:lnTo>
                  <a:pt x="3830" y="1108"/>
                </a:lnTo>
                <a:lnTo>
                  <a:pt x="3831" y="1108"/>
                </a:lnTo>
                <a:lnTo>
                  <a:pt x="3831" y="1109"/>
                </a:lnTo>
                <a:lnTo>
                  <a:pt x="3833" y="1109"/>
                </a:lnTo>
                <a:lnTo>
                  <a:pt x="3833" y="1110"/>
                </a:lnTo>
                <a:lnTo>
                  <a:pt x="3833" y="1111"/>
                </a:lnTo>
                <a:lnTo>
                  <a:pt x="3831" y="1111"/>
                </a:lnTo>
                <a:lnTo>
                  <a:pt x="3830" y="1111"/>
                </a:lnTo>
                <a:lnTo>
                  <a:pt x="3830" y="1110"/>
                </a:lnTo>
                <a:lnTo>
                  <a:pt x="3830" y="1111"/>
                </a:lnTo>
                <a:lnTo>
                  <a:pt x="3830" y="1110"/>
                </a:lnTo>
                <a:lnTo>
                  <a:pt x="3830" y="1109"/>
                </a:lnTo>
                <a:lnTo>
                  <a:pt x="3830" y="1110"/>
                </a:lnTo>
                <a:lnTo>
                  <a:pt x="3830" y="1109"/>
                </a:lnTo>
                <a:lnTo>
                  <a:pt x="3830" y="1110"/>
                </a:lnTo>
                <a:lnTo>
                  <a:pt x="3830" y="1111"/>
                </a:lnTo>
                <a:lnTo>
                  <a:pt x="3830" y="1110"/>
                </a:lnTo>
                <a:lnTo>
                  <a:pt x="3829" y="1110"/>
                </a:lnTo>
                <a:lnTo>
                  <a:pt x="3828" y="1110"/>
                </a:lnTo>
                <a:lnTo>
                  <a:pt x="3828" y="1109"/>
                </a:lnTo>
                <a:lnTo>
                  <a:pt x="3828" y="1110"/>
                </a:lnTo>
                <a:lnTo>
                  <a:pt x="3829" y="1110"/>
                </a:lnTo>
                <a:lnTo>
                  <a:pt x="3830" y="1111"/>
                </a:lnTo>
                <a:lnTo>
                  <a:pt x="3831" y="1111"/>
                </a:lnTo>
                <a:lnTo>
                  <a:pt x="3831" y="1112"/>
                </a:lnTo>
                <a:lnTo>
                  <a:pt x="3830" y="1112"/>
                </a:lnTo>
                <a:lnTo>
                  <a:pt x="3831" y="1112"/>
                </a:lnTo>
                <a:lnTo>
                  <a:pt x="3830" y="1112"/>
                </a:lnTo>
                <a:lnTo>
                  <a:pt x="3829" y="1112"/>
                </a:lnTo>
                <a:lnTo>
                  <a:pt x="3830" y="1112"/>
                </a:lnTo>
                <a:lnTo>
                  <a:pt x="3830" y="1113"/>
                </a:lnTo>
                <a:lnTo>
                  <a:pt x="3830" y="1115"/>
                </a:lnTo>
                <a:lnTo>
                  <a:pt x="3830" y="1113"/>
                </a:lnTo>
                <a:lnTo>
                  <a:pt x="3830" y="1112"/>
                </a:lnTo>
                <a:lnTo>
                  <a:pt x="3831" y="1112"/>
                </a:lnTo>
                <a:lnTo>
                  <a:pt x="3831" y="1113"/>
                </a:lnTo>
                <a:lnTo>
                  <a:pt x="3831" y="1115"/>
                </a:lnTo>
                <a:lnTo>
                  <a:pt x="3831" y="1116"/>
                </a:lnTo>
                <a:lnTo>
                  <a:pt x="3831" y="1117"/>
                </a:lnTo>
                <a:lnTo>
                  <a:pt x="3830" y="1117"/>
                </a:lnTo>
                <a:lnTo>
                  <a:pt x="3829" y="1117"/>
                </a:lnTo>
                <a:lnTo>
                  <a:pt x="3829" y="1116"/>
                </a:lnTo>
                <a:lnTo>
                  <a:pt x="3829" y="1117"/>
                </a:lnTo>
                <a:lnTo>
                  <a:pt x="3829" y="1116"/>
                </a:lnTo>
                <a:lnTo>
                  <a:pt x="3829" y="1115"/>
                </a:lnTo>
                <a:lnTo>
                  <a:pt x="3830" y="1115"/>
                </a:lnTo>
                <a:lnTo>
                  <a:pt x="3829" y="1115"/>
                </a:lnTo>
                <a:lnTo>
                  <a:pt x="3830" y="1115"/>
                </a:lnTo>
                <a:lnTo>
                  <a:pt x="3829" y="1115"/>
                </a:lnTo>
                <a:lnTo>
                  <a:pt x="3829" y="1116"/>
                </a:lnTo>
                <a:lnTo>
                  <a:pt x="3829" y="1117"/>
                </a:lnTo>
                <a:lnTo>
                  <a:pt x="3828" y="1117"/>
                </a:lnTo>
                <a:lnTo>
                  <a:pt x="3828" y="1116"/>
                </a:lnTo>
                <a:lnTo>
                  <a:pt x="3828" y="1117"/>
                </a:lnTo>
                <a:lnTo>
                  <a:pt x="3829" y="1117"/>
                </a:lnTo>
                <a:lnTo>
                  <a:pt x="3827" y="1117"/>
                </a:lnTo>
                <a:lnTo>
                  <a:pt x="3828" y="1117"/>
                </a:lnTo>
                <a:lnTo>
                  <a:pt x="3829" y="1117"/>
                </a:lnTo>
                <a:lnTo>
                  <a:pt x="3830" y="1117"/>
                </a:lnTo>
                <a:lnTo>
                  <a:pt x="3829" y="1117"/>
                </a:lnTo>
                <a:lnTo>
                  <a:pt x="3828" y="1117"/>
                </a:lnTo>
                <a:lnTo>
                  <a:pt x="3828" y="1118"/>
                </a:lnTo>
                <a:lnTo>
                  <a:pt x="3827" y="1118"/>
                </a:lnTo>
                <a:lnTo>
                  <a:pt x="3828" y="1118"/>
                </a:lnTo>
                <a:lnTo>
                  <a:pt x="3827" y="1118"/>
                </a:lnTo>
                <a:lnTo>
                  <a:pt x="3828" y="1118"/>
                </a:lnTo>
                <a:lnTo>
                  <a:pt x="3828" y="1117"/>
                </a:lnTo>
                <a:lnTo>
                  <a:pt x="3829" y="1117"/>
                </a:lnTo>
                <a:lnTo>
                  <a:pt x="3829" y="1118"/>
                </a:lnTo>
                <a:lnTo>
                  <a:pt x="3829" y="1119"/>
                </a:lnTo>
                <a:lnTo>
                  <a:pt x="3829" y="1120"/>
                </a:lnTo>
                <a:lnTo>
                  <a:pt x="3830" y="1120"/>
                </a:lnTo>
                <a:lnTo>
                  <a:pt x="3830" y="1121"/>
                </a:lnTo>
                <a:lnTo>
                  <a:pt x="3829" y="1121"/>
                </a:lnTo>
                <a:lnTo>
                  <a:pt x="3828" y="1121"/>
                </a:lnTo>
                <a:lnTo>
                  <a:pt x="3830" y="1121"/>
                </a:lnTo>
                <a:lnTo>
                  <a:pt x="3829" y="1121"/>
                </a:lnTo>
                <a:lnTo>
                  <a:pt x="3828" y="1121"/>
                </a:lnTo>
                <a:lnTo>
                  <a:pt x="3829" y="1121"/>
                </a:lnTo>
                <a:lnTo>
                  <a:pt x="3830" y="1121"/>
                </a:lnTo>
                <a:lnTo>
                  <a:pt x="3830" y="1123"/>
                </a:lnTo>
                <a:lnTo>
                  <a:pt x="3829" y="1123"/>
                </a:lnTo>
                <a:lnTo>
                  <a:pt x="3829" y="1121"/>
                </a:lnTo>
                <a:lnTo>
                  <a:pt x="3829" y="1123"/>
                </a:lnTo>
                <a:lnTo>
                  <a:pt x="3830" y="1123"/>
                </a:lnTo>
                <a:lnTo>
                  <a:pt x="3831" y="1123"/>
                </a:lnTo>
                <a:lnTo>
                  <a:pt x="3831" y="1124"/>
                </a:lnTo>
                <a:lnTo>
                  <a:pt x="3831" y="1123"/>
                </a:lnTo>
                <a:lnTo>
                  <a:pt x="3831" y="1124"/>
                </a:lnTo>
                <a:lnTo>
                  <a:pt x="3831" y="1125"/>
                </a:lnTo>
                <a:lnTo>
                  <a:pt x="3830" y="1125"/>
                </a:lnTo>
                <a:lnTo>
                  <a:pt x="3830" y="1126"/>
                </a:lnTo>
                <a:lnTo>
                  <a:pt x="3830" y="1125"/>
                </a:lnTo>
                <a:lnTo>
                  <a:pt x="3830" y="1126"/>
                </a:lnTo>
                <a:lnTo>
                  <a:pt x="3830" y="1125"/>
                </a:lnTo>
                <a:lnTo>
                  <a:pt x="3829" y="1125"/>
                </a:lnTo>
                <a:lnTo>
                  <a:pt x="3830" y="1125"/>
                </a:lnTo>
                <a:lnTo>
                  <a:pt x="3830" y="1124"/>
                </a:lnTo>
                <a:lnTo>
                  <a:pt x="3829" y="1124"/>
                </a:lnTo>
                <a:lnTo>
                  <a:pt x="3828" y="1124"/>
                </a:lnTo>
                <a:lnTo>
                  <a:pt x="3829" y="1124"/>
                </a:lnTo>
                <a:lnTo>
                  <a:pt x="3830" y="1124"/>
                </a:lnTo>
                <a:lnTo>
                  <a:pt x="3830" y="1125"/>
                </a:lnTo>
                <a:lnTo>
                  <a:pt x="3829" y="1125"/>
                </a:lnTo>
                <a:lnTo>
                  <a:pt x="3829" y="1126"/>
                </a:lnTo>
                <a:lnTo>
                  <a:pt x="3830" y="1126"/>
                </a:lnTo>
                <a:lnTo>
                  <a:pt x="3829" y="1126"/>
                </a:lnTo>
                <a:lnTo>
                  <a:pt x="3830" y="1126"/>
                </a:lnTo>
                <a:lnTo>
                  <a:pt x="3829" y="1126"/>
                </a:lnTo>
                <a:lnTo>
                  <a:pt x="3829" y="1127"/>
                </a:lnTo>
                <a:lnTo>
                  <a:pt x="3829" y="1128"/>
                </a:lnTo>
                <a:lnTo>
                  <a:pt x="3828" y="1128"/>
                </a:lnTo>
                <a:lnTo>
                  <a:pt x="3828" y="1129"/>
                </a:lnTo>
                <a:lnTo>
                  <a:pt x="3828" y="1128"/>
                </a:lnTo>
                <a:lnTo>
                  <a:pt x="3827" y="1128"/>
                </a:lnTo>
                <a:lnTo>
                  <a:pt x="3827" y="1127"/>
                </a:lnTo>
                <a:lnTo>
                  <a:pt x="3827" y="1128"/>
                </a:lnTo>
                <a:lnTo>
                  <a:pt x="3828" y="1128"/>
                </a:lnTo>
                <a:lnTo>
                  <a:pt x="3828" y="1129"/>
                </a:lnTo>
                <a:lnTo>
                  <a:pt x="3828" y="1128"/>
                </a:lnTo>
                <a:lnTo>
                  <a:pt x="3827" y="1128"/>
                </a:lnTo>
                <a:lnTo>
                  <a:pt x="3827" y="1129"/>
                </a:lnTo>
                <a:lnTo>
                  <a:pt x="3827" y="1128"/>
                </a:lnTo>
                <a:lnTo>
                  <a:pt x="3826" y="1128"/>
                </a:lnTo>
                <a:lnTo>
                  <a:pt x="3826" y="1129"/>
                </a:lnTo>
                <a:lnTo>
                  <a:pt x="3826" y="1128"/>
                </a:lnTo>
                <a:lnTo>
                  <a:pt x="3827" y="1129"/>
                </a:lnTo>
                <a:lnTo>
                  <a:pt x="3827" y="1131"/>
                </a:lnTo>
                <a:lnTo>
                  <a:pt x="3827" y="1129"/>
                </a:lnTo>
                <a:lnTo>
                  <a:pt x="3827" y="1131"/>
                </a:lnTo>
                <a:lnTo>
                  <a:pt x="3827" y="1129"/>
                </a:lnTo>
                <a:lnTo>
                  <a:pt x="3828" y="1129"/>
                </a:lnTo>
                <a:lnTo>
                  <a:pt x="3828" y="1131"/>
                </a:lnTo>
                <a:lnTo>
                  <a:pt x="3828" y="1132"/>
                </a:lnTo>
                <a:lnTo>
                  <a:pt x="3828" y="1133"/>
                </a:lnTo>
                <a:lnTo>
                  <a:pt x="3829" y="1133"/>
                </a:lnTo>
                <a:lnTo>
                  <a:pt x="3829" y="1134"/>
                </a:lnTo>
                <a:lnTo>
                  <a:pt x="3829" y="1135"/>
                </a:lnTo>
                <a:lnTo>
                  <a:pt x="3828" y="1135"/>
                </a:lnTo>
                <a:lnTo>
                  <a:pt x="3828" y="1136"/>
                </a:lnTo>
                <a:lnTo>
                  <a:pt x="3828" y="1137"/>
                </a:lnTo>
                <a:lnTo>
                  <a:pt x="3827" y="1137"/>
                </a:lnTo>
                <a:lnTo>
                  <a:pt x="3827" y="1136"/>
                </a:lnTo>
                <a:lnTo>
                  <a:pt x="3827" y="1137"/>
                </a:lnTo>
                <a:lnTo>
                  <a:pt x="3827" y="1136"/>
                </a:lnTo>
                <a:lnTo>
                  <a:pt x="3828" y="1136"/>
                </a:lnTo>
                <a:lnTo>
                  <a:pt x="3828" y="1137"/>
                </a:lnTo>
                <a:lnTo>
                  <a:pt x="3828" y="1136"/>
                </a:lnTo>
                <a:lnTo>
                  <a:pt x="3828" y="1137"/>
                </a:lnTo>
                <a:lnTo>
                  <a:pt x="3828" y="1136"/>
                </a:lnTo>
                <a:lnTo>
                  <a:pt x="3827" y="1136"/>
                </a:lnTo>
                <a:lnTo>
                  <a:pt x="3827" y="1135"/>
                </a:lnTo>
                <a:lnTo>
                  <a:pt x="3827" y="1136"/>
                </a:lnTo>
                <a:lnTo>
                  <a:pt x="3828" y="1136"/>
                </a:lnTo>
                <a:lnTo>
                  <a:pt x="3827" y="1136"/>
                </a:lnTo>
                <a:lnTo>
                  <a:pt x="3827" y="1137"/>
                </a:lnTo>
                <a:lnTo>
                  <a:pt x="3826" y="1137"/>
                </a:lnTo>
                <a:lnTo>
                  <a:pt x="3826" y="1136"/>
                </a:lnTo>
                <a:lnTo>
                  <a:pt x="3826" y="1137"/>
                </a:lnTo>
                <a:lnTo>
                  <a:pt x="3827" y="1137"/>
                </a:lnTo>
                <a:lnTo>
                  <a:pt x="3827" y="1136"/>
                </a:lnTo>
                <a:lnTo>
                  <a:pt x="3827" y="1137"/>
                </a:lnTo>
                <a:lnTo>
                  <a:pt x="3828" y="1137"/>
                </a:lnTo>
                <a:lnTo>
                  <a:pt x="3828" y="1138"/>
                </a:lnTo>
                <a:lnTo>
                  <a:pt x="3829" y="1138"/>
                </a:lnTo>
                <a:lnTo>
                  <a:pt x="3828" y="1138"/>
                </a:lnTo>
                <a:lnTo>
                  <a:pt x="3829" y="1138"/>
                </a:lnTo>
                <a:lnTo>
                  <a:pt x="3829" y="1140"/>
                </a:lnTo>
                <a:lnTo>
                  <a:pt x="3830" y="1140"/>
                </a:lnTo>
                <a:lnTo>
                  <a:pt x="3829" y="1140"/>
                </a:lnTo>
                <a:lnTo>
                  <a:pt x="3829" y="1141"/>
                </a:lnTo>
                <a:lnTo>
                  <a:pt x="3828" y="1141"/>
                </a:lnTo>
                <a:lnTo>
                  <a:pt x="3828" y="1140"/>
                </a:lnTo>
                <a:lnTo>
                  <a:pt x="3828" y="1141"/>
                </a:lnTo>
                <a:lnTo>
                  <a:pt x="3829" y="1141"/>
                </a:lnTo>
                <a:lnTo>
                  <a:pt x="3828" y="1141"/>
                </a:lnTo>
                <a:lnTo>
                  <a:pt x="3828" y="1142"/>
                </a:lnTo>
                <a:lnTo>
                  <a:pt x="3827" y="1142"/>
                </a:lnTo>
                <a:lnTo>
                  <a:pt x="3826" y="1142"/>
                </a:lnTo>
                <a:lnTo>
                  <a:pt x="3825" y="1142"/>
                </a:lnTo>
                <a:lnTo>
                  <a:pt x="3825" y="1143"/>
                </a:lnTo>
                <a:lnTo>
                  <a:pt x="3823" y="1143"/>
                </a:lnTo>
                <a:lnTo>
                  <a:pt x="3822" y="1143"/>
                </a:lnTo>
                <a:lnTo>
                  <a:pt x="3822" y="1144"/>
                </a:lnTo>
                <a:lnTo>
                  <a:pt x="3822" y="1143"/>
                </a:lnTo>
                <a:lnTo>
                  <a:pt x="3821" y="1143"/>
                </a:lnTo>
                <a:lnTo>
                  <a:pt x="3821" y="1144"/>
                </a:lnTo>
                <a:lnTo>
                  <a:pt x="3821" y="1145"/>
                </a:lnTo>
                <a:lnTo>
                  <a:pt x="3821" y="1144"/>
                </a:lnTo>
                <a:lnTo>
                  <a:pt x="3822" y="1144"/>
                </a:lnTo>
                <a:lnTo>
                  <a:pt x="3822" y="1145"/>
                </a:lnTo>
                <a:lnTo>
                  <a:pt x="3822" y="1144"/>
                </a:lnTo>
                <a:lnTo>
                  <a:pt x="3822" y="1145"/>
                </a:lnTo>
                <a:lnTo>
                  <a:pt x="3822" y="1144"/>
                </a:lnTo>
                <a:lnTo>
                  <a:pt x="3822" y="1145"/>
                </a:lnTo>
                <a:lnTo>
                  <a:pt x="3823" y="1145"/>
                </a:lnTo>
                <a:lnTo>
                  <a:pt x="3823" y="1144"/>
                </a:lnTo>
                <a:lnTo>
                  <a:pt x="3822" y="1144"/>
                </a:lnTo>
                <a:lnTo>
                  <a:pt x="3823" y="1144"/>
                </a:lnTo>
                <a:lnTo>
                  <a:pt x="3825" y="1144"/>
                </a:lnTo>
                <a:lnTo>
                  <a:pt x="3823" y="1145"/>
                </a:lnTo>
                <a:lnTo>
                  <a:pt x="3825" y="1145"/>
                </a:lnTo>
                <a:lnTo>
                  <a:pt x="3825" y="1144"/>
                </a:lnTo>
                <a:lnTo>
                  <a:pt x="3825" y="1143"/>
                </a:lnTo>
                <a:lnTo>
                  <a:pt x="3826" y="1143"/>
                </a:lnTo>
                <a:lnTo>
                  <a:pt x="3827" y="1143"/>
                </a:lnTo>
                <a:lnTo>
                  <a:pt x="3827" y="1144"/>
                </a:lnTo>
                <a:lnTo>
                  <a:pt x="3827" y="1145"/>
                </a:lnTo>
                <a:lnTo>
                  <a:pt x="3827" y="1146"/>
                </a:lnTo>
                <a:lnTo>
                  <a:pt x="3828" y="1146"/>
                </a:lnTo>
                <a:lnTo>
                  <a:pt x="3828" y="1148"/>
                </a:lnTo>
                <a:lnTo>
                  <a:pt x="3829" y="1148"/>
                </a:lnTo>
                <a:lnTo>
                  <a:pt x="3829" y="1149"/>
                </a:lnTo>
                <a:lnTo>
                  <a:pt x="3829" y="1148"/>
                </a:lnTo>
                <a:lnTo>
                  <a:pt x="3830" y="1148"/>
                </a:lnTo>
                <a:lnTo>
                  <a:pt x="3830" y="1149"/>
                </a:lnTo>
                <a:lnTo>
                  <a:pt x="3830" y="1150"/>
                </a:lnTo>
                <a:lnTo>
                  <a:pt x="3831" y="1150"/>
                </a:lnTo>
                <a:lnTo>
                  <a:pt x="3831" y="1151"/>
                </a:lnTo>
                <a:lnTo>
                  <a:pt x="3831" y="1152"/>
                </a:lnTo>
                <a:lnTo>
                  <a:pt x="3833" y="1152"/>
                </a:lnTo>
                <a:lnTo>
                  <a:pt x="3831" y="1152"/>
                </a:lnTo>
                <a:lnTo>
                  <a:pt x="3831" y="1153"/>
                </a:lnTo>
                <a:lnTo>
                  <a:pt x="3831" y="1152"/>
                </a:lnTo>
                <a:lnTo>
                  <a:pt x="3830" y="1152"/>
                </a:lnTo>
                <a:lnTo>
                  <a:pt x="3829" y="1152"/>
                </a:lnTo>
                <a:lnTo>
                  <a:pt x="3829" y="1151"/>
                </a:lnTo>
                <a:lnTo>
                  <a:pt x="3828" y="1151"/>
                </a:lnTo>
                <a:lnTo>
                  <a:pt x="3829" y="1152"/>
                </a:lnTo>
                <a:lnTo>
                  <a:pt x="3828" y="1152"/>
                </a:lnTo>
                <a:lnTo>
                  <a:pt x="3827" y="1152"/>
                </a:lnTo>
                <a:lnTo>
                  <a:pt x="3826" y="1152"/>
                </a:lnTo>
                <a:lnTo>
                  <a:pt x="3825" y="1152"/>
                </a:lnTo>
                <a:lnTo>
                  <a:pt x="3825" y="1151"/>
                </a:lnTo>
                <a:lnTo>
                  <a:pt x="3823" y="1151"/>
                </a:lnTo>
                <a:lnTo>
                  <a:pt x="3822" y="1151"/>
                </a:lnTo>
                <a:lnTo>
                  <a:pt x="3821" y="1151"/>
                </a:lnTo>
                <a:lnTo>
                  <a:pt x="3821" y="1150"/>
                </a:lnTo>
                <a:lnTo>
                  <a:pt x="3821" y="1151"/>
                </a:lnTo>
                <a:lnTo>
                  <a:pt x="3821" y="1150"/>
                </a:lnTo>
                <a:lnTo>
                  <a:pt x="3821" y="1151"/>
                </a:lnTo>
                <a:lnTo>
                  <a:pt x="3820" y="1151"/>
                </a:lnTo>
                <a:lnTo>
                  <a:pt x="3820" y="1150"/>
                </a:lnTo>
                <a:lnTo>
                  <a:pt x="3820" y="1151"/>
                </a:lnTo>
                <a:lnTo>
                  <a:pt x="3819" y="1151"/>
                </a:lnTo>
                <a:lnTo>
                  <a:pt x="3819" y="1150"/>
                </a:lnTo>
                <a:lnTo>
                  <a:pt x="3818" y="1150"/>
                </a:lnTo>
                <a:lnTo>
                  <a:pt x="3817" y="1150"/>
                </a:lnTo>
                <a:lnTo>
                  <a:pt x="3816" y="1150"/>
                </a:lnTo>
                <a:lnTo>
                  <a:pt x="3814" y="1150"/>
                </a:lnTo>
                <a:lnTo>
                  <a:pt x="3813" y="1150"/>
                </a:lnTo>
                <a:lnTo>
                  <a:pt x="3812" y="1150"/>
                </a:lnTo>
                <a:lnTo>
                  <a:pt x="3811" y="1150"/>
                </a:lnTo>
                <a:lnTo>
                  <a:pt x="3811" y="1149"/>
                </a:lnTo>
                <a:lnTo>
                  <a:pt x="3810" y="1149"/>
                </a:lnTo>
                <a:lnTo>
                  <a:pt x="3809" y="1149"/>
                </a:lnTo>
                <a:lnTo>
                  <a:pt x="3809" y="1148"/>
                </a:lnTo>
                <a:lnTo>
                  <a:pt x="3808" y="1148"/>
                </a:lnTo>
                <a:lnTo>
                  <a:pt x="3808" y="1146"/>
                </a:lnTo>
                <a:lnTo>
                  <a:pt x="3808" y="1148"/>
                </a:lnTo>
                <a:lnTo>
                  <a:pt x="3808" y="1146"/>
                </a:lnTo>
                <a:lnTo>
                  <a:pt x="3806" y="1148"/>
                </a:lnTo>
                <a:lnTo>
                  <a:pt x="3806" y="1146"/>
                </a:lnTo>
                <a:lnTo>
                  <a:pt x="3805" y="1146"/>
                </a:lnTo>
                <a:lnTo>
                  <a:pt x="3805" y="1145"/>
                </a:lnTo>
                <a:lnTo>
                  <a:pt x="3805" y="1144"/>
                </a:lnTo>
                <a:lnTo>
                  <a:pt x="3806" y="1144"/>
                </a:lnTo>
                <a:lnTo>
                  <a:pt x="3806" y="1143"/>
                </a:lnTo>
                <a:lnTo>
                  <a:pt x="3808" y="1143"/>
                </a:lnTo>
                <a:lnTo>
                  <a:pt x="3808" y="1144"/>
                </a:lnTo>
                <a:lnTo>
                  <a:pt x="3808" y="1143"/>
                </a:lnTo>
                <a:lnTo>
                  <a:pt x="3809" y="1144"/>
                </a:lnTo>
                <a:lnTo>
                  <a:pt x="3809" y="1143"/>
                </a:lnTo>
                <a:lnTo>
                  <a:pt x="3810" y="1143"/>
                </a:lnTo>
                <a:lnTo>
                  <a:pt x="3810" y="1142"/>
                </a:lnTo>
                <a:lnTo>
                  <a:pt x="3809" y="1142"/>
                </a:lnTo>
                <a:lnTo>
                  <a:pt x="3809" y="1141"/>
                </a:lnTo>
                <a:lnTo>
                  <a:pt x="3809" y="1142"/>
                </a:lnTo>
                <a:lnTo>
                  <a:pt x="3809" y="1141"/>
                </a:lnTo>
                <a:lnTo>
                  <a:pt x="3808" y="1141"/>
                </a:lnTo>
                <a:lnTo>
                  <a:pt x="3808" y="1142"/>
                </a:lnTo>
                <a:lnTo>
                  <a:pt x="3808" y="1141"/>
                </a:lnTo>
                <a:lnTo>
                  <a:pt x="3806" y="1141"/>
                </a:lnTo>
                <a:lnTo>
                  <a:pt x="3808" y="1141"/>
                </a:lnTo>
                <a:lnTo>
                  <a:pt x="3806" y="1141"/>
                </a:lnTo>
                <a:lnTo>
                  <a:pt x="3806" y="1140"/>
                </a:lnTo>
                <a:lnTo>
                  <a:pt x="3805" y="1140"/>
                </a:lnTo>
                <a:lnTo>
                  <a:pt x="3805" y="1138"/>
                </a:lnTo>
                <a:lnTo>
                  <a:pt x="3805" y="1137"/>
                </a:lnTo>
                <a:lnTo>
                  <a:pt x="3804" y="1137"/>
                </a:lnTo>
                <a:lnTo>
                  <a:pt x="3804" y="1136"/>
                </a:lnTo>
                <a:lnTo>
                  <a:pt x="3805" y="1136"/>
                </a:lnTo>
                <a:lnTo>
                  <a:pt x="3806" y="1136"/>
                </a:lnTo>
                <a:lnTo>
                  <a:pt x="3806" y="1135"/>
                </a:lnTo>
                <a:lnTo>
                  <a:pt x="3806" y="1134"/>
                </a:lnTo>
                <a:lnTo>
                  <a:pt x="3808" y="1134"/>
                </a:lnTo>
                <a:lnTo>
                  <a:pt x="3809" y="1134"/>
                </a:lnTo>
                <a:lnTo>
                  <a:pt x="3809" y="1135"/>
                </a:lnTo>
                <a:lnTo>
                  <a:pt x="3810" y="1134"/>
                </a:lnTo>
                <a:lnTo>
                  <a:pt x="3811" y="1134"/>
                </a:lnTo>
                <a:lnTo>
                  <a:pt x="3810" y="1134"/>
                </a:lnTo>
                <a:lnTo>
                  <a:pt x="3810" y="1133"/>
                </a:lnTo>
                <a:lnTo>
                  <a:pt x="3809" y="1134"/>
                </a:lnTo>
                <a:lnTo>
                  <a:pt x="3809" y="1133"/>
                </a:lnTo>
                <a:lnTo>
                  <a:pt x="3810" y="1133"/>
                </a:lnTo>
                <a:lnTo>
                  <a:pt x="3810" y="1132"/>
                </a:lnTo>
                <a:lnTo>
                  <a:pt x="3810" y="1133"/>
                </a:lnTo>
                <a:lnTo>
                  <a:pt x="3810" y="1132"/>
                </a:lnTo>
                <a:lnTo>
                  <a:pt x="3810" y="1131"/>
                </a:lnTo>
                <a:lnTo>
                  <a:pt x="3810" y="1129"/>
                </a:lnTo>
                <a:lnTo>
                  <a:pt x="3811" y="1129"/>
                </a:lnTo>
                <a:lnTo>
                  <a:pt x="3811" y="1131"/>
                </a:lnTo>
                <a:lnTo>
                  <a:pt x="3811" y="1129"/>
                </a:lnTo>
                <a:lnTo>
                  <a:pt x="3810" y="1129"/>
                </a:lnTo>
                <a:lnTo>
                  <a:pt x="3811" y="1129"/>
                </a:lnTo>
                <a:lnTo>
                  <a:pt x="3811" y="1128"/>
                </a:lnTo>
                <a:lnTo>
                  <a:pt x="3811" y="1127"/>
                </a:lnTo>
                <a:lnTo>
                  <a:pt x="3811" y="1128"/>
                </a:lnTo>
                <a:lnTo>
                  <a:pt x="3811" y="1127"/>
                </a:lnTo>
                <a:lnTo>
                  <a:pt x="3812" y="1127"/>
                </a:lnTo>
                <a:lnTo>
                  <a:pt x="3812" y="1128"/>
                </a:lnTo>
                <a:lnTo>
                  <a:pt x="3811" y="1128"/>
                </a:lnTo>
                <a:lnTo>
                  <a:pt x="3811" y="1129"/>
                </a:lnTo>
                <a:lnTo>
                  <a:pt x="3812" y="1129"/>
                </a:lnTo>
                <a:lnTo>
                  <a:pt x="3811" y="1128"/>
                </a:lnTo>
                <a:lnTo>
                  <a:pt x="3812" y="1128"/>
                </a:lnTo>
                <a:lnTo>
                  <a:pt x="3813" y="1128"/>
                </a:lnTo>
                <a:lnTo>
                  <a:pt x="3812" y="1128"/>
                </a:lnTo>
                <a:lnTo>
                  <a:pt x="3813" y="1128"/>
                </a:lnTo>
                <a:lnTo>
                  <a:pt x="3812" y="1128"/>
                </a:lnTo>
                <a:lnTo>
                  <a:pt x="3812" y="1127"/>
                </a:lnTo>
                <a:lnTo>
                  <a:pt x="3813" y="1127"/>
                </a:lnTo>
                <a:lnTo>
                  <a:pt x="3814" y="1127"/>
                </a:lnTo>
                <a:lnTo>
                  <a:pt x="3813" y="1127"/>
                </a:lnTo>
                <a:lnTo>
                  <a:pt x="3812" y="1127"/>
                </a:lnTo>
                <a:lnTo>
                  <a:pt x="3811" y="1127"/>
                </a:lnTo>
                <a:lnTo>
                  <a:pt x="3811" y="1126"/>
                </a:lnTo>
                <a:lnTo>
                  <a:pt x="3810" y="1126"/>
                </a:lnTo>
                <a:lnTo>
                  <a:pt x="3810" y="1125"/>
                </a:lnTo>
                <a:lnTo>
                  <a:pt x="3810" y="1126"/>
                </a:lnTo>
                <a:lnTo>
                  <a:pt x="3810" y="1125"/>
                </a:lnTo>
                <a:lnTo>
                  <a:pt x="3809" y="1125"/>
                </a:lnTo>
                <a:lnTo>
                  <a:pt x="3810" y="1124"/>
                </a:lnTo>
                <a:lnTo>
                  <a:pt x="3809" y="1124"/>
                </a:lnTo>
                <a:lnTo>
                  <a:pt x="3810" y="1124"/>
                </a:lnTo>
                <a:lnTo>
                  <a:pt x="3809" y="1124"/>
                </a:lnTo>
                <a:lnTo>
                  <a:pt x="3809" y="1123"/>
                </a:lnTo>
                <a:lnTo>
                  <a:pt x="3809" y="1121"/>
                </a:lnTo>
                <a:lnTo>
                  <a:pt x="3809" y="1120"/>
                </a:lnTo>
                <a:lnTo>
                  <a:pt x="3809" y="1121"/>
                </a:lnTo>
                <a:lnTo>
                  <a:pt x="3810" y="1120"/>
                </a:lnTo>
                <a:lnTo>
                  <a:pt x="3810" y="1119"/>
                </a:lnTo>
                <a:lnTo>
                  <a:pt x="3810" y="1120"/>
                </a:lnTo>
                <a:lnTo>
                  <a:pt x="3810" y="1119"/>
                </a:lnTo>
                <a:lnTo>
                  <a:pt x="3811" y="1119"/>
                </a:lnTo>
                <a:lnTo>
                  <a:pt x="3810" y="1119"/>
                </a:lnTo>
                <a:lnTo>
                  <a:pt x="3810" y="1120"/>
                </a:lnTo>
                <a:lnTo>
                  <a:pt x="3809" y="1120"/>
                </a:lnTo>
                <a:lnTo>
                  <a:pt x="3809" y="1121"/>
                </a:lnTo>
                <a:lnTo>
                  <a:pt x="3808" y="1121"/>
                </a:lnTo>
                <a:lnTo>
                  <a:pt x="3808" y="1120"/>
                </a:lnTo>
                <a:lnTo>
                  <a:pt x="3808" y="1121"/>
                </a:lnTo>
                <a:lnTo>
                  <a:pt x="3806" y="1121"/>
                </a:lnTo>
                <a:lnTo>
                  <a:pt x="3808" y="1120"/>
                </a:lnTo>
                <a:lnTo>
                  <a:pt x="3806" y="1120"/>
                </a:lnTo>
                <a:lnTo>
                  <a:pt x="3806" y="1119"/>
                </a:lnTo>
                <a:lnTo>
                  <a:pt x="3805" y="1119"/>
                </a:lnTo>
                <a:lnTo>
                  <a:pt x="3805" y="1118"/>
                </a:lnTo>
                <a:lnTo>
                  <a:pt x="3804" y="1118"/>
                </a:lnTo>
                <a:lnTo>
                  <a:pt x="3804" y="1117"/>
                </a:lnTo>
                <a:lnTo>
                  <a:pt x="3803" y="1117"/>
                </a:lnTo>
                <a:lnTo>
                  <a:pt x="3803" y="1116"/>
                </a:lnTo>
                <a:lnTo>
                  <a:pt x="3802" y="1115"/>
                </a:lnTo>
                <a:lnTo>
                  <a:pt x="3803" y="1115"/>
                </a:lnTo>
                <a:lnTo>
                  <a:pt x="3803" y="1113"/>
                </a:lnTo>
                <a:lnTo>
                  <a:pt x="3803" y="1112"/>
                </a:lnTo>
                <a:lnTo>
                  <a:pt x="3804" y="1112"/>
                </a:lnTo>
                <a:lnTo>
                  <a:pt x="3805" y="1112"/>
                </a:lnTo>
                <a:lnTo>
                  <a:pt x="3804" y="1112"/>
                </a:lnTo>
                <a:lnTo>
                  <a:pt x="3804" y="1111"/>
                </a:lnTo>
                <a:lnTo>
                  <a:pt x="3803" y="1111"/>
                </a:lnTo>
                <a:lnTo>
                  <a:pt x="3804" y="1111"/>
                </a:lnTo>
                <a:lnTo>
                  <a:pt x="3804" y="1110"/>
                </a:lnTo>
                <a:lnTo>
                  <a:pt x="3804" y="1109"/>
                </a:lnTo>
                <a:lnTo>
                  <a:pt x="3803" y="1109"/>
                </a:lnTo>
                <a:lnTo>
                  <a:pt x="3803" y="1110"/>
                </a:lnTo>
                <a:lnTo>
                  <a:pt x="3803" y="1111"/>
                </a:lnTo>
                <a:lnTo>
                  <a:pt x="3803" y="1112"/>
                </a:lnTo>
                <a:lnTo>
                  <a:pt x="3802" y="1112"/>
                </a:lnTo>
                <a:lnTo>
                  <a:pt x="3802" y="1111"/>
                </a:lnTo>
                <a:lnTo>
                  <a:pt x="3801" y="1111"/>
                </a:lnTo>
                <a:lnTo>
                  <a:pt x="3801" y="1110"/>
                </a:lnTo>
                <a:lnTo>
                  <a:pt x="3800" y="1110"/>
                </a:lnTo>
                <a:lnTo>
                  <a:pt x="3800" y="1109"/>
                </a:lnTo>
                <a:lnTo>
                  <a:pt x="3800" y="1110"/>
                </a:lnTo>
                <a:lnTo>
                  <a:pt x="3800" y="1109"/>
                </a:lnTo>
                <a:lnTo>
                  <a:pt x="3801" y="1109"/>
                </a:lnTo>
                <a:lnTo>
                  <a:pt x="3800" y="1109"/>
                </a:lnTo>
                <a:lnTo>
                  <a:pt x="3800" y="1110"/>
                </a:lnTo>
                <a:lnTo>
                  <a:pt x="3800" y="1109"/>
                </a:lnTo>
                <a:lnTo>
                  <a:pt x="3800" y="1110"/>
                </a:lnTo>
                <a:lnTo>
                  <a:pt x="3799" y="1110"/>
                </a:lnTo>
                <a:lnTo>
                  <a:pt x="3799" y="1109"/>
                </a:lnTo>
                <a:lnTo>
                  <a:pt x="3800" y="1109"/>
                </a:lnTo>
                <a:lnTo>
                  <a:pt x="3800" y="1108"/>
                </a:lnTo>
                <a:lnTo>
                  <a:pt x="3799" y="1108"/>
                </a:lnTo>
                <a:lnTo>
                  <a:pt x="3799" y="1107"/>
                </a:lnTo>
                <a:lnTo>
                  <a:pt x="3797" y="1107"/>
                </a:lnTo>
                <a:lnTo>
                  <a:pt x="3799" y="1107"/>
                </a:lnTo>
                <a:lnTo>
                  <a:pt x="3800" y="1107"/>
                </a:lnTo>
                <a:lnTo>
                  <a:pt x="3800" y="1106"/>
                </a:lnTo>
                <a:lnTo>
                  <a:pt x="3800" y="1107"/>
                </a:lnTo>
                <a:lnTo>
                  <a:pt x="3800" y="1106"/>
                </a:lnTo>
                <a:lnTo>
                  <a:pt x="3801" y="1106"/>
                </a:lnTo>
                <a:lnTo>
                  <a:pt x="3801" y="1107"/>
                </a:lnTo>
                <a:lnTo>
                  <a:pt x="3801" y="1106"/>
                </a:lnTo>
                <a:lnTo>
                  <a:pt x="3802" y="1106"/>
                </a:lnTo>
                <a:lnTo>
                  <a:pt x="3802" y="1104"/>
                </a:lnTo>
                <a:lnTo>
                  <a:pt x="3802" y="1106"/>
                </a:lnTo>
                <a:lnTo>
                  <a:pt x="3801" y="1106"/>
                </a:lnTo>
                <a:lnTo>
                  <a:pt x="3801" y="1104"/>
                </a:lnTo>
                <a:lnTo>
                  <a:pt x="3802" y="1104"/>
                </a:lnTo>
                <a:lnTo>
                  <a:pt x="3803" y="1104"/>
                </a:lnTo>
                <a:lnTo>
                  <a:pt x="3803" y="1103"/>
                </a:lnTo>
                <a:lnTo>
                  <a:pt x="3803" y="1104"/>
                </a:lnTo>
                <a:lnTo>
                  <a:pt x="3803" y="1103"/>
                </a:lnTo>
                <a:lnTo>
                  <a:pt x="3804" y="1103"/>
                </a:lnTo>
                <a:lnTo>
                  <a:pt x="3805" y="1103"/>
                </a:lnTo>
                <a:lnTo>
                  <a:pt x="3805" y="1104"/>
                </a:lnTo>
                <a:lnTo>
                  <a:pt x="3805" y="1103"/>
                </a:lnTo>
                <a:lnTo>
                  <a:pt x="3804" y="1103"/>
                </a:lnTo>
                <a:lnTo>
                  <a:pt x="3803" y="1103"/>
                </a:lnTo>
                <a:lnTo>
                  <a:pt x="3802" y="1103"/>
                </a:lnTo>
                <a:lnTo>
                  <a:pt x="3802" y="1104"/>
                </a:lnTo>
                <a:lnTo>
                  <a:pt x="3801" y="1104"/>
                </a:lnTo>
                <a:lnTo>
                  <a:pt x="3801" y="1106"/>
                </a:lnTo>
                <a:lnTo>
                  <a:pt x="3800" y="1104"/>
                </a:lnTo>
                <a:lnTo>
                  <a:pt x="3800" y="1103"/>
                </a:lnTo>
                <a:lnTo>
                  <a:pt x="3800" y="1104"/>
                </a:lnTo>
                <a:lnTo>
                  <a:pt x="3799" y="1103"/>
                </a:lnTo>
                <a:lnTo>
                  <a:pt x="3799" y="1102"/>
                </a:lnTo>
                <a:lnTo>
                  <a:pt x="3799" y="1101"/>
                </a:lnTo>
                <a:lnTo>
                  <a:pt x="3797" y="1101"/>
                </a:lnTo>
                <a:lnTo>
                  <a:pt x="3799" y="1101"/>
                </a:lnTo>
                <a:lnTo>
                  <a:pt x="3799" y="1100"/>
                </a:lnTo>
                <a:lnTo>
                  <a:pt x="3799" y="1099"/>
                </a:lnTo>
                <a:lnTo>
                  <a:pt x="3797" y="1099"/>
                </a:lnTo>
                <a:lnTo>
                  <a:pt x="3799" y="1099"/>
                </a:lnTo>
                <a:lnTo>
                  <a:pt x="3799" y="1098"/>
                </a:lnTo>
                <a:lnTo>
                  <a:pt x="3800" y="1098"/>
                </a:lnTo>
                <a:lnTo>
                  <a:pt x="3799" y="1098"/>
                </a:lnTo>
                <a:lnTo>
                  <a:pt x="3797" y="1098"/>
                </a:lnTo>
                <a:lnTo>
                  <a:pt x="3799" y="1098"/>
                </a:lnTo>
                <a:lnTo>
                  <a:pt x="3797" y="1098"/>
                </a:lnTo>
                <a:lnTo>
                  <a:pt x="3797" y="1096"/>
                </a:lnTo>
                <a:lnTo>
                  <a:pt x="3797" y="1095"/>
                </a:lnTo>
                <a:lnTo>
                  <a:pt x="3797" y="1094"/>
                </a:lnTo>
                <a:lnTo>
                  <a:pt x="3797" y="1093"/>
                </a:lnTo>
                <a:lnTo>
                  <a:pt x="3799" y="1093"/>
                </a:lnTo>
                <a:lnTo>
                  <a:pt x="3797" y="1093"/>
                </a:lnTo>
                <a:lnTo>
                  <a:pt x="3796" y="1093"/>
                </a:lnTo>
                <a:lnTo>
                  <a:pt x="3797" y="1093"/>
                </a:lnTo>
                <a:lnTo>
                  <a:pt x="3796" y="1093"/>
                </a:lnTo>
                <a:lnTo>
                  <a:pt x="3796" y="1094"/>
                </a:lnTo>
                <a:lnTo>
                  <a:pt x="3796" y="1095"/>
                </a:lnTo>
                <a:lnTo>
                  <a:pt x="3796" y="1096"/>
                </a:lnTo>
                <a:lnTo>
                  <a:pt x="3795" y="1096"/>
                </a:lnTo>
                <a:lnTo>
                  <a:pt x="3794" y="1096"/>
                </a:lnTo>
                <a:lnTo>
                  <a:pt x="3793" y="1096"/>
                </a:lnTo>
                <a:lnTo>
                  <a:pt x="3793" y="1098"/>
                </a:lnTo>
                <a:lnTo>
                  <a:pt x="3793" y="1096"/>
                </a:lnTo>
                <a:lnTo>
                  <a:pt x="3793" y="1098"/>
                </a:lnTo>
                <a:lnTo>
                  <a:pt x="3793" y="1096"/>
                </a:lnTo>
                <a:lnTo>
                  <a:pt x="3793" y="1098"/>
                </a:lnTo>
                <a:lnTo>
                  <a:pt x="3793" y="1096"/>
                </a:lnTo>
                <a:lnTo>
                  <a:pt x="3793" y="1098"/>
                </a:lnTo>
                <a:lnTo>
                  <a:pt x="3792" y="1098"/>
                </a:lnTo>
                <a:lnTo>
                  <a:pt x="3793" y="1098"/>
                </a:lnTo>
                <a:lnTo>
                  <a:pt x="3793" y="1096"/>
                </a:lnTo>
                <a:lnTo>
                  <a:pt x="3793" y="1098"/>
                </a:lnTo>
                <a:lnTo>
                  <a:pt x="3793" y="1096"/>
                </a:lnTo>
                <a:lnTo>
                  <a:pt x="3794" y="1096"/>
                </a:lnTo>
                <a:lnTo>
                  <a:pt x="3795" y="1096"/>
                </a:lnTo>
                <a:lnTo>
                  <a:pt x="3796" y="1096"/>
                </a:lnTo>
                <a:lnTo>
                  <a:pt x="3796" y="1098"/>
                </a:lnTo>
                <a:lnTo>
                  <a:pt x="3796" y="1099"/>
                </a:lnTo>
                <a:lnTo>
                  <a:pt x="3796" y="1100"/>
                </a:lnTo>
                <a:lnTo>
                  <a:pt x="3796" y="1101"/>
                </a:lnTo>
                <a:lnTo>
                  <a:pt x="3796" y="1102"/>
                </a:lnTo>
                <a:lnTo>
                  <a:pt x="3795" y="1102"/>
                </a:lnTo>
                <a:lnTo>
                  <a:pt x="3796" y="1102"/>
                </a:lnTo>
                <a:lnTo>
                  <a:pt x="3796" y="1103"/>
                </a:lnTo>
                <a:lnTo>
                  <a:pt x="3796" y="1104"/>
                </a:lnTo>
                <a:lnTo>
                  <a:pt x="3796" y="1106"/>
                </a:lnTo>
                <a:lnTo>
                  <a:pt x="3796" y="1107"/>
                </a:lnTo>
                <a:lnTo>
                  <a:pt x="3796" y="1108"/>
                </a:lnTo>
                <a:lnTo>
                  <a:pt x="3796" y="1109"/>
                </a:lnTo>
                <a:lnTo>
                  <a:pt x="3796" y="1108"/>
                </a:lnTo>
                <a:lnTo>
                  <a:pt x="3796" y="1109"/>
                </a:lnTo>
                <a:lnTo>
                  <a:pt x="3795" y="1109"/>
                </a:lnTo>
                <a:lnTo>
                  <a:pt x="3794" y="1109"/>
                </a:lnTo>
                <a:lnTo>
                  <a:pt x="3795" y="1109"/>
                </a:lnTo>
                <a:lnTo>
                  <a:pt x="3795" y="1110"/>
                </a:lnTo>
                <a:lnTo>
                  <a:pt x="3794" y="1110"/>
                </a:lnTo>
                <a:lnTo>
                  <a:pt x="3794" y="1111"/>
                </a:lnTo>
                <a:lnTo>
                  <a:pt x="3795" y="1111"/>
                </a:lnTo>
                <a:lnTo>
                  <a:pt x="3794" y="1111"/>
                </a:lnTo>
                <a:lnTo>
                  <a:pt x="3793" y="1111"/>
                </a:lnTo>
                <a:lnTo>
                  <a:pt x="3793" y="1110"/>
                </a:lnTo>
                <a:lnTo>
                  <a:pt x="3793" y="1111"/>
                </a:lnTo>
                <a:lnTo>
                  <a:pt x="3793" y="1110"/>
                </a:lnTo>
                <a:lnTo>
                  <a:pt x="3793" y="1111"/>
                </a:lnTo>
                <a:lnTo>
                  <a:pt x="3793" y="1110"/>
                </a:lnTo>
                <a:lnTo>
                  <a:pt x="3793" y="1111"/>
                </a:lnTo>
                <a:lnTo>
                  <a:pt x="3793" y="1110"/>
                </a:lnTo>
                <a:lnTo>
                  <a:pt x="3793" y="1111"/>
                </a:lnTo>
                <a:lnTo>
                  <a:pt x="3794" y="1111"/>
                </a:lnTo>
                <a:lnTo>
                  <a:pt x="3795" y="1111"/>
                </a:lnTo>
                <a:lnTo>
                  <a:pt x="3794" y="1111"/>
                </a:lnTo>
                <a:lnTo>
                  <a:pt x="3795" y="1111"/>
                </a:lnTo>
                <a:lnTo>
                  <a:pt x="3795" y="1112"/>
                </a:lnTo>
                <a:lnTo>
                  <a:pt x="3796" y="1112"/>
                </a:lnTo>
                <a:lnTo>
                  <a:pt x="3796" y="1111"/>
                </a:lnTo>
                <a:lnTo>
                  <a:pt x="3796" y="1112"/>
                </a:lnTo>
                <a:lnTo>
                  <a:pt x="3796" y="1113"/>
                </a:lnTo>
                <a:lnTo>
                  <a:pt x="3797" y="1113"/>
                </a:lnTo>
                <a:lnTo>
                  <a:pt x="3796" y="1113"/>
                </a:lnTo>
                <a:lnTo>
                  <a:pt x="3796" y="1112"/>
                </a:lnTo>
                <a:lnTo>
                  <a:pt x="3796" y="1113"/>
                </a:lnTo>
                <a:lnTo>
                  <a:pt x="3795" y="1113"/>
                </a:lnTo>
                <a:lnTo>
                  <a:pt x="3794" y="1113"/>
                </a:lnTo>
                <a:lnTo>
                  <a:pt x="3794" y="1112"/>
                </a:lnTo>
                <a:lnTo>
                  <a:pt x="3793" y="1112"/>
                </a:lnTo>
                <a:lnTo>
                  <a:pt x="3792" y="1112"/>
                </a:lnTo>
                <a:lnTo>
                  <a:pt x="3792" y="1111"/>
                </a:lnTo>
                <a:lnTo>
                  <a:pt x="3791" y="1111"/>
                </a:lnTo>
                <a:lnTo>
                  <a:pt x="3789" y="1111"/>
                </a:lnTo>
                <a:lnTo>
                  <a:pt x="3788" y="1111"/>
                </a:lnTo>
                <a:lnTo>
                  <a:pt x="3788" y="1110"/>
                </a:lnTo>
                <a:lnTo>
                  <a:pt x="3787" y="1110"/>
                </a:lnTo>
                <a:lnTo>
                  <a:pt x="3787" y="1109"/>
                </a:lnTo>
                <a:lnTo>
                  <a:pt x="3788" y="1109"/>
                </a:lnTo>
                <a:lnTo>
                  <a:pt x="3788" y="1108"/>
                </a:lnTo>
                <a:lnTo>
                  <a:pt x="3788" y="1107"/>
                </a:lnTo>
                <a:lnTo>
                  <a:pt x="3788" y="1108"/>
                </a:lnTo>
                <a:lnTo>
                  <a:pt x="3788" y="1109"/>
                </a:lnTo>
                <a:lnTo>
                  <a:pt x="3787" y="1109"/>
                </a:lnTo>
                <a:lnTo>
                  <a:pt x="3787" y="1108"/>
                </a:lnTo>
                <a:lnTo>
                  <a:pt x="3787" y="1109"/>
                </a:lnTo>
                <a:lnTo>
                  <a:pt x="3786" y="1109"/>
                </a:lnTo>
                <a:lnTo>
                  <a:pt x="3786" y="1110"/>
                </a:lnTo>
                <a:lnTo>
                  <a:pt x="3787" y="1110"/>
                </a:lnTo>
                <a:lnTo>
                  <a:pt x="3786" y="1110"/>
                </a:lnTo>
                <a:lnTo>
                  <a:pt x="3786" y="1111"/>
                </a:lnTo>
                <a:lnTo>
                  <a:pt x="3785" y="1111"/>
                </a:lnTo>
                <a:lnTo>
                  <a:pt x="3784" y="1111"/>
                </a:lnTo>
                <a:lnTo>
                  <a:pt x="3784" y="1110"/>
                </a:lnTo>
                <a:lnTo>
                  <a:pt x="3783" y="1110"/>
                </a:lnTo>
                <a:lnTo>
                  <a:pt x="3782" y="1110"/>
                </a:lnTo>
                <a:lnTo>
                  <a:pt x="3782" y="1109"/>
                </a:lnTo>
                <a:lnTo>
                  <a:pt x="3782" y="1110"/>
                </a:lnTo>
                <a:lnTo>
                  <a:pt x="3782" y="1109"/>
                </a:lnTo>
                <a:lnTo>
                  <a:pt x="3780" y="1109"/>
                </a:lnTo>
                <a:lnTo>
                  <a:pt x="3779" y="1109"/>
                </a:lnTo>
                <a:lnTo>
                  <a:pt x="3779" y="1108"/>
                </a:lnTo>
                <a:lnTo>
                  <a:pt x="3779" y="1109"/>
                </a:lnTo>
                <a:lnTo>
                  <a:pt x="3779" y="1108"/>
                </a:lnTo>
                <a:lnTo>
                  <a:pt x="3779" y="1109"/>
                </a:lnTo>
                <a:lnTo>
                  <a:pt x="3779" y="1108"/>
                </a:lnTo>
                <a:lnTo>
                  <a:pt x="3778" y="1108"/>
                </a:lnTo>
                <a:lnTo>
                  <a:pt x="3779" y="1108"/>
                </a:lnTo>
                <a:lnTo>
                  <a:pt x="3779" y="1107"/>
                </a:lnTo>
                <a:lnTo>
                  <a:pt x="3780" y="1107"/>
                </a:lnTo>
                <a:lnTo>
                  <a:pt x="3780" y="1106"/>
                </a:lnTo>
                <a:lnTo>
                  <a:pt x="3779" y="1106"/>
                </a:lnTo>
                <a:lnTo>
                  <a:pt x="3779" y="1104"/>
                </a:lnTo>
                <a:lnTo>
                  <a:pt x="3780" y="1104"/>
                </a:lnTo>
                <a:lnTo>
                  <a:pt x="3779" y="1104"/>
                </a:lnTo>
                <a:lnTo>
                  <a:pt x="3780" y="1103"/>
                </a:lnTo>
                <a:lnTo>
                  <a:pt x="3780" y="1102"/>
                </a:lnTo>
                <a:lnTo>
                  <a:pt x="3780" y="1103"/>
                </a:lnTo>
                <a:lnTo>
                  <a:pt x="3782" y="1103"/>
                </a:lnTo>
                <a:lnTo>
                  <a:pt x="3780" y="1103"/>
                </a:lnTo>
                <a:lnTo>
                  <a:pt x="3780" y="1102"/>
                </a:lnTo>
                <a:lnTo>
                  <a:pt x="3780" y="1103"/>
                </a:lnTo>
                <a:lnTo>
                  <a:pt x="3779" y="1103"/>
                </a:lnTo>
                <a:lnTo>
                  <a:pt x="3779" y="1102"/>
                </a:lnTo>
                <a:lnTo>
                  <a:pt x="3779" y="1101"/>
                </a:lnTo>
                <a:lnTo>
                  <a:pt x="3779" y="1100"/>
                </a:lnTo>
                <a:lnTo>
                  <a:pt x="3780" y="1100"/>
                </a:lnTo>
                <a:lnTo>
                  <a:pt x="3780" y="1099"/>
                </a:lnTo>
                <a:lnTo>
                  <a:pt x="3779" y="1099"/>
                </a:lnTo>
                <a:lnTo>
                  <a:pt x="3779" y="1098"/>
                </a:lnTo>
                <a:lnTo>
                  <a:pt x="3779" y="1099"/>
                </a:lnTo>
                <a:lnTo>
                  <a:pt x="3779" y="1100"/>
                </a:lnTo>
                <a:lnTo>
                  <a:pt x="3779" y="1101"/>
                </a:lnTo>
                <a:lnTo>
                  <a:pt x="3779" y="1100"/>
                </a:lnTo>
                <a:lnTo>
                  <a:pt x="3778" y="1100"/>
                </a:lnTo>
                <a:lnTo>
                  <a:pt x="3779" y="1100"/>
                </a:lnTo>
                <a:lnTo>
                  <a:pt x="3779" y="1101"/>
                </a:lnTo>
                <a:lnTo>
                  <a:pt x="3778" y="1101"/>
                </a:lnTo>
                <a:lnTo>
                  <a:pt x="3779" y="1101"/>
                </a:lnTo>
                <a:lnTo>
                  <a:pt x="3778" y="1101"/>
                </a:lnTo>
                <a:lnTo>
                  <a:pt x="3779" y="1101"/>
                </a:lnTo>
                <a:lnTo>
                  <a:pt x="3779" y="1102"/>
                </a:lnTo>
                <a:lnTo>
                  <a:pt x="3778" y="1102"/>
                </a:lnTo>
                <a:lnTo>
                  <a:pt x="3779" y="1102"/>
                </a:lnTo>
                <a:lnTo>
                  <a:pt x="3779" y="1103"/>
                </a:lnTo>
                <a:lnTo>
                  <a:pt x="3779" y="1104"/>
                </a:lnTo>
                <a:lnTo>
                  <a:pt x="3778" y="1104"/>
                </a:lnTo>
                <a:lnTo>
                  <a:pt x="3778" y="1103"/>
                </a:lnTo>
                <a:lnTo>
                  <a:pt x="3778" y="1102"/>
                </a:lnTo>
                <a:lnTo>
                  <a:pt x="3777" y="1102"/>
                </a:lnTo>
                <a:lnTo>
                  <a:pt x="3778" y="1102"/>
                </a:lnTo>
                <a:lnTo>
                  <a:pt x="3778" y="1103"/>
                </a:lnTo>
                <a:lnTo>
                  <a:pt x="3778" y="1104"/>
                </a:lnTo>
                <a:lnTo>
                  <a:pt x="3778" y="1106"/>
                </a:lnTo>
                <a:lnTo>
                  <a:pt x="3778" y="1104"/>
                </a:lnTo>
                <a:lnTo>
                  <a:pt x="3778" y="1106"/>
                </a:lnTo>
                <a:lnTo>
                  <a:pt x="3777" y="1104"/>
                </a:lnTo>
                <a:lnTo>
                  <a:pt x="3777" y="1106"/>
                </a:lnTo>
                <a:lnTo>
                  <a:pt x="3778" y="1106"/>
                </a:lnTo>
                <a:lnTo>
                  <a:pt x="3778" y="1104"/>
                </a:lnTo>
                <a:lnTo>
                  <a:pt x="3778" y="1106"/>
                </a:lnTo>
                <a:lnTo>
                  <a:pt x="3778" y="1107"/>
                </a:lnTo>
                <a:lnTo>
                  <a:pt x="3778" y="1106"/>
                </a:lnTo>
                <a:lnTo>
                  <a:pt x="3777" y="1106"/>
                </a:lnTo>
                <a:lnTo>
                  <a:pt x="3777" y="1107"/>
                </a:lnTo>
                <a:lnTo>
                  <a:pt x="3777" y="1108"/>
                </a:lnTo>
                <a:lnTo>
                  <a:pt x="3777" y="1107"/>
                </a:lnTo>
                <a:lnTo>
                  <a:pt x="3777" y="1108"/>
                </a:lnTo>
                <a:lnTo>
                  <a:pt x="3778" y="1108"/>
                </a:lnTo>
                <a:lnTo>
                  <a:pt x="3778" y="1109"/>
                </a:lnTo>
                <a:lnTo>
                  <a:pt x="3777" y="1109"/>
                </a:lnTo>
                <a:lnTo>
                  <a:pt x="3777" y="1110"/>
                </a:lnTo>
                <a:lnTo>
                  <a:pt x="3778" y="1110"/>
                </a:lnTo>
                <a:lnTo>
                  <a:pt x="3778" y="1111"/>
                </a:lnTo>
                <a:lnTo>
                  <a:pt x="3777" y="1111"/>
                </a:lnTo>
                <a:lnTo>
                  <a:pt x="3778" y="1111"/>
                </a:lnTo>
                <a:lnTo>
                  <a:pt x="3777" y="1111"/>
                </a:lnTo>
                <a:lnTo>
                  <a:pt x="3777" y="1110"/>
                </a:lnTo>
                <a:lnTo>
                  <a:pt x="3776" y="1111"/>
                </a:lnTo>
                <a:lnTo>
                  <a:pt x="3776" y="1110"/>
                </a:lnTo>
                <a:lnTo>
                  <a:pt x="3775" y="1110"/>
                </a:lnTo>
                <a:lnTo>
                  <a:pt x="3775" y="1109"/>
                </a:lnTo>
                <a:lnTo>
                  <a:pt x="3774" y="1109"/>
                </a:lnTo>
                <a:lnTo>
                  <a:pt x="3772" y="1109"/>
                </a:lnTo>
                <a:lnTo>
                  <a:pt x="3771" y="1109"/>
                </a:lnTo>
                <a:lnTo>
                  <a:pt x="3771" y="1110"/>
                </a:lnTo>
                <a:lnTo>
                  <a:pt x="3770" y="1110"/>
                </a:lnTo>
                <a:lnTo>
                  <a:pt x="3771" y="1110"/>
                </a:lnTo>
                <a:lnTo>
                  <a:pt x="3771" y="1111"/>
                </a:lnTo>
                <a:lnTo>
                  <a:pt x="3770" y="1111"/>
                </a:lnTo>
                <a:lnTo>
                  <a:pt x="3769" y="1111"/>
                </a:lnTo>
                <a:lnTo>
                  <a:pt x="3769" y="1112"/>
                </a:lnTo>
                <a:lnTo>
                  <a:pt x="3769" y="1113"/>
                </a:lnTo>
                <a:lnTo>
                  <a:pt x="3768" y="1113"/>
                </a:lnTo>
                <a:lnTo>
                  <a:pt x="3767" y="1113"/>
                </a:lnTo>
                <a:lnTo>
                  <a:pt x="3766" y="1113"/>
                </a:lnTo>
                <a:lnTo>
                  <a:pt x="3766" y="1115"/>
                </a:lnTo>
                <a:lnTo>
                  <a:pt x="3766" y="1113"/>
                </a:lnTo>
                <a:lnTo>
                  <a:pt x="3766" y="1115"/>
                </a:lnTo>
                <a:lnTo>
                  <a:pt x="3766" y="1116"/>
                </a:lnTo>
                <a:lnTo>
                  <a:pt x="3764" y="1116"/>
                </a:lnTo>
                <a:lnTo>
                  <a:pt x="3764" y="1117"/>
                </a:lnTo>
                <a:lnTo>
                  <a:pt x="3764" y="1118"/>
                </a:lnTo>
                <a:lnTo>
                  <a:pt x="3764" y="1119"/>
                </a:lnTo>
                <a:lnTo>
                  <a:pt x="3763" y="1119"/>
                </a:lnTo>
                <a:lnTo>
                  <a:pt x="3762" y="1119"/>
                </a:lnTo>
                <a:lnTo>
                  <a:pt x="3761" y="1119"/>
                </a:lnTo>
                <a:lnTo>
                  <a:pt x="3761" y="1120"/>
                </a:lnTo>
                <a:lnTo>
                  <a:pt x="3761" y="1121"/>
                </a:lnTo>
                <a:lnTo>
                  <a:pt x="3760" y="1121"/>
                </a:lnTo>
                <a:lnTo>
                  <a:pt x="3759" y="1121"/>
                </a:lnTo>
                <a:lnTo>
                  <a:pt x="3758" y="1121"/>
                </a:lnTo>
                <a:lnTo>
                  <a:pt x="3758" y="1123"/>
                </a:lnTo>
                <a:lnTo>
                  <a:pt x="3757" y="1123"/>
                </a:lnTo>
                <a:lnTo>
                  <a:pt x="3755" y="1123"/>
                </a:lnTo>
                <a:lnTo>
                  <a:pt x="3755" y="1124"/>
                </a:lnTo>
                <a:lnTo>
                  <a:pt x="3754" y="1124"/>
                </a:lnTo>
                <a:lnTo>
                  <a:pt x="3753" y="1124"/>
                </a:lnTo>
                <a:lnTo>
                  <a:pt x="3753" y="1125"/>
                </a:lnTo>
                <a:lnTo>
                  <a:pt x="3752" y="1125"/>
                </a:lnTo>
                <a:lnTo>
                  <a:pt x="3751" y="1125"/>
                </a:lnTo>
                <a:lnTo>
                  <a:pt x="3750" y="1125"/>
                </a:lnTo>
                <a:lnTo>
                  <a:pt x="3751" y="1125"/>
                </a:lnTo>
                <a:lnTo>
                  <a:pt x="3752" y="1125"/>
                </a:lnTo>
                <a:lnTo>
                  <a:pt x="3753" y="1125"/>
                </a:lnTo>
                <a:lnTo>
                  <a:pt x="3754" y="1125"/>
                </a:lnTo>
                <a:lnTo>
                  <a:pt x="3754" y="1126"/>
                </a:lnTo>
                <a:lnTo>
                  <a:pt x="3755" y="1126"/>
                </a:lnTo>
                <a:lnTo>
                  <a:pt x="3755" y="1125"/>
                </a:lnTo>
                <a:lnTo>
                  <a:pt x="3757" y="1125"/>
                </a:lnTo>
                <a:lnTo>
                  <a:pt x="3757" y="1126"/>
                </a:lnTo>
                <a:lnTo>
                  <a:pt x="3758" y="1126"/>
                </a:lnTo>
                <a:lnTo>
                  <a:pt x="3759" y="1127"/>
                </a:lnTo>
                <a:lnTo>
                  <a:pt x="3760" y="1127"/>
                </a:lnTo>
                <a:lnTo>
                  <a:pt x="3761" y="1127"/>
                </a:lnTo>
                <a:lnTo>
                  <a:pt x="3761" y="1128"/>
                </a:lnTo>
                <a:lnTo>
                  <a:pt x="3762" y="1128"/>
                </a:lnTo>
                <a:lnTo>
                  <a:pt x="3763" y="1128"/>
                </a:lnTo>
                <a:lnTo>
                  <a:pt x="3764" y="1128"/>
                </a:lnTo>
                <a:lnTo>
                  <a:pt x="3766" y="1128"/>
                </a:lnTo>
                <a:lnTo>
                  <a:pt x="3764" y="1128"/>
                </a:lnTo>
                <a:lnTo>
                  <a:pt x="3766" y="1128"/>
                </a:lnTo>
                <a:lnTo>
                  <a:pt x="3767" y="1128"/>
                </a:lnTo>
                <a:lnTo>
                  <a:pt x="3767" y="1127"/>
                </a:lnTo>
                <a:lnTo>
                  <a:pt x="3767" y="1128"/>
                </a:lnTo>
                <a:lnTo>
                  <a:pt x="3766" y="1128"/>
                </a:lnTo>
                <a:lnTo>
                  <a:pt x="3766" y="1129"/>
                </a:lnTo>
                <a:lnTo>
                  <a:pt x="3764" y="1129"/>
                </a:lnTo>
                <a:lnTo>
                  <a:pt x="3763" y="1129"/>
                </a:lnTo>
                <a:lnTo>
                  <a:pt x="3764" y="1129"/>
                </a:lnTo>
                <a:lnTo>
                  <a:pt x="3766" y="1129"/>
                </a:lnTo>
                <a:lnTo>
                  <a:pt x="3766" y="1128"/>
                </a:lnTo>
                <a:lnTo>
                  <a:pt x="3767" y="1128"/>
                </a:lnTo>
                <a:lnTo>
                  <a:pt x="3767" y="1127"/>
                </a:lnTo>
                <a:lnTo>
                  <a:pt x="3768" y="1127"/>
                </a:lnTo>
                <a:lnTo>
                  <a:pt x="3769" y="1127"/>
                </a:lnTo>
                <a:lnTo>
                  <a:pt x="3769" y="1126"/>
                </a:lnTo>
                <a:lnTo>
                  <a:pt x="3770" y="1126"/>
                </a:lnTo>
                <a:lnTo>
                  <a:pt x="3770" y="1125"/>
                </a:lnTo>
                <a:lnTo>
                  <a:pt x="3771" y="1125"/>
                </a:lnTo>
                <a:lnTo>
                  <a:pt x="3771" y="1124"/>
                </a:lnTo>
                <a:lnTo>
                  <a:pt x="3772" y="1124"/>
                </a:lnTo>
                <a:lnTo>
                  <a:pt x="3772" y="1123"/>
                </a:lnTo>
                <a:lnTo>
                  <a:pt x="3772" y="1121"/>
                </a:lnTo>
                <a:lnTo>
                  <a:pt x="3772" y="1120"/>
                </a:lnTo>
                <a:lnTo>
                  <a:pt x="3774" y="1120"/>
                </a:lnTo>
                <a:lnTo>
                  <a:pt x="3775" y="1120"/>
                </a:lnTo>
                <a:lnTo>
                  <a:pt x="3776" y="1120"/>
                </a:lnTo>
                <a:lnTo>
                  <a:pt x="3776" y="1119"/>
                </a:lnTo>
                <a:lnTo>
                  <a:pt x="3776" y="1120"/>
                </a:lnTo>
                <a:lnTo>
                  <a:pt x="3776" y="1119"/>
                </a:lnTo>
                <a:lnTo>
                  <a:pt x="3777" y="1119"/>
                </a:lnTo>
                <a:lnTo>
                  <a:pt x="3778" y="1119"/>
                </a:lnTo>
                <a:lnTo>
                  <a:pt x="3778" y="1120"/>
                </a:lnTo>
                <a:lnTo>
                  <a:pt x="3779" y="1120"/>
                </a:lnTo>
                <a:lnTo>
                  <a:pt x="3779" y="1121"/>
                </a:lnTo>
                <a:lnTo>
                  <a:pt x="3779" y="1120"/>
                </a:lnTo>
                <a:lnTo>
                  <a:pt x="3779" y="1121"/>
                </a:lnTo>
                <a:lnTo>
                  <a:pt x="3780" y="1121"/>
                </a:lnTo>
                <a:lnTo>
                  <a:pt x="3782" y="1121"/>
                </a:lnTo>
                <a:lnTo>
                  <a:pt x="3782" y="1123"/>
                </a:lnTo>
                <a:lnTo>
                  <a:pt x="3783" y="1123"/>
                </a:lnTo>
                <a:lnTo>
                  <a:pt x="3783" y="1124"/>
                </a:lnTo>
                <a:lnTo>
                  <a:pt x="3784" y="1124"/>
                </a:lnTo>
                <a:lnTo>
                  <a:pt x="3784" y="1125"/>
                </a:lnTo>
                <a:lnTo>
                  <a:pt x="3785" y="1125"/>
                </a:lnTo>
                <a:lnTo>
                  <a:pt x="3785" y="1126"/>
                </a:lnTo>
                <a:lnTo>
                  <a:pt x="3786" y="1126"/>
                </a:lnTo>
                <a:lnTo>
                  <a:pt x="3786" y="1127"/>
                </a:lnTo>
                <a:lnTo>
                  <a:pt x="3787" y="1127"/>
                </a:lnTo>
                <a:lnTo>
                  <a:pt x="3786" y="1127"/>
                </a:lnTo>
                <a:lnTo>
                  <a:pt x="3787" y="1127"/>
                </a:lnTo>
                <a:lnTo>
                  <a:pt x="3788" y="1127"/>
                </a:lnTo>
                <a:lnTo>
                  <a:pt x="3789" y="1127"/>
                </a:lnTo>
                <a:lnTo>
                  <a:pt x="3789" y="1128"/>
                </a:lnTo>
                <a:lnTo>
                  <a:pt x="3788" y="1128"/>
                </a:lnTo>
                <a:lnTo>
                  <a:pt x="3788" y="1129"/>
                </a:lnTo>
                <a:lnTo>
                  <a:pt x="3787" y="1129"/>
                </a:lnTo>
                <a:lnTo>
                  <a:pt x="3788" y="1129"/>
                </a:lnTo>
                <a:lnTo>
                  <a:pt x="3787" y="1129"/>
                </a:lnTo>
                <a:lnTo>
                  <a:pt x="3787" y="1131"/>
                </a:lnTo>
                <a:lnTo>
                  <a:pt x="3787" y="1132"/>
                </a:lnTo>
                <a:lnTo>
                  <a:pt x="3787" y="1133"/>
                </a:lnTo>
                <a:lnTo>
                  <a:pt x="3786" y="1133"/>
                </a:lnTo>
                <a:lnTo>
                  <a:pt x="3786" y="1134"/>
                </a:lnTo>
                <a:lnTo>
                  <a:pt x="3787" y="1134"/>
                </a:lnTo>
                <a:lnTo>
                  <a:pt x="3786" y="1134"/>
                </a:lnTo>
                <a:lnTo>
                  <a:pt x="3787" y="1134"/>
                </a:lnTo>
                <a:lnTo>
                  <a:pt x="3787" y="1135"/>
                </a:lnTo>
                <a:lnTo>
                  <a:pt x="3786" y="1135"/>
                </a:lnTo>
                <a:lnTo>
                  <a:pt x="3787" y="1135"/>
                </a:lnTo>
                <a:lnTo>
                  <a:pt x="3786" y="1135"/>
                </a:lnTo>
                <a:lnTo>
                  <a:pt x="3786" y="1136"/>
                </a:lnTo>
                <a:lnTo>
                  <a:pt x="3787" y="1136"/>
                </a:lnTo>
                <a:lnTo>
                  <a:pt x="3786" y="1136"/>
                </a:lnTo>
                <a:lnTo>
                  <a:pt x="3787" y="1137"/>
                </a:lnTo>
                <a:lnTo>
                  <a:pt x="3786" y="1137"/>
                </a:lnTo>
                <a:lnTo>
                  <a:pt x="3786" y="1136"/>
                </a:lnTo>
                <a:lnTo>
                  <a:pt x="3785" y="1136"/>
                </a:lnTo>
                <a:lnTo>
                  <a:pt x="3785" y="1135"/>
                </a:lnTo>
                <a:lnTo>
                  <a:pt x="3784" y="1135"/>
                </a:lnTo>
                <a:lnTo>
                  <a:pt x="3784" y="1136"/>
                </a:lnTo>
                <a:lnTo>
                  <a:pt x="3783" y="1136"/>
                </a:lnTo>
                <a:lnTo>
                  <a:pt x="3782" y="1136"/>
                </a:lnTo>
                <a:lnTo>
                  <a:pt x="3782" y="1135"/>
                </a:lnTo>
                <a:lnTo>
                  <a:pt x="3783" y="1135"/>
                </a:lnTo>
                <a:lnTo>
                  <a:pt x="3783" y="1134"/>
                </a:lnTo>
                <a:lnTo>
                  <a:pt x="3782" y="1134"/>
                </a:lnTo>
                <a:lnTo>
                  <a:pt x="3783" y="1134"/>
                </a:lnTo>
                <a:lnTo>
                  <a:pt x="3783" y="1133"/>
                </a:lnTo>
                <a:lnTo>
                  <a:pt x="3783" y="1134"/>
                </a:lnTo>
                <a:lnTo>
                  <a:pt x="3784" y="1134"/>
                </a:lnTo>
                <a:lnTo>
                  <a:pt x="3784" y="1133"/>
                </a:lnTo>
                <a:lnTo>
                  <a:pt x="3783" y="1133"/>
                </a:lnTo>
                <a:lnTo>
                  <a:pt x="3783" y="1132"/>
                </a:lnTo>
                <a:lnTo>
                  <a:pt x="3784" y="1132"/>
                </a:lnTo>
                <a:lnTo>
                  <a:pt x="3783" y="1132"/>
                </a:lnTo>
                <a:lnTo>
                  <a:pt x="3783" y="1133"/>
                </a:lnTo>
                <a:lnTo>
                  <a:pt x="3783" y="1132"/>
                </a:lnTo>
                <a:lnTo>
                  <a:pt x="3783" y="1133"/>
                </a:lnTo>
                <a:lnTo>
                  <a:pt x="3783" y="1132"/>
                </a:lnTo>
                <a:lnTo>
                  <a:pt x="3782" y="1132"/>
                </a:lnTo>
                <a:lnTo>
                  <a:pt x="3783" y="1132"/>
                </a:lnTo>
                <a:lnTo>
                  <a:pt x="3782" y="1132"/>
                </a:lnTo>
                <a:lnTo>
                  <a:pt x="3782" y="1133"/>
                </a:lnTo>
                <a:lnTo>
                  <a:pt x="3780" y="1133"/>
                </a:lnTo>
                <a:lnTo>
                  <a:pt x="3780" y="1132"/>
                </a:lnTo>
                <a:lnTo>
                  <a:pt x="3780" y="1133"/>
                </a:lnTo>
                <a:lnTo>
                  <a:pt x="3780" y="1134"/>
                </a:lnTo>
                <a:lnTo>
                  <a:pt x="3782" y="1134"/>
                </a:lnTo>
                <a:lnTo>
                  <a:pt x="3780" y="1134"/>
                </a:lnTo>
                <a:lnTo>
                  <a:pt x="3780" y="1133"/>
                </a:lnTo>
                <a:lnTo>
                  <a:pt x="3779" y="1133"/>
                </a:lnTo>
                <a:lnTo>
                  <a:pt x="3779" y="1132"/>
                </a:lnTo>
                <a:lnTo>
                  <a:pt x="3778" y="1132"/>
                </a:lnTo>
                <a:lnTo>
                  <a:pt x="3777" y="1132"/>
                </a:lnTo>
                <a:lnTo>
                  <a:pt x="3778" y="1132"/>
                </a:lnTo>
                <a:lnTo>
                  <a:pt x="3778" y="1133"/>
                </a:lnTo>
                <a:lnTo>
                  <a:pt x="3779" y="1133"/>
                </a:lnTo>
                <a:lnTo>
                  <a:pt x="3778" y="1133"/>
                </a:lnTo>
                <a:lnTo>
                  <a:pt x="3779" y="1133"/>
                </a:lnTo>
                <a:lnTo>
                  <a:pt x="3778" y="1134"/>
                </a:lnTo>
                <a:lnTo>
                  <a:pt x="3777" y="1134"/>
                </a:lnTo>
                <a:lnTo>
                  <a:pt x="3777" y="1133"/>
                </a:lnTo>
                <a:lnTo>
                  <a:pt x="3776" y="1133"/>
                </a:lnTo>
                <a:lnTo>
                  <a:pt x="3775" y="1133"/>
                </a:lnTo>
                <a:lnTo>
                  <a:pt x="3776" y="1133"/>
                </a:lnTo>
                <a:lnTo>
                  <a:pt x="3776" y="1134"/>
                </a:lnTo>
                <a:lnTo>
                  <a:pt x="3777" y="1134"/>
                </a:lnTo>
                <a:lnTo>
                  <a:pt x="3778" y="1134"/>
                </a:lnTo>
                <a:lnTo>
                  <a:pt x="3779" y="1134"/>
                </a:lnTo>
                <a:lnTo>
                  <a:pt x="3780" y="1134"/>
                </a:lnTo>
                <a:lnTo>
                  <a:pt x="3780" y="1135"/>
                </a:lnTo>
                <a:lnTo>
                  <a:pt x="3782" y="1135"/>
                </a:lnTo>
                <a:lnTo>
                  <a:pt x="3780" y="1135"/>
                </a:lnTo>
                <a:lnTo>
                  <a:pt x="3780" y="1136"/>
                </a:lnTo>
                <a:lnTo>
                  <a:pt x="3780" y="1137"/>
                </a:lnTo>
                <a:lnTo>
                  <a:pt x="3780" y="1138"/>
                </a:lnTo>
                <a:lnTo>
                  <a:pt x="3779" y="1138"/>
                </a:lnTo>
                <a:lnTo>
                  <a:pt x="3780" y="1138"/>
                </a:lnTo>
                <a:lnTo>
                  <a:pt x="3780" y="1137"/>
                </a:lnTo>
                <a:lnTo>
                  <a:pt x="3782" y="1137"/>
                </a:lnTo>
                <a:lnTo>
                  <a:pt x="3782" y="1138"/>
                </a:lnTo>
                <a:lnTo>
                  <a:pt x="3782" y="1140"/>
                </a:lnTo>
                <a:lnTo>
                  <a:pt x="3780" y="1140"/>
                </a:lnTo>
                <a:lnTo>
                  <a:pt x="3779" y="1140"/>
                </a:lnTo>
                <a:lnTo>
                  <a:pt x="3778" y="1140"/>
                </a:lnTo>
                <a:lnTo>
                  <a:pt x="3778" y="1138"/>
                </a:lnTo>
                <a:lnTo>
                  <a:pt x="3778" y="1140"/>
                </a:lnTo>
                <a:lnTo>
                  <a:pt x="3779" y="1140"/>
                </a:lnTo>
                <a:lnTo>
                  <a:pt x="3779" y="1141"/>
                </a:lnTo>
                <a:lnTo>
                  <a:pt x="3778" y="1141"/>
                </a:lnTo>
                <a:lnTo>
                  <a:pt x="3777" y="1141"/>
                </a:lnTo>
                <a:lnTo>
                  <a:pt x="3778" y="1141"/>
                </a:lnTo>
                <a:lnTo>
                  <a:pt x="3777" y="1141"/>
                </a:lnTo>
                <a:lnTo>
                  <a:pt x="3777" y="1140"/>
                </a:lnTo>
                <a:lnTo>
                  <a:pt x="3776" y="1140"/>
                </a:lnTo>
                <a:lnTo>
                  <a:pt x="3776" y="1141"/>
                </a:lnTo>
                <a:lnTo>
                  <a:pt x="3776" y="1140"/>
                </a:lnTo>
                <a:lnTo>
                  <a:pt x="3775" y="1140"/>
                </a:lnTo>
                <a:lnTo>
                  <a:pt x="3774" y="1140"/>
                </a:lnTo>
                <a:lnTo>
                  <a:pt x="3772" y="1140"/>
                </a:lnTo>
                <a:lnTo>
                  <a:pt x="3772" y="1138"/>
                </a:lnTo>
                <a:lnTo>
                  <a:pt x="3771" y="1138"/>
                </a:lnTo>
                <a:lnTo>
                  <a:pt x="3772" y="1138"/>
                </a:lnTo>
                <a:lnTo>
                  <a:pt x="3771" y="1138"/>
                </a:lnTo>
                <a:lnTo>
                  <a:pt x="3772" y="1138"/>
                </a:lnTo>
                <a:lnTo>
                  <a:pt x="3772" y="1137"/>
                </a:lnTo>
                <a:lnTo>
                  <a:pt x="3772" y="1138"/>
                </a:lnTo>
                <a:lnTo>
                  <a:pt x="3771" y="1138"/>
                </a:lnTo>
                <a:lnTo>
                  <a:pt x="3771" y="1137"/>
                </a:lnTo>
                <a:lnTo>
                  <a:pt x="3770" y="1137"/>
                </a:lnTo>
                <a:lnTo>
                  <a:pt x="3770" y="1136"/>
                </a:lnTo>
                <a:lnTo>
                  <a:pt x="3771" y="1136"/>
                </a:lnTo>
                <a:lnTo>
                  <a:pt x="3770" y="1136"/>
                </a:lnTo>
                <a:lnTo>
                  <a:pt x="3769" y="1136"/>
                </a:lnTo>
                <a:lnTo>
                  <a:pt x="3769" y="1137"/>
                </a:lnTo>
                <a:lnTo>
                  <a:pt x="3768" y="1137"/>
                </a:lnTo>
                <a:lnTo>
                  <a:pt x="3769" y="1137"/>
                </a:lnTo>
                <a:lnTo>
                  <a:pt x="3769" y="1136"/>
                </a:lnTo>
                <a:lnTo>
                  <a:pt x="3770" y="1136"/>
                </a:lnTo>
                <a:lnTo>
                  <a:pt x="3770" y="1137"/>
                </a:lnTo>
                <a:lnTo>
                  <a:pt x="3771" y="1137"/>
                </a:lnTo>
                <a:lnTo>
                  <a:pt x="3771" y="1138"/>
                </a:lnTo>
                <a:lnTo>
                  <a:pt x="3770" y="1138"/>
                </a:lnTo>
                <a:lnTo>
                  <a:pt x="3771" y="1138"/>
                </a:lnTo>
                <a:lnTo>
                  <a:pt x="3771" y="1137"/>
                </a:lnTo>
                <a:lnTo>
                  <a:pt x="3771" y="1138"/>
                </a:lnTo>
                <a:lnTo>
                  <a:pt x="3772" y="1138"/>
                </a:lnTo>
                <a:lnTo>
                  <a:pt x="3772" y="1140"/>
                </a:lnTo>
                <a:lnTo>
                  <a:pt x="3774" y="1140"/>
                </a:lnTo>
                <a:lnTo>
                  <a:pt x="3774" y="1141"/>
                </a:lnTo>
                <a:lnTo>
                  <a:pt x="3775" y="1141"/>
                </a:lnTo>
                <a:lnTo>
                  <a:pt x="3776" y="1141"/>
                </a:lnTo>
                <a:lnTo>
                  <a:pt x="3777" y="1141"/>
                </a:lnTo>
                <a:lnTo>
                  <a:pt x="3777" y="1142"/>
                </a:lnTo>
                <a:lnTo>
                  <a:pt x="3778" y="1142"/>
                </a:lnTo>
                <a:lnTo>
                  <a:pt x="3778" y="1141"/>
                </a:lnTo>
                <a:lnTo>
                  <a:pt x="3778" y="1142"/>
                </a:lnTo>
                <a:lnTo>
                  <a:pt x="3778" y="1141"/>
                </a:lnTo>
                <a:lnTo>
                  <a:pt x="3778" y="1142"/>
                </a:lnTo>
                <a:lnTo>
                  <a:pt x="3778" y="1141"/>
                </a:lnTo>
                <a:lnTo>
                  <a:pt x="3779" y="1141"/>
                </a:lnTo>
                <a:lnTo>
                  <a:pt x="3779" y="1142"/>
                </a:lnTo>
                <a:lnTo>
                  <a:pt x="3780" y="1142"/>
                </a:lnTo>
                <a:lnTo>
                  <a:pt x="3780" y="1141"/>
                </a:lnTo>
                <a:lnTo>
                  <a:pt x="3780" y="1142"/>
                </a:lnTo>
                <a:lnTo>
                  <a:pt x="3782" y="1142"/>
                </a:lnTo>
                <a:lnTo>
                  <a:pt x="3782" y="1141"/>
                </a:lnTo>
                <a:lnTo>
                  <a:pt x="3783" y="1141"/>
                </a:lnTo>
                <a:lnTo>
                  <a:pt x="3783" y="1142"/>
                </a:lnTo>
                <a:lnTo>
                  <a:pt x="3784" y="1142"/>
                </a:lnTo>
                <a:lnTo>
                  <a:pt x="3784" y="1143"/>
                </a:lnTo>
                <a:lnTo>
                  <a:pt x="3784" y="1142"/>
                </a:lnTo>
                <a:lnTo>
                  <a:pt x="3785" y="1142"/>
                </a:lnTo>
                <a:lnTo>
                  <a:pt x="3785" y="1143"/>
                </a:lnTo>
                <a:lnTo>
                  <a:pt x="3785" y="1142"/>
                </a:lnTo>
                <a:lnTo>
                  <a:pt x="3785" y="1143"/>
                </a:lnTo>
                <a:lnTo>
                  <a:pt x="3786" y="1143"/>
                </a:lnTo>
                <a:lnTo>
                  <a:pt x="3785" y="1143"/>
                </a:lnTo>
                <a:lnTo>
                  <a:pt x="3786" y="1143"/>
                </a:lnTo>
                <a:lnTo>
                  <a:pt x="3786" y="1142"/>
                </a:lnTo>
                <a:lnTo>
                  <a:pt x="3786" y="1143"/>
                </a:lnTo>
                <a:lnTo>
                  <a:pt x="3787" y="1143"/>
                </a:lnTo>
                <a:lnTo>
                  <a:pt x="3787" y="1144"/>
                </a:lnTo>
                <a:lnTo>
                  <a:pt x="3788" y="1144"/>
                </a:lnTo>
                <a:lnTo>
                  <a:pt x="3789" y="1144"/>
                </a:lnTo>
                <a:lnTo>
                  <a:pt x="3788" y="1144"/>
                </a:lnTo>
                <a:lnTo>
                  <a:pt x="3789" y="1144"/>
                </a:lnTo>
                <a:lnTo>
                  <a:pt x="3789" y="1143"/>
                </a:lnTo>
                <a:lnTo>
                  <a:pt x="3791" y="1143"/>
                </a:lnTo>
                <a:lnTo>
                  <a:pt x="3792" y="1143"/>
                </a:lnTo>
                <a:lnTo>
                  <a:pt x="3793" y="1143"/>
                </a:lnTo>
                <a:lnTo>
                  <a:pt x="3793" y="1144"/>
                </a:lnTo>
                <a:lnTo>
                  <a:pt x="3793" y="1145"/>
                </a:lnTo>
                <a:lnTo>
                  <a:pt x="3793" y="1146"/>
                </a:lnTo>
                <a:lnTo>
                  <a:pt x="3793" y="1148"/>
                </a:lnTo>
                <a:lnTo>
                  <a:pt x="3792" y="1148"/>
                </a:lnTo>
                <a:lnTo>
                  <a:pt x="3791" y="1148"/>
                </a:lnTo>
                <a:lnTo>
                  <a:pt x="3789" y="1148"/>
                </a:lnTo>
                <a:lnTo>
                  <a:pt x="3788" y="1148"/>
                </a:lnTo>
                <a:lnTo>
                  <a:pt x="3788" y="1146"/>
                </a:lnTo>
                <a:lnTo>
                  <a:pt x="3788" y="1145"/>
                </a:lnTo>
                <a:lnTo>
                  <a:pt x="3787" y="1145"/>
                </a:lnTo>
                <a:lnTo>
                  <a:pt x="3785" y="1145"/>
                </a:lnTo>
                <a:lnTo>
                  <a:pt x="3784" y="1145"/>
                </a:lnTo>
                <a:lnTo>
                  <a:pt x="3783" y="1145"/>
                </a:lnTo>
                <a:lnTo>
                  <a:pt x="3783" y="1146"/>
                </a:lnTo>
                <a:lnTo>
                  <a:pt x="3782" y="1146"/>
                </a:lnTo>
                <a:lnTo>
                  <a:pt x="3782" y="1145"/>
                </a:lnTo>
                <a:lnTo>
                  <a:pt x="3780" y="1145"/>
                </a:lnTo>
                <a:lnTo>
                  <a:pt x="3780" y="1146"/>
                </a:lnTo>
                <a:lnTo>
                  <a:pt x="3779" y="1146"/>
                </a:lnTo>
                <a:lnTo>
                  <a:pt x="3778" y="1146"/>
                </a:lnTo>
                <a:lnTo>
                  <a:pt x="3778" y="1145"/>
                </a:lnTo>
                <a:lnTo>
                  <a:pt x="3777" y="1145"/>
                </a:lnTo>
                <a:lnTo>
                  <a:pt x="3776" y="1145"/>
                </a:lnTo>
                <a:lnTo>
                  <a:pt x="3775" y="1145"/>
                </a:lnTo>
                <a:lnTo>
                  <a:pt x="3775" y="1144"/>
                </a:lnTo>
                <a:lnTo>
                  <a:pt x="3774" y="1144"/>
                </a:lnTo>
                <a:lnTo>
                  <a:pt x="3772" y="1144"/>
                </a:lnTo>
                <a:lnTo>
                  <a:pt x="3771" y="1144"/>
                </a:lnTo>
                <a:lnTo>
                  <a:pt x="3770" y="1144"/>
                </a:lnTo>
                <a:lnTo>
                  <a:pt x="3769" y="1144"/>
                </a:lnTo>
                <a:lnTo>
                  <a:pt x="3768" y="1144"/>
                </a:lnTo>
                <a:lnTo>
                  <a:pt x="3767" y="1144"/>
                </a:lnTo>
                <a:lnTo>
                  <a:pt x="3766" y="1144"/>
                </a:lnTo>
                <a:lnTo>
                  <a:pt x="3764" y="1144"/>
                </a:lnTo>
                <a:lnTo>
                  <a:pt x="3763" y="1144"/>
                </a:lnTo>
                <a:lnTo>
                  <a:pt x="3763" y="1143"/>
                </a:lnTo>
                <a:lnTo>
                  <a:pt x="3762" y="1143"/>
                </a:lnTo>
                <a:lnTo>
                  <a:pt x="3762" y="1144"/>
                </a:lnTo>
                <a:lnTo>
                  <a:pt x="3761" y="1144"/>
                </a:lnTo>
                <a:lnTo>
                  <a:pt x="3760" y="1144"/>
                </a:lnTo>
                <a:lnTo>
                  <a:pt x="3760" y="1143"/>
                </a:lnTo>
                <a:lnTo>
                  <a:pt x="3759" y="1143"/>
                </a:lnTo>
                <a:lnTo>
                  <a:pt x="3758" y="1143"/>
                </a:lnTo>
                <a:lnTo>
                  <a:pt x="3757" y="1143"/>
                </a:lnTo>
                <a:lnTo>
                  <a:pt x="3757" y="1142"/>
                </a:lnTo>
                <a:lnTo>
                  <a:pt x="3755" y="1142"/>
                </a:lnTo>
                <a:lnTo>
                  <a:pt x="3755" y="1143"/>
                </a:lnTo>
                <a:lnTo>
                  <a:pt x="3755" y="1142"/>
                </a:lnTo>
                <a:lnTo>
                  <a:pt x="3755" y="1143"/>
                </a:lnTo>
                <a:lnTo>
                  <a:pt x="3755" y="1142"/>
                </a:lnTo>
                <a:lnTo>
                  <a:pt x="3755" y="1143"/>
                </a:lnTo>
                <a:lnTo>
                  <a:pt x="3755" y="1142"/>
                </a:lnTo>
                <a:lnTo>
                  <a:pt x="3754" y="1142"/>
                </a:lnTo>
                <a:lnTo>
                  <a:pt x="3754" y="1143"/>
                </a:lnTo>
                <a:lnTo>
                  <a:pt x="3754" y="1142"/>
                </a:lnTo>
                <a:lnTo>
                  <a:pt x="3754" y="1143"/>
                </a:lnTo>
                <a:lnTo>
                  <a:pt x="3754" y="1142"/>
                </a:lnTo>
                <a:lnTo>
                  <a:pt x="3754" y="1143"/>
                </a:lnTo>
                <a:lnTo>
                  <a:pt x="3754" y="1142"/>
                </a:lnTo>
                <a:lnTo>
                  <a:pt x="3754" y="1143"/>
                </a:lnTo>
                <a:lnTo>
                  <a:pt x="3754" y="1142"/>
                </a:lnTo>
                <a:lnTo>
                  <a:pt x="3754" y="1143"/>
                </a:lnTo>
                <a:lnTo>
                  <a:pt x="3753" y="1143"/>
                </a:lnTo>
                <a:lnTo>
                  <a:pt x="3753" y="1142"/>
                </a:lnTo>
                <a:lnTo>
                  <a:pt x="3753" y="1143"/>
                </a:lnTo>
                <a:lnTo>
                  <a:pt x="3753" y="1142"/>
                </a:lnTo>
                <a:lnTo>
                  <a:pt x="3752" y="1142"/>
                </a:lnTo>
                <a:lnTo>
                  <a:pt x="3751" y="1142"/>
                </a:lnTo>
                <a:lnTo>
                  <a:pt x="3752" y="1142"/>
                </a:lnTo>
                <a:lnTo>
                  <a:pt x="3751" y="1142"/>
                </a:lnTo>
                <a:lnTo>
                  <a:pt x="3750" y="1142"/>
                </a:lnTo>
                <a:lnTo>
                  <a:pt x="3749" y="1142"/>
                </a:lnTo>
                <a:lnTo>
                  <a:pt x="3747" y="1142"/>
                </a:lnTo>
                <a:lnTo>
                  <a:pt x="3746" y="1142"/>
                </a:lnTo>
                <a:lnTo>
                  <a:pt x="3745" y="1142"/>
                </a:lnTo>
                <a:lnTo>
                  <a:pt x="3744" y="1142"/>
                </a:lnTo>
                <a:lnTo>
                  <a:pt x="3743" y="1142"/>
                </a:lnTo>
                <a:lnTo>
                  <a:pt x="3742" y="1142"/>
                </a:lnTo>
                <a:lnTo>
                  <a:pt x="3741" y="1142"/>
                </a:lnTo>
                <a:lnTo>
                  <a:pt x="3741" y="1141"/>
                </a:lnTo>
                <a:lnTo>
                  <a:pt x="3741" y="1142"/>
                </a:lnTo>
                <a:lnTo>
                  <a:pt x="3741" y="1141"/>
                </a:lnTo>
                <a:lnTo>
                  <a:pt x="3741" y="1142"/>
                </a:lnTo>
                <a:lnTo>
                  <a:pt x="3740" y="1142"/>
                </a:lnTo>
                <a:lnTo>
                  <a:pt x="3738" y="1142"/>
                </a:lnTo>
                <a:lnTo>
                  <a:pt x="3740" y="1142"/>
                </a:lnTo>
                <a:lnTo>
                  <a:pt x="3738" y="1142"/>
                </a:lnTo>
                <a:lnTo>
                  <a:pt x="3737" y="1142"/>
                </a:lnTo>
                <a:lnTo>
                  <a:pt x="3736" y="1142"/>
                </a:lnTo>
                <a:lnTo>
                  <a:pt x="3735" y="1142"/>
                </a:lnTo>
                <a:lnTo>
                  <a:pt x="3734" y="1142"/>
                </a:lnTo>
                <a:lnTo>
                  <a:pt x="3733" y="1142"/>
                </a:lnTo>
                <a:lnTo>
                  <a:pt x="3733" y="1141"/>
                </a:lnTo>
                <a:lnTo>
                  <a:pt x="3733" y="1142"/>
                </a:lnTo>
                <a:lnTo>
                  <a:pt x="3733" y="1141"/>
                </a:lnTo>
                <a:lnTo>
                  <a:pt x="3733" y="1142"/>
                </a:lnTo>
                <a:lnTo>
                  <a:pt x="3733" y="1141"/>
                </a:lnTo>
                <a:lnTo>
                  <a:pt x="3733" y="1142"/>
                </a:lnTo>
                <a:lnTo>
                  <a:pt x="3733" y="1141"/>
                </a:lnTo>
                <a:lnTo>
                  <a:pt x="3732" y="1142"/>
                </a:lnTo>
                <a:lnTo>
                  <a:pt x="3732" y="1141"/>
                </a:lnTo>
                <a:lnTo>
                  <a:pt x="3730" y="1141"/>
                </a:lnTo>
                <a:lnTo>
                  <a:pt x="3730" y="1142"/>
                </a:lnTo>
                <a:lnTo>
                  <a:pt x="3730" y="1141"/>
                </a:lnTo>
                <a:lnTo>
                  <a:pt x="3730" y="1142"/>
                </a:lnTo>
                <a:lnTo>
                  <a:pt x="3730" y="1141"/>
                </a:lnTo>
                <a:lnTo>
                  <a:pt x="3729" y="1141"/>
                </a:lnTo>
                <a:lnTo>
                  <a:pt x="3728" y="1141"/>
                </a:lnTo>
                <a:lnTo>
                  <a:pt x="3727" y="1141"/>
                </a:lnTo>
                <a:lnTo>
                  <a:pt x="3726" y="1141"/>
                </a:lnTo>
                <a:lnTo>
                  <a:pt x="3725" y="1141"/>
                </a:lnTo>
                <a:lnTo>
                  <a:pt x="3724" y="1141"/>
                </a:lnTo>
                <a:lnTo>
                  <a:pt x="3723" y="1141"/>
                </a:lnTo>
                <a:lnTo>
                  <a:pt x="3723" y="1140"/>
                </a:lnTo>
                <a:lnTo>
                  <a:pt x="3721" y="1140"/>
                </a:lnTo>
                <a:lnTo>
                  <a:pt x="3720" y="1140"/>
                </a:lnTo>
                <a:lnTo>
                  <a:pt x="3719" y="1140"/>
                </a:lnTo>
                <a:lnTo>
                  <a:pt x="3718" y="1140"/>
                </a:lnTo>
                <a:lnTo>
                  <a:pt x="3718" y="1138"/>
                </a:lnTo>
                <a:lnTo>
                  <a:pt x="3718" y="1140"/>
                </a:lnTo>
                <a:lnTo>
                  <a:pt x="3717" y="1140"/>
                </a:lnTo>
                <a:lnTo>
                  <a:pt x="3717" y="1141"/>
                </a:lnTo>
                <a:lnTo>
                  <a:pt x="3716" y="1141"/>
                </a:lnTo>
                <a:lnTo>
                  <a:pt x="3716" y="1140"/>
                </a:lnTo>
                <a:lnTo>
                  <a:pt x="3716" y="1141"/>
                </a:lnTo>
                <a:lnTo>
                  <a:pt x="3715" y="1141"/>
                </a:lnTo>
                <a:lnTo>
                  <a:pt x="3713" y="1141"/>
                </a:lnTo>
                <a:lnTo>
                  <a:pt x="3712" y="1141"/>
                </a:lnTo>
                <a:lnTo>
                  <a:pt x="3711" y="1141"/>
                </a:lnTo>
                <a:lnTo>
                  <a:pt x="3710" y="1141"/>
                </a:lnTo>
                <a:lnTo>
                  <a:pt x="3709" y="1141"/>
                </a:lnTo>
                <a:lnTo>
                  <a:pt x="3708" y="1141"/>
                </a:lnTo>
                <a:lnTo>
                  <a:pt x="3707" y="1141"/>
                </a:lnTo>
                <a:lnTo>
                  <a:pt x="3705" y="1141"/>
                </a:lnTo>
                <a:lnTo>
                  <a:pt x="3705" y="1140"/>
                </a:lnTo>
                <a:lnTo>
                  <a:pt x="3705" y="1138"/>
                </a:lnTo>
                <a:lnTo>
                  <a:pt x="3705" y="1140"/>
                </a:lnTo>
                <a:lnTo>
                  <a:pt x="3705" y="1141"/>
                </a:lnTo>
                <a:lnTo>
                  <a:pt x="3704" y="1141"/>
                </a:lnTo>
                <a:lnTo>
                  <a:pt x="3703" y="1141"/>
                </a:lnTo>
                <a:lnTo>
                  <a:pt x="3702" y="1141"/>
                </a:lnTo>
                <a:lnTo>
                  <a:pt x="3701" y="1141"/>
                </a:lnTo>
                <a:lnTo>
                  <a:pt x="3700" y="1141"/>
                </a:lnTo>
                <a:lnTo>
                  <a:pt x="3699" y="1141"/>
                </a:lnTo>
                <a:lnTo>
                  <a:pt x="3698" y="1141"/>
                </a:lnTo>
                <a:lnTo>
                  <a:pt x="3696" y="1141"/>
                </a:lnTo>
                <a:lnTo>
                  <a:pt x="3696" y="1142"/>
                </a:lnTo>
                <a:lnTo>
                  <a:pt x="3695" y="1142"/>
                </a:lnTo>
                <a:lnTo>
                  <a:pt x="3694" y="1142"/>
                </a:lnTo>
                <a:lnTo>
                  <a:pt x="3693" y="1142"/>
                </a:lnTo>
                <a:lnTo>
                  <a:pt x="3692" y="1142"/>
                </a:lnTo>
                <a:lnTo>
                  <a:pt x="3692" y="1141"/>
                </a:lnTo>
                <a:lnTo>
                  <a:pt x="3692" y="1142"/>
                </a:lnTo>
                <a:lnTo>
                  <a:pt x="3692" y="1141"/>
                </a:lnTo>
                <a:lnTo>
                  <a:pt x="3691" y="1141"/>
                </a:lnTo>
                <a:lnTo>
                  <a:pt x="3691" y="1140"/>
                </a:lnTo>
                <a:lnTo>
                  <a:pt x="3692" y="1140"/>
                </a:lnTo>
                <a:lnTo>
                  <a:pt x="3692" y="1138"/>
                </a:lnTo>
                <a:lnTo>
                  <a:pt x="3692" y="1137"/>
                </a:lnTo>
                <a:lnTo>
                  <a:pt x="3692" y="1138"/>
                </a:lnTo>
                <a:lnTo>
                  <a:pt x="3692" y="1137"/>
                </a:lnTo>
                <a:lnTo>
                  <a:pt x="3692" y="1138"/>
                </a:lnTo>
                <a:lnTo>
                  <a:pt x="3691" y="1138"/>
                </a:lnTo>
                <a:lnTo>
                  <a:pt x="3690" y="1138"/>
                </a:lnTo>
                <a:lnTo>
                  <a:pt x="3690" y="1137"/>
                </a:lnTo>
                <a:lnTo>
                  <a:pt x="3690" y="1138"/>
                </a:lnTo>
                <a:lnTo>
                  <a:pt x="3688" y="1138"/>
                </a:lnTo>
                <a:lnTo>
                  <a:pt x="3688" y="1137"/>
                </a:lnTo>
                <a:lnTo>
                  <a:pt x="3688" y="1138"/>
                </a:lnTo>
                <a:lnTo>
                  <a:pt x="3688" y="1137"/>
                </a:lnTo>
                <a:lnTo>
                  <a:pt x="3688" y="1138"/>
                </a:lnTo>
                <a:lnTo>
                  <a:pt x="3687" y="1138"/>
                </a:lnTo>
                <a:lnTo>
                  <a:pt x="3687" y="1137"/>
                </a:lnTo>
                <a:lnTo>
                  <a:pt x="3687" y="1136"/>
                </a:lnTo>
                <a:lnTo>
                  <a:pt x="3687" y="1137"/>
                </a:lnTo>
                <a:lnTo>
                  <a:pt x="3686" y="1137"/>
                </a:lnTo>
                <a:lnTo>
                  <a:pt x="3686" y="1136"/>
                </a:lnTo>
                <a:lnTo>
                  <a:pt x="3687" y="1136"/>
                </a:lnTo>
                <a:lnTo>
                  <a:pt x="3687" y="1135"/>
                </a:lnTo>
                <a:lnTo>
                  <a:pt x="3686" y="1136"/>
                </a:lnTo>
                <a:lnTo>
                  <a:pt x="3687" y="1136"/>
                </a:lnTo>
                <a:lnTo>
                  <a:pt x="3686" y="1136"/>
                </a:lnTo>
                <a:lnTo>
                  <a:pt x="3686" y="1137"/>
                </a:lnTo>
                <a:lnTo>
                  <a:pt x="3687" y="1137"/>
                </a:lnTo>
                <a:lnTo>
                  <a:pt x="3686" y="1137"/>
                </a:lnTo>
                <a:lnTo>
                  <a:pt x="3687" y="1137"/>
                </a:lnTo>
                <a:lnTo>
                  <a:pt x="3686" y="1137"/>
                </a:lnTo>
                <a:lnTo>
                  <a:pt x="3687" y="1137"/>
                </a:lnTo>
                <a:lnTo>
                  <a:pt x="3686" y="1137"/>
                </a:lnTo>
                <a:lnTo>
                  <a:pt x="3687" y="1137"/>
                </a:lnTo>
                <a:lnTo>
                  <a:pt x="3687" y="1138"/>
                </a:lnTo>
                <a:lnTo>
                  <a:pt x="3688" y="1138"/>
                </a:lnTo>
                <a:lnTo>
                  <a:pt x="3690" y="1138"/>
                </a:lnTo>
                <a:lnTo>
                  <a:pt x="3690" y="1140"/>
                </a:lnTo>
                <a:lnTo>
                  <a:pt x="3690" y="1138"/>
                </a:lnTo>
                <a:lnTo>
                  <a:pt x="3690" y="1140"/>
                </a:lnTo>
                <a:lnTo>
                  <a:pt x="3691" y="1140"/>
                </a:lnTo>
                <a:lnTo>
                  <a:pt x="3690" y="1140"/>
                </a:lnTo>
                <a:lnTo>
                  <a:pt x="3690" y="1141"/>
                </a:lnTo>
                <a:lnTo>
                  <a:pt x="3690" y="1142"/>
                </a:lnTo>
                <a:lnTo>
                  <a:pt x="3688" y="1142"/>
                </a:lnTo>
                <a:lnTo>
                  <a:pt x="3688" y="1143"/>
                </a:lnTo>
                <a:lnTo>
                  <a:pt x="3687" y="1143"/>
                </a:lnTo>
                <a:lnTo>
                  <a:pt x="3687" y="1144"/>
                </a:lnTo>
                <a:lnTo>
                  <a:pt x="3686" y="1144"/>
                </a:lnTo>
                <a:lnTo>
                  <a:pt x="3685" y="1144"/>
                </a:lnTo>
                <a:lnTo>
                  <a:pt x="3684" y="1144"/>
                </a:lnTo>
                <a:lnTo>
                  <a:pt x="3683" y="1144"/>
                </a:lnTo>
                <a:lnTo>
                  <a:pt x="3683" y="1145"/>
                </a:lnTo>
                <a:lnTo>
                  <a:pt x="3683" y="1144"/>
                </a:lnTo>
                <a:lnTo>
                  <a:pt x="3683" y="1145"/>
                </a:lnTo>
                <a:lnTo>
                  <a:pt x="3683" y="1144"/>
                </a:lnTo>
                <a:lnTo>
                  <a:pt x="3683" y="1145"/>
                </a:lnTo>
                <a:lnTo>
                  <a:pt x="3682" y="1145"/>
                </a:lnTo>
                <a:lnTo>
                  <a:pt x="3682" y="1144"/>
                </a:lnTo>
                <a:lnTo>
                  <a:pt x="3681" y="1144"/>
                </a:lnTo>
                <a:lnTo>
                  <a:pt x="3681" y="1145"/>
                </a:lnTo>
                <a:lnTo>
                  <a:pt x="3681" y="1144"/>
                </a:lnTo>
                <a:lnTo>
                  <a:pt x="3681" y="1145"/>
                </a:lnTo>
                <a:lnTo>
                  <a:pt x="3679" y="1145"/>
                </a:lnTo>
                <a:lnTo>
                  <a:pt x="3679" y="1146"/>
                </a:lnTo>
                <a:lnTo>
                  <a:pt x="3679" y="1145"/>
                </a:lnTo>
                <a:lnTo>
                  <a:pt x="3678" y="1145"/>
                </a:lnTo>
                <a:lnTo>
                  <a:pt x="3678" y="1146"/>
                </a:lnTo>
                <a:lnTo>
                  <a:pt x="3677" y="1146"/>
                </a:lnTo>
                <a:lnTo>
                  <a:pt x="3676" y="1146"/>
                </a:lnTo>
                <a:lnTo>
                  <a:pt x="3676" y="1145"/>
                </a:lnTo>
                <a:lnTo>
                  <a:pt x="3676" y="1146"/>
                </a:lnTo>
                <a:lnTo>
                  <a:pt x="3675" y="1146"/>
                </a:lnTo>
                <a:lnTo>
                  <a:pt x="3675" y="1148"/>
                </a:lnTo>
                <a:lnTo>
                  <a:pt x="3674" y="1148"/>
                </a:lnTo>
                <a:lnTo>
                  <a:pt x="3674" y="1146"/>
                </a:lnTo>
                <a:lnTo>
                  <a:pt x="3674" y="1145"/>
                </a:lnTo>
                <a:lnTo>
                  <a:pt x="3674" y="1146"/>
                </a:lnTo>
                <a:lnTo>
                  <a:pt x="3673" y="1146"/>
                </a:lnTo>
                <a:lnTo>
                  <a:pt x="3671" y="1146"/>
                </a:lnTo>
                <a:lnTo>
                  <a:pt x="3671" y="1145"/>
                </a:lnTo>
                <a:lnTo>
                  <a:pt x="3673" y="1145"/>
                </a:lnTo>
                <a:lnTo>
                  <a:pt x="3671" y="1145"/>
                </a:lnTo>
                <a:lnTo>
                  <a:pt x="3673" y="1145"/>
                </a:lnTo>
                <a:lnTo>
                  <a:pt x="3671" y="1145"/>
                </a:lnTo>
                <a:lnTo>
                  <a:pt x="3671" y="1146"/>
                </a:lnTo>
                <a:lnTo>
                  <a:pt x="3671" y="1145"/>
                </a:lnTo>
                <a:lnTo>
                  <a:pt x="3670" y="1145"/>
                </a:lnTo>
                <a:lnTo>
                  <a:pt x="3670" y="1144"/>
                </a:lnTo>
                <a:lnTo>
                  <a:pt x="3669" y="1144"/>
                </a:lnTo>
                <a:lnTo>
                  <a:pt x="3670" y="1144"/>
                </a:lnTo>
                <a:lnTo>
                  <a:pt x="3669" y="1144"/>
                </a:lnTo>
                <a:lnTo>
                  <a:pt x="3669" y="1143"/>
                </a:lnTo>
                <a:lnTo>
                  <a:pt x="3668" y="1143"/>
                </a:lnTo>
                <a:lnTo>
                  <a:pt x="3668" y="1142"/>
                </a:lnTo>
                <a:lnTo>
                  <a:pt x="3668" y="1141"/>
                </a:lnTo>
                <a:lnTo>
                  <a:pt x="3669" y="1141"/>
                </a:lnTo>
                <a:lnTo>
                  <a:pt x="3668" y="1140"/>
                </a:lnTo>
                <a:lnTo>
                  <a:pt x="3669" y="1140"/>
                </a:lnTo>
                <a:lnTo>
                  <a:pt x="3670" y="1140"/>
                </a:lnTo>
                <a:lnTo>
                  <a:pt x="3670" y="1138"/>
                </a:lnTo>
                <a:lnTo>
                  <a:pt x="3669" y="1138"/>
                </a:lnTo>
                <a:lnTo>
                  <a:pt x="3670" y="1138"/>
                </a:lnTo>
                <a:lnTo>
                  <a:pt x="3671" y="1138"/>
                </a:lnTo>
                <a:lnTo>
                  <a:pt x="3670" y="1138"/>
                </a:lnTo>
                <a:lnTo>
                  <a:pt x="3669" y="1138"/>
                </a:lnTo>
                <a:lnTo>
                  <a:pt x="3669" y="1140"/>
                </a:lnTo>
                <a:lnTo>
                  <a:pt x="3670" y="1140"/>
                </a:lnTo>
                <a:lnTo>
                  <a:pt x="3669" y="1140"/>
                </a:lnTo>
                <a:lnTo>
                  <a:pt x="3669" y="1138"/>
                </a:lnTo>
                <a:lnTo>
                  <a:pt x="3669" y="1140"/>
                </a:lnTo>
                <a:lnTo>
                  <a:pt x="3668" y="1140"/>
                </a:lnTo>
                <a:lnTo>
                  <a:pt x="3669" y="1140"/>
                </a:lnTo>
                <a:lnTo>
                  <a:pt x="3668" y="1140"/>
                </a:lnTo>
                <a:lnTo>
                  <a:pt x="3668" y="1141"/>
                </a:lnTo>
                <a:lnTo>
                  <a:pt x="3667" y="1141"/>
                </a:lnTo>
                <a:lnTo>
                  <a:pt x="3667" y="1142"/>
                </a:lnTo>
                <a:lnTo>
                  <a:pt x="3666" y="1142"/>
                </a:lnTo>
                <a:lnTo>
                  <a:pt x="3666" y="1141"/>
                </a:lnTo>
                <a:lnTo>
                  <a:pt x="3665" y="1141"/>
                </a:lnTo>
                <a:lnTo>
                  <a:pt x="3665" y="1140"/>
                </a:lnTo>
                <a:lnTo>
                  <a:pt x="3664" y="1140"/>
                </a:lnTo>
                <a:lnTo>
                  <a:pt x="3664" y="1138"/>
                </a:lnTo>
                <a:lnTo>
                  <a:pt x="3664" y="1140"/>
                </a:lnTo>
                <a:lnTo>
                  <a:pt x="3664" y="1138"/>
                </a:lnTo>
                <a:lnTo>
                  <a:pt x="3662" y="1138"/>
                </a:lnTo>
                <a:lnTo>
                  <a:pt x="3664" y="1138"/>
                </a:lnTo>
                <a:lnTo>
                  <a:pt x="3662" y="1138"/>
                </a:lnTo>
                <a:lnTo>
                  <a:pt x="3664" y="1138"/>
                </a:lnTo>
                <a:lnTo>
                  <a:pt x="3664" y="1140"/>
                </a:lnTo>
                <a:lnTo>
                  <a:pt x="3664" y="1141"/>
                </a:lnTo>
                <a:lnTo>
                  <a:pt x="3664" y="1140"/>
                </a:lnTo>
                <a:lnTo>
                  <a:pt x="3665" y="1140"/>
                </a:lnTo>
                <a:lnTo>
                  <a:pt x="3664" y="1141"/>
                </a:lnTo>
                <a:lnTo>
                  <a:pt x="3665" y="1141"/>
                </a:lnTo>
                <a:lnTo>
                  <a:pt x="3665" y="1142"/>
                </a:lnTo>
                <a:lnTo>
                  <a:pt x="3665" y="1141"/>
                </a:lnTo>
                <a:lnTo>
                  <a:pt x="3666" y="1141"/>
                </a:lnTo>
                <a:lnTo>
                  <a:pt x="3666" y="1142"/>
                </a:lnTo>
                <a:lnTo>
                  <a:pt x="3667" y="1142"/>
                </a:lnTo>
                <a:lnTo>
                  <a:pt x="3667" y="1143"/>
                </a:lnTo>
                <a:lnTo>
                  <a:pt x="3668" y="1143"/>
                </a:lnTo>
                <a:lnTo>
                  <a:pt x="3668" y="1144"/>
                </a:lnTo>
                <a:lnTo>
                  <a:pt x="3668" y="1145"/>
                </a:lnTo>
                <a:lnTo>
                  <a:pt x="3669" y="1145"/>
                </a:lnTo>
                <a:lnTo>
                  <a:pt x="3669" y="1146"/>
                </a:lnTo>
                <a:lnTo>
                  <a:pt x="3670" y="1146"/>
                </a:lnTo>
                <a:lnTo>
                  <a:pt x="3669" y="1146"/>
                </a:lnTo>
                <a:lnTo>
                  <a:pt x="3670" y="1146"/>
                </a:lnTo>
                <a:lnTo>
                  <a:pt x="3670" y="1148"/>
                </a:lnTo>
                <a:lnTo>
                  <a:pt x="3671" y="1148"/>
                </a:lnTo>
                <a:lnTo>
                  <a:pt x="3670" y="1148"/>
                </a:lnTo>
                <a:lnTo>
                  <a:pt x="3670" y="1149"/>
                </a:lnTo>
                <a:lnTo>
                  <a:pt x="3670" y="1150"/>
                </a:lnTo>
                <a:lnTo>
                  <a:pt x="3669" y="1150"/>
                </a:lnTo>
                <a:lnTo>
                  <a:pt x="3668" y="1150"/>
                </a:lnTo>
                <a:lnTo>
                  <a:pt x="3668" y="1151"/>
                </a:lnTo>
                <a:lnTo>
                  <a:pt x="3668" y="1150"/>
                </a:lnTo>
                <a:lnTo>
                  <a:pt x="3667" y="1150"/>
                </a:lnTo>
                <a:lnTo>
                  <a:pt x="3667" y="1151"/>
                </a:lnTo>
                <a:lnTo>
                  <a:pt x="3667" y="1150"/>
                </a:lnTo>
                <a:lnTo>
                  <a:pt x="3666" y="1151"/>
                </a:lnTo>
                <a:lnTo>
                  <a:pt x="3666" y="1150"/>
                </a:lnTo>
                <a:lnTo>
                  <a:pt x="3666" y="1151"/>
                </a:lnTo>
                <a:lnTo>
                  <a:pt x="3665" y="1151"/>
                </a:lnTo>
                <a:lnTo>
                  <a:pt x="3665" y="1150"/>
                </a:lnTo>
                <a:lnTo>
                  <a:pt x="3664" y="1150"/>
                </a:lnTo>
                <a:lnTo>
                  <a:pt x="3665" y="1150"/>
                </a:lnTo>
                <a:lnTo>
                  <a:pt x="3665" y="1151"/>
                </a:lnTo>
                <a:lnTo>
                  <a:pt x="3664" y="1151"/>
                </a:lnTo>
                <a:lnTo>
                  <a:pt x="3664" y="1152"/>
                </a:lnTo>
                <a:lnTo>
                  <a:pt x="3664" y="1151"/>
                </a:lnTo>
                <a:lnTo>
                  <a:pt x="3662" y="1151"/>
                </a:lnTo>
                <a:lnTo>
                  <a:pt x="3662" y="1152"/>
                </a:lnTo>
                <a:lnTo>
                  <a:pt x="3661" y="1152"/>
                </a:lnTo>
                <a:lnTo>
                  <a:pt x="3661" y="1151"/>
                </a:lnTo>
                <a:lnTo>
                  <a:pt x="3661" y="1152"/>
                </a:lnTo>
                <a:lnTo>
                  <a:pt x="3660" y="1152"/>
                </a:lnTo>
                <a:lnTo>
                  <a:pt x="3660" y="1151"/>
                </a:lnTo>
                <a:lnTo>
                  <a:pt x="3661" y="1151"/>
                </a:lnTo>
                <a:lnTo>
                  <a:pt x="3660" y="1151"/>
                </a:lnTo>
                <a:lnTo>
                  <a:pt x="3660" y="1152"/>
                </a:lnTo>
                <a:lnTo>
                  <a:pt x="3660" y="1151"/>
                </a:lnTo>
                <a:lnTo>
                  <a:pt x="3660" y="1152"/>
                </a:lnTo>
                <a:lnTo>
                  <a:pt x="3660" y="1151"/>
                </a:lnTo>
                <a:lnTo>
                  <a:pt x="3660" y="1152"/>
                </a:lnTo>
                <a:lnTo>
                  <a:pt x="3660" y="1153"/>
                </a:lnTo>
                <a:lnTo>
                  <a:pt x="3659" y="1153"/>
                </a:lnTo>
                <a:lnTo>
                  <a:pt x="3658" y="1153"/>
                </a:lnTo>
                <a:lnTo>
                  <a:pt x="3657" y="1153"/>
                </a:lnTo>
                <a:lnTo>
                  <a:pt x="3657" y="1152"/>
                </a:lnTo>
                <a:lnTo>
                  <a:pt x="3657" y="1151"/>
                </a:lnTo>
                <a:lnTo>
                  <a:pt x="3658" y="1151"/>
                </a:lnTo>
                <a:lnTo>
                  <a:pt x="3657" y="1151"/>
                </a:lnTo>
                <a:lnTo>
                  <a:pt x="3656" y="1151"/>
                </a:lnTo>
                <a:lnTo>
                  <a:pt x="3654" y="1151"/>
                </a:lnTo>
                <a:lnTo>
                  <a:pt x="3654" y="1152"/>
                </a:lnTo>
                <a:lnTo>
                  <a:pt x="3654" y="1151"/>
                </a:lnTo>
                <a:lnTo>
                  <a:pt x="3653" y="1151"/>
                </a:lnTo>
                <a:lnTo>
                  <a:pt x="3654" y="1151"/>
                </a:lnTo>
                <a:lnTo>
                  <a:pt x="3653" y="1151"/>
                </a:lnTo>
                <a:lnTo>
                  <a:pt x="3653" y="1152"/>
                </a:lnTo>
                <a:lnTo>
                  <a:pt x="3653" y="1151"/>
                </a:lnTo>
                <a:lnTo>
                  <a:pt x="3653" y="1152"/>
                </a:lnTo>
                <a:lnTo>
                  <a:pt x="3654" y="1152"/>
                </a:lnTo>
                <a:lnTo>
                  <a:pt x="3654" y="1153"/>
                </a:lnTo>
                <a:lnTo>
                  <a:pt x="3653" y="1153"/>
                </a:lnTo>
                <a:lnTo>
                  <a:pt x="3653" y="1154"/>
                </a:lnTo>
                <a:lnTo>
                  <a:pt x="3653" y="1156"/>
                </a:lnTo>
                <a:lnTo>
                  <a:pt x="3652" y="1156"/>
                </a:lnTo>
                <a:lnTo>
                  <a:pt x="3653" y="1156"/>
                </a:lnTo>
                <a:lnTo>
                  <a:pt x="3652" y="1156"/>
                </a:lnTo>
                <a:lnTo>
                  <a:pt x="3651" y="1156"/>
                </a:lnTo>
                <a:lnTo>
                  <a:pt x="3651" y="1157"/>
                </a:lnTo>
                <a:lnTo>
                  <a:pt x="3650" y="1157"/>
                </a:lnTo>
                <a:lnTo>
                  <a:pt x="3651" y="1156"/>
                </a:lnTo>
                <a:lnTo>
                  <a:pt x="3651" y="1154"/>
                </a:lnTo>
                <a:lnTo>
                  <a:pt x="3650" y="1154"/>
                </a:lnTo>
                <a:lnTo>
                  <a:pt x="3650" y="1156"/>
                </a:lnTo>
                <a:lnTo>
                  <a:pt x="3650" y="1157"/>
                </a:lnTo>
                <a:lnTo>
                  <a:pt x="3649" y="1157"/>
                </a:lnTo>
                <a:lnTo>
                  <a:pt x="3648" y="1157"/>
                </a:lnTo>
                <a:lnTo>
                  <a:pt x="3646" y="1157"/>
                </a:lnTo>
                <a:lnTo>
                  <a:pt x="3646" y="1158"/>
                </a:lnTo>
                <a:lnTo>
                  <a:pt x="3646" y="1157"/>
                </a:lnTo>
                <a:lnTo>
                  <a:pt x="3646" y="1158"/>
                </a:lnTo>
                <a:lnTo>
                  <a:pt x="3645" y="1158"/>
                </a:lnTo>
                <a:lnTo>
                  <a:pt x="3644" y="1158"/>
                </a:lnTo>
                <a:lnTo>
                  <a:pt x="3644" y="1159"/>
                </a:lnTo>
                <a:lnTo>
                  <a:pt x="3643" y="1159"/>
                </a:lnTo>
                <a:lnTo>
                  <a:pt x="3642" y="1159"/>
                </a:lnTo>
                <a:lnTo>
                  <a:pt x="3642" y="1160"/>
                </a:lnTo>
                <a:lnTo>
                  <a:pt x="3641" y="1160"/>
                </a:lnTo>
                <a:lnTo>
                  <a:pt x="3640" y="1160"/>
                </a:lnTo>
                <a:lnTo>
                  <a:pt x="3641" y="1160"/>
                </a:lnTo>
                <a:lnTo>
                  <a:pt x="3641" y="1161"/>
                </a:lnTo>
                <a:lnTo>
                  <a:pt x="3640" y="1161"/>
                </a:lnTo>
                <a:lnTo>
                  <a:pt x="3640" y="1160"/>
                </a:lnTo>
                <a:lnTo>
                  <a:pt x="3640" y="1161"/>
                </a:lnTo>
                <a:lnTo>
                  <a:pt x="3639" y="1161"/>
                </a:lnTo>
                <a:lnTo>
                  <a:pt x="3637" y="1161"/>
                </a:lnTo>
                <a:lnTo>
                  <a:pt x="3636" y="1161"/>
                </a:lnTo>
                <a:lnTo>
                  <a:pt x="3636" y="1160"/>
                </a:lnTo>
                <a:lnTo>
                  <a:pt x="3637" y="1160"/>
                </a:lnTo>
                <a:lnTo>
                  <a:pt x="3636" y="1160"/>
                </a:lnTo>
                <a:lnTo>
                  <a:pt x="3637" y="1160"/>
                </a:lnTo>
                <a:lnTo>
                  <a:pt x="3637" y="1159"/>
                </a:lnTo>
                <a:lnTo>
                  <a:pt x="3636" y="1159"/>
                </a:lnTo>
                <a:lnTo>
                  <a:pt x="3637" y="1158"/>
                </a:lnTo>
                <a:lnTo>
                  <a:pt x="3636" y="1158"/>
                </a:lnTo>
                <a:lnTo>
                  <a:pt x="3636" y="1157"/>
                </a:lnTo>
                <a:lnTo>
                  <a:pt x="3636" y="1156"/>
                </a:lnTo>
                <a:lnTo>
                  <a:pt x="3637" y="1156"/>
                </a:lnTo>
                <a:lnTo>
                  <a:pt x="3636" y="1156"/>
                </a:lnTo>
                <a:lnTo>
                  <a:pt x="3637" y="1156"/>
                </a:lnTo>
                <a:lnTo>
                  <a:pt x="3637" y="1154"/>
                </a:lnTo>
                <a:lnTo>
                  <a:pt x="3637" y="1156"/>
                </a:lnTo>
                <a:lnTo>
                  <a:pt x="3637" y="1154"/>
                </a:lnTo>
                <a:lnTo>
                  <a:pt x="3637" y="1156"/>
                </a:lnTo>
                <a:lnTo>
                  <a:pt x="3636" y="1156"/>
                </a:lnTo>
                <a:lnTo>
                  <a:pt x="3636" y="1154"/>
                </a:lnTo>
                <a:lnTo>
                  <a:pt x="3636" y="1153"/>
                </a:lnTo>
                <a:lnTo>
                  <a:pt x="3637" y="1153"/>
                </a:lnTo>
                <a:lnTo>
                  <a:pt x="3636" y="1153"/>
                </a:lnTo>
                <a:lnTo>
                  <a:pt x="3636" y="1154"/>
                </a:lnTo>
                <a:lnTo>
                  <a:pt x="3636" y="1156"/>
                </a:lnTo>
                <a:lnTo>
                  <a:pt x="3635" y="1156"/>
                </a:lnTo>
                <a:lnTo>
                  <a:pt x="3635" y="1157"/>
                </a:lnTo>
                <a:lnTo>
                  <a:pt x="3634" y="1157"/>
                </a:lnTo>
                <a:lnTo>
                  <a:pt x="3633" y="1157"/>
                </a:lnTo>
                <a:lnTo>
                  <a:pt x="3633" y="1156"/>
                </a:lnTo>
                <a:lnTo>
                  <a:pt x="3632" y="1156"/>
                </a:lnTo>
                <a:lnTo>
                  <a:pt x="3633" y="1156"/>
                </a:lnTo>
                <a:lnTo>
                  <a:pt x="3632" y="1156"/>
                </a:lnTo>
                <a:lnTo>
                  <a:pt x="3633" y="1156"/>
                </a:lnTo>
                <a:lnTo>
                  <a:pt x="3632" y="1156"/>
                </a:lnTo>
                <a:lnTo>
                  <a:pt x="3633" y="1156"/>
                </a:lnTo>
                <a:lnTo>
                  <a:pt x="3632" y="1154"/>
                </a:lnTo>
                <a:lnTo>
                  <a:pt x="3632" y="1156"/>
                </a:lnTo>
                <a:lnTo>
                  <a:pt x="3632" y="1154"/>
                </a:lnTo>
                <a:lnTo>
                  <a:pt x="3632" y="1156"/>
                </a:lnTo>
                <a:lnTo>
                  <a:pt x="3632" y="1157"/>
                </a:lnTo>
                <a:lnTo>
                  <a:pt x="3631" y="1157"/>
                </a:lnTo>
                <a:lnTo>
                  <a:pt x="3632" y="1157"/>
                </a:lnTo>
                <a:lnTo>
                  <a:pt x="3633" y="1157"/>
                </a:lnTo>
                <a:lnTo>
                  <a:pt x="3633" y="1158"/>
                </a:lnTo>
                <a:lnTo>
                  <a:pt x="3634" y="1158"/>
                </a:lnTo>
                <a:lnTo>
                  <a:pt x="3635" y="1158"/>
                </a:lnTo>
                <a:lnTo>
                  <a:pt x="3635" y="1159"/>
                </a:lnTo>
                <a:lnTo>
                  <a:pt x="3635" y="1160"/>
                </a:lnTo>
                <a:lnTo>
                  <a:pt x="3634" y="1160"/>
                </a:lnTo>
                <a:lnTo>
                  <a:pt x="3633" y="1160"/>
                </a:lnTo>
                <a:lnTo>
                  <a:pt x="3632" y="1160"/>
                </a:lnTo>
                <a:lnTo>
                  <a:pt x="3632" y="1161"/>
                </a:lnTo>
                <a:lnTo>
                  <a:pt x="3632" y="1160"/>
                </a:lnTo>
                <a:lnTo>
                  <a:pt x="3633" y="1160"/>
                </a:lnTo>
                <a:lnTo>
                  <a:pt x="3632" y="1160"/>
                </a:lnTo>
                <a:lnTo>
                  <a:pt x="3632" y="1161"/>
                </a:lnTo>
                <a:lnTo>
                  <a:pt x="3633" y="1161"/>
                </a:lnTo>
                <a:lnTo>
                  <a:pt x="3633" y="1162"/>
                </a:lnTo>
                <a:lnTo>
                  <a:pt x="3633" y="1163"/>
                </a:lnTo>
                <a:lnTo>
                  <a:pt x="3633" y="1165"/>
                </a:lnTo>
                <a:lnTo>
                  <a:pt x="3632" y="1165"/>
                </a:lnTo>
                <a:lnTo>
                  <a:pt x="3631" y="1165"/>
                </a:lnTo>
                <a:lnTo>
                  <a:pt x="3631" y="1163"/>
                </a:lnTo>
                <a:lnTo>
                  <a:pt x="3629" y="1163"/>
                </a:lnTo>
                <a:lnTo>
                  <a:pt x="3628" y="1163"/>
                </a:lnTo>
                <a:lnTo>
                  <a:pt x="3628" y="1165"/>
                </a:lnTo>
                <a:lnTo>
                  <a:pt x="3627" y="1165"/>
                </a:lnTo>
                <a:lnTo>
                  <a:pt x="3627" y="1166"/>
                </a:lnTo>
                <a:lnTo>
                  <a:pt x="3627" y="1167"/>
                </a:lnTo>
                <a:lnTo>
                  <a:pt x="3627" y="1168"/>
                </a:lnTo>
                <a:lnTo>
                  <a:pt x="3626" y="1168"/>
                </a:lnTo>
                <a:lnTo>
                  <a:pt x="3625" y="1168"/>
                </a:lnTo>
                <a:lnTo>
                  <a:pt x="3624" y="1168"/>
                </a:lnTo>
                <a:lnTo>
                  <a:pt x="3623" y="1168"/>
                </a:lnTo>
                <a:lnTo>
                  <a:pt x="3623" y="1167"/>
                </a:lnTo>
                <a:lnTo>
                  <a:pt x="3622" y="1167"/>
                </a:lnTo>
                <a:lnTo>
                  <a:pt x="3622" y="1166"/>
                </a:lnTo>
                <a:lnTo>
                  <a:pt x="3623" y="1166"/>
                </a:lnTo>
                <a:lnTo>
                  <a:pt x="3622" y="1166"/>
                </a:lnTo>
                <a:lnTo>
                  <a:pt x="3622" y="1165"/>
                </a:lnTo>
                <a:lnTo>
                  <a:pt x="3623" y="1165"/>
                </a:lnTo>
                <a:lnTo>
                  <a:pt x="3623" y="1163"/>
                </a:lnTo>
                <a:lnTo>
                  <a:pt x="3622" y="1163"/>
                </a:lnTo>
                <a:lnTo>
                  <a:pt x="3623" y="1163"/>
                </a:lnTo>
                <a:lnTo>
                  <a:pt x="3623" y="1165"/>
                </a:lnTo>
                <a:lnTo>
                  <a:pt x="3622" y="1163"/>
                </a:lnTo>
                <a:lnTo>
                  <a:pt x="3622" y="1165"/>
                </a:lnTo>
                <a:lnTo>
                  <a:pt x="3622" y="1163"/>
                </a:lnTo>
                <a:lnTo>
                  <a:pt x="3620" y="1163"/>
                </a:lnTo>
                <a:lnTo>
                  <a:pt x="3619" y="1163"/>
                </a:lnTo>
                <a:lnTo>
                  <a:pt x="3620" y="1163"/>
                </a:lnTo>
                <a:lnTo>
                  <a:pt x="3619" y="1163"/>
                </a:lnTo>
                <a:lnTo>
                  <a:pt x="3620" y="1163"/>
                </a:lnTo>
                <a:lnTo>
                  <a:pt x="3619" y="1163"/>
                </a:lnTo>
                <a:lnTo>
                  <a:pt x="3619" y="1165"/>
                </a:lnTo>
                <a:lnTo>
                  <a:pt x="3619" y="1166"/>
                </a:lnTo>
                <a:lnTo>
                  <a:pt x="3618" y="1166"/>
                </a:lnTo>
                <a:lnTo>
                  <a:pt x="3618" y="1167"/>
                </a:lnTo>
                <a:lnTo>
                  <a:pt x="3618" y="1166"/>
                </a:lnTo>
                <a:lnTo>
                  <a:pt x="3618" y="1167"/>
                </a:lnTo>
                <a:lnTo>
                  <a:pt x="3617" y="1167"/>
                </a:lnTo>
                <a:lnTo>
                  <a:pt x="3617" y="1166"/>
                </a:lnTo>
                <a:lnTo>
                  <a:pt x="3618" y="1166"/>
                </a:lnTo>
                <a:lnTo>
                  <a:pt x="3617" y="1166"/>
                </a:lnTo>
                <a:lnTo>
                  <a:pt x="3618" y="1166"/>
                </a:lnTo>
                <a:lnTo>
                  <a:pt x="3618" y="1165"/>
                </a:lnTo>
                <a:lnTo>
                  <a:pt x="3617" y="1166"/>
                </a:lnTo>
                <a:lnTo>
                  <a:pt x="3617" y="1167"/>
                </a:lnTo>
                <a:lnTo>
                  <a:pt x="3617" y="1166"/>
                </a:lnTo>
                <a:lnTo>
                  <a:pt x="3617" y="1165"/>
                </a:lnTo>
                <a:lnTo>
                  <a:pt x="3617" y="1166"/>
                </a:lnTo>
                <a:lnTo>
                  <a:pt x="3616" y="1166"/>
                </a:lnTo>
                <a:lnTo>
                  <a:pt x="3616" y="1165"/>
                </a:lnTo>
                <a:lnTo>
                  <a:pt x="3617" y="1165"/>
                </a:lnTo>
                <a:lnTo>
                  <a:pt x="3616" y="1165"/>
                </a:lnTo>
                <a:lnTo>
                  <a:pt x="3616" y="1166"/>
                </a:lnTo>
                <a:lnTo>
                  <a:pt x="3616" y="1165"/>
                </a:lnTo>
                <a:lnTo>
                  <a:pt x="3616" y="1166"/>
                </a:lnTo>
                <a:lnTo>
                  <a:pt x="3615" y="1166"/>
                </a:lnTo>
                <a:lnTo>
                  <a:pt x="3615" y="1165"/>
                </a:lnTo>
                <a:lnTo>
                  <a:pt x="3615" y="1163"/>
                </a:lnTo>
                <a:lnTo>
                  <a:pt x="3616" y="1163"/>
                </a:lnTo>
                <a:lnTo>
                  <a:pt x="3615" y="1163"/>
                </a:lnTo>
                <a:lnTo>
                  <a:pt x="3615" y="1165"/>
                </a:lnTo>
                <a:lnTo>
                  <a:pt x="3614" y="1165"/>
                </a:lnTo>
                <a:lnTo>
                  <a:pt x="3614" y="1163"/>
                </a:lnTo>
                <a:lnTo>
                  <a:pt x="3614" y="1165"/>
                </a:lnTo>
                <a:lnTo>
                  <a:pt x="3612" y="1163"/>
                </a:lnTo>
                <a:lnTo>
                  <a:pt x="3614" y="1163"/>
                </a:lnTo>
                <a:lnTo>
                  <a:pt x="3614" y="1162"/>
                </a:lnTo>
                <a:lnTo>
                  <a:pt x="3614" y="1161"/>
                </a:lnTo>
                <a:lnTo>
                  <a:pt x="3612" y="1161"/>
                </a:lnTo>
                <a:lnTo>
                  <a:pt x="3614" y="1161"/>
                </a:lnTo>
                <a:lnTo>
                  <a:pt x="3614" y="1162"/>
                </a:lnTo>
                <a:lnTo>
                  <a:pt x="3612" y="1162"/>
                </a:lnTo>
                <a:lnTo>
                  <a:pt x="3614" y="1162"/>
                </a:lnTo>
                <a:lnTo>
                  <a:pt x="3612" y="1162"/>
                </a:lnTo>
                <a:lnTo>
                  <a:pt x="3612" y="1163"/>
                </a:lnTo>
                <a:lnTo>
                  <a:pt x="3611" y="1163"/>
                </a:lnTo>
                <a:lnTo>
                  <a:pt x="3611" y="1162"/>
                </a:lnTo>
                <a:lnTo>
                  <a:pt x="3611" y="1163"/>
                </a:lnTo>
                <a:lnTo>
                  <a:pt x="3610" y="1163"/>
                </a:lnTo>
                <a:lnTo>
                  <a:pt x="3610" y="1162"/>
                </a:lnTo>
                <a:lnTo>
                  <a:pt x="3610" y="1163"/>
                </a:lnTo>
                <a:lnTo>
                  <a:pt x="3611" y="1163"/>
                </a:lnTo>
                <a:lnTo>
                  <a:pt x="3611" y="1162"/>
                </a:lnTo>
                <a:lnTo>
                  <a:pt x="3611" y="1163"/>
                </a:lnTo>
                <a:lnTo>
                  <a:pt x="3611" y="1162"/>
                </a:lnTo>
                <a:lnTo>
                  <a:pt x="3611" y="1163"/>
                </a:lnTo>
                <a:lnTo>
                  <a:pt x="3612" y="1163"/>
                </a:lnTo>
                <a:lnTo>
                  <a:pt x="3612" y="1165"/>
                </a:lnTo>
                <a:lnTo>
                  <a:pt x="3612" y="1166"/>
                </a:lnTo>
                <a:lnTo>
                  <a:pt x="3611" y="1166"/>
                </a:lnTo>
                <a:lnTo>
                  <a:pt x="3612" y="1166"/>
                </a:lnTo>
                <a:lnTo>
                  <a:pt x="3614" y="1166"/>
                </a:lnTo>
                <a:lnTo>
                  <a:pt x="3614" y="1167"/>
                </a:lnTo>
                <a:lnTo>
                  <a:pt x="3614" y="1168"/>
                </a:lnTo>
                <a:lnTo>
                  <a:pt x="3614" y="1169"/>
                </a:lnTo>
                <a:lnTo>
                  <a:pt x="3614" y="1168"/>
                </a:lnTo>
                <a:lnTo>
                  <a:pt x="3614" y="1169"/>
                </a:lnTo>
                <a:lnTo>
                  <a:pt x="3612" y="1169"/>
                </a:lnTo>
                <a:lnTo>
                  <a:pt x="3612" y="1168"/>
                </a:lnTo>
                <a:lnTo>
                  <a:pt x="3612" y="1169"/>
                </a:lnTo>
                <a:lnTo>
                  <a:pt x="3611" y="1169"/>
                </a:lnTo>
                <a:lnTo>
                  <a:pt x="3611" y="1168"/>
                </a:lnTo>
                <a:lnTo>
                  <a:pt x="3611" y="1169"/>
                </a:lnTo>
                <a:lnTo>
                  <a:pt x="3610" y="1169"/>
                </a:lnTo>
                <a:lnTo>
                  <a:pt x="3611" y="1169"/>
                </a:lnTo>
                <a:lnTo>
                  <a:pt x="3610" y="1169"/>
                </a:lnTo>
                <a:lnTo>
                  <a:pt x="3609" y="1169"/>
                </a:lnTo>
                <a:lnTo>
                  <a:pt x="3609" y="1168"/>
                </a:lnTo>
                <a:lnTo>
                  <a:pt x="3609" y="1169"/>
                </a:lnTo>
                <a:lnTo>
                  <a:pt x="3608" y="1169"/>
                </a:lnTo>
                <a:lnTo>
                  <a:pt x="3607" y="1169"/>
                </a:lnTo>
                <a:lnTo>
                  <a:pt x="3607" y="1170"/>
                </a:lnTo>
                <a:lnTo>
                  <a:pt x="3606" y="1170"/>
                </a:lnTo>
                <a:lnTo>
                  <a:pt x="3604" y="1170"/>
                </a:lnTo>
                <a:lnTo>
                  <a:pt x="3604" y="1169"/>
                </a:lnTo>
                <a:lnTo>
                  <a:pt x="3604" y="1170"/>
                </a:lnTo>
                <a:lnTo>
                  <a:pt x="3604" y="1169"/>
                </a:lnTo>
                <a:lnTo>
                  <a:pt x="3604" y="1170"/>
                </a:lnTo>
                <a:lnTo>
                  <a:pt x="3603" y="1170"/>
                </a:lnTo>
                <a:lnTo>
                  <a:pt x="3603" y="1171"/>
                </a:lnTo>
                <a:lnTo>
                  <a:pt x="3602" y="1171"/>
                </a:lnTo>
                <a:lnTo>
                  <a:pt x="3601" y="1171"/>
                </a:lnTo>
                <a:lnTo>
                  <a:pt x="3602" y="1171"/>
                </a:lnTo>
                <a:lnTo>
                  <a:pt x="3601" y="1171"/>
                </a:lnTo>
                <a:lnTo>
                  <a:pt x="3600" y="1171"/>
                </a:lnTo>
                <a:lnTo>
                  <a:pt x="3600" y="1173"/>
                </a:lnTo>
                <a:lnTo>
                  <a:pt x="3600" y="1174"/>
                </a:lnTo>
                <a:lnTo>
                  <a:pt x="3599" y="1174"/>
                </a:lnTo>
                <a:lnTo>
                  <a:pt x="3599" y="1173"/>
                </a:lnTo>
                <a:lnTo>
                  <a:pt x="3599" y="1174"/>
                </a:lnTo>
                <a:lnTo>
                  <a:pt x="3599" y="1173"/>
                </a:lnTo>
                <a:lnTo>
                  <a:pt x="3598" y="1173"/>
                </a:lnTo>
                <a:lnTo>
                  <a:pt x="3599" y="1173"/>
                </a:lnTo>
                <a:lnTo>
                  <a:pt x="3598" y="1173"/>
                </a:lnTo>
                <a:lnTo>
                  <a:pt x="3597" y="1173"/>
                </a:lnTo>
                <a:lnTo>
                  <a:pt x="3597" y="1174"/>
                </a:lnTo>
                <a:lnTo>
                  <a:pt x="3597" y="1173"/>
                </a:lnTo>
                <a:lnTo>
                  <a:pt x="3597" y="1174"/>
                </a:lnTo>
                <a:lnTo>
                  <a:pt x="3595" y="1174"/>
                </a:lnTo>
                <a:lnTo>
                  <a:pt x="3594" y="1174"/>
                </a:lnTo>
                <a:lnTo>
                  <a:pt x="3593" y="1174"/>
                </a:lnTo>
                <a:lnTo>
                  <a:pt x="3593" y="1173"/>
                </a:lnTo>
                <a:lnTo>
                  <a:pt x="3592" y="1173"/>
                </a:lnTo>
                <a:lnTo>
                  <a:pt x="3591" y="1173"/>
                </a:lnTo>
                <a:lnTo>
                  <a:pt x="3591" y="1171"/>
                </a:lnTo>
                <a:lnTo>
                  <a:pt x="3591" y="1173"/>
                </a:lnTo>
                <a:lnTo>
                  <a:pt x="3591" y="1171"/>
                </a:lnTo>
                <a:lnTo>
                  <a:pt x="3591" y="1173"/>
                </a:lnTo>
                <a:lnTo>
                  <a:pt x="3590" y="1173"/>
                </a:lnTo>
                <a:lnTo>
                  <a:pt x="3590" y="1171"/>
                </a:lnTo>
                <a:lnTo>
                  <a:pt x="3590" y="1173"/>
                </a:lnTo>
                <a:lnTo>
                  <a:pt x="3589" y="1173"/>
                </a:lnTo>
                <a:lnTo>
                  <a:pt x="3589" y="1171"/>
                </a:lnTo>
                <a:lnTo>
                  <a:pt x="3587" y="1171"/>
                </a:lnTo>
                <a:lnTo>
                  <a:pt x="3587" y="1170"/>
                </a:lnTo>
                <a:lnTo>
                  <a:pt x="3586" y="1170"/>
                </a:lnTo>
                <a:lnTo>
                  <a:pt x="3586" y="1169"/>
                </a:lnTo>
                <a:lnTo>
                  <a:pt x="3586" y="1170"/>
                </a:lnTo>
                <a:lnTo>
                  <a:pt x="3586" y="1169"/>
                </a:lnTo>
                <a:lnTo>
                  <a:pt x="3585" y="1169"/>
                </a:lnTo>
                <a:lnTo>
                  <a:pt x="3585" y="1168"/>
                </a:lnTo>
                <a:lnTo>
                  <a:pt x="3585" y="1167"/>
                </a:lnTo>
                <a:lnTo>
                  <a:pt x="3586" y="1167"/>
                </a:lnTo>
                <a:lnTo>
                  <a:pt x="3586" y="1168"/>
                </a:lnTo>
                <a:lnTo>
                  <a:pt x="3586" y="1167"/>
                </a:lnTo>
                <a:lnTo>
                  <a:pt x="3586" y="1168"/>
                </a:lnTo>
                <a:lnTo>
                  <a:pt x="3585" y="1168"/>
                </a:lnTo>
                <a:lnTo>
                  <a:pt x="3586" y="1168"/>
                </a:lnTo>
                <a:lnTo>
                  <a:pt x="3586" y="1169"/>
                </a:lnTo>
                <a:lnTo>
                  <a:pt x="3586" y="1170"/>
                </a:lnTo>
                <a:lnTo>
                  <a:pt x="3587" y="1170"/>
                </a:lnTo>
                <a:lnTo>
                  <a:pt x="3587" y="1169"/>
                </a:lnTo>
                <a:lnTo>
                  <a:pt x="3587" y="1170"/>
                </a:lnTo>
                <a:lnTo>
                  <a:pt x="3587" y="1169"/>
                </a:lnTo>
                <a:lnTo>
                  <a:pt x="3589" y="1169"/>
                </a:lnTo>
                <a:lnTo>
                  <a:pt x="3587" y="1169"/>
                </a:lnTo>
                <a:lnTo>
                  <a:pt x="3589" y="1169"/>
                </a:lnTo>
                <a:lnTo>
                  <a:pt x="3589" y="1170"/>
                </a:lnTo>
                <a:lnTo>
                  <a:pt x="3589" y="1169"/>
                </a:lnTo>
                <a:lnTo>
                  <a:pt x="3589" y="1170"/>
                </a:lnTo>
                <a:lnTo>
                  <a:pt x="3589" y="1169"/>
                </a:lnTo>
                <a:lnTo>
                  <a:pt x="3589" y="1168"/>
                </a:lnTo>
                <a:lnTo>
                  <a:pt x="3590" y="1168"/>
                </a:lnTo>
                <a:lnTo>
                  <a:pt x="3590" y="1169"/>
                </a:lnTo>
                <a:lnTo>
                  <a:pt x="3590" y="1170"/>
                </a:lnTo>
                <a:lnTo>
                  <a:pt x="3591" y="1170"/>
                </a:lnTo>
                <a:lnTo>
                  <a:pt x="3590" y="1170"/>
                </a:lnTo>
                <a:lnTo>
                  <a:pt x="3591" y="1170"/>
                </a:lnTo>
                <a:lnTo>
                  <a:pt x="3591" y="1171"/>
                </a:lnTo>
                <a:lnTo>
                  <a:pt x="3591" y="1170"/>
                </a:lnTo>
                <a:lnTo>
                  <a:pt x="3592" y="1170"/>
                </a:lnTo>
                <a:lnTo>
                  <a:pt x="3591" y="1170"/>
                </a:lnTo>
                <a:lnTo>
                  <a:pt x="3592" y="1170"/>
                </a:lnTo>
                <a:lnTo>
                  <a:pt x="3592" y="1169"/>
                </a:lnTo>
                <a:lnTo>
                  <a:pt x="3593" y="1169"/>
                </a:lnTo>
                <a:lnTo>
                  <a:pt x="3594" y="1169"/>
                </a:lnTo>
                <a:lnTo>
                  <a:pt x="3593" y="1169"/>
                </a:lnTo>
                <a:lnTo>
                  <a:pt x="3594" y="1169"/>
                </a:lnTo>
                <a:lnTo>
                  <a:pt x="3593" y="1169"/>
                </a:lnTo>
                <a:lnTo>
                  <a:pt x="3593" y="1168"/>
                </a:lnTo>
                <a:lnTo>
                  <a:pt x="3593" y="1167"/>
                </a:lnTo>
                <a:lnTo>
                  <a:pt x="3594" y="1167"/>
                </a:lnTo>
                <a:lnTo>
                  <a:pt x="3594" y="1166"/>
                </a:lnTo>
                <a:lnTo>
                  <a:pt x="3595" y="1166"/>
                </a:lnTo>
                <a:lnTo>
                  <a:pt x="3597" y="1166"/>
                </a:lnTo>
                <a:lnTo>
                  <a:pt x="3598" y="1166"/>
                </a:lnTo>
                <a:lnTo>
                  <a:pt x="3597" y="1166"/>
                </a:lnTo>
                <a:lnTo>
                  <a:pt x="3597" y="1165"/>
                </a:lnTo>
                <a:lnTo>
                  <a:pt x="3595" y="1166"/>
                </a:lnTo>
                <a:lnTo>
                  <a:pt x="3595" y="1165"/>
                </a:lnTo>
                <a:lnTo>
                  <a:pt x="3597" y="1165"/>
                </a:lnTo>
                <a:lnTo>
                  <a:pt x="3597" y="1163"/>
                </a:lnTo>
                <a:lnTo>
                  <a:pt x="3595" y="1163"/>
                </a:lnTo>
                <a:lnTo>
                  <a:pt x="3597" y="1163"/>
                </a:lnTo>
                <a:lnTo>
                  <a:pt x="3598" y="1163"/>
                </a:lnTo>
                <a:lnTo>
                  <a:pt x="3598" y="1162"/>
                </a:lnTo>
                <a:lnTo>
                  <a:pt x="3597" y="1162"/>
                </a:lnTo>
                <a:lnTo>
                  <a:pt x="3595" y="1162"/>
                </a:lnTo>
                <a:lnTo>
                  <a:pt x="3595" y="1163"/>
                </a:lnTo>
                <a:lnTo>
                  <a:pt x="3595" y="1162"/>
                </a:lnTo>
                <a:lnTo>
                  <a:pt x="3594" y="1162"/>
                </a:lnTo>
                <a:lnTo>
                  <a:pt x="3594" y="1161"/>
                </a:lnTo>
                <a:lnTo>
                  <a:pt x="3594" y="1162"/>
                </a:lnTo>
                <a:lnTo>
                  <a:pt x="3595" y="1162"/>
                </a:lnTo>
                <a:lnTo>
                  <a:pt x="3597" y="1162"/>
                </a:lnTo>
                <a:lnTo>
                  <a:pt x="3597" y="1161"/>
                </a:lnTo>
                <a:lnTo>
                  <a:pt x="3598" y="1161"/>
                </a:lnTo>
                <a:lnTo>
                  <a:pt x="3598" y="1160"/>
                </a:lnTo>
                <a:lnTo>
                  <a:pt x="3598" y="1159"/>
                </a:lnTo>
                <a:lnTo>
                  <a:pt x="3599" y="1159"/>
                </a:lnTo>
                <a:lnTo>
                  <a:pt x="3598" y="1159"/>
                </a:lnTo>
                <a:lnTo>
                  <a:pt x="3598" y="1158"/>
                </a:lnTo>
                <a:lnTo>
                  <a:pt x="3598" y="1157"/>
                </a:lnTo>
                <a:lnTo>
                  <a:pt x="3598" y="1156"/>
                </a:lnTo>
                <a:lnTo>
                  <a:pt x="3598" y="1157"/>
                </a:lnTo>
                <a:lnTo>
                  <a:pt x="3597" y="1157"/>
                </a:lnTo>
                <a:lnTo>
                  <a:pt x="3597" y="1156"/>
                </a:lnTo>
                <a:lnTo>
                  <a:pt x="3597" y="1157"/>
                </a:lnTo>
                <a:lnTo>
                  <a:pt x="3598" y="1157"/>
                </a:lnTo>
                <a:lnTo>
                  <a:pt x="3598" y="1156"/>
                </a:lnTo>
                <a:lnTo>
                  <a:pt x="3598" y="1157"/>
                </a:lnTo>
                <a:lnTo>
                  <a:pt x="3598" y="1158"/>
                </a:lnTo>
                <a:lnTo>
                  <a:pt x="3598" y="1159"/>
                </a:lnTo>
                <a:lnTo>
                  <a:pt x="3598" y="1158"/>
                </a:lnTo>
                <a:lnTo>
                  <a:pt x="3598" y="1157"/>
                </a:lnTo>
                <a:lnTo>
                  <a:pt x="3598" y="1158"/>
                </a:lnTo>
                <a:lnTo>
                  <a:pt x="3598" y="1159"/>
                </a:lnTo>
                <a:lnTo>
                  <a:pt x="3597" y="1159"/>
                </a:lnTo>
                <a:lnTo>
                  <a:pt x="3595" y="1159"/>
                </a:lnTo>
                <a:lnTo>
                  <a:pt x="3595" y="1160"/>
                </a:lnTo>
                <a:lnTo>
                  <a:pt x="3594" y="1160"/>
                </a:lnTo>
                <a:lnTo>
                  <a:pt x="3594" y="1161"/>
                </a:lnTo>
                <a:lnTo>
                  <a:pt x="3593" y="1161"/>
                </a:lnTo>
                <a:lnTo>
                  <a:pt x="3594" y="1161"/>
                </a:lnTo>
                <a:lnTo>
                  <a:pt x="3593" y="1161"/>
                </a:lnTo>
                <a:lnTo>
                  <a:pt x="3593" y="1160"/>
                </a:lnTo>
                <a:lnTo>
                  <a:pt x="3593" y="1159"/>
                </a:lnTo>
                <a:lnTo>
                  <a:pt x="3594" y="1159"/>
                </a:lnTo>
                <a:lnTo>
                  <a:pt x="3594" y="1158"/>
                </a:lnTo>
                <a:lnTo>
                  <a:pt x="3594" y="1157"/>
                </a:lnTo>
                <a:lnTo>
                  <a:pt x="3593" y="1157"/>
                </a:lnTo>
                <a:lnTo>
                  <a:pt x="3593" y="1156"/>
                </a:lnTo>
                <a:lnTo>
                  <a:pt x="3594" y="1156"/>
                </a:lnTo>
                <a:lnTo>
                  <a:pt x="3594" y="1157"/>
                </a:lnTo>
                <a:lnTo>
                  <a:pt x="3594" y="1156"/>
                </a:lnTo>
                <a:lnTo>
                  <a:pt x="3594" y="1157"/>
                </a:lnTo>
                <a:lnTo>
                  <a:pt x="3594" y="1156"/>
                </a:lnTo>
                <a:lnTo>
                  <a:pt x="3595" y="1156"/>
                </a:lnTo>
                <a:lnTo>
                  <a:pt x="3595" y="1154"/>
                </a:lnTo>
                <a:lnTo>
                  <a:pt x="3595" y="1153"/>
                </a:lnTo>
                <a:lnTo>
                  <a:pt x="3595" y="1152"/>
                </a:lnTo>
                <a:lnTo>
                  <a:pt x="3597" y="1152"/>
                </a:lnTo>
                <a:lnTo>
                  <a:pt x="3595" y="1152"/>
                </a:lnTo>
                <a:lnTo>
                  <a:pt x="3597" y="1152"/>
                </a:lnTo>
                <a:lnTo>
                  <a:pt x="3597" y="1151"/>
                </a:lnTo>
                <a:lnTo>
                  <a:pt x="3598" y="1151"/>
                </a:lnTo>
                <a:lnTo>
                  <a:pt x="3598" y="1152"/>
                </a:lnTo>
                <a:lnTo>
                  <a:pt x="3598" y="1153"/>
                </a:lnTo>
                <a:lnTo>
                  <a:pt x="3599" y="1153"/>
                </a:lnTo>
                <a:lnTo>
                  <a:pt x="3600" y="1153"/>
                </a:lnTo>
                <a:lnTo>
                  <a:pt x="3601" y="1153"/>
                </a:lnTo>
                <a:lnTo>
                  <a:pt x="3601" y="1154"/>
                </a:lnTo>
                <a:lnTo>
                  <a:pt x="3601" y="1153"/>
                </a:lnTo>
                <a:lnTo>
                  <a:pt x="3601" y="1154"/>
                </a:lnTo>
                <a:lnTo>
                  <a:pt x="3602" y="1154"/>
                </a:lnTo>
                <a:lnTo>
                  <a:pt x="3601" y="1154"/>
                </a:lnTo>
                <a:lnTo>
                  <a:pt x="3601" y="1153"/>
                </a:lnTo>
                <a:lnTo>
                  <a:pt x="3602" y="1153"/>
                </a:lnTo>
                <a:lnTo>
                  <a:pt x="3603" y="1153"/>
                </a:lnTo>
                <a:lnTo>
                  <a:pt x="3603" y="1154"/>
                </a:lnTo>
                <a:lnTo>
                  <a:pt x="3604" y="1154"/>
                </a:lnTo>
                <a:lnTo>
                  <a:pt x="3604" y="1153"/>
                </a:lnTo>
                <a:lnTo>
                  <a:pt x="3603" y="1153"/>
                </a:lnTo>
                <a:lnTo>
                  <a:pt x="3603" y="1152"/>
                </a:lnTo>
                <a:lnTo>
                  <a:pt x="3604" y="1152"/>
                </a:lnTo>
                <a:lnTo>
                  <a:pt x="3604" y="1153"/>
                </a:lnTo>
                <a:lnTo>
                  <a:pt x="3604" y="1152"/>
                </a:lnTo>
                <a:lnTo>
                  <a:pt x="3606" y="1152"/>
                </a:lnTo>
                <a:lnTo>
                  <a:pt x="3604" y="1152"/>
                </a:lnTo>
                <a:lnTo>
                  <a:pt x="3604" y="1151"/>
                </a:lnTo>
                <a:lnTo>
                  <a:pt x="3604" y="1150"/>
                </a:lnTo>
                <a:lnTo>
                  <a:pt x="3606" y="1150"/>
                </a:lnTo>
                <a:lnTo>
                  <a:pt x="3604" y="1150"/>
                </a:lnTo>
                <a:lnTo>
                  <a:pt x="3604" y="1149"/>
                </a:lnTo>
                <a:lnTo>
                  <a:pt x="3604" y="1150"/>
                </a:lnTo>
                <a:lnTo>
                  <a:pt x="3603" y="1150"/>
                </a:lnTo>
                <a:lnTo>
                  <a:pt x="3603" y="1151"/>
                </a:lnTo>
                <a:lnTo>
                  <a:pt x="3603" y="1150"/>
                </a:lnTo>
                <a:lnTo>
                  <a:pt x="3603" y="1151"/>
                </a:lnTo>
                <a:lnTo>
                  <a:pt x="3602" y="1151"/>
                </a:lnTo>
                <a:lnTo>
                  <a:pt x="3601" y="1151"/>
                </a:lnTo>
                <a:lnTo>
                  <a:pt x="3602" y="1151"/>
                </a:lnTo>
                <a:lnTo>
                  <a:pt x="3602" y="1150"/>
                </a:lnTo>
                <a:lnTo>
                  <a:pt x="3602" y="1151"/>
                </a:lnTo>
                <a:lnTo>
                  <a:pt x="3601" y="1151"/>
                </a:lnTo>
                <a:lnTo>
                  <a:pt x="3600" y="1151"/>
                </a:lnTo>
                <a:lnTo>
                  <a:pt x="3600" y="1150"/>
                </a:lnTo>
                <a:lnTo>
                  <a:pt x="3599" y="1150"/>
                </a:lnTo>
                <a:lnTo>
                  <a:pt x="3599" y="1149"/>
                </a:lnTo>
                <a:lnTo>
                  <a:pt x="3599" y="1148"/>
                </a:lnTo>
                <a:lnTo>
                  <a:pt x="3598" y="1148"/>
                </a:lnTo>
                <a:lnTo>
                  <a:pt x="3598" y="1146"/>
                </a:lnTo>
                <a:lnTo>
                  <a:pt x="3598" y="1148"/>
                </a:lnTo>
                <a:lnTo>
                  <a:pt x="3598" y="1146"/>
                </a:lnTo>
                <a:lnTo>
                  <a:pt x="3598" y="1145"/>
                </a:lnTo>
                <a:lnTo>
                  <a:pt x="3598" y="1144"/>
                </a:lnTo>
                <a:lnTo>
                  <a:pt x="3598" y="1143"/>
                </a:lnTo>
                <a:lnTo>
                  <a:pt x="3599" y="1143"/>
                </a:lnTo>
                <a:lnTo>
                  <a:pt x="3599" y="1142"/>
                </a:lnTo>
                <a:lnTo>
                  <a:pt x="3599" y="1141"/>
                </a:lnTo>
                <a:lnTo>
                  <a:pt x="3599" y="1142"/>
                </a:lnTo>
                <a:lnTo>
                  <a:pt x="3600" y="1142"/>
                </a:lnTo>
                <a:lnTo>
                  <a:pt x="3600" y="1141"/>
                </a:lnTo>
                <a:lnTo>
                  <a:pt x="3600" y="1142"/>
                </a:lnTo>
                <a:lnTo>
                  <a:pt x="3600" y="1141"/>
                </a:lnTo>
                <a:lnTo>
                  <a:pt x="3599" y="1141"/>
                </a:lnTo>
                <a:lnTo>
                  <a:pt x="3600" y="1141"/>
                </a:lnTo>
                <a:lnTo>
                  <a:pt x="3599" y="1141"/>
                </a:lnTo>
                <a:lnTo>
                  <a:pt x="3599" y="1142"/>
                </a:lnTo>
                <a:lnTo>
                  <a:pt x="3599" y="1141"/>
                </a:lnTo>
                <a:lnTo>
                  <a:pt x="3599" y="1142"/>
                </a:lnTo>
                <a:lnTo>
                  <a:pt x="3599" y="1143"/>
                </a:lnTo>
                <a:lnTo>
                  <a:pt x="3599" y="1142"/>
                </a:lnTo>
                <a:lnTo>
                  <a:pt x="3599" y="1143"/>
                </a:lnTo>
                <a:lnTo>
                  <a:pt x="3598" y="1143"/>
                </a:lnTo>
                <a:lnTo>
                  <a:pt x="3598" y="1144"/>
                </a:lnTo>
                <a:lnTo>
                  <a:pt x="3597" y="1144"/>
                </a:lnTo>
                <a:lnTo>
                  <a:pt x="3595" y="1144"/>
                </a:lnTo>
                <a:lnTo>
                  <a:pt x="3595" y="1143"/>
                </a:lnTo>
                <a:lnTo>
                  <a:pt x="3595" y="1144"/>
                </a:lnTo>
                <a:lnTo>
                  <a:pt x="3597" y="1144"/>
                </a:lnTo>
                <a:lnTo>
                  <a:pt x="3597" y="1145"/>
                </a:lnTo>
                <a:lnTo>
                  <a:pt x="3597" y="1146"/>
                </a:lnTo>
                <a:lnTo>
                  <a:pt x="3598" y="1146"/>
                </a:lnTo>
                <a:lnTo>
                  <a:pt x="3597" y="1146"/>
                </a:lnTo>
                <a:lnTo>
                  <a:pt x="3597" y="1148"/>
                </a:lnTo>
                <a:lnTo>
                  <a:pt x="3598" y="1148"/>
                </a:lnTo>
                <a:lnTo>
                  <a:pt x="3598" y="1146"/>
                </a:lnTo>
                <a:lnTo>
                  <a:pt x="3597" y="1146"/>
                </a:lnTo>
                <a:lnTo>
                  <a:pt x="3598" y="1146"/>
                </a:lnTo>
                <a:lnTo>
                  <a:pt x="3598" y="1148"/>
                </a:lnTo>
                <a:lnTo>
                  <a:pt x="3597" y="1148"/>
                </a:lnTo>
                <a:lnTo>
                  <a:pt x="3597" y="1149"/>
                </a:lnTo>
                <a:lnTo>
                  <a:pt x="3595" y="1149"/>
                </a:lnTo>
                <a:lnTo>
                  <a:pt x="3594" y="1149"/>
                </a:lnTo>
                <a:lnTo>
                  <a:pt x="3594" y="1148"/>
                </a:lnTo>
                <a:lnTo>
                  <a:pt x="3594" y="1149"/>
                </a:lnTo>
                <a:lnTo>
                  <a:pt x="3593" y="1149"/>
                </a:lnTo>
                <a:lnTo>
                  <a:pt x="3593" y="1148"/>
                </a:lnTo>
                <a:lnTo>
                  <a:pt x="3592" y="1148"/>
                </a:lnTo>
                <a:lnTo>
                  <a:pt x="3591" y="1148"/>
                </a:lnTo>
                <a:lnTo>
                  <a:pt x="3591" y="1146"/>
                </a:lnTo>
                <a:lnTo>
                  <a:pt x="3590" y="1146"/>
                </a:lnTo>
                <a:lnTo>
                  <a:pt x="3591" y="1146"/>
                </a:lnTo>
                <a:lnTo>
                  <a:pt x="3591" y="1145"/>
                </a:lnTo>
                <a:lnTo>
                  <a:pt x="3592" y="1145"/>
                </a:lnTo>
                <a:lnTo>
                  <a:pt x="3591" y="1145"/>
                </a:lnTo>
                <a:lnTo>
                  <a:pt x="3591" y="1144"/>
                </a:lnTo>
                <a:lnTo>
                  <a:pt x="3591" y="1143"/>
                </a:lnTo>
                <a:lnTo>
                  <a:pt x="3590" y="1143"/>
                </a:lnTo>
                <a:lnTo>
                  <a:pt x="3589" y="1143"/>
                </a:lnTo>
                <a:lnTo>
                  <a:pt x="3589" y="1142"/>
                </a:lnTo>
                <a:lnTo>
                  <a:pt x="3587" y="1142"/>
                </a:lnTo>
                <a:lnTo>
                  <a:pt x="3587" y="1143"/>
                </a:lnTo>
                <a:lnTo>
                  <a:pt x="3587" y="1142"/>
                </a:lnTo>
                <a:lnTo>
                  <a:pt x="3589" y="1142"/>
                </a:lnTo>
                <a:lnTo>
                  <a:pt x="3589" y="1141"/>
                </a:lnTo>
                <a:lnTo>
                  <a:pt x="3590" y="1141"/>
                </a:lnTo>
                <a:lnTo>
                  <a:pt x="3590" y="1140"/>
                </a:lnTo>
                <a:lnTo>
                  <a:pt x="3590" y="1141"/>
                </a:lnTo>
                <a:lnTo>
                  <a:pt x="3589" y="1141"/>
                </a:lnTo>
                <a:lnTo>
                  <a:pt x="3589" y="1140"/>
                </a:lnTo>
                <a:lnTo>
                  <a:pt x="3589" y="1141"/>
                </a:lnTo>
                <a:lnTo>
                  <a:pt x="3587" y="1142"/>
                </a:lnTo>
                <a:lnTo>
                  <a:pt x="3586" y="1142"/>
                </a:lnTo>
                <a:lnTo>
                  <a:pt x="3586" y="1141"/>
                </a:lnTo>
                <a:lnTo>
                  <a:pt x="3586" y="1140"/>
                </a:lnTo>
                <a:lnTo>
                  <a:pt x="3586" y="1138"/>
                </a:lnTo>
                <a:lnTo>
                  <a:pt x="3586" y="1140"/>
                </a:lnTo>
                <a:lnTo>
                  <a:pt x="3586" y="1138"/>
                </a:lnTo>
                <a:lnTo>
                  <a:pt x="3585" y="1138"/>
                </a:lnTo>
                <a:lnTo>
                  <a:pt x="3584" y="1138"/>
                </a:lnTo>
                <a:lnTo>
                  <a:pt x="3585" y="1138"/>
                </a:lnTo>
                <a:lnTo>
                  <a:pt x="3584" y="1138"/>
                </a:lnTo>
                <a:lnTo>
                  <a:pt x="3585" y="1138"/>
                </a:lnTo>
                <a:lnTo>
                  <a:pt x="3585" y="1137"/>
                </a:lnTo>
                <a:lnTo>
                  <a:pt x="3585" y="1136"/>
                </a:lnTo>
                <a:lnTo>
                  <a:pt x="3585" y="1135"/>
                </a:lnTo>
                <a:lnTo>
                  <a:pt x="3586" y="1135"/>
                </a:lnTo>
                <a:lnTo>
                  <a:pt x="3586" y="1134"/>
                </a:lnTo>
                <a:lnTo>
                  <a:pt x="3585" y="1134"/>
                </a:lnTo>
                <a:lnTo>
                  <a:pt x="3585" y="1133"/>
                </a:lnTo>
                <a:lnTo>
                  <a:pt x="3584" y="1133"/>
                </a:lnTo>
                <a:lnTo>
                  <a:pt x="3583" y="1133"/>
                </a:lnTo>
                <a:lnTo>
                  <a:pt x="3583" y="1132"/>
                </a:lnTo>
                <a:lnTo>
                  <a:pt x="3583" y="1131"/>
                </a:lnTo>
                <a:lnTo>
                  <a:pt x="3584" y="1131"/>
                </a:lnTo>
                <a:lnTo>
                  <a:pt x="3584" y="1129"/>
                </a:lnTo>
                <a:lnTo>
                  <a:pt x="3584" y="1128"/>
                </a:lnTo>
                <a:lnTo>
                  <a:pt x="3585" y="1128"/>
                </a:lnTo>
                <a:lnTo>
                  <a:pt x="3584" y="1128"/>
                </a:lnTo>
                <a:lnTo>
                  <a:pt x="3584" y="1127"/>
                </a:lnTo>
                <a:lnTo>
                  <a:pt x="3584" y="1126"/>
                </a:lnTo>
                <a:lnTo>
                  <a:pt x="3584" y="1127"/>
                </a:lnTo>
                <a:lnTo>
                  <a:pt x="3585" y="1127"/>
                </a:lnTo>
                <a:lnTo>
                  <a:pt x="3586" y="1127"/>
                </a:lnTo>
                <a:lnTo>
                  <a:pt x="3586" y="1126"/>
                </a:lnTo>
                <a:lnTo>
                  <a:pt x="3585" y="1126"/>
                </a:lnTo>
                <a:lnTo>
                  <a:pt x="3585" y="1125"/>
                </a:lnTo>
                <a:lnTo>
                  <a:pt x="3585" y="1126"/>
                </a:lnTo>
                <a:lnTo>
                  <a:pt x="3586" y="1126"/>
                </a:lnTo>
                <a:lnTo>
                  <a:pt x="3585" y="1126"/>
                </a:lnTo>
                <a:lnTo>
                  <a:pt x="3585" y="1127"/>
                </a:lnTo>
                <a:lnTo>
                  <a:pt x="3585" y="1126"/>
                </a:lnTo>
                <a:lnTo>
                  <a:pt x="3584" y="1126"/>
                </a:lnTo>
                <a:lnTo>
                  <a:pt x="3583" y="1126"/>
                </a:lnTo>
                <a:lnTo>
                  <a:pt x="3582" y="1126"/>
                </a:lnTo>
                <a:lnTo>
                  <a:pt x="3583" y="1126"/>
                </a:lnTo>
                <a:lnTo>
                  <a:pt x="3582" y="1126"/>
                </a:lnTo>
                <a:lnTo>
                  <a:pt x="3582" y="1125"/>
                </a:lnTo>
                <a:lnTo>
                  <a:pt x="3582" y="1124"/>
                </a:lnTo>
                <a:lnTo>
                  <a:pt x="3582" y="1123"/>
                </a:lnTo>
                <a:lnTo>
                  <a:pt x="3581" y="1123"/>
                </a:lnTo>
                <a:lnTo>
                  <a:pt x="3581" y="1121"/>
                </a:lnTo>
                <a:lnTo>
                  <a:pt x="3580" y="1121"/>
                </a:lnTo>
                <a:lnTo>
                  <a:pt x="3580" y="1120"/>
                </a:lnTo>
                <a:lnTo>
                  <a:pt x="3578" y="1120"/>
                </a:lnTo>
                <a:lnTo>
                  <a:pt x="3577" y="1120"/>
                </a:lnTo>
                <a:lnTo>
                  <a:pt x="3577" y="1119"/>
                </a:lnTo>
                <a:lnTo>
                  <a:pt x="3577" y="1118"/>
                </a:lnTo>
                <a:lnTo>
                  <a:pt x="3576" y="1118"/>
                </a:lnTo>
                <a:lnTo>
                  <a:pt x="3576" y="1117"/>
                </a:lnTo>
                <a:lnTo>
                  <a:pt x="3575" y="1117"/>
                </a:lnTo>
                <a:lnTo>
                  <a:pt x="3575" y="1116"/>
                </a:lnTo>
                <a:lnTo>
                  <a:pt x="3574" y="1116"/>
                </a:lnTo>
                <a:lnTo>
                  <a:pt x="3574" y="1117"/>
                </a:lnTo>
                <a:lnTo>
                  <a:pt x="3573" y="1117"/>
                </a:lnTo>
                <a:lnTo>
                  <a:pt x="3572" y="1117"/>
                </a:lnTo>
                <a:lnTo>
                  <a:pt x="3573" y="1117"/>
                </a:lnTo>
                <a:lnTo>
                  <a:pt x="3572" y="1117"/>
                </a:lnTo>
                <a:lnTo>
                  <a:pt x="3572" y="1118"/>
                </a:lnTo>
                <a:lnTo>
                  <a:pt x="3572" y="1117"/>
                </a:lnTo>
                <a:lnTo>
                  <a:pt x="3572" y="1118"/>
                </a:lnTo>
                <a:lnTo>
                  <a:pt x="3572" y="1117"/>
                </a:lnTo>
                <a:lnTo>
                  <a:pt x="3572" y="1118"/>
                </a:lnTo>
                <a:lnTo>
                  <a:pt x="3572" y="1117"/>
                </a:lnTo>
                <a:lnTo>
                  <a:pt x="3572" y="1118"/>
                </a:lnTo>
                <a:lnTo>
                  <a:pt x="3572" y="1117"/>
                </a:lnTo>
                <a:lnTo>
                  <a:pt x="3570" y="1117"/>
                </a:lnTo>
                <a:lnTo>
                  <a:pt x="3570" y="1116"/>
                </a:lnTo>
                <a:lnTo>
                  <a:pt x="3570" y="1117"/>
                </a:lnTo>
                <a:lnTo>
                  <a:pt x="3570" y="1116"/>
                </a:lnTo>
                <a:lnTo>
                  <a:pt x="3569" y="1116"/>
                </a:lnTo>
                <a:lnTo>
                  <a:pt x="3569" y="1117"/>
                </a:lnTo>
                <a:lnTo>
                  <a:pt x="3569" y="1118"/>
                </a:lnTo>
                <a:lnTo>
                  <a:pt x="3569" y="1119"/>
                </a:lnTo>
                <a:lnTo>
                  <a:pt x="3568" y="1119"/>
                </a:lnTo>
                <a:lnTo>
                  <a:pt x="3568" y="1120"/>
                </a:lnTo>
                <a:lnTo>
                  <a:pt x="3569" y="1120"/>
                </a:lnTo>
                <a:lnTo>
                  <a:pt x="3569" y="1119"/>
                </a:lnTo>
                <a:lnTo>
                  <a:pt x="3569" y="1120"/>
                </a:lnTo>
                <a:lnTo>
                  <a:pt x="3569" y="1121"/>
                </a:lnTo>
                <a:lnTo>
                  <a:pt x="3569" y="1123"/>
                </a:lnTo>
                <a:lnTo>
                  <a:pt x="3570" y="1123"/>
                </a:lnTo>
                <a:lnTo>
                  <a:pt x="3572" y="1123"/>
                </a:lnTo>
                <a:lnTo>
                  <a:pt x="3573" y="1121"/>
                </a:lnTo>
                <a:lnTo>
                  <a:pt x="3573" y="1120"/>
                </a:lnTo>
                <a:lnTo>
                  <a:pt x="3574" y="1120"/>
                </a:lnTo>
                <a:lnTo>
                  <a:pt x="3574" y="1121"/>
                </a:lnTo>
                <a:lnTo>
                  <a:pt x="3574" y="1123"/>
                </a:lnTo>
                <a:lnTo>
                  <a:pt x="3574" y="1124"/>
                </a:lnTo>
                <a:lnTo>
                  <a:pt x="3575" y="1124"/>
                </a:lnTo>
                <a:lnTo>
                  <a:pt x="3576" y="1124"/>
                </a:lnTo>
                <a:lnTo>
                  <a:pt x="3577" y="1124"/>
                </a:lnTo>
                <a:lnTo>
                  <a:pt x="3576" y="1124"/>
                </a:lnTo>
                <a:lnTo>
                  <a:pt x="3576" y="1125"/>
                </a:lnTo>
                <a:lnTo>
                  <a:pt x="3575" y="1125"/>
                </a:lnTo>
                <a:lnTo>
                  <a:pt x="3574" y="1125"/>
                </a:lnTo>
                <a:lnTo>
                  <a:pt x="3574" y="1126"/>
                </a:lnTo>
                <a:lnTo>
                  <a:pt x="3574" y="1125"/>
                </a:lnTo>
                <a:lnTo>
                  <a:pt x="3573" y="1125"/>
                </a:lnTo>
                <a:lnTo>
                  <a:pt x="3573" y="1126"/>
                </a:lnTo>
                <a:lnTo>
                  <a:pt x="3573" y="1127"/>
                </a:lnTo>
                <a:lnTo>
                  <a:pt x="3573" y="1128"/>
                </a:lnTo>
                <a:lnTo>
                  <a:pt x="3574" y="1128"/>
                </a:lnTo>
                <a:lnTo>
                  <a:pt x="3573" y="1128"/>
                </a:lnTo>
                <a:lnTo>
                  <a:pt x="3573" y="1129"/>
                </a:lnTo>
                <a:lnTo>
                  <a:pt x="3574" y="1129"/>
                </a:lnTo>
                <a:lnTo>
                  <a:pt x="3575" y="1129"/>
                </a:lnTo>
                <a:lnTo>
                  <a:pt x="3574" y="1129"/>
                </a:lnTo>
                <a:lnTo>
                  <a:pt x="3574" y="1131"/>
                </a:lnTo>
                <a:lnTo>
                  <a:pt x="3575" y="1131"/>
                </a:lnTo>
                <a:lnTo>
                  <a:pt x="3574" y="1131"/>
                </a:lnTo>
                <a:lnTo>
                  <a:pt x="3574" y="1132"/>
                </a:lnTo>
                <a:lnTo>
                  <a:pt x="3575" y="1132"/>
                </a:lnTo>
                <a:lnTo>
                  <a:pt x="3575" y="1133"/>
                </a:lnTo>
                <a:lnTo>
                  <a:pt x="3576" y="1133"/>
                </a:lnTo>
                <a:lnTo>
                  <a:pt x="3576" y="1134"/>
                </a:lnTo>
                <a:lnTo>
                  <a:pt x="3577" y="1134"/>
                </a:lnTo>
                <a:lnTo>
                  <a:pt x="3576" y="1134"/>
                </a:lnTo>
                <a:lnTo>
                  <a:pt x="3576" y="1135"/>
                </a:lnTo>
                <a:lnTo>
                  <a:pt x="3576" y="1136"/>
                </a:lnTo>
                <a:lnTo>
                  <a:pt x="3576" y="1137"/>
                </a:lnTo>
                <a:lnTo>
                  <a:pt x="3575" y="1138"/>
                </a:lnTo>
                <a:lnTo>
                  <a:pt x="3574" y="1138"/>
                </a:lnTo>
                <a:lnTo>
                  <a:pt x="3574" y="1140"/>
                </a:lnTo>
                <a:lnTo>
                  <a:pt x="3574" y="1141"/>
                </a:lnTo>
                <a:lnTo>
                  <a:pt x="3575" y="1141"/>
                </a:lnTo>
                <a:lnTo>
                  <a:pt x="3574" y="1140"/>
                </a:lnTo>
                <a:lnTo>
                  <a:pt x="3575" y="1140"/>
                </a:lnTo>
                <a:lnTo>
                  <a:pt x="3575" y="1141"/>
                </a:lnTo>
                <a:lnTo>
                  <a:pt x="3576" y="1141"/>
                </a:lnTo>
                <a:lnTo>
                  <a:pt x="3576" y="1142"/>
                </a:lnTo>
                <a:lnTo>
                  <a:pt x="3577" y="1142"/>
                </a:lnTo>
                <a:lnTo>
                  <a:pt x="3577" y="1143"/>
                </a:lnTo>
                <a:lnTo>
                  <a:pt x="3578" y="1143"/>
                </a:lnTo>
                <a:lnTo>
                  <a:pt x="3580" y="1143"/>
                </a:lnTo>
                <a:lnTo>
                  <a:pt x="3581" y="1143"/>
                </a:lnTo>
                <a:lnTo>
                  <a:pt x="3582" y="1144"/>
                </a:lnTo>
                <a:lnTo>
                  <a:pt x="3582" y="1145"/>
                </a:lnTo>
                <a:lnTo>
                  <a:pt x="3582" y="1146"/>
                </a:lnTo>
                <a:lnTo>
                  <a:pt x="3583" y="1146"/>
                </a:lnTo>
                <a:lnTo>
                  <a:pt x="3583" y="1148"/>
                </a:lnTo>
                <a:lnTo>
                  <a:pt x="3584" y="1148"/>
                </a:lnTo>
                <a:lnTo>
                  <a:pt x="3584" y="1149"/>
                </a:lnTo>
                <a:lnTo>
                  <a:pt x="3584" y="1150"/>
                </a:lnTo>
                <a:lnTo>
                  <a:pt x="3583" y="1150"/>
                </a:lnTo>
                <a:lnTo>
                  <a:pt x="3584" y="1150"/>
                </a:lnTo>
                <a:lnTo>
                  <a:pt x="3584" y="1151"/>
                </a:lnTo>
                <a:lnTo>
                  <a:pt x="3584" y="1152"/>
                </a:lnTo>
                <a:lnTo>
                  <a:pt x="3585" y="1152"/>
                </a:lnTo>
                <a:lnTo>
                  <a:pt x="3585" y="1153"/>
                </a:lnTo>
                <a:lnTo>
                  <a:pt x="3584" y="1153"/>
                </a:lnTo>
                <a:lnTo>
                  <a:pt x="3584" y="1154"/>
                </a:lnTo>
                <a:lnTo>
                  <a:pt x="3584" y="1156"/>
                </a:lnTo>
                <a:lnTo>
                  <a:pt x="3585" y="1156"/>
                </a:lnTo>
                <a:lnTo>
                  <a:pt x="3585" y="1157"/>
                </a:lnTo>
                <a:lnTo>
                  <a:pt x="3584" y="1157"/>
                </a:lnTo>
                <a:lnTo>
                  <a:pt x="3584" y="1158"/>
                </a:lnTo>
                <a:lnTo>
                  <a:pt x="3583" y="1158"/>
                </a:lnTo>
                <a:lnTo>
                  <a:pt x="3583" y="1159"/>
                </a:lnTo>
                <a:lnTo>
                  <a:pt x="3583" y="1160"/>
                </a:lnTo>
                <a:lnTo>
                  <a:pt x="3582" y="1160"/>
                </a:lnTo>
                <a:lnTo>
                  <a:pt x="3583" y="1160"/>
                </a:lnTo>
                <a:lnTo>
                  <a:pt x="3583" y="1161"/>
                </a:lnTo>
                <a:lnTo>
                  <a:pt x="3582" y="1161"/>
                </a:lnTo>
                <a:lnTo>
                  <a:pt x="3582" y="1162"/>
                </a:lnTo>
                <a:lnTo>
                  <a:pt x="3582" y="1163"/>
                </a:lnTo>
                <a:lnTo>
                  <a:pt x="3583" y="1163"/>
                </a:lnTo>
                <a:lnTo>
                  <a:pt x="3583" y="1165"/>
                </a:lnTo>
                <a:lnTo>
                  <a:pt x="3583" y="1166"/>
                </a:lnTo>
                <a:lnTo>
                  <a:pt x="3582" y="1166"/>
                </a:lnTo>
                <a:lnTo>
                  <a:pt x="3583" y="1166"/>
                </a:lnTo>
                <a:lnTo>
                  <a:pt x="3582" y="1166"/>
                </a:lnTo>
                <a:lnTo>
                  <a:pt x="3581" y="1166"/>
                </a:lnTo>
                <a:lnTo>
                  <a:pt x="3580" y="1166"/>
                </a:lnTo>
                <a:lnTo>
                  <a:pt x="3578" y="1166"/>
                </a:lnTo>
                <a:lnTo>
                  <a:pt x="3578" y="1165"/>
                </a:lnTo>
                <a:lnTo>
                  <a:pt x="3577" y="1165"/>
                </a:lnTo>
                <a:lnTo>
                  <a:pt x="3578" y="1165"/>
                </a:lnTo>
                <a:lnTo>
                  <a:pt x="3578" y="1163"/>
                </a:lnTo>
                <a:lnTo>
                  <a:pt x="3577" y="1163"/>
                </a:lnTo>
                <a:lnTo>
                  <a:pt x="3578" y="1165"/>
                </a:lnTo>
                <a:lnTo>
                  <a:pt x="3577" y="1165"/>
                </a:lnTo>
                <a:lnTo>
                  <a:pt x="3577" y="1166"/>
                </a:lnTo>
                <a:lnTo>
                  <a:pt x="3577" y="1167"/>
                </a:lnTo>
                <a:lnTo>
                  <a:pt x="3578" y="1167"/>
                </a:lnTo>
                <a:lnTo>
                  <a:pt x="3577" y="1167"/>
                </a:lnTo>
                <a:lnTo>
                  <a:pt x="3577" y="1168"/>
                </a:lnTo>
                <a:lnTo>
                  <a:pt x="3576" y="1168"/>
                </a:lnTo>
                <a:lnTo>
                  <a:pt x="3576" y="1167"/>
                </a:lnTo>
                <a:lnTo>
                  <a:pt x="3575" y="1167"/>
                </a:lnTo>
                <a:lnTo>
                  <a:pt x="3575" y="1166"/>
                </a:lnTo>
                <a:lnTo>
                  <a:pt x="3575" y="1167"/>
                </a:lnTo>
                <a:lnTo>
                  <a:pt x="3575" y="1168"/>
                </a:lnTo>
                <a:lnTo>
                  <a:pt x="3575" y="1167"/>
                </a:lnTo>
                <a:lnTo>
                  <a:pt x="3575" y="1168"/>
                </a:lnTo>
                <a:lnTo>
                  <a:pt x="3576" y="1168"/>
                </a:lnTo>
                <a:lnTo>
                  <a:pt x="3576" y="1169"/>
                </a:lnTo>
                <a:lnTo>
                  <a:pt x="3575" y="1169"/>
                </a:lnTo>
                <a:lnTo>
                  <a:pt x="3574" y="1169"/>
                </a:lnTo>
                <a:lnTo>
                  <a:pt x="3574" y="1168"/>
                </a:lnTo>
                <a:lnTo>
                  <a:pt x="3573" y="1168"/>
                </a:lnTo>
                <a:lnTo>
                  <a:pt x="3574" y="1168"/>
                </a:lnTo>
                <a:lnTo>
                  <a:pt x="3573" y="1168"/>
                </a:lnTo>
                <a:lnTo>
                  <a:pt x="3573" y="1167"/>
                </a:lnTo>
                <a:lnTo>
                  <a:pt x="3573" y="1168"/>
                </a:lnTo>
                <a:lnTo>
                  <a:pt x="3572" y="1168"/>
                </a:lnTo>
                <a:lnTo>
                  <a:pt x="3573" y="1168"/>
                </a:lnTo>
                <a:lnTo>
                  <a:pt x="3573" y="1169"/>
                </a:lnTo>
                <a:lnTo>
                  <a:pt x="3572" y="1168"/>
                </a:lnTo>
                <a:lnTo>
                  <a:pt x="3572" y="1169"/>
                </a:lnTo>
                <a:lnTo>
                  <a:pt x="3573" y="1169"/>
                </a:lnTo>
                <a:lnTo>
                  <a:pt x="3573" y="1170"/>
                </a:lnTo>
                <a:lnTo>
                  <a:pt x="3572" y="1170"/>
                </a:lnTo>
                <a:lnTo>
                  <a:pt x="3573" y="1170"/>
                </a:lnTo>
                <a:lnTo>
                  <a:pt x="3574" y="1170"/>
                </a:lnTo>
                <a:lnTo>
                  <a:pt x="3573" y="1170"/>
                </a:lnTo>
                <a:lnTo>
                  <a:pt x="3573" y="1171"/>
                </a:lnTo>
                <a:lnTo>
                  <a:pt x="3573" y="1173"/>
                </a:lnTo>
                <a:lnTo>
                  <a:pt x="3573" y="1171"/>
                </a:lnTo>
                <a:lnTo>
                  <a:pt x="3573" y="1173"/>
                </a:lnTo>
                <a:lnTo>
                  <a:pt x="3574" y="1173"/>
                </a:lnTo>
                <a:lnTo>
                  <a:pt x="3574" y="1174"/>
                </a:lnTo>
                <a:lnTo>
                  <a:pt x="3575" y="1174"/>
                </a:lnTo>
                <a:lnTo>
                  <a:pt x="3574" y="1174"/>
                </a:lnTo>
                <a:lnTo>
                  <a:pt x="3574" y="1175"/>
                </a:lnTo>
                <a:lnTo>
                  <a:pt x="3573" y="1175"/>
                </a:lnTo>
                <a:lnTo>
                  <a:pt x="3572" y="1175"/>
                </a:lnTo>
                <a:lnTo>
                  <a:pt x="3570" y="1175"/>
                </a:lnTo>
                <a:lnTo>
                  <a:pt x="3570" y="1176"/>
                </a:lnTo>
                <a:lnTo>
                  <a:pt x="3569" y="1176"/>
                </a:lnTo>
                <a:lnTo>
                  <a:pt x="3568" y="1176"/>
                </a:lnTo>
                <a:lnTo>
                  <a:pt x="3568" y="1175"/>
                </a:lnTo>
                <a:lnTo>
                  <a:pt x="3567" y="1175"/>
                </a:lnTo>
                <a:lnTo>
                  <a:pt x="3567" y="1174"/>
                </a:lnTo>
                <a:lnTo>
                  <a:pt x="3567" y="1173"/>
                </a:lnTo>
                <a:lnTo>
                  <a:pt x="3566" y="1173"/>
                </a:lnTo>
                <a:lnTo>
                  <a:pt x="3565" y="1173"/>
                </a:lnTo>
                <a:lnTo>
                  <a:pt x="3565" y="1171"/>
                </a:lnTo>
                <a:lnTo>
                  <a:pt x="3564" y="1171"/>
                </a:lnTo>
                <a:lnTo>
                  <a:pt x="3563" y="1171"/>
                </a:lnTo>
                <a:lnTo>
                  <a:pt x="3563" y="1170"/>
                </a:lnTo>
                <a:lnTo>
                  <a:pt x="3563" y="1169"/>
                </a:lnTo>
                <a:lnTo>
                  <a:pt x="3561" y="1169"/>
                </a:lnTo>
                <a:lnTo>
                  <a:pt x="3561" y="1168"/>
                </a:lnTo>
                <a:lnTo>
                  <a:pt x="3561" y="1167"/>
                </a:lnTo>
                <a:lnTo>
                  <a:pt x="3563" y="1168"/>
                </a:lnTo>
                <a:lnTo>
                  <a:pt x="3563" y="1167"/>
                </a:lnTo>
                <a:lnTo>
                  <a:pt x="3564" y="1167"/>
                </a:lnTo>
                <a:lnTo>
                  <a:pt x="3564" y="1166"/>
                </a:lnTo>
                <a:lnTo>
                  <a:pt x="3563" y="1166"/>
                </a:lnTo>
                <a:lnTo>
                  <a:pt x="3561" y="1166"/>
                </a:lnTo>
                <a:lnTo>
                  <a:pt x="3560" y="1166"/>
                </a:lnTo>
                <a:lnTo>
                  <a:pt x="3560" y="1165"/>
                </a:lnTo>
                <a:lnTo>
                  <a:pt x="3561" y="1165"/>
                </a:lnTo>
                <a:lnTo>
                  <a:pt x="3560" y="1165"/>
                </a:lnTo>
                <a:lnTo>
                  <a:pt x="3561" y="1163"/>
                </a:lnTo>
                <a:lnTo>
                  <a:pt x="3560" y="1163"/>
                </a:lnTo>
                <a:lnTo>
                  <a:pt x="3560" y="1165"/>
                </a:lnTo>
                <a:lnTo>
                  <a:pt x="3560" y="1166"/>
                </a:lnTo>
                <a:lnTo>
                  <a:pt x="3560" y="1167"/>
                </a:lnTo>
                <a:lnTo>
                  <a:pt x="3559" y="1167"/>
                </a:lnTo>
                <a:lnTo>
                  <a:pt x="3559" y="1166"/>
                </a:lnTo>
                <a:lnTo>
                  <a:pt x="3558" y="1166"/>
                </a:lnTo>
                <a:lnTo>
                  <a:pt x="3558" y="1165"/>
                </a:lnTo>
                <a:lnTo>
                  <a:pt x="3558" y="1166"/>
                </a:lnTo>
                <a:lnTo>
                  <a:pt x="3557" y="1165"/>
                </a:lnTo>
                <a:lnTo>
                  <a:pt x="3558" y="1165"/>
                </a:lnTo>
                <a:lnTo>
                  <a:pt x="3557" y="1165"/>
                </a:lnTo>
                <a:lnTo>
                  <a:pt x="3557" y="1163"/>
                </a:lnTo>
                <a:lnTo>
                  <a:pt x="3556" y="1163"/>
                </a:lnTo>
                <a:lnTo>
                  <a:pt x="3556" y="1162"/>
                </a:lnTo>
                <a:lnTo>
                  <a:pt x="3555" y="1162"/>
                </a:lnTo>
                <a:lnTo>
                  <a:pt x="3555" y="1161"/>
                </a:lnTo>
                <a:lnTo>
                  <a:pt x="3553" y="1161"/>
                </a:lnTo>
                <a:lnTo>
                  <a:pt x="3553" y="1160"/>
                </a:lnTo>
                <a:lnTo>
                  <a:pt x="3553" y="1159"/>
                </a:lnTo>
                <a:lnTo>
                  <a:pt x="3552" y="1159"/>
                </a:lnTo>
                <a:lnTo>
                  <a:pt x="3553" y="1159"/>
                </a:lnTo>
                <a:lnTo>
                  <a:pt x="3553" y="1158"/>
                </a:lnTo>
                <a:lnTo>
                  <a:pt x="3553" y="1159"/>
                </a:lnTo>
                <a:lnTo>
                  <a:pt x="3552" y="1159"/>
                </a:lnTo>
                <a:lnTo>
                  <a:pt x="3552" y="1158"/>
                </a:lnTo>
                <a:lnTo>
                  <a:pt x="3551" y="1158"/>
                </a:lnTo>
                <a:lnTo>
                  <a:pt x="3550" y="1158"/>
                </a:lnTo>
                <a:lnTo>
                  <a:pt x="3549" y="1158"/>
                </a:lnTo>
                <a:lnTo>
                  <a:pt x="3549" y="1157"/>
                </a:lnTo>
                <a:lnTo>
                  <a:pt x="3548" y="1157"/>
                </a:lnTo>
                <a:lnTo>
                  <a:pt x="3548" y="1158"/>
                </a:lnTo>
                <a:lnTo>
                  <a:pt x="3548" y="1157"/>
                </a:lnTo>
                <a:lnTo>
                  <a:pt x="3548" y="1158"/>
                </a:lnTo>
                <a:lnTo>
                  <a:pt x="3547" y="1158"/>
                </a:lnTo>
                <a:lnTo>
                  <a:pt x="3545" y="1157"/>
                </a:lnTo>
                <a:lnTo>
                  <a:pt x="3545" y="1156"/>
                </a:lnTo>
                <a:lnTo>
                  <a:pt x="3545" y="1154"/>
                </a:lnTo>
                <a:lnTo>
                  <a:pt x="3547" y="1154"/>
                </a:lnTo>
                <a:lnTo>
                  <a:pt x="3547" y="1153"/>
                </a:lnTo>
                <a:lnTo>
                  <a:pt x="3545" y="1153"/>
                </a:lnTo>
                <a:lnTo>
                  <a:pt x="3545" y="1152"/>
                </a:lnTo>
                <a:lnTo>
                  <a:pt x="3545" y="1153"/>
                </a:lnTo>
                <a:lnTo>
                  <a:pt x="3545" y="1154"/>
                </a:lnTo>
                <a:lnTo>
                  <a:pt x="3545" y="1156"/>
                </a:lnTo>
                <a:lnTo>
                  <a:pt x="3545" y="1157"/>
                </a:lnTo>
                <a:lnTo>
                  <a:pt x="3545" y="1158"/>
                </a:lnTo>
                <a:lnTo>
                  <a:pt x="3547" y="1158"/>
                </a:lnTo>
                <a:lnTo>
                  <a:pt x="3548" y="1158"/>
                </a:lnTo>
                <a:lnTo>
                  <a:pt x="3549" y="1159"/>
                </a:lnTo>
                <a:lnTo>
                  <a:pt x="3549" y="1160"/>
                </a:lnTo>
                <a:lnTo>
                  <a:pt x="3550" y="1160"/>
                </a:lnTo>
                <a:lnTo>
                  <a:pt x="3551" y="1160"/>
                </a:lnTo>
                <a:lnTo>
                  <a:pt x="3552" y="1160"/>
                </a:lnTo>
                <a:lnTo>
                  <a:pt x="3551" y="1161"/>
                </a:lnTo>
                <a:lnTo>
                  <a:pt x="3552" y="1161"/>
                </a:lnTo>
                <a:lnTo>
                  <a:pt x="3551" y="1161"/>
                </a:lnTo>
                <a:lnTo>
                  <a:pt x="3552" y="1161"/>
                </a:lnTo>
                <a:lnTo>
                  <a:pt x="3551" y="1161"/>
                </a:lnTo>
                <a:lnTo>
                  <a:pt x="3552" y="1161"/>
                </a:lnTo>
                <a:lnTo>
                  <a:pt x="3552" y="1162"/>
                </a:lnTo>
                <a:lnTo>
                  <a:pt x="3553" y="1162"/>
                </a:lnTo>
                <a:lnTo>
                  <a:pt x="3553" y="1163"/>
                </a:lnTo>
                <a:lnTo>
                  <a:pt x="3553" y="1165"/>
                </a:lnTo>
                <a:lnTo>
                  <a:pt x="3555" y="1165"/>
                </a:lnTo>
                <a:lnTo>
                  <a:pt x="3555" y="1166"/>
                </a:lnTo>
                <a:lnTo>
                  <a:pt x="3553" y="1166"/>
                </a:lnTo>
                <a:lnTo>
                  <a:pt x="3555" y="1166"/>
                </a:lnTo>
                <a:lnTo>
                  <a:pt x="3556" y="1166"/>
                </a:lnTo>
                <a:lnTo>
                  <a:pt x="3556" y="1167"/>
                </a:lnTo>
                <a:lnTo>
                  <a:pt x="3556" y="1166"/>
                </a:lnTo>
                <a:lnTo>
                  <a:pt x="3557" y="1166"/>
                </a:lnTo>
                <a:lnTo>
                  <a:pt x="3557" y="1167"/>
                </a:lnTo>
                <a:lnTo>
                  <a:pt x="3556" y="1167"/>
                </a:lnTo>
                <a:lnTo>
                  <a:pt x="3557" y="1168"/>
                </a:lnTo>
                <a:lnTo>
                  <a:pt x="3557" y="1169"/>
                </a:lnTo>
                <a:lnTo>
                  <a:pt x="3557" y="1168"/>
                </a:lnTo>
                <a:lnTo>
                  <a:pt x="3557" y="1169"/>
                </a:lnTo>
                <a:lnTo>
                  <a:pt x="3558" y="1169"/>
                </a:lnTo>
                <a:lnTo>
                  <a:pt x="3559" y="1169"/>
                </a:lnTo>
                <a:lnTo>
                  <a:pt x="3559" y="1170"/>
                </a:lnTo>
                <a:lnTo>
                  <a:pt x="3560" y="1170"/>
                </a:lnTo>
                <a:lnTo>
                  <a:pt x="3559" y="1170"/>
                </a:lnTo>
                <a:lnTo>
                  <a:pt x="3560" y="1170"/>
                </a:lnTo>
                <a:lnTo>
                  <a:pt x="3560" y="1171"/>
                </a:lnTo>
                <a:lnTo>
                  <a:pt x="3559" y="1171"/>
                </a:lnTo>
                <a:lnTo>
                  <a:pt x="3559" y="1173"/>
                </a:lnTo>
                <a:lnTo>
                  <a:pt x="3559" y="1174"/>
                </a:lnTo>
                <a:lnTo>
                  <a:pt x="3558" y="1174"/>
                </a:lnTo>
                <a:lnTo>
                  <a:pt x="3557" y="1174"/>
                </a:lnTo>
                <a:lnTo>
                  <a:pt x="3557" y="1173"/>
                </a:lnTo>
                <a:lnTo>
                  <a:pt x="3556" y="1173"/>
                </a:lnTo>
                <a:lnTo>
                  <a:pt x="3555" y="1173"/>
                </a:lnTo>
                <a:lnTo>
                  <a:pt x="3555" y="1174"/>
                </a:lnTo>
                <a:lnTo>
                  <a:pt x="3553" y="1174"/>
                </a:lnTo>
                <a:lnTo>
                  <a:pt x="3555" y="1175"/>
                </a:lnTo>
                <a:lnTo>
                  <a:pt x="3553" y="1175"/>
                </a:lnTo>
                <a:lnTo>
                  <a:pt x="3552" y="1175"/>
                </a:lnTo>
                <a:lnTo>
                  <a:pt x="3552" y="1176"/>
                </a:lnTo>
                <a:lnTo>
                  <a:pt x="3551" y="1176"/>
                </a:lnTo>
                <a:lnTo>
                  <a:pt x="3551" y="1175"/>
                </a:lnTo>
                <a:lnTo>
                  <a:pt x="3551" y="1176"/>
                </a:lnTo>
                <a:lnTo>
                  <a:pt x="3551" y="1175"/>
                </a:lnTo>
                <a:lnTo>
                  <a:pt x="3550" y="1175"/>
                </a:lnTo>
                <a:lnTo>
                  <a:pt x="3550" y="1176"/>
                </a:lnTo>
                <a:lnTo>
                  <a:pt x="3551" y="1176"/>
                </a:lnTo>
                <a:lnTo>
                  <a:pt x="3552" y="1176"/>
                </a:lnTo>
                <a:lnTo>
                  <a:pt x="3552" y="1175"/>
                </a:lnTo>
                <a:lnTo>
                  <a:pt x="3553" y="1175"/>
                </a:lnTo>
                <a:lnTo>
                  <a:pt x="3555" y="1175"/>
                </a:lnTo>
                <a:lnTo>
                  <a:pt x="3555" y="1174"/>
                </a:lnTo>
                <a:lnTo>
                  <a:pt x="3555" y="1173"/>
                </a:lnTo>
                <a:lnTo>
                  <a:pt x="3556" y="1173"/>
                </a:lnTo>
                <a:lnTo>
                  <a:pt x="3556" y="1174"/>
                </a:lnTo>
                <a:lnTo>
                  <a:pt x="3557" y="1174"/>
                </a:lnTo>
                <a:lnTo>
                  <a:pt x="3557" y="1175"/>
                </a:lnTo>
                <a:lnTo>
                  <a:pt x="3558" y="1175"/>
                </a:lnTo>
                <a:lnTo>
                  <a:pt x="3558" y="1176"/>
                </a:lnTo>
                <a:lnTo>
                  <a:pt x="3559" y="1176"/>
                </a:lnTo>
                <a:lnTo>
                  <a:pt x="3560" y="1176"/>
                </a:lnTo>
                <a:lnTo>
                  <a:pt x="3560" y="1175"/>
                </a:lnTo>
                <a:lnTo>
                  <a:pt x="3561" y="1175"/>
                </a:lnTo>
                <a:lnTo>
                  <a:pt x="3561" y="1174"/>
                </a:lnTo>
                <a:lnTo>
                  <a:pt x="3561" y="1175"/>
                </a:lnTo>
                <a:lnTo>
                  <a:pt x="3563" y="1175"/>
                </a:lnTo>
                <a:lnTo>
                  <a:pt x="3564" y="1175"/>
                </a:lnTo>
                <a:lnTo>
                  <a:pt x="3564" y="1176"/>
                </a:lnTo>
                <a:lnTo>
                  <a:pt x="3564" y="1177"/>
                </a:lnTo>
                <a:lnTo>
                  <a:pt x="3564" y="1176"/>
                </a:lnTo>
                <a:lnTo>
                  <a:pt x="3565" y="1176"/>
                </a:lnTo>
                <a:lnTo>
                  <a:pt x="3564" y="1177"/>
                </a:lnTo>
                <a:lnTo>
                  <a:pt x="3564" y="1178"/>
                </a:lnTo>
                <a:lnTo>
                  <a:pt x="3563" y="1178"/>
                </a:lnTo>
                <a:lnTo>
                  <a:pt x="3563" y="1179"/>
                </a:lnTo>
                <a:lnTo>
                  <a:pt x="3563" y="1178"/>
                </a:lnTo>
                <a:lnTo>
                  <a:pt x="3561" y="1178"/>
                </a:lnTo>
                <a:lnTo>
                  <a:pt x="3560" y="1178"/>
                </a:lnTo>
                <a:lnTo>
                  <a:pt x="3560" y="1179"/>
                </a:lnTo>
                <a:lnTo>
                  <a:pt x="3561" y="1179"/>
                </a:lnTo>
                <a:lnTo>
                  <a:pt x="3561" y="1178"/>
                </a:lnTo>
                <a:lnTo>
                  <a:pt x="3561" y="1179"/>
                </a:lnTo>
                <a:lnTo>
                  <a:pt x="3563" y="1179"/>
                </a:lnTo>
                <a:lnTo>
                  <a:pt x="3561" y="1179"/>
                </a:lnTo>
                <a:lnTo>
                  <a:pt x="3563" y="1179"/>
                </a:lnTo>
                <a:lnTo>
                  <a:pt x="3564" y="1179"/>
                </a:lnTo>
                <a:lnTo>
                  <a:pt x="3564" y="1178"/>
                </a:lnTo>
                <a:lnTo>
                  <a:pt x="3565" y="1178"/>
                </a:lnTo>
                <a:lnTo>
                  <a:pt x="3566" y="1178"/>
                </a:lnTo>
                <a:lnTo>
                  <a:pt x="3566" y="1179"/>
                </a:lnTo>
                <a:lnTo>
                  <a:pt x="3565" y="1179"/>
                </a:lnTo>
                <a:lnTo>
                  <a:pt x="3565" y="1181"/>
                </a:lnTo>
                <a:lnTo>
                  <a:pt x="3564" y="1182"/>
                </a:lnTo>
                <a:lnTo>
                  <a:pt x="3563" y="1182"/>
                </a:lnTo>
                <a:lnTo>
                  <a:pt x="3563" y="1183"/>
                </a:lnTo>
                <a:lnTo>
                  <a:pt x="3561" y="1184"/>
                </a:lnTo>
                <a:lnTo>
                  <a:pt x="3561" y="1185"/>
                </a:lnTo>
                <a:lnTo>
                  <a:pt x="3560" y="1185"/>
                </a:lnTo>
                <a:lnTo>
                  <a:pt x="3559" y="1185"/>
                </a:lnTo>
                <a:lnTo>
                  <a:pt x="3559" y="1186"/>
                </a:lnTo>
                <a:lnTo>
                  <a:pt x="3558" y="1186"/>
                </a:lnTo>
                <a:lnTo>
                  <a:pt x="3559" y="1186"/>
                </a:lnTo>
                <a:lnTo>
                  <a:pt x="3559" y="1185"/>
                </a:lnTo>
                <a:lnTo>
                  <a:pt x="3558" y="1186"/>
                </a:lnTo>
                <a:lnTo>
                  <a:pt x="3557" y="1186"/>
                </a:lnTo>
                <a:lnTo>
                  <a:pt x="3556" y="1186"/>
                </a:lnTo>
                <a:lnTo>
                  <a:pt x="3557" y="1187"/>
                </a:lnTo>
                <a:lnTo>
                  <a:pt x="3556" y="1187"/>
                </a:lnTo>
                <a:lnTo>
                  <a:pt x="3556" y="1188"/>
                </a:lnTo>
                <a:lnTo>
                  <a:pt x="3555" y="1188"/>
                </a:lnTo>
                <a:lnTo>
                  <a:pt x="3553" y="1188"/>
                </a:lnTo>
                <a:lnTo>
                  <a:pt x="3555" y="1188"/>
                </a:lnTo>
                <a:lnTo>
                  <a:pt x="3553" y="1190"/>
                </a:lnTo>
                <a:lnTo>
                  <a:pt x="3553" y="1191"/>
                </a:lnTo>
                <a:lnTo>
                  <a:pt x="3552" y="1191"/>
                </a:lnTo>
                <a:lnTo>
                  <a:pt x="3551" y="1191"/>
                </a:lnTo>
                <a:lnTo>
                  <a:pt x="3551" y="1192"/>
                </a:lnTo>
                <a:lnTo>
                  <a:pt x="3550" y="1192"/>
                </a:lnTo>
                <a:lnTo>
                  <a:pt x="3549" y="1192"/>
                </a:lnTo>
                <a:lnTo>
                  <a:pt x="3549" y="1193"/>
                </a:lnTo>
                <a:lnTo>
                  <a:pt x="3548" y="1193"/>
                </a:lnTo>
                <a:lnTo>
                  <a:pt x="3548" y="1194"/>
                </a:lnTo>
                <a:lnTo>
                  <a:pt x="3547" y="1194"/>
                </a:lnTo>
                <a:lnTo>
                  <a:pt x="3545" y="1194"/>
                </a:lnTo>
                <a:lnTo>
                  <a:pt x="3547" y="1194"/>
                </a:lnTo>
                <a:lnTo>
                  <a:pt x="3545" y="1194"/>
                </a:lnTo>
                <a:lnTo>
                  <a:pt x="3544" y="1194"/>
                </a:lnTo>
                <a:lnTo>
                  <a:pt x="3544" y="1195"/>
                </a:lnTo>
                <a:lnTo>
                  <a:pt x="3543" y="1195"/>
                </a:lnTo>
                <a:lnTo>
                  <a:pt x="3543" y="1196"/>
                </a:lnTo>
                <a:lnTo>
                  <a:pt x="3543" y="1195"/>
                </a:lnTo>
                <a:lnTo>
                  <a:pt x="3542" y="1195"/>
                </a:lnTo>
                <a:lnTo>
                  <a:pt x="3542" y="1196"/>
                </a:lnTo>
                <a:lnTo>
                  <a:pt x="3541" y="1196"/>
                </a:lnTo>
                <a:lnTo>
                  <a:pt x="3541" y="1198"/>
                </a:lnTo>
                <a:lnTo>
                  <a:pt x="3540" y="1198"/>
                </a:lnTo>
                <a:lnTo>
                  <a:pt x="3540" y="1196"/>
                </a:lnTo>
                <a:lnTo>
                  <a:pt x="3540" y="1195"/>
                </a:lnTo>
                <a:lnTo>
                  <a:pt x="3540" y="1196"/>
                </a:lnTo>
                <a:lnTo>
                  <a:pt x="3541" y="1196"/>
                </a:lnTo>
                <a:lnTo>
                  <a:pt x="3541" y="1195"/>
                </a:lnTo>
                <a:lnTo>
                  <a:pt x="3541" y="1196"/>
                </a:lnTo>
                <a:lnTo>
                  <a:pt x="3541" y="1195"/>
                </a:lnTo>
                <a:lnTo>
                  <a:pt x="3541" y="1196"/>
                </a:lnTo>
                <a:lnTo>
                  <a:pt x="3541" y="1195"/>
                </a:lnTo>
                <a:lnTo>
                  <a:pt x="3542" y="1195"/>
                </a:lnTo>
                <a:lnTo>
                  <a:pt x="3541" y="1195"/>
                </a:lnTo>
                <a:lnTo>
                  <a:pt x="3542" y="1195"/>
                </a:lnTo>
                <a:lnTo>
                  <a:pt x="3541" y="1194"/>
                </a:lnTo>
                <a:lnTo>
                  <a:pt x="3541" y="1195"/>
                </a:lnTo>
                <a:lnTo>
                  <a:pt x="3541" y="1194"/>
                </a:lnTo>
                <a:lnTo>
                  <a:pt x="3542" y="1193"/>
                </a:lnTo>
                <a:lnTo>
                  <a:pt x="3541" y="1193"/>
                </a:lnTo>
                <a:lnTo>
                  <a:pt x="3542" y="1193"/>
                </a:lnTo>
                <a:lnTo>
                  <a:pt x="3542" y="1192"/>
                </a:lnTo>
                <a:lnTo>
                  <a:pt x="3543" y="1192"/>
                </a:lnTo>
                <a:lnTo>
                  <a:pt x="3542" y="1192"/>
                </a:lnTo>
                <a:lnTo>
                  <a:pt x="3542" y="1191"/>
                </a:lnTo>
                <a:lnTo>
                  <a:pt x="3542" y="1190"/>
                </a:lnTo>
                <a:lnTo>
                  <a:pt x="3542" y="1191"/>
                </a:lnTo>
                <a:lnTo>
                  <a:pt x="3542" y="1190"/>
                </a:lnTo>
                <a:lnTo>
                  <a:pt x="3541" y="1190"/>
                </a:lnTo>
                <a:lnTo>
                  <a:pt x="3542" y="1190"/>
                </a:lnTo>
                <a:lnTo>
                  <a:pt x="3541" y="1190"/>
                </a:lnTo>
                <a:lnTo>
                  <a:pt x="3542" y="1190"/>
                </a:lnTo>
                <a:lnTo>
                  <a:pt x="3541" y="1190"/>
                </a:lnTo>
                <a:lnTo>
                  <a:pt x="3541" y="1191"/>
                </a:lnTo>
                <a:lnTo>
                  <a:pt x="3540" y="1191"/>
                </a:lnTo>
                <a:lnTo>
                  <a:pt x="3540" y="1190"/>
                </a:lnTo>
                <a:lnTo>
                  <a:pt x="3539" y="1190"/>
                </a:lnTo>
                <a:lnTo>
                  <a:pt x="3538" y="1190"/>
                </a:lnTo>
                <a:lnTo>
                  <a:pt x="3538" y="1191"/>
                </a:lnTo>
                <a:lnTo>
                  <a:pt x="3538" y="1190"/>
                </a:lnTo>
                <a:lnTo>
                  <a:pt x="3538" y="1191"/>
                </a:lnTo>
                <a:lnTo>
                  <a:pt x="3536" y="1191"/>
                </a:lnTo>
                <a:lnTo>
                  <a:pt x="3535" y="1191"/>
                </a:lnTo>
                <a:lnTo>
                  <a:pt x="3534" y="1191"/>
                </a:lnTo>
                <a:lnTo>
                  <a:pt x="3534" y="1190"/>
                </a:lnTo>
                <a:lnTo>
                  <a:pt x="3534" y="1188"/>
                </a:lnTo>
                <a:lnTo>
                  <a:pt x="3534" y="1187"/>
                </a:lnTo>
                <a:lnTo>
                  <a:pt x="3533" y="1187"/>
                </a:lnTo>
                <a:lnTo>
                  <a:pt x="3533" y="1186"/>
                </a:lnTo>
                <a:lnTo>
                  <a:pt x="3532" y="1186"/>
                </a:lnTo>
                <a:lnTo>
                  <a:pt x="3532" y="1187"/>
                </a:lnTo>
                <a:lnTo>
                  <a:pt x="3533" y="1187"/>
                </a:lnTo>
                <a:lnTo>
                  <a:pt x="3533" y="1188"/>
                </a:lnTo>
                <a:lnTo>
                  <a:pt x="3533" y="1190"/>
                </a:lnTo>
                <a:lnTo>
                  <a:pt x="3533" y="1191"/>
                </a:lnTo>
                <a:lnTo>
                  <a:pt x="3533" y="1192"/>
                </a:lnTo>
                <a:lnTo>
                  <a:pt x="3530" y="1195"/>
                </a:lnTo>
                <a:lnTo>
                  <a:pt x="3531" y="1194"/>
                </a:lnTo>
                <a:lnTo>
                  <a:pt x="3532" y="1194"/>
                </a:lnTo>
                <a:lnTo>
                  <a:pt x="3532" y="1193"/>
                </a:lnTo>
                <a:lnTo>
                  <a:pt x="3533" y="1193"/>
                </a:lnTo>
                <a:lnTo>
                  <a:pt x="3534" y="1192"/>
                </a:lnTo>
                <a:lnTo>
                  <a:pt x="3534" y="1193"/>
                </a:lnTo>
                <a:lnTo>
                  <a:pt x="3534" y="1192"/>
                </a:lnTo>
                <a:lnTo>
                  <a:pt x="3534" y="1193"/>
                </a:lnTo>
                <a:lnTo>
                  <a:pt x="3534" y="1192"/>
                </a:lnTo>
                <a:lnTo>
                  <a:pt x="3535" y="1193"/>
                </a:lnTo>
                <a:lnTo>
                  <a:pt x="3536" y="1193"/>
                </a:lnTo>
                <a:lnTo>
                  <a:pt x="3538" y="1193"/>
                </a:lnTo>
                <a:lnTo>
                  <a:pt x="3539" y="1193"/>
                </a:lnTo>
                <a:lnTo>
                  <a:pt x="3539" y="1194"/>
                </a:lnTo>
                <a:lnTo>
                  <a:pt x="3539" y="1195"/>
                </a:lnTo>
                <a:lnTo>
                  <a:pt x="3538" y="1195"/>
                </a:lnTo>
                <a:lnTo>
                  <a:pt x="3538" y="1196"/>
                </a:lnTo>
                <a:lnTo>
                  <a:pt x="3536" y="1196"/>
                </a:lnTo>
                <a:lnTo>
                  <a:pt x="3538" y="1196"/>
                </a:lnTo>
                <a:lnTo>
                  <a:pt x="3538" y="1198"/>
                </a:lnTo>
                <a:lnTo>
                  <a:pt x="3539" y="1198"/>
                </a:lnTo>
                <a:lnTo>
                  <a:pt x="3538" y="1198"/>
                </a:lnTo>
                <a:lnTo>
                  <a:pt x="3539" y="1199"/>
                </a:lnTo>
                <a:lnTo>
                  <a:pt x="3538" y="1199"/>
                </a:lnTo>
                <a:lnTo>
                  <a:pt x="3538" y="1200"/>
                </a:lnTo>
                <a:lnTo>
                  <a:pt x="3539" y="1200"/>
                </a:lnTo>
                <a:lnTo>
                  <a:pt x="3538" y="1200"/>
                </a:lnTo>
                <a:lnTo>
                  <a:pt x="3539" y="1200"/>
                </a:lnTo>
                <a:lnTo>
                  <a:pt x="3538" y="1200"/>
                </a:lnTo>
                <a:lnTo>
                  <a:pt x="3538" y="1201"/>
                </a:lnTo>
                <a:lnTo>
                  <a:pt x="3536" y="1201"/>
                </a:lnTo>
                <a:lnTo>
                  <a:pt x="3538" y="1201"/>
                </a:lnTo>
                <a:lnTo>
                  <a:pt x="3536" y="1201"/>
                </a:lnTo>
                <a:lnTo>
                  <a:pt x="3536" y="1202"/>
                </a:lnTo>
                <a:lnTo>
                  <a:pt x="3535" y="1202"/>
                </a:lnTo>
                <a:lnTo>
                  <a:pt x="3535" y="1201"/>
                </a:lnTo>
                <a:lnTo>
                  <a:pt x="3535" y="1202"/>
                </a:lnTo>
                <a:lnTo>
                  <a:pt x="3534" y="1202"/>
                </a:lnTo>
                <a:lnTo>
                  <a:pt x="3533" y="1202"/>
                </a:lnTo>
                <a:lnTo>
                  <a:pt x="3533" y="1203"/>
                </a:lnTo>
                <a:lnTo>
                  <a:pt x="3533" y="1204"/>
                </a:lnTo>
                <a:lnTo>
                  <a:pt x="3532" y="1204"/>
                </a:lnTo>
                <a:lnTo>
                  <a:pt x="3532" y="1203"/>
                </a:lnTo>
                <a:lnTo>
                  <a:pt x="3531" y="1203"/>
                </a:lnTo>
                <a:lnTo>
                  <a:pt x="3530" y="1203"/>
                </a:lnTo>
                <a:lnTo>
                  <a:pt x="3530" y="1202"/>
                </a:lnTo>
                <a:lnTo>
                  <a:pt x="3530" y="1203"/>
                </a:lnTo>
                <a:lnTo>
                  <a:pt x="3531" y="1203"/>
                </a:lnTo>
                <a:lnTo>
                  <a:pt x="3531" y="1204"/>
                </a:lnTo>
                <a:lnTo>
                  <a:pt x="3531" y="1205"/>
                </a:lnTo>
                <a:lnTo>
                  <a:pt x="3530" y="1205"/>
                </a:lnTo>
                <a:lnTo>
                  <a:pt x="3530" y="1207"/>
                </a:lnTo>
                <a:lnTo>
                  <a:pt x="3528" y="1207"/>
                </a:lnTo>
                <a:lnTo>
                  <a:pt x="3527" y="1208"/>
                </a:lnTo>
                <a:lnTo>
                  <a:pt x="3527" y="1207"/>
                </a:lnTo>
                <a:lnTo>
                  <a:pt x="3527" y="1208"/>
                </a:lnTo>
                <a:lnTo>
                  <a:pt x="3526" y="1208"/>
                </a:lnTo>
                <a:lnTo>
                  <a:pt x="3525" y="1208"/>
                </a:lnTo>
                <a:lnTo>
                  <a:pt x="3526" y="1208"/>
                </a:lnTo>
                <a:lnTo>
                  <a:pt x="3526" y="1209"/>
                </a:lnTo>
                <a:lnTo>
                  <a:pt x="3526" y="1208"/>
                </a:lnTo>
                <a:lnTo>
                  <a:pt x="3527" y="1208"/>
                </a:lnTo>
                <a:lnTo>
                  <a:pt x="3528" y="1208"/>
                </a:lnTo>
                <a:lnTo>
                  <a:pt x="3530" y="1208"/>
                </a:lnTo>
                <a:lnTo>
                  <a:pt x="3531" y="1208"/>
                </a:lnTo>
                <a:lnTo>
                  <a:pt x="3531" y="1207"/>
                </a:lnTo>
                <a:lnTo>
                  <a:pt x="3531" y="1208"/>
                </a:lnTo>
                <a:lnTo>
                  <a:pt x="3531" y="1207"/>
                </a:lnTo>
                <a:lnTo>
                  <a:pt x="3532" y="1207"/>
                </a:lnTo>
                <a:lnTo>
                  <a:pt x="3532" y="1208"/>
                </a:lnTo>
                <a:lnTo>
                  <a:pt x="3531" y="1208"/>
                </a:lnTo>
                <a:lnTo>
                  <a:pt x="3531" y="1209"/>
                </a:lnTo>
                <a:lnTo>
                  <a:pt x="3530" y="1209"/>
                </a:lnTo>
                <a:lnTo>
                  <a:pt x="3530" y="1210"/>
                </a:lnTo>
                <a:lnTo>
                  <a:pt x="3528" y="1210"/>
                </a:lnTo>
                <a:lnTo>
                  <a:pt x="3528" y="1211"/>
                </a:lnTo>
                <a:lnTo>
                  <a:pt x="3527" y="1211"/>
                </a:lnTo>
                <a:lnTo>
                  <a:pt x="3527" y="1212"/>
                </a:lnTo>
                <a:lnTo>
                  <a:pt x="3526" y="1212"/>
                </a:lnTo>
                <a:lnTo>
                  <a:pt x="3526" y="1213"/>
                </a:lnTo>
                <a:lnTo>
                  <a:pt x="3525" y="1213"/>
                </a:lnTo>
                <a:lnTo>
                  <a:pt x="3525" y="1215"/>
                </a:lnTo>
                <a:lnTo>
                  <a:pt x="3524" y="1215"/>
                </a:lnTo>
                <a:lnTo>
                  <a:pt x="3523" y="1215"/>
                </a:lnTo>
                <a:lnTo>
                  <a:pt x="3523" y="1216"/>
                </a:lnTo>
                <a:lnTo>
                  <a:pt x="3522" y="1216"/>
                </a:lnTo>
                <a:lnTo>
                  <a:pt x="3522" y="1217"/>
                </a:lnTo>
                <a:lnTo>
                  <a:pt x="3522" y="1218"/>
                </a:lnTo>
                <a:lnTo>
                  <a:pt x="3521" y="1218"/>
                </a:lnTo>
                <a:lnTo>
                  <a:pt x="3521" y="1219"/>
                </a:lnTo>
                <a:lnTo>
                  <a:pt x="3521" y="1218"/>
                </a:lnTo>
                <a:lnTo>
                  <a:pt x="3519" y="1219"/>
                </a:lnTo>
                <a:lnTo>
                  <a:pt x="3519" y="1218"/>
                </a:lnTo>
                <a:lnTo>
                  <a:pt x="3519" y="1219"/>
                </a:lnTo>
                <a:lnTo>
                  <a:pt x="3518" y="1219"/>
                </a:lnTo>
                <a:lnTo>
                  <a:pt x="3518" y="1220"/>
                </a:lnTo>
                <a:lnTo>
                  <a:pt x="3519" y="1220"/>
                </a:lnTo>
                <a:lnTo>
                  <a:pt x="3518" y="1220"/>
                </a:lnTo>
                <a:lnTo>
                  <a:pt x="3518" y="1221"/>
                </a:lnTo>
                <a:lnTo>
                  <a:pt x="3517" y="1223"/>
                </a:lnTo>
                <a:lnTo>
                  <a:pt x="3515" y="1225"/>
                </a:lnTo>
                <a:lnTo>
                  <a:pt x="3515" y="1224"/>
                </a:lnTo>
                <a:lnTo>
                  <a:pt x="3515" y="1225"/>
                </a:lnTo>
                <a:lnTo>
                  <a:pt x="3511" y="1228"/>
                </a:lnTo>
                <a:lnTo>
                  <a:pt x="3508" y="1233"/>
                </a:lnTo>
                <a:lnTo>
                  <a:pt x="3506" y="1234"/>
                </a:lnTo>
                <a:lnTo>
                  <a:pt x="3505" y="1235"/>
                </a:lnTo>
                <a:lnTo>
                  <a:pt x="3504" y="1236"/>
                </a:lnTo>
                <a:lnTo>
                  <a:pt x="3502" y="1237"/>
                </a:lnTo>
                <a:lnTo>
                  <a:pt x="3501" y="1238"/>
                </a:lnTo>
                <a:lnTo>
                  <a:pt x="3499" y="1240"/>
                </a:lnTo>
                <a:lnTo>
                  <a:pt x="3498" y="1241"/>
                </a:lnTo>
                <a:lnTo>
                  <a:pt x="3497" y="1241"/>
                </a:lnTo>
                <a:lnTo>
                  <a:pt x="3496" y="1242"/>
                </a:lnTo>
                <a:lnTo>
                  <a:pt x="3493" y="1243"/>
                </a:lnTo>
                <a:lnTo>
                  <a:pt x="3492" y="1244"/>
                </a:lnTo>
                <a:lnTo>
                  <a:pt x="3492" y="1243"/>
                </a:lnTo>
                <a:lnTo>
                  <a:pt x="3491" y="1244"/>
                </a:lnTo>
                <a:lnTo>
                  <a:pt x="3491" y="1245"/>
                </a:lnTo>
                <a:lnTo>
                  <a:pt x="3490" y="1245"/>
                </a:lnTo>
                <a:lnTo>
                  <a:pt x="3490" y="1244"/>
                </a:lnTo>
                <a:lnTo>
                  <a:pt x="3490" y="1243"/>
                </a:lnTo>
                <a:lnTo>
                  <a:pt x="3491" y="1243"/>
                </a:lnTo>
                <a:lnTo>
                  <a:pt x="3491" y="1242"/>
                </a:lnTo>
                <a:lnTo>
                  <a:pt x="3490" y="1243"/>
                </a:lnTo>
                <a:lnTo>
                  <a:pt x="3491" y="1243"/>
                </a:lnTo>
                <a:lnTo>
                  <a:pt x="3490" y="1243"/>
                </a:lnTo>
                <a:lnTo>
                  <a:pt x="3490" y="1242"/>
                </a:lnTo>
                <a:lnTo>
                  <a:pt x="3490" y="1243"/>
                </a:lnTo>
                <a:lnTo>
                  <a:pt x="3489" y="1243"/>
                </a:lnTo>
                <a:lnTo>
                  <a:pt x="3488" y="1243"/>
                </a:lnTo>
                <a:lnTo>
                  <a:pt x="3488" y="1244"/>
                </a:lnTo>
                <a:lnTo>
                  <a:pt x="3488" y="1245"/>
                </a:lnTo>
                <a:lnTo>
                  <a:pt x="3488" y="1246"/>
                </a:lnTo>
                <a:lnTo>
                  <a:pt x="3489" y="1246"/>
                </a:lnTo>
                <a:lnTo>
                  <a:pt x="3488" y="1246"/>
                </a:lnTo>
                <a:lnTo>
                  <a:pt x="3486" y="1248"/>
                </a:lnTo>
                <a:lnTo>
                  <a:pt x="3485" y="1249"/>
                </a:lnTo>
                <a:lnTo>
                  <a:pt x="3484" y="1249"/>
                </a:lnTo>
                <a:lnTo>
                  <a:pt x="3484" y="1250"/>
                </a:lnTo>
                <a:lnTo>
                  <a:pt x="3483" y="1250"/>
                </a:lnTo>
                <a:lnTo>
                  <a:pt x="3482" y="1250"/>
                </a:lnTo>
                <a:lnTo>
                  <a:pt x="3481" y="1250"/>
                </a:lnTo>
                <a:lnTo>
                  <a:pt x="3480" y="1250"/>
                </a:lnTo>
                <a:lnTo>
                  <a:pt x="3479" y="1249"/>
                </a:lnTo>
                <a:lnTo>
                  <a:pt x="3479" y="1248"/>
                </a:lnTo>
                <a:lnTo>
                  <a:pt x="3480" y="1248"/>
                </a:lnTo>
                <a:lnTo>
                  <a:pt x="3480" y="1249"/>
                </a:lnTo>
                <a:lnTo>
                  <a:pt x="3481" y="1249"/>
                </a:lnTo>
                <a:lnTo>
                  <a:pt x="3482" y="1250"/>
                </a:lnTo>
                <a:lnTo>
                  <a:pt x="3482" y="1249"/>
                </a:lnTo>
                <a:lnTo>
                  <a:pt x="3482" y="1248"/>
                </a:lnTo>
                <a:lnTo>
                  <a:pt x="3482" y="1246"/>
                </a:lnTo>
                <a:lnTo>
                  <a:pt x="3481" y="1246"/>
                </a:lnTo>
                <a:lnTo>
                  <a:pt x="3480" y="1246"/>
                </a:lnTo>
                <a:lnTo>
                  <a:pt x="3480" y="1245"/>
                </a:lnTo>
                <a:lnTo>
                  <a:pt x="3479" y="1245"/>
                </a:lnTo>
                <a:lnTo>
                  <a:pt x="3479" y="1246"/>
                </a:lnTo>
                <a:lnTo>
                  <a:pt x="3477" y="1246"/>
                </a:lnTo>
                <a:lnTo>
                  <a:pt x="3476" y="1246"/>
                </a:lnTo>
                <a:lnTo>
                  <a:pt x="3475" y="1246"/>
                </a:lnTo>
                <a:lnTo>
                  <a:pt x="3474" y="1245"/>
                </a:lnTo>
                <a:lnTo>
                  <a:pt x="3474" y="1246"/>
                </a:lnTo>
                <a:lnTo>
                  <a:pt x="3473" y="1246"/>
                </a:lnTo>
                <a:lnTo>
                  <a:pt x="3472" y="1246"/>
                </a:lnTo>
                <a:lnTo>
                  <a:pt x="3472" y="1245"/>
                </a:lnTo>
                <a:lnTo>
                  <a:pt x="3473" y="1245"/>
                </a:lnTo>
                <a:lnTo>
                  <a:pt x="3473" y="1244"/>
                </a:lnTo>
                <a:lnTo>
                  <a:pt x="3472" y="1244"/>
                </a:lnTo>
                <a:lnTo>
                  <a:pt x="3472" y="1243"/>
                </a:lnTo>
                <a:lnTo>
                  <a:pt x="3473" y="1243"/>
                </a:lnTo>
                <a:lnTo>
                  <a:pt x="3473" y="1242"/>
                </a:lnTo>
                <a:lnTo>
                  <a:pt x="3473" y="1241"/>
                </a:lnTo>
                <a:lnTo>
                  <a:pt x="3472" y="1241"/>
                </a:lnTo>
                <a:lnTo>
                  <a:pt x="3472" y="1240"/>
                </a:lnTo>
                <a:lnTo>
                  <a:pt x="3473" y="1240"/>
                </a:lnTo>
                <a:lnTo>
                  <a:pt x="3473" y="1238"/>
                </a:lnTo>
                <a:lnTo>
                  <a:pt x="3474" y="1237"/>
                </a:lnTo>
                <a:lnTo>
                  <a:pt x="3474" y="1236"/>
                </a:lnTo>
                <a:lnTo>
                  <a:pt x="3473" y="1236"/>
                </a:lnTo>
                <a:lnTo>
                  <a:pt x="3473" y="1235"/>
                </a:lnTo>
                <a:lnTo>
                  <a:pt x="3473" y="1234"/>
                </a:lnTo>
                <a:lnTo>
                  <a:pt x="3474" y="1234"/>
                </a:lnTo>
                <a:lnTo>
                  <a:pt x="3473" y="1234"/>
                </a:lnTo>
                <a:lnTo>
                  <a:pt x="3472" y="1234"/>
                </a:lnTo>
                <a:lnTo>
                  <a:pt x="3471" y="1234"/>
                </a:lnTo>
                <a:lnTo>
                  <a:pt x="3469" y="1234"/>
                </a:lnTo>
                <a:lnTo>
                  <a:pt x="3468" y="1234"/>
                </a:lnTo>
                <a:lnTo>
                  <a:pt x="3468" y="1235"/>
                </a:lnTo>
                <a:lnTo>
                  <a:pt x="3467" y="1235"/>
                </a:lnTo>
                <a:lnTo>
                  <a:pt x="3467" y="1236"/>
                </a:lnTo>
                <a:lnTo>
                  <a:pt x="3467" y="1237"/>
                </a:lnTo>
                <a:lnTo>
                  <a:pt x="3466" y="1237"/>
                </a:lnTo>
                <a:lnTo>
                  <a:pt x="3466" y="1236"/>
                </a:lnTo>
                <a:lnTo>
                  <a:pt x="3465" y="1236"/>
                </a:lnTo>
                <a:lnTo>
                  <a:pt x="3464" y="1236"/>
                </a:lnTo>
                <a:lnTo>
                  <a:pt x="3463" y="1236"/>
                </a:lnTo>
                <a:lnTo>
                  <a:pt x="3462" y="1236"/>
                </a:lnTo>
                <a:lnTo>
                  <a:pt x="3462" y="1235"/>
                </a:lnTo>
                <a:lnTo>
                  <a:pt x="3463" y="1234"/>
                </a:lnTo>
                <a:lnTo>
                  <a:pt x="3463" y="1235"/>
                </a:lnTo>
                <a:lnTo>
                  <a:pt x="3463" y="1234"/>
                </a:lnTo>
                <a:lnTo>
                  <a:pt x="3463" y="1233"/>
                </a:lnTo>
                <a:lnTo>
                  <a:pt x="3463" y="1232"/>
                </a:lnTo>
                <a:lnTo>
                  <a:pt x="3462" y="1233"/>
                </a:lnTo>
                <a:lnTo>
                  <a:pt x="3462" y="1232"/>
                </a:lnTo>
                <a:lnTo>
                  <a:pt x="3460" y="1232"/>
                </a:lnTo>
                <a:lnTo>
                  <a:pt x="3459" y="1232"/>
                </a:lnTo>
                <a:lnTo>
                  <a:pt x="3459" y="1230"/>
                </a:lnTo>
                <a:lnTo>
                  <a:pt x="3458" y="1230"/>
                </a:lnTo>
                <a:lnTo>
                  <a:pt x="3457" y="1230"/>
                </a:lnTo>
                <a:lnTo>
                  <a:pt x="3457" y="1229"/>
                </a:lnTo>
                <a:lnTo>
                  <a:pt x="3456" y="1229"/>
                </a:lnTo>
                <a:lnTo>
                  <a:pt x="3456" y="1228"/>
                </a:lnTo>
                <a:lnTo>
                  <a:pt x="3457" y="1228"/>
                </a:lnTo>
                <a:lnTo>
                  <a:pt x="3457" y="1229"/>
                </a:lnTo>
                <a:lnTo>
                  <a:pt x="3458" y="1229"/>
                </a:lnTo>
                <a:lnTo>
                  <a:pt x="3458" y="1228"/>
                </a:lnTo>
                <a:lnTo>
                  <a:pt x="3458" y="1227"/>
                </a:lnTo>
                <a:lnTo>
                  <a:pt x="3457" y="1227"/>
                </a:lnTo>
                <a:lnTo>
                  <a:pt x="3458" y="1227"/>
                </a:lnTo>
                <a:lnTo>
                  <a:pt x="3458" y="1226"/>
                </a:lnTo>
                <a:lnTo>
                  <a:pt x="3459" y="1226"/>
                </a:lnTo>
                <a:lnTo>
                  <a:pt x="3459" y="1225"/>
                </a:lnTo>
                <a:lnTo>
                  <a:pt x="3459" y="1224"/>
                </a:lnTo>
                <a:lnTo>
                  <a:pt x="3458" y="1224"/>
                </a:lnTo>
                <a:lnTo>
                  <a:pt x="3457" y="1224"/>
                </a:lnTo>
                <a:lnTo>
                  <a:pt x="3456" y="1225"/>
                </a:lnTo>
                <a:lnTo>
                  <a:pt x="3456" y="1226"/>
                </a:lnTo>
                <a:lnTo>
                  <a:pt x="3455" y="1226"/>
                </a:lnTo>
                <a:lnTo>
                  <a:pt x="3454" y="1226"/>
                </a:lnTo>
                <a:lnTo>
                  <a:pt x="3454" y="1225"/>
                </a:lnTo>
                <a:lnTo>
                  <a:pt x="3452" y="1226"/>
                </a:lnTo>
                <a:lnTo>
                  <a:pt x="3452" y="1227"/>
                </a:lnTo>
                <a:lnTo>
                  <a:pt x="3454" y="1227"/>
                </a:lnTo>
                <a:lnTo>
                  <a:pt x="3452" y="1228"/>
                </a:lnTo>
                <a:lnTo>
                  <a:pt x="3452" y="1229"/>
                </a:lnTo>
                <a:lnTo>
                  <a:pt x="3452" y="1230"/>
                </a:lnTo>
                <a:lnTo>
                  <a:pt x="3451" y="1230"/>
                </a:lnTo>
                <a:lnTo>
                  <a:pt x="3451" y="1229"/>
                </a:lnTo>
                <a:lnTo>
                  <a:pt x="3451" y="1228"/>
                </a:lnTo>
                <a:lnTo>
                  <a:pt x="3451" y="1227"/>
                </a:lnTo>
                <a:lnTo>
                  <a:pt x="3451" y="1226"/>
                </a:lnTo>
                <a:lnTo>
                  <a:pt x="3450" y="1226"/>
                </a:lnTo>
                <a:lnTo>
                  <a:pt x="3449" y="1226"/>
                </a:lnTo>
                <a:lnTo>
                  <a:pt x="3448" y="1225"/>
                </a:lnTo>
                <a:lnTo>
                  <a:pt x="3447" y="1225"/>
                </a:lnTo>
                <a:lnTo>
                  <a:pt x="3447" y="1224"/>
                </a:lnTo>
                <a:lnTo>
                  <a:pt x="3448" y="1224"/>
                </a:lnTo>
                <a:lnTo>
                  <a:pt x="3448" y="1223"/>
                </a:lnTo>
                <a:lnTo>
                  <a:pt x="3447" y="1223"/>
                </a:lnTo>
                <a:lnTo>
                  <a:pt x="3447" y="1224"/>
                </a:lnTo>
                <a:lnTo>
                  <a:pt x="3446" y="1224"/>
                </a:lnTo>
                <a:lnTo>
                  <a:pt x="3445" y="1224"/>
                </a:lnTo>
                <a:lnTo>
                  <a:pt x="3445" y="1223"/>
                </a:lnTo>
                <a:lnTo>
                  <a:pt x="3446" y="1223"/>
                </a:lnTo>
                <a:lnTo>
                  <a:pt x="3445" y="1223"/>
                </a:lnTo>
                <a:lnTo>
                  <a:pt x="3443" y="1223"/>
                </a:lnTo>
                <a:lnTo>
                  <a:pt x="3443" y="1221"/>
                </a:lnTo>
                <a:lnTo>
                  <a:pt x="3442" y="1221"/>
                </a:lnTo>
                <a:lnTo>
                  <a:pt x="3442" y="1223"/>
                </a:lnTo>
                <a:lnTo>
                  <a:pt x="3443" y="1223"/>
                </a:lnTo>
                <a:lnTo>
                  <a:pt x="3443" y="1224"/>
                </a:lnTo>
                <a:lnTo>
                  <a:pt x="3445" y="1224"/>
                </a:lnTo>
                <a:lnTo>
                  <a:pt x="3445" y="1225"/>
                </a:lnTo>
                <a:lnTo>
                  <a:pt x="3446" y="1225"/>
                </a:lnTo>
                <a:lnTo>
                  <a:pt x="3446" y="1226"/>
                </a:lnTo>
                <a:lnTo>
                  <a:pt x="3445" y="1227"/>
                </a:lnTo>
                <a:lnTo>
                  <a:pt x="3443" y="1227"/>
                </a:lnTo>
                <a:lnTo>
                  <a:pt x="3443" y="1228"/>
                </a:lnTo>
                <a:lnTo>
                  <a:pt x="3442" y="1228"/>
                </a:lnTo>
                <a:lnTo>
                  <a:pt x="3442" y="1229"/>
                </a:lnTo>
                <a:lnTo>
                  <a:pt x="3442" y="1230"/>
                </a:lnTo>
                <a:lnTo>
                  <a:pt x="3441" y="1229"/>
                </a:lnTo>
                <a:lnTo>
                  <a:pt x="3441" y="1228"/>
                </a:lnTo>
                <a:lnTo>
                  <a:pt x="3440" y="1228"/>
                </a:lnTo>
                <a:lnTo>
                  <a:pt x="3440" y="1227"/>
                </a:lnTo>
                <a:lnTo>
                  <a:pt x="3440" y="1226"/>
                </a:lnTo>
                <a:lnTo>
                  <a:pt x="3441" y="1225"/>
                </a:lnTo>
                <a:lnTo>
                  <a:pt x="3441" y="1224"/>
                </a:lnTo>
                <a:lnTo>
                  <a:pt x="3441" y="1223"/>
                </a:lnTo>
                <a:lnTo>
                  <a:pt x="3441" y="1221"/>
                </a:lnTo>
                <a:lnTo>
                  <a:pt x="3441" y="1220"/>
                </a:lnTo>
                <a:lnTo>
                  <a:pt x="3442" y="1220"/>
                </a:lnTo>
                <a:lnTo>
                  <a:pt x="3442" y="1219"/>
                </a:lnTo>
                <a:lnTo>
                  <a:pt x="3443" y="1218"/>
                </a:lnTo>
                <a:lnTo>
                  <a:pt x="3445" y="1218"/>
                </a:lnTo>
                <a:lnTo>
                  <a:pt x="3446" y="1218"/>
                </a:lnTo>
                <a:lnTo>
                  <a:pt x="3446" y="1217"/>
                </a:lnTo>
                <a:lnTo>
                  <a:pt x="3447" y="1217"/>
                </a:lnTo>
                <a:lnTo>
                  <a:pt x="3448" y="1217"/>
                </a:lnTo>
                <a:lnTo>
                  <a:pt x="3449" y="1217"/>
                </a:lnTo>
                <a:lnTo>
                  <a:pt x="3450" y="1218"/>
                </a:lnTo>
                <a:lnTo>
                  <a:pt x="3451" y="1218"/>
                </a:lnTo>
                <a:lnTo>
                  <a:pt x="3452" y="1218"/>
                </a:lnTo>
                <a:lnTo>
                  <a:pt x="3454" y="1218"/>
                </a:lnTo>
                <a:lnTo>
                  <a:pt x="3455" y="1218"/>
                </a:lnTo>
                <a:lnTo>
                  <a:pt x="3455" y="1217"/>
                </a:lnTo>
                <a:lnTo>
                  <a:pt x="3456" y="1217"/>
                </a:lnTo>
                <a:lnTo>
                  <a:pt x="3456" y="1216"/>
                </a:lnTo>
                <a:lnTo>
                  <a:pt x="3457" y="1216"/>
                </a:lnTo>
                <a:lnTo>
                  <a:pt x="3457" y="1215"/>
                </a:lnTo>
                <a:lnTo>
                  <a:pt x="3458" y="1215"/>
                </a:lnTo>
                <a:lnTo>
                  <a:pt x="3459" y="1213"/>
                </a:lnTo>
                <a:lnTo>
                  <a:pt x="3459" y="1212"/>
                </a:lnTo>
                <a:lnTo>
                  <a:pt x="3460" y="1212"/>
                </a:lnTo>
                <a:lnTo>
                  <a:pt x="3460" y="1210"/>
                </a:lnTo>
                <a:lnTo>
                  <a:pt x="3462" y="1210"/>
                </a:lnTo>
                <a:lnTo>
                  <a:pt x="3462" y="1209"/>
                </a:lnTo>
                <a:lnTo>
                  <a:pt x="3463" y="1209"/>
                </a:lnTo>
                <a:lnTo>
                  <a:pt x="3463" y="1208"/>
                </a:lnTo>
                <a:lnTo>
                  <a:pt x="3462" y="1207"/>
                </a:lnTo>
                <a:lnTo>
                  <a:pt x="3463" y="1205"/>
                </a:lnTo>
                <a:lnTo>
                  <a:pt x="3464" y="1205"/>
                </a:lnTo>
                <a:lnTo>
                  <a:pt x="3464" y="1204"/>
                </a:lnTo>
                <a:lnTo>
                  <a:pt x="3465" y="1203"/>
                </a:lnTo>
                <a:lnTo>
                  <a:pt x="3466" y="1203"/>
                </a:lnTo>
                <a:lnTo>
                  <a:pt x="3466" y="1202"/>
                </a:lnTo>
                <a:lnTo>
                  <a:pt x="3467" y="1202"/>
                </a:lnTo>
                <a:lnTo>
                  <a:pt x="3468" y="1201"/>
                </a:lnTo>
                <a:lnTo>
                  <a:pt x="3469" y="1199"/>
                </a:lnTo>
                <a:lnTo>
                  <a:pt x="3471" y="1199"/>
                </a:lnTo>
                <a:lnTo>
                  <a:pt x="3471" y="1200"/>
                </a:lnTo>
                <a:lnTo>
                  <a:pt x="3472" y="1201"/>
                </a:lnTo>
                <a:lnTo>
                  <a:pt x="3473" y="1202"/>
                </a:lnTo>
                <a:lnTo>
                  <a:pt x="3474" y="1202"/>
                </a:lnTo>
                <a:lnTo>
                  <a:pt x="3473" y="1202"/>
                </a:lnTo>
                <a:lnTo>
                  <a:pt x="3473" y="1201"/>
                </a:lnTo>
                <a:lnTo>
                  <a:pt x="3472" y="1200"/>
                </a:lnTo>
                <a:lnTo>
                  <a:pt x="3472" y="1199"/>
                </a:lnTo>
                <a:lnTo>
                  <a:pt x="3471" y="1199"/>
                </a:lnTo>
                <a:lnTo>
                  <a:pt x="3471" y="1198"/>
                </a:lnTo>
                <a:lnTo>
                  <a:pt x="3471" y="1196"/>
                </a:lnTo>
                <a:lnTo>
                  <a:pt x="3472" y="1196"/>
                </a:lnTo>
                <a:lnTo>
                  <a:pt x="3472" y="1195"/>
                </a:lnTo>
                <a:lnTo>
                  <a:pt x="3473" y="1195"/>
                </a:lnTo>
                <a:lnTo>
                  <a:pt x="3474" y="1195"/>
                </a:lnTo>
                <a:lnTo>
                  <a:pt x="3474" y="1196"/>
                </a:lnTo>
                <a:lnTo>
                  <a:pt x="3475" y="1196"/>
                </a:lnTo>
                <a:lnTo>
                  <a:pt x="3476" y="1196"/>
                </a:lnTo>
                <a:lnTo>
                  <a:pt x="3477" y="1196"/>
                </a:lnTo>
                <a:lnTo>
                  <a:pt x="3479" y="1196"/>
                </a:lnTo>
                <a:lnTo>
                  <a:pt x="3479" y="1195"/>
                </a:lnTo>
                <a:lnTo>
                  <a:pt x="3480" y="1195"/>
                </a:lnTo>
                <a:lnTo>
                  <a:pt x="3481" y="1195"/>
                </a:lnTo>
                <a:lnTo>
                  <a:pt x="3482" y="1195"/>
                </a:lnTo>
                <a:lnTo>
                  <a:pt x="3483" y="1195"/>
                </a:lnTo>
                <a:lnTo>
                  <a:pt x="3483" y="1196"/>
                </a:lnTo>
                <a:lnTo>
                  <a:pt x="3484" y="1198"/>
                </a:lnTo>
                <a:lnTo>
                  <a:pt x="3485" y="1198"/>
                </a:lnTo>
                <a:lnTo>
                  <a:pt x="3484" y="1198"/>
                </a:lnTo>
                <a:lnTo>
                  <a:pt x="3484" y="1196"/>
                </a:lnTo>
                <a:lnTo>
                  <a:pt x="3484" y="1195"/>
                </a:lnTo>
                <a:lnTo>
                  <a:pt x="3483" y="1195"/>
                </a:lnTo>
                <a:lnTo>
                  <a:pt x="3482" y="1195"/>
                </a:lnTo>
                <a:lnTo>
                  <a:pt x="3482" y="1194"/>
                </a:lnTo>
                <a:lnTo>
                  <a:pt x="3481" y="1194"/>
                </a:lnTo>
                <a:lnTo>
                  <a:pt x="3482" y="1194"/>
                </a:lnTo>
                <a:lnTo>
                  <a:pt x="3481" y="1194"/>
                </a:lnTo>
                <a:lnTo>
                  <a:pt x="3480" y="1194"/>
                </a:lnTo>
                <a:lnTo>
                  <a:pt x="3479" y="1194"/>
                </a:lnTo>
                <a:lnTo>
                  <a:pt x="3477" y="1194"/>
                </a:lnTo>
                <a:lnTo>
                  <a:pt x="3476" y="1194"/>
                </a:lnTo>
                <a:lnTo>
                  <a:pt x="3475" y="1194"/>
                </a:lnTo>
                <a:lnTo>
                  <a:pt x="3474" y="1194"/>
                </a:lnTo>
                <a:lnTo>
                  <a:pt x="3473" y="1194"/>
                </a:lnTo>
                <a:lnTo>
                  <a:pt x="3473" y="1193"/>
                </a:lnTo>
                <a:lnTo>
                  <a:pt x="3472" y="1192"/>
                </a:lnTo>
                <a:lnTo>
                  <a:pt x="3472" y="1191"/>
                </a:lnTo>
                <a:lnTo>
                  <a:pt x="3472" y="1190"/>
                </a:lnTo>
                <a:lnTo>
                  <a:pt x="3472" y="1188"/>
                </a:lnTo>
                <a:lnTo>
                  <a:pt x="3471" y="1187"/>
                </a:lnTo>
                <a:lnTo>
                  <a:pt x="3469" y="1186"/>
                </a:lnTo>
                <a:lnTo>
                  <a:pt x="3468" y="1186"/>
                </a:lnTo>
                <a:lnTo>
                  <a:pt x="3468" y="1185"/>
                </a:lnTo>
                <a:lnTo>
                  <a:pt x="3467" y="1185"/>
                </a:lnTo>
                <a:lnTo>
                  <a:pt x="3467" y="1184"/>
                </a:lnTo>
                <a:lnTo>
                  <a:pt x="3466" y="1183"/>
                </a:lnTo>
                <a:lnTo>
                  <a:pt x="3465" y="1183"/>
                </a:lnTo>
                <a:lnTo>
                  <a:pt x="3464" y="1182"/>
                </a:lnTo>
                <a:lnTo>
                  <a:pt x="3464" y="1181"/>
                </a:lnTo>
                <a:lnTo>
                  <a:pt x="3464" y="1179"/>
                </a:lnTo>
                <a:lnTo>
                  <a:pt x="3463" y="1179"/>
                </a:lnTo>
                <a:lnTo>
                  <a:pt x="3464" y="1177"/>
                </a:lnTo>
                <a:lnTo>
                  <a:pt x="3463" y="1177"/>
                </a:lnTo>
                <a:lnTo>
                  <a:pt x="3463" y="1176"/>
                </a:lnTo>
                <a:lnTo>
                  <a:pt x="3463" y="1175"/>
                </a:lnTo>
                <a:lnTo>
                  <a:pt x="3462" y="1175"/>
                </a:lnTo>
                <a:lnTo>
                  <a:pt x="3460" y="1174"/>
                </a:lnTo>
                <a:lnTo>
                  <a:pt x="3459" y="1174"/>
                </a:lnTo>
                <a:lnTo>
                  <a:pt x="3459" y="1173"/>
                </a:lnTo>
                <a:lnTo>
                  <a:pt x="3458" y="1173"/>
                </a:lnTo>
                <a:lnTo>
                  <a:pt x="3457" y="1173"/>
                </a:lnTo>
                <a:lnTo>
                  <a:pt x="3456" y="1173"/>
                </a:lnTo>
                <a:lnTo>
                  <a:pt x="3455" y="1173"/>
                </a:lnTo>
                <a:lnTo>
                  <a:pt x="3454" y="1173"/>
                </a:lnTo>
                <a:lnTo>
                  <a:pt x="3454" y="1171"/>
                </a:lnTo>
                <a:lnTo>
                  <a:pt x="3455" y="1171"/>
                </a:lnTo>
                <a:lnTo>
                  <a:pt x="3455" y="1170"/>
                </a:lnTo>
                <a:lnTo>
                  <a:pt x="3456" y="1170"/>
                </a:lnTo>
                <a:lnTo>
                  <a:pt x="3457" y="1170"/>
                </a:lnTo>
                <a:lnTo>
                  <a:pt x="3458" y="1170"/>
                </a:lnTo>
                <a:lnTo>
                  <a:pt x="3459" y="1170"/>
                </a:lnTo>
                <a:lnTo>
                  <a:pt x="3460" y="1170"/>
                </a:lnTo>
                <a:lnTo>
                  <a:pt x="3460" y="1171"/>
                </a:lnTo>
                <a:lnTo>
                  <a:pt x="3462" y="1171"/>
                </a:lnTo>
                <a:lnTo>
                  <a:pt x="3462" y="1170"/>
                </a:lnTo>
                <a:lnTo>
                  <a:pt x="3463" y="1170"/>
                </a:lnTo>
                <a:lnTo>
                  <a:pt x="3463" y="1169"/>
                </a:lnTo>
                <a:lnTo>
                  <a:pt x="3464" y="1169"/>
                </a:lnTo>
                <a:lnTo>
                  <a:pt x="3464" y="1168"/>
                </a:lnTo>
                <a:lnTo>
                  <a:pt x="3465" y="1168"/>
                </a:lnTo>
                <a:lnTo>
                  <a:pt x="3465" y="1167"/>
                </a:lnTo>
                <a:lnTo>
                  <a:pt x="3466" y="1166"/>
                </a:lnTo>
                <a:lnTo>
                  <a:pt x="3467" y="1166"/>
                </a:lnTo>
                <a:lnTo>
                  <a:pt x="3467" y="1165"/>
                </a:lnTo>
                <a:lnTo>
                  <a:pt x="3468" y="1165"/>
                </a:lnTo>
                <a:lnTo>
                  <a:pt x="3468" y="1163"/>
                </a:lnTo>
                <a:lnTo>
                  <a:pt x="3469" y="1163"/>
                </a:lnTo>
                <a:lnTo>
                  <a:pt x="3469" y="1162"/>
                </a:lnTo>
                <a:lnTo>
                  <a:pt x="3471" y="1162"/>
                </a:lnTo>
                <a:lnTo>
                  <a:pt x="3472" y="1162"/>
                </a:lnTo>
                <a:lnTo>
                  <a:pt x="3472" y="1161"/>
                </a:lnTo>
                <a:lnTo>
                  <a:pt x="3472" y="1160"/>
                </a:lnTo>
                <a:lnTo>
                  <a:pt x="3472" y="1161"/>
                </a:lnTo>
                <a:lnTo>
                  <a:pt x="3471" y="1161"/>
                </a:lnTo>
                <a:lnTo>
                  <a:pt x="3471" y="1162"/>
                </a:lnTo>
                <a:lnTo>
                  <a:pt x="3469" y="1162"/>
                </a:lnTo>
                <a:lnTo>
                  <a:pt x="3468" y="1162"/>
                </a:lnTo>
                <a:lnTo>
                  <a:pt x="3468" y="1163"/>
                </a:lnTo>
                <a:lnTo>
                  <a:pt x="3467" y="1163"/>
                </a:lnTo>
                <a:lnTo>
                  <a:pt x="3467" y="1165"/>
                </a:lnTo>
                <a:lnTo>
                  <a:pt x="3466" y="1165"/>
                </a:lnTo>
                <a:lnTo>
                  <a:pt x="3465" y="1166"/>
                </a:lnTo>
                <a:lnTo>
                  <a:pt x="3464" y="1167"/>
                </a:lnTo>
                <a:lnTo>
                  <a:pt x="3464" y="1168"/>
                </a:lnTo>
                <a:lnTo>
                  <a:pt x="3463" y="1168"/>
                </a:lnTo>
                <a:lnTo>
                  <a:pt x="3462" y="1168"/>
                </a:lnTo>
                <a:lnTo>
                  <a:pt x="3462" y="1169"/>
                </a:lnTo>
                <a:lnTo>
                  <a:pt x="3460" y="1169"/>
                </a:lnTo>
                <a:lnTo>
                  <a:pt x="3459" y="1168"/>
                </a:lnTo>
                <a:lnTo>
                  <a:pt x="3458" y="1168"/>
                </a:lnTo>
                <a:lnTo>
                  <a:pt x="3458" y="1167"/>
                </a:lnTo>
                <a:lnTo>
                  <a:pt x="3458" y="1166"/>
                </a:lnTo>
                <a:lnTo>
                  <a:pt x="3457" y="1166"/>
                </a:lnTo>
                <a:lnTo>
                  <a:pt x="3457" y="1165"/>
                </a:lnTo>
                <a:lnTo>
                  <a:pt x="3456" y="1165"/>
                </a:lnTo>
                <a:lnTo>
                  <a:pt x="3456" y="1163"/>
                </a:lnTo>
                <a:lnTo>
                  <a:pt x="3456" y="1162"/>
                </a:lnTo>
                <a:lnTo>
                  <a:pt x="3456" y="1161"/>
                </a:lnTo>
                <a:lnTo>
                  <a:pt x="3456" y="1160"/>
                </a:lnTo>
                <a:lnTo>
                  <a:pt x="3456" y="1159"/>
                </a:lnTo>
                <a:lnTo>
                  <a:pt x="3455" y="1159"/>
                </a:lnTo>
                <a:lnTo>
                  <a:pt x="3455" y="1158"/>
                </a:lnTo>
                <a:lnTo>
                  <a:pt x="3455" y="1157"/>
                </a:lnTo>
                <a:lnTo>
                  <a:pt x="3454" y="1157"/>
                </a:lnTo>
                <a:lnTo>
                  <a:pt x="3454" y="1156"/>
                </a:lnTo>
                <a:lnTo>
                  <a:pt x="3454" y="1154"/>
                </a:lnTo>
                <a:lnTo>
                  <a:pt x="3452" y="1154"/>
                </a:lnTo>
                <a:lnTo>
                  <a:pt x="3451" y="1154"/>
                </a:lnTo>
                <a:lnTo>
                  <a:pt x="3451" y="1153"/>
                </a:lnTo>
                <a:lnTo>
                  <a:pt x="3450" y="1153"/>
                </a:lnTo>
                <a:lnTo>
                  <a:pt x="3449" y="1153"/>
                </a:lnTo>
                <a:lnTo>
                  <a:pt x="3449" y="1152"/>
                </a:lnTo>
                <a:lnTo>
                  <a:pt x="3448" y="1152"/>
                </a:lnTo>
                <a:lnTo>
                  <a:pt x="3447" y="1152"/>
                </a:lnTo>
                <a:lnTo>
                  <a:pt x="3446" y="1152"/>
                </a:lnTo>
                <a:lnTo>
                  <a:pt x="3445" y="1152"/>
                </a:lnTo>
                <a:lnTo>
                  <a:pt x="3445" y="1151"/>
                </a:lnTo>
                <a:lnTo>
                  <a:pt x="3445" y="1150"/>
                </a:lnTo>
                <a:lnTo>
                  <a:pt x="3443" y="1150"/>
                </a:lnTo>
                <a:lnTo>
                  <a:pt x="3443" y="1149"/>
                </a:lnTo>
                <a:lnTo>
                  <a:pt x="3443" y="1148"/>
                </a:lnTo>
                <a:lnTo>
                  <a:pt x="3443" y="1146"/>
                </a:lnTo>
                <a:lnTo>
                  <a:pt x="3443" y="1145"/>
                </a:lnTo>
                <a:lnTo>
                  <a:pt x="3445" y="1145"/>
                </a:lnTo>
                <a:lnTo>
                  <a:pt x="3445" y="1144"/>
                </a:lnTo>
                <a:lnTo>
                  <a:pt x="3446" y="1144"/>
                </a:lnTo>
                <a:lnTo>
                  <a:pt x="3446" y="1143"/>
                </a:lnTo>
                <a:lnTo>
                  <a:pt x="3447" y="1143"/>
                </a:lnTo>
                <a:lnTo>
                  <a:pt x="3448" y="1143"/>
                </a:lnTo>
                <a:lnTo>
                  <a:pt x="3448" y="1144"/>
                </a:lnTo>
                <a:lnTo>
                  <a:pt x="3449" y="1144"/>
                </a:lnTo>
                <a:lnTo>
                  <a:pt x="3450" y="1144"/>
                </a:lnTo>
                <a:lnTo>
                  <a:pt x="3450" y="1145"/>
                </a:lnTo>
                <a:lnTo>
                  <a:pt x="3451" y="1145"/>
                </a:lnTo>
                <a:lnTo>
                  <a:pt x="3452" y="1145"/>
                </a:lnTo>
                <a:lnTo>
                  <a:pt x="3452" y="1144"/>
                </a:lnTo>
                <a:lnTo>
                  <a:pt x="3454" y="1144"/>
                </a:lnTo>
                <a:lnTo>
                  <a:pt x="3455" y="1144"/>
                </a:lnTo>
                <a:lnTo>
                  <a:pt x="3455" y="1143"/>
                </a:lnTo>
                <a:lnTo>
                  <a:pt x="3456" y="1143"/>
                </a:lnTo>
                <a:lnTo>
                  <a:pt x="3457" y="1143"/>
                </a:lnTo>
                <a:lnTo>
                  <a:pt x="3457" y="1144"/>
                </a:lnTo>
                <a:lnTo>
                  <a:pt x="3458" y="1144"/>
                </a:lnTo>
                <a:lnTo>
                  <a:pt x="3457" y="1144"/>
                </a:lnTo>
                <a:lnTo>
                  <a:pt x="3457" y="1143"/>
                </a:lnTo>
                <a:lnTo>
                  <a:pt x="3458" y="1143"/>
                </a:lnTo>
                <a:lnTo>
                  <a:pt x="3459" y="1143"/>
                </a:lnTo>
                <a:lnTo>
                  <a:pt x="3459" y="1142"/>
                </a:lnTo>
                <a:lnTo>
                  <a:pt x="3460" y="1142"/>
                </a:lnTo>
                <a:lnTo>
                  <a:pt x="3460" y="1143"/>
                </a:lnTo>
                <a:lnTo>
                  <a:pt x="3462" y="1143"/>
                </a:lnTo>
                <a:lnTo>
                  <a:pt x="3462" y="1142"/>
                </a:lnTo>
                <a:lnTo>
                  <a:pt x="3463" y="1142"/>
                </a:lnTo>
                <a:lnTo>
                  <a:pt x="3463" y="1141"/>
                </a:lnTo>
                <a:lnTo>
                  <a:pt x="3464" y="1141"/>
                </a:lnTo>
                <a:lnTo>
                  <a:pt x="3464" y="1142"/>
                </a:lnTo>
                <a:lnTo>
                  <a:pt x="3465" y="1142"/>
                </a:lnTo>
                <a:lnTo>
                  <a:pt x="3465" y="1141"/>
                </a:lnTo>
                <a:lnTo>
                  <a:pt x="3465" y="1140"/>
                </a:lnTo>
                <a:lnTo>
                  <a:pt x="3466" y="1140"/>
                </a:lnTo>
                <a:lnTo>
                  <a:pt x="3465" y="1140"/>
                </a:lnTo>
                <a:lnTo>
                  <a:pt x="3465" y="1138"/>
                </a:lnTo>
                <a:lnTo>
                  <a:pt x="3465" y="1137"/>
                </a:lnTo>
                <a:lnTo>
                  <a:pt x="3465" y="1136"/>
                </a:lnTo>
                <a:lnTo>
                  <a:pt x="3466" y="1136"/>
                </a:lnTo>
                <a:lnTo>
                  <a:pt x="3467" y="1135"/>
                </a:lnTo>
                <a:lnTo>
                  <a:pt x="3467" y="1134"/>
                </a:lnTo>
                <a:lnTo>
                  <a:pt x="3466" y="1134"/>
                </a:lnTo>
                <a:lnTo>
                  <a:pt x="3466" y="1133"/>
                </a:lnTo>
                <a:lnTo>
                  <a:pt x="3466" y="1132"/>
                </a:lnTo>
                <a:lnTo>
                  <a:pt x="3467" y="1132"/>
                </a:lnTo>
                <a:lnTo>
                  <a:pt x="3467" y="1131"/>
                </a:lnTo>
                <a:lnTo>
                  <a:pt x="3466" y="1131"/>
                </a:lnTo>
                <a:lnTo>
                  <a:pt x="3466" y="1129"/>
                </a:lnTo>
                <a:lnTo>
                  <a:pt x="3467" y="1129"/>
                </a:lnTo>
                <a:lnTo>
                  <a:pt x="3467" y="1128"/>
                </a:lnTo>
                <a:lnTo>
                  <a:pt x="3467" y="1127"/>
                </a:lnTo>
                <a:lnTo>
                  <a:pt x="3468" y="1126"/>
                </a:lnTo>
                <a:lnTo>
                  <a:pt x="3469" y="1126"/>
                </a:lnTo>
                <a:lnTo>
                  <a:pt x="3468" y="1126"/>
                </a:lnTo>
                <a:lnTo>
                  <a:pt x="3467" y="1127"/>
                </a:lnTo>
                <a:lnTo>
                  <a:pt x="3466" y="1127"/>
                </a:lnTo>
                <a:lnTo>
                  <a:pt x="3466" y="1128"/>
                </a:lnTo>
                <a:lnTo>
                  <a:pt x="3466" y="1127"/>
                </a:lnTo>
                <a:lnTo>
                  <a:pt x="3466" y="1126"/>
                </a:lnTo>
                <a:lnTo>
                  <a:pt x="3466" y="1127"/>
                </a:lnTo>
                <a:lnTo>
                  <a:pt x="3466" y="1128"/>
                </a:lnTo>
                <a:lnTo>
                  <a:pt x="3466" y="1129"/>
                </a:lnTo>
                <a:lnTo>
                  <a:pt x="3466" y="1131"/>
                </a:lnTo>
                <a:lnTo>
                  <a:pt x="3466" y="1132"/>
                </a:lnTo>
                <a:lnTo>
                  <a:pt x="3466" y="1133"/>
                </a:lnTo>
                <a:lnTo>
                  <a:pt x="3466" y="1134"/>
                </a:lnTo>
                <a:lnTo>
                  <a:pt x="3466" y="1135"/>
                </a:lnTo>
                <a:lnTo>
                  <a:pt x="3465" y="1135"/>
                </a:lnTo>
                <a:lnTo>
                  <a:pt x="3465" y="1136"/>
                </a:lnTo>
                <a:lnTo>
                  <a:pt x="3464" y="1136"/>
                </a:lnTo>
                <a:lnTo>
                  <a:pt x="3464" y="1137"/>
                </a:lnTo>
                <a:lnTo>
                  <a:pt x="3463" y="1137"/>
                </a:lnTo>
                <a:lnTo>
                  <a:pt x="3463" y="1138"/>
                </a:lnTo>
                <a:lnTo>
                  <a:pt x="3462" y="1138"/>
                </a:lnTo>
                <a:lnTo>
                  <a:pt x="3462" y="1140"/>
                </a:lnTo>
                <a:lnTo>
                  <a:pt x="3460" y="1140"/>
                </a:lnTo>
                <a:lnTo>
                  <a:pt x="3459" y="1140"/>
                </a:lnTo>
                <a:lnTo>
                  <a:pt x="3458" y="1140"/>
                </a:lnTo>
                <a:lnTo>
                  <a:pt x="3457" y="1140"/>
                </a:lnTo>
                <a:lnTo>
                  <a:pt x="3456" y="1140"/>
                </a:lnTo>
                <a:lnTo>
                  <a:pt x="3455" y="1141"/>
                </a:lnTo>
                <a:lnTo>
                  <a:pt x="3455" y="1140"/>
                </a:lnTo>
                <a:lnTo>
                  <a:pt x="3455" y="1141"/>
                </a:lnTo>
                <a:lnTo>
                  <a:pt x="3454" y="1141"/>
                </a:lnTo>
                <a:lnTo>
                  <a:pt x="3452" y="1141"/>
                </a:lnTo>
                <a:lnTo>
                  <a:pt x="3452" y="1142"/>
                </a:lnTo>
                <a:lnTo>
                  <a:pt x="3451" y="1142"/>
                </a:lnTo>
                <a:lnTo>
                  <a:pt x="3451" y="1141"/>
                </a:lnTo>
                <a:lnTo>
                  <a:pt x="3450" y="1141"/>
                </a:lnTo>
                <a:lnTo>
                  <a:pt x="3449" y="1141"/>
                </a:lnTo>
                <a:lnTo>
                  <a:pt x="3448" y="1141"/>
                </a:lnTo>
                <a:lnTo>
                  <a:pt x="3448" y="1140"/>
                </a:lnTo>
                <a:lnTo>
                  <a:pt x="3447" y="1140"/>
                </a:lnTo>
                <a:lnTo>
                  <a:pt x="3447" y="1141"/>
                </a:lnTo>
                <a:lnTo>
                  <a:pt x="3447" y="1140"/>
                </a:lnTo>
                <a:lnTo>
                  <a:pt x="3446" y="1140"/>
                </a:lnTo>
                <a:lnTo>
                  <a:pt x="3445" y="1140"/>
                </a:lnTo>
                <a:lnTo>
                  <a:pt x="3443" y="1140"/>
                </a:lnTo>
                <a:lnTo>
                  <a:pt x="3442" y="1140"/>
                </a:lnTo>
                <a:lnTo>
                  <a:pt x="3441" y="1140"/>
                </a:lnTo>
                <a:lnTo>
                  <a:pt x="3441" y="1141"/>
                </a:lnTo>
                <a:lnTo>
                  <a:pt x="3440" y="1141"/>
                </a:lnTo>
                <a:lnTo>
                  <a:pt x="3439" y="1141"/>
                </a:lnTo>
                <a:lnTo>
                  <a:pt x="3439" y="1142"/>
                </a:lnTo>
                <a:lnTo>
                  <a:pt x="3438" y="1143"/>
                </a:lnTo>
                <a:lnTo>
                  <a:pt x="3438" y="1144"/>
                </a:lnTo>
                <a:lnTo>
                  <a:pt x="3437" y="1144"/>
                </a:lnTo>
                <a:lnTo>
                  <a:pt x="3437" y="1145"/>
                </a:lnTo>
                <a:lnTo>
                  <a:pt x="3435" y="1145"/>
                </a:lnTo>
                <a:lnTo>
                  <a:pt x="3435" y="1146"/>
                </a:lnTo>
                <a:lnTo>
                  <a:pt x="3435" y="1148"/>
                </a:lnTo>
                <a:lnTo>
                  <a:pt x="3434" y="1148"/>
                </a:lnTo>
                <a:lnTo>
                  <a:pt x="3434" y="1146"/>
                </a:lnTo>
                <a:lnTo>
                  <a:pt x="3434" y="1145"/>
                </a:lnTo>
                <a:lnTo>
                  <a:pt x="3434" y="1144"/>
                </a:lnTo>
                <a:lnTo>
                  <a:pt x="3433" y="1144"/>
                </a:lnTo>
                <a:lnTo>
                  <a:pt x="3433" y="1143"/>
                </a:lnTo>
                <a:lnTo>
                  <a:pt x="3433" y="1142"/>
                </a:lnTo>
                <a:lnTo>
                  <a:pt x="3432" y="1142"/>
                </a:lnTo>
                <a:lnTo>
                  <a:pt x="3431" y="1142"/>
                </a:lnTo>
                <a:lnTo>
                  <a:pt x="3431" y="1141"/>
                </a:lnTo>
                <a:lnTo>
                  <a:pt x="3430" y="1141"/>
                </a:lnTo>
                <a:lnTo>
                  <a:pt x="3430" y="1140"/>
                </a:lnTo>
                <a:lnTo>
                  <a:pt x="3429" y="1140"/>
                </a:lnTo>
                <a:lnTo>
                  <a:pt x="3429" y="1138"/>
                </a:lnTo>
                <a:lnTo>
                  <a:pt x="3429" y="1137"/>
                </a:lnTo>
                <a:lnTo>
                  <a:pt x="3429" y="1136"/>
                </a:lnTo>
                <a:lnTo>
                  <a:pt x="3427" y="1136"/>
                </a:lnTo>
                <a:lnTo>
                  <a:pt x="3427" y="1135"/>
                </a:lnTo>
                <a:lnTo>
                  <a:pt x="3429" y="1135"/>
                </a:lnTo>
                <a:lnTo>
                  <a:pt x="3429" y="1136"/>
                </a:lnTo>
                <a:lnTo>
                  <a:pt x="3430" y="1136"/>
                </a:lnTo>
                <a:lnTo>
                  <a:pt x="3430" y="1135"/>
                </a:lnTo>
                <a:lnTo>
                  <a:pt x="3431" y="1135"/>
                </a:lnTo>
                <a:lnTo>
                  <a:pt x="3431" y="1136"/>
                </a:lnTo>
                <a:lnTo>
                  <a:pt x="3431" y="1135"/>
                </a:lnTo>
                <a:lnTo>
                  <a:pt x="3430" y="1135"/>
                </a:lnTo>
                <a:lnTo>
                  <a:pt x="3430" y="1134"/>
                </a:lnTo>
                <a:lnTo>
                  <a:pt x="3431" y="1134"/>
                </a:lnTo>
                <a:lnTo>
                  <a:pt x="3431" y="1133"/>
                </a:lnTo>
                <a:lnTo>
                  <a:pt x="3430" y="1133"/>
                </a:lnTo>
                <a:lnTo>
                  <a:pt x="3430" y="1132"/>
                </a:lnTo>
                <a:lnTo>
                  <a:pt x="3429" y="1132"/>
                </a:lnTo>
                <a:lnTo>
                  <a:pt x="3427" y="1132"/>
                </a:lnTo>
                <a:lnTo>
                  <a:pt x="3427" y="1131"/>
                </a:lnTo>
                <a:lnTo>
                  <a:pt x="3427" y="1132"/>
                </a:lnTo>
                <a:lnTo>
                  <a:pt x="3427" y="1133"/>
                </a:lnTo>
                <a:lnTo>
                  <a:pt x="3426" y="1133"/>
                </a:lnTo>
                <a:lnTo>
                  <a:pt x="3425" y="1133"/>
                </a:lnTo>
                <a:lnTo>
                  <a:pt x="3425" y="1132"/>
                </a:lnTo>
                <a:lnTo>
                  <a:pt x="3424" y="1132"/>
                </a:lnTo>
                <a:lnTo>
                  <a:pt x="3424" y="1133"/>
                </a:lnTo>
                <a:lnTo>
                  <a:pt x="3423" y="1132"/>
                </a:lnTo>
                <a:lnTo>
                  <a:pt x="3423" y="1131"/>
                </a:lnTo>
                <a:lnTo>
                  <a:pt x="3424" y="1129"/>
                </a:lnTo>
                <a:lnTo>
                  <a:pt x="3424" y="1128"/>
                </a:lnTo>
                <a:lnTo>
                  <a:pt x="3423" y="1128"/>
                </a:lnTo>
                <a:lnTo>
                  <a:pt x="3424" y="1127"/>
                </a:lnTo>
                <a:lnTo>
                  <a:pt x="3425" y="1127"/>
                </a:lnTo>
                <a:lnTo>
                  <a:pt x="3425" y="1126"/>
                </a:lnTo>
                <a:lnTo>
                  <a:pt x="3425" y="1125"/>
                </a:lnTo>
                <a:lnTo>
                  <a:pt x="3426" y="1125"/>
                </a:lnTo>
                <a:lnTo>
                  <a:pt x="3426" y="1124"/>
                </a:lnTo>
                <a:lnTo>
                  <a:pt x="3427" y="1124"/>
                </a:lnTo>
                <a:lnTo>
                  <a:pt x="3427" y="1123"/>
                </a:lnTo>
                <a:lnTo>
                  <a:pt x="3427" y="1121"/>
                </a:lnTo>
                <a:lnTo>
                  <a:pt x="3429" y="1123"/>
                </a:lnTo>
                <a:lnTo>
                  <a:pt x="3429" y="1121"/>
                </a:lnTo>
                <a:lnTo>
                  <a:pt x="3427" y="1121"/>
                </a:lnTo>
                <a:lnTo>
                  <a:pt x="3427" y="1123"/>
                </a:lnTo>
                <a:lnTo>
                  <a:pt x="3426" y="1123"/>
                </a:lnTo>
                <a:lnTo>
                  <a:pt x="3426" y="1124"/>
                </a:lnTo>
                <a:lnTo>
                  <a:pt x="3426" y="1123"/>
                </a:lnTo>
                <a:lnTo>
                  <a:pt x="3426" y="1121"/>
                </a:lnTo>
                <a:lnTo>
                  <a:pt x="3427" y="1121"/>
                </a:lnTo>
                <a:lnTo>
                  <a:pt x="3426" y="1121"/>
                </a:lnTo>
                <a:lnTo>
                  <a:pt x="3425" y="1121"/>
                </a:lnTo>
                <a:lnTo>
                  <a:pt x="3425" y="1123"/>
                </a:lnTo>
                <a:lnTo>
                  <a:pt x="3425" y="1124"/>
                </a:lnTo>
                <a:lnTo>
                  <a:pt x="3425" y="1125"/>
                </a:lnTo>
                <a:lnTo>
                  <a:pt x="3425" y="1126"/>
                </a:lnTo>
                <a:lnTo>
                  <a:pt x="3424" y="1126"/>
                </a:lnTo>
                <a:lnTo>
                  <a:pt x="3424" y="1127"/>
                </a:lnTo>
                <a:lnTo>
                  <a:pt x="3423" y="1127"/>
                </a:lnTo>
                <a:lnTo>
                  <a:pt x="3422" y="1128"/>
                </a:lnTo>
                <a:lnTo>
                  <a:pt x="3422" y="1129"/>
                </a:lnTo>
                <a:lnTo>
                  <a:pt x="3423" y="1129"/>
                </a:lnTo>
                <a:lnTo>
                  <a:pt x="3423" y="1131"/>
                </a:lnTo>
                <a:lnTo>
                  <a:pt x="3423" y="1132"/>
                </a:lnTo>
                <a:lnTo>
                  <a:pt x="3423" y="1133"/>
                </a:lnTo>
                <a:lnTo>
                  <a:pt x="3422" y="1135"/>
                </a:lnTo>
                <a:lnTo>
                  <a:pt x="3422" y="1136"/>
                </a:lnTo>
                <a:lnTo>
                  <a:pt x="3423" y="1136"/>
                </a:lnTo>
                <a:lnTo>
                  <a:pt x="3424" y="1136"/>
                </a:lnTo>
                <a:lnTo>
                  <a:pt x="3424" y="1135"/>
                </a:lnTo>
                <a:lnTo>
                  <a:pt x="3425" y="1135"/>
                </a:lnTo>
                <a:lnTo>
                  <a:pt x="3425" y="1134"/>
                </a:lnTo>
                <a:lnTo>
                  <a:pt x="3425" y="1133"/>
                </a:lnTo>
                <a:lnTo>
                  <a:pt x="3425" y="1134"/>
                </a:lnTo>
                <a:lnTo>
                  <a:pt x="3425" y="1135"/>
                </a:lnTo>
                <a:lnTo>
                  <a:pt x="3426" y="1135"/>
                </a:lnTo>
                <a:lnTo>
                  <a:pt x="3426" y="1136"/>
                </a:lnTo>
                <a:lnTo>
                  <a:pt x="3426" y="1137"/>
                </a:lnTo>
                <a:lnTo>
                  <a:pt x="3427" y="1137"/>
                </a:lnTo>
                <a:lnTo>
                  <a:pt x="3426" y="1137"/>
                </a:lnTo>
                <a:lnTo>
                  <a:pt x="3426" y="1138"/>
                </a:lnTo>
                <a:lnTo>
                  <a:pt x="3426" y="1140"/>
                </a:lnTo>
                <a:lnTo>
                  <a:pt x="3427" y="1141"/>
                </a:lnTo>
                <a:lnTo>
                  <a:pt x="3427" y="1142"/>
                </a:lnTo>
                <a:lnTo>
                  <a:pt x="3427" y="1143"/>
                </a:lnTo>
                <a:lnTo>
                  <a:pt x="3427" y="1144"/>
                </a:lnTo>
                <a:lnTo>
                  <a:pt x="3427" y="1145"/>
                </a:lnTo>
                <a:lnTo>
                  <a:pt x="3426" y="1145"/>
                </a:lnTo>
                <a:lnTo>
                  <a:pt x="3426" y="1146"/>
                </a:lnTo>
                <a:lnTo>
                  <a:pt x="3426" y="1148"/>
                </a:lnTo>
                <a:lnTo>
                  <a:pt x="3426" y="1149"/>
                </a:lnTo>
                <a:lnTo>
                  <a:pt x="3425" y="1148"/>
                </a:lnTo>
                <a:lnTo>
                  <a:pt x="3425" y="1149"/>
                </a:lnTo>
                <a:lnTo>
                  <a:pt x="3426" y="1149"/>
                </a:lnTo>
                <a:lnTo>
                  <a:pt x="3426" y="1150"/>
                </a:lnTo>
                <a:lnTo>
                  <a:pt x="3427" y="1150"/>
                </a:lnTo>
                <a:lnTo>
                  <a:pt x="3427" y="1151"/>
                </a:lnTo>
                <a:lnTo>
                  <a:pt x="3429" y="1152"/>
                </a:lnTo>
                <a:lnTo>
                  <a:pt x="3427" y="1152"/>
                </a:lnTo>
                <a:lnTo>
                  <a:pt x="3427" y="1153"/>
                </a:lnTo>
                <a:lnTo>
                  <a:pt x="3427" y="1154"/>
                </a:lnTo>
                <a:lnTo>
                  <a:pt x="3427" y="1156"/>
                </a:lnTo>
                <a:lnTo>
                  <a:pt x="3429" y="1156"/>
                </a:lnTo>
                <a:lnTo>
                  <a:pt x="3429" y="1157"/>
                </a:lnTo>
                <a:lnTo>
                  <a:pt x="3429" y="1158"/>
                </a:lnTo>
                <a:lnTo>
                  <a:pt x="3429" y="1159"/>
                </a:lnTo>
                <a:lnTo>
                  <a:pt x="3427" y="1159"/>
                </a:lnTo>
                <a:lnTo>
                  <a:pt x="3426" y="1159"/>
                </a:lnTo>
                <a:lnTo>
                  <a:pt x="3426" y="1160"/>
                </a:lnTo>
                <a:lnTo>
                  <a:pt x="3426" y="1161"/>
                </a:lnTo>
                <a:lnTo>
                  <a:pt x="3426" y="1162"/>
                </a:lnTo>
                <a:lnTo>
                  <a:pt x="3426" y="1163"/>
                </a:lnTo>
                <a:lnTo>
                  <a:pt x="3425" y="1163"/>
                </a:lnTo>
                <a:lnTo>
                  <a:pt x="3425" y="1165"/>
                </a:lnTo>
                <a:lnTo>
                  <a:pt x="3426" y="1165"/>
                </a:lnTo>
                <a:lnTo>
                  <a:pt x="3426" y="1166"/>
                </a:lnTo>
                <a:lnTo>
                  <a:pt x="3426" y="1167"/>
                </a:lnTo>
                <a:lnTo>
                  <a:pt x="3427" y="1167"/>
                </a:lnTo>
                <a:lnTo>
                  <a:pt x="3429" y="1167"/>
                </a:lnTo>
                <a:lnTo>
                  <a:pt x="3429" y="1168"/>
                </a:lnTo>
                <a:lnTo>
                  <a:pt x="3427" y="1168"/>
                </a:lnTo>
                <a:lnTo>
                  <a:pt x="3426" y="1168"/>
                </a:lnTo>
                <a:lnTo>
                  <a:pt x="3426" y="1169"/>
                </a:lnTo>
                <a:lnTo>
                  <a:pt x="3425" y="1169"/>
                </a:lnTo>
                <a:lnTo>
                  <a:pt x="3424" y="1168"/>
                </a:lnTo>
                <a:lnTo>
                  <a:pt x="3424" y="1167"/>
                </a:lnTo>
                <a:lnTo>
                  <a:pt x="3424" y="1166"/>
                </a:lnTo>
                <a:lnTo>
                  <a:pt x="3423" y="1165"/>
                </a:lnTo>
                <a:lnTo>
                  <a:pt x="3423" y="1166"/>
                </a:lnTo>
                <a:lnTo>
                  <a:pt x="3423" y="1167"/>
                </a:lnTo>
                <a:lnTo>
                  <a:pt x="3423" y="1168"/>
                </a:lnTo>
                <a:lnTo>
                  <a:pt x="3424" y="1168"/>
                </a:lnTo>
                <a:lnTo>
                  <a:pt x="3424" y="1169"/>
                </a:lnTo>
                <a:lnTo>
                  <a:pt x="3425" y="1170"/>
                </a:lnTo>
                <a:lnTo>
                  <a:pt x="3426" y="1170"/>
                </a:lnTo>
                <a:lnTo>
                  <a:pt x="3426" y="1169"/>
                </a:lnTo>
                <a:lnTo>
                  <a:pt x="3427" y="1169"/>
                </a:lnTo>
                <a:lnTo>
                  <a:pt x="3427" y="1168"/>
                </a:lnTo>
                <a:lnTo>
                  <a:pt x="3429" y="1168"/>
                </a:lnTo>
                <a:lnTo>
                  <a:pt x="3430" y="1167"/>
                </a:lnTo>
                <a:lnTo>
                  <a:pt x="3429" y="1167"/>
                </a:lnTo>
                <a:lnTo>
                  <a:pt x="3429" y="1166"/>
                </a:lnTo>
                <a:lnTo>
                  <a:pt x="3430" y="1165"/>
                </a:lnTo>
                <a:lnTo>
                  <a:pt x="3430" y="1163"/>
                </a:lnTo>
                <a:lnTo>
                  <a:pt x="3431" y="1163"/>
                </a:lnTo>
                <a:lnTo>
                  <a:pt x="3431" y="1162"/>
                </a:lnTo>
                <a:lnTo>
                  <a:pt x="3432" y="1162"/>
                </a:lnTo>
                <a:lnTo>
                  <a:pt x="3432" y="1161"/>
                </a:lnTo>
                <a:lnTo>
                  <a:pt x="3433" y="1161"/>
                </a:lnTo>
                <a:lnTo>
                  <a:pt x="3434" y="1161"/>
                </a:lnTo>
                <a:lnTo>
                  <a:pt x="3434" y="1160"/>
                </a:lnTo>
                <a:lnTo>
                  <a:pt x="3434" y="1159"/>
                </a:lnTo>
                <a:lnTo>
                  <a:pt x="3434" y="1158"/>
                </a:lnTo>
                <a:lnTo>
                  <a:pt x="3434" y="1157"/>
                </a:lnTo>
                <a:lnTo>
                  <a:pt x="3435" y="1157"/>
                </a:lnTo>
                <a:lnTo>
                  <a:pt x="3435" y="1158"/>
                </a:lnTo>
                <a:lnTo>
                  <a:pt x="3437" y="1158"/>
                </a:lnTo>
                <a:lnTo>
                  <a:pt x="3437" y="1159"/>
                </a:lnTo>
                <a:lnTo>
                  <a:pt x="3437" y="1160"/>
                </a:lnTo>
                <a:lnTo>
                  <a:pt x="3438" y="1161"/>
                </a:lnTo>
                <a:lnTo>
                  <a:pt x="3437" y="1161"/>
                </a:lnTo>
                <a:lnTo>
                  <a:pt x="3437" y="1162"/>
                </a:lnTo>
                <a:lnTo>
                  <a:pt x="3437" y="1163"/>
                </a:lnTo>
                <a:lnTo>
                  <a:pt x="3437" y="1165"/>
                </a:lnTo>
                <a:lnTo>
                  <a:pt x="3438" y="1165"/>
                </a:lnTo>
                <a:lnTo>
                  <a:pt x="3438" y="1166"/>
                </a:lnTo>
                <a:lnTo>
                  <a:pt x="3438" y="1167"/>
                </a:lnTo>
                <a:lnTo>
                  <a:pt x="3438" y="1168"/>
                </a:lnTo>
                <a:lnTo>
                  <a:pt x="3440" y="1168"/>
                </a:lnTo>
                <a:lnTo>
                  <a:pt x="3442" y="1169"/>
                </a:lnTo>
                <a:lnTo>
                  <a:pt x="3442" y="1170"/>
                </a:lnTo>
                <a:lnTo>
                  <a:pt x="3442" y="1171"/>
                </a:lnTo>
                <a:lnTo>
                  <a:pt x="3442" y="1173"/>
                </a:lnTo>
                <a:lnTo>
                  <a:pt x="3442" y="1174"/>
                </a:lnTo>
                <a:lnTo>
                  <a:pt x="3442" y="1175"/>
                </a:lnTo>
                <a:lnTo>
                  <a:pt x="3443" y="1175"/>
                </a:lnTo>
                <a:lnTo>
                  <a:pt x="3443" y="1176"/>
                </a:lnTo>
                <a:lnTo>
                  <a:pt x="3445" y="1177"/>
                </a:lnTo>
                <a:lnTo>
                  <a:pt x="3446" y="1177"/>
                </a:lnTo>
                <a:lnTo>
                  <a:pt x="3447" y="1178"/>
                </a:lnTo>
                <a:lnTo>
                  <a:pt x="3448" y="1178"/>
                </a:lnTo>
                <a:lnTo>
                  <a:pt x="3449" y="1178"/>
                </a:lnTo>
                <a:lnTo>
                  <a:pt x="3450" y="1178"/>
                </a:lnTo>
                <a:lnTo>
                  <a:pt x="3451" y="1178"/>
                </a:lnTo>
                <a:lnTo>
                  <a:pt x="3451" y="1179"/>
                </a:lnTo>
                <a:lnTo>
                  <a:pt x="3450" y="1181"/>
                </a:lnTo>
                <a:lnTo>
                  <a:pt x="3450" y="1182"/>
                </a:lnTo>
                <a:lnTo>
                  <a:pt x="3450" y="1183"/>
                </a:lnTo>
                <a:lnTo>
                  <a:pt x="3451" y="1183"/>
                </a:lnTo>
                <a:lnTo>
                  <a:pt x="3451" y="1184"/>
                </a:lnTo>
                <a:lnTo>
                  <a:pt x="3451" y="1185"/>
                </a:lnTo>
                <a:lnTo>
                  <a:pt x="3451" y="1186"/>
                </a:lnTo>
                <a:lnTo>
                  <a:pt x="3451" y="1187"/>
                </a:lnTo>
                <a:lnTo>
                  <a:pt x="3452" y="1187"/>
                </a:lnTo>
                <a:lnTo>
                  <a:pt x="3452" y="1188"/>
                </a:lnTo>
                <a:lnTo>
                  <a:pt x="3454" y="1190"/>
                </a:lnTo>
                <a:lnTo>
                  <a:pt x="3455" y="1190"/>
                </a:lnTo>
                <a:lnTo>
                  <a:pt x="3456" y="1191"/>
                </a:lnTo>
                <a:lnTo>
                  <a:pt x="3456" y="1192"/>
                </a:lnTo>
                <a:lnTo>
                  <a:pt x="3456" y="1193"/>
                </a:lnTo>
                <a:lnTo>
                  <a:pt x="3457" y="1193"/>
                </a:lnTo>
                <a:lnTo>
                  <a:pt x="3457" y="1194"/>
                </a:lnTo>
                <a:lnTo>
                  <a:pt x="3456" y="1195"/>
                </a:lnTo>
                <a:lnTo>
                  <a:pt x="3455" y="1195"/>
                </a:lnTo>
                <a:lnTo>
                  <a:pt x="3454" y="1195"/>
                </a:lnTo>
                <a:lnTo>
                  <a:pt x="3454" y="1196"/>
                </a:lnTo>
                <a:lnTo>
                  <a:pt x="3454" y="1198"/>
                </a:lnTo>
                <a:lnTo>
                  <a:pt x="3455" y="1198"/>
                </a:lnTo>
                <a:lnTo>
                  <a:pt x="3455" y="1199"/>
                </a:lnTo>
                <a:lnTo>
                  <a:pt x="3455" y="1200"/>
                </a:lnTo>
                <a:lnTo>
                  <a:pt x="3456" y="1200"/>
                </a:lnTo>
                <a:lnTo>
                  <a:pt x="3456" y="1201"/>
                </a:lnTo>
                <a:lnTo>
                  <a:pt x="3456" y="1202"/>
                </a:lnTo>
                <a:lnTo>
                  <a:pt x="3455" y="1202"/>
                </a:lnTo>
                <a:lnTo>
                  <a:pt x="3455" y="1203"/>
                </a:lnTo>
                <a:lnTo>
                  <a:pt x="3454" y="1203"/>
                </a:lnTo>
                <a:lnTo>
                  <a:pt x="3454" y="1204"/>
                </a:lnTo>
                <a:lnTo>
                  <a:pt x="3452" y="1204"/>
                </a:lnTo>
                <a:lnTo>
                  <a:pt x="3451" y="1204"/>
                </a:lnTo>
                <a:lnTo>
                  <a:pt x="3450" y="1204"/>
                </a:lnTo>
                <a:lnTo>
                  <a:pt x="3450" y="1205"/>
                </a:lnTo>
                <a:lnTo>
                  <a:pt x="3449" y="1205"/>
                </a:lnTo>
                <a:lnTo>
                  <a:pt x="3448" y="1207"/>
                </a:lnTo>
                <a:lnTo>
                  <a:pt x="3448" y="1208"/>
                </a:lnTo>
                <a:lnTo>
                  <a:pt x="3448" y="1209"/>
                </a:lnTo>
                <a:lnTo>
                  <a:pt x="3447" y="1209"/>
                </a:lnTo>
                <a:lnTo>
                  <a:pt x="3446" y="1209"/>
                </a:lnTo>
                <a:lnTo>
                  <a:pt x="3446" y="1210"/>
                </a:lnTo>
                <a:lnTo>
                  <a:pt x="3445" y="1210"/>
                </a:lnTo>
                <a:lnTo>
                  <a:pt x="3443" y="1210"/>
                </a:lnTo>
                <a:lnTo>
                  <a:pt x="3443" y="1211"/>
                </a:lnTo>
                <a:lnTo>
                  <a:pt x="3442" y="1211"/>
                </a:lnTo>
                <a:lnTo>
                  <a:pt x="3441" y="1210"/>
                </a:lnTo>
                <a:lnTo>
                  <a:pt x="3440" y="1210"/>
                </a:lnTo>
                <a:lnTo>
                  <a:pt x="3439" y="1210"/>
                </a:lnTo>
                <a:lnTo>
                  <a:pt x="3439" y="1209"/>
                </a:lnTo>
                <a:lnTo>
                  <a:pt x="3438" y="1209"/>
                </a:lnTo>
                <a:lnTo>
                  <a:pt x="3438" y="1208"/>
                </a:lnTo>
                <a:lnTo>
                  <a:pt x="3437" y="1207"/>
                </a:lnTo>
                <a:lnTo>
                  <a:pt x="3435" y="1207"/>
                </a:lnTo>
                <a:lnTo>
                  <a:pt x="3434" y="1205"/>
                </a:lnTo>
                <a:lnTo>
                  <a:pt x="3432" y="1205"/>
                </a:lnTo>
                <a:lnTo>
                  <a:pt x="3430" y="1205"/>
                </a:lnTo>
                <a:lnTo>
                  <a:pt x="3429" y="1205"/>
                </a:lnTo>
                <a:lnTo>
                  <a:pt x="3427" y="1205"/>
                </a:lnTo>
                <a:lnTo>
                  <a:pt x="3426" y="1207"/>
                </a:lnTo>
                <a:lnTo>
                  <a:pt x="3425" y="1207"/>
                </a:lnTo>
                <a:lnTo>
                  <a:pt x="3424" y="1208"/>
                </a:lnTo>
                <a:lnTo>
                  <a:pt x="3423" y="1208"/>
                </a:lnTo>
                <a:lnTo>
                  <a:pt x="3423" y="1209"/>
                </a:lnTo>
                <a:lnTo>
                  <a:pt x="3422" y="1209"/>
                </a:lnTo>
                <a:lnTo>
                  <a:pt x="3421" y="1209"/>
                </a:lnTo>
                <a:lnTo>
                  <a:pt x="3420" y="1209"/>
                </a:lnTo>
                <a:lnTo>
                  <a:pt x="3420" y="1210"/>
                </a:lnTo>
                <a:lnTo>
                  <a:pt x="3418" y="1210"/>
                </a:lnTo>
                <a:lnTo>
                  <a:pt x="3418" y="1211"/>
                </a:lnTo>
                <a:lnTo>
                  <a:pt x="3418" y="1212"/>
                </a:lnTo>
                <a:lnTo>
                  <a:pt x="3420" y="1211"/>
                </a:lnTo>
                <a:lnTo>
                  <a:pt x="3420" y="1212"/>
                </a:lnTo>
                <a:lnTo>
                  <a:pt x="3421" y="1212"/>
                </a:lnTo>
                <a:lnTo>
                  <a:pt x="3422" y="1212"/>
                </a:lnTo>
                <a:lnTo>
                  <a:pt x="3422" y="1213"/>
                </a:lnTo>
                <a:lnTo>
                  <a:pt x="3423" y="1213"/>
                </a:lnTo>
                <a:lnTo>
                  <a:pt x="3423" y="1215"/>
                </a:lnTo>
                <a:lnTo>
                  <a:pt x="3422" y="1216"/>
                </a:lnTo>
                <a:lnTo>
                  <a:pt x="3422" y="1217"/>
                </a:lnTo>
                <a:lnTo>
                  <a:pt x="3422" y="1218"/>
                </a:lnTo>
                <a:lnTo>
                  <a:pt x="3422" y="1219"/>
                </a:lnTo>
                <a:lnTo>
                  <a:pt x="3423" y="1219"/>
                </a:lnTo>
                <a:lnTo>
                  <a:pt x="3423" y="1221"/>
                </a:lnTo>
                <a:lnTo>
                  <a:pt x="3424" y="1223"/>
                </a:lnTo>
                <a:lnTo>
                  <a:pt x="3424" y="1224"/>
                </a:lnTo>
                <a:lnTo>
                  <a:pt x="3424" y="1225"/>
                </a:lnTo>
                <a:lnTo>
                  <a:pt x="3425" y="1225"/>
                </a:lnTo>
                <a:lnTo>
                  <a:pt x="3425" y="1226"/>
                </a:lnTo>
                <a:lnTo>
                  <a:pt x="3426" y="1227"/>
                </a:lnTo>
                <a:lnTo>
                  <a:pt x="3427" y="1228"/>
                </a:lnTo>
                <a:lnTo>
                  <a:pt x="3429" y="1229"/>
                </a:lnTo>
                <a:lnTo>
                  <a:pt x="3429" y="1230"/>
                </a:lnTo>
                <a:lnTo>
                  <a:pt x="3430" y="1230"/>
                </a:lnTo>
                <a:lnTo>
                  <a:pt x="3430" y="1232"/>
                </a:lnTo>
                <a:lnTo>
                  <a:pt x="3431" y="1233"/>
                </a:lnTo>
                <a:lnTo>
                  <a:pt x="3432" y="1233"/>
                </a:lnTo>
                <a:lnTo>
                  <a:pt x="3433" y="1234"/>
                </a:lnTo>
                <a:lnTo>
                  <a:pt x="3434" y="1235"/>
                </a:lnTo>
                <a:lnTo>
                  <a:pt x="3435" y="1235"/>
                </a:lnTo>
                <a:lnTo>
                  <a:pt x="3435" y="1236"/>
                </a:lnTo>
                <a:lnTo>
                  <a:pt x="3434" y="1236"/>
                </a:lnTo>
                <a:lnTo>
                  <a:pt x="3434" y="1237"/>
                </a:lnTo>
                <a:lnTo>
                  <a:pt x="3433" y="1237"/>
                </a:lnTo>
                <a:lnTo>
                  <a:pt x="3434" y="1237"/>
                </a:lnTo>
                <a:lnTo>
                  <a:pt x="3434" y="1238"/>
                </a:lnTo>
                <a:lnTo>
                  <a:pt x="3433" y="1238"/>
                </a:lnTo>
                <a:lnTo>
                  <a:pt x="3433" y="1237"/>
                </a:lnTo>
                <a:lnTo>
                  <a:pt x="3432" y="1237"/>
                </a:lnTo>
                <a:lnTo>
                  <a:pt x="3431" y="1238"/>
                </a:lnTo>
                <a:lnTo>
                  <a:pt x="3430" y="1238"/>
                </a:lnTo>
                <a:lnTo>
                  <a:pt x="3430" y="1240"/>
                </a:lnTo>
                <a:lnTo>
                  <a:pt x="3429" y="1240"/>
                </a:lnTo>
                <a:lnTo>
                  <a:pt x="3429" y="1238"/>
                </a:lnTo>
                <a:lnTo>
                  <a:pt x="3427" y="1238"/>
                </a:lnTo>
                <a:lnTo>
                  <a:pt x="3427" y="1237"/>
                </a:lnTo>
                <a:lnTo>
                  <a:pt x="3426" y="1237"/>
                </a:lnTo>
                <a:lnTo>
                  <a:pt x="3427" y="1237"/>
                </a:lnTo>
                <a:lnTo>
                  <a:pt x="3427" y="1238"/>
                </a:lnTo>
                <a:lnTo>
                  <a:pt x="3427" y="1240"/>
                </a:lnTo>
                <a:lnTo>
                  <a:pt x="3429" y="1240"/>
                </a:lnTo>
                <a:lnTo>
                  <a:pt x="3430" y="1240"/>
                </a:lnTo>
                <a:lnTo>
                  <a:pt x="3431" y="1240"/>
                </a:lnTo>
                <a:lnTo>
                  <a:pt x="3431" y="1238"/>
                </a:lnTo>
                <a:lnTo>
                  <a:pt x="3432" y="1238"/>
                </a:lnTo>
                <a:lnTo>
                  <a:pt x="3433" y="1238"/>
                </a:lnTo>
                <a:lnTo>
                  <a:pt x="3433" y="1240"/>
                </a:lnTo>
                <a:lnTo>
                  <a:pt x="3434" y="1240"/>
                </a:lnTo>
                <a:lnTo>
                  <a:pt x="3434" y="1238"/>
                </a:lnTo>
                <a:lnTo>
                  <a:pt x="3435" y="1238"/>
                </a:lnTo>
                <a:lnTo>
                  <a:pt x="3435" y="1237"/>
                </a:lnTo>
                <a:lnTo>
                  <a:pt x="3435" y="1236"/>
                </a:lnTo>
                <a:lnTo>
                  <a:pt x="3435" y="1237"/>
                </a:lnTo>
                <a:lnTo>
                  <a:pt x="3437" y="1237"/>
                </a:lnTo>
                <a:lnTo>
                  <a:pt x="3437" y="1236"/>
                </a:lnTo>
                <a:lnTo>
                  <a:pt x="3437" y="1235"/>
                </a:lnTo>
                <a:lnTo>
                  <a:pt x="3438" y="1235"/>
                </a:lnTo>
                <a:lnTo>
                  <a:pt x="3439" y="1235"/>
                </a:lnTo>
                <a:lnTo>
                  <a:pt x="3440" y="1234"/>
                </a:lnTo>
                <a:lnTo>
                  <a:pt x="3441" y="1234"/>
                </a:lnTo>
                <a:lnTo>
                  <a:pt x="3441" y="1233"/>
                </a:lnTo>
                <a:lnTo>
                  <a:pt x="3442" y="1233"/>
                </a:lnTo>
                <a:lnTo>
                  <a:pt x="3442" y="1232"/>
                </a:lnTo>
                <a:lnTo>
                  <a:pt x="3443" y="1232"/>
                </a:lnTo>
                <a:lnTo>
                  <a:pt x="3445" y="1232"/>
                </a:lnTo>
                <a:lnTo>
                  <a:pt x="3445" y="1233"/>
                </a:lnTo>
                <a:lnTo>
                  <a:pt x="3443" y="1233"/>
                </a:lnTo>
                <a:lnTo>
                  <a:pt x="3445" y="1233"/>
                </a:lnTo>
                <a:lnTo>
                  <a:pt x="3443" y="1233"/>
                </a:lnTo>
                <a:lnTo>
                  <a:pt x="3445" y="1233"/>
                </a:lnTo>
                <a:lnTo>
                  <a:pt x="3443" y="1233"/>
                </a:lnTo>
                <a:lnTo>
                  <a:pt x="3443" y="1234"/>
                </a:lnTo>
                <a:lnTo>
                  <a:pt x="3445" y="1234"/>
                </a:lnTo>
                <a:lnTo>
                  <a:pt x="3443" y="1233"/>
                </a:lnTo>
                <a:lnTo>
                  <a:pt x="3445" y="1233"/>
                </a:lnTo>
                <a:lnTo>
                  <a:pt x="3445" y="1232"/>
                </a:lnTo>
                <a:lnTo>
                  <a:pt x="3445" y="1233"/>
                </a:lnTo>
                <a:lnTo>
                  <a:pt x="3445" y="1234"/>
                </a:lnTo>
                <a:lnTo>
                  <a:pt x="3446" y="1235"/>
                </a:lnTo>
                <a:lnTo>
                  <a:pt x="3445" y="1235"/>
                </a:lnTo>
                <a:lnTo>
                  <a:pt x="3445" y="1236"/>
                </a:lnTo>
                <a:lnTo>
                  <a:pt x="3445" y="1237"/>
                </a:lnTo>
                <a:lnTo>
                  <a:pt x="3445" y="1238"/>
                </a:lnTo>
                <a:lnTo>
                  <a:pt x="3446" y="1238"/>
                </a:lnTo>
                <a:lnTo>
                  <a:pt x="3446" y="1237"/>
                </a:lnTo>
                <a:lnTo>
                  <a:pt x="3447" y="1237"/>
                </a:lnTo>
                <a:lnTo>
                  <a:pt x="3448" y="1237"/>
                </a:lnTo>
                <a:lnTo>
                  <a:pt x="3447" y="1237"/>
                </a:lnTo>
                <a:lnTo>
                  <a:pt x="3447" y="1238"/>
                </a:lnTo>
                <a:lnTo>
                  <a:pt x="3447" y="1240"/>
                </a:lnTo>
                <a:lnTo>
                  <a:pt x="3448" y="1240"/>
                </a:lnTo>
                <a:lnTo>
                  <a:pt x="3448" y="1238"/>
                </a:lnTo>
                <a:lnTo>
                  <a:pt x="3448" y="1237"/>
                </a:lnTo>
                <a:lnTo>
                  <a:pt x="3449" y="1237"/>
                </a:lnTo>
                <a:lnTo>
                  <a:pt x="3450" y="1236"/>
                </a:lnTo>
                <a:lnTo>
                  <a:pt x="3450" y="1237"/>
                </a:lnTo>
                <a:lnTo>
                  <a:pt x="3450" y="1238"/>
                </a:lnTo>
                <a:lnTo>
                  <a:pt x="3451" y="1238"/>
                </a:lnTo>
                <a:lnTo>
                  <a:pt x="3451" y="1240"/>
                </a:lnTo>
                <a:lnTo>
                  <a:pt x="3451" y="1241"/>
                </a:lnTo>
                <a:lnTo>
                  <a:pt x="3452" y="1241"/>
                </a:lnTo>
                <a:lnTo>
                  <a:pt x="3454" y="1241"/>
                </a:lnTo>
                <a:lnTo>
                  <a:pt x="3455" y="1241"/>
                </a:lnTo>
                <a:lnTo>
                  <a:pt x="3456" y="1241"/>
                </a:lnTo>
                <a:lnTo>
                  <a:pt x="3456" y="1242"/>
                </a:lnTo>
                <a:lnTo>
                  <a:pt x="3456" y="1243"/>
                </a:lnTo>
                <a:lnTo>
                  <a:pt x="3456" y="1244"/>
                </a:lnTo>
                <a:lnTo>
                  <a:pt x="3457" y="1245"/>
                </a:lnTo>
                <a:lnTo>
                  <a:pt x="3458" y="1245"/>
                </a:lnTo>
                <a:lnTo>
                  <a:pt x="3458" y="1246"/>
                </a:lnTo>
                <a:lnTo>
                  <a:pt x="3459" y="1246"/>
                </a:lnTo>
                <a:lnTo>
                  <a:pt x="3460" y="1246"/>
                </a:lnTo>
                <a:lnTo>
                  <a:pt x="3462" y="1246"/>
                </a:lnTo>
                <a:lnTo>
                  <a:pt x="3462" y="1248"/>
                </a:lnTo>
                <a:lnTo>
                  <a:pt x="3462" y="1249"/>
                </a:lnTo>
                <a:lnTo>
                  <a:pt x="3462" y="1250"/>
                </a:lnTo>
                <a:lnTo>
                  <a:pt x="3462" y="1251"/>
                </a:lnTo>
                <a:lnTo>
                  <a:pt x="3462" y="1252"/>
                </a:lnTo>
                <a:lnTo>
                  <a:pt x="3462" y="1253"/>
                </a:lnTo>
                <a:lnTo>
                  <a:pt x="3460" y="1253"/>
                </a:lnTo>
                <a:lnTo>
                  <a:pt x="3459" y="1253"/>
                </a:lnTo>
                <a:lnTo>
                  <a:pt x="3459" y="1252"/>
                </a:lnTo>
                <a:lnTo>
                  <a:pt x="3459" y="1253"/>
                </a:lnTo>
                <a:lnTo>
                  <a:pt x="3459" y="1252"/>
                </a:lnTo>
                <a:lnTo>
                  <a:pt x="3460" y="1252"/>
                </a:lnTo>
                <a:lnTo>
                  <a:pt x="3459" y="1252"/>
                </a:lnTo>
                <a:lnTo>
                  <a:pt x="3458" y="1252"/>
                </a:lnTo>
                <a:lnTo>
                  <a:pt x="3459" y="1252"/>
                </a:lnTo>
                <a:lnTo>
                  <a:pt x="3459" y="1253"/>
                </a:lnTo>
                <a:lnTo>
                  <a:pt x="3458" y="1253"/>
                </a:lnTo>
                <a:lnTo>
                  <a:pt x="3457" y="1253"/>
                </a:lnTo>
                <a:lnTo>
                  <a:pt x="3457" y="1252"/>
                </a:lnTo>
                <a:lnTo>
                  <a:pt x="3457" y="1253"/>
                </a:lnTo>
                <a:lnTo>
                  <a:pt x="3457" y="1252"/>
                </a:lnTo>
                <a:lnTo>
                  <a:pt x="3457" y="1253"/>
                </a:lnTo>
                <a:lnTo>
                  <a:pt x="3456" y="1253"/>
                </a:lnTo>
                <a:lnTo>
                  <a:pt x="3456" y="1252"/>
                </a:lnTo>
                <a:lnTo>
                  <a:pt x="3456" y="1251"/>
                </a:lnTo>
                <a:lnTo>
                  <a:pt x="3455" y="1251"/>
                </a:lnTo>
                <a:lnTo>
                  <a:pt x="3455" y="1252"/>
                </a:lnTo>
                <a:lnTo>
                  <a:pt x="3455" y="1253"/>
                </a:lnTo>
                <a:lnTo>
                  <a:pt x="3454" y="1253"/>
                </a:lnTo>
                <a:lnTo>
                  <a:pt x="3455" y="1253"/>
                </a:lnTo>
                <a:lnTo>
                  <a:pt x="3455" y="1254"/>
                </a:lnTo>
                <a:lnTo>
                  <a:pt x="3454" y="1255"/>
                </a:lnTo>
                <a:lnTo>
                  <a:pt x="3452" y="1255"/>
                </a:lnTo>
                <a:lnTo>
                  <a:pt x="3451" y="1255"/>
                </a:lnTo>
                <a:lnTo>
                  <a:pt x="3451" y="1254"/>
                </a:lnTo>
                <a:lnTo>
                  <a:pt x="3450" y="1254"/>
                </a:lnTo>
                <a:lnTo>
                  <a:pt x="3450" y="1253"/>
                </a:lnTo>
                <a:lnTo>
                  <a:pt x="3450" y="1252"/>
                </a:lnTo>
                <a:lnTo>
                  <a:pt x="3449" y="1252"/>
                </a:lnTo>
                <a:lnTo>
                  <a:pt x="3448" y="1252"/>
                </a:lnTo>
                <a:lnTo>
                  <a:pt x="3448" y="1253"/>
                </a:lnTo>
                <a:lnTo>
                  <a:pt x="3449" y="1253"/>
                </a:lnTo>
                <a:lnTo>
                  <a:pt x="3449" y="1254"/>
                </a:lnTo>
                <a:lnTo>
                  <a:pt x="3449" y="1255"/>
                </a:lnTo>
                <a:lnTo>
                  <a:pt x="3450" y="1254"/>
                </a:lnTo>
                <a:lnTo>
                  <a:pt x="3450" y="1255"/>
                </a:lnTo>
                <a:lnTo>
                  <a:pt x="3451" y="1255"/>
                </a:lnTo>
                <a:lnTo>
                  <a:pt x="3450" y="1255"/>
                </a:lnTo>
                <a:lnTo>
                  <a:pt x="3451" y="1255"/>
                </a:lnTo>
                <a:lnTo>
                  <a:pt x="3450" y="1255"/>
                </a:lnTo>
                <a:lnTo>
                  <a:pt x="3450" y="1257"/>
                </a:lnTo>
                <a:lnTo>
                  <a:pt x="3449" y="1257"/>
                </a:lnTo>
                <a:lnTo>
                  <a:pt x="3448" y="1257"/>
                </a:lnTo>
                <a:lnTo>
                  <a:pt x="3448" y="1258"/>
                </a:lnTo>
                <a:lnTo>
                  <a:pt x="3447" y="1258"/>
                </a:lnTo>
                <a:lnTo>
                  <a:pt x="3447" y="1257"/>
                </a:lnTo>
                <a:lnTo>
                  <a:pt x="3446" y="1257"/>
                </a:lnTo>
                <a:lnTo>
                  <a:pt x="3446" y="1258"/>
                </a:lnTo>
                <a:lnTo>
                  <a:pt x="3447" y="1258"/>
                </a:lnTo>
                <a:lnTo>
                  <a:pt x="3447" y="1259"/>
                </a:lnTo>
                <a:lnTo>
                  <a:pt x="3446" y="1259"/>
                </a:lnTo>
                <a:lnTo>
                  <a:pt x="3445" y="1259"/>
                </a:lnTo>
                <a:lnTo>
                  <a:pt x="3445" y="1260"/>
                </a:lnTo>
                <a:lnTo>
                  <a:pt x="3446" y="1259"/>
                </a:lnTo>
                <a:lnTo>
                  <a:pt x="3447" y="1259"/>
                </a:lnTo>
                <a:lnTo>
                  <a:pt x="3448" y="1259"/>
                </a:lnTo>
                <a:lnTo>
                  <a:pt x="3448" y="1258"/>
                </a:lnTo>
                <a:lnTo>
                  <a:pt x="3449" y="1258"/>
                </a:lnTo>
                <a:lnTo>
                  <a:pt x="3450" y="1258"/>
                </a:lnTo>
                <a:lnTo>
                  <a:pt x="3451" y="1258"/>
                </a:lnTo>
                <a:lnTo>
                  <a:pt x="3452" y="1258"/>
                </a:lnTo>
                <a:lnTo>
                  <a:pt x="3454" y="1258"/>
                </a:lnTo>
                <a:lnTo>
                  <a:pt x="3454" y="1257"/>
                </a:lnTo>
                <a:lnTo>
                  <a:pt x="3455" y="1257"/>
                </a:lnTo>
                <a:lnTo>
                  <a:pt x="3456" y="1257"/>
                </a:lnTo>
                <a:lnTo>
                  <a:pt x="3456" y="1255"/>
                </a:lnTo>
                <a:lnTo>
                  <a:pt x="3456" y="1257"/>
                </a:lnTo>
                <a:lnTo>
                  <a:pt x="3457" y="1257"/>
                </a:lnTo>
                <a:lnTo>
                  <a:pt x="3457" y="1258"/>
                </a:lnTo>
                <a:lnTo>
                  <a:pt x="3456" y="1258"/>
                </a:lnTo>
                <a:lnTo>
                  <a:pt x="3455" y="1259"/>
                </a:lnTo>
                <a:lnTo>
                  <a:pt x="3454" y="1260"/>
                </a:lnTo>
                <a:lnTo>
                  <a:pt x="3454" y="1261"/>
                </a:lnTo>
                <a:lnTo>
                  <a:pt x="3454" y="1262"/>
                </a:lnTo>
                <a:lnTo>
                  <a:pt x="3455" y="1263"/>
                </a:lnTo>
                <a:lnTo>
                  <a:pt x="3455" y="1265"/>
                </a:lnTo>
                <a:lnTo>
                  <a:pt x="3455" y="1263"/>
                </a:lnTo>
                <a:lnTo>
                  <a:pt x="3456" y="1263"/>
                </a:lnTo>
                <a:lnTo>
                  <a:pt x="3456" y="1265"/>
                </a:lnTo>
                <a:lnTo>
                  <a:pt x="3456" y="1263"/>
                </a:lnTo>
                <a:lnTo>
                  <a:pt x="3457" y="1263"/>
                </a:lnTo>
                <a:lnTo>
                  <a:pt x="3457" y="1262"/>
                </a:lnTo>
                <a:lnTo>
                  <a:pt x="3457" y="1261"/>
                </a:lnTo>
                <a:lnTo>
                  <a:pt x="3457" y="1262"/>
                </a:lnTo>
                <a:lnTo>
                  <a:pt x="3458" y="1262"/>
                </a:lnTo>
                <a:lnTo>
                  <a:pt x="3458" y="1263"/>
                </a:lnTo>
                <a:lnTo>
                  <a:pt x="3458" y="1265"/>
                </a:lnTo>
                <a:lnTo>
                  <a:pt x="3457" y="1265"/>
                </a:lnTo>
                <a:lnTo>
                  <a:pt x="3457" y="1266"/>
                </a:lnTo>
                <a:lnTo>
                  <a:pt x="3457" y="1267"/>
                </a:lnTo>
                <a:lnTo>
                  <a:pt x="3456" y="1267"/>
                </a:lnTo>
                <a:lnTo>
                  <a:pt x="3456" y="1268"/>
                </a:lnTo>
                <a:lnTo>
                  <a:pt x="3455" y="1268"/>
                </a:lnTo>
                <a:lnTo>
                  <a:pt x="3451" y="1269"/>
                </a:lnTo>
                <a:lnTo>
                  <a:pt x="3449" y="1270"/>
                </a:lnTo>
                <a:lnTo>
                  <a:pt x="3448" y="1270"/>
                </a:lnTo>
                <a:lnTo>
                  <a:pt x="3447" y="1270"/>
                </a:lnTo>
                <a:lnTo>
                  <a:pt x="3445" y="1271"/>
                </a:lnTo>
                <a:lnTo>
                  <a:pt x="3441" y="1272"/>
                </a:lnTo>
                <a:lnTo>
                  <a:pt x="3440" y="1274"/>
                </a:lnTo>
                <a:lnTo>
                  <a:pt x="3440" y="1272"/>
                </a:lnTo>
                <a:lnTo>
                  <a:pt x="3440" y="1274"/>
                </a:lnTo>
                <a:lnTo>
                  <a:pt x="3439" y="1274"/>
                </a:lnTo>
                <a:lnTo>
                  <a:pt x="3438" y="1274"/>
                </a:lnTo>
                <a:lnTo>
                  <a:pt x="3438" y="1272"/>
                </a:lnTo>
                <a:lnTo>
                  <a:pt x="3439" y="1272"/>
                </a:lnTo>
                <a:lnTo>
                  <a:pt x="3439" y="1271"/>
                </a:lnTo>
                <a:lnTo>
                  <a:pt x="3440" y="1271"/>
                </a:lnTo>
                <a:lnTo>
                  <a:pt x="3441" y="1271"/>
                </a:lnTo>
                <a:lnTo>
                  <a:pt x="3441" y="1270"/>
                </a:lnTo>
                <a:lnTo>
                  <a:pt x="3442" y="1270"/>
                </a:lnTo>
                <a:lnTo>
                  <a:pt x="3442" y="1269"/>
                </a:lnTo>
                <a:lnTo>
                  <a:pt x="3441" y="1269"/>
                </a:lnTo>
                <a:lnTo>
                  <a:pt x="3441" y="1270"/>
                </a:lnTo>
                <a:lnTo>
                  <a:pt x="3440" y="1270"/>
                </a:lnTo>
                <a:lnTo>
                  <a:pt x="3439" y="1270"/>
                </a:lnTo>
                <a:lnTo>
                  <a:pt x="3439" y="1269"/>
                </a:lnTo>
                <a:lnTo>
                  <a:pt x="3439" y="1270"/>
                </a:lnTo>
                <a:lnTo>
                  <a:pt x="3438" y="1270"/>
                </a:lnTo>
                <a:lnTo>
                  <a:pt x="3437" y="1270"/>
                </a:lnTo>
                <a:lnTo>
                  <a:pt x="3435" y="1270"/>
                </a:lnTo>
                <a:lnTo>
                  <a:pt x="3435" y="1271"/>
                </a:lnTo>
                <a:lnTo>
                  <a:pt x="3434" y="1271"/>
                </a:lnTo>
                <a:lnTo>
                  <a:pt x="3433" y="1271"/>
                </a:lnTo>
                <a:lnTo>
                  <a:pt x="3432" y="1271"/>
                </a:lnTo>
                <a:lnTo>
                  <a:pt x="3432" y="1272"/>
                </a:lnTo>
                <a:lnTo>
                  <a:pt x="3432" y="1271"/>
                </a:lnTo>
                <a:lnTo>
                  <a:pt x="3431" y="1271"/>
                </a:lnTo>
                <a:lnTo>
                  <a:pt x="3431" y="1270"/>
                </a:lnTo>
                <a:lnTo>
                  <a:pt x="3430" y="1270"/>
                </a:lnTo>
                <a:lnTo>
                  <a:pt x="3430" y="1271"/>
                </a:lnTo>
                <a:lnTo>
                  <a:pt x="3431" y="1271"/>
                </a:lnTo>
                <a:lnTo>
                  <a:pt x="3431" y="1272"/>
                </a:lnTo>
                <a:lnTo>
                  <a:pt x="3431" y="1274"/>
                </a:lnTo>
                <a:lnTo>
                  <a:pt x="3432" y="1275"/>
                </a:lnTo>
                <a:lnTo>
                  <a:pt x="3432" y="1276"/>
                </a:lnTo>
                <a:lnTo>
                  <a:pt x="3433" y="1276"/>
                </a:lnTo>
                <a:lnTo>
                  <a:pt x="3432" y="1276"/>
                </a:lnTo>
                <a:lnTo>
                  <a:pt x="3431" y="1277"/>
                </a:lnTo>
                <a:lnTo>
                  <a:pt x="3429" y="1277"/>
                </a:lnTo>
                <a:lnTo>
                  <a:pt x="3429" y="1278"/>
                </a:lnTo>
                <a:lnTo>
                  <a:pt x="3427" y="1278"/>
                </a:lnTo>
                <a:lnTo>
                  <a:pt x="3426" y="1278"/>
                </a:lnTo>
                <a:lnTo>
                  <a:pt x="3425" y="1278"/>
                </a:lnTo>
                <a:lnTo>
                  <a:pt x="3425" y="1279"/>
                </a:lnTo>
                <a:lnTo>
                  <a:pt x="3424" y="1279"/>
                </a:lnTo>
                <a:lnTo>
                  <a:pt x="3423" y="1279"/>
                </a:lnTo>
                <a:lnTo>
                  <a:pt x="3424" y="1279"/>
                </a:lnTo>
                <a:lnTo>
                  <a:pt x="3424" y="1278"/>
                </a:lnTo>
                <a:lnTo>
                  <a:pt x="3423" y="1278"/>
                </a:lnTo>
                <a:lnTo>
                  <a:pt x="3423" y="1277"/>
                </a:lnTo>
                <a:lnTo>
                  <a:pt x="3422" y="1277"/>
                </a:lnTo>
                <a:lnTo>
                  <a:pt x="3422" y="1278"/>
                </a:lnTo>
                <a:lnTo>
                  <a:pt x="3422" y="1279"/>
                </a:lnTo>
                <a:lnTo>
                  <a:pt x="3422" y="1280"/>
                </a:lnTo>
                <a:lnTo>
                  <a:pt x="3421" y="1280"/>
                </a:lnTo>
                <a:lnTo>
                  <a:pt x="3420" y="1280"/>
                </a:lnTo>
                <a:lnTo>
                  <a:pt x="3420" y="1282"/>
                </a:lnTo>
                <a:lnTo>
                  <a:pt x="3418" y="1280"/>
                </a:lnTo>
                <a:lnTo>
                  <a:pt x="3418" y="1282"/>
                </a:lnTo>
                <a:lnTo>
                  <a:pt x="3418" y="1280"/>
                </a:lnTo>
                <a:lnTo>
                  <a:pt x="3417" y="1280"/>
                </a:lnTo>
                <a:lnTo>
                  <a:pt x="3416" y="1280"/>
                </a:lnTo>
                <a:lnTo>
                  <a:pt x="3416" y="1282"/>
                </a:lnTo>
                <a:lnTo>
                  <a:pt x="3415" y="1282"/>
                </a:lnTo>
                <a:lnTo>
                  <a:pt x="3414" y="1283"/>
                </a:lnTo>
                <a:lnTo>
                  <a:pt x="3413" y="1283"/>
                </a:lnTo>
                <a:lnTo>
                  <a:pt x="3412" y="1283"/>
                </a:lnTo>
                <a:lnTo>
                  <a:pt x="3410" y="1283"/>
                </a:lnTo>
                <a:lnTo>
                  <a:pt x="3409" y="1283"/>
                </a:lnTo>
                <a:lnTo>
                  <a:pt x="3409" y="1282"/>
                </a:lnTo>
                <a:lnTo>
                  <a:pt x="3409" y="1280"/>
                </a:lnTo>
                <a:lnTo>
                  <a:pt x="3408" y="1279"/>
                </a:lnTo>
                <a:lnTo>
                  <a:pt x="3409" y="1278"/>
                </a:lnTo>
                <a:lnTo>
                  <a:pt x="3408" y="1278"/>
                </a:lnTo>
                <a:lnTo>
                  <a:pt x="3408" y="1279"/>
                </a:lnTo>
                <a:lnTo>
                  <a:pt x="3408" y="1280"/>
                </a:lnTo>
                <a:lnTo>
                  <a:pt x="3408" y="1282"/>
                </a:lnTo>
                <a:lnTo>
                  <a:pt x="3407" y="1283"/>
                </a:lnTo>
                <a:lnTo>
                  <a:pt x="3408" y="1283"/>
                </a:lnTo>
                <a:lnTo>
                  <a:pt x="3408" y="1284"/>
                </a:lnTo>
                <a:lnTo>
                  <a:pt x="3408" y="1285"/>
                </a:lnTo>
                <a:lnTo>
                  <a:pt x="3408" y="1286"/>
                </a:lnTo>
                <a:lnTo>
                  <a:pt x="3407" y="1286"/>
                </a:lnTo>
                <a:lnTo>
                  <a:pt x="3407" y="1287"/>
                </a:lnTo>
                <a:lnTo>
                  <a:pt x="3406" y="1287"/>
                </a:lnTo>
                <a:lnTo>
                  <a:pt x="3406" y="1286"/>
                </a:lnTo>
                <a:lnTo>
                  <a:pt x="3405" y="1286"/>
                </a:lnTo>
                <a:lnTo>
                  <a:pt x="3404" y="1286"/>
                </a:lnTo>
                <a:lnTo>
                  <a:pt x="3404" y="1287"/>
                </a:lnTo>
                <a:lnTo>
                  <a:pt x="3403" y="1287"/>
                </a:lnTo>
                <a:lnTo>
                  <a:pt x="3403" y="1288"/>
                </a:lnTo>
                <a:lnTo>
                  <a:pt x="3401" y="1288"/>
                </a:lnTo>
                <a:lnTo>
                  <a:pt x="3400" y="1288"/>
                </a:lnTo>
                <a:lnTo>
                  <a:pt x="3400" y="1290"/>
                </a:lnTo>
                <a:lnTo>
                  <a:pt x="3399" y="1290"/>
                </a:lnTo>
                <a:lnTo>
                  <a:pt x="3398" y="1290"/>
                </a:lnTo>
                <a:lnTo>
                  <a:pt x="3397" y="1290"/>
                </a:lnTo>
                <a:lnTo>
                  <a:pt x="3396" y="1291"/>
                </a:lnTo>
                <a:lnTo>
                  <a:pt x="3395" y="1291"/>
                </a:lnTo>
                <a:lnTo>
                  <a:pt x="3393" y="1291"/>
                </a:lnTo>
                <a:lnTo>
                  <a:pt x="3393" y="1292"/>
                </a:lnTo>
                <a:lnTo>
                  <a:pt x="3395" y="1292"/>
                </a:lnTo>
                <a:lnTo>
                  <a:pt x="3396" y="1292"/>
                </a:lnTo>
                <a:lnTo>
                  <a:pt x="3396" y="1293"/>
                </a:lnTo>
                <a:lnTo>
                  <a:pt x="3395" y="1293"/>
                </a:lnTo>
                <a:lnTo>
                  <a:pt x="3395" y="1294"/>
                </a:lnTo>
                <a:lnTo>
                  <a:pt x="3393" y="1294"/>
                </a:lnTo>
                <a:lnTo>
                  <a:pt x="3392" y="1294"/>
                </a:lnTo>
                <a:lnTo>
                  <a:pt x="3392" y="1295"/>
                </a:lnTo>
                <a:lnTo>
                  <a:pt x="3391" y="1295"/>
                </a:lnTo>
                <a:lnTo>
                  <a:pt x="3390" y="1296"/>
                </a:lnTo>
                <a:lnTo>
                  <a:pt x="3390" y="1295"/>
                </a:lnTo>
                <a:lnTo>
                  <a:pt x="3389" y="1295"/>
                </a:lnTo>
                <a:lnTo>
                  <a:pt x="3390" y="1295"/>
                </a:lnTo>
                <a:lnTo>
                  <a:pt x="3390" y="1294"/>
                </a:lnTo>
                <a:lnTo>
                  <a:pt x="3391" y="1294"/>
                </a:lnTo>
                <a:lnTo>
                  <a:pt x="3390" y="1294"/>
                </a:lnTo>
                <a:lnTo>
                  <a:pt x="3389" y="1294"/>
                </a:lnTo>
                <a:lnTo>
                  <a:pt x="3390" y="1293"/>
                </a:lnTo>
                <a:lnTo>
                  <a:pt x="3389" y="1293"/>
                </a:lnTo>
                <a:lnTo>
                  <a:pt x="3389" y="1294"/>
                </a:lnTo>
                <a:lnTo>
                  <a:pt x="3390" y="1294"/>
                </a:lnTo>
                <a:lnTo>
                  <a:pt x="3390" y="1295"/>
                </a:lnTo>
                <a:lnTo>
                  <a:pt x="3389" y="1295"/>
                </a:lnTo>
                <a:lnTo>
                  <a:pt x="3389" y="1296"/>
                </a:lnTo>
                <a:lnTo>
                  <a:pt x="3388" y="1297"/>
                </a:lnTo>
                <a:lnTo>
                  <a:pt x="3387" y="1297"/>
                </a:lnTo>
                <a:lnTo>
                  <a:pt x="3386" y="1299"/>
                </a:lnTo>
                <a:lnTo>
                  <a:pt x="3384" y="1299"/>
                </a:lnTo>
                <a:lnTo>
                  <a:pt x="3383" y="1299"/>
                </a:lnTo>
                <a:lnTo>
                  <a:pt x="3383" y="1300"/>
                </a:lnTo>
                <a:lnTo>
                  <a:pt x="3384" y="1300"/>
                </a:lnTo>
                <a:lnTo>
                  <a:pt x="3384" y="1301"/>
                </a:lnTo>
                <a:lnTo>
                  <a:pt x="3383" y="1301"/>
                </a:lnTo>
                <a:lnTo>
                  <a:pt x="3382" y="1301"/>
                </a:lnTo>
                <a:lnTo>
                  <a:pt x="3382" y="1302"/>
                </a:lnTo>
                <a:lnTo>
                  <a:pt x="3381" y="1301"/>
                </a:lnTo>
                <a:lnTo>
                  <a:pt x="3380" y="1301"/>
                </a:lnTo>
                <a:lnTo>
                  <a:pt x="3380" y="1302"/>
                </a:lnTo>
                <a:lnTo>
                  <a:pt x="3379" y="1303"/>
                </a:lnTo>
                <a:lnTo>
                  <a:pt x="3379" y="1302"/>
                </a:lnTo>
                <a:lnTo>
                  <a:pt x="3379" y="1303"/>
                </a:lnTo>
                <a:lnTo>
                  <a:pt x="3379" y="1302"/>
                </a:lnTo>
                <a:lnTo>
                  <a:pt x="3378" y="1302"/>
                </a:lnTo>
                <a:lnTo>
                  <a:pt x="3378" y="1303"/>
                </a:lnTo>
                <a:lnTo>
                  <a:pt x="3378" y="1304"/>
                </a:lnTo>
                <a:lnTo>
                  <a:pt x="3378" y="1303"/>
                </a:lnTo>
                <a:lnTo>
                  <a:pt x="3376" y="1303"/>
                </a:lnTo>
                <a:lnTo>
                  <a:pt x="3375" y="1303"/>
                </a:lnTo>
                <a:lnTo>
                  <a:pt x="3375" y="1302"/>
                </a:lnTo>
                <a:lnTo>
                  <a:pt x="3374" y="1302"/>
                </a:lnTo>
                <a:lnTo>
                  <a:pt x="3374" y="1303"/>
                </a:lnTo>
                <a:lnTo>
                  <a:pt x="3374" y="1302"/>
                </a:lnTo>
                <a:lnTo>
                  <a:pt x="3373" y="1302"/>
                </a:lnTo>
                <a:lnTo>
                  <a:pt x="3374" y="1303"/>
                </a:lnTo>
                <a:lnTo>
                  <a:pt x="3374" y="1304"/>
                </a:lnTo>
                <a:lnTo>
                  <a:pt x="3375" y="1304"/>
                </a:lnTo>
                <a:lnTo>
                  <a:pt x="3375" y="1305"/>
                </a:lnTo>
                <a:lnTo>
                  <a:pt x="3374" y="1305"/>
                </a:lnTo>
                <a:lnTo>
                  <a:pt x="3374" y="1307"/>
                </a:lnTo>
                <a:lnTo>
                  <a:pt x="3374" y="1308"/>
                </a:lnTo>
                <a:lnTo>
                  <a:pt x="3373" y="1308"/>
                </a:lnTo>
                <a:lnTo>
                  <a:pt x="3373" y="1309"/>
                </a:lnTo>
                <a:lnTo>
                  <a:pt x="3372" y="1309"/>
                </a:lnTo>
                <a:lnTo>
                  <a:pt x="3372" y="1308"/>
                </a:lnTo>
                <a:lnTo>
                  <a:pt x="3372" y="1309"/>
                </a:lnTo>
                <a:lnTo>
                  <a:pt x="3371" y="1309"/>
                </a:lnTo>
                <a:lnTo>
                  <a:pt x="3371" y="1310"/>
                </a:lnTo>
                <a:lnTo>
                  <a:pt x="3372" y="1310"/>
                </a:lnTo>
                <a:lnTo>
                  <a:pt x="3371" y="1310"/>
                </a:lnTo>
                <a:lnTo>
                  <a:pt x="3371" y="1311"/>
                </a:lnTo>
                <a:lnTo>
                  <a:pt x="3371" y="1310"/>
                </a:lnTo>
                <a:lnTo>
                  <a:pt x="3370" y="1310"/>
                </a:lnTo>
                <a:lnTo>
                  <a:pt x="3370" y="1311"/>
                </a:lnTo>
                <a:lnTo>
                  <a:pt x="3370" y="1312"/>
                </a:lnTo>
                <a:lnTo>
                  <a:pt x="3368" y="1312"/>
                </a:lnTo>
                <a:lnTo>
                  <a:pt x="3368" y="1313"/>
                </a:lnTo>
                <a:lnTo>
                  <a:pt x="3367" y="1313"/>
                </a:lnTo>
                <a:lnTo>
                  <a:pt x="3367" y="1315"/>
                </a:lnTo>
                <a:lnTo>
                  <a:pt x="3368" y="1315"/>
                </a:lnTo>
                <a:lnTo>
                  <a:pt x="3368" y="1313"/>
                </a:lnTo>
                <a:lnTo>
                  <a:pt x="3370" y="1313"/>
                </a:lnTo>
                <a:lnTo>
                  <a:pt x="3371" y="1313"/>
                </a:lnTo>
                <a:lnTo>
                  <a:pt x="3370" y="1315"/>
                </a:lnTo>
                <a:lnTo>
                  <a:pt x="3368" y="1316"/>
                </a:lnTo>
                <a:lnTo>
                  <a:pt x="3367" y="1316"/>
                </a:lnTo>
                <a:lnTo>
                  <a:pt x="3367" y="1317"/>
                </a:lnTo>
                <a:lnTo>
                  <a:pt x="3368" y="1317"/>
                </a:lnTo>
                <a:lnTo>
                  <a:pt x="3367" y="1318"/>
                </a:lnTo>
                <a:lnTo>
                  <a:pt x="3367" y="1319"/>
                </a:lnTo>
                <a:lnTo>
                  <a:pt x="3366" y="1319"/>
                </a:lnTo>
                <a:lnTo>
                  <a:pt x="3364" y="1319"/>
                </a:lnTo>
                <a:lnTo>
                  <a:pt x="3363" y="1319"/>
                </a:lnTo>
                <a:lnTo>
                  <a:pt x="3362" y="1320"/>
                </a:lnTo>
                <a:lnTo>
                  <a:pt x="3361" y="1320"/>
                </a:lnTo>
                <a:lnTo>
                  <a:pt x="3361" y="1321"/>
                </a:lnTo>
                <a:lnTo>
                  <a:pt x="3359" y="1320"/>
                </a:lnTo>
                <a:lnTo>
                  <a:pt x="3358" y="1320"/>
                </a:lnTo>
                <a:lnTo>
                  <a:pt x="3357" y="1320"/>
                </a:lnTo>
                <a:lnTo>
                  <a:pt x="3357" y="1319"/>
                </a:lnTo>
                <a:lnTo>
                  <a:pt x="3356" y="1318"/>
                </a:lnTo>
                <a:lnTo>
                  <a:pt x="3355" y="1317"/>
                </a:lnTo>
                <a:lnTo>
                  <a:pt x="3355" y="1316"/>
                </a:lnTo>
                <a:lnTo>
                  <a:pt x="3355" y="1317"/>
                </a:lnTo>
                <a:lnTo>
                  <a:pt x="3355" y="1318"/>
                </a:lnTo>
                <a:lnTo>
                  <a:pt x="3355" y="1319"/>
                </a:lnTo>
                <a:lnTo>
                  <a:pt x="3356" y="1319"/>
                </a:lnTo>
                <a:lnTo>
                  <a:pt x="3356" y="1320"/>
                </a:lnTo>
                <a:lnTo>
                  <a:pt x="3356" y="1321"/>
                </a:lnTo>
                <a:lnTo>
                  <a:pt x="3355" y="1321"/>
                </a:lnTo>
                <a:lnTo>
                  <a:pt x="3355" y="1322"/>
                </a:lnTo>
                <a:lnTo>
                  <a:pt x="3356" y="1322"/>
                </a:lnTo>
                <a:lnTo>
                  <a:pt x="3356" y="1324"/>
                </a:lnTo>
                <a:lnTo>
                  <a:pt x="3355" y="1324"/>
                </a:lnTo>
                <a:lnTo>
                  <a:pt x="3355" y="1325"/>
                </a:lnTo>
                <a:lnTo>
                  <a:pt x="3354" y="1325"/>
                </a:lnTo>
                <a:lnTo>
                  <a:pt x="3353" y="1325"/>
                </a:lnTo>
                <a:lnTo>
                  <a:pt x="3353" y="1326"/>
                </a:lnTo>
                <a:lnTo>
                  <a:pt x="3351" y="1326"/>
                </a:lnTo>
                <a:lnTo>
                  <a:pt x="3350" y="1326"/>
                </a:lnTo>
                <a:lnTo>
                  <a:pt x="3350" y="1327"/>
                </a:lnTo>
                <a:lnTo>
                  <a:pt x="3349" y="1327"/>
                </a:lnTo>
                <a:lnTo>
                  <a:pt x="3349" y="1328"/>
                </a:lnTo>
                <a:lnTo>
                  <a:pt x="3348" y="1328"/>
                </a:lnTo>
                <a:lnTo>
                  <a:pt x="3348" y="1327"/>
                </a:lnTo>
                <a:lnTo>
                  <a:pt x="3347" y="1327"/>
                </a:lnTo>
                <a:lnTo>
                  <a:pt x="3347" y="1328"/>
                </a:lnTo>
                <a:lnTo>
                  <a:pt x="3347" y="1327"/>
                </a:lnTo>
                <a:lnTo>
                  <a:pt x="3346" y="1327"/>
                </a:lnTo>
                <a:lnTo>
                  <a:pt x="3346" y="1328"/>
                </a:lnTo>
                <a:lnTo>
                  <a:pt x="3345" y="1328"/>
                </a:lnTo>
                <a:lnTo>
                  <a:pt x="3345" y="1327"/>
                </a:lnTo>
                <a:lnTo>
                  <a:pt x="3346" y="1327"/>
                </a:lnTo>
                <a:lnTo>
                  <a:pt x="3346" y="1326"/>
                </a:lnTo>
                <a:lnTo>
                  <a:pt x="3345" y="1326"/>
                </a:lnTo>
                <a:lnTo>
                  <a:pt x="3345" y="1325"/>
                </a:lnTo>
                <a:lnTo>
                  <a:pt x="3346" y="1325"/>
                </a:lnTo>
                <a:lnTo>
                  <a:pt x="3345" y="1325"/>
                </a:lnTo>
                <a:lnTo>
                  <a:pt x="3345" y="1326"/>
                </a:lnTo>
                <a:lnTo>
                  <a:pt x="3344" y="1325"/>
                </a:lnTo>
                <a:lnTo>
                  <a:pt x="3344" y="1324"/>
                </a:lnTo>
                <a:lnTo>
                  <a:pt x="3342" y="1324"/>
                </a:lnTo>
                <a:lnTo>
                  <a:pt x="3342" y="1325"/>
                </a:lnTo>
                <a:lnTo>
                  <a:pt x="3342" y="1324"/>
                </a:lnTo>
                <a:lnTo>
                  <a:pt x="3341" y="1324"/>
                </a:lnTo>
                <a:lnTo>
                  <a:pt x="3341" y="1322"/>
                </a:lnTo>
                <a:lnTo>
                  <a:pt x="3341" y="1321"/>
                </a:lnTo>
                <a:lnTo>
                  <a:pt x="3341" y="1322"/>
                </a:lnTo>
                <a:lnTo>
                  <a:pt x="3340" y="1322"/>
                </a:lnTo>
                <a:lnTo>
                  <a:pt x="3340" y="1321"/>
                </a:lnTo>
                <a:lnTo>
                  <a:pt x="3340" y="1322"/>
                </a:lnTo>
                <a:lnTo>
                  <a:pt x="3341" y="1322"/>
                </a:lnTo>
                <a:lnTo>
                  <a:pt x="3341" y="1324"/>
                </a:lnTo>
                <a:lnTo>
                  <a:pt x="3341" y="1325"/>
                </a:lnTo>
                <a:lnTo>
                  <a:pt x="3342" y="1325"/>
                </a:lnTo>
                <a:lnTo>
                  <a:pt x="3344" y="1326"/>
                </a:lnTo>
                <a:lnTo>
                  <a:pt x="3344" y="1327"/>
                </a:lnTo>
                <a:lnTo>
                  <a:pt x="3345" y="1327"/>
                </a:lnTo>
                <a:lnTo>
                  <a:pt x="3345" y="1328"/>
                </a:lnTo>
                <a:lnTo>
                  <a:pt x="3346" y="1328"/>
                </a:lnTo>
                <a:lnTo>
                  <a:pt x="3347" y="1328"/>
                </a:lnTo>
                <a:lnTo>
                  <a:pt x="3347" y="1329"/>
                </a:lnTo>
                <a:lnTo>
                  <a:pt x="3346" y="1330"/>
                </a:lnTo>
                <a:lnTo>
                  <a:pt x="3346" y="1332"/>
                </a:lnTo>
                <a:lnTo>
                  <a:pt x="3345" y="1332"/>
                </a:lnTo>
                <a:lnTo>
                  <a:pt x="3345" y="1333"/>
                </a:lnTo>
                <a:lnTo>
                  <a:pt x="3344" y="1333"/>
                </a:lnTo>
                <a:lnTo>
                  <a:pt x="3342" y="1334"/>
                </a:lnTo>
                <a:lnTo>
                  <a:pt x="3341" y="1334"/>
                </a:lnTo>
                <a:lnTo>
                  <a:pt x="3340" y="1335"/>
                </a:lnTo>
                <a:lnTo>
                  <a:pt x="3339" y="1335"/>
                </a:lnTo>
                <a:lnTo>
                  <a:pt x="3339" y="1336"/>
                </a:lnTo>
                <a:lnTo>
                  <a:pt x="3338" y="1336"/>
                </a:lnTo>
                <a:lnTo>
                  <a:pt x="3337" y="1337"/>
                </a:lnTo>
                <a:lnTo>
                  <a:pt x="3334" y="1340"/>
                </a:lnTo>
                <a:lnTo>
                  <a:pt x="3333" y="1340"/>
                </a:lnTo>
                <a:lnTo>
                  <a:pt x="3333" y="1341"/>
                </a:lnTo>
                <a:lnTo>
                  <a:pt x="3333" y="1342"/>
                </a:lnTo>
                <a:lnTo>
                  <a:pt x="3331" y="1343"/>
                </a:lnTo>
                <a:lnTo>
                  <a:pt x="3330" y="1344"/>
                </a:lnTo>
                <a:lnTo>
                  <a:pt x="3330" y="1345"/>
                </a:lnTo>
                <a:lnTo>
                  <a:pt x="3329" y="1345"/>
                </a:lnTo>
                <a:lnTo>
                  <a:pt x="3328" y="1346"/>
                </a:lnTo>
                <a:lnTo>
                  <a:pt x="3327" y="1346"/>
                </a:lnTo>
                <a:lnTo>
                  <a:pt x="3325" y="1347"/>
                </a:lnTo>
                <a:lnTo>
                  <a:pt x="3325" y="1349"/>
                </a:lnTo>
                <a:lnTo>
                  <a:pt x="3324" y="1349"/>
                </a:lnTo>
                <a:lnTo>
                  <a:pt x="3324" y="1350"/>
                </a:lnTo>
                <a:lnTo>
                  <a:pt x="3323" y="1350"/>
                </a:lnTo>
                <a:lnTo>
                  <a:pt x="3323" y="1351"/>
                </a:lnTo>
                <a:lnTo>
                  <a:pt x="3322" y="1351"/>
                </a:lnTo>
                <a:lnTo>
                  <a:pt x="3321" y="1352"/>
                </a:lnTo>
                <a:lnTo>
                  <a:pt x="3320" y="1353"/>
                </a:lnTo>
                <a:lnTo>
                  <a:pt x="3319" y="1353"/>
                </a:lnTo>
                <a:lnTo>
                  <a:pt x="3319" y="1354"/>
                </a:lnTo>
                <a:lnTo>
                  <a:pt x="3317" y="1354"/>
                </a:lnTo>
                <a:lnTo>
                  <a:pt x="3317" y="1355"/>
                </a:lnTo>
                <a:lnTo>
                  <a:pt x="3316" y="1355"/>
                </a:lnTo>
                <a:lnTo>
                  <a:pt x="3316" y="1354"/>
                </a:lnTo>
                <a:lnTo>
                  <a:pt x="3316" y="1355"/>
                </a:lnTo>
                <a:lnTo>
                  <a:pt x="3315" y="1355"/>
                </a:lnTo>
                <a:lnTo>
                  <a:pt x="3315" y="1357"/>
                </a:lnTo>
                <a:lnTo>
                  <a:pt x="3314" y="1357"/>
                </a:lnTo>
                <a:lnTo>
                  <a:pt x="3313" y="1357"/>
                </a:lnTo>
                <a:lnTo>
                  <a:pt x="3313" y="1358"/>
                </a:lnTo>
                <a:lnTo>
                  <a:pt x="3312" y="1359"/>
                </a:lnTo>
                <a:lnTo>
                  <a:pt x="3312" y="1358"/>
                </a:lnTo>
                <a:lnTo>
                  <a:pt x="3312" y="1359"/>
                </a:lnTo>
                <a:lnTo>
                  <a:pt x="3311" y="1359"/>
                </a:lnTo>
                <a:lnTo>
                  <a:pt x="3311" y="1360"/>
                </a:lnTo>
                <a:lnTo>
                  <a:pt x="3309" y="1360"/>
                </a:lnTo>
                <a:lnTo>
                  <a:pt x="3308" y="1361"/>
                </a:lnTo>
                <a:lnTo>
                  <a:pt x="3307" y="1361"/>
                </a:lnTo>
                <a:lnTo>
                  <a:pt x="3307" y="1362"/>
                </a:lnTo>
                <a:lnTo>
                  <a:pt x="3306" y="1362"/>
                </a:lnTo>
                <a:lnTo>
                  <a:pt x="3306" y="1363"/>
                </a:lnTo>
                <a:lnTo>
                  <a:pt x="3305" y="1363"/>
                </a:lnTo>
                <a:lnTo>
                  <a:pt x="3304" y="1363"/>
                </a:lnTo>
                <a:lnTo>
                  <a:pt x="3304" y="1364"/>
                </a:lnTo>
                <a:lnTo>
                  <a:pt x="3303" y="1364"/>
                </a:lnTo>
                <a:lnTo>
                  <a:pt x="3303" y="1366"/>
                </a:lnTo>
                <a:lnTo>
                  <a:pt x="3302" y="1366"/>
                </a:lnTo>
                <a:lnTo>
                  <a:pt x="3300" y="1366"/>
                </a:lnTo>
                <a:lnTo>
                  <a:pt x="3300" y="1367"/>
                </a:lnTo>
                <a:lnTo>
                  <a:pt x="3299" y="1367"/>
                </a:lnTo>
                <a:lnTo>
                  <a:pt x="3299" y="1368"/>
                </a:lnTo>
                <a:lnTo>
                  <a:pt x="3298" y="1368"/>
                </a:lnTo>
                <a:lnTo>
                  <a:pt x="3298" y="1369"/>
                </a:lnTo>
                <a:lnTo>
                  <a:pt x="3297" y="1369"/>
                </a:lnTo>
                <a:lnTo>
                  <a:pt x="3296" y="1370"/>
                </a:lnTo>
                <a:lnTo>
                  <a:pt x="3295" y="1370"/>
                </a:lnTo>
                <a:lnTo>
                  <a:pt x="3294" y="1371"/>
                </a:lnTo>
                <a:lnTo>
                  <a:pt x="3292" y="1372"/>
                </a:lnTo>
                <a:lnTo>
                  <a:pt x="3292" y="1374"/>
                </a:lnTo>
                <a:lnTo>
                  <a:pt x="3291" y="1374"/>
                </a:lnTo>
                <a:lnTo>
                  <a:pt x="3291" y="1375"/>
                </a:lnTo>
                <a:lnTo>
                  <a:pt x="3291" y="1376"/>
                </a:lnTo>
                <a:lnTo>
                  <a:pt x="3290" y="1376"/>
                </a:lnTo>
                <a:lnTo>
                  <a:pt x="3290" y="1377"/>
                </a:lnTo>
                <a:lnTo>
                  <a:pt x="3290" y="1378"/>
                </a:lnTo>
                <a:lnTo>
                  <a:pt x="3290" y="1379"/>
                </a:lnTo>
                <a:lnTo>
                  <a:pt x="3289" y="1380"/>
                </a:lnTo>
                <a:lnTo>
                  <a:pt x="3289" y="1382"/>
                </a:lnTo>
                <a:lnTo>
                  <a:pt x="3288" y="1383"/>
                </a:lnTo>
                <a:lnTo>
                  <a:pt x="3287" y="1383"/>
                </a:lnTo>
                <a:lnTo>
                  <a:pt x="3286" y="1384"/>
                </a:lnTo>
                <a:lnTo>
                  <a:pt x="3285" y="1384"/>
                </a:lnTo>
                <a:lnTo>
                  <a:pt x="3285" y="1385"/>
                </a:lnTo>
                <a:lnTo>
                  <a:pt x="3283" y="1385"/>
                </a:lnTo>
                <a:lnTo>
                  <a:pt x="3283" y="1386"/>
                </a:lnTo>
                <a:lnTo>
                  <a:pt x="3282" y="1386"/>
                </a:lnTo>
                <a:lnTo>
                  <a:pt x="3281" y="1387"/>
                </a:lnTo>
                <a:lnTo>
                  <a:pt x="3280" y="1388"/>
                </a:lnTo>
                <a:lnTo>
                  <a:pt x="3279" y="1391"/>
                </a:lnTo>
                <a:lnTo>
                  <a:pt x="3278" y="1391"/>
                </a:lnTo>
                <a:lnTo>
                  <a:pt x="3278" y="1392"/>
                </a:lnTo>
                <a:lnTo>
                  <a:pt x="3277" y="1392"/>
                </a:lnTo>
                <a:lnTo>
                  <a:pt x="3277" y="1393"/>
                </a:lnTo>
                <a:lnTo>
                  <a:pt x="3277" y="1394"/>
                </a:lnTo>
                <a:lnTo>
                  <a:pt x="3275" y="1394"/>
                </a:lnTo>
                <a:lnTo>
                  <a:pt x="3275" y="1395"/>
                </a:lnTo>
                <a:lnTo>
                  <a:pt x="3274" y="1396"/>
                </a:lnTo>
                <a:lnTo>
                  <a:pt x="3274" y="1397"/>
                </a:lnTo>
                <a:lnTo>
                  <a:pt x="3273" y="1397"/>
                </a:lnTo>
                <a:lnTo>
                  <a:pt x="3273" y="1399"/>
                </a:lnTo>
                <a:lnTo>
                  <a:pt x="3272" y="1399"/>
                </a:lnTo>
                <a:lnTo>
                  <a:pt x="3272" y="1400"/>
                </a:lnTo>
                <a:lnTo>
                  <a:pt x="3271" y="1401"/>
                </a:lnTo>
                <a:lnTo>
                  <a:pt x="3271" y="1402"/>
                </a:lnTo>
                <a:lnTo>
                  <a:pt x="3270" y="1402"/>
                </a:lnTo>
                <a:lnTo>
                  <a:pt x="3270" y="1403"/>
                </a:lnTo>
                <a:lnTo>
                  <a:pt x="3270" y="1404"/>
                </a:lnTo>
                <a:lnTo>
                  <a:pt x="3269" y="1404"/>
                </a:lnTo>
                <a:lnTo>
                  <a:pt x="3269" y="1405"/>
                </a:lnTo>
                <a:lnTo>
                  <a:pt x="3268" y="1405"/>
                </a:lnTo>
                <a:lnTo>
                  <a:pt x="3268" y="1407"/>
                </a:lnTo>
                <a:lnTo>
                  <a:pt x="3268" y="1408"/>
                </a:lnTo>
                <a:lnTo>
                  <a:pt x="3266" y="1408"/>
                </a:lnTo>
                <a:lnTo>
                  <a:pt x="3266" y="1409"/>
                </a:lnTo>
                <a:lnTo>
                  <a:pt x="3265" y="1410"/>
                </a:lnTo>
                <a:lnTo>
                  <a:pt x="3265" y="1411"/>
                </a:lnTo>
                <a:lnTo>
                  <a:pt x="3264" y="1411"/>
                </a:lnTo>
                <a:lnTo>
                  <a:pt x="3264" y="1412"/>
                </a:lnTo>
                <a:lnTo>
                  <a:pt x="3263" y="1413"/>
                </a:lnTo>
                <a:lnTo>
                  <a:pt x="3263" y="1412"/>
                </a:lnTo>
                <a:lnTo>
                  <a:pt x="3263" y="1411"/>
                </a:lnTo>
                <a:lnTo>
                  <a:pt x="3263" y="1410"/>
                </a:lnTo>
                <a:lnTo>
                  <a:pt x="3263" y="1411"/>
                </a:lnTo>
                <a:lnTo>
                  <a:pt x="3263" y="1412"/>
                </a:lnTo>
                <a:lnTo>
                  <a:pt x="3263" y="1413"/>
                </a:lnTo>
                <a:lnTo>
                  <a:pt x="3263" y="1412"/>
                </a:lnTo>
                <a:lnTo>
                  <a:pt x="3263" y="1413"/>
                </a:lnTo>
                <a:lnTo>
                  <a:pt x="3263" y="1414"/>
                </a:lnTo>
                <a:lnTo>
                  <a:pt x="3263" y="1413"/>
                </a:lnTo>
                <a:lnTo>
                  <a:pt x="3262" y="1413"/>
                </a:lnTo>
                <a:lnTo>
                  <a:pt x="3262" y="1414"/>
                </a:lnTo>
                <a:lnTo>
                  <a:pt x="3262" y="1416"/>
                </a:lnTo>
                <a:lnTo>
                  <a:pt x="3261" y="1416"/>
                </a:lnTo>
                <a:lnTo>
                  <a:pt x="3261" y="1417"/>
                </a:lnTo>
                <a:lnTo>
                  <a:pt x="3260" y="1417"/>
                </a:lnTo>
                <a:lnTo>
                  <a:pt x="3261" y="1417"/>
                </a:lnTo>
                <a:lnTo>
                  <a:pt x="3260" y="1418"/>
                </a:lnTo>
                <a:lnTo>
                  <a:pt x="3258" y="1419"/>
                </a:lnTo>
                <a:lnTo>
                  <a:pt x="3258" y="1420"/>
                </a:lnTo>
                <a:lnTo>
                  <a:pt x="3257" y="1420"/>
                </a:lnTo>
                <a:lnTo>
                  <a:pt x="3256" y="1420"/>
                </a:lnTo>
                <a:lnTo>
                  <a:pt x="3257" y="1420"/>
                </a:lnTo>
                <a:lnTo>
                  <a:pt x="3257" y="1421"/>
                </a:lnTo>
                <a:lnTo>
                  <a:pt x="3256" y="1421"/>
                </a:lnTo>
                <a:lnTo>
                  <a:pt x="3256" y="1422"/>
                </a:lnTo>
                <a:lnTo>
                  <a:pt x="3256" y="1424"/>
                </a:lnTo>
                <a:lnTo>
                  <a:pt x="3255" y="1424"/>
                </a:lnTo>
                <a:lnTo>
                  <a:pt x="3255" y="1425"/>
                </a:lnTo>
                <a:lnTo>
                  <a:pt x="3254" y="1425"/>
                </a:lnTo>
                <a:lnTo>
                  <a:pt x="3255" y="1425"/>
                </a:lnTo>
                <a:lnTo>
                  <a:pt x="3255" y="1424"/>
                </a:lnTo>
                <a:lnTo>
                  <a:pt x="3255" y="1425"/>
                </a:lnTo>
                <a:lnTo>
                  <a:pt x="3254" y="1425"/>
                </a:lnTo>
                <a:lnTo>
                  <a:pt x="3254" y="1424"/>
                </a:lnTo>
                <a:lnTo>
                  <a:pt x="3254" y="1425"/>
                </a:lnTo>
                <a:lnTo>
                  <a:pt x="3253" y="1425"/>
                </a:lnTo>
                <a:lnTo>
                  <a:pt x="3254" y="1425"/>
                </a:lnTo>
                <a:lnTo>
                  <a:pt x="3254" y="1426"/>
                </a:lnTo>
                <a:lnTo>
                  <a:pt x="3253" y="1426"/>
                </a:lnTo>
                <a:lnTo>
                  <a:pt x="3253" y="1427"/>
                </a:lnTo>
                <a:lnTo>
                  <a:pt x="3253" y="1428"/>
                </a:lnTo>
                <a:lnTo>
                  <a:pt x="3252" y="1428"/>
                </a:lnTo>
                <a:lnTo>
                  <a:pt x="3252" y="1429"/>
                </a:lnTo>
                <a:lnTo>
                  <a:pt x="3250" y="1430"/>
                </a:lnTo>
                <a:lnTo>
                  <a:pt x="3250" y="1429"/>
                </a:lnTo>
                <a:lnTo>
                  <a:pt x="3249" y="1429"/>
                </a:lnTo>
                <a:lnTo>
                  <a:pt x="3249" y="1430"/>
                </a:lnTo>
                <a:lnTo>
                  <a:pt x="3249" y="1429"/>
                </a:lnTo>
                <a:lnTo>
                  <a:pt x="3248" y="1429"/>
                </a:lnTo>
                <a:lnTo>
                  <a:pt x="3248" y="1430"/>
                </a:lnTo>
                <a:lnTo>
                  <a:pt x="3249" y="1430"/>
                </a:lnTo>
                <a:lnTo>
                  <a:pt x="3249" y="1432"/>
                </a:lnTo>
                <a:lnTo>
                  <a:pt x="3248" y="1433"/>
                </a:lnTo>
                <a:lnTo>
                  <a:pt x="3248" y="1434"/>
                </a:lnTo>
                <a:lnTo>
                  <a:pt x="3247" y="1434"/>
                </a:lnTo>
                <a:lnTo>
                  <a:pt x="3247" y="1435"/>
                </a:lnTo>
                <a:lnTo>
                  <a:pt x="3247" y="1436"/>
                </a:lnTo>
                <a:lnTo>
                  <a:pt x="3246" y="1436"/>
                </a:lnTo>
                <a:lnTo>
                  <a:pt x="3245" y="1436"/>
                </a:lnTo>
                <a:lnTo>
                  <a:pt x="3246" y="1436"/>
                </a:lnTo>
                <a:lnTo>
                  <a:pt x="3246" y="1437"/>
                </a:lnTo>
                <a:lnTo>
                  <a:pt x="3245" y="1437"/>
                </a:lnTo>
                <a:lnTo>
                  <a:pt x="3245" y="1438"/>
                </a:lnTo>
                <a:lnTo>
                  <a:pt x="3244" y="1438"/>
                </a:lnTo>
                <a:lnTo>
                  <a:pt x="3244" y="1439"/>
                </a:lnTo>
                <a:lnTo>
                  <a:pt x="3243" y="1441"/>
                </a:lnTo>
                <a:lnTo>
                  <a:pt x="3243" y="1442"/>
                </a:lnTo>
                <a:lnTo>
                  <a:pt x="3241" y="1442"/>
                </a:lnTo>
                <a:lnTo>
                  <a:pt x="3240" y="1443"/>
                </a:lnTo>
                <a:lnTo>
                  <a:pt x="3240" y="1444"/>
                </a:lnTo>
                <a:lnTo>
                  <a:pt x="3239" y="1444"/>
                </a:lnTo>
                <a:lnTo>
                  <a:pt x="3239" y="1445"/>
                </a:lnTo>
                <a:lnTo>
                  <a:pt x="3238" y="1446"/>
                </a:lnTo>
                <a:lnTo>
                  <a:pt x="3238" y="1447"/>
                </a:lnTo>
                <a:lnTo>
                  <a:pt x="3237" y="1447"/>
                </a:lnTo>
                <a:lnTo>
                  <a:pt x="3237" y="1449"/>
                </a:lnTo>
                <a:lnTo>
                  <a:pt x="3236" y="1449"/>
                </a:lnTo>
                <a:lnTo>
                  <a:pt x="3236" y="1450"/>
                </a:lnTo>
                <a:lnTo>
                  <a:pt x="3235" y="1450"/>
                </a:lnTo>
                <a:lnTo>
                  <a:pt x="3235" y="1451"/>
                </a:lnTo>
                <a:lnTo>
                  <a:pt x="3235" y="1452"/>
                </a:lnTo>
                <a:lnTo>
                  <a:pt x="3233" y="1452"/>
                </a:lnTo>
                <a:lnTo>
                  <a:pt x="3233" y="1453"/>
                </a:lnTo>
                <a:lnTo>
                  <a:pt x="3233" y="1454"/>
                </a:lnTo>
                <a:lnTo>
                  <a:pt x="3232" y="1453"/>
                </a:lnTo>
                <a:lnTo>
                  <a:pt x="3232" y="1454"/>
                </a:lnTo>
                <a:lnTo>
                  <a:pt x="3232" y="1453"/>
                </a:lnTo>
                <a:lnTo>
                  <a:pt x="3231" y="1453"/>
                </a:lnTo>
                <a:lnTo>
                  <a:pt x="3230" y="1453"/>
                </a:lnTo>
                <a:lnTo>
                  <a:pt x="3230" y="1452"/>
                </a:lnTo>
                <a:lnTo>
                  <a:pt x="3229" y="1452"/>
                </a:lnTo>
                <a:lnTo>
                  <a:pt x="3228" y="1452"/>
                </a:lnTo>
                <a:lnTo>
                  <a:pt x="3228" y="1451"/>
                </a:lnTo>
                <a:lnTo>
                  <a:pt x="3228" y="1450"/>
                </a:lnTo>
                <a:lnTo>
                  <a:pt x="3228" y="1451"/>
                </a:lnTo>
                <a:lnTo>
                  <a:pt x="3227" y="1451"/>
                </a:lnTo>
                <a:lnTo>
                  <a:pt x="3227" y="1450"/>
                </a:lnTo>
                <a:lnTo>
                  <a:pt x="3226" y="1450"/>
                </a:lnTo>
                <a:lnTo>
                  <a:pt x="3226" y="1449"/>
                </a:lnTo>
                <a:lnTo>
                  <a:pt x="3224" y="1449"/>
                </a:lnTo>
                <a:lnTo>
                  <a:pt x="3223" y="1449"/>
                </a:lnTo>
                <a:lnTo>
                  <a:pt x="3223" y="1447"/>
                </a:lnTo>
                <a:lnTo>
                  <a:pt x="3222" y="1447"/>
                </a:lnTo>
                <a:lnTo>
                  <a:pt x="3222" y="1446"/>
                </a:lnTo>
                <a:lnTo>
                  <a:pt x="3221" y="1446"/>
                </a:lnTo>
                <a:lnTo>
                  <a:pt x="3222" y="1446"/>
                </a:lnTo>
                <a:lnTo>
                  <a:pt x="3222" y="1447"/>
                </a:lnTo>
                <a:lnTo>
                  <a:pt x="3223" y="1447"/>
                </a:lnTo>
                <a:lnTo>
                  <a:pt x="3223" y="1449"/>
                </a:lnTo>
                <a:lnTo>
                  <a:pt x="3222" y="1449"/>
                </a:lnTo>
                <a:lnTo>
                  <a:pt x="3223" y="1449"/>
                </a:lnTo>
                <a:lnTo>
                  <a:pt x="3224" y="1450"/>
                </a:lnTo>
                <a:lnTo>
                  <a:pt x="3226" y="1450"/>
                </a:lnTo>
                <a:lnTo>
                  <a:pt x="3226" y="1451"/>
                </a:lnTo>
                <a:lnTo>
                  <a:pt x="3226" y="1450"/>
                </a:lnTo>
                <a:lnTo>
                  <a:pt x="3226" y="1451"/>
                </a:lnTo>
                <a:lnTo>
                  <a:pt x="3227" y="1451"/>
                </a:lnTo>
                <a:lnTo>
                  <a:pt x="3228" y="1451"/>
                </a:lnTo>
                <a:lnTo>
                  <a:pt x="3228" y="1452"/>
                </a:lnTo>
                <a:lnTo>
                  <a:pt x="3229" y="1452"/>
                </a:lnTo>
                <a:lnTo>
                  <a:pt x="3229" y="1453"/>
                </a:lnTo>
                <a:lnTo>
                  <a:pt x="3230" y="1453"/>
                </a:lnTo>
                <a:lnTo>
                  <a:pt x="3231" y="1453"/>
                </a:lnTo>
                <a:lnTo>
                  <a:pt x="3231" y="1454"/>
                </a:lnTo>
                <a:lnTo>
                  <a:pt x="3231" y="1455"/>
                </a:lnTo>
                <a:lnTo>
                  <a:pt x="3231" y="1454"/>
                </a:lnTo>
                <a:lnTo>
                  <a:pt x="3231" y="1455"/>
                </a:lnTo>
                <a:lnTo>
                  <a:pt x="3230" y="1455"/>
                </a:lnTo>
                <a:lnTo>
                  <a:pt x="3230" y="1456"/>
                </a:lnTo>
                <a:lnTo>
                  <a:pt x="3231" y="1455"/>
                </a:lnTo>
                <a:lnTo>
                  <a:pt x="3231" y="1454"/>
                </a:lnTo>
                <a:lnTo>
                  <a:pt x="3232" y="1454"/>
                </a:lnTo>
                <a:lnTo>
                  <a:pt x="3233" y="1455"/>
                </a:lnTo>
                <a:lnTo>
                  <a:pt x="3232" y="1455"/>
                </a:lnTo>
                <a:lnTo>
                  <a:pt x="3232" y="1456"/>
                </a:lnTo>
                <a:lnTo>
                  <a:pt x="3232" y="1458"/>
                </a:lnTo>
                <a:lnTo>
                  <a:pt x="3232" y="1459"/>
                </a:lnTo>
                <a:lnTo>
                  <a:pt x="3232" y="1458"/>
                </a:lnTo>
                <a:lnTo>
                  <a:pt x="3231" y="1458"/>
                </a:lnTo>
                <a:lnTo>
                  <a:pt x="3230" y="1458"/>
                </a:lnTo>
                <a:lnTo>
                  <a:pt x="3230" y="1456"/>
                </a:lnTo>
                <a:lnTo>
                  <a:pt x="3229" y="1456"/>
                </a:lnTo>
                <a:lnTo>
                  <a:pt x="3229" y="1458"/>
                </a:lnTo>
                <a:lnTo>
                  <a:pt x="3230" y="1458"/>
                </a:lnTo>
                <a:lnTo>
                  <a:pt x="3231" y="1458"/>
                </a:lnTo>
                <a:lnTo>
                  <a:pt x="3231" y="1459"/>
                </a:lnTo>
                <a:lnTo>
                  <a:pt x="3231" y="1460"/>
                </a:lnTo>
                <a:lnTo>
                  <a:pt x="3230" y="1461"/>
                </a:lnTo>
                <a:lnTo>
                  <a:pt x="3230" y="1460"/>
                </a:lnTo>
                <a:lnTo>
                  <a:pt x="3231" y="1460"/>
                </a:lnTo>
                <a:lnTo>
                  <a:pt x="3231" y="1461"/>
                </a:lnTo>
                <a:lnTo>
                  <a:pt x="3231" y="1462"/>
                </a:lnTo>
                <a:lnTo>
                  <a:pt x="3230" y="1462"/>
                </a:lnTo>
                <a:lnTo>
                  <a:pt x="3230" y="1463"/>
                </a:lnTo>
                <a:lnTo>
                  <a:pt x="3229" y="1463"/>
                </a:lnTo>
                <a:lnTo>
                  <a:pt x="3229" y="1462"/>
                </a:lnTo>
                <a:lnTo>
                  <a:pt x="3229" y="1463"/>
                </a:lnTo>
                <a:lnTo>
                  <a:pt x="3230" y="1463"/>
                </a:lnTo>
                <a:lnTo>
                  <a:pt x="3229" y="1463"/>
                </a:lnTo>
                <a:lnTo>
                  <a:pt x="3229" y="1464"/>
                </a:lnTo>
                <a:lnTo>
                  <a:pt x="3228" y="1464"/>
                </a:lnTo>
                <a:lnTo>
                  <a:pt x="3228" y="1463"/>
                </a:lnTo>
                <a:lnTo>
                  <a:pt x="3228" y="1462"/>
                </a:lnTo>
                <a:lnTo>
                  <a:pt x="3227" y="1462"/>
                </a:lnTo>
                <a:lnTo>
                  <a:pt x="3227" y="1461"/>
                </a:lnTo>
                <a:lnTo>
                  <a:pt x="3227" y="1462"/>
                </a:lnTo>
                <a:lnTo>
                  <a:pt x="3228" y="1462"/>
                </a:lnTo>
                <a:lnTo>
                  <a:pt x="3228" y="1463"/>
                </a:lnTo>
                <a:lnTo>
                  <a:pt x="3228" y="1464"/>
                </a:lnTo>
                <a:lnTo>
                  <a:pt x="3229" y="1464"/>
                </a:lnTo>
                <a:lnTo>
                  <a:pt x="3229" y="1466"/>
                </a:lnTo>
                <a:lnTo>
                  <a:pt x="3228" y="1466"/>
                </a:lnTo>
                <a:lnTo>
                  <a:pt x="3228" y="1467"/>
                </a:lnTo>
                <a:lnTo>
                  <a:pt x="3228" y="1468"/>
                </a:lnTo>
                <a:lnTo>
                  <a:pt x="3227" y="1468"/>
                </a:lnTo>
                <a:lnTo>
                  <a:pt x="3227" y="1467"/>
                </a:lnTo>
                <a:lnTo>
                  <a:pt x="3226" y="1468"/>
                </a:lnTo>
                <a:lnTo>
                  <a:pt x="3226" y="1467"/>
                </a:lnTo>
                <a:lnTo>
                  <a:pt x="3227" y="1467"/>
                </a:lnTo>
                <a:lnTo>
                  <a:pt x="3227" y="1466"/>
                </a:lnTo>
                <a:lnTo>
                  <a:pt x="3226" y="1466"/>
                </a:lnTo>
                <a:lnTo>
                  <a:pt x="3226" y="1467"/>
                </a:lnTo>
                <a:lnTo>
                  <a:pt x="3226" y="1468"/>
                </a:lnTo>
                <a:lnTo>
                  <a:pt x="3224" y="1468"/>
                </a:lnTo>
                <a:lnTo>
                  <a:pt x="3226" y="1468"/>
                </a:lnTo>
                <a:lnTo>
                  <a:pt x="3224" y="1468"/>
                </a:lnTo>
                <a:lnTo>
                  <a:pt x="3224" y="1469"/>
                </a:lnTo>
                <a:lnTo>
                  <a:pt x="3226" y="1469"/>
                </a:lnTo>
                <a:lnTo>
                  <a:pt x="3224" y="1469"/>
                </a:lnTo>
                <a:lnTo>
                  <a:pt x="3223" y="1469"/>
                </a:lnTo>
                <a:lnTo>
                  <a:pt x="3222" y="1469"/>
                </a:lnTo>
                <a:lnTo>
                  <a:pt x="3223" y="1469"/>
                </a:lnTo>
                <a:lnTo>
                  <a:pt x="3222" y="1469"/>
                </a:lnTo>
                <a:lnTo>
                  <a:pt x="3222" y="1468"/>
                </a:lnTo>
                <a:lnTo>
                  <a:pt x="3222" y="1467"/>
                </a:lnTo>
                <a:lnTo>
                  <a:pt x="3221" y="1467"/>
                </a:lnTo>
                <a:lnTo>
                  <a:pt x="3220" y="1467"/>
                </a:lnTo>
                <a:lnTo>
                  <a:pt x="3220" y="1466"/>
                </a:lnTo>
                <a:lnTo>
                  <a:pt x="3220" y="1467"/>
                </a:lnTo>
                <a:lnTo>
                  <a:pt x="3220" y="1466"/>
                </a:lnTo>
                <a:lnTo>
                  <a:pt x="3219" y="1466"/>
                </a:lnTo>
                <a:lnTo>
                  <a:pt x="3219" y="1464"/>
                </a:lnTo>
                <a:lnTo>
                  <a:pt x="3218" y="1464"/>
                </a:lnTo>
                <a:lnTo>
                  <a:pt x="3216" y="1464"/>
                </a:lnTo>
                <a:lnTo>
                  <a:pt x="3215" y="1464"/>
                </a:lnTo>
                <a:lnTo>
                  <a:pt x="3215" y="1463"/>
                </a:lnTo>
                <a:lnTo>
                  <a:pt x="3214" y="1463"/>
                </a:lnTo>
                <a:lnTo>
                  <a:pt x="3213" y="1463"/>
                </a:lnTo>
                <a:lnTo>
                  <a:pt x="3214" y="1463"/>
                </a:lnTo>
                <a:lnTo>
                  <a:pt x="3213" y="1463"/>
                </a:lnTo>
                <a:lnTo>
                  <a:pt x="3213" y="1464"/>
                </a:lnTo>
                <a:lnTo>
                  <a:pt x="3212" y="1464"/>
                </a:lnTo>
                <a:lnTo>
                  <a:pt x="3212" y="1466"/>
                </a:lnTo>
                <a:lnTo>
                  <a:pt x="3211" y="1464"/>
                </a:lnTo>
                <a:lnTo>
                  <a:pt x="3211" y="1466"/>
                </a:lnTo>
                <a:lnTo>
                  <a:pt x="3212" y="1466"/>
                </a:lnTo>
                <a:lnTo>
                  <a:pt x="3212" y="1464"/>
                </a:lnTo>
                <a:lnTo>
                  <a:pt x="3213" y="1464"/>
                </a:lnTo>
                <a:lnTo>
                  <a:pt x="3213" y="1463"/>
                </a:lnTo>
                <a:lnTo>
                  <a:pt x="3214" y="1463"/>
                </a:lnTo>
                <a:lnTo>
                  <a:pt x="3214" y="1464"/>
                </a:lnTo>
                <a:lnTo>
                  <a:pt x="3215" y="1464"/>
                </a:lnTo>
                <a:lnTo>
                  <a:pt x="3215" y="1466"/>
                </a:lnTo>
                <a:lnTo>
                  <a:pt x="3216" y="1466"/>
                </a:lnTo>
                <a:lnTo>
                  <a:pt x="3218" y="1466"/>
                </a:lnTo>
                <a:lnTo>
                  <a:pt x="3218" y="1467"/>
                </a:lnTo>
                <a:lnTo>
                  <a:pt x="3219" y="1467"/>
                </a:lnTo>
                <a:lnTo>
                  <a:pt x="3219" y="1468"/>
                </a:lnTo>
                <a:lnTo>
                  <a:pt x="3220" y="1468"/>
                </a:lnTo>
                <a:lnTo>
                  <a:pt x="3220" y="1467"/>
                </a:lnTo>
                <a:lnTo>
                  <a:pt x="3221" y="1467"/>
                </a:lnTo>
                <a:lnTo>
                  <a:pt x="3222" y="1467"/>
                </a:lnTo>
                <a:lnTo>
                  <a:pt x="3222" y="1468"/>
                </a:lnTo>
                <a:lnTo>
                  <a:pt x="3222" y="1469"/>
                </a:lnTo>
                <a:lnTo>
                  <a:pt x="3221" y="1468"/>
                </a:lnTo>
                <a:lnTo>
                  <a:pt x="3221" y="1469"/>
                </a:lnTo>
                <a:lnTo>
                  <a:pt x="3222" y="1469"/>
                </a:lnTo>
                <a:lnTo>
                  <a:pt x="3222" y="1470"/>
                </a:lnTo>
                <a:lnTo>
                  <a:pt x="3222" y="1471"/>
                </a:lnTo>
                <a:lnTo>
                  <a:pt x="3222" y="1470"/>
                </a:lnTo>
                <a:lnTo>
                  <a:pt x="3222" y="1471"/>
                </a:lnTo>
                <a:lnTo>
                  <a:pt x="3222" y="1472"/>
                </a:lnTo>
                <a:lnTo>
                  <a:pt x="3221" y="1472"/>
                </a:lnTo>
                <a:lnTo>
                  <a:pt x="3221" y="1474"/>
                </a:lnTo>
                <a:lnTo>
                  <a:pt x="3221" y="1475"/>
                </a:lnTo>
                <a:lnTo>
                  <a:pt x="3220" y="1475"/>
                </a:lnTo>
                <a:lnTo>
                  <a:pt x="3221" y="1475"/>
                </a:lnTo>
                <a:lnTo>
                  <a:pt x="3221" y="1476"/>
                </a:lnTo>
                <a:lnTo>
                  <a:pt x="3220" y="1476"/>
                </a:lnTo>
                <a:lnTo>
                  <a:pt x="3220" y="1477"/>
                </a:lnTo>
                <a:lnTo>
                  <a:pt x="3221" y="1477"/>
                </a:lnTo>
                <a:lnTo>
                  <a:pt x="3220" y="1477"/>
                </a:lnTo>
                <a:lnTo>
                  <a:pt x="3220" y="1478"/>
                </a:lnTo>
                <a:lnTo>
                  <a:pt x="3220" y="1479"/>
                </a:lnTo>
                <a:lnTo>
                  <a:pt x="3219" y="1479"/>
                </a:lnTo>
                <a:lnTo>
                  <a:pt x="3220" y="1479"/>
                </a:lnTo>
                <a:lnTo>
                  <a:pt x="3220" y="1480"/>
                </a:lnTo>
                <a:lnTo>
                  <a:pt x="3219" y="1479"/>
                </a:lnTo>
                <a:lnTo>
                  <a:pt x="3219" y="1480"/>
                </a:lnTo>
                <a:lnTo>
                  <a:pt x="3219" y="1481"/>
                </a:lnTo>
                <a:lnTo>
                  <a:pt x="3218" y="1481"/>
                </a:lnTo>
                <a:lnTo>
                  <a:pt x="3218" y="1483"/>
                </a:lnTo>
                <a:lnTo>
                  <a:pt x="3218" y="1481"/>
                </a:lnTo>
                <a:lnTo>
                  <a:pt x="3218" y="1483"/>
                </a:lnTo>
                <a:lnTo>
                  <a:pt x="3218" y="1481"/>
                </a:lnTo>
                <a:lnTo>
                  <a:pt x="3218" y="1483"/>
                </a:lnTo>
                <a:lnTo>
                  <a:pt x="3218" y="1481"/>
                </a:lnTo>
                <a:lnTo>
                  <a:pt x="3216" y="1481"/>
                </a:lnTo>
                <a:lnTo>
                  <a:pt x="3216" y="1483"/>
                </a:lnTo>
                <a:lnTo>
                  <a:pt x="3218" y="1483"/>
                </a:lnTo>
                <a:lnTo>
                  <a:pt x="3218" y="1484"/>
                </a:lnTo>
                <a:lnTo>
                  <a:pt x="3216" y="1484"/>
                </a:lnTo>
                <a:lnTo>
                  <a:pt x="3216" y="1485"/>
                </a:lnTo>
                <a:lnTo>
                  <a:pt x="3216" y="1484"/>
                </a:lnTo>
                <a:lnTo>
                  <a:pt x="3216" y="1485"/>
                </a:lnTo>
                <a:lnTo>
                  <a:pt x="3216" y="1484"/>
                </a:lnTo>
                <a:lnTo>
                  <a:pt x="3215" y="1484"/>
                </a:lnTo>
                <a:lnTo>
                  <a:pt x="3214" y="1484"/>
                </a:lnTo>
                <a:lnTo>
                  <a:pt x="3214" y="1483"/>
                </a:lnTo>
                <a:lnTo>
                  <a:pt x="3213" y="1483"/>
                </a:lnTo>
                <a:lnTo>
                  <a:pt x="3213" y="1484"/>
                </a:lnTo>
                <a:lnTo>
                  <a:pt x="3213" y="1483"/>
                </a:lnTo>
                <a:lnTo>
                  <a:pt x="3212" y="1483"/>
                </a:lnTo>
                <a:lnTo>
                  <a:pt x="3211" y="1483"/>
                </a:lnTo>
                <a:lnTo>
                  <a:pt x="3211" y="1484"/>
                </a:lnTo>
                <a:lnTo>
                  <a:pt x="3212" y="1484"/>
                </a:lnTo>
                <a:lnTo>
                  <a:pt x="3213" y="1484"/>
                </a:lnTo>
                <a:lnTo>
                  <a:pt x="3214" y="1484"/>
                </a:lnTo>
                <a:lnTo>
                  <a:pt x="3214" y="1485"/>
                </a:lnTo>
                <a:lnTo>
                  <a:pt x="3215" y="1485"/>
                </a:lnTo>
                <a:lnTo>
                  <a:pt x="3215" y="1486"/>
                </a:lnTo>
                <a:lnTo>
                  <a:pt x="3215" y="1487"/>
                </a:lnTo>
                <a:lnTo>
                  <a:pt x="3214" y="1487"/>
                </a:lnTo>
                <a:lnTo>
                  <a:pt x="3214" y="1488"/>
                </a:lnTo>
                <a:lnTo>
                  <a:pt x="3214" y="1489"/>
                </a:lnTo>
                <a:lnTo>
                  <a:pt x="3213" y="1489"/>
                </a:lnTo>
                <a:lnTo>
                  <a:pt x="3214" y="1489"/>
                </a:lnTo>
                <a:lnTo>
                  <a:pt x="3213" y="1489"/>
                </a:lnTo>
                <a:lnTo>
                  <a:pt x="3213" y="1488"/>
                </a:lnTo>
                <a:lnTo>
                  <a:pt x="3212" y="1488"/>
                </a:lnTo>
                <a:lnTo>
                  <a:pt x="3211" y="1488"/>
                </a:lnTo>
                <a:lnTo>
                  <a:pt x="3211" y="1487"/>
                </a:lnTo>
                <a:lnTo>
                  <a:pt x="3211" y="1488"/>
                </a:lnTo>
                <a:lnTo>
                  <a:pt x="3210" y="1488"/>
                </a:lnTo>
                <a:lnTo>
                  <a:pt x="3211" y="1488"/>
                </a:lnTo>
                <a:lnTo>
                  <a:pt x="3212" y="1488"/>
                </a:lnTo>
                <a:lnTo>
                  <a:pt x="3212" y="1489"/>
                </a:lnTo>
                <a:lnTo>
                  <a:pt x="3213" y="1489"/>
                </a:lnTo>
                <a:lnTo>
                  <a:pt x="3213" y="1491"/>
                </a:lnTo>
                <a:lnTo>
                  <a:pt x="3213" y="1492"/>
                </a:lnTo>
                <a:lnTo>
                  <a:pt x="3213" y="1493"/>
                </a:lnTo>
                <a:lnTo>
                  <a:pt x="3213" y="1494"/>
                </a:lnTo>
                <a:lnTo>
                  <a:pt x="3212" y="1494"/>
                </a:lnTo>
                <a:lnTo>
                  <a:pt x="3212" y="1495"/>
                </a:lnTo>
                <a:lnTo>
                  <a:pt x="3211" y="1495"/>
                </a:lnTo>
                <a:lnTo>
                  <a:pt x="3211" y="1496"/>
                </a:lnTo>
                <a:lnTo>
                  <a:pt x="3211" y="1497"/>
                </a:lnTo>
                <a:lnTo>
                  <a:pt x="3210" y="1497"/>
                </a:lnTo>
                <a:lnTo>
                  <a:pt x="3211" y="1497"/>
                </a:lnTo>
                <a:lnTo>
                  <a:pt x="3211" y="1499"/>
                </a:lnTo>
                <a:lnTo>
                  <a:pt x="3210" y="1499"/>
                </a:lnTo>
                <a:lnTo>
                  <a:pt x="3210" y="1497"/>
                </a:lnTo>
                <a:lnTo>
                  <a:pt x="3210" y="1499"/>
                </a:lnTo>
                <a:lnTo>
                  <a:pt x="3210" y="1497"/>
                </a:lnTo>
                <a:lnTo>
                  <a:pt x="3210" y="1499"/>
                </a:lnTo>
                <a:lnTo>
                  <a:pt x="3211" y="1499"/>
                </a:lnTo>
                <a:lnTo>
                  <a:pt x="3211" y="1500"/>
                </a:lnTo>
                <a:lnTo>
                  <a:pt x="3210" y="1500"/>
                </a:lnTo>
                <a:lnTo>
                  <a:pt x="3210" y="1499"/>
                </a:lnTo>
                <a:lnTo>
                  <a:pt x="3210" y="1500"/>
                </a:lnTo>
                <a:lnTo>
                  <a:pt x="3211" y="1500"/>
                </a:lnTo>
                <a:lnTo>
                  <a:pt x="3210" y="1500"/>
                </a:lnTo>
                <a:lnTo>
                  <a:pt x="3210" y="1501"/>
                </a:lnTo>
                <a:lnTo>
                  <a:pt x="3208" y="1500"/>
                </a:lnTo>
                <a:lnTo>
                  <a:pt x="3208" y="1501"/>
                </a:lnTo>
                <a:lnTo>
                  <a:pt x="3210" y="1501"/>
                </a:lnTo>
                <a:lnTo>
                  <a:pt x="3210" y="1502"/>
                </a:lnTo>
                <a:lnTo>
                  <a:pt x="3210" y="1503"/>
                </a:lnTo>
                <a:lnTo>
                  <a:pt x="3208" y="1503"/>
                </a:lnTo>
                <a:lnTo>
                  <a:pt x="3208" y="1504"/>
                </a:lnTo>
                <a:lnTo>
                  <a:pt x="3208" y="1505"/>
                </a:lnTo>
                <a:lnTo>
                  <a:pt x="3208" y="1506"/>
                </a:lnTo>
                <a:lnTo>
                  <a:pt x="3208" y="1508"/>
                </a:lnTo>
                <a:lnTo>
                  <a:pt x="3207" y="1508"/>
                </a:lnTo>
                <a:lnTo>
                  <a:pt x="3207" y="1509"/>
                </a:lnTo>
                <a:lnTo>
                  <a:pt x="3206" y="1509"/>
                </a:lnTo>
                <a:lnTo>
                  <a:pt x="3206" y="1510"/>
                </a:lnTo>
                <a:lnTo>
                  <a:pt x="3205" y="1510"/>
                </a:lnTo>
                <a:lnTo>
                  <a:pt x="3205" y="1511"/>
                </a:lnTo>
                <a:lnTo>
                  <a:pt x="3204" y="1511"/>
                </a:lnTo>
                <a:lnTo>
                  <a:pt x="3205" y="1511"/>
                </a:lnTo>
                <a:lnTo>
                  <a:pt x="3206" y="1511"/>
                </a:lnTo>
                <a:lnTo>
                  <a:pt x="3206" y="1512"/>
                </a:lnTo>
                <a:lnTo>
                  <a:pt x="3206" y="1513"/>
                </a:lnTo>
                <a:lnTo>
                  <a:pt x="3205" y="1513"/>
                </a:lnTo>
                <a:lnTo>
                  <a:pt x="3204" y="1513"/>
                </a:lnTo>
                <a:lnTo>
                  <a:pt x="3205" y="1513"/>
                </a:lnTo>
                <a:lnTo>
                  <a:pt x="3205" y="1514"/>
                </a:lnTo>
                <a:lnTo>
                  <a:pt x="3205" y="1516"/>
                </a:lnTo>
                <a:lnTo>
                  <a:pt x="3204" y="1516"/>
                </a:lnTo>
                <a:lnTo>
                  <a:pt x="3204" y="1514"/>
                </a:lnTo>
                <a:lnTo>
                  <a:pt x="3204" y="1516"/>
                </a:lnTo>
                <a:lnTo>
                  <a:pt x="3205" y="1516"/>
                </a:lnTo>
                <a:lnTo>
                  <a:pt x="3205" y="1517"/>
                </a:lnTo>
                <a:lnTo>
                  <a:pt x="3204" y="1517"/>
                </a:lnTo>
                <a:lnTo>
                  <a:pt x="3205" y="1517"/>
                </a:lnTo>
                <a:lnTo>
                  <a:pt x="3204" y="1517"/>
                </a:lnTo>
                <a:lnTo>
                  <a:pt x="3204" y="1518"/>
                </a:lnTo>
                <a:lnTo>
                  <a:pt x="3204" y="1519"/>
                </a:lnTo>
                <a:lnTo>
                  <a:pt x="3203" y="1519"/>
                </a:lnTo>
                <a:lnTo>
                  <a:pt x="3203" y="1520"/>
                </a:lnTo>
                <a:lnTo>
                  <a:pt x="3202" y="1520"/>
                </a:lnTo>
                <a:lnTo>
                  <a:pt x="3203" y="1520"/>
                </a:lnTo>
                <a:lnTo>
                  <a:pt x="3203" y="1521"/>
                </a:lnTo>
                <a:lnTo>
                  <a:pt x="3203" y="1522"/>
                </a:lnTo>
                <a:lnTo>
                  <a:pt x="3203" y="1523"/>
                </a:lnTo>
                <a:lnTo>
                  <a:pt x="3202" y="1523"/>
                </a:lnTo>
                <a:lnTo>
                  <a:pt x="3203" y="1523"/>
                </a:lnTo>
                <a:lnTo>
                  <a:pt x="3202" y="1523"/>
                </a:lnTo>
                <a:lnTo>
                  <a:pt x="3202" y="1525"/>
                </a:lnTo>
                <a:lnTo>
                  <a:pt x="3203" y="1525"/>
                </a:lnTo>
                <a:lnTo>
                  <a:pt x="3202" y="1525"/>
                </a:lnTo>
                <a:lnTo>
                  <a:pt x="3203" y="1525"/>
                </a:lnTo>
                <a:lnTo>
                  <a:pt x="3203" y="1526"/>
                </a:lnTo>
                <a:lnTo>
                  <a:pt x="3203" y="1527"/>
                </a:lnTo>
                <a:lnTo>
                  <a:pt x="3202" y="1527"/>
                </a:lnTo>
                <a:lnTo>
                  <a:pt x="3202" y="1528"/>
                </a:lnTo>
                <a:lnTo>
                  <a:pt x="3202" y="1529"/>
                </a:lnTo>
                <a:lnTo>
                  <a:pt x="3202" y="1530"/>
                </a:lnTo>
                <a:lnTo>
                  <a:pt x="3201" y="1530"/>
                </a:lnTo>
                <a:lnTo>
                  <a:pt x="3201" y="1531"/>
                </a:lnTo>
                <a:lnTo>
                  <a:pt x="3201" y="1533"/>
                </a:lnTo>
                <a:lnTo>
                  <a:pt x="3201" y="1531"/>
                </a:lnTo>
                <a:lnTo>
                  <a:pt x="3201" y="1533"/>
                </a:lnTo>
                <a:lnTo>
                  <a:pt x="3199" y="1533"/>
                </a:lnTo>
                <a:lnTo>
                  <a:pt x="3198" y="1533"/>
                </a:lnTo>
                <a:lnTo>
                  <a:pt x="3199" y="1533"/>
                </a:lnTo>
                <a:lnTo>
                  <a:pt x="3201" y="1533"/>
                </a:lnTo>
                <a:lnTo>
                  <a:pt x="3201" y="1534"/>
                </a:lnTo>
                <a:lnTo>
                  <a:pt x="3201" y="1535"/>
                </a:lnTo>
                <a:lnTo>
                  <a:pt x="3199" y="1535"/>
                </a:lnTo>
                <a:lnTo>
                  <a:pt x="3201" y="1535"/>
                </a:lnTo>
                <a:lnTo>
                  <a:pt x="3201" y="1536"/>
                </a:lnTo>
                <a:lnTo>
                  <a:pt x="3199" y="1536"/>
                </a:lnTo>
                <a:lnTo>
                  <a:pt x="3198" y="1536"/>
                </a:lnTo>
                <a:lnTo>
                  <a:pt x="3197" y="1536"/>
                </a:lnTo>
                <a:lnTo>
                  <a:pt x="3197" y="1537"/>
                </a:lnTo>
                <a:lnTo>
                  <a:pt x="3197" y="1536"/>
                </a:lnTo>
                <a:lnTo>
                  <a:pt x="3198" y="1536"/>
                </a:lnTo>
                <a:lnTo>
                  <a:pt x="3199" y="1536"/>
                </a:lnTo>
                <a:lnTo>
                  <a:pt x="3199" y="1537"/>
                </a:lnTo>
                <a:lnTo>
                  <a:pt x="3199" y="1538"/>
                </a:lnTo>
                <a:lnTo>
                  <a:pt x="3199" y="1539"/>
                </a:lnTo>
                <a:lnTo>
                  <a:pt x="3198" y="1539"/>
                </a:lnTo>
                <a:lnTo>
                  <a:pt x="3198" y="1541"/>
                </a:lnTo>
                <a:lnTo>
                  <a:pt x="3198" y="1542"/>
                </a:lnTo>
                <a:lnTo>
                  <a:pt x="3198" y="1543"/>
                </a:lnTo>
                <a:lnTo>
                  <a:pt x="3198" y="1544"/>
                </a:lnTo>
                <a:lnTo>
                  <a:pt x="3197" y="1544"/>
                </a:lnTo>
                <a:lnTo>
                  <a:pt x="3197" y="1545"/>
                </a:lnTo>
                <a:lnTo>
                  <a:pt x="3198" y="1545"/>
                </a:lnTo>
                <a:lnTo>
                  <a:pt x="3197" y="1545"/>
                </a:lnTo>
                <a:lnTo>
                  <a:pt x="3198" y="1545"/>
                </a:lnTo>
                <a:lnTo>
                  <a:pt x="3197" y="1545"/>
                </a:lnTo>
                <a:lnTo>
                  <a:pt x="3198" y="1545"/>
                </a:lnTo>
                <a:lnTo>
                  <a:pt x="3198" y="1546"/>
                </a:lnTo>
                <a:lnTo>
                  <a:pt x="3198" y="1547"/>
                </a:lnTo>
                <a:lnTo>
                  <a:pt x="3197" y="1547"/>
                </a:lnTo>
                <a:lnTo>
                  <a:pt x="3196" y="1547"/>
                </a:lnTo>
                <a:lnTo>
                  <a:pt x="3197" y="1547"/>
                </a:lnTo>
                <a:lnTo>
                  <a:pt x="3198" y="1547"/>
                </a:lnTo>
                <a:lnTo>
                  <a:pt x="3198" y="1548"/>
                </a:lnTo>
                <a:lnTo>
                  <a:pt x="3197" y="1548"/>
                </a:lnTo>
                <a:lnTo>
                  <a:pt x="3198" y="1548"/>
                </a:lnTo>
                <a:lnTo>
                  <a:pt x="3198" y="1550"/>
                </a:lnTo>
                <a:lnTo>
                  <a:pt x="3197" y="1550"/>
                </a:lnTo>
                <a:lnTo>
                  <a:pt x="3198" y="1550"/>
                </a:lnTo>
                <a:lnTo>
                  <a:pt x="3198" y="1551"/>
                </a:lnTo>
                <a:lnTo>
                  <a:pt x="3197" y="1551"/>
                </a:lnTo>
                <a:lnTo>
                  <a:pt x="3198" y="1551"/>
                </a:lnTo>
                <a:lnTo>
                  <a:pt x="3198" y="1552"/>
                </a:lnTo>
                <a:lnTo>
                  <a:pt x="3198" y="1553"/>
                </a:lnTo>
                <a:lnTo>
                  <a:pt x="3197" y="1553"/>
                </a:lnTo>
                <a:lnTo>
                  <a:pt x="3197" y="1554"/>
                </a:lnTo>
                <a:lnTo>
                  <a:pt x="3197" y="1555"/>
                </a:lnTo>
                <a:lnTo>
                  <a:pt x="3197" y="1556"/>
                </a:lnTo>
                <a:lnTo>
                  <a:pt x="3197" y="1558"/>
                </a:lnTo>
                <a:lnTo>
                  <a:pt x="3197" y="1556"/>
                </a:lnTo>
                <a:lnTo>
                  <a:pt x="3198" y="1556"/>
                </a:lnTo>
                <a:lnTo>
                  <a:pt x="3198" y="1555"/>
                </a:lnTo>
                <a:lnTo>
                  <a:pt x="3198" y="1554"/>
                </a:lnTo>
                <a:lnTo>
                  <a:pt x="3198" y="1553"/>
                </a:lnTo>
                <a:lnTo>
                  <a:pt x="3199" y="1553"/>
                </a:lnTo>
                <a:lnTo>
                  <a:pt x="3199" y="1552"/>
                </a:lnTo>
                <a:lnTo>
                  <a:pt x="3199" y="1551"/>
                </a:lnTo>
                <a:lnTo>
                  <a:pt x="3199" y="1550"/>
                </a:lnTo>
                <a:lnTo>
                  <a:pt x="3201" y="1550"/>
                </a:lnTo>
                <a:lnTo>
                  <a:pt x="3201" y="1548"/>
                </a:lnTo>
                <a:lnTo>
                  <a:pt x="3201" y="1547"/>
                </a:lnTo>
                <a:lnTo>
                  <a:pt x="3199" y="1547"/>
                </a:lnTo>
                <a:lnTo>
                  <a:pt x="3199" y="1546"/>
                </a:lnTo>
                <a:lnTo>
                  <a:pt x="3199" y="1545"/>
                </a:lnTo>
                <a:lnTo>
                  <a:pt x="3199" y="1544"/>
                </a:lnTo>
                <a:lnTo>
                  <a:pt x="3199" y="1543"/>
                </a:lnTo>
                <a:lnTo>
                  <a:pt x="3201" y="1543"/>
                </a:lnTo>
                <a:lnTo>
                  <a:pt x="3201" y="1542"/>
                </a:lnTo>
                <a:lnTo>
                  <a:pt x="3199" y="1542"/>
                </a:lnTo>
                <a:lnTo>
                  <a:pt x="3201" y="1542"/>
                </a:lnTo>
                <a:lnTo>
                  <a:pt x="3199" y="1542"/>
                </a:lnTo>
                <a:lnTo>
                  <a:pt x="3199" y="1541"/>
                </a:lnTo>
                <a:lnTo>
                  <a:pt x="3199" y="1539"/>
                </a:lnTo>
                <a:lnTo>
                  <a:pt x="3201" y="1539"/>
                </a:lnTo>
                <a:lnTo>
                  <a:pt x="3201" y="1538"/>
                </a:lnTo>
                <a:lnTo>
                  <a:pt x="3201" y="1537"/>
                </a:lnTo>
                <a:lnTo>
                  <a:pt x="3201" y="1536"/>
                </a:lnTo>
                <a:lnTo>
                  <a:pt x="3202" y="1536"/>
                </a:lnTo>
                <a:lnTo>
                  <a:pt x="3202" y="1535"/>
                </a:lnTo>
                <a:lnTo>
                  <a:pt x="3202" y="1534"/>
                </a:lnTo>
                <a:lnTo>
                  <a:pt x="3203" y="1534"/>
                </a:lnTo>
                <a:lnTo>
                  <a:pt x="3203" y="1533"/>
                </a:lnTo>
                <a:lnTo>
                  <a:pt x="3204" y="1533"/>
                </a:lnTo>
                <a:lnTo>
                  <a:pt x="3205" y="1533"/>
                </a:lnTo>
                <a:lnTo>
                  <a:pt x="3205" y="1531"/>
                </a:lnTo>
                <a:lnTo>
                  <a:pt x="3205" y="1533"/>
                </a:lnTo>
                <a:lnTo>
                  <a:pt x="3206" y="1533"/>
                </a:lnTo>
                <a:lnTo>
                  <a:pt x="3206" y="1534"/>
                </a:lnTo>
                <a:lnTo>
                  <a:pt x="3206" y="1535"/>
                </a:lnTo>
                <a:lnTo>
                  <a:pt x="3206" y="1536"/>
                </a:lnTo>
                <a:lnTo>
                  <a:pt x="3206" y="1537"/>
                </a:lnTo>
                <a:lnTo>
                  <a:pt x="3205" y="1537"/>
                </a:lnTo>
                <a:lnTo>
                  <a:pt x="3205" y="1538"/>
                </a:lnTo>
                <a:lnTo>
                  <a:pt x="3205" y="1539"/>
                </a:lnTo>
                <a:lnTo>
                  <a:pt x="3204" y="1539"/>
                </a:lnTo>
                <a:lnTo>
                  <a:pt x="3204" y="1541"/>
                </a:lnTo>
                <a:lnTo>
                  <a:pt x="3204" y="1542"/>
                </a:lnTo>
                <a:lnTo>
                  <a:pt x="3204" y="1543"/>
                </a:lnTo>
                <a:lnTo>
                  <a:pt x="3203" y="1544"/>
                </a:lnTo>
                <a:lnTo>
                  <a:pt x="3203" y="1545"/>
                </a:lnTo>
                <a:lnTo>
                  <a:pt x="3203" y="1546"/>
                </a:lnTo>
                <a:lnTo>
                  <a:pt x="3202" y="1547"/>
                </a:lnTo>
                <a:lnTo>
                  <a:pt x="3202" y="1548"/>
                </a:lnTo>
                <a:lnTo>
                  <a:pt x="3202" y="1550"/>
                </a:lnTo>
                <a:lnTo>
                  <a:pt x="3201" y="1551"/>
                </a:lnTo>
                <a:lnTo>
                  <a:pt x="3201" y="1552"/>
                </a:lnTo>
                <a:lnTo>
                  <a:pt x="3201" y="1553"/>
                </a:lnTo>
                <a:lnTo>
                  <a:pt x="3199" y="1553"/>
                </a:lnTo>
                <a:lnTo>
                  <a:pt x="3199" y="1554"/>
                </a:lnTo>
                <a:lnTo>
                  <a:pt x="3199" y="1555"/>
                </a:lnTo>
                <a:lnTo>
                  <a:pt x="3199" y="1556"/>
                </a:lnTo>
                <a:lnTo>
                  <a:pt x="3198" y="1556"/>
                </a:lnTo>
                <a:lnTo>
                  <a:pt x="3198" y="1558"/>
                </a:lnTo>
                <a:lnTo>
                  <a:pt x="3198" y="1559"/>
                </a:lnTo>
                <a:lnTo>
                  <a:pt x="3198" y="1560"/>
                </a:lnTo>
                <a:lnTo>
                  <a:pt x="3197" y="1560"/>
                </a:lnTo>
                <a:lnTo>
                  <a:pt x="3197" y="1561"/>
                </a:lnTo>
                <a:lnTo>
                  <a:pt x="3197" y="1562"/>
                </a:lnTo>
                <a:lnTo>
                  <a:pt x="3197" y="1563"/>
                </a:lnTo>
                <a:lnTo>
                  <a:pt x="3196" y="1563"/>
                </a:lnTo>
                <a:lnTo>
                  <a:pt x="3196" y="1564"/>
                </a:lnTo>
                <a:lnTo>
                  <a:pt x="3196" y="1566"/>
                </a:lnTo>
                <a:lnTo>
                  <a:pt x="3196" y="1567"/>
                </a:lnTo>
                <a:lnTo>
                  <a:pt x="3195" y="1567"/>
                </a:lnTo>
                <a:lnTo>
                  <a:pt x="3195" y="1568"/>
                </a:lnTo>
                <a:lnTo>
                  <a:pt x="3195" y="1569"/>
                </a:lnTo>
                <a:lnTo>
                  <a:pt x="3195" y="1570"/>
                </a:lnTo>
                <a:lnTo>
                  <a:pt x="3194" y="1570"/>
                </a:lnTo>
                <a:lnTo>
                  <a:pt x="3194" y="1571"/>
                </a:lnTo>
                <a:lnTo>
                  <a:pt x="3194" y="1572"/>
                </a:lnTo>
                <a:lnTo>
                  <a:pt x="3194" y="1573"/>
                </a:lnTo>
                <a:lnTo>
                  <a:pt x="3193" y="1575"/>
                </a:lnTo>
                <a:lnTo>
                  <a:pt x="3193" y="1576"/>
                </a:lnTo>
                <a:lnTo>
                  <a:pt x="3193" y="1577"/>
                </a:lnTo>
                <a:lnTo>
                  <a:pt x="3191" y="1578"/>
                </a:lnTo>
                <a:lnTo>
                  <a:pt x="3191" y="1579"/>
                </a:lnTo>
                <a:lnTo>
                  <a:pt x="3191" y="1580"/>
                </a:lnTo>
                <a:lnTo>
                  <a:pt x="3190" y="1581"/>
                </a:lnTo>
                <a:lnTo>
                  <a:pt x="3190" y="1583"/>
                </a:lnTo>
                <a:lnTo>
                  <a:pt x="3190" y="1584"/>
                </a:lnTo>
                <a:lnTo>
                  <a:pt x="3190" y="1585"/>
                </a:lnTo>
                <a:lnTo>
                  <a:pt x="3189" y="1585"/>
                </a:lnTo>
                <a:lnTo>
                  <a:pt x="3189" y="1586"/>
                </a:lnTo>
                <a:lnTo>
                  <a:pt x="3189" y="1587"/>
                </a:lnTo>
                <a:lnTo>
                  <a:pt x="3189" y="1588"/>
                </a:lnTo>
                <a:lnTo>
                  <a:pt x="3188" y="1589"/>
                </a:lnTo>
                <a:lnTo>
                  <a:pt x="3188" y="1591"/>
                </a:lnTo>
                <a:lnTo>
                  <a:pt x="3188" y="1592"/>
                </a:lnTo>
                <a:lnTo>
                  <a:pt x="3188" y="1593"/>
                </a:lnTo>
                <a:lnTo>
                  <a:pt x="3187" y="1593"/>
                </a:lnTo>
                <a:lnTo>
                  <a:pt x="3187" y="1594"/>
                </a:lnTo>
                <a:lnTo>
                  <a:pt x="3187" y="1595"/>
                </a:lnTo>
                <a:lnTo>
                  <a:pt x="3186" y="1596"/>
                </a:lnTo>
                <a:lnTo>
                  <a:pt x="3186" y="1597"/>
                </a:lnTo>
                <a:lnTo>
                  <a:pt x="3185" y="1597"/>
                </a:lnTo>
                <a:lnTo>
                  <a:pt x="3185" y="1598"/>
                </a:lnTo>
                <a:lnTo>
                  <a:pt x="3184" y="1598"/>
                </a:lnTo>
                <a:lnTo>
                  <a:pt x="3184" y="1600"/>
                </a:lnTo>
                <a:lnTo>
                  <a:pt x="3184" y="1601"/>
                </a:lnTo>
                <a:lnTo>
                  <a:pt x="3182" y="1601"/>
                </a:lnTo>
                <a:lnTo>
                  <a:pt x="3182" y="1602"/>
                </a:lnTo>
                <a:lnTo>
                  <a:pt x="3182" y="1603"/>
                </a:lnTo>
                <a:lnTo>
                  <a:pt x="3182" y="1604"/>
                </a:lnTo>
                <a:lnTo>
                  <a:pt x="3182" y="1605"/>
                </a:lnTo>
                <a:lnTo>
                  <a:pt x="3181" y="1605"/>
                </a:lnTo>
                <a:lnTo>
                  <a:pt x="3181" y="1606"/>
                </a:lnTo>
                <a:lnTo>
                  <a:pt x="3181" y="1608"/>
                </a:lnTo>
                <a:lnTo>
                  <a:pt x="3181" y="1609"/>
                </a:lnTo>
                <a:lnTo>
                  <a:pt x="3180" y="1609"/>
                </a:lnTo>
                <a:lnTo>
                  <a:pt x="3180" y="1610"/>
                </a:lnTo>
                <a:lnTo>
                  <a:pt x="3180" y="1611"/>
                </a:lnTo>
                <a:lnTo>
                  <a:pt x="3179" y="1612"/>
                </a:lnTo>
                <a:lnTo>
                  <a:pt x="3179" y="1613"/>
                </a:lnTo>
                <a:lnTo>
                  <a:pt x="3179" y="1614"/>
                </a:lnTo>
                <a:lnTo>
                  <a:pt x="3178" y="1614"/>
                </a:lnTo>
                <a:lnTo>
                  <a:pt x="3178" y="1615"/>
                </a:lnTo>
                <a:lnTo>
                  <a:pt x="3178" y="1617"/>
                </a:lnTo>
                <a:lnTo>
                  <a:pt x="3177" y="1618"/>
                </a:lnTo>
                <a:lnTo>
                  <a:pt x="3177" y="1619"/>
                </a:lnTo>
                <a:lnTo>
                  <a:pt x="3177" y="1620"/>
                </a:lnTo>
                <a:lnTo>
                  <a:pt x="3176" y="1620"/>
                </a:lnTo>
                <a:lnTo>
                  <a:pt x="3176" y="1621"/>
                </a:lnTo>
                <a:lnTo>
                  <a:pt x="3176" y="1622"/>
                </a:lnTo>
                <a:lnTo>
                  <a:pt x="3174" y="1622"/>
                </a:lnTo>
                <a:lnTo>
                  <a:pt x="3174" y="1623"/>
                </a:lnTo>
                <a:lnTo>
                  <a:pt x="3174" y="1625"/>
                </a:lnTo>
                <a:lnTo>
                  <a:pt x="3173" y="1625"/>
                </a:lnTo>
                <a:lnTo>
                  <a:pt x="3173" y="1626"/>
                </a:lnTo>
                <a:lnTo>
                  <a:pt x="3170" y="1630"/>
                </a:lnTo>
                <a:lnTo>
                  <a:pt x="3172" y="1626"/>
                </a:lnTo>
                <a:lnTo>
                  <a:pt x="3171" y="1626"/>
                </a:lnTo>
                <a:lnTo>
                  <a:pt x="3171" y="1625"/>
                </a:lnTo>
                <a:lnTo>
                  <a:pt x="3172" y="1625"/>
                </a:lnTo>
                <a:lnTo>
                  <a:pt x="3172" y="1623"/>
                </a:lnTo>
                <a:lnTo>
                  <a:pt x="3173" y="1623"/>
                </a:lnTo>
                <a:lnTo>
                  <a:pt x="3174" y="1623"/>
                </a:lnTo>
                <a:lnTo>
                  <a:pt x="3174" y="1622"/>
                </a:lnTo>
                <a:lnTo>
                  <a:pt x="3174" y="1621"/>
                </a:lnTo>
                <a:lnTo>
                  <a:pt x="3173" y="1621"/>
                </a:lnTo>
                <a:lnTo>
                  <a:pt x="3173" y="1620"/>
                </a:lnTo>
                <a:lnTo>
                  <a:pt x="3174" y="1620"/>
                </a:lnTo>
                <a:lnTo>
                  <a:pt x="3174" y="1619"/>
                </a:lnTo>
                <a:lnTo>
                  <a:pt x="3176" y="1619"/>
                </a:lnTo>
                <a:lnTo>
                  <a:pt x="3174" y="1619"/>
                </a:lnTo>
                <a:lnTo>
                  <a:pt x="3174" y="1618"/>
                </a:lnTo>
                <a:lnTo>
                  <a:pt x="3176" y="1618"/>
                </a:lnTo>
                <a:lnTo>
                  <a:pt x="3176" y="1617"/>
                </a:lnTo>
                <a:lnTo>
                  <a:pt x="3177" y="1617"/>
                </a:lnTo>
                <a:lnTo>
                  <a:pt x="3177" y="1615"/>
                </a:lnTo>
                <a:lnTo>
                  <a:pt x="3177" y="1614"/>
                </a:lnTo>
                <a:lnTo>
                  <a:pt x="3178" y="1614"/>
                </a:lnTo>
                <a:lnTo>
                  <a:pt x="3178" y="1613"/>
                </a:lnTo>
                <a:lnTo>
                  <a:pt x="3178" y="1612"/>
                </a:lnTo>
                <a:lnTo>
                  <a:pt x="3178" y="1611"/>
                </a:lnTo>
                <a:lnTo>
                  <a:pt x="3179" y="1611"/>
                </a:lnTo>
                <a:lnTo>
                  <a:pt x="3179" y="1610"/>
                </a:lnTo>
                <a:lnTo>
                  <a:pt x="3179" y="1611"/>
                </a:lnTo>
                <a:lnTo>
                  <a:pt x="3178" y="1611"/>
                </a:lnTo>
                <a:lnTo>
                  <a:pt x="3177" y="1611"/>
                </a:lnTo>
                <a:lnTo>
                  <a:pt x="3177" y="1610"/>
                </a:lnTo>
                <a:lnTo>
                  <a:pt x="3177" y="1609"/>
                </a:lnTo>
                <a:lnTo>
                  <a:pt x="3176" y="1609"/>
                </a:lnTo>
                <a:lnTo>
                  <a:pt x="3176" y="1608"/>
                </a:lnTo>
                <a:lnTo>
                  <a:pt x="3176" y="1609"/>
                </a:lnTo>
                <a:lnTo>
                  <a:pt x="3177" y="1609"/>
                </a:lnTo>
                <a:lnTo>
                  <a:pt x="3177" y="1610"/>
                </a:lnTo>
                <a:lnTo>
                  <a:pt x="3177" y="1609"/>
                </a:lnTo>
                <a:lnTo>
                  <a:pt x="3177" y="1608"/>
                </a:lnTo>
                <a:lnTo>
                  <a:pt x="3177" y="1609"/>
                </a:lnTo>
                <a:lnTo>
                  <a:pt x="3178" y="1608"/>
                </a:lnTo>
                <a:lnTo>
                  <a:pt x="3178" y="1609"/>
                </a:lnTo>
                <a:lnTo>
                  <a:pt x="3178" y="1608"/>
                </a:lnTo>
                <a:lnTo>
                  <a:pt x="3177" y="1608"/>
                </a:lnTo>
                <a:lnTo>
                  <a:pt x="3178" y="1608"/>
                </a:lnTo>
                <a:lnTo>
                  <a:pt x="3178" y="1606"/>
                </a:lnTo>
                <a:lnTo>
                  <a:pt x="3178" y="1608"/>
                </a:lnTo>
                <a:lnTo>
                  <a:pt x="3178" y="1606"/>
                </a:lnTo>
                <a:lnTo>
                  <a:pt x="3179" y="1606"/>
                </a:lnTo>
                <a:lnTo>
                  <a:pt x="3180" y="1606"/>
                </a:lnTo>
                <a:lnTo>
                  <a:pt x="3179" y="1606"/>
                </a:lnTo>
                <a:lnTo>
                  <a:pt x="3179" y="1605"/>
                </a:lnTo>
                <a:lnTo>
                  <a:pt x="3180" y="1605"/>
                </a:lnTo>
                <a:lnTo>
                  <a:pt x="3181" y="1604"/>
                </a:lnTo>
                <a:lnTo>
                  <a:pt x="3181" y="1603"/>
                </a:lnTo>
                <a:lnTo>
                  <a:pt x="3181" y="1604"/>
                </a:lnTo>
                <a:lnTo>
                  <a:pt x="3180" y="1604"/>
                </a:lnTo>
                <a:lnTo>
                  <a:pt x="3179" y="1604"/>
                </a:lnTo>
                <a:lnTo>
                  <a:pt x="3179" y="1605"/>
                </a:lnTo>
                <a:lnTo>
                  <a:pt x="3178" y="1605"/>
                </a:lnTo>
                <a:lnTo>
                  <a:pt x="3178" y="1606"/>
                </a:lnTo>
                <a:lnTo>
                  <a:pt x="3177" y="1606"/>
                </a:lnTo>
                <a:lnTo>
                  <a:pt x="3176" y="1606"/>
                </a:lnTo>
                <a:lnTo>
                  <a:pt x="3176" y="1605"/>
                </a:lnTo>
                <a:lnTo>
                  <a:pt x="3174" y="1605"/>
                </a:lnTo>
                <a:lnTo>
                  <a:pt x="3174" y="1604"/>
                </a:lnTo>
                <a:lnTo>
                  <a:pt x="3173" y="1604"/>
                </a:lnTo>
                <a:lnTo>
                  <a:pt x="3172" y="1604"/>
                </a:lnTo>
                <a:lnTo>
                  <a:pt x="3173" y="1604"/>
                </a:lnTo>
                <a:lnTo>
                  <a:pt x="3172" y="1604"/>
                </a:lnTo>
                <a:lnTo>
                  <a:pt x="3171" y="1604"/>
                </a:lnTo>
                <a:lnTo>
                  <a:pt x="3171" y="1603"/>
                </a:lnTo>
                <a:lnTo>
                  <a:pt x="3172" y="1603"/>
                </a:lnTo>
                <a:lnTo>
                  <a:pt x="3173" y="1603"/>
                </a:lnTo>
                <a:lnTo>
                  <a:pt x="3173" y="1602"/>
                </a:lnTo>
                <a:lnTo>
                  <a:pt x="3173" y="1603"/>
                </a:lnTo>
                <a:lnTo>
                  <a:pt x="3173" y="1602"/>
                </a:lnTo>
                <a:lnTo>
                  <a:pt x="3174" y="1602"/>
                </a:lnTo>
                <a:lnTo>
                  <a:pt x="3173" y="1602"/>
                </a:lnTo>
                <a:lnTo>
                  <a:pt x="3173" y="1601"/>
                </a:lnTo>
                <a:lnTo>
                  <a:pt x="3174" y="1601"/>
                </a:lnTo>
                <a:lnTo>
                  <a:pt x="3174" y="1600"/>
                </a:lnTo>
                <a:lnTo>
                  <a:pt x="3176" y="1600"/>
                </a:lnTo>
                <a:lnTo>
                  <a:pt x="3176" y="1598"/>
                </a:lnTo>
                <a:lnTo>
                  <a:pt x="3177" y="1598"/>
                </a:lnTo>
                <a:lnTo>
                  <a:pt x="3177" y="1597"/>
                </a:lnTo>
                <a:lnTo>
                  <a:pt x="3178" y="1597"/>
                </a:lnTo>
                <a:lnTo>
                  <a:pt x="3178" y="1596"/>
                </a:lnTo>
                <a:lnTo>
                  <a:pt x="3179" y="1596"/>
                </a:lnTo>
                <a:lnTo>
                  <a:pt x="3180" y="1596"/>
                </a:lnTo>
                <a:lnTo>
                  <a:pt x="3180" y="1597"/>
                </a:lnTo>
                <a:lnTo>
                  <a:pt x="3181" y="1597"/>
                </a:lnTo>
                <a:lnTo>
                  <a:pt x="3182" y="1596"/>
                </a:lnTo>
                <a:lnTo>
                  <a:pt x="3182" y="1595"/>
                </a:lnTo>
                <a:lnTo>
                  <a:pt x="3182" y="1594"/>
                </a:lnTo>
                <a:lnTo>
                  <a:pt x="3182" y="1593"/>
                </a:lnTo>
                <a:lnTo>
                  <a:pt x="3182" y="1592"/>
                </a:lnTo>
                <a:lnTo>
                  <a:pt x="3182" y="1591"/>
                </a:lnTo>
                <a:lnTo>
                  <a:pt x="3184" y="1591"/>
                </a:lnTo>
                <a:lnTo>
                  <a:pt x="3184" y="1589"/>
                </a:lnTo>
                <a:lnTo>
                  <a:pt x="3184" y="1588"/>
                </a:lnTo>
                <a:lnTo>
                  <a:pt x="3184" y="1587"/>
                </a:lnTo>
                <a:lnTo>
                  <a:pt x="3182" y="1587"/>
                </a:lnTo>
                <a:lnTo>
                  <a:pt x="3182" y="1586"/>
                </a:lnTo>
                <a:lnTo>
                  <a:pt x="3182" y="1585"/>
                </a:lnTo>
                <a:lnTo>
                  <a:pt x="3181" y="1585"/>
                </a:lnTo>
                <a:lnTo>
                  <a:pt x="3182" y="1585"/>
                </a:lnTo>
                <a:lnTo>
                  <a:pt x="3181" y="1585"/>
                </a:lnTo>
                <a:lnTo>
                  <a:pt x="3181" y="1584"/>
                </a:lnTo>
                <a:lnTo>
                  <a:pt x="3182" y="1583"/>
                </a:lnTo>
                <a:lnTo>
                  <a:pt x="3182" y="1581"/>
                </a:lnTo>
                <a:lnTo>
                  <a:pt x="3184" y="1581"/>
                </a:lnTo>
                <a:lnTo>
                  <a:pt x="3184" y="1580"/>
                </a:lnTo>
                <a:lnTo>
                  <a:pt x="3184" y="1579"/>
                </a:lnTo>
                <a:lnTo>
                  <a:pt x="3185" y="1579"/>
                </a:lnTo>
                <a:lnTo>
                  <a:pt x="3185" y="1578"/>
                </a:lnTo>
                <a:lnTo>
                  <a:pt x="3184" y="1578"/>
                </a:lnTo>
                <a:lnTo>
                  <a:pt x="3184" y="1577"/>
                </a:lnTo>
                <a:lnTo>
                  <a:pt x="3184" y="1576"/>
                </a:lnTo>
                <a:lnTo>
                  <a:pt x="3185" y="1576"/>
                </a:lnTo>
                <a:lnTo>
                  <a:pt x="3185" y="1575"/>
                </a:lnTo>
                <a:lnTo>
                  <a:pt x="3186" y="1575"/>
                </a:lnTo>
                <a:lnTo>
                  <a:pt x="3186" y="1573"/>
                </a:lnTo>
                <a:lnTo>
                  <a:pt x="3186" y="1572"/>
                </a:lnTo>
                <a:lnTo>
                  <a:pt x="3186" y="1571"/>
                </a:lnTo>
                <a:lnTo>
                  <a:pt x="3185" y="1571"/>
                </a:lnTo>
                <a:lnTo>
                  <a:pt x="3185" y="1570"/>
                </a:lnTo>
                <a:lnTo>
                  <a:pt x="3185" y="1569"/>
                </a:lnTo>
                <a:lnTo>
                  <a:pt x="3184" y="1569"/>
                </a:lnTo>
                <a:lnTo>
                  <a:pt x="3184" y="1568"/>
                </a:lnTo>
                <a:lnTo>
                  <a:pt x="3184" y="1567"/>
                </a:lnTo>
                <a:lnTo>
                  <a:pt x="3185" y="1567"/>
                </a:lnTo>
                <a:lnTo>
                  <a:pt x="3185" y="1566"/>
                </a:lnTo>
                <a:lnTo>
                  <a:pt x="3185" y="1564"/>
                </a:lnTo>
                <a:lnTo>
                  <a:pt x="3186" y="1564"/>
                </a:lnTo>
                <a:lnTo>
                  <a:pt x="3186" y="1563"/>
                </a:lnTo>
                <a:lnTo>
                  <a:pt x="3185" y="1563"/>
                </a:lnTo>
                <a:lnTo>
                  <a:pt x="3185" y="1562"/>
                </a:lnTo>
                <a:lnTo>
                  <a:pt x="3185" y="1563"/>
                </a:lnTo>
                <a:lnTo>
                  <a:pt x="3186" y="1563"/>
                </a:lnTo>
                <a:lnTo>
                  <a:pt x="3186" y="1564"/>
                </a:lnTo>
                <a:lnTo>
                  <a:pt x="3187" y="1564"/>
                </a:lnTo>
                <a:lnTo>
                  <a:pt x="3187" y="1563"/>
                </a:lnTo>
                <a:lnTo>
                  <a:pt x="3187" y="1562"/>
                </a:lnTo>
                <a:lnTo>
                  <a:pt x="3188" y="1562"/>
                </a:lnTo>
                <a:lnTo>
                  <a:pt x="3188" y="1561"/>
                </a:lnTo>
                <a:lnTo>
                  <a:pt x="3187" y="1561"/>
                </a:lnTo>
                <a:lnTo>
                  <a:pt x="3186" y="1561"/>
                </a:lnTo>
                <a:lnTo>
                  <a:pt x="3186" y="1562"/>
                </a:lnTo>
                <a:lnTo>
                  <a:pt x="3185" y="1562"/>
                </a:lnTo>
                <a:lnTo>
                  <a:pt x="3185" y="1561"/>
                </a:lnTo>
                <a:lnTo>
                  <a:pt x="3185" y="1560"/>
                </a:lnTo>
                <a:lnTo>
                  <a:pt x="3184" y="1560"/>
                </a:lnTo>
                <a:lnTo>
                  <a:pt x="3184" y="1559"/>
                </a:lnTo>
                <a:lnTo>
                  <a:pt x="3184" y="1558"/>
                </a:lnTo>
                <a:lnTo>
                  <a:pt x="3185" y="1558"/>
                </a:lnTo>
                <a:lnTo>
                  <a:pt x="3185" y="1556"/>
                </a:lnTo>
                <a:lnTo>
                  <a:pt x="3184" y="1556"/>
                </a:lnTo>
                <a:lnTo>
                  <a:pt x="3184" y="1555"/>
                </a:lnTo>
                <a:lnTo>
                  <a:pt x="3184" y="1554"/>
                </a:lnTo>
                <a:lnTo>
                  <a:pt x="3182" y="1554"/>
                </a:lnTo>
                <a:lnTo>
                  <a:pt x="3182" y="1553"/>
                </a:lnTo>
                <a:lnTo>
                  <a:pt x="3182" y="1552"/>
                </a:lnTo>
                <a:lnTo>
                  <a:pt x="3184" y="1552"/>
                </a:lnTo>
                <a:lnTo>
                  <a:pt x="3184" y="1551"/>
                </a:lnTo>
                <a:lnTo>
                  <a:pt x="3182" y="1551"/>
                </a:lnTo>
                <a:lnTo>
                  <a:pt x="3182" y="1550"/>
                </a:lnTo>
                <a:lnTo>
                  <a:pt x="3184" y="1550"/>
                </a:lnTo>
                <a:lnTo>
                  <a:pt x="3185" y="1550"/>
                </a:lnTo>
                <a:lnTo>
                  <a:pt x="3185" y="1548"/>
                </a:lnTo>
                <a:lnTo>
                  <a:pt x="3184" y="1550"/>
                </a:lnTo>
                <a:lnTo>
                  <a:pt x="3184" y="1548"/>
                </a:lnTo>
                <a:lnTo>
                  <a:pt x="3185" y="1548"/>
                </a:lnTo>
                <a:lnTo>
                  <a:pt x="3185" y="1547"/>
                </a:lnTo>
                <a:lnTo>
                  <a:pt x="3185" y="1546"/>
                </a:lnTo>
                <a:lnTo>
                  <a:pt x="3184" y="1546"/>
                </a:lnTo>
                <a:lnTo>
                  <a:pt x="3185" y="1546"/>
                </a:lnTo>
                <a:lnTo>
                  <a:pt x="3185" y="1545"/>
                </a:lnTo>
                <a:lnTo>
                  <a:pt x="3185" y="1544"/>
                </a:lnTo>
                <a:lnTo>
                  <a:pt x="3184" y="1544"/>
                </a:lnTo>
                <a:lnTo>
                  <a:pt x="3184" y="1543"/>
                </a:lnTo>
                <a:lnTo>
                  <a:pt x="3184" y="1542"/>
                </a:lnTo>
                <a:lnTo>
                  <a:pt x="3182" y="1542"/>
                </a:lnTo>
                <a:lnTo>
                  <a:pt x="3182" y="1541"/>
                </a:lnTo>
                <a:lnTo>
                  <a:pt x="3182" y="1539"/>
                </a:lnTo>
                <a:lnTo>
                  <a:pt x="3181" y="1539"/>
                </a:lnTo>
                <a:lnTo>
                  <a:pt x="3181" y="1538"/>
                </a:lnTo>
                <a:lnTo>
                  <a:pt x="3181" y="1537"/>
                </a:lnTo>
                <a:lnTo>
                  <a:pt x="3181" y="1536"/>
                </a:lnTo>
                <a:lnTo>
                  <a:pt x="3181" y="1535"/>
                </a:lnTo>
                <a:lnTo>
                  <a:pt x="3181" y="1534"/>
                </a:lnTo>
                <a:lnTo>
                  <a:pt x="3181" y="1533"/>
                </a:lnTo>
                <a:lnTo>
                  <a:pt x="3181" y="1531"/>
                </a:lnTo>
                <a:lnTo>
                  <a:pt x="3181" y="1530"/>
                </a:lnTo>
                <a:lnTo>
                  <a:pt x="3181" y="1529"/>
                </a:lnTo>
                <a:lnTo>
                  <a:pt x="3182" y="1529"/>
                </a:lnTo>
                <a:lnTo>
                  <a:pt x="3182" y="1528"/>
                </a:lnTo>
                <a:lnTo>
                  <a:pt x="3182" y="1527"/>
                </a:lnTo>
                <a:lnTo>
                  <a:pt x="3181" y="1526"/>
                </a:lnTo>
                <a:lnTo>
                  <a:pt x="3181" y="1525"/>
                </a:lnTo>
                <a:lnTo>
                  <a:pt x="3182" y="1525"/>
                </a:lnTo>
                <a:lnTo>
                  <a:pt x="3181" y="1525"/>
                </a:lnTo>
                <a:lnTo>
                  <a:pt x="3181" y="1523"/>
                </a:lnTo>
                <a:lnTo>
                  <a:pt x="3181" y="1522"/>
                </a:lnTo>
                <a:lnTo>
                  <a:pt x="3180" y="1522"/>
                </a:lnTo>
                <a:lnTo>
                  <a:pt x="3180" y="1521"/>
                </a:lnTo>
                <a:lnTo>
                  <a:pt x="3181" y="1521"/>
                </a:lnTo>
                <a:lnTo>
                  <a:pt x="3181" y="1520"/>
                </a:lnTo>
                <a:lnTo>
                  <a:pt x="3181" y="1519"/>
                </a:lnTo>
                <a:lnTo>
                  <a:pt x="3181" y="1518"/>
                </a:lnTo>
                <a:lnTo>
                  <a:pt x="3181" y="1517"/>
                </a:lnTo>
                <a:lnTo>
                  <a:pt x="3181" y="1516"/>
                </a:lnTo>
                <a:lnTo>
                  <a:pt x="3181" y="1514"/>
                </a:lnTo>
                <a:lnTo>
                  <a:pt x="3181" y="1513"/>
                </a:lnTo>
                <a:lnTo>
                  <a:pt x="3181" y="1512"/>
                </a:lnTo>
                <a:lnTo>
                  <a:pt x="3181" y="1511"/>
                </a:lnTo>
                <a:lnTo>
                  <a:pt x="3180" y="1511"/>
                </a:lnTo>
                <a:lnTo>
                  <a:pt x="3180" y="1510"/>
                </a:lnTo>
                <a:lnTo>
                  <a:pt x="3181" y="1510"/>
                </a:lnTo>
                <a:lnTo>
                  <a:pt x="3180" y="1510"/>
                </a:lnTo>
                <a:lnTo>
                  <a:pt x="3180" y="1509"/>
                </a:lnTo>
                <a:lnTo>
                  <a:pt x="3179" y="1509"/>
                </a:lnTo>
                <a:lnTo>
                  <a:pt x="3179" y="1508"/>
                </a:lnTo>
                <a:lnTo>
                  <a:pt x="3180" y="1508"/>
                </a:lnTo>
                <a:lnTo>
                  <a:pt x="3180" y="1506"/>
                </a:lnTo>
                <a:lnTo>
                  <a:pt x="3181" y="1506"/>
                </a:lnTo>
                <a:lnTo>
                  <a:pt x="3180" y="1506"/>
                </a:lnTo>
                <a:lnTo>
                  <a:pt x="3180" y="1505"/>
                </a:lnTo>
                <a:lnTo>
                  <a:pt x="3180" y="1504"/>
                </a:lnTo>
                <a:lnTo>
                  <a:pt x="3180" y="1505"/>
                </a:lnTo>
                <a:lnTo>
                  <a:pt x="3181" y="1505"/>
                </a:lnTo>
                <a:lnTo>
                  <a:pt x="3181" y="1504"/>
                </a:lnTo>
                <a:lnTo>
                  <a:pt x="3181" y="1503"/>
                </a:lnTo>
                <a:lnTo>
                  <a:pt x="3181" y="1502"/>
                </a:lnTo>
                <a:lnTo>
                  <a:pt x="3180" y="1502"/>
                </a:lnTo>
                <a:lnTo>
                  <a:pt x="3180" y="1501"/>
                </a:lnTo>
                <a:lnTo>
                  <a:pt x="3179" y="1501"/>
                </a:lnTo>
                <a:lnTo>
                  <a:pt x="3179" y="1500"/>
                </a:lnTo>
                <a:lnTo>
                  <a:pt x="3179" y="1499"/>
                </a:lnTo>
                <a:lnTo>
                  <a:pt x="3178" y="1499"/>
                </a:lnTo>
                <a:lnTo>
                  <a:pt x="3178" y="1497"/>
                </a:lnTo>
                <a:lnTo>
                  <a:pt x="3177" y="1497"/>
                </a:lnTo>
                <a:lnTo>
                  <a:pt x="3177" y="1496"/>
                </a:lnTo>
                <a:lnTo>
                  <a:pt x="3176" y="1496"/>
                </a:lnTo>
                <a:lnTo>
                  <a:pt x="3176" y="1495"/>
                </a:lnTo>
                <a:lnTo>
                  <a:pt x="3174" y="1495"/>
                </a:lnTo>
                <a:lnTo>
                  <a:pt x="3174" y="1494"/>
                </a:lnTo>
                <a:lnTo>
                  <a:pt x="3173" y="1494"/>
                </a:lnTo>
                <a:lnTo>
                  <a:pt x="3173" y="1493"/>
                </a:lnTo>
                <a:lnTo>
                  <a:pt x="3173" y="1492"/>
                </a:lnTo>
                <a:lnTo>
                  <a:pt x="3173" y="1491"/>
                </a:lnTo>
                <a:lnTo>
                  <a:pt x="3172" y="1491"/>
                </a:lnTo>
                <a:lnTo>
                  <a:pt x="3172" y="1489"/>
                </a:lnTo>
                <a:lnTo>
                  <a:pt x="3172" y="1488"/>
                </a:lnTo>
                <a:lnTo>
                  <a:pt x="3172" y="1487"/>
                </a:lnTo>
                <a:lnTo>
                  <a:pt x="3171" y="1487"/>
                </a:lnTo>
                <a:lnTo>
                  <a:pt x="3172" y="1487"/>
                </a:lnTo>
                <a:lnTo>
                  <a:pt x="3172" y="1486"/>
                </a:lnTo>
                <a:lnTo>
                  <a:pt x="3172" y="1485"/>
                </a:lnTo>
                <a:lnTo>
                  <a:pt x="3172" y="1484"/>
                </a:lnTo>
                <a:lnTo>
                  <a:pt x="3172" y="1483"/>
                </a:lnTo>
                <a:lnTo>
                  <a:pt x="3171" y="1483"/>
                </a:lnTo>
                <a:lnTo>
                  <a:pt x="3171" y="1481"/>
                </a:lnTo>
                <a:lnTo>
                  <a:pt x="3170" y="1481"/>
                </a:lnTo>
                <a:lnTo>
                  <a:pt x="3170" y="1480"/>
                </a:lnTo>
                <a:lnTo>
                  <a:pt x="3169" y="1480"/>
                </a:lnTo>
                <a:lnTo>
                  <a:pt x="3170" y="1479"/>
                </a:lnTo>
                <a:lnTo>
                  <a:pt x="3169" y="1479"/>
                </a:lnTo>
                <a:lnTo>
                  <a:pt x="3169" y="1478"/>
                </a:lnTo>
                <a:lnTo>
                  <a:pt x="3169" y="1477"/>
                </a:lnTo>
                <a:lnTo>
                  <a:pt x="3168" y="1477"/>
                </a:lnTo>
                <a:lnTo>
                  <a:pt x="3169" y="1477"/>
                </a:lnTo>
                <a:lnTo>
                  <a:pt x="3169" y="1476"/>
                </a:lnTo>
                <a:lnTo>
                  <a:pt x="3169" y="1477"/>
                </a:lnTo>
                <a:lnTo>
                  <a:pt x="3168" y="1477"/>
                </a:lnTo>
                <a:lnTo>
                  <a:pt x="3168" y="1476"/>
                </a:lnTo>
                <a:lnTo>
                  <a:pt x="3168" y="1475"/>
                </a:lnTo>
                <a:lnTo>
                  <a:pt x="3168" y="1474"/>
                </a:lnTo>
                <a:lnTo>
                  <a:pt x="3167" y="1474"/>
                </a:lnTo>
                <a:lnTo>
                  <a:pt x="3167" y="1472"/>
                </a:lnTo>
                <a:lnTo>
                  <a:pt x="3167" y="1471"/>
                </a:lnTo>
                <a:lnTo>
                  <a:pt x="3167" y="1470"/>
                </a:lnTo>
                <a:lnTo>
                  <a:pt x="3167" y="1469"/>
                </a:lnTo>
                <a:lnTo>
                  <a:pt x="3167" y="1468"/>
                </a:lnTo>
                <a:lnTo>
                  <a:pt x="3167" y="1467"/>
                </a:lnTo>
                <a:lnTo>
                  <a:pt x="3167" y="1466"/>
                </a:lnTo>
                <a:lnTo>
                  <a:pt x="3165" y="1466"/>
                </a:lnTo>
                <a:lnTo>
                  <a:pt x="3164" y="1466"/>
                </a:lnTo>
                <a:lnTo>
                  <a:pt x="3164" y="1467"/>
                </a:lnTo>
                <a:lnTo>
                  <a:pt x="3164" y="1468"/>
                </a:lnTo>
                <a:lnTo>
                  <a:pt x="3164" y="1469"/>
                </a:lnTo>
                <a:lnTo>
                  <a:pt x="3163" y="1469"/>
                </a:lnTo>
                <a:lnTo>
                  <a:pt x="3163" y="1470"/>
                </a:lnTo>
                <a:lnTo>
                  <a:pt x="3162" y="1470"/>
                </a:lnTo>
                <a:lnTo>
                  <a:pt x="3162" y="1469"/>
                </a:lnTo>
                <a:lnTo>
                  <a:pt x="3161" y="1469"/>
                </a:lnTo>
                <a:lnTo>
                  <a:pt x="3161" y="1470"/>
                </a:lnTo>
                <a:lnTo>
                  <a:pt x="3162" y="1470"/>
                </a:lnTo>
                <a:lnTo>
                  <a:pt x="3162" y="1471"/>
                </a:lnTo>
                <a:lnTo>
                  <a:pt x="3162" y="1472"/>
                </a:lnTo>
                <a:lnTo>
                  <a:pt x="3163" y="1472"/>
                </a:lnTo>
                <a:lnTo>
                  <a:pt x="3163" y="1474"/>
                </a:lnTo>
                <a:lnTo>
                  <a:pt x="3163" y="1475"/>
                </a:lnTo>
                <a:lnTo>
                  <a:pt x="3162" y="1475"/>
                </a:lnTo>
                <a:lnTo>
                  <a:pt x="3162" y="1476"/>
                </a:lnTo>
                <a:lnTo>
                  <a:pt x="3162" y="1477"/>
                </a:lnTo>
                <a:lnTo>
                  <a:pt x="3162" y="1478"/>
                </a:lnTo>
                <a:lnTo>
                  <a:pt x="3162" y="1479"/>
                </a:lnTo>
                <a:lnTo>
                  <a:pt x="3161" y="1479"/>
                </a:lnTo>
                <a:lnTo>
                  <a:pt x="3161" y="1478"/>
                </a:lnTo>
                <a:lnTo>
                  <a:pt x="3160" y="1478"/>
                </a:lnTo>
                <a:lnTo>
                  <a:pt x="3160" y="1479"/>
                </a:lnTo>
                <a:lnTo>
                  <a:pt x="3159" y="1479"/>
                </a:lnTo>
                <a:lnTo>
                  <a:pt x="3159" y="1480"/>
                </a:lnTo>
                <a:lnTo>
                  <a:pt x="3159" y="1481"/>
                </a:lnTo>
                <a:lnTo>
                  <a:pt x="3160" y="1481"/>
                </a:lnTo>
                <a:lnTo>
                  <a:pt x="3161" y="1483"/>
                </a:lnTo>
                <a:lnTo>
                  <a:pt x="3161" y="1484"/>
                </a:lnTo>
                <a:lnTo>
                  <a:pt x="3161" y="1485"/>
                </a:lnTo>
                <a:lnTo>
                  <a:pt x="3161" y="1486"/>
                </a:lnTo>
                <a:lnTo>
                  <a:pt x="3162" y="1486"/>
                </a:lnTo>
                <a:lnTo>
                  <a:pt x="3162" y="1487"/>
                </a:lnTo>
                <a:lnTo>
                  <a:pt x="3162" y="1488"/>
                </a:lnTo>
                <a:lnTo>
                  <a:pt x="3162" y="1489"/>
                </a:lnTo>
                <a:lnTo>
                  <a:pt x="3163" y="1489"/>
                </a:lnTo>
                <a:lnTo>
                  <a:pt x="3162" y="1489"/>
                </a:lnTo>
                <a:lnTo>
                  <a:pt x="3163" y="1489"/>
                </a:lnTo>
                <a:lnTo>
                  <a:pt x="3163" y="1491"/>
                </a:lnTo>
                <a:lnTo>
                  <a:pt x="3163" y="1492"/>
                </a:lnTo>
                <a:lnTo>
                  <a:pt x="3164" y="1492"/>
                </a:lnTo>
                <a:lnTo>
                  <a:pt x="3164" y="1493"/>
                </a:lnTo>
                <a:lnTo>
                  <a:pt x="3164" y="1494"/>
                </a:lnTo>
                <a:lnTo>
                  <a:pt x="3164" y="1495"/>
                </a:lnTo>
                <a:lnTo>
                  <a:pt x="3164" y="1496"/>
                </a:lnTo>
                <a:lnTo>
                  <a:pt x="3165" y="1496"/>
                </a:lnTo>
                <a:lnTo>
                  <a:pt x="3165" y="1497"/>
                </a:lnTo>
                <a:lnTo>
                  <a:pt x="3165" y="1499"/>
                </a:lnTo>
                <a:lnTo>
                  <a:pt x="3165" y="1500"/>
                </a:lnTo>
                <a:lnTo>
                  <a:pt x="3165" y="1501"/>
                </a:lnTo>
                <a:lnTo>
                  <a:pt x="3167" y="1501"/>
                </a:lnTo>
                <a:lnTo>
                  <a:pt x="3167" y="1502"/>
                </a:lnTo>
                <a:lnTo>
                  <a:pt x="3165" y="1502"/>
                </a:lnTo>
                <a:lnTo>
                  <a:pt x="3167" y="1502"/>
                </a:lnTo>
                <a:lnTo>
                  <a:pt x="3167" y="1503"/>
                </a:lnTo>
                <a:lnTo>
                  <a:pt x="3167" y="1504"/>
                </a:lnTo>
                <a:lnTo>
                  <a:pt x="3168" y="1504"/>
                </a:lnTo>
                <a:lnTo>
                  <a:pt x="3168" y="1505"/>
                </a:lnTo>
                <a:lnTo>
                  <a:pt x="3168" y="1506"/>
                </a:lnTo>
                <a:lnTo>
                  <a:pt x="3168" y="1508"/>
                </a:lnTo>
                <a:lnTo>
                  <a:pt x="3168" y="1509"/>
                </a:lnTo>
                <a:lnTo>
                  <a:pt x="3169" y="1509"/>
                </a:lnTo>
                <a:lnTo>
                  <a:pt x="3169" y="1510"/>
                </a:lnTo>
                <a:lnTo>
                  <a:pt x="3169" y="1511"/>
                </a:lnTo>
                <a:lnTo>
                  <a:pt x="3170" y="1511"/>
                </a:lnTo>
                <a:lnTo>
                  <a:pt x="3170" y="1512"/>
                </a:lnTo>
                <a:lnTo>
                  <a:pt x="3170" y="1513"/>
                </a:lnTo>
                <a:lnTo>
                  <a:pt x="3170" y="1514"/>
                </a:lnTo>
                <a:lnTo>
                  <a:pt x="3170" y="1516"/>
                </a:lnTo>
                <a:lnTo>
                  <a:pt x="3170" y="1517"/>
                </a:lnTo>
                <a:lnTo>
                  <a:pt x="3170" y="1518"/>
                </a:lnTo>
                <a:lnTo>
                  <a:pt x="3170" y="1519"/>
                </a:lnTo>
                <a:lnTo>
                  <a:pt x="3170" y="1520"/>
                </a:lnTo>
                <a:lnTo>
                  <a:pt x="3170" y="1521"/>
                </a:lnTo>
                <a:lnTo>
                  <a:pt x="3170" y="1522"/>
                </a:lnTo>
                <a:lnTo>
                  <a:pt x="3170" y="1523"/>
                </a:lnTo>
                <a:lnTo>
                  <a:pt x="3171" y="1523"/>
                </a:lnTo>
                <a:lnTo>
                  <a:pt x="3171" y="1525"/>
                </a:lnTo>
                <a:lnTo>
                  <a:pt x="3171" y="1526"/>
                </a:lnTo>
                <a:lnTo>
                  <a:pt x="3171" y="1527"/>
                </a:lnTo>
                <a:lnTo>
                  <a:pt x="3171" y="1528"/>
                </a:lnTo>
                <a:lnTo>
                  <a:pt x="3172" y="1528"/>
                </a:lnTo>
                <a:lnTo>
                  <a:pt x="3172" y="1529"/>
                </a:lnTo>
                <a:lnTo>
                  <a:pt x="3172" y="1530"/>
                </a:lnTo>
                <a:lnTo>
                  <a:pt x="3172" y="1531"/>
                </a:lnTo>
                <a:lnTo>
                  <a:pt x="3173" y="1531"/>
                </a:lnTo>
                <a:lnTo>
                  <a:pt x="3173" y="1533"/>
                </a:lnTo>
                <a:lnTo>
                  <a:pt x="3173" y="1534"/>
                </a:lnTo>
                <a:lnTo>
                  <a:pt x="3173" y="1535"/>
                </a:lnTo>
                <a:lnTo>
                  <a:pt x="3172" y="1535"/>
                </a:lnTo>
                <a:lnTo>
                  <a:pt x="3172" y="1536"/>
                </a:lnTo>
                <a:lnTo>
                  <a:pt x="3172" y="1537"/>
                </a:lnTo>
                <a:lnTo>
                  <a:pt x="3172" y="1538"/>
                </a:lnTo>
                <a:lnTo>
                  <a:pt x="3172" y="1539"/>
                </a:lnTo>
                <a:lnTo>
                  <a:pt x="3172" y="1541"/>
                </a:lnTo>
                <a:lnTo>
                  <a:pt x="3172" y="1539"/>
                </a:lnTo>
                <a:lnTo>
                  <a:pt x="3171" y="1539"/>
                </a:lnTo>
                <a:lnTo>
                  <a:pt x="3171" y="1541"/>
                </a:lnTo>
                <a:lnTo>
                  <a:pt x="3171" y="1539"/>
                </a:lnTo>
                <a:lnTo>
                  <a:pt x="3172" y="1541"/>
                </a:lnTo>
                <a:lnTo>
                  <a:pt x="3173" y="1541"/>
                </a:lnTo>
                <a:lnTo>
                  <a:pt x="3173" y="1542"/>
                </a:lnTo>
                <a:lnTo>
                  <a:pt x="3173" y="1543"/>
                </a:lnTo>
                <a:lnTo>
                  <a:pt x="3173" y="1544"/>
                </a:lnTo>
                <a:lnTo>
                  <a:pt x="3173" y="1545"/>
                </a:lnTo>
                <a:lnTo>
                  <a:pt x="3172" y="1546"/>
                </a:lnTo>
                <a:lnTo>
                  <a:pt x="3172" y="1547"/>
                </a:lnTo>
                <a:lnTo>
                  <a:pt x="3172" y="1548"/>
                </a:lnTo>
                <a:lnTo>
                  <a:pt x="3171" y="1550"/>
                </a:lnTo>
                <a:lnTo>
                  <a:pt x="3171" y="1551"/>
                </a:lnTo>
                <a:lnTo>
                  <a:pt x="3170" y="1551"/>
                </a:lnTo>
                <a:lnTo>
                  <a:pt x="3171" y="1551"/>
                </a:lnTo>
                <a:lnTo>
                  <a:pt x="3171" y="1552"/>
                </a:lnTo>
                <a:lnTo>
                  <a:pt x="3171" y="1553"/>
                </a:lnTo>
                <a:lnTo>
                  <a:pt x="3171" y="1554"/>
                </a:lnTo>
                <a:lnTo>
                  <a:pt x="3172" y="1554"/>
                </a:lnTo>
                <a:lnTo>
                  <a:pt x="3172" y="1555"/>
                </a:lnTo>
                <a:lnTo>
                  <a:pt x="3172" y="1556"/>
                </a:lnTo>
                <a:lnTo>
                  <a:pt x="3172" y="1558"/>
                </a:lnTo>
                <a:lnTo>
                  <a:pt x="3172" y="1559"/>
                </a:lnTo>
                <a:lnTo>
                  <a:pt x="3172" y="1560"/>
                </a:lnTo>
                <a:lnTo>
                  <a:pt x="3171" y="1560"/>
                </a:lnTo>
                <a:lnTo>
                  <a:pt x="3171" y="1561"/>
                </a:lnTo>
                <a:lnTo>
                  <a:pt x="3172" y="1561"/>
                </a:lnTo>
                <a:lnTo>
                  <a:pt x="3171" y="1562"/>
                </a:lnTo>
                <a:lnTo>
                  <a:pt x="3171" y="1563"/>
                </a:lnTo>
                <a:lnTo>
                  <a:pt x="3171" y="1564"/>
                </a:lnTo>
                <a:lnTo>
                  <a:pt x="3170" y="1564"/>
                </a:lnTo>
                <a:lnTo>
                  <a:pt x="3170" y="1566"/>
                </a:lnTo>
                <a:lnTo>
                  <a:pt x="3169" y="1566"/>
                </a:lnTo>
                <a:lnTo>
                  <a:pt x="3169" y="1567"/>
                </a:lnTo>
                <a:lnTo>
                  <a:pt x="3168" y="1568"/>
                </a:lnTo>
                <a:lnTo>
                  <a:pt x="3168" y="1569"/>
                </a:lnTo>
                <a:lnTo>
                  <a:pt x="3167" y="1569"/>
                </a:lnTo>
                <a:lnTo>
                  <a:pt x="3167" y="1570"/>
                </a:lnTo>
                <a:lnTo>
                  <a:pt x="3167" y="1571"/>
                </a:lnTo>
                <a:lnTo>
                  <a:pt x="3167" y="1572"/>
                </a:lnTo>
                <a:lnTo>
                  <a:pt x="3167" y="1573"/>
                </a:lnTo>
                <a:lnTo>
                  <a:pt x="3167" y="1575"/>
                </a:lnTo>
                <a:lnTo>
                  <a:pt x="3167" y="1576"/>
                </a:lnTo>
                <a:lnTo>
                  <a:pt x="3167" y="1577"/>
                </a:lnTo>
                <a:lnTo>
                  <a:pt x="3165" y="1577"/>
                </a:lnTo>
                <a:lnTo>
                  <a:pt x="3165" y="1578"/>
                </a:lnTo>
                <a:lnTo>
                  <a:pt x="3167" y="1578"/>
                </a:lnTo>
                <a:lnTo>
                  <a:pt x="3167" y="1579"/>
                </a:lnTo>
                <a:lnTo>
                  <a:pt x="3167" y="1580"/>
                </a:lnTo>
                <a:lnTo>
                  <a:pt x="3165" y="1580"/>
                </a:lnTo>
                <a:lnTo>
                  <a:pt x="3165" y="1581"/>
                </a:lnTo>
                <a:lnTo>
                  <a:pt x="3165" y="1583"/>
                </a:lnTo>
                <a:lnTo>
                  <a:pt x="3165" y="1584"/>
                </a:lnTo>
                <a:lnTo>
                  <a:pt x="3164" y="1584"/>
                </a:lnTo>
                <a:lnTo>
                  <a:pt x="3164" y="1585"/>
                </a:lnTo>
                <a:lnTo>
                  <a:pt x="3164" y="1586"/>
                </a:lnTo>
                <a:lnTo>
                  <a:pt x="3165" y="1586"/>
                </a:lnTo>
                <a:lnTo>
                  <a:pt x="3165" y="1587"/>
                </a:lnTo>
                <a:lnTo>
                  <a:pt x="3165" y="1588"/>
                </a:lnTo>
                <a:lnTo>
                  <a:pt x="3165" y="1589"/>
                </a:lnTo>
                <a:lnTo>
                  <a:pt x="3165" y="1591"/>
                </a:lnTo>
                <a:lnTo>
                  <a:pt x="3167" y="1591"/>
                </a:lnTo>
                <a:lnTo>
                  <a:pt x="3167" y="1592"/>
                </a:lnTo>
                <a:lnTo>
                  <a:pt x="3167" y="1593"/>
                </a:lnTo>
                <a:lnTo>
                  <a:pt x="3167" y="1594"/>
                </a:lnTo>
                <a:lnTo>
                  <a:pt x="3167" y="1595"/>
                </a:lnTo>
                <a:lnTo>
                  <a:pt x="3165" y="1595"/>
                </a:lnTo>
                <a:lnTo>
                  <a:pt x="3165" y="1594"/>
                </a:lnTo>
                <a:lnTo>
                  <a:pt x="3164" y="1594"/>
                </a:lnTo>
                <a:lnTo>
                  <a:pt x="3164" y="1595"/>
                </a:lnTo>
                <a:lnTo>
                  <a:pt x="3163" y="1595"/>
                </a:lnTo>
                <a:lnTo>
                  <a:pt x="3162" y="1595"/>
                </a:lnTo>
                <a:lnTo>
                  <a:pt x="3161" y="1595"/>
                </a:lnTo>
                <a:lnTo>
                  <a:pt x="3161" y="1596"/>
                </a:lnTo>
                <a:lnTo>
                  <a:pt x="3160" y="1596"/>
                </a:lnTo>
                <a:lnTo>
                  <a:pt x="3159" y="1596"/>
                </a:lnTo>
                <a:lnTo>
                  <a:pt x="3159" y="1597"/>
                </a:lnTo>
                <a:lnTo>
                  <a:pt x="3159" y="1598"/>
                </a:lnTo>
                <a:lnTo>
                  <a:pt x="3157" y="1598"/>
                </a:lnTo>
                <a:lnTo>
                  <a:pt x="3157" y="1600"/>
                </a:lnTo>
                <a:lnTo>
                  <a:pt x="3156" y="1600"/>
                </a:lnTo>
                <a:lnTo>
                  <a:pt x="3156" y="1601"/>
                </a:lnTo>
                <a:lnTo>
                  <a:pt x="3156" y="1602"/>
                </a:lnTo>
                <a:lnTo>
                  <a:pt x="3155" y="1602"/>
                </a:lnTo>
                <a:lnTo>
                  <a:pt x="3155" y="1603"/>
                </a:lnTo>
                <a:lnTo>
                  <a:pt x="3154" y="1605"/>
                </a:lnTo>
                <a:lnTo>
                  <a:pt x="3154" y="1608"/>
                </a:lnTo>
                <a:lnTo>
                  <a:pt x="3153" y="1610"/>
                </a:lnTo>
                <a:lnTo>
                  <a:pt x="3152" y="1610"/>
                </a:lnTo>
                <a:lnTo>
                  <a:pt x="3152" y="1611"/>
                </a:lnTo>
                <a:lnTo>
                  <a:pt x="3152" y="1612"/>
                </a:lnTo>
                <a:lnTo>
                  <a:pt x="3151" y="1612"/>
                </a:lnTo>
                <a:lnTo>
                  <a:pt x="3151" y="1613"/>
                </a:lnTo>
                <a:lnTo>
                  <a:pt x="3151" y="1614"/>
                </a:lnTo>
                <a:lnTo>
                  <a:pt x="3149" y="1615"/>
                </a:lnTo>
                <a:lnTo>
                  <a:pt x="3149" y="1617"/>
                </a:lnTo>
                <a:lnTo>
                  <a:pt x="3149" y="1618"/>
                </a:lnTo>
                <a:lnTo>
                  <a:pt x="3149" y="1619"/>
                </a:lnTo>
                <a:lnTo>
                  <a:pt x="3148" y="1619"/>
                </a:lnTo>
                <a:lnTo>
                  <a:pt x="3148" y="1618"/>
                </a:lnTo>
                <a:lnTo>
                  <a:pt x="3148" y="1617"/>
                </a:lnTo>
                <a:lnTo>
                  <a:pt x="3147" y="1618"/>
                </a:lnTo>
                <a:lnTo>
                  <a:pt x="3146" y="1618"/>
                </a:lnTo>
                <a:lnTo>
                  <a:pt x="3146" y="1619"/>
                </a:lnTo>
                <a:lnTo>
                  <a:pt x="3147" y="1619"/>
                </a:lnTo>
                <a:lnTo>
                  <a:pt x="3148" y="1620"/>
                </a:lnTo>
                <a:lnTo>
                  <a:pt x="3147" y="1620"/>
                </a:lnTo>
                <a:lnTo>
                  <a:pt x="3147" y="1621"/>
                </a:lnTo>
                <a:lnTo>
                  <a:pt x="3146" y="1621"/>
                </a:lnTo>
                <a:lnTo>
                  <a:pt x="3146" y="1622"/>
                </a:lnTo>
                <a:lnTo>
                  <a:pt x="3145" y="1622"/>
                </a:lnTo>
                <a:lnTo>
                  <a:pt x="3145" y="1623"/>
                </a:lnTo>
                <a:lnTo>
                  <a:pt x="3144" y="1623"/>
                </a:lnTo>
                <a:lnTo>
                  <a:pt x="3144" y="1625"/>
                </a:lnTo>
                <a:lnTo>
                  <a:pt x="3143" y="1625"/>
                </a:lnTo>
                <a:lnTo>
                  <a:pt x="3142" y="1625"/>
                </a:lnTo>
                <a:lnTo>
                  <a:pt x="3142" y="1626"/>
                </a:lnTo>
                <a:lnTo>
                  <a:pt x="3140" y="1626"/>
                </a:lnTo>
                <a:lnTo>
                  <a:pt x="3139" y="1626"/>
                </a:lnTo>
                <a:lnTo>
                  <a:pt x="3139" y="1627"/>
                </a:lnTo>
                <a:lnTo>
                  <a:pt x="3138" y="1627"/>
                </a:lnTo>
                <a:lnTo>
                  <a:pt x="3137" y="1628"/>
                </a:lnTo>
                <a:lnTo>
                  <a:pt x="3136" y="1628"/>
                </a:lnTo>
                <a:lnTo>
                  <a:pt x="3136" y="1629"/>
                </a:lnTo>
                <a:lnTo>
                  <a:pt x="3136" y="1628"/>
                </a:lnTo>
                <a:lnTo>
                  <a:pt x="3136" y="1629"/>
                </a:lnTo>
                <a:lnTo>
                  <a:pt x="3135" y="1629"/>
                </a:lnTo>
                <a:lnTo>
                  <a:pt x="3134" y="1629"/>
                </a:lnTo>
                <a:lnTo>
                  <a:pt x="3132" y="1629"/>
                </a:lnTo>
                <a:lnTo>
                  <a:pt x="3134" y="1630"/>
                </a:lnTo>
                <a:lnTo>
                  <a:pt x="3132" y="1630"/>
                </a:lnTo>
                <a:lnTo>
                  <a:pt x="3131" y="1629"/>
                </a:lnTo>
                <a:lnTo>
                  <a:pt x="3130" y="1629"/>
                </a:lnTo>
                <a:lnTo>
                  <a:pt x="3130" y="1628"/>
                </a:lnTo>
                <a:lnTo>
                  <a:pt x="3129" y="1628"/>
                </a:lnTo>
                <a:lnTo>
                  <a:pt x="3128" y="1628"/>
                </a:lnTo>
                <a:lnTo>
                  <a:pt x="3128" y="1629"/>
                </a:lnTo>
                <a:lnTo>
                  <a:pt x="3129" y="1629"/>
                </a:lnTo>
                <a:lnTo>
                  <a:pt x="3128" y="1629"/>
                </a:lnTo>
                <a:lnTo>
                  <a:pt x="3126" y="1629"/>
                </a:lnTo>
                <a:lnTo>
                  <a:pt x="3125" y="1628"/>
                </a:lnTo>
                <a:lnTo>
                  <a:pt x="3122" y="1628"/>
                </a:lnTo>
                <a:lnTo>
                  <a:pt x="3121" y="1628"/>
                </a:lnTo>
                <a:lnTo>
                  <a:pt x="3120" y="1628"/>
                </a:lnTo>
                <a:lnTo>
                  <a:pt x="3119" y="1628"/>
                </a:lnTo>
                <a:lnTo>
                  <a:pt x="3118" y="1628"/>
                </a:lnTo>
                <a:lnTo>
                  <a:pt x="3118" y="1627"/>
                </a:lnTo>
                <a:lnTo>
                  <a:pt x="3117" y="1627"/>
                </a:lnTo>
                <a:lnTo>
                  <a:pt x="3117" y="1626"/>
                </a:lnTo>
                <a:lnTo>
                  <a:pt x="3115" y="1626"/>
                </a:lnTo>
                <a:lnTo>
                  <a:pt x="3117" y="1626"/>
                </a:lnTo>
                <a:lnTo>
                  <a:pt x="3117" y="1627"/>
                </a:lnTo>
                <a:lnTo>
                  <a:pt x="3115" y="1628"/>
                </a:lnTo>
                <a:lnTo>
                  <a:pt x="3117" y="1628"/>
                </a:lnTo>
                <a:lnTo>
                  <a:pt x="3117" y="1629"/>
                </a:lnTo>
                <a:lnTo>
                  <a:pt x="3117" y="1628"/>
                </a:lnTo>
                <a:lnTo>
                  <a:pt x="3117" y="1629"/>
                </a:lnTo>
                <a:lnTo>
                  <a:pt x="3118" y="1629"/>
                </a:lnTo>
                <a:lnTo>
                  <a:pt x="3117" y="1629"/>
                </a:lnTo>
                <a:lnTo>
                  <a:pt x="3117" y="1628"/>
                </a:lnTo>
                <a:lnTo>
                  <a:pt x="3118" y="1628"/>
                </a:lnTo>
                <a:lnTo>
                  <a:pt x="3118" y="1629"/>
                </a:lnTo>
                <a:lnTo>
                  <a:pt x="3119" y="1629"/>
                </a:lnTo>
                <a:lnTo>
                  <a:pt x="3119" y="1630"/>
                </a:lnTo>
                <a:lnTo>
                  <a:pt x="3118" y="1630"/>
                </a:lnTo>
                <a:lnTo>
                  <a:pt x="3118" y="1631"/>
                </a:lnTo>
                <a:lnTo>
                  <a:pt x="3119" y="1631"/>
                </a:lnTo>
                <a:lnTo>
                  <a:pt x="3118" y="1631"/>
                </a:lnTo>
                <a:lnTo>
                  <a:pt x="3119" y="1631"/>
                </a:lnTo>
                <a:lnTo>
                  <a:pt x="3118" y="1631"/>
                </a:lnTo>
                <a:lnTo>
                  <a:pt x="3118" y="1633"/>
                </a:lnTo>
                <a:lnTo>
                  <a:pt x="3118" y="1634"/>
                </a:lnTo>
                <a:lnTo>
                  <a:pt x="3117" y="1634"/>
                </a:lnTo>
                <a:lnTo>
                  <a:pt x="3115" y="1634"/>
                </a:lnTo>
                <a:lnTo>
                  <a:pt x="3117" y="1634"/>
                </a:lnTo>
                <a:lnTo>
                  <a:pt x="3118" y="1634"/>
                </a:lnTo>
                <a:lnTo>
                  <a:pt x="3118" y="1633"/>
                </a:lnTo>
                <a:lnTo>
                  <a:pt x="3119" y="1633"/>
                </a:lnTo>
                <a:lnTo>
                  <a:pt x="3119" y="1634"/>
                </a:lnTo>
                <a:lnTo>
                  <a:pt x="3120" y="1634"/>
                </a:lnTo>
                <a:lnTo>
                  <a:pt x="3120" y="1635"/>
                </a:lnTo>
                <a:lnTo>
                  <a:pt x="3121" y="1635"/>
                </a:lnTo>
                <a:lnTo>
                  <a:pt x="3122" y="1635"/>
                </a:lnTo>
                <a:lnTo>
                  <a:pt x="3122" y="1636"/>
                </a:lnTo>
                <a:lnTo>
                  <a:pt x="3123" y="1636"/>
                </a:lnTo>
                <a:lnTo>
                  <a:pt x="3123" y="1637"/>
                </a:lnTo>
                <a:lnTo>
                  <a:pt x="3125" y="1637"/>
                </a:lnTo>
                <a:lnTo>
                  <a:pt x="3125" y="1638"/>
                </a:lnTo>
                <a:lnTo>
                  <a:pt x="3126" y="1638"/>
                </a:lnTo>
                <a:lnTo>
                  <a:pt x="3126" y="1639"/>
                </a:lnTo>
                <a:lnTo>
                  <a:pt x="3127" y="1639"/>
                </a:lnTo>
                <a:lnTo>
                  <a:pt x="3127" y="1640"/>
                </a:lnTo>
                <a:lnTo>
                  <a:pt x="3128" y="1640"/>
                </a:lnTo>
                <a:lnTo>
                  <a:pt x="3128" y="1639"/>
                </a:lnTo>
                <a:lnTo>
                  <a:pt x="3129" y="1639"/>
                </a:lnTo>
                <a:lnTo>
                  <a:pt x="3129" y="1640"/>
                </a:lnTo>
                <a:lnTo>
                  <a:pt x="3130" y="1640"/>
                </a:lnTo>
                <a:lnTo>
                  <a:pt x="3131" y="1640"/>
                </a:lnTo>
                <a:lnTo>
                  <a:pt x="3130" y="1642"/>
                </a:lnTo>
                <a:lnTo>
                  <a:pt x="3131" y="1640"/>
                </a:lnTo>
                <a:lnTo>
                  <a:pt x="3131" y="1639"/>
                </a:lnTo>
                <a:lnTo>
                  <a:pt x="3132" y="1640"/>
                </a:lnTo>
                <a:lnTo>
                  <a:pt x="3134" y="1640"/>
                </a:lnTo>
                <a:lnTo>
                  <a:pt x="3134" y="1642"/>
                </a:lnTo>
                <a:lnTo>
                  <a:pt x="3132" y="1642"/>
                </a:lnTo>
                <a:lnTo>
                  <a:pt x="3132" y="1643"/>
                </a:lnTo>
                <a:lnTo>
                  <a:pt x="3134" y="1643"/>
                </a:lnTo>
                <a:lnTo>
                  <a:pt x="3135" y="1643"/>
                </a:lnTo>
                <a:lnTo>
                  <a:pt x="3135" y="1642"/>
                </a:lnTo>
                <a:lnTo>
                  <a:pt x="3136" y="1642"/>
                </a:lnTo>
                <a:lnTo>
                  <a:pt x="3136" y="1643"/>
                </a:lnTo>
                <a:lnTo>
                  <a:pt x="3137" y="1643"/>
                </a:lnTo>
                <a:lnTo>
                  <a:pt x="3137" y="1644"/>
                </a:lnTo>
                <a:lnTo>
                  <a:pt x="3137" y="1645"/>
                </a:lnTo>
                <a:lnTo>
                  <a:pt x="3136" y="1645"/>
                </a:lnTo>
                <a:lnTo>
                  <a:pt x="3136" y="1646"/>
                </a:lnTo>
                <a:lnTo>
                  <a:pt x="3135" y="1646"/>
                </a:lnTo>
                <a:lnTo>
                  <a:pt x="3135" y="1647"/>
                </a:lnTo>
                <a:lnTo>
                  <a:pt x="3134" y="1647"/>
                </a:lnTo>
                <a:lnTo>
                  <a:pt x="3134" y="1646"/>
                </a:lnTo>
                <a:lnTo>
                  <a:pt x="3132" y="1646"/>
                </a:lnTo>
                <a:lnTo>
                  <a:pt x="3131" y="1646"/>
                </a:lnTo>
                <a:lnTo>
                  <a:pt x="3130" y="1645"/>
                </a:lnTo>
                <a:lnTo>
                  <a:pt x="3129" y="1645"/>
                </a:lnTo>
                <a:lnTo>
                  <a:pt x="3128" y="1645"/>
                </a:lnTo>
                <a:lnTo>
                  <a:pt x="3128" y="1644"/>
                </a:lnTo>
                <a:lnTo>
                  <a:pt x="3127" y="1644"/>
                </a:lnTo>
                <a:lnTo>
                  <a:pt x="3126" y="1644"/>
                </a:lnTo>
                <a:lnTo>
                  <a:pt x="3125" y="1644"/>
                </a:lnTo>
                <a:lnTo>
                  <a:pt x="3123" y="1644"/>
                </a:lnTo>
                <a:lnTo>
                  <a:pt x="3123" y="1643"/>
                </a:lnTo>
                <a:lnTo>
                  <a:pt x="3122" y="1643"/>
                </a:lnTo>
                <a:lnTo>
                  <a:pt x="3122" y="1644"/>
                </a:lnTo>
                <a:lnTo>
                  <a:pt x="3122" y="1643"/>
                </a:lnTo>
                <a:lnTo>
                  <a:pt x="3121" y="1643"/>
                </a:lnTo>
                <a:lnTo>
                  <a:pt x="3120" y="1642"/>
                </a:lnTo>
                <a:lnTo>
                  <a:pt x="3119" y="1642"/>
                </a:lnTo>
                <a:lnTo>
                  <a:pt x="3118" y="1642"/>
                </a:lnTo>
                <a:lnTo>
                  <a:pt x="3117" y="1642"/>
                </a:lnTo>
                <a:lnTo>
                  <a:pt x="3115" y="1642"/>
                </a:lnTo>
                <a:lnTo>
                  <a:pt x="3115" y="1640"/>
                </a:lnTo>
                <a:lnTo>
                  <a:pt x="3114" y="1640"/>
                </a:lnTo>
                <a:lnTo>
                  <a:pt x="3113" y="1640"/>
                </a:lnTo>
                <a:lnTo>
                  <a:pt x="3111" y="1639"/>
                </a:lnTo>
                <a:lnTo>
                  <a:pt x="3110" y="1638"/>
                </a:lnTo>
                <a:lnTo>
                  <a:pt x="3110" y="1639"/>
                </a:lnTo>
                <a:lnTo>
                  <a:pt x="3109" y="1638"/>
                </a:lnTo>
                <a:lnTo>
                  <a:pt x="3108" y="1638"/>
                </a:lnTo>
                <a:lnTo>
                  <a:pt x="3106" y="1638"/>
                </a:lnTo>
                <a:lnTo>
                  <a:pt x="3105" y="1638"/>
                </a:lnTo>
                <a:lnTo>
                  <a:pt x="3104" y="1638"/>
                </a:lnTo>
                <a:lnTo>
                  <a:pt x="3103" y="1638"/>
                </a:lnTo>
                <a:lnTo>
                  <a:pt x="3103" y="1637"/>
                </a:lnTo>
                <a:lnTo>
                  <a:pt x="3103" y="1638"/>
                </a:lnTo>
                <a:lnTo>
                  <a:pt x="3103" y="1637"/>
                </a:lnTo>
                <a:lnTo>
                  <a:pt x="3102" y="1637"/>
                </a:lnTo>
                <a:lnTo>
                  <a:pt x="3101" y="1637"/>
                </a:lnTo>
                <a:lnTo>
                  <a:pt x="3100" y="1637"/>
                </a:lnTo>
                <a:lnTo>
                  <a:pt x="3098" y="1637"/>
                </a:lnTo>
                <a:lnTo>
                  <a:pt x="3098" y="1636"/>
                </a:lnTo>
                <a:lnTo>
                  <a:pt x="3097" y="1636"/>
                </a:lnTo>
                <a:lnTo>
                  <a:pt x="3096" y="1636"/>
                </a:lnTo>
                <a:lnTo>
                  <a:pt x="3095" y="1636"/>
                </a:lnTo>
                <a:lnTo>
                  <a:pt x="3094" y="1636"/>
                </a:lnTo>
                <a:lnTo>
                  <a:pt x="3093" y="1636"/>
                </a:lnTo>
                <a:lnTo>
                  <a:pt x="3093" y="1635"/>
                </a:lnTo>
                <a:lnTo>
                  <a:pt x="3092" y="1635"/>
                </a:lnTo>
                <a:lnTo>
                  <a:pt x="3090" y="1635"/>
                </a:lnTo>
                <a:lnTo>
                  <a:pt x="3089" y="1635"/>
                </a:lnTo>
                <a:lnTo>
                  <a:pt x="3088" y="1635"/>
                </a:lnTo>
                <a:lnTo>
                  <a:pt x="3087" y="1635"/>
                </a:lnTo>
                <a:lnTo>
                  <a:pt x="3086" y="1634"/>
                </a:lnTo>
                <a:lnTo>
                  <a:pt x="3085" y="1634"/>
                </a:lnTo>
                <a:lnTo>
                  <a:pt x="3084" y="1634"/>
                </a:lnTo>
                <a:lnTo>
                  <a:pt x="3083" y="1634"/>
                </a:lnTo>
                <a:lnTo>
                  <a:pt x="3081" y="1634"/>
                </a:lnTo>
                <a:lnTo>
                  <a:pt x="3080" y="1634"/>
                </a:lnTo>
                <a:lnTo>
                  <a:pt x="3079" y="1633"/>
                </a:lnTo>
                <a:lnTo>
                  <a:pt x="3078" y="1633"/>
                </a:lnTo>
                <a:lnTo>
                  <a:pt x="3077" y="1633"/>
                </a:lnTo>
                <a:lnTo>
                  <a:pt x="3075" y="1633"/>
                </a:lnTo>
                <a:lnTo>
                  <a:pt x="3073" y="1633"/>
                </a:lnTo>
                <a:lnTo>
                  <a:pt x="3072" y="1633"/>
                </a:lnTo>
                <a:lnTo>
                  <a:pt x="3071" y="1633"/>
                </a:lnTo>
                <a:lnTo>
                  <a:pt x="3070" y="1633"/>
                </a:lnTo>
                <a:lnTo>
                  <a:pt x="3069" y="1631"/>
                </a:lnTo>
                <a:lnTo>
                  <a:pt x="3068" y="1631"/>
                </a:lnTo>
                <a:lnTo>
                  <a:pt x="3067" y="1631"/>
                </a:lnTo>
                <a:lnTo>
                  <a:pt x="3066" y="1631"/>
                </a:lnTo>
                <a:lnTo>
                  <a:pt x="3064" y="1631"/>
                </a:lnTo>
                <a:lnTo>
                  <a:pt x="3063" y="1631"/>
                </a:lnTo>
                <a:lnTo>
                  <a:pt x="3062" y="1631"/>
                </a:lnTo>
                <a:lnTo>
                  <a:pt x="3061" y="1631"/>
                </a:lnTo>
                <a:lnTo>
                  <a:pt x="3060" y="1631"/>
                </a:lnTo>
                <a:lnTo>
                  <a:pt x="3059" y="1631"/>
                </a:lnTo>
                <a:lnTo>
                  <a:pt x="3058" y="1631"/>
                </a:lnTo>
                <a:lnTo>
                  <a:pt x="3056" y="1631"/>
                </a:lnTo>
                <a:lnTo>
                  <a:pt x="3055" y="1631"/>
                </a:lnTo>
                <a:lnTo>
                  <a:pt x="3054" y="1631"/>
                </a:lnTo>
                <a:lnTo>
                  <a:pt x="3053" y="1631"/>
                </a:lnTo>
                <a:lnTo>
                  <a:pt x="3052" y="1631"/>
                </a:lnTo>
                <a:lnTo>
                  <a:pt x="3051" y="1631"/>
                </a:lnTo>
                <a:lnTo>
                  <a:pt x="3050" y="1631"/>
                </a:lnTo>
                <a:lnTo>
                  <a:pt x="3049" y="1631"/>
                </a:lnTo>
                <a:lnTo>
                  <a:pt x="3047" y="1631"/>
                </a:lnTo>
                <a:lnTo>
                  <a:pt x="3046" y="1631"/>
                </a:lnTo>
                <a:lnTo>
                  <a:pt x="3045" y="1631"/>
                </a:lnTo>
                <a:lnTo>
                  <a:pt x="3044" y="1631"/>
                </a:lnTo>
                <a:lnTo>
                  <a:pt x="3043" y="1631"/>
                </a:lnTo>
                <a:lnTo>
                  <a:pt x="3042" y="1631"/>
                </a:lnTo>
                <a:lnTo>
                  <a:pt x="3041" y="1631"/>
                </a:lnTo>
                <a:lnTo>
                  <a:pt x="3039" y="1631"/>
                </a:lnTo>
                <a:lnTo>
                  <a:pt x="3038" y="1631"/>
                </a:lnTo>
                <a:lnTo>
                  <a:pt x="3037" y="1631"/>
                </a:lnTo>
                <a:lnTo>
                  <a:pt x="3036" y="1631"/>
                </a:lnTo>
                <a:lnTo>
                  <a:pt x="3035" y="1631"/>
                </a:lnTo>
                <a:lnTo>
                  <a:pt x="3031" y="1631"/>
                </a:lnTo>
                <a:lnTo>
                  <a:pt x="3029" y="1631"/>
                </a:lnTo>
                <a:lnTo>
                  <a:pt x="3028" y="1631"/>
                </a:lnTo>
                <a:lnTo>
                  <a:pt x="3027" y="1631"/>
                </a:lnTo>
                <a:lnTo>
                  <a:pt x="3027" y="1630"/>
                </a:lnTo>
                <a:lnTo>
                  <a:pt x="3027" y="1629"/>
                </a:lnTo>
                <a:lnTo>
                  <a:pt x="3028" y="1629"/>
                </a:lnTo>
                <a:lnTo>
                  <a:pt x="3028" y="1630"/>
                </a:lnTo>
                <a:lnTo>
                  <a:pt x="3029" y="1630"/>
                </a:lnTo>
                <a:lnTo>
                  <a:pt x="3030" y="1630"/>
                </a:lnTo>
                <a:lnTo>
                  <a:pt x="3031" y="1630"/>
                </a:lnTo>
                <a:lnTo>
                  <a:pt x="3033" y="1630"/>
                </a:lnTo>
                <a:lnTo>
                  <a:pt x="3034" y="1630"/>
                </a:lnTo>
                <a:lnTo>
                  <a:pt x="3035" y="1630"/>
                </a:lnTo>
                <a:lnTo>
                  <a:pt x="3036" y="1630"/>
                </a:lnTo>
                <a:lnTo>
                  <a:pt x="3037" y="1630"/>
                </a:lnTo>
                <a:lnTo>
                  <a:pt x="3037" y="1629"/>
                </a:lnTo>
                <a:lnTo>
                  <a:pt x="3037" y="1630"/>
                </a:lnTo>
                <a:lnTo>
                  <a:pt x="3038" y="1630"/>
                </a:lnTo>
                <a:lnTo>
                  <a:pt x="3039" y="1630"/>
                </a:lnTo>
                <a:lnTo>
                  <a:pt x="3041" y="1630"/>
                </a:lnTo>
                <a:lnTo>
                  <a:pt x="3042" y="1630"/>
                </a:lnTo>
                <a:lnTo>
                  <a:pt x="3042" y="1629"/>
                </a:lnTo>
                <a:lnTo>
                  <a:pt x="3043" y="1629"/>
                </a:lnTo>
                <a:lnTo>
                  <a:pt x="3044" y="1629"/>
                </a:lnTo>
                <a:lnTo>
                  <a:pt x="3044" y="1630"/>
                </a:lnTo>
                <a:lnTo>
                  <a:pt x="3044" y="1629"/>
                </a:lnTo>
                <a:lnTo>
                  <a:pt x="3044" y="1630"/>
                </a:lnTo>
                <a:lnTo>
                  <a:pt x="3044" y="1629"/>
                </a:lnTo>
                <a:lnTo>
                  <a:pt x="3041" y="1629"/>
                </a:lnTo>
                <a:lnTo>
                  <a:pt x="3039" y="1627"/>
                </a:lnTo>
                <a:lnTo>
                  <a:pt x="3038" y="1627"/>
                </a:lnTo>
                <a:lnTo>
                  <a:pt x="3038" y="1628"/>
                </a:lnTo>
                <a:lnTo>
                  <a:pt x="3038" y="1629"/>
                </a:lnTo>
                <a:lnTo>
                  <a:pt x="3038" y="1628"/>
                </a:lnTo>
                <a:lnTo>
                  <a:pt x="3038" y="1627"/>
                </a:lnTo>
                <a:lnTo>
                  <a:pt x="3037" y="1627"/>
                </a:lnTo>
                <a:lnTo>
                  <a:pt x="3038" y="1627"/>
                </a:lnTo>
                <a:lnTo>
                  <a:pt x="3038" y="1626"/>
                </a:lnTo>
                <a:lnTo>
                  <a:pt x="3038" y="1625"/>
                </a:lnTo>
                <a:lnTo>
                  <a:pt x="3039" y="1625"/>
                </a:lnTo>
                <a:lnTo>
                  <a:pt x="3039" y="1623"/>
                </a:lnTo>
                <a:lnTo>
                  <a:pt x="3039" y="1622"/>
                </a:lnTo>
                <a:lnTo>
                  <a:pt x="3039" y="1621"/>
                </a:lnTo>
                <a:lnTo>
                  <a:pt x="3041" y="1621"/>
                </a:lnTo>
                <a:lnTo>
                  <a:pt x="3041" y="1620"/>
                </a:lnTo>
                <a:lnTo>
                  <a:pt x="3041" y="1619"/>
                </a:lnTo>
                <a:lnTo>
                  <a:pt x="3041" y="1618"/>
                </a:lnTo>
                <a:lnTo>
                  <a:pt x="3041" y="1617"/>
                </a:lnTo>
                <a:lnTo>
                  <a:pt x="3041" y="1618"/>
                </a:lnTo>
                <a:lnTo>
                  <a:pt x="3042" y="1618"/>
                </a:lnTo>
                <a:lnTo>
                  <a:pt x="3042" y="1617"/>
                </a:lnTo>
                <a:lnTo>
                  <a:pt x="3041" y="1617"/>
                </a:lnTo>
                <a:lnTo>
                  <a:pt x="3039" y="1617"/>
                </a:lnTo>
                <a:lnTo>
                  <a:pt x="3041" y="1617"/>
                </a:lnTo>
                <a:lnTo>
                  <a:pt x="3041" y="1618"/>
                </a:lnTo>
                <a:lnTo>
                  <a:pt x="3039" y="1617"/>
                </a:lnTo>
                <a:lnTo>
                  <a:pt x="3038" y="1617"/>
                </a:lnTo>
                <a:lnTo>
                  <a:pt x="3038" y="1615"/>
                </a:lnTo>
                <a:lnTo>
                  <a:pt x="3037" y="1615"/>
                </a:lnTo>
                <a:lnTo>
                  <a:pt x="3037" y="1614"/>
                </a:lnTo>
                <a:lnTo>
                  <a:pt x="3038" y="1614"/>
                </a:lnTo>
                <a:lnTo>
                  <a:pt x="3037" y="1614"/>
                </a:lnTo>
                <a:lnTo>
                  <a:pt x="3038" y="1614"/>
                </a:lnTo>
                <a:lnTo>
                  <a:pt x="3038" y="1613"/>
                </a:lnTo>
                <a:lnTo>
                  <a:pt x="3037" y="1613"/>
                </a:lnTo>
                <a:lnTo>
                  <a:pt x="3037" y="1612"/>
                </a:lnTo>
                <a:lnTo>
                  <a:pt x="3038" y="1612"/>
                </a:lnTo>
                <a:lnTo>
                  <a:pt x="3038" y="1611"/>
                </a:lnTo>
                <a:lnTo>
                  <a:pt x="3037" y="1611"/>
                </a:lnTo>
                <a:lnTo>
                  <a:pt x="3037" y="1610"/>
                </a:lnTo>
                <a:lnTo>
                  <a:pt x="3036" y="1610"/>
                </a:lnTo>
                <a:lnTo>
                  <a:pt x="3036" y="1609"/>
                </a:lnTo>
                <a:lnTo>
                  <a:pt x="3036" y="1608"/>
                </a:lnTo>
                <a:lnTo>
                  <a:pt x="3037" y="1608"/>
                </a:lnTo>
                <a:lnTo>
                  <a:pt x="3037" y="1606"/>
                </a:lnTo>
                <a:lnTo>
                  <a:pt x="3035" y="1608"/>
                </a:lnTo>
                <a:lnTo>
                  <a:pt x="3035" y="1606"/>
                </a:lnTo>
                <a:lnTo>
                  <a:pt x="3035" y="1608"/>
                </a:lnTo>
                <a:lnTo>
                  <a:pt x="3034" y="1608"/>
                </a:lnTo>
                <a:lnTo>
                  <a:pt x="3033" y="1608"/>
                </a:lnTo>
                <a:lnTo>
                  <a:pt x="3033" y="1609"/>
                </a:lnTo>
                <a:lnTo>
                  <a:pt x="3033" y="1610"/>
                </a:lnTo>
                <a:lnTo>
                  <a:pt x="3034" y="1610"/>
                </a:lnTo>
                <a:lnTo>
                  <a:pt x="3034" y="1611"/>
                </a:lnTo>
                <a:lnTo>
                  <a:pt x="3033" y="1611"/>
                </a:lnTo>
                <a:lnTo>
                  <a:pt x="3033" y="1612"/>
                </a:lnTo>
                <a:lnTo>
                  <a:pt x="3033" y="1613"/>
                </a:lnTo>
                <a:lnTo>
                  <a:pt x="3031" y="1613"/>
                </a:lnTo>
                <a:lnTo>
                  <a:pt x="3033" y="1613"/>
                </a:lnTo>
                <a:lnTo>
                  <a:pt x="3033" y="1614"/>
                </a:lnTo>
                <a:lnTo>
                  <a:pt x="3034" y="1614"/>
                </a:lnTo>
                <a:lnTo>
                  <a:pt x="3034" y="1615"/>
                </a:lnTo>
                <a:lnTo>
                  <a:pt x="3033" y="1615"/>
                </a:lnTo>
                <a:lnTo>
                  <a:pt x="3033" y="1614"/>
                </a:lnTo>
                <a:lnTo>
                  <a:pt x="3033" y="1615"/>
                </a:lnTo>
                <a:lnTo>
                  <a:pt x="3031" y="1615"/>
                </a:lnTo>
                <a:lnTo>
                  <a:pt x="3031" y="1617"/>
                </a:lnTo>
                <a:lnTo>
                  <a:pt x="3033" y="1617"/>
                </a:lnTo>
                <a:lnTo>
                  <a:pt x="3033" y="1615"/>
                </a:lnTo>
                <a:lnTo>
                  <a:pt x="3034" y="1615"/>
                </a:lnTo>
                <a:lnTo>
                  <a:pt x="3034" y="1617"/>
                </a:lnTo>
                <a:lnTo>
                  <a:pt x="3033" y="1617"/>
                </a:lnTo>
                <a:lnTo>
                  <a:pt x="3034" y="1617"/>
                </a:lnTo>
                <a:lnTo>
                  <a:pt x="3034" y="1618"/>
                </a:lnTo>
                <a:lnTo>
                  <a:pt x="3034" y="1619"/>
                </a:lnTo>
                <a:lnTo>
                  <a:pt x="3035" y="1619"/>
                </a:lnTo>
                <a:lnTo>
                  <a:pt x="3035" y="1620"/>
                </a:lnTo>
                <a:lnTo>
                  <a:pt x="3035" y="1621"/>
                </a:lnTo>
                <a:lnTo>
                  <a:pt x="3034" y="1621"/>
                </a:lnTo>
                <a:lnTo>
                  <a:pt x="3033" y="1621"/>
                </a:lnTo>
                <a:lnTo>
                  <a:pt x="3033" y="1622"/>
                </a:lnTo>
                <a:lnTo>
                  <a:pt x="3031" y="1622"/>
                </a:lnTo>
                <a:lnTo>
                  <a:pt x="3030" y="1623"/>
                </a:lnTo>
                <a:lnTo>
                  <a:pt x="3029" y="1623"/>
                </a:lnTo>
                <a:lnTo>
                  <a:pt x="3030" y="1623"/>
                </a:lnTo>
                <a:lnTo>
                  <a:pt x="3029" y="1623"/>
                </a:lnTo>
                <a:lnTo>
                  <a:pt x="3029" y="1625"/>
                </a:lnTo>
                <a:lnTo>
                  <a:pt x="3029" y="1626"/>
                </a:lnTo>
                <a:lnTo>
                  <a:pt x="3028" y="1626"/>
                </a:lnTo>
                <a:lnTo>
                  <a:pt x="3027" y="1626"/>
                </a:lnTo>
                <a:lnTo>
                  <a:pt x="3026" y="1626"/>
                </a:lnTo>
                <a:lnTo>
                  <a:pt x="3026" y="1627"/>
                </a:lnTo>
                <a:lnTo>
                  <a:pt x="3026" y="1626"/>
                </a:lnTo>
                <a:lnTo>
                  <a:pt x="3025" y="1627"/>
                </a:lnTo>
                <a:lnTo>
                  <a:pt x="3026" y="1628"/>
                </a:lnTo>
                <a:lnTo>
                  <a:pt x="3026" y="1629"/>
                </a:lnTo>
                <a:lnTo>
                  <a:pt x="3025" y="1629"/>
                </a:lnTo>
                <a:lnTo>
                  <a:pt x="3024" y="1629"/>
                </a:lnTo>
                <a:lnTo>
                  <a:pt x="3024" y="1630"/>
                </a:lnTo>
                <a:lnTo>
                  <a:pt x="3022" y="1630"/>
                </a:lnTo>
                <a:lnTo>
                  <a:pt x="3022" y="1631"/>
                </a:lnTo>
                <a:lnTo>
                  <a:pt x="3021" y="1631"/>
                </a:lnTo>
                <a:lnTo>
                  <a:pt x="3020" y="1631"/>
                </a:lnTo>
                <a:lnTo>
                  <a:pt x="3019" y="1631"/>
                </a:lnTo>
                <a:lnTo>
                  <a:pt x="3018" y="1631"/>
                </a:lnTo>
                <a:lnTo>
                  <a:pt x="3017" y="1631"/>
                </a:lnTo>
                <a:lnTo>
                  <a:pt x="3014" y="1631"/>
                </a:lnTo>
                <a:lnTo>
                  <a:pt x="3013" y="1631"/>
                </a:lnTo>
                <a:lnTo>
                  <a:pt x="3012" y="1631"/>
                </a:lnTo>
                <a:lnTo>
                  <a:pt x="3011" y="1631"/>
                </a:lnTo>
                <a:lnTo>
                  <a:pt x="3010" y="1631"/>
                </a:lnTo>
                <a:lnTo>
                  <a:pt x="3009" y="1631"/>
                </a:lnTo>
                <a:lnTo>
                  <a:pt x="3007" y="1631"/>
                </a:lnTo>
                <a:lnTo>
                  <a:pt x="3005" y="1633"/>
                </a:lnTo>
                <a:lnTo>
                  <a:pt x="3004" y="1633"/>
                </a:lnTo>
                <a:lnTo>
                  <a:pt x="3003" y="1633"/>
                </a:lnTo>
                <a:lnTo>
                  <a:pt x="3001" y="1633"/>
                </a:lnTo>
                <a:lnTo>
                  <a:pt x="2999" y="1633"/>
                </a:lnTo>
                <a:lnTo>
                  <a:pt x="2997" y="1633"/>
                </a:lnTo>
                <a:lnTo>
                  <a:pt x="2996" y="1633"/>
                </a:lnTo>
                <a:lnTo>
                  <a:pt x="2994" y="1634"/>
                </a:lnTo>
                <a:lnTo>
                  <a:pt x="2992" y="1634"/>
                </a:lnTo>
                <a:lnTo>
                  <a:pt x="2991" y="1634"/>
                </a:lnTo>
                <a:lnTo>
                  <a:pt x="2988" y="1634"/>
                </a:lnTo>
                <a:lnTo>
                  <a:pt x="2986" y="1634"/>
                </a:lnTo>
                <a:lnTo>
                  <a:pt x="2985" y="1634"/>
                </a:lnTo>
                <a:lnTo>
                  <a:pt x="2983" y="1635"/>
                </a:lnTo>
                <a:lnTo>
                  <a:pt x="2982" y="1635"/>
                </a:lnTo>
                <a:lnTo>
                  <a:pt x="2979" y="1635"/>
                </a:lnTo>
                <a:lnTo>
                  <a:pt x="2978" y="1635"/>
                </a:lnTo>
                <a:lnTo>
                  <a:pt x="2975" y="1636"/>
                </a:lnTo>
                <a:lnTo>
                  <a:pt x="2972" y="1636"/>
                </a:lnTo>
                <a:lnTo>
                  <a:pt x="2971" y="1636"/>
                </a:lnTo>
                <a:lnTo>
                  <a:pt x="2966" y="1637"/>
                </a:lnTo>
                <a:lnTo>
                  <a:pt x="2963" y="1638"/>
                </a:lnTo>
                <a:lnTo>
                  <a:pt x="2962" y="1638"/>
                </a:lnTo>
                <a:lnTo>
                  <a:pt x="2960" y="1639"/>
                </a:lnTo>
                <a:lnTo>
                  <a:pt x="2959" y="1639"/>
                </a:lnTo>
                <a:lnTo>
                  <a:pt x="2958" y="1639"/>
                </a:lnTo>
                <a:lnTo>
                  <a:pt x="2957" y="1639"/>
                </a:lnTo>
                <a:lnTo>
                  <a:pt x="2957" y="1638"/>
                </a:lnTo>
                <a:lnTo>
                  <a:pt x="2955" y="1638"/>
                </a:lnTo>
                <a:lnTo>
                  <a:pt x="2955" y="1637"/>
                </a:lnTo>
                <a:lnTo>
                  <a:pt x="2955" y="1638"/>
                </a:lnTo>
                <a:lnTo>
                  <a:pt x="2955" y="1637"/>
                </a:lnTo>
                <a:lnTo>
                  <a:pt x="2954" y="1637"/>
                </a:lnTo>
                <a:lnTo>
                  <a:pt x="2954" y="1636"/>
                </a:lnTo>
                <a:lnTo>
                  <a:pt x="2953" y="1636"/>
                </a:lnTo>
                <a:lnTo>
                  <a:pt x="2953" y="1635"/>
                </a:lnTo>
                <a:lnTo>
                  <a:pt x="2954" y="1635"/>
                </a:lnTo>
                <a:lnTo>
                  <a:pt x="2954" y="1636"/>
                </a:lnTo>
                <a:lnTo>
                  <a:pt x="2955" y="1636"/>
                </a:lnTo>
                <a:lnTo>
                  <a:pt x="2957" y="1636"/>
                </a:lnTo>
                <a:lnTo>
                  <a:pt x="2957" y="1637"/>
                </a:lnTo>
                <a:lnTo>
                  <a:pt x="2957" y="1636"/>
                </a:lnTo>
                <a:lnTo>
                  <a:pt x="2958" y="1636"/>
                </a:lnTo>
                <a:lnTo>
                  <a:pt x="2957" y="1636"/>
                </a:lnTo>
                <a:lnTo>
                  <a:pt x="2958" y="1636"/>
                </a:lnTo>
                <a:lnTo>
                  <a:pt x="2958" y="1635"/>
                </a:lnTo>
                <a:lnTo>
                  <a:pt x="2957" y="1635"/>
                </a:lnTo>
                <a:lnTo>
                  <a:pt x="2958" y="1635"/>
                </a:lnTo>
                <a:lnTo>
                  <a:pt x="2958" y="1634"/>
                </a:lnTo>
                <a:lnTo>
                  <a:pt x="2959" y="1634"/>
                </a:lnTo>
                <a:lnTo>
                  <a:pt x="2959" y="1633"/>
                </a:lnTo>
                <a:lnTo>
                  <a:pt x="2960" y="1633"/>
                </a:lnTo>
                <a:lnTo>
                  <a:pt x="2961" y="1633"/>
                </a:lnTo>
                <a:lnTo>
                  <a:pt x="2961" y="1634"/>
                </a:lnTo>
                <a:lnTo>
                  <a:pt x="2962" y="1634"/>
                </a:lnTo>
                <a:lnTo>
                  <a:pt x="2963" y="1633"/>
                </a:lnTo>
                <a:lnTo>
                  <a:pt x="2963" y="1630"/>
                </a:lnTo>
                <a:lnTo>
                  <a:pt x="2965" y="1631"/>
                </a:lnTo>
                <a:lnTo>
                  <a:pt x="2965" y="1630"/>
                </a:lnTo>
                <a:lnTo>
                  <a:pt x="2965" y="1629"/>
                </a:lnTo>
                <a:lnTo>
                  <a:pt x="2965" y="1628"/>
                </a:lnTo>
                <a:lnTo>
                  <a:pt x="2965" y="1627"/>
                </a:lnTo>
                <a:lnTo>
                  <a:pt x="2963" y="1627"/>
                </a:lnTo>
                <a:lnTo>
                  <a:pt x="2963" y="1626"/>
                </a:lnTo>
                <a:lnTo>
                  <a:pt x="2965" y="1626"/>
                </a:lnTo>
                <a:lnTo>
                  <a:pt x="2965" y="1625"/>
                </a:lnTo>
                <a:lnTo>
                  <a:pt x="2965" y="1623"/>
                </a:lnTo>
                <a:lnTo>
                  <a:pt x="2966" y="1623"/>
                </a:lnTo>
                <a:lnTo>
                  <a:pt x="2967" y="1623"/>
                </a:lnTo>
                <a:lnTo>
                  <a:pt x="2968" y="1623"/>
                </a:lnTo>
                <a:lnTo>
                  <a:pt x="2967" y="1623"/>
                </a:lnTo>
                <a:lnTo>
                  <a:pt x="2968" y="1623"/>
                </a:lnTo>
                <a:lnTo>
                  <a:pt x="2968" y="1625"/>
                </a:lnTo>
                <a:lnTo>
                  <a:pt x="2969" y="1625"/>
                </a:lnTo>
                <a:lnTo>
                  <a:pt x="2968" y="1625"/>
                </a:lnTo>
                <a:lnTo>
                  <a:pt x="2969" y="1625"/>
                </a:lnTo>
                <a:lnTo>
                  <a:pt x="2968" y="1625"/>
                </a:lnTo>
                <a:lnTo>
                  <a:pt x="2968" y="1623"/>
                </a:lnTo>
                <a:lnTo>
                  <a:pt x="2969" y="1623"/>
                </a:lnTo>
                <a:lnTo>
                  <a:pt x="2970" y="1622"/>
                </a:lnTo>
                <a:lnTo>
                  <a:pt x="2970" y="1623"/>
                </a:lnTo>
                <a:lnTo>
                  <a:pt x="2970" y="1622"/>
                </a:lnTo>
                <a:lnTo>
                  <a:pt x="2971" y="1622"/>
                </a:lnTo>
                <a:lnTo>
                  <a:pt x="2971" y="1621"/>
                </a:lnTo>
                <a:lnTo>
                  <a:pt x="2972" y="1621"/>
                </a:lnTo>
                <a:lnTo>
                  <a:pt x="2972" y="1622"/>
                </a:lnTo>
                <a:lnTo>
                  <a:pt x="2974" y="1622"/>
                </a:lnTo>
                <a:lnTo>
                  <a:pt x="2972" y="1622"/>
                </a:lnTo>
                <a:lnTo>
                  <a:pt x="2972" y="1621"/>
                </a:lnTo>
                <a:lnTo>
                  <a:pt x="2972" y="1620"/>
                </a:lnTo>
                <a:lnTo>
                  <a:pt x="2971" y="1620"/>
                </a:lnTo>
                <a:lnTo>
                  <a:pt x="2972" y="1620"/>
                </a:lnTo>
                <a:lnTo>
                  <a:pt x="2974" y="1619"/>
                </a:lnTo>
                <a:lnTo>
                  <a:pt x="2972" y="1619"/>
                </a:lnTo>
                <a:lnTo>
                  <a:pt x="2971" y="1619"/>
                </a:lnTo>
                <a:lnTo>
                  <a:pt x="2970" y="1619"/>
                </a:lnTo>
                <a:lnTo>
                  <a:pt x="2971" y="1619"/>
                </a:lnTo>
                <a:lnTo>
                  <a:pt x="2971" y="1620"/>
                </a:lnTo>
                <a:lnTo>
                  <a:pt x="2970" y="1620"/>
                </a:lnTo>
                <a:lnTo>
                  <a:pt x="2970" y="1621"/>
                </a:lnTo>
                <a:lnTo>
                  <a:pt x="2969" y="1621"/>
                </a:lnTo>
                <a:lnTo>
                  <a:pt x="2969" y="1622"/>
                </a:lnTo>
                <a:lnTo>
                  <a:pt x="2968" y="1622"/>
                </a:lnTo>
                <a:lnTo>
                  <a:pt x="2968" y="1621"/>
                </a:lnTo>
                <a:lnTo>
                  <a:pt x="2967" y="1621"/>
                </a:lnTo>
                <a:lnTo>
                  <a:pt x="2967" y="1620"/>
                </a:lnTo>
                <a:lnTo>
                  <a:pt x="2967" y="1621"/>
                </a:lnTo>
                <a:lnTo>
                  <a:pt x="2966" y="1621"/>
                </a:lnTo>
                <a:lnTo>
                  <a:pt x="2965" y="1622"/>
                </a:lnTo>
                <a:lnTo>
                  <a:pt x="2965" y="1621"/>
                </a:lnTo>
                <a:lnTo>
                  <a:pt x="2965" y="1620"/>
                </a:lnTo>
                <a:lnTo>
                  <a:pt x="2965" y="1619"/>
                </a:lnTo>
                <a:lnTo>
                  <a:pt x="2963" y="1619"/>
                </a:lnTo>
                <a:lnTo>
                  <a:pt x="2963" y="1618"/>
                </a:lnTo>
                <a:lnTo>
                  <a:pt x="2963" y="1617"/>
                </a:lnTo>
                <a:lnTo>
                  <a:pt x="2962" y="1617"/>
                </a:lnTo>
                <a:lnTo>
                  <a:pt x="2962" y="1615"/>
                </a:lnTo>
                <a:lnTo>
                  <a:pt x="2963" y="1615"/>
                </a:lnTo>
                <a:lnTo>
                  <a:pt x="2962" y="1615"/>
                </a:lnTo>
                <a:lnTo>
                  <a:pt x="2963" y="1615"/>
                </a:lnTo>
                <a:lnTo>
                  <a:pt x="2963" y="1614"/>
                </a:lnTo>
                <a:lnTo>
                  <a:pt x="2963" y="1613"/>
                </a:lnTo>
                <a:lnTo>
                  <a:pt x="2963" y="1612"/>
                </a:lnTo>
                <a:lnTo>
                  <a:pt x="2965" y="1612"/>
                </a:lnTo>
                <a:lnTo>
                  <a:pt x="2965" y="1613"/>
                </a:lnTo>
                <a:lnTo>
                  <a:pt x="2966" y="1613"/>
                </a:lnTo>
                <a:lnTo>
                  <a:pt x="2966" y="1612"/>
                </a:lnTo>
                <a:lnTo>
                  <a:pt x="2966" y="1613"/>
                </a:lnTo>
                <a:lnTo>
                  <a:pt x="2967" y="1613"/>
                </a:lnTo>
                <a:lnTo>
                  <a:pt x="2966" y="1613"/>
                </a:lnTo>
                <a:lnTo>
                  <a:pt x="2966" y="1612"/>
                </a:lnTo>
                <a:lnTo>
                  <a:pt x="2965" y="1612"/>
                </a:lnTo>
                <a:lnTo>
                  <a:pt x="2965" y="1611"/>
                </a:lnTo>
                <a:lnTo>
                  <a:pt x="2965" y="1610"/>
                </a:lnTo>
                <a:lnTo>
                  <a:pt x="2965" y="1611"/>
                </a:lnTo>
                <a:lnTo>
                  <a:pt x="2963" y="1611"/>
                </a:lnTo>
                <a:lnTo>
                  <a:pt x="2963" y="1610"/>
                </a:lnTo>
                <a:lnTo>
                  <a:pt x="2963" y="1611"/>
                </a:lnTo>
                <a:lnTo>
                  <a:pt x="2962" y="1611"/>
                </a:lnTo>
                <a:lnTo>
                  <a:pt x="2962" y="1610"/>
                </a:lnTo>
                <a:lnTo>
                  <a:pt x="2961" y="1610"/>
                </a:lnTo>
                <a:lnTo>
                  <a:pt x="2961" y="1609"/>
                </a:lnTo>
                <a:lnTo>
                  <a:pt x="2962" y="1609"/>
                </a:lnTo>
                <a:lnTo>
                  <a:pt x="2962" y="1608"/>
                </a:lnTo>
                <a:lnTo>
                  <a:pt x="2963" y="1608"/>
                </a:lnTo>
                <a:lnTo>
                  <a:pt x="2963" y="1606"/>
                </a:lnTo>
                <a:lnTo>
                  <a:pt x="2962" y="1606"/>
                </a:lnTo>
                <a:lnTo>
                  <a:pt x="2962" y="1608"/>
                </a:lnTo>
                <a:lnTo>
                  <a:pt x="2961" y="1608"/>
                </a:lnTo>
                <a:lnTo>
                  <a:pt x="2961" y="1609"/>
                </a:lnTo>
                <a:lnTo>
                  <a:pt x="2961" y="1610"/>
                </a:lnTo>
                <a:lnTo>
                  <a:pt x="2961" y="1609"/>
                </a:lnTo>
                <a:lnTo>
                  <a:pt x="2961" y="1610"/>
                </a:lnTo>
                <a:lnTo>
                  <a:pt x="2961" y="1611"/>
                </a:lnTo>
                <a:lnTo>
                  <a:pt x="2961" y="1612"/>
                </a:lnTo>
                <a:lnTo>
                  <a:pt x="2960" y="1612"/>
                </a:lnTo>
                <a:lnTo>
                  <a:pt x="2961" y="1613"/>
                </a:lnTo>
                <a:lnTo>
                  <a:pt x="2961" y="1614"/>
                </a:lnTo>
                <a:lnTo>
                  <a:pt x="2960" y="1614"/>
                </a:lnTo>
                <a:lnTo>
                  <a:pt x="2960" y="1615"/>
                </a:lnTo>
                <a:lnTo>
                  <a:pt x="2960" y="1614"/>
                </a:lnTo>
                <a:lnTo>
                  <a:pt x="2960" y="1615"/>
                </a:lnTo>
                <a:lnTo>
                  <a:pt x="2959" y="1615"/>
                </a:lnTo>
                <a:lnTo>
                  <a:pt x="2960" y="1615"/>
                </a:lnTo>
                <a:lnTo>
                  <a:pt x="2959" y="1615"/>
                </a:lnTo>
                <a:lnTo>
                  <a:pt x="2959" y="1617"/>
                </a:lnTo>
                <a:lnTo>
                  <a:pt x="2958" y="1617"/>
                </a:lnTo>
                <a:lnTo>
                  <a:pt x="2958" y="1615"/>
                </a:lnTo>
                <a:lnTo>
                  <a:pt x="2958" y="1617"/>
                </a:lnTo>
                <a:lnTo>
                  <a:pt x="2959" y="1617"/>
                </a:lnTo>
                <a:lnTo>
                  <a:pt x="2959" y="1618"/>
                </a:lnTo>
                <a:lnTo>
                  <a:pt x="2960" y="1618"/>
                </a:lnTo>
                <a:lnTo>
                  <a:pt x="2960" y="1619"/>
                </a:lnTo>
                <a:lnTo>
                  <a:pt x="2961" y="1619"/>
                </a:lnTo>
                <a:lnTo>
                  <a:pt x="2961" y="1620"/>
                </a:lnTo>
                <a:lnTo>
                  <a:pt x="2961" y="1621"/>
                </a:lnTo>
                <a:lnTo>
                  <a:pt x="2960" y="1621"/>
                </a:lnTo>
                <a:lnTo>
                  <a:pt x="2961" y="1621"/>
                </a:lnTo>
                <a:lnTo>
                  <a:pt x="2960" y="1621"/>
                </a:lnTo>
                <a:lnTo>
                  <a:pt x="2960" y="1622"/>
                </a:lnTo>
                <a:lnTo>
                  <a:pt x="2960" y="1621"/>
                </a:lnTo>
                <a:lnTo>
                  <a:pt x="2959" y="1621"/>
                </a:lnTo>
                <a:lnTo>
                  <a:pt x="2958" y="1621"/>
                </a:lnTo>
                <a:lnTo>
                  <a:pt x="2958" y="1622"/>
                </a:lnTo>
                <a:lnTo>
                  <a:pt x="2959" y="1622"/>
                </a:lnTo>
                <a:lnTo>
                  <a:pt x="2960" y="1622"/>
                </a:lnTo>
                <a:lnTo>
                  <a:pt x="2960" y="1623"/>
                </a:lnTo>
                <a:lnTo>
                  <a:pt x="2959" y="1625"/>
                </a:lnTo>
                <a:lnTo>
                  <a:pt x="2959" y="1626"/>
                </a:lnTo>
                <a:lnTo>
                  <a:pt x="2959" y="1627"/>
                </a:lnTo>
                <a:lnTo>
                  <a:pt x="2959" y="1628"/>
                </a:lnTo>
                <a:lnTo>
                  <a:pt x="2959" y="1629"/>
                </a:lnTo>
                <a:lnTo>
                  <a:pt x="2958" y="1629"/>
                </a:lnTo>
                <a:lnTo>
                  <a:pt x="2958" y="1630"/>
                </a:lnTo>
                <a:lnTo>
                  <a:pt x="2959" y="1630"/>
                </a:lnTo>
                <a:lnTo>
                  <a:pt x="2959" y="1631"/>
                </a:lnTo>
                <a:lnTo>
                  <a:pt x="2958" y="1631"/>
                </a:lnTo>
                <a:lnTo>
                  <a:pt x="2957" y="1631"/>
                </a:lnTo>
                <a:lnTo>
                  <a:pt x="2957" y="1630"/>
                </a:lnTo>
                <a:lnTo>
                  <a:pt x="2957" y="1631"/>
                </a:lnTo>
                <a:lnTo>
                  <a:pt x="2955" y="1631"/>
                </a:lnTo>
                <a:lnTo>
                  <a:pt x="2955" y="1633"/>
                </a:lnTo>
                <a:lnTo>
                  <a:pt x="2954" y="1633"/>
                </a:lnTo>
                <a:lnTo>
                  <a:pt x="2954" y="1631"/>
                </a:lnTo>
                <a:lnTo>
                  <a:pt x="2953" y="1631"/>
                </a:lnTo>
                <a:lnTo>
                  <a:pt x="2953" y="1633"/>
                </a:lnTo>
                <a:lnTo>
                  <a:pt x="2953" y="1631"/>
                </a:lnTo>
                <a:lnTo>
                  <a:pt x="2952" y="1633"/>
                </a:lnTo>
                <a:lnTo>
                  <a:pt x="2952" y="1631"/>
                </a:lnTo>
                <a:lnTo>
                  <a:pt x="2951" y="1631"/>
                </a:lnTo>
                <a:lnTo>
                  <a:pt x="2951" y="1630"/>
                </a:lnTo>
                <a:lnTo>
                  <a:pt x="2950" y="1630"/>
                </a:lnTo>
                <a:lnTo>
                  <a:pt x="2950" y="1629"/>
                </a:lnTo>
                <a:lnTo>
                  <a:pt x="2950" y="1628"/>
                </a:lnTo>
                <a:lnTo>
                  <a:pt x="2950" y="1629"/>
                </a:lnTo>
                <a:lnTo>
                  <a:pt x="2949" y="1629"/>
                </a:lnTo>
                <a:lnTo>
                  <a:pt x="2949" y="1628"/>
                </a:lnTo>
                <a:lnTo>
                  <a:pt x="2948" y="1629"/>
                </a:lnTo>
                <a:lnTo>
                  <a:pt x="2948" y="1628"/>
                </a:lnTo>
                <a:lnTo>
                  <a:pt x="2948" y="1629"/>
                </a:lnTo>
                <a:lnTo>
                  <a:pt x="2946" y="1629"/>
                </a:lnTo>
                <a:lnTo>
                  <a:pt x="2946" y="1628"/>
                </a:lnTo>
                <a:lnTo>
                  <a:pt x="2945" y="1628"/>
                </a:lnTo>
                <a:lnTo>
                  <a:pt x="2946" y="1629"/>
                </a:lnTo>
                <a:lnTo>
                  <a:pt x="2946" y="1630"/>
                </a:lnTo>
                <a:lnTo>
                  <a:pt x="2946" y="1629"/>
                </a:lnTo>
                <a:lnTo>
                  <a:pt x="2946" y="1630"/>
                </a:lnTo>
                <a:lnTo>
                  <a:pt x="2948" y="1629"/>
                </a:lnTo>
                <a:lnTo>
                  <a:pt x="2948" y="1630"/>
                </a:lnTo>
                <a:lnTo>
                  <a:pt x="2949" y="1630"/>
                </a:lnTo>
                <a:lnTo>
                  <a:pt x="2949" y="1631"/>
                </a:lnTo>
                <a:lnTo>
                  <a:pt x="2949" y="1633"/>
                </a:lnTo>
                <a:lnTo>
                  <a:pt x="2949" y="1631"/>
                </a:lnTo>
                <a:lnTo>
                  <a:pt x="2950" y="1631"/>
                </a:lnTo>
                <a:lnTo>
                  <a:pt x="2950" y="1633"/>
                </a:lnTo>
                <a:lnTo>
                  <a:pt x="2951" y="1633"/>
                </a:lnTo>
                <a:lnTo>
                  <a:pt x="2950" y="1633"/>
                </a:lnTo>
                <a:lnTo>
                  <a:pt x="2951" y="1633"/>
                </a:lnTo>
                <a:lnTo>
                  <a:pt x="2951" y="1634"/>
                </a:lnTo>
                <a:lnTo>
                  <a:pt x="2952" y="1633"/>
                </a:lnTo>
                <a:lnTo>
                  <a:pt x="2951" y="1633"/>
                </a:lnTo>
                <a:lnTo>
                  <a:pt x="2951" y="1634"/>
                </a:lnTo>
                <a:lnTo>
                  <a:pt x="2951" y="1633"/>
                </a:lnTo>
                <a:lnTo>
                  <a:pt x="2951" y="1631"/>
                </a:lnTo>
                <a:lnTo>
                  <a:pt x="2952" y="1633"/>
                </a:lnTo>
                <a:lnTo>
                  <a:pt x="2953" y="1633"/>
                </a:lnTo>
                <a:lnTo>
                  <a:pt x="2954" y="1633"/>
                </a:lnTo>
                <a:lnTo>
                  <a:pt x="2954" y="1634"/>
                </a:lnTo>
                <a:lnTo>
                  <a:pt x="2953" y="1634"/>
                </a:lnTo>
                <a:lnTo>
                  <a:pt x="2952" y="1634"/>
                </a:lnTo>
                <a:lnTo>
                  <a:pt x="2952" y="1635"/>
                </a:lnTo>
                <a:lnTo>
                  <a:pt x="2951" y="1635"/>
                </a:lnTo>
                <a:lnTo>
                  <a:pt x="2951" y="1636"/>
                </a:lnTo>
                <a:lnTo>
                  <a:pt x="2950" y="1636"/>
                </a:lnTo>
                <a:lnTo>
                  <a:pt x="2949" y="1636"/>
                </a:lnTo>
                <a:lnTo>
                  <a:pt x="2948" y="1636"/>
                </a:lnTo>
                <a:lnTo>
                  <a:pt x="2946" y="1636"/>
                </a:lnTo>
                <a:lnTo>
                  <a:pt x="2945" y="1636"/>
                </a:lnTo>
                <a:lnTo>
                  <a:pt x="2944" y="1637"/>
                </a:lnTo>
                <a:lnTo>
                  <a:pt x="2942" y="1637"/>
                </a:lnTo>
                <a:lnTo>
                  <a:pt x="2941" y="1637"/>
                </a:lnTo>
                <a:lnTo>
                  <a:pt x="2940" y="1638"/>
                </a:lnTo>
                <a:lnTo>
                  <a:pt x="2938" y="1638"/>
                </a:lnTo>
                <a:lnTo>
                  <a:pt x="2938" y="1637"/>
                </a:lnTo>
                <a:lnTo>
                  <a:pt x="2938" y="1638"/>
                </a:lnTo>
                <a:lnTo>
                  <a:pt x="2937" y="1638"/>
                </a:lnTo>
                <a:lnTo>
                  <a:pt x="2936" y="1638"/>
                </a:lnTo>
                <a:lnTo>
                  <a:pt x="2936" y="1639"/>
                </a:lnTo>
                <a:lnTo>
                  <a:pt x="2935" y="1639"/>
                </a:lnTo>
                <a:lnTo>
                  <a:pt x="2934" y="1639"/>
                </a:lnTo>
                <a:lnTo>
                  <a:pt x="2933" y="1639"/>
                </a:lnTo>
                <a:lnTo>
                  <a:pt x="2932" y="1640"/>
                </a:lnTo>
                <a:lnTo>
                  <a:pt x="2931" y="1640"/>
                </a:lnTo>
                <a:lnTo>
                  <a:pt x="2931" y="1639"/>
                </a:lnTo>
                <a:lnTo>
                  <a:pt x="2929" y="1639"/>
                </a:lnTo>
                <a:lnTo>
                  <a:pt x="2929" y="1638"/>
                </a:lnTo>
                <a:lnTo>
                  <a:pt x="2931" y="1638"/>
                </a:lnTo>
                <a:lnTo>
                  <a:pt x="2931" y="1637"/>
                </a:lnTo>
                <a:lnTo>
                  <a:pt x="2931" y="1636"/>
                </a:lnTo>
                <a:lnTo>
                  <a:pt x="2931" y="1637"/>
                </a:lnTo>
                <a:lnTo>
                  <a:pt x="2929" y="1637"/>
                </a:lnTo>
                <a:lnTo>
                  <a:pt x="2929" y="1638"/>
                </a:lnTo>
                <a:lnTo>
                  <a:pt x="2929" y="1639"/>
                </a:lnTo>
                <a:lnTo>
                  <a:pt x="2929" y="1640"/>
                </a:lnTo>
                <a:lnTo>
                  <a:pt x="2928" y="1640"/>
                </a:lnTo>
                <a:lnTo>
                  <a:pt x="2927" y="1640"/>
                </a:lnTo>
                <a:lnTo>
                  <a:pt x="2926" y="1642"/>
                </a:lnTo>
                <a:lnTo>
                  <a:pt x="2926" y="1640"/>
                </a:lnTo>
                <a:lnTo>
                  <a:pt x="2925" y="1640"/>
                </a:lnTo>
                <a:lnTo>
                  <a:pt x="2926" y="1640"/>
                </a:lnTo>
                <a:lnTo>
                  <a:pt x="2926" y="1642"/>
                </a:lnTo>
                <a:lnTo>
                  <a:pt x="2925" y="1642"/>
                </a:lnTo>
                <a:lnTo>
                  <a:pt x="2924" y="1642"/>
                </a:lnTo>
                <a:lnTo>
                  <a:pt x="2923" y="1642"/>
                </a:lnTo>
                <a:lnTo>
                  <a:pt x="2921" y="1642"/>
                </a:lnTo>
                <a:lnTo>
                  <a:pt x="2921" y="1643"/>
                </a:lnTo>
                <a:lnTo>
                  <a:pt x="2921" y="1642"/>
                </a:lnTo>
                <a:lnTo>
                  <a:pt x="2921" y="1643"/>
                </a:lnTo>
                <a:lnTo>
                  <a:pt x="2920" y="1643"/>
                </a:lnTo>
                <a:lnTo>
                  <a:pt x="2919" y="1643"/>
                </a:lnTo>
                <a:lnTo>
                  <a:pt x="2918" y="1643"/>
                </a:lnTo>
                <a:lnTo>
                  <a:pt x="2917" y="1643"/>
                </a:lnTo>
                <a:lnTo>
                  <a:pt x="2917" y="1642"/>
                </a:lnTo>
                <a:lnTo>
                  <a:pt x="2917" y="1643"/>
                </a:lnTo>
                <a:lnTo>
                  <a:pt x="2917" y="1644"/>
                </a:lnTo>
                <a:lnTo>
                  <a:pt x="2916" y="1644"/>
                </a:lnTo>
                <a:lnTo>
                  <a:pt x="2915" y="1644"/>
                </a:lnTo>
                <a:lnTo>
                  <a:pt x="2913" y="1644"/>
                </a:lnTo>
                <a:lnTo>
                  <a:pt x="2912" y="1644"/>
                </a:lnTo>
                <a:lnTo>
                  <a:pt x="2912" y="1645"/>
                </a:lnTo>
                <a:lnTo>
                  <a:pt x="2912" y="1644"/>
                </a:lnTo>
                <a:lnTo>
                  <a:pt x="2911" y="1645"/>
                </a:lnTo>
                <a:lnTo>
                  <a:pt x="2910" y="1645"/>
                </a:lnTo>
                <a:lnTo>
                  <a:pt x="2909" y="1645"/>
                </a:lnTo>
                <a:lnTo>
                  <a:pt x="2908" y="1645"/>
                </a:lnTo>
                <a:lnTo>
                  <a:pt x="2907" y="1645"/>
                </a:lnTo>
                <a:lnTo>
                  <a:pt x="2906" y="1645"/>
                </a:lnTo>
                <a:lnTo>
                  <a:pt x="2906" y="1646"/>
                </a:lnTo>
                <a:lnTo>
                  <a:pt x="2904" y="1646"/>
                </a:lnTo>
                <a:lnTo>
                  <a:pt x="2903" y="1646"/>
                </a:lnTo>
                <a:lnTo>
                  <a:pt x="2902" y="1646"/>
                </a:lnTo>
                <a:lnTo>
                  <a:pt x="2901" y="1646"/>
                </a:lnTo>
                <a:lnTo>
                  <a:pt x="2900" y="1646"/>
                </a:lnTo>
                <a:lnTo>
                  <a:pt x="2900" y="1647"/>
                </a:lnTo>
                <a:lnTo>
                  <a:pt x="2900" y="1646"/>
                </a:lnTo>
                <a:lnTo>
                  <a:pt x="2899" y="1646"/>
                </a:lnTo>
                <a:lnTo>
                  <a:pt x="2899" y="1647"/>
                </a:lnTo>
                <a:lnTo>
                  <a:pt x="2898" y="1647"/>
                </a:lnTo>
                <a:lnTo>
                  <a:pt x="2898" y="1646"/>
                </a:lnTo>
                <a:lnTo>
                  <a:pt x="2898" y="1647"/>
                </a:lnTo>
                <a:lnTo>
                  <a:pt x="2896" y="1647"/>
                </a:lnTo>
                <a:lnTo>
                  <a:pt x="2898" y="1647"/>
                </a:lnTo>
                <a:lnTo>
                  <a:pt x="2896" y="1648"/>
                </a:lnTo>
                <a:lnTo>
                  <a:pt x="2896" y="1647"/>
                </a:lnTo>
                <a:lnTo>
                  <a:pt x="2896" y="1648"/>
                </a:lnTo>
                <a:lnTo>
                  <a:pt x="2895" y="1648"/>
                </a:lnTo>
                <a:lnTo>
                  <a:pt x="2894" y="1648"/>
                </a:lnTo>
                <a:lnTo>
                  <a:pt x="2893" y="1648"/>
                </a:lnTo>
                <a:lnTo>
                  <a:pt x="2893" y="1647"/>
                </a:lnTo>
                <a:lnTo>
                  <a:pt x="2893" y="1648"/>
                </a:lnTo>
                <a:lnTo>
                  <a:pt x="2893" y="1647"/>
                </a:lnTo>
                <a:lnTo>
                  <a:pt x="2893" y="1648"/>
                </a:lnTo>
                <a:lnTo>
                  <a:pt x="2892" y="1648"/>
                </a:lnTo>
                <a:lnTo>
                  <a:pt x="2891" y="1648"/>
                </a:lnTo>
                <a:lnTo>
                  <a:pt x="2892" y="1648"/>
                </a:lnTo>
                <a:lnTo>
                  <a:pt x="2891" y="1648"/>
                </a:lnTo>
                <a:lnTo>
                  <a:pt x="2890" y="1648"/>
                </a:lnTo>
                <a:lnTo>
                  <a:pt x="2891" y="1648"/>
                </a:lnTo>
                <a:lnTo>
                  <a:pt x="2891" y="1650"/>
                </a:lnTo>
                <a:lnTo>
                  <a:pt x="2890" y="1650"/>
                </a:lnTo>
                <a:lnTo>
                  <a:pt x="2889" y="1650"/>
                </a:lnTo>
                <a:lnTo>
                  <a:pt x="2889" y="1651"/>
                </a:lnTo>
                <a:lnTo>
                  <a:pt x="2887" y="1651"/>
                </a:lnTo>
                <a:lnTo>
                  <a:pt x="2886" y="1651"/>
                </a:lnTo>
                <a:lnTo>
                  <a:pt x="2885" y="1651"/>
                </a:lnTo>
                <a:lnTo>
                  <a:pt x="2885" y="1652"/>
                </a:lnTo>
                <a:lnTo>
                  <a:pt x="2884" y="1652"/>
                </a:lnTo>
                <a:lnTo>
                  <a:pt x="2883" y="1652"/>
                </a:lnTo>
                <a:lnTo>
                  <a:pt x="2882" y="1652"/>
                </a:lnTo>
                <a:lnTo>
                  <a:pt x="2881" y="1652"/>
                </a:lnTo>
                <a:lnTo>
                  <a:pt x="2881" y="1653"/>
                </a:lnTo>
                <a:lnTo>
                  <a:pt x="2879" y="1653"/>
                </a:lnTo>
                <a:lnTo>
                  <a:pt x="2878" y="1653"/>
                </a:lnTo>
                <a:lnTo>
                  <a:pt x="2878" y="1652"/>
                </a:lnTo>
                <a:lnTo>
                  <a:pt x="2877" y="1652"/>
                </a:lnTo>
                <a:lnTo>
                  <a:pt x="2878" y="1653"/>
                </a:lnTo>
                <a:lnTo>
                  <a:pt x="2877" y="1653"/>
                </a:lnTo>
                <a:lnTo>
                  <a:pt x="2876" y="1653"/>
                </a:lnTo>
                <a:lnTo>
                  <a:pt x="2876" y="1652"/>
                </a:lnTo>
                <a:lnTo>
                  <a:pt x="2875" y="1652"/>
                </a:lnTo>
                <a:lnTo>
                  <a:pt x="2875" y="1653"/>
                </a:lnTo>
                <a:lnTo>
                  <a:pt x="2875" y="1654"/>
                </a:lnTo>
                <a:lnTo>
                  <a:pt x="2874" y="1654"/>
                </a:lnTo>
                <a:lnTo>
                  <a:pt x="2873" y="1654"/>
                </a:lnTo>
                <a:lnTo>
                  <a:pt x="2872" y="1654"/>
                </a:lnTo>
                <a:lnTo>
                  <a:pt x="2873" y="1655"/>
                </a:lnTo>
                <a:lnTo>
                  <a:pt x="2872" y="1655"/>
                </a:lnTo>
                <a:lnTo>
                  <a:pt x="2872" y="1654"/>
                </a:lnTo>
                <a:lnTo>
                  <a:pt x="2870" y="1654"/>
                </a:lnTo>
                <a:lnTo>
                  <a:pt x="2872" y="1655"/>
                </a:lnTo>
                <a:lnTo>
                  <a:pt x="2870" y="1655"/>
                </a:lnTo>
                <a:lnTo>
                  <a:pt x="2870" y="1656"/>
                </a:lnTo>
                <a:lnTo>
                  <a:pt x="2869" y="1655"/>
                </a:lnTo>
                <a:lnTo>
                  <a:pt x="2869" y="1656"/>
                </a:lnTo>
                <a:lnTo>
                  <a:pt x="2868" y="1658"/>
                </a:lnTo>
                <a:lnTo>
                  <a:pt x="2867" y="1658"/>
                </a:lnTo>
                <a:lnTo>
                  <a:pt x="2866" y="1659"/>
                </a:lnTo>
                <a:lnTo>
                  <a:pt x="2865" y="1658"/>
                </a:lnTo>
                <a:lnTo>
                  <a:pt x="2864" y="1658"/>
                </a:lnTo>
                <a:lnTo>
                  <a:pt x="2862" y="1656"/>
                </a:lnTo>
                <a:lnTo>
                  <a:pt x="2862" y="1655"/>
                </a:lnTo>
                <a:lnTo>
                  <a:pt x="2861" y="1655"/>
                </a:lnTo>
                <a:lnTo>
                  <a:pt x="2860" y="1654"/>
                </a:lnTo>
                <a:lnTo>
                  <a:pt x="2860" y="1653"/>
                </a:lnTo>
                <a:lnTo>
                  <a:pt x="2859" y="1653"/>
                </a:lnTo>
                <a:lnTo>
                  <a:pt x="2860" y="1653"/>
                </a:lnTo>
                <a:lnTo>
                  <a:pt x="2860" y="1652"/>
                </a:lnTo>
                <a:lnTo>
                  <a:pt x="2861" y="1652"/>
                </a:lnTo>
                <a:lnTo>
                  <a:pt x="2862" y="1652"/>
                </a:lnTo>
                <a:lnTo>
                  <a:pt x="2864" y="1652"/>
                </a:lnTo>
                <a:lnTo>
                  <a:pt x="2864" y="1653"/>
                </a:lnTo>
                <a:lnTo>
                  <a:pt x="2864" y="1652"/>
                </a:lnTo>
                <a:lnTo>
                  <a:pt x="2864" y="1651"/>
                </a:lnTo>
                <a:lnTo>
                  <a:pt x="2862" y="1651"/>
                </a:lnTo>
                <a:lnTo>
                  <a:pt x="2862" y="1650"/>
                </a:lnTo>
                <a:lnTo>
                  <a:pt x="2864" y="1650"/>
                </a:lnTo>
                <a:lnTo>
                  <a:pt x="2864" y="1648"/>
                </a:lnTo>
                <a:lnTo>
                  <a:pt x="2865" y="1650"/>
                </a:lnTo>
                <a:lnTo>
                  <a:pt x="2865" y="1648"/>
                </a:lnTo>
                <a:lnTo>
                  <a:pt x="2865" y="1647"/>
                </a:lnTo>
                <a:lnTo>
                  <a:pt x="2866" y="1647"/>
                </a:lnTo>
                <a:lnTo>
                  <a:pt x="2867" y="1647"/>
                </a:lnTo>
                <a:lnTo>
                  <a:pt x="2868" y="1647"/>
                </a:lnTo>
                <a:lnTo>
                  <a:pt x="2869" y="1647"/>
                </a:lnTo>
                <a:lnTo>
                  <a:pt x="2868" y="1647"/>
                </a:lnTo>
                <a:lnTo>
                  <a:pt x="2869" y="1646"/>
                </a:lnTo>
                <a:lnTo>
                  <a:pt x="2870" y="1646"/>
                </a:lnTo>
                <a:lnTo>
                  <a:pt x="2872" y="1646"/>
                </a:lnTo>
                <a:lnTo>
                  <a:pt x="2873" y="1646"/>
                </a:lnTo>
                <a:lnTo>
                  <a:pt x="2873" y="1647"/>
                </a:lnTo>
                <a:lnTo>
                  <a:pt x="2873" y="1646"/>
                </a:lnTo>
                <a:lnTo>
                  <a:pt x="2874" y="1646"/>
                </a:lnTo>
                <a:lnTo>
                  <a:pt x="2875" y="1646"/>
                </a:lnTo>
                <a:lnTo>
                  <a:pt x="2875" y="1647"/>
                </a:lnTo>
                <a:lnTo>
                  <a:pt x="2875" y="1648"/>
                </a:lnTo>
                <a:lnTo>
                  <a:pt x="2875" y="1647"/>
                </a:lnTo>
                <a:lnTo>
                  <a:pt x="2876" y="1647"/>
                </a:lnTo>
                <a:lnTo>
                  <a:pt x="2877" y="1647"/>
                </a:lnTo>
                <a:lnTo>
                  <a:pt x="2878" y="1647"/>
                </a:lnTo>
                <a:lnTo>
                  <a:pt x="2878" y="1648"/>
                </a:lnTo>
                <a:lnTo>
                  <a:pt x="2878" y="1647"/>
                </a:lnTo>
                <a:lnTo>
                  <a:pt x="2878" y="1648"/>
                </a:lnTo>
                <a:lnTo>
                  <a:pt x="2879" y="1648"/>
                </a:lnTo>
                <a:lnTo>
                  <a:pt x="2878" y="1647"/>
                </a:lnTo>
                <a:lnTo>
                  <a:pt x="2879" y="1647"/>
                </a:lnTo>
                <a:lnTo>
                  <a:pt x="2879" y="1646"/>
                </a:lnTo>
                <a:lnTo>
                  <a:pt x="2879" y="1647"/>
                </a:lnTo>
                <a:lnTo>
                  <a:pt x="2879" y="1646"/>
                </a:lnTo>
                <a:lnTo>
                  <a:pt x="2878" y="1646"/>
                </a:lnTo>
                <a:lnTo>
                  <a:pt x="2877" y="1646"/>
                </a:lnTo>
                <a:lnTo>
                  <a:pt x="2876" y="1646"/>
                </a:lnTo>
                <a:lnTo>
                  <a:pt x="2875" y="1646"/>
                </a:lnTo>
                <a:lnTo>
                  <a:pt x="2876" y="1646"/>
                </a:lnTo>
                <a:lnTo>
                  <a:pt x="2876" y="1645"/>
                </a:lnTo>
                <a:lnTo>
                  <a:pt x="2875" y="1645"/>
                </a:lnTo>
                <a:lnTo>
                  <a:pt x="2875" y="1646"/>
                </a:lnTo>
                <a:lnTo>
                  <a:pt x="2875" y="1645"/>
                </a:lnTo>
                <a:lnTo>
                  <a:pt x="2874" y="1645"/>
                </a:lnTo>
                <a:lnTo>
                  <a:pt x="2873" y="1645"/>
                </a:lnTo>
                <a:lnTo>
                  <a:pt x="2872" y="1645"/>
                </a:lnTo>
                <a:lnTo>
                  <a:pt x="2872" y="1644"/>
                </a:lnTo>
                <a:lnTo>
                  <a:pt x="2873" y="1644"/>
                </a:lnTo>
                <a:lnTo>
                  <a:pt x="2872" y="1644"/>
                </a:lnTo>
                <a:lnTo>
                  <a:pt x="2872" y="1645"/>
                </a:lnTo>
                <a:lnTo>
                  <a:pt x="2870" y="1645"/>
                </a:lnTo>
                <a:lnTo>
                  <a:pt x="2869" y="1645"/>
                </a:lnTo>
                <a:lnTo>
                  <a:pt x="2869" y="1644"/>
                </a:lnTo>
                <a:lnTo>
                  <a:pt x="2869" y="1645"/>
                </a:lnTo>
                <a:lnTo>
                  <a:pt x="2868" y="1645"/>
                </a:lnTo>
                <a:lnTo>
                  <a:pt x="2868" y="1646"/>
                </a:lnTo>
                <a:lnTo>
                  <a:pt x="2867" y="1646"/>
                </a:lnTo>
                <a:lnTo>
                  <a:pt x="2867" y="1645"/>
                </a:lnTo>
                <a:lnTo>
                  <a:pt x="2866" y="1645"/>
                </a:lnTo>
                <a:lnTo>
                  <a:pt x="2866" y="1646"/>
                </a:lnTo>
                <a:lnTo>
                  <a:pt x="2865" y="1646"/>
                </a:lnTo>
                <a:lnTo>
                  <a:pt x="2864" y="1646"/>
                </a:lnTo>
                <a:lnTo>
                  <a:pt x="2865" y="1647"/>
                </a:lnTo>
                <a:lnTo>
                  <a:pt x="2864" y="1647"/>
                </a:lnTo>
                <a:lnTo>
                  <a:pt x="2864" y="1648"/>
                </a:lnTo>
                <a:lnTo>
                  <a:pt x="2864" y="1647"/>
                </a:lnTo>
                <a:lnTo>
                  <a:pt x="2862" y="1647"/>
                </a:lnTo>
                <a:lnTo>
                  <a:pt x="2862" y="1648"/>
                </a:lnTo>
                <a:lnTo>
                  <a:pt x="2861" y="1648"/>
                </a:lnTo>
                <a:lnTo>
                  <a:pt x="2861" y="1647"/>
                </a:lnTo>
                <a:lnTo>
                  <a:pt x="2861" y="1648"/>
                </a:lnTo>
                <a:lnTo>
                  <a:pt x="2861" y="1650"/>
                </a:lnTo>
                <a:lnTo>
                  <a:pt x="2861" y="1648"/>
                </a:lnTo>
                <a:lnTo>
                  <a:pt x="2860" y="1648"/>
                </a:lnTo>
                <a:lnTo>
                  <a:pt x="2860" y="1650"/>
                </a:lnTo>
                <a:lnTo>
                  <a:pt x="2861" y="1650"/>
                </a:lnTo>
                <a:lnTo>
                  <a:pt x="2860" y="1650"/>
                </a:lnTo>
                <a:lnTo>
                  <a:pt x="2860" y="1651"/>
                </a:lnTo>
                <a:lnTo>
                  <a:pt x="2859" y="1651"/>
                </a:lnTo>
                <a:lnTo>
                  <a:pt x="2859" y="1650"/>
                </a:lnTo>
                <a:lnTo>
                  <a:pt x="2858" y="1650"/>
                </a:lnTo>
                <a:lnTo>
                  <a:pt x="2858" y="1651"/>
                </a:lnTo>
                <a:lnTo>
                  <a:pt x="2857" y="1651"/>
                </a:lnTo>
                <a:lnTo>
                  <a:pt x="2856" y="1650"/>
                </a:lnTo>
                <a:lnTo>
                  <a:pt x="2856" y="1648"/>
                </a:lnTo>
                <a:lnTo>
                  <a:pt x="2854" y="1648"/>
                </a:lnTo>
                <a:lnTo>
                  <a:pt x="2854" y="1647"/>
                </a:lnTo>
                <a:lnTo>
                  <a:pt x="2853" y="1646"/>
                </a:lnTo>
                <a:lnTo>
                  <a:pt x="2852" y="1646"/>
                </a:lnTo>
                <a:lnTo>
                  <a:pt x="2852" y="1645"/>
                </a:lnTo>
                <a:lnTo>
                  <a:pt x="2849" y="1643"/>
                </a:lnTo>
                <a:lnTo>
                  <a:pt x="2849" y="1642"/>
                </a:lnTo>
                <a:lnTo>
                  <a:pt x="2848" y="1640"/>
                </a:lnTo>
                <a:lnTo>
                  <a:pt x="2844" y="1637"/>
                </a:lnTo>
                <a:lnTo>
                  <a:pt x="2843" y="1636"/>
                </a:lnTo>
                <a:lnTo>
                  <a:pt x="2840" y="1633"/>
                </a:lnTo>
                <a:lnTo>
                  <a:pt x="2839" y="1631"/>
                </a:lnTo>
                <a:lnTo>
                  <a:pt x="2837" y="1630"/>
                </a:lnTo>
                <a:lnTo>
                  <a:pt x="2833" y="1626"/>
                </a:lnTo>
                <a:lnTo>
                  <a:pt x="2832" y="1625"/>
                </a:lnTo>
                <a:lnTo>
                  <a:pt x="2832" y="1623"/>
                </a:lnTo>
                <a:lnTo>
                  <a:pt x="2831" y="1623"/>
                </a:lnTo>
                <a:lnTo>
                  <a:pt x="2831" y="1622"/>
                </a:lnTo>
                <a:lnTo>
                  <a:pt x="2830" y="1622"/>
                </a:lnTo>
                <a:lnTo>
                  <a:pt x="2828" y="1621"/>
                </a:lnTo>
                <a:lnTo>
                  <a:pt x="2826" y="1619"/>
                </a:lnTo>
                <a:lnTo>
                  <a:pt x="2825" y="1618"/>
                </a:lnTo>
                <a:lnTo>
                  <a:pt x="2820" y="1613"/>
                </a:lnTo>
                <a:lnTo>
                  <a:pt x="2812" y="1605"/>
                </a:lnTo>
                <a:lnTo>
                  <a:pt x="2810" y="1603"/>
                </a:lnTo>
                <a:lnTo>
                  <a:pt x="2807" y="1598"/>
                </a:lnTo>
                <a:lnTo>
                  <a:pt x="2803" y="1595"/>
                </a:lnTo>
                <a:lnTo>
                  <a:pt x="2800" y="1593"/>
                </a:lnTo>
                <a:lnTo>
                  <a:pt x="2799" y="1591"/>
                </a:lnTo>
                <a:lnTo>
                  <a:pt x="2798" y="1589"/>
                </a:lnTo>
                <a:lnTo>
                  <a:pt x="2792" y="1584"/>
                </a:lnTo>
                <a:lnTo>
                  <a:pt x="2791" y="1583"/>
                </a:lnTo>
                <a:lnTo>
                  <a:pt x="2790" y="1581"/>
                </a:lnTo>
                <a:lnTo>
                  <a:pt x="2789" y="1580"/>
                </a:lnTo>
                <a:lnTo>
                  <a:pt x="2788" y="1579"/>
                </a:lnTo>
                <a:lnTo>
                  <a:pt x="2786" y="1578"/>
                </a:lnTo>
                <a:lnTo>
                  <a:pt x="2782" y="1573"/>
                </a:lnTo>
                <a:lnTo>
                  <a:pt x="2781" y="1572"/>
                </a:lnTo>
                <a:lnTo>
                  <a:pt x="2780" y="1571"/>
                </a:lnTo>
                <a:lnTo>
                  <a:pt x="2780" y="1570"/>
                </a:lnTo>
                <a:lnTo>
                  <a:pt x="2778" y="1570"/>
                </a:lnTo>
                <a:lnTo>
                  <a:pt x="2777" y="1569"/>
                </a:lnTo>
                <a:lnTo>
                  <a:pt x="2776" y="1568"/>
                </a:lnTo>
                <a:lnTo>
                  <a:pt x="2776" y="1567"/>
                </a:lnTo>
                <a:lnTo>
                  <a:pt x="2775" y="1567"/>
                </a:lnTo>
                <a:lnTo>
                  <a:pt x="2773" y="1564"/>
                </a:lnTo>
                <a:lnTo>
                  <a:pt x="2773" y="1563"/>
                </a:lnTo>
                <a:lnTo>
                  <a:pt x="2772" y="1563"/>
                </a:lnTo>
                <a:lnTo>
                  <a:pt x="2771" y="1562"/>
                </a:lnTo>
                <a:lnTo>
                  <a:pt x="2771" y="1561"/>
                </a:lnTo>
                <a:lnTo>
                  <a:pt x="2768" y="1560"/>
                </a:lnTo>
                <a:lnTo>
                  <a:pt x="2763" y="1554"/>
                </a:lnTo>
                <a:lnTo>
                  <a:pt x="2761" y="1553"/>
                </a:lnTo>
                <a:lnTo>
                  <a:pt x="2760" y="1552"/>
                </a:lnTo>
                <a:lnTo>
                  <a:pt x="2758" y="1548"/>
                </a:lnTo>
                <a:lnTo>
                  <a:pt x="2757" y="1548"/>
                </a:lnTo>
                <a:lnTo>
                  <a:pt x="2757" y="1547"/>
                </a:lnTo>
                <a:lnTo>
                  <a:pt x="2756" y="1546"/>
                </a:lnTo>
                <a:lnTo>
                  <a:pt x="2755" y="1546"/>
                </a:lnTo>
                <a:lnTo>
                  <a:pt x="2752" y="1543"/>
                </a:lnTo>
                <a:lnTo>
                  <a:pt x="2751" y="1542"/>
                </a:lnTo>
                <a:lnTo>
                  <a:pt x="2749" y="1541"/>
                </a:lnTo>
                <a:lnTo>
                  <a:pt x="2749" y="1539"/>
                </a:lnTo>
                <a:lnTo>
                  <a:pt x="2748" y="1538"/>
                </a:lnTo>
                <a:lnTo>
                  <a:pt x="2747" y="1538"/>
                </a:lnTo>
                <a:lnTo>
                  <a:pt x="2747" y="1537"/>
                </a:lnTo>
                <a:lnTo>
                  <a:pt x="2744" y="1535"/>
                </a:lnTo>
                <a:lnTo>
                  <a:pt x="2743" y="1534"/>
                </a:lnTo>
                <a:lnTo>
                  <a:pt x="2742" y="1533"/>
                </a:lnTo>
                <a:lnTo>
                  <a:pt x="2741" y="1531"/>
                </a:lnTo>
                <a:lnTo>
                  <a:pt x="2740" y="1531"/>
                </a:lnTo>
                <a:lnTo>
                  <a:pt x="2740" y="1530"/>
                </a:lnTo>
                <a:lnTo>
                  <a:pt x="2739" y="1529"/>
                </a:lnTo>
                <a:lnTo>
                  <a:pt x="2738" y="1529"/>
                </a:lnTo>
                <a:lnTo>
                  <a:pt x="2738" y="1528"/>
                </a:lnTo>
                <a:lnTo>
                  <a:pt x="2736" y="1527"/>
                </a:lnTo>
                <a:lnTo>
                  <a:pt x="2735" y="1526"/>
                </a:lnTo>
                <a:lnTo>
                  <a:pt x="2733" y="1523"/>
                </a:lnTo>
                <a:lnTo>
                  <a:pt x="2732" y="1522"/>
                </a:lnTo>
                <a:lnTo>
                  <a:pt x="2730" y="1520"/>
                </a:lnTo>
                <a:lnTo>
                  <a:pt x="2726" y="1517"/>
                </a:lnTo>
                <a:lnTo>
                  <a:pt x="2724" y="1514"/>
                </a:lnTo>
                <a:lnTo>
                  <a:pt x="2723" y="1513"/>
                </a:lnTo>
                <a:lnTo>
                  <a:pt x="2719" y="1510"/>
                </a:lnTo>
                <a:lnTo>
                  <a:pt x="2718" y="1509"/>
                </a:lnTo>
                <a:lnTo>
                  <a:pt x="2718" y="1508"/>
                </a:lnTo>
                <a:lnTo>
                  <a:pt x="2716" y="1506"/>
                </a:lnTo>
                <a:lnTo>
                  <a:pt x="2716" y="1505"/>
                </a:lnTo>
                <a:lnTo>
                  <a:pt x="2715" y="1505"/>
                </a:lnTo>
                <a:lnTo>
                  <a:pt x="2715" y="1504"/>
                </a:lnTo>
                <a:lnTo>
                  <a:pt x="2714" y="1504"/>
                </a:lnTo>
                <a:lnTo>
                  <a:pt x="2713" y="1502"/>
                </a:lnTo>
                <a:lnTo>
                  <a:pt x="2712" y="1502"/>
                </a:lnTo>
                <a:lnTo>
                  <a:pt x="2710" y="1501"/>
                </a:lnTo>
                <a:lnTo>
                  <a:pt x="2709" y="1500"/>
                </a:lnTo>
                <a:lnTo>
                  <a:pt x="2709" y="1499"/>
                </a:lnTo>
                <a:lnTo>
                  <a:pt x="2708" y="1499"/>
                </a:lnTo>
                <a:lnTo>
                  <a:pt x="2708" y="1497"/>
                </a:lnTo>
                <a:lnTo>
                  <a:pt x="2707" y="1497"/>
                </a:lnTo>
                <a:lnTo>
                  <a:pt x="2705" y="1495"/>
                </a:lnTo>
                <a:lnTo>
                  <a:pt x="2704" y="1493"/>
                </a:lnTo>
                <a:lnTo>
                  <a:pt x="2701" y="1491"/>
                </a:lnTo>
                <a:lnTo>
                  <a:pt x="2700" y="1491"/>
                </a:lnTo>
                <a:lnTo>
                  <a:pt x="2700" y="1489"/>
                </a:lnTo>
                <a:lnTo>
                  <a:pt x="2698" y="1488"/>
                </a:lnTo>
                <a:lnTo>
                  <a:pt x="2696" y="1485"/>
                </a:lnTo>
                <a:lnTo>
                  <a:pt x="2694" y="1484"/>
                </a:lnTo>
                <a:lnTo>
                  <a:pt x="2693" y="1484"/>
                </a:lnTo>
                <a:lnTo>
                  <a:pt x="2693" y="1483"/>
                </a:lnTo>
                <a:lnTo>
                  <a:pt x="2692" y="1481"/>
                </a:lnTo>
                <a:lnTo>
                  <a:pt x="2691" y="1480"/>
                </a:lnTo>
                <a:lnTo>
                  <a:pt x="2690" y="1479"/>
                </a:lnTo>
                <a:lnTo>
                  <a:pt x="2689" y="1479"/>
                </a:lnTo>
                <a:lnTo>
                  <a:pt x="2689" y="1478"/>
                </a:lnTo>
                <a:lnTo>
                  <a:pt x="2688" y="1478"/>
                </a:lnTo>
                <a:lnTo>
                  <a:pt x="2688" y="1477"/>
                </a:lnTo>
                <a:lnTo>
                  <a:pt x="2687" y="1476"/>
                </a:lnTo>
                <a:lnTo>
                  <a:pt x="2685" y="1475"/>
                </a:lnTo>
                <a:lnTo>
                  <a:pt x="2684" y="1474"/>
                </a:lnTo>
                <a:lnTo>
                  <a:pt x="2682" y="1471"/>
                </a:lnTo>
                <a:lnTo>
                  <a:pt x="2681" y="1470"/>
                </a:lnTo>
                <a:lnTo>
                  <a:pt x="2679" y="1468"/>
                </a:lnTo>
                <a:lnTo>
                  <a:pt x="2677" y="1467"/>
                </a:lnTo>
                <a:lnTo>
                  <a:pt x="2676" y="1467"/>
                </a:lnTo>
                <a:lnTo>
                  <a:pt x="2675" y="1464"/>
                </a:lnTo>
                <a:lnTo>
                  <a:pt x="2674" y="1463"/>
                </a:lnTo>
                <a:lnTo>
                  <a:pt x="2671" y="1460"/>
                </a:lnTo>
                <a:lnTo>
                  <a:pt x="2670" y="1459"/>
                </a:lnTo>
                <a:lnTo>
                  <a:pt x="2668" y="1458"/>
                </a:lnTo>
                <a:lnTo>
                  <a:pt x="2667" y="1456"/>
                </a:lnTo>
                <a:lnTo>
                  <a:pt x="2666" y="1455"/>
                </a:lnTo>
                <a:lnTo>
                  <a:pt x="2666" y="1454"/>
                </a:lnTo>
                <a:lnTo>
                  <a:pt x="2664" y="1452"/>
                </a:lnTo>
                <a:lnTo>
                  <a:pt x="2663" y="1452"/>
                </a:lnTo>
                <a:lnTo>
                  <a:pt x="2663" y="1451"/>
                </a:lnTo>
                <a:lnTo>
                  <a:pt x="2662" y="1451"/>
                </a:lnTo>
                <a:lnTo>
                  <a:pt x="2660" y="1449"/>
                </a:lnTo>
                <a:lnTo>
                  <a:pt x="2659" y="1449"/>
                </a:lnTo>
                <a:lnTo>
                  <a:pt x="2658" y="1447"/>
                </a:lnTo>
                <a:lnTo>
                  <a:pt x="2656" y="1445"/>
                </a:lnTo>
                <a:lnTo>
                  <a:pt x="2654" y="1443"/>
                </a:lnTo>
                <a:lnTo>
                  <a:pt x="2653" y="1442"/>
                </a:lnTo>
                <a:lnTo>
                  <a:pt x="2653" y="1441"/>
                </a:lnTo>
                <a:lnTo>
                  <a:pt x="2651" y="1439"/>
                </a:lnTo>
                <a:lnTo>
                  <a:pt x="2650" y="1439"/>
                </a:lnTo>
                <a:lnTo>
                  <a:pt x="2650" y="1438"/>
                </a:lnTo>
                <a:lnTo>
                  <a:pt x="2648" y="1437"/>
                </a:lnTo>
                <a:lnTo>
                  <a:pt x="2648" y="1436"/>
                </a:lnTo>
                <a:lnTo>
                  <a:pt x="2647" y="1436"/>
                </a:lnTo>
                <a:lnTo>
                  <a:pt x="2645" y="1434"/>
                </a:lnTo>
                <a:lnTo>
                  <a:pt x="2643" y="1433"/>
                </a:lnTo>
                <a:lnTo>
                  <a:pt x="2642" y="1430"/>
                </a:lnTo>
                <a:lnTo>
                  <a:pt x="2641" y="1429"/>
                </a:lnTo>
                <a:lnTo>
                  <a:pt x="2640" y="1428"/>
                </a:lnTo>
                <a:lnTo>
                  <a:pt x="2639" y="1427"/>
                </a:lnTo>
                <a:lnTo>
                  <a:pt x="2637" y="1425"/>
                </a:lnTo>
                <a:lnTo>
                  <a:pt x="2635" y="1425"/>
                </a:lnTo>
                <a:lnTo>
                  <a:pt x="2635" y="1424"/>
                </a:lnTo>
                <a:lnTo>
                  <a:pt x="2634" y="1422"/>
                </a:lnTo>
                <a:lnTo>
                  <a:pt x="2631" y="1420"/>
                </a:lnTo>
                <a:lnTo>
                  <a:pt x="2626" y="1416"/>
                </a:lnTo>
                <a:lnTo>
                  <a:pt x="2626" y="1414"/>
                </a:lnTo>
                <a:lnTo>
                  <a:pt x="2625" y="1413"/>
                </a:lnTo>
                <a:lnTo>
                  <a:pt x="2624" y="1413"/>
                </a:lnTo>
                <a:lnTo>
                  <a:pt x="2615" y="1403"/>
                </a:lnTo>
                <a:lnTo>
                  <a:pt x="2611" y="1400"/>
                </a:lnTo>
                <a:lnTo>
                  <a:pt x="2611" y="1399"/>
                </a:lnTo>
                <a:lnTo>
                  <a:pt x="2609" y="1397"/>
                </a:lnTo>
                <a:lnTo>
                  <a:pt x="2607" y="1395"/>
                </a:lnTo>
                <a:lnTo>
                  <a:pt x="2606" y="1394"/>
                </a:lnTo>
                <a:lnTo>
                  <a:pt x="2604" y="1392"/>
                </a:lnTo>
                <a:lnTo>
                  <a:pt x="2601" y="1389"/>
                </a:lnTo>
                <a:lnTo>
                  <a:pt x="2599" y="1387"/>
                </a:lnTo>
                <a:lnTo>
                  <a:pt x="2597" y="1385"/>
                </a:lnTo>
                <a:lnTo>
                  <a:pt x="2592" y="1380"/>
                </a:lnTo>
                <a:lnTo>
                  <a:pt x="2589" y="1377"/>
                </a:lnTo>
                <a:lnTo>
                  <a:pt x="2589" y="1376"/>
                </a:lnTo>
                <a:lnTo>
                  <a:pt x="2582" y="1370"/>
                </a:lnTo>
                <a:lnTo>
                  <a:pt x="2579" y="1367"/>
                </a:lnTo>
                <a:lnTo>
                  <a:pt x="2575" y="1363"/>
                </a:lnTo>
                <a:lnTo>
                  <a:pt x="2575" y="1362"/>
                </a:lnTo>
                <a:lnTo>
                  <a:pt x="2574" y="1362"/>
                </a:lnTo>
                <a:lnTo>
                  <a:pt x="2574" y="1361"/>
                </a:lnTo>
                <a:lnTo>
                  <a:pt x="2573" y="1361"/>
                </a:lnTo>
                <a:lnTo>
                  <a:pt x="2573" y="1360"/>
                </a:lnTo>
                <a:lnTo>
                  <a:pt x="2572" y="1360"/>
                </a:lnTo>
                <a:lnTo>
                  <a:pt x="2572" y="1359"/>
                </a:lnTo>
                <a:lnTo>
                  <a:pt x="2571" y="1359"/>
                </a:lnTo>
                <a:lnTo>
                  <a:pt x="2569" y="1355"/>
                </a:lnTo>
                <a:lnTo>
                  <a:pt x="2567" y="1354"/>
                </a:lnTo>
                <a:lnTo>
                  <a:pt x="2566" y="1353"/>
                </a:lnTo>
                <a:lnTo>
                  <a:pt x="2565" y="1352"/>
                </a:lnTo>
                <a:lnTo>
                  <a:pt x="2564" y="1351"/>
                </a:lnTo>
                <a:lnTo>
                  <a:pt x="2563" y="1350"/>
                </a:lnTo>
                <a:lnTo>
                  <a:pt x="2561" y="1349"/>
                </a:lnTo>
                <a:lnTo>
                  <a:pt x="2561" y="1347"/>
                </a:lnTo>
                <a:lnTo>
                  <a:pt x="2558" y="1345"/>
                </a:lnTo>
                <a:lnTo>
                  <a:pt x="2555" y="1343"/>
                </a:lnTo>
                <a:lnTo>
                  <a:pt x="2553" y="1340"/>
                </a:lnTo>
                <a:lnTo>
                  <a:pt x="2552" y="1338"/>
                </a:lnTo>
                <a:lnTo>
                  <a:pt x="2550" y="1338"/>
                </a:lnTo>
                <a:lnTo>
                  <a:pt x="2550" y="1337"/>
                </a:lnTo>
                <a:lnTo>
                  <a:pt x="2549" y="1337"/>
                </a:lnTo>
                <a:lnTo>
                  <a:pt x="2549" y="1336"/>
                </a:lnTo>
                <a:lnTo>
                  <a:pt x="2548" y="1335"/>
                </a:lnTo>
                <a:lnTo>
                  <a:pt x="2547" y="1335"/>
                </a:lnTo>
                <a:lnTo>
                  <a:pt x="2547" y="1334"/>
                </a:lnTo>
                <a:lnTo>
                  <a:pt x="2546" y="1333"/>
                </a:lnTo>
                <a:lnTo>
                  <a:pt x="2540" y="1327"/>
                </a:lnTo>
                <a:lnTo>
                  <a:pt x="2539" y="1326"/>
                </a:lnTo>
                <a:lnTo>
                  <a:pt x="2538" y="1325"/>
                </a:lnTo>
                <a:lnTo>
                  <a:pt x="2537" y="1324"/>
                </a:lnTo>
                <a:lnTo>
                  <a:pt x="2529" y="1316"/>
                </a:lnTo>
                <a:lnTo>
                  <a:pt x="2523" y="1309"/>
                </a:lnTo>
                <a:lnTo>
                  <a:pt x="2519" y="1304"/>
                </a:lnTo>
                <a:lnTo>
                  <a:pt x="2513" y="1297"/>
                </a:lnTo>
                <a:lnTo>
                  <a:pt x="2510" y="1295"/>
                </a:lnTo>
                <a:lnTo>
                  <a:pt x="2508" y="1293"/>
                </a:lnTo>
                <a:lnTo>
                  <a:pt x="2506" y="1292"/>
                </a:lnTo>
                <a:lnTo>
                  <a:pt x="2505" y="1291"/>
                </a:lnTo>
                <a:lnTo>
                  <a:pt x="2505" y="1290"/>
                </a:lnTo>
                <a:lnTo>
                  <a:pt x="2502" y="1286"/>
                </a:lnTo>
                <a:lnTo>
                  <a:pt x="2498" y="1283"/>
                </a:lnTo>
                <a:lnTo>
                  <a:pt x="2497" y="1282"/>
                </a:lnTo>
                <a:lnTo>
                  <a:pt x="2495" y="1278"/>
                </a:lnTo>
                <a:lnTo>
                  <a:pt x="2494" y="1278"/>
                </a:lnTo>
                <a:lnTo>
                  <a:pt x="2494" y="1277"/>
                </a:lnTo>
                <a:lnTo>
                  <a:pt x="2493" y="1277"/>
                </a:lnTo>
                <a:lnTo>
                  <a:pt x="2491" y="1275"/>
                </a:lnTo>
                <a:lnTo>
                  <a:pt x="2490" y="1275"/>
                </a:lnTo>
                <a:lnTo>
                  <a:pt x="2489" y="1272"/>
                </a:lnTo>
                <a:lnTo>
                  <a:pt x="2486" y="1269"/>
                </a:lnTo>
                <a:lnTo>
                  <a:pt x="2485" y="1268"/>
                </a:lnTo>
                <a:lnTo>
                  <a:pt x="2483" y="1267"/>
                </a:lnTo>
                <a:lnTo>
                  <a:pt x="2482" y="1266"/>
                </a:lnTo>
                <a:lnTo>
                  <a:pt x="2481" y="1265"/>
                </a:lnTo>
                <a:lnTo>
                  <a:pt x="2481" y="1263"/>
                </a:lnTo>
                <a:lnTo>
                  <a:pt x="2480" y="1263"/>
                </a:lnTo>
                <a:lnTo>
                  <a:pt x="2480" y="1262"/>
                </a:lnTo>
                <a:lnTo>
                  <a:pt x="2479" y="1262"/>
                </a:lnTo>
                <a:lnTo>
                  <a:pt x="2479" y="1261"/>
                </a:lnTo>
                <a:lnTo>
                  <a:pt x="2478" y="1261"/>
                </a:lnTo>
                <a:lnTo>
                  <a:pt x="2478" y="1260"/>
                </a:lnTo>
                <a:lnTo>
                  <a:pt x="2477" y="1260"/>
                </a:lnTo>
                <a:lnTo>
                  <a:pt x="2477" y="1259"/>
                </a:lnTo>
                <a:lnTo>
                  <a:pt x="2476" y="1259"/>
                </a:lnTo>
                <a:lnTo>
                  <a:pt x="2476" y="1258"/>
                </a:lnTo>
                <a:lnTo>
                  <a:pt x="2474" y="1257"/>
                </a:lnTo>
                <a:lnTo>
                  <a:pt x="2473" y="1257"/>
                </a:lnTo>
                <a:lnTo>
                  <a:pt x="2473" y="1255"/>
                </a:lnTo>
                <a:lnTo>
                  <a:pt x="2472" y="1255"/>
                </a:lnTo>
                <a:lnTo>
                  <a:pt x="2472" y="1254"/>
                </a:lnTo>
                <a:lnTo>
                  <a:pt x="2469" y="1251"/>
                </a:lnTo>
                <a:lnTo>
                  <a:pt x="2466" y="1249"/>
                </a:lnTo>
                <a:lnTo>
                  <a:pt x="2465" y="1248"/>
                </a:lnTo>
                <a:lnTo>
                  <a:pt x="2463" y="1245"/>
                </a:lnTo>
                <a:lnTo>
                  <a:pt x="2460" y="1242"/>
                </a:lnTo>
                <a:lnTo>
                  <a:pt x="2458" y="1241"/>
                </a:lnTo>
                <a:lnTo>
                  <a:pt x="2456" y="1238"/>
                </a:lnTo>
                <a:lnTo>
                  <a:pt x="2455" y="1237"/>
                </a:lnTo>
                <a:lnTo>
                  <a:pt x="2453" y="1234"/>
                </a:lnTo>
                <a:lnTo>
                  <a:pt x="2452" y="1234"/>
                </a:lnTo>
                <a:lnTo>
                  <a:pt x="2447" y="1229"/>
                </a:lnTo>
                <a:lnTo>
                  <a:pt x="2445" y="1227"/>
                </a:lnTo>
                <a:lnTo>
                  <a:pt x="2440" y="1223"/>
                </a:lnTo>
                <a:lnTo>
                  <a:pt x="2438" y="1220"/>
                </a:lnTo>
                <a:lnTo>
                  <a:pt x="2436" y="1218"/>
                </a:lnTo>
                <a:lnTo>
                  <a:pt x="2435" y="1217"/>
                </a:lnTo>
                <a:lnTo>
                  <a:pt x="2434" y="1216"/>
                </a:lnTo>
                <a:lnTo>
                  <a:pt x="2430" y="1212"/>
                </a:lnTo>
                <a:lnTo>
                  <a:pt x="2429" y="1211"/>
                </a:lnTo>
                <a:lnTo>
                  <a:pt x="2427" y="1209"/>
                </a:lnTo>
                <a:lnTo>
                  <a:pt x="2422" y="1205"/>
                </a:lnTo>
                <a:lnTo>
                  <a:pt x="2421" y="1203"/>
                </a:lnTo>
                <a:lnTo>
                  <a:pt x="2419" y="1201"/>
                </a:lnTo>
                <a:lnTo>
                  <a:pt x="2418" y="1200"/>
                </a:lnTo>
                <a:lnTo>
                  <a:pt x="2416" y="1200"/>
                </a:lnTo>
                <a:lnTo>
                  <a:pt x="2412" y="1195"/>
                </a:lnTo>
                <a:lnTo>
                  <a:pt x="2409" y="1191"/>
                </a:lnTo>
                <a:lnTo>
                  <a:pt x="2407" y="1191"/>
                </a:lnTo>
                <a:lnTo>
                  <a:pt x="2407" y="1190"/>
                </a:lnTo>
                <a:lnTo>
                  <a:pt x="2406" y="1190"/>
                </a:lnTo>
                <a:lnTo>
                  <a:pt x="2406" y="1188"/>
                </a:lnTo>
                <a:lnTo>
                  <a:pt x="2405" y="1187"/>
                </a:lnTo>
                <a:lnTo>
                  <a:pt x="2404" y="1186"/>
                </a:lnTo>
                <a:lnTo>
                  <a:pt x="2403" y="1186"/>
                </a:lnTo>
                <a:lnTo>
                  <a:pt x="2403" y="1185"/>
                </a:lnTo>
                <a:lnTo>
                  <a:pt x="2399" y="1182"/>
                </a:lnTo>
                <a:lnTo>
                  <a:pt x="2398" y="1181"/>
                </a:lnTo>
                <a:lnTo>
                  <a:pt x="2396" y="1178"/>
                </a:lnTo>
                <a:lnTo>
                  <a:pt x="2395" y="1178"/>
                </a:lnTo>
                <a:lnTo>
                  <a:pt x="2394" y="1176"/>
                </a:lnTo>
                <a:lnTo>
                  <a:pt x="2388" y="1171"/>
                </a:lnTo>
                <a:lnTo>
                  <a:pt x="2388" y="1170"/>
                </a:lnTo>
                <a:lnTo>
                  <a:pt x="2385" y="1167"/>
                </a:lnTo>
                <a:lnTo>
                  <a:pt x="2382" y="1166"/>
                </a:lnTo>
                <a:lnTo>
                  <a:pt x="2381" y="1165"/>
                </a:lnTo>
                <a:lnTo>
                  <a:pt x="2381" y="1163"/>
                </a:lnTo>
                <a:lnTo>
                  <a:pt x="2379" y="1161"/>
                </a:lnTo>
                <a:lnTo>
                  <a:pt x="2377" y="1160"/>
                </a:lnTo>
                <a:lnTo>
                  <a:pt x="2375" y="1158"/>
                </a:lnTo>
                <a:lnTo>
                  <a:pt x="2371" y="1153"/>
                </a:lnTo>
                <a:lnTo>
                  <a:pt x="2370" y="1153"/>
                </a:lnTo>
                <a:lnTo>
                  <a:pt x="2369" y="1151"/>
                </a:lnTo>
                <a:lnTo>
                  <a:pt x="2368" y="1151"/>
                </a:lnTo>
                <a:lnTo>
                  <a:pt x="2368" y="1150"/>
                </a:lnTo>
                <a:lnTo>
                  <a:pt x="2367" y="1150"/>
                </a:lnTo>
                <a:lnTo>
                  <a:pt x="2363" y="1146"/>
                </a:lnTo>
                <a:lnTo>
                  <a:pt x="2361" y="1144"/>
                </a:lnTo>
                <a:lnTo>
                  <a:pt x="2356" y="1140"/>
                </a:lnTo>
                <a:lnTo>
                  <a:pt x="2354" y="1136"/>
                </a:lnTo>
                <a:lnTo>
                  <a:pt x="2350" y="1133"/>
                </a:lnTo>
                <a:lnTo>
                  <a:pt x="2347" y="1131"/>
                </a:lnTo>
                <a:lnTo>
                  <a:pt x="2343" y="1126"/>
                </a:lnTo>
                <a:lnTo>
                  <a:pt x="2342" y="1125"/>
                </a:lnTo>
                <a:lnTo>
                  <a:pt x="2339" y="1123"/>
                </a:lnTo>
                <a:lnTo>
                  <a:pt x="2338" y="1120"/>
                </a:lnTo>
                <a:lnTo>
                  <a:pt x="2337" y="1120"/>
                </a:lnTo>
                <a:lnTo>
                  <a:pt x="2334" y="1117"/>
                </a:lnTo>
                <a:lnTo>
                  <a:pt x="2333" y="1116"/>
                </a:lnTo>
                <a:lnTo>
                  <a:pt x="2331" y="1115"/>
                </a:lnTo>
                <a:lnTo>
                  <a:pt x="2328" y="1111"/>
                </a:lnTo>
                <a:lnTo>
                  <a:pt x="2326" y="1109"/>
                </a:lnTo>
                <a:lnTo>
                  <a:pt x="2325" y="1108"/>
                </a:lnTo>
                <a:lnTo>
                  <a:pt x="2321" y="1106"/>
                </a:lnTo>
                <a:lnTo>
                  <a:pt x="2321" y="1104"/>
                </a:lnTo>
                <a:lnTo>
                  <a:pt x="2320" y="1103"/>
                </a:lnTo>
                <a:lnTo>
                  <a:pt x="2317" y="1100"/>
                </a:lnTo>
                <a:lnTo>
                  <a:pt x="2314" y="1098"/>
                </a:lnTo>
                <a:lnTo>
                  <a:pt x="2313" y="1098"/>
                </a:lnTo>
                <a:lnTo>
                  <a:pt x="2310" y="1093"/>
                </a:lnTo>
                <a:lnTo>
                  <a:pt x="2305" y="1093"/>
                </a:lnTo>
                <a:lnTo>
                  <a:pt x="2304" y="1093"/>
                </a:lnTo>
                <a:lnTo>
                  <a:pt x="2302" y="1093"/>
                </a:lnTo>
                <a:lnTo>
                  <a:pt x="2298" y="1093"/>
                </a:lnTo>
                <a:lnTo>
                  <a:pt x="2295" y="1093"/>
                </a:lnTo>
                <a:lnTo>
                  <a:pt x="2292" y="1093"/>
                </a:lnTo>
                <a:lnTo>
                  <a:pt x="2286" y="1093"/>
                </a:lnTo>
                <a:lnTo>
                  <a:pt x="2276" y="1093"/>
                </a:lnTo>
                <a:lnTo>
                  <a:pt x="2268" y="1093"/>
                </a:lnTo>
                <a:lnTo>
                  <a:pt x="2267" y="1093"/>
                </a:lnTo>
                <a:lnTo>
                  <a:pt x="2263" y="1093"/>
                </a:lnTo>
                <a:lnTo>
                  <a:pt x="2261" y="1093"/>
                </a:lnTo>
                <a:lnTo>
                  <a:pt x="2259" y="1093"/>
                </a:lnTo>
                <a:lnTo>
                  <a:pt x="2255" y="1093"/>
                </a:lnTo>
                <a:lnTo>
                  <a:pt x="2252" y="1093"/>
                </a:lnTo>
                <a:lnTo>
                  <a:pt x="2251" y="1093"/>
                </a:lnTo>
                <a:lnTo>
                  <a:pt x="2245" y="1093"/>
                </a:lnTo>
                <a:lnTo>
                  <a:pt x="2243" y="1093"/>
                </a:lnTo>
                <a:lnTo>
                  <a:pt x="2228" y="1093"/>
                </a:lnTo>
                <a:lnTo>
                  <a:pt x="2227" y="1093"/>
                </a:lnTo>
                <a:lnTo>
                  <a:pt x="2226" y="1093"/>
                </a:lnTo>
                <a:lnTo>
                  <a:pt x="2225" y="1093"/>
                </a:lnTo>
                <a:lnTo>
                  <a:pt x="2224" y="1093"/>
                </a:lnTo>
                <a:lnTo>
                  <a:pt x="2219" y="1093"/>
                </a:lnTo>
                <a:lnTo>
                  <a:pt x="2204" y="1093"/>
                </a:lnTo>
                <a:lnTo>
                  <a:pt x="2195" y="1093"/>
                </a:lnTo>
                <a:lnTo>
                  <a:pt x="2192" y="1093"/>
                </a:lnTo>
                <a:lnTo>
                  <a:pt x="2190" y="1093"/>
                </a:lnTo>
                <a:lnTo>
                  <a:pt x="2187" y="1093"/>
                </a:lnTo>
                <a:lnTo>
                  <a:pt x="2185" y="1093"/>
                </a:lnTo>
                <a:lnTo>
                  <a:pt x="2184" y="1093"/>
                </a:lnTo>
                <a:lnTo>
                  <a:pt x="2175" y="1092"/>
                </a:lnTo>
                <a:lnTo>
                  <a:pt x="2170" y="1092"/>
                </a:lnTo>
                <a:lnTo>
                  <a:pt x="2168" y="1092"/>
                </a:lnTo>
                <a:lnTo>
                  <a:pt x="2167" y="1092"/>
                </a:lnTo>
                <a:lnTo>
                  <a:pt x="2165" y="1092"/>
                </a:lnTo>
                <a:lnTo>
                  <a:pt x="2163" y="1092"/>
                </a:lnTo>
                <a:lnTo>
                  <a:pt x="2162" y="1092"/>
                </a:lnTo>
                <a:lnTo>
                  <a:pt x="2160" y="1092"/>
                </a:lnTo>
                <a:lnTo>
                  <a:pt x="2157" y="1092"/>
                </a:lnTo>
                <a:lnTo>
                  <a:pt x="2156" y="1092"/>
                </a:lnTo>
                <a:lnTo>
                  <a:pt x="2152" y="1092"/>
                </a:lnTo>
                <a:lnTo>
                  <a:pt x="2150" y="1092"/>
                </a:lnTo>
                <a:lnTo>
                  <a:pt x="2149" y="1092"/>
                </a:lnTo>
                <a:lnTo>
                  <a:pt x="2143" y="1092"/>
                </a:lnTo>
                <a:lnTo>
                  <a:pt x="2142" y="1092"/>
                </a:lnTo>
                <a:lnTo>
                  <a:pt x="2140" y="1092"/>
                </a:lnTo>
                <a:lnTo>
                  <a:pt x="2136" y="1092"/>
                </a:lnTo>
                <a:lnTo>
                  <a:pt x="2135" y="1091"/>
                </a:lnTo>
                <a:lnTo>
                  <a:pt x="2134" y="1091"/>
                </a:lnTo>
                <a:lnTo>
                  <a:pt x="2132" y="1091"/>
                </a:lnTo>
                <a:lnTo>
                  <a:pt x="2131" y="1091"/>
                </a:lnTo>
                <a:lnTo>
                  <a:pt x="2129" y="1091"/>
                </a:lnTo>
                <a:lnTo>
                  <a:pt x="2128" y="1091"/>
                </a:lnTo>
                <a:lnTo>
                  <a:pt x="2127" y="1091"/>
                </a:lnTo>
                <a:lnTo>
                  <a:pt x="2126" y="1091"/>
                </a:lnTo>
                <a:lnTo>
                  <a:pt x="2123" y="1091"/>
                </a:lnTo>
                <a:lnTo>
                  <a:pt x="2121" y="1091"/>
                </a:lnTo>
                <a:lnTo>
                  <a:pt x="2120" y="1091"/>
                </a:lnTo>
                <a:lnTo>
                  <a:pt x="2114" y="1091"/>
                </a:lnTo>
                <a:lnTo>
                  <a:pt x="2112" y="1091"/>
                </a:lnTo>
                <a:lnTo>
                  <a:pt x="2111" y="1091"/>
                </a:lnTo>
                <a:lnTo>
                  <a:pt x="2104" y="1091"/>
                </a:lnTo>
                <a:lnTo>
                  <a:pt x="2100" y="1091"/>
                </a:lnTo>
                <a:lnTo>
                  <a:pt x="2099" y="1091"/>
                </a:lnTo>
                <a:lnTo>
                  <a:pt x="2087" y="1091"/>
                </a:lnTo>
                <a:lnTo>
                  <a:pt x="2087" y="1090"/>
                </a:lnTo>
                <a:lnTo>
                  <a:pt x="2085" y="1090"/>
                </a:lnTo>
                <a:lnTo>
                  <a:pt x="2080" y="1090"/>
                </a:lnTo>
                <a:lnTo>
                  <a:pt x="2078" y="1090"/>
                </a:lnTo>
                <a:lnTo>
                  <a:pt x="2075" y="1090"/>
                </a:lnTo>
                <a:lnTo>
                  <a:pt x="2073" y="1090"/>
                </a:lnTo>
                <a:lnTo>
                  <a:pt x="2070" y="1090"/>
                </a:lnTo>
                <a:lnTo>
                  <a:pt x="2067" y="1090"/>
                </a:lnTo>
                <a:lnTo>
                  <a:pt x="2066" y="1090"/>
                </a:lnTo>
                <a:lnTo>
                  <a:pt x="2062" y="1090"/>
                </a:lnTo>
                <a:lnTo>
                  <a:pt x="2058" y="1090"/>
                </a:lnTo>
                <a:lnTo>
                  <a:pt x="2055" y="1090"/>
                </a:lnTo>
                <a:lnTo>
                  <a:pt x="2053" y="1090"/>
                </a:lnTo>
                <a:lnTo>
                  <a:pt x="2052" y="1090"/>
                </a:lnTo>
                <a:lnTo>
                  <a:pt x="2048" y="1090"/>
                </a:lnTo>
                <a:lnTo>
                  <a:pt x="2045" y="1090"/>
                </a:lnTo>
                <a:lnTo>
                  <a:pt x="2044" y="1090"/>
                </a:lnTo>
                <a:lnTo>
                  <a:pt x="2043" y="1089"/>
                </a:lnTo>
                <a:lnTo>
                  <a:pt x="2040" y="1089"/>
                </a:lnTo>
                <a:lnTo>
                  <a:pt x="2036" y="1089"/>
                </a:lnTo>
                <a:lnTo>
                  <a:pt x="2032" y="1089"/>
                </a:lnTo>
                <a:lnTo>
                  <a:pt x="2027" y="1089"/>
                </a:lnTo>
                <a:lnTo>
                  <a:pt x="2024" y="1089"/>
                </a:lnTo>
                <a:lnTo>
                  <a:pt x="2010" y="1089"/>
                </a:lnTo>
                <a:lnTo>
                  <a:pt x="2006" y="1089"/>
                </a:lnTo>
                <a:lnTo>
                  <a:pt x="2003" y="1089"/>
                </a:lnTo>
                <a:lnTo>
                  <a:pt x="2001" y="1089"/>
                </a:lnTo>
                <a:lnTo>
                  <a:pt x="1999" y="1089"/>
                </a:lnTo>
                <a:lnTo>
                  <a:pt x="1997" y="1089"/>
                </a:lnTo>
                <a:lnTo>
                  <a:pt x="1993" y="1089"/>
                </a:lnTo>
                <a:lnTo>
                  <a:pt x="1990" y="1089"/>
                </a:lnTo>
                <a:lnTo>
                  <a:pt x="1988" y="1089"/>
                </a:lnTo>
                <a:lnTo>
                  <a:pt x="1986" y="1089"/>
                </a:lnTo>
                <a:lnTo>
                  <a:pt x="1985" y="1089"/>
                </a:lnTo>
                <a:lnTo>
                  <a:pt x="1984" y="1089"/>
                </a:lnTo>
                <a:lnTo>
                  <a:pt x="1982" y="1089"/>
                </a:lnTo>
                <a:lnTo>
                  <a:pt x="1981" y="1089"/>
                </a:lnTo>
                <a:lnTo>
                  <a:pt x="1980" y="1087"/>
                </a:lnTo>
                <a:lnTo>
                  <a:pt x="1979" y="1087"/>
                </a:lnTo>
                <a:lnTo>
                  <a:pt x="1976" y="1087"/>
                </a:lnTo>
                <a:lnTo>
                  <a:pt x="1973" y="1087"/>
                </a:lnTo>
                <a:lnTo>
                  <a:pt x="1971" y="1087"/>
                </a:lnTo>
                <a:lnTo>
                  <a:pt x="1969" y="1087"/>
                </a:lnTo>
                <a:lnTo>
                  <a:pt x="1968" y="1087"/>
                </a:lnTo>
                <a:lnTo>
                  <a:pt x="1967" y="1087"/>
                </a:lnTo>
                <a:lnTo>
                  <a:pt x="1966" y="1087"/>
                </a:lnTo>
                <a:lnTo>
                  <a:pt x="1965" y="1087"/>
                </a:lnTo>
                <a:lnTo>
                  <a:pt x="1964" y="1087"/>
                </a:lnTo>
                <a:lnTo>
                  <a:pt x="1959" y="1087"/>
                </a:lnTo>
                <a:lnTo>
                  <a:pt x="1958" y="1087"/>
                </a:lnTo>
                <a:lnTo>
                  <a:pt x="1956" y="1087"/>
                </a:lnTo>
                <a:lnTo>
                  <a:pt x="1955" y="1087"/>
                </a:lnTo>
                <a:lnTo>
                  <a:pt x="1952" y="1087"/>
                </a:lnTo>
                <a:lnTo>
                  <a:pt x="1951" y="1087"/>
                </a:lnTo>
                <a:lnTo>
                  <a:pt x="1950" y="1087"/>
                </a:lnTo>
                <a:lnTo>
                  <a:pt x="1944" y="1087"/>
                </a:lnTo>
                <a:lnTo>
                  <a:pt x="1943" y="1087"/>
                </a:lnTo>
                <a:lnTo>
                  <a:pt x="1942" y="1087"/>
                </a:lnTo>
                <a:lnTo>
                  <a:pt x="1941" y="1087"/>
                </a:lnTo>
                <a:lnTo>
                  <a:pt x="1940" y="1087"/>
                </a:lnTo>
                <a:lnTo>
                  <a:pt x="1939" y="1087"/>
                </a:lnTo>
                <a:lnTo>
                  <a:pt x="1937" y="1087"/>
                </a:lnTo>
                <a:lnTo>
                  <a:pt x="1935" y="1087"/>
                </a:lnTo>
                <a:lnTo>
                  <a:pt x="1934" y="1087"/>
                </a:lnTo>
                <a:lnTo>
                  <a:pt x="1933" y="1087"/>
                </a:lnTo>
                <a:lnTo>
                  <a:pt x="1929" y="1087"/>
                </a:lnTo>
                <a:lnTo>
                  <a:pt x="1927" y="1087"/>
                </a:lnTo>
                <a:lnTo>
                  <a:pt x="1926" y="1087"/>
                </a:lnTo>
                <a:lnTo>
                  <a:pt x="1925" y="1087"/>
                </a:lnTo>
                <a:lnTo>
                  <a:pt x="1924" y="1087"/>
                </a:lnTo>
                <a:lnTo>
                  <a:pt x="1924" y="1086"/>
                </a:lnTo>
                <a:lnTo>
                  <a:pt x="1923" y="1086"/>
                </a:lnTo>
                <a:lnTo>
                  <a:pt x="1920" y="1086"/>
                </a:lnTo>
                <a:lnTo>
                  <a:pt x="1917" y="1086"/>
                </a:lnTo>
                <a:lnTo>
                  <a:pt x="1915" y="1086"/>
                </a:lnTo>
                <a:lnTo>
                  <a:pt x="1914" y="1086"/>
                </a:lnTo>
                <a:lnTo>
                  <a:pt x="1912" y="1086"/>
                </a:lnTo>
                <a:lnTo>
                  <a:pt x="1908" y="1086"/>
                </a:lnTo>
                <a:lnTo>
                  <a:pt x="1907" y="1086"/>
                </a:lnTo>
                <a:lnTo>
                  <a:pt x="1905" y="1086"/>
                </a:lnTo>
                <a:lnTo>
                  <a:pt x="1904" y="1086"/>
                </a:lnTo>
                <a:lnTo>
                  <a:pt x="1901" y="1086"/>
                </a:lnTo>
                <a:lnTo>
                  <a:pt x="1899" y="1086"/>
                </a:lnTo>
                <a:lnTo>
                  <a:pt x="1898" y="1086"/>
                </a:lnTo>
                <a:lnTo>
                  <a:pt x="1897" y="1086"/>
                </a:lnTo>
                <a:lnTo>
                  <a:pt x="1895" y="1086"/>
                </a:lnTo>
                <a:lnTo>
                  <a:pt x="1892" y="1086"/>
                </a:lnTo>
                <a:lnTo>
                  <a:pt x="1891" y="1086"/>
                </a:lnTo>
                <a:lnTo>
                  <a:pt x="1889" y="1086"/>
                </a:lnTo>
                <a:lnTo>
                  <a:pt x="1888" y="1086"/>
                </a:lnTo>
                <a:lnTo>
                  <a:pt x="1884" y="1086"/>
                </a:lnTo>
                <a:lnTo>
                  <a:pt x="1882" y="1086"/>
                </a:lnTo>
                <a:lnTo>
                  <a:pt x="1881" y="1086"/>
                </a:lnTo>
                <a:lnTo>
                  <a:pt x="1880" y="1086"/>
                </a:lnTo>
                <a:lnTo>
                  <a:pt x="1879" y="1086"/>
                </a:lnTo>
                <a:lnTo>
                  <a:pt x="1878" y="1086"/>
                </a:lnTo>
                <a:lnTo>
                  <a:pt x="1876" y="1086"/>
                </a:lnTo>
                <a:lnTo>
                  <a:pt x="1874" y="1086"/>
                </a:lnTo>
                <a:lnTo>
                  <a:pt x="1871" y="1086"/>
                </a:lnTo>
                <a:lnTo>
                  <a:pt x="1870" y="1086"/>
                </a:lnTo>
                <a:lnTo>
                  <a:pt x="1868" y="1086"/>
                </a:lnTo>
                <a:lnTo>
                  <a:pt x="1864" y="1086"/>
                </a:lnTo>
                <a:lnTo>
                  <a:pt x="1862" y="1086"/>
                </a:lnTo>
                <a:lnTo>
                  <a:pt x="1858" y="1086"/>
                </a:lnTo>
                <a:lnTo>
                  <a:pt x="1856" y="1086"/>
                </a:lnTo>
                <a:lnTo>
                  <a:pt x="1855" y="1086"/>
                </a:lnTo>
                <a:lnTo>
                  <a:pt x="1853" y="1086"/>
                </a:lnTo>
                <a:lnTo>
                  <a:pt x="1850" y="1086"/>
                </a:lnTo>
                <a:lnTo>
                  <a:pt x="1849" y="1086"/>
                </a:lnTo>
                <a:lnTo>
                  <a:pt x="1848" y="1086"/>
                </a:lnTo>
                <a:lnTo>
                  <a:pt x="1847" y="1086"/>
                </a:lnTo>
                <a:lnTo>
                  <a:pt x="1846" y="1086"/>
                </a:lnTo>
                <a:lnTo>
                  <a:pt x="1843" y="1086"/>
                </a:lnTo>
                <a:lnTo>
                  <a:pt x="1843" y="1085"/>
                </a:lnTo>
                <a:lnTo>
                  <a:pt x="1840" y="1085"/>
                </a:lnTo>
                <a:lnTo>
                  <a:pt x="1839" y="1085"/>
                </a:lnTo>
                <a:lnTo>
                  <a:pt x="1838" y="1085"/>
                </a:lnTo>
                <a:lnTo>
                  <a:pt x="1837" y="1085"/>
                </a:lnTo>
                <a:lnTo>
                  <a:pt x="1833" y="1085"/>
                </a:lnTo>
                <a:lnTo>
                  <a:pt x="1831" y="1085"/>
                </a:lnTo>
                <a:lnTo>
                  <a:pt x="1830" y="1085"/>
                </a:lnTo>
                <a:lnTo>
                  <a:pt x="1829" y="1085"/>
                </a:lnTo>
                <a:lnTo>
                  <a:pt x="1828" y="1085"/>
                </a:lnTo>
                <a:lnTo>
                  <a:pt x="1825" y="1085"/>
                </a:lnTo>
                <a:lnTo>
                  <a:pt x="1822" y="1085"/>
                </a:lnTo>
                <a:lnTo>
                  <a:pt x="1819" y="1085"/>
                </a:lnTo>
                <a:lnTo>
                  <a:pt x="1817" y="1085"/>
                </a:lnTo>
                <a:lnTo>
                  <a:pt x="1816" y="1085"/>
                </a:lnTo>
                <a:lnTo>
                  <a:pt x="1815" y="1085"/>
                </a:lnTo>
                <a:lnTo>
                  <a:pt x="1814" y="1085"/>
                </a:lnTo>
                <a:lnTo>
                  <a:pt x="1813" y="1085"/>
                </a:lnTo>
                <a:lnTo>
                  <a:pt x="1806" y="1085"/>
                </a:lnTo>
                <a:lnTo>
                  <a:pt x="1805" y="1085"/>
                </a:lnTo>
                <a:lnTo>
                  <a:pt x="1804" y="1085"/>
                </a:lnTo>
                <a:lnTo>
                  <a:pt x="1803" y="1085"/>
                </a:lnTo>
                <a:lnTo>
                  <a:pt x="1802" y="1085"/>
                </a:lnTo>
                <a:lnTo>
                  <a:pt x="1800" y="1085"/>
                </a:lnTo>
                <a:lnTo>
                  <a:pt x="1798" y="1085"/>
                </a:lnTo>
                <a:lnTo>
                  <a:pt x="1796" y="1085"/>
                </a:lnTo>
                <a:lnTo>
                  <a:pt x="1795" y="1085"/>
                </a:lnTo>
                <a:lnTo>
                  <a:pt x="1794" y="1085"/>
                </a:lnTo>
                <a:lnTo>
                  <a:pt x="1792" y="1085"/>
                </a:lnTo>
                <a:lnTo>
                  <a:pt x="1789" y="1085"/>
                </a:lnTo>
                <a:lnTo>
                  <a:pt x="1788" y="1085"/>
                </a:lnTo>
                <a:lnTo>
                  <a:pt x="1784" y="1085"/>
                </a:lnTo>
                <a:lnTo>
                  <a:pt x="1783" y="1085"/>
                </a:lnTo>
                <a:lnTo>
                  <a:pt x="1782" y="1085"/>
                </a:lnTo>
                <a:lnTo>
                  <a:pt x="1781" y="1085"/>
                </a:lnTo>
                <a:lnTo>
                  <a:pt x="1779" y="1085"/>
                </a:lnTo>
                <a:lnTo>
                  <a:pt x="1778" y="1085"/>
                </a:lnTo>
                <a:lnTo>
                  <a:pt x="1775" y="1085"/>
                </a:lnTo>
                <a:lnTo>
                  <a:pt x="1774" y="1085"/>
                </a:lnTo>
                <a:lnTo>
                  <a:pt x="1773" y="1085"/>
                </a:lnTo>
                <a:lnTo>
                  <a:pt x="1772" y="1085"/>
                </a:lnTo>
                <a:lnTo>
                  <a:pt x="1771" y="1085"/>
                </a:lnTo>
                <a:lnTo>
                  <a:pt x="1769" y="1085"/>
                </a:lnTo>
                <a:lnTo>
                  <a:pt x="1766" y="1085"/>
                </a:lnTo>
                <a:lnTo>
                  <a:pt x="1765" y="1085"/>
                </a:lnTo>
                <a:lnTo>
                  <a:pt x="1764" y="1085"/>
                </a:lnTo>
                <a:lnTo>
                  <a:pt x="1763" y="1085"/>
                </a:lnTo>
                <a:lnTo>
                  <a:pt x="1762" y="1085"/>
                </a:lnTo>
                <a:lnTo>
                  <a:pt x="1760" y="1085"/>
                </a:lnTo>
                <a:lnTo>
                  <a:pt x="1754" y="1085"/>
                </a:lnTo>
                <a:lnTo>
                  <a:pt x="1753" y="1085"/>
                </a:lnTo>
                <a:lnTo>
                  <a:pt x="1753" y="1082"/>
                </a:lnTo>
                <a:lnTo>
                  <a:pt x="1753" y="1079"/>
                </a:lnTo>
                <a:lnTo>
                  <a:pt x="1753" y="1078"/>
                </a:lnTo>
                <a:lnTo>
                  <a:pt x="1754" y="1077"/>
                </a:lnTo>
                <a:lnTo>
                  <a:pt x="1754" y="1076"/>
                </a:lnTo>
                <a:lnTo>
                  <a:pt x="1754" y="1075"/>
                </a:lnTo>
                <a:lnTo>
                  <a:pt x="1754" y="1071"/>
                </a:lnTo>
                <a:lnTo>
                  <a:pt x="1754" y="1069"/>
                </a:lnTo>
                <a:lnTo>
                  <a:pt x="1754" y="1067"/>
                </a:lnTo>
                <a:lnTo>
                  <a:pt x="1755" y="1066"/>
                </a:lnTo>
                <a:lnTo>
                  <a:pt x="1755" y="1065"/>
                </a:lnTo>
                <a:lnTo>
                  <a:pt x="1755" y="1064"/>
                </a:lnTo>
                <a:lnTo>
                  <a:pt x="1755" y="1062"/>
                </a:lnTo>
                <a:lnTo>
                  <a:pt x="1756" y="1057"/>
                </a:lnTo>
                <a:lnTo>
                  <a:pt x="1756" y="1056"/>
                </a:lnTo>
                <a:lnTo>
                  <a:pt x="1756" y="1054"/>
                </a:lnTo>
                <a:lnTo>
                  <a:pt x="1756" y="1053"/>
                </a:lnTo>
                <a:lnTo>
                  <a:pt x="1756" y="1051"/>
                </a:lnTo>
                <a:lnTo>
                  <a:pt x="1756" y="1048"/>
                </a:lnTo>
                <a:lnTo>
                  <a:pt x="1757" y="1045"/>
                </a:lnTo>
                <a:lnTo>
                  <a:pt x="1757" y="1044"/>
                </a:lnTo>
                <a:lnTo>
                  <a:pt x="1757" y="1042"/>
                </a:lnTo>
                <a:lnTo>
                  <a:pt x="1757" y="1041"/>
                </a:lnTo>
                <a:lnTo>
                  <a:pt x="1757" y="1040"/>
                </a:lnTo>
                <a:lnTo>
                  <a:pt x="1757" y="1037"/>
                </a:lnTo>
                <a:lnTo>
                  <a:pt x="1757" y="1036"/>
                </a:lnTo>
                <a:lnTo>
                  <a:pt x="1758" y="1034"/>
                </a:lnTo>
                <a:lnTo>
                  <a:pt x="1758" y="1031"/>
                </a:lnTo>
                <a:lnTo>
                  <a:pt x="1758" y="1027"/>
                </a:lnTo>
                <a:lnTo>
                  <a:pt x="1758" y="1026"/>
                </a:lnTo>
                <a:lnTo>
                  <a:pt x="1758" y="1025"/>
                </a:lnTo>
                <a:lnTo>
                  <a:pt x="1760" y="1024"/>
                </a:lnTo>
                <a:lnTo>
                  <a:pt x="1760" y="1023"/>
                </a:lnTo>
                <a:lnTo>
                  <a:pt x="1760" y="1022"/>
                </a:lnTo>
                <a:lnTo>
                  <a:pt x="1760" y="1020"/>
                </a:lnTo>
                <a:lnTo>
                  <a:pt x="1760" y="1019"/>
                </a:lnTo>
                <a:lnTo>
                  <a:pt x="1760" y="1018"/>
                </a:lnTo>
                <a:lnTo>
                  <a:pt x="1761" y="1015"/>
                </a:lnTo>
                <a:lnTo>
                  <a:pt x="1760" y="1014"/>
                </a:lnTo>
                <a:lnTo>
                  <a:pt x="1758" y="1011"/>
                </a:lnTo>
                <a:lnTo>
                  <a:pt x="1757" y="1010"/>
                </a:lnTo>
                <a:lnTo>
                  <a:pt x="1756" y="1009"/>
                </a:lnTo>
                <a:lnTo>
                  <a:pt x="1756" y="1008"/>
                </a:lnTo>
                <a:lnTo>
                  <a:pt x="1754" y="1006"/>
                </a:lnTo>
                <a:lnTo>
                  <a:pt x="1754" y="1004"/>
                </a:lnTo>
                <a:lnTo>
                  <a:pt x="1753" y="1003"/>
                </a:lnTo>
                <a:lnTo>
                  <a:pt x="1752" y="1002"/>
                </a:lnTo>
                <a:lnTo>
                  <a:pt x="1749" y="1000"/>
                </a:lnTo>
                <a:lnTo>
                  <a:pt x="1749" y="999"/>
                </a:lnTo>
                <a:lnTo>
                  <a:pt x="1748" y="998"/>
                </a:lnTo>
                <a:lnTo>
                  <a:pt x="1747" y="997"/>
                </a:lnTo>
                <a:lnTo>
                  <a:pt x="1746" y="995"/>
                </a:lnTo>
                <a:lnTo>
                  <a:pt x="1745" y="994"/>
                </a:lnTo>
                <a:lnTo>
                  <a:pt x="1745" y="993"/>
                </a:lnTo>
                <a:lnTo>
                  <a:pt x="1744" y="992"/>
                </a:lnTo>
                <a:lnTo>
                  <a:pt x="1744" y="991"/>
                </a:lnTo>
                <a:lnTo>
                  <a:pt x="1743" y="991"/>
                </a:lnTo>
                <a:lnTo>
                  <a:pt x="1741" y="990"/>
                </a:lnTo>
                <a:lnTo>
                  <a:pt x="1741" y="989"/>
                </a:lnTo>
                <a:lnTo>
                  <a:pt x="1740" y="987"/>
                </a:lnTo>
                <a:lnTo>
                  <a:pt x="1740" y="986"/>
                </a:lnTo>
                <a:lnTo>
                  <a:pt x="1738" y="983"/>
                </a:lnTo>
                <a:lnTo>
                  <a:pt x="1737" y="983"/>
                </a:lnTo>
                <a:lnTo>
                  <a:pt x="1736" y="981"/>
                </a:lnTo>
                <a:lnTo>
                  <a:pt x="1733" y="977"/>
                </a:lnTo>
                <a:lnTo>
                  <a:pt x="1732" y="976"/>
                </a:lnTo>
                <a:lnTo>
                  <a:pt x="1732" y="975"/>
                </a:lnTo>
                <a:lnTo>
                  <a:pt x="1731" y="974"/>
                </a:lnTo>
                <a:lnTo>
                  <a:pt x="1729" y="972"/>
                </a:lnTo>
                <a:lnTo>
                  <a:pt x="1729" y="970"/>
                </a:lnTo>
                <a:lnTo>
                  <a:pt x="1725" y="966"/>
                </a:lnTo>
                <a:lnTo>
                  <a:pt x="1725" y="965"/>
                </a:lnTo>
                <a:lnTo>
                  <a:pt x="1724" y="964"/>
                </a:lnTo>
                <a:lnTo>
                  <a:pt x="1723" y="964"/>
                </a:lnTo>
                <a:lnTo>
                  <a:pt x="1723" y="962"/>
                </a:lnTo>
                <a:lnTo>
                  <a:pt x="1722" y="961"/>
                </a:lnTo>
                <a:lnTo>
                  <a:pt x="1722" y="960"/>
                </a:lnTo>
                <a:lnTo>
                  <a:pt x="1720" y="957"/>
                </a:lnTo>
                <a:lnTo>
                  <a:pt x="1719" y="957"/>
                </a:lnTo>
                <a:lnTo>
                  <a:pt x="1716" y="953"/>
                </a:lnTo>
                <a:lnTo>
                  <a:pt x="1715" y="952"/>
                </a:lnTo>
                <a:lnTo>
                  <a:pt x="1714" y="950"/>
                </a:lnTo>
                <a:lnTo>
                  <a:pt x="1713" y="949"/>
                </a:lnTo>
                <a:lnTo>
                  <a:pt x="1711" y="945"/>
                </a:lnTo>
                <a:lnTo>
                  <a:pt x="1711" y="944"/>
                </a:lnTo>
                <a:lnTo>
                  <a:pt x="1710" y="944"/>
                </a:lnTo>
                <a:lnTo>
                  <a:pt x="1710" y="943"/>
                </a:lnTo>
                <a:lnTo>
                  <a:pt x="1708" y="942"/>
                </a:lnTo>
                <a:lnTo>
                  <a:pt x="1707" y="941"/>
                </a:lnTo>
                <a:lnTo>
                  <a:pt x="1707" y="940"/>
                </a:lnTo>
                <a:lnTo>
                  <a:pt x="1706" y="940"/>
                </a:lnTo>
                <a:lnTo>
                  <a:pt x="1705" y="937"/>
                </a:lnTo>
                <a:lnTo>
                  <a:pt x="1705" y="936"/>
                </a:lnTo>
                <a:lnTo>
                  <a:pt x="1704" y="936"/>
                </a:lnTo>
                <a:lnTo>
                  <a:pt x="1704" y="935"/>
                </a:lnTo>
                <a:lnTo>
                  <a:pt x="1703" y="935"/>
                </a:lnTo>
                <a:lnTo>
                  <a:pt x="1703" y="934"/>
                </a:lnTo>
                <a:lnTo>
                  <a:pt x="1701" y="932"/>
                </a:lnTo>
                <a:lnTo>
                  <a:pt x="1698" y="928"/>
                </a:lnTo>
                <a:lnTo>
                  <a:pt x="1697" y="928"/>
                </a:lnTo>
                <a:lnTo>
                  <a:pt x="1696" y="926"/>
                </a:lnTo>
                <a:lnTo>
                  <a:pt x="1696" y="925"/>
                </a:lnTo>
                <a:lnTo>
                  <a:pt x="1695" y="925"/>
                </a:lnTo>
                <a:lnTo>
                  <a:pt x="1695" y="924"/>
                </a:lnTo>
                <a:lnTo>
                  <a:pt x="1695" y="923"/>
                </a:lnTo>
                <a:lnTo>
                  <a:pt x="1694" y="923"/>
                </a:lnTo>
                <a:lnTo>
                  <a:pt x="1694" y="922"/>
                </a:lnTo>
                <a:lnTo>
                  <a:pt x="1693" y="920"/>
                </a:lnTo>
                <a:lnTo>
                  <a:pt x="1691" y="919"/>
                </a:lnTo>
                <a:lnTo>
                  <a:pt x="1689" y="915"/>
                </a:lnTo>
                <a:lnTo>
                  <a:pt x="1688" y="915"/>
                </a:lnTo>
                <a:lnTo>
                  <a:pt x="1687" y="914"/>
                </a:lnTo>
                <a:lnTo>
                  <a:pt x="1686" y="912"/>
                </a:lnTo>
                <a:lnTo>
                  <a:pt x="1686" y="911"/>
                </a:lnTo>
                <a:lnTo>
                  <a:pt x="1685" y="910"/>
                </a:lnTo>
                <a:lnTo>
                  <a:pt x="1684" y="910"/>
                </a:lnTo>
                <a:lnTo>
                  <a:pt x="1684" y="911"/>
                </a:lnTo>
                <a:lnTo>
                  <a:pt x="1682" y="911"/>
                </a:lnTo>
                <a:lnTo>
                  <a:pt x="1679" y="914"/>
                </a:lnTo>
                <a:lnTo>
                  <a:pt x="1678" y="915"/>
                </a:lnTo>
                <a:lnTo>
                  <a:pt x="1678" y="916"/>
                </a:lnTo>
                <a:lnTo>
                  <a:pt x="1677" y="916"/>
                </a:lnTo>
                <a:lnTo>
                  <a:pt x="1676" y="917"/>
                </a:lnTo>
                <a:lnTo>
                  <a:pt x="1673" y="919"/>
                </a:lnTo>
                <a:lnTo>
                  <a:pt x="1672" y="919"/>
                </a:lnTo>
                <a:lnTo>
                  <a:pt x="1671" y="920"/>
                </a:lnTo>
                <a:lnTo>
                  <a:pt x="1665" y="924"/>
                </a:lnTo>
                <a:lnTo>
                  <a:pt x="1663" y="926"/>
                </a:lnTo>
                <a:lnTo>
                  <a:pt x="1662" y="926"/>
                </a:lnTo>
                <a:lnTo>
                  <a:pt x="1657" y="930"/>
                </a:lnTo>
                <a:lnTo>
                  <a:pt x="1655" y="931"/>
                </a:lnTo>
                <a:lnTo>
                  <a:pt x="1653" y="933"/>
                </a:lnTo>
                <a:lnTo>
                  <a:pt x="1652" y="933"/>
                </a:lnTo>
                <a:lnTo>
                  <a:pt x="1652" y="934"/>
                </a:lnTo>
                <a:lnTo>
                  <a:pt x="1651" y="934"/>
                </a:lnTo>
                <a:lnTo>
                  <a:pt x="1647" y="937"/>
                </a:lnTo>
                <a:lnTo>
                  <a:pt x="1646" y="937"/>
                </a:lnTo>
                <a:lnTo>
                  <a:pt x="1645" y="939"/>
                </a:lnTo>
                <a:lnTo>
                  <a:pt x="1644" y="940"/>
                </a:lnTo>
                <a:lnTo>
                  <a:pt x="1643" y="940"/>
                </a:lnTo>
                <a:lnTo>
                  <a:pt x="1642" y="941"/>
                </a:lnTo>
                <a:lnTo>
                  <a:pt x="1639" y="942"/>
                </a:lnTo>
                <a:lnTo>
                  <a:pt x="1639" y="943"/>
                </a:lnTo>
                <a:lnTo>
                  <a:pt x="1638" y="943"/>
                </a:lnTo>
                <a:lnTo>
                  <a:pt x="1637" y="944"/>
                </a:lnTo>
                <a:lnTo>
                  <a:pt x="1636" y="945"/>
                </a:lnTo>
                <a:lnTo>
                  <a:pt x="1635" y="945"/>
                </a:lnTo>
                <a:lnTo>
                  <a:pt x="1635" y="947"/>
                </a:lnTo>
                <a:lnTo>
                  <a:pt x="1634" y="947"/>
                </a:lnTo>
                <a:lnTo>
                  <a:pt x="1631" y="948"/>
                </a:lnTo>
                <a:lnTo>
                  <a:pt x="1630" y="948"/>
                </a:lnTo>
                <a:lnTo>
                  <a:pt x="1630" y="947"/>
                </a:lnTo>
                <a:lnTo>
                  <a:pt x="1630" y="945"/>
                </a:lnTo>
                <a:lnTo>
                  <a:pt x="1629" y="945"/>
                </a:lnTo>
                <a:lnTo>
                  <a:pt x="1629" y="944"/>
                </a:lnTo>
                <a:lnTo>
                  <a:pt x="1628" y="943"/>
                </a:lnTo>
                <a:lnTo>
                  <a:pt x="1628" y="942"/>
                </a:lnTo>
                <a:lnTo>
                  <a:pt x="1627" y="942"/>
                </a:lnTo>
                <a:lnTo>
                  <a:pt x="1627" y="941"/>
                </a:lnTo>
                <a:lnTo>
                  <a:pt x="1626" y="941"/>
                </a:lnTo>
                <a:lnTo>
                  <a:pt x="1626" y="940"/>
                </a:lnTo>
                <a:lnTo>
                  <a:pt x="1624" y="940"/>
                </a:lnTo>
                <a:lnTo>
                  <a:pt x="1624" y="939"/>
                </a:lnTo>
                <a:lnTo>
                  <a:pt x="1623" y="939"/>
                </a:lnTo>
                <a:lnTo>
                  <a:pt x="1623" y="937"/>
                </a:lnTo>
                <a:lnTo>
                  <a:pt x="1623" y="936"/>
                </a:lnTo>
                <a:lnTo>
                  <a:pt x="1623" y="935"/>
                </a:lnTo>
                <a:lnTo>
                  <a:pt x="1623" y="934"/>
                </a:lnTo>
                <a:lnTo>
                  <a:pt x="1623" y="933"/>
                </a:lnTo>
                <a:lnTo>
                  <a:pt x="1623" y="932"/>
                </a:lnTo>
                <a:lnTo>
                  <a:pt x="1623" y="931"/>
                </a:lnTo>
                <a:lnTo>
                  <a:pt x="1623" y="930"/>
                </a:lnTo>
                <a:lnTo>
                  <a:pt x="1623" y="928"/>
                </a:lnTo>
                <a:lnTo>
                  <a:pt x="1623" y="927"/>
                </a:lnTo>
                <a:lnTo>
                  <a:pt x="1623" y="926"/>
                </a:lnTo>
                <a:lnTo>
                  <a:pt x="1623" y="925"/>
                </a:lnTo>
                <a:lnTo>
                  <a:pt x="1623" y="924"/>
                </a:lnTo>
                <a:lnTo>
                  <a:pt x="1623" y="923"/>
                </a:lnTo>
                <a:lnTo>
                  <a:pt x="1623" y="922"/>
                </a:lnTo>
                <a:lnTo>
                  <a:pt x="1624" y="922"/>
                </a:lnTo>
                <a:lnTo>
                  <a:pt x="1624" y="920"/>
                </a:lnTo>
                <a:lnTo>
                  <a:pt x="1626" y="919"/>
                </a:lnTo>
                <a:lnTo>
                  <a:pt x="1626" y="918"/>
                </a:lnTo>
                <a:lnTo>
                  <a:pt x="1626" y="917"/>
                </a:lnTo>
                <a:lnTo>
                  <a:pt x="1627" y="916"/>
                </a:lnTo>
                <a:lnTo>
                  <a:pt x="1627" y="915"/>
                </a:lnTo>
                <a:lnTo>
                  <a:pt x="1628" y="915"/>
                </a:lnTo>
                <a:lnTo>
                  <a:pt x="1629" y="914"/>
                </a:lnTo>
                <a:lnTo>
                  <a:pt x="1630" y="914"/>
                </a:lnTo>
                <a:lnTo>
                  <a:pt x="1631" y="914"/>
                </a:lnTo>
                <a:lnTo>
                  <a:pt x="1632" y="914"/>
                </a:lnTo>
                <a:lnTo>
                  <a:pt x="1634" y="912"/>
                </a:lnTo>
                <a:lnTo>
                  <a:pt x="1635" y="912"/>
                </a:lnTo>
                <a:lnTo>
                  <a:pt x="1635" y="911"/>
                </a:lnTo>
                <a:lnTo>
                  <a:pt x="1636" y="910"/>
                </a:lnTo>
                <a:lnTo>
                  <a:pt x="1636" y="909"/>
                </a:lnTo>
                <a:lnTo>
                  <a:pt x="1636" y="908"/>
                </a:lnTo>
                <a:lnTo>
                  <a:pt x="1636" y="907"/>
                </a:lnTo>
                <a:lnTo>
                  <a:pt x="1636" y="906"/>
                </a:lnTo>
                <a:lnTo>
                  <a:pt x="1635" y="905"/>
                </a:lnTo>
                <a:lnTo>
                  <a:pt x="1635" y="903"/>
                </a:lnTo>
                <a:lnTo>
                  <a:pt x="1634" y="903"/>
                </a:lnTo>
                <a:lnTo>
                  <a:pt x="1634" y="902"/>
                </a:lnTo>
                <a:lnTo>
                  <a:pt x="1634" y="901"/>
                </a:lnTo>
                <a:lnTo>
                  <a:pt x="1634" y="900"/>
                </a:lnTo>
                <a:lnTo>
                  <a:pt x="1632" y="900"/>
                </a:lnTo>
                <a:lnTo>
                  <a:pt x="1632" y="899"/>
                </a:lnTo>
                <a:lnTo>
                  <a:pt x="1631" y="898"/>
                </a:lnTo>
                <a:lnTo>
                  <a:pt x="1630" y="897"/>
                </a:lnTo>
                <a:lnTo>
                  <a:pt x="1629" y="897"/>
                </a:lnTo>
                <a:lnTo>
                  <a:pt x="1628" y="895"/>
                </a:lnTo>
                <a:lnTo>
                  <a:pt x="1627" y="895"/>
                </a:lnTo>
                <a:lnTo>
                  <a:pt x="1626" y="894"/>
                </a:lnTo>
                <a:lnTo>
                  <a:pt x="1626" y="893"/>
                </a:lnTo>
                <a:lnTo>
                  <a:pt x="1627" y="892"/>
                </a:lnTo>
                <a:lnTo>
                  <a:pt x="1627" y="891"/>
                </a:lnTo>
                <a:lnTo>
                  <a:pt x="1628" y="890"/>
                </a:lnTo>
                <a:lnTo>
                  <a:pt x="1628" y="889"/>
                </a:lnTo>
                <a:lnTo>
                  <a:pt x="1628" y="887"/>
                </a:lnTo>
                <a:lnTo>
                  <a:pt x="1629" y="886"/>
                </a:lnTo>
                <a:lnTo>
                  <a:pt x="1629" y="885"/>
                </a:lnTo>
                <a:lnTo>
                  <a:pt x="1630" y="885"/>
                </a:lnTo>
                <a:lnTo>
                  <a:pt x="1631" y="885"/>
                </a:lnTo>
                <a:lnTo>
                  <a:pt x="1632" y="885"/>
                </a:lnTo>
                <a:lnTo>
                  <a:pt x="1634" y="885"/>
                </a:lnTo>
                <a:lnTo>
                  <a:pt x="1635" y="885"/>
                </a:lnTo>
                <a:lnTo>
                  <a:pt x="1635" y="884"/>
                </a:lnTo>
                <a:lnTo>
                  <a:pt x="1632" y="884"/>
                </a:lnTo>
                <a:lnTo>
                  <a:pt x="1629" y="884"/>
                </a:lnTo>
                <a:lnTo>
                  <a:pt x="1624" y="884"/>
                </a:lnTo>
                <a:lnTo>
                  <a:pt x="1623" y="884"/>
                </a:lnTo>
                <a:lnTo>
                  <a:pt x="1622" y="884"/>
                </a:lnTo>
                <a:lnTo>
                  <a:pt x="1621" y="884"/>
                </a:lnTo>
                <a:lnTo>
                  <a:pt x="1618" y="883"/>
                </a:lnTo>
                <a:lnTo>
                  <a:pt x="1617" y="883"/>
                </a:lnTo>
                <a:lnTo>
                  <a:pt x="1612" y="883"/>
                </a:lnTo>
                <a:lnTo>
                  <a:pt x="1610" y="883"/>
                </a:lnTo>
                <a:lnTo>
                  <a:pt x="1607" y="883"/>
                </a:lnTo>
                <a:lnTo>
                  <a:pt x="1606" y="883"/>
                </a:lnTo>
                <a:lnTo>
                  <a:pt x="1605" y="883"/>
                </a:lnTo>
                <a:lnTo>
                  <a:pt x="1604" y="883"/>
                </a:lnTo>
                <a:lnTo>
                  <a:pt x="1604" y="882"/>
                </a:lnTo>
                <a:lnTo>
                  <a:pt x="1602" y="882"/>
                </a:lnTo>
                <a:lnTo>
                  <a:pt x="1596" y="882"/>
                </a:lnTo>
                <a:lnTo>
                  <a:pt x="1595" y="882"/>
                </a:lnTo>
                <a:lnTo>
                  <a:pt x="1594" y="882"/>
                </a:lnTo>
                <a:lnTo>
                  <a:pt x="1592" y="882"/>
                </a:lnTo>
                <a:lnTo>
                  <a:pt x="1590" y="882"/>
                </a:lnTo>
                <a:lnTo>
                  <a:pt x="1587" y="881"/>
                </a:lnTo>
                <a:lnTo>
                  <a:pt x="1580" y="881"/>
                </a:lnTo>
                <a:lnTo>
                  <a:pt x="1579" y="881"/>
                </a:lnTo>
                <a:lnTo>
                  <a:pt x="1578" y="881"/>
                </a:lnTo>
                <a:lnTo>
                  <a:pt x="1576" y="881"/>
                </a:lnTo>
                <a:lnTo>
                  <a:pt x="1573" y="881"/>
                </a:lnTo>
                <a:lnTo>
                  <a:pt x="1571" y="880"/>
                </a:lnTo>
                <a:lnTo>
                  <a:pt x="1570" y="880"/>
                </a:lnTo>
                <a:lnTo>
                  <a:pt x="1567" y="880"/>
                </a:lnTo>
                <a:lnTo>
                  <a:pt x="1562" y="880"/>
                </a:lnTo>
                <a:lnTo>
                  <a:pt x="1554" y="880"/>
                </a:lnTo>
                <a:lnTo>
                  <a:pt x="1553" y="880"/>
                </a:lnTo>
                <a:lnTo>
                  <a:pt x="1548" y="878"/>
                </a:lnTo>
                <a:lnTo>
                  <a:pt x="1547" y="878"/>
                </a:lnTo>
                <a:lnTo>
                  <a:pt x="1545" y="878"/>
                </a:lnTo>
                <a:lnTo>
                  <a:pt x="1541" y="878"/>
                </a:lnTo>
                <a:lnTo>
                  <a:pt x="1535" y="878"/>
                </a:lnTo>
                <a:lnTo>
                  <a:pt x="1534" y="878"/>
                </a:lnTo>
                <a:lnTo>
                  <a:pt x="1533" y="878"/>
                </a:lnTo>
                <a:lnTo>
                  <a:pt x="1531" y="878"/>
                </a:lnTo>
                <a:lnTo>
                  <a:pt x="1530" y="878"/>
                </a:lnTo>
                <a:lnTo>
                  <a:pt x="1529" y="877"/>
                </a:lnTo>
                <a:lnTo>
                  <a:pt x="1528" y="877"/>
                </a:lnTo>
                <a:lnTo>
                  <a:pt x="1527" y="877"/>
                </a:lnTo>
                <a:lnTo>
                  <a:pt x="1526" y="877"/>
                </a:lnTo>
                <a:lnTo>
                  <a:pt x="1525" y="877"/>
                </a:lnTo>
                <a:lnTo>
                  <a:pt x="1524" y="877"/>
                </a:lnTo>
                <a:lnTo>
                  <a:pt x="1520" y="877"/>
                </a:lnTo>
                <a:lnTo>
                  <a:pt x="1519" y="877"/>
                </a:lnTo>
                <a:lnTo>
                  <a:pt x="1518" y="877"/>
                </a:lnTo>
                <a:lnTo>
                  <a:pt x="1517" y="877"/>
                </a:lnTo>
                <a:lnTo>
                  <a:pt x="1516" y="877"/>
                </a:lnTo>
                <a:lnTo>
                  <a:pt x="1512" y="877"/>
                </a:lnTo>
                <a:lnTo>
                  <a:pt x="1509" y="877"/>
                </a:lnTo>
                <a:lnTo>
                  <a:pt x="1505" y="876"/>
                </a:lnTo>
                <a:lnTo>
                  <a:pt x="1504" y="876"/>
                </a:lnTo>
                <a:lnTo>
                  <a:pt x="1501" y="876"/>
                </a:lnTo>
                <a:lnTo>
                  <a:pt x="1499" y="876"/>
                </a:lnTo>
                <a:lnTo>
                  <a:pt x="1497" y="876"/>
                </a:lnTo>
                <a:lnTo>
                  <a:pt x="1495" y="876"/>
                </a:lnTo>
                <a:lnTo>
                  <a:pt x="1494" y="876"/>
                </a:lnTo>
                <a:lnTo>
                  <a:pt x="1492" y="876"/>
                </a:lnTo>
                <a:lnTo>
                  <a:pt x="1491" y="876"/>
                </a:lnTo>
                <a:lnTo>
                  <a:pt x="1488" y="876"/>
                </a:lnTo>
                <a:lnTo>
                  <a:pt x="1486" y="876"/>
                </a:lnTo>
                <a:lnTo>
                  <a:pt x="1484" y="876"/>
                </a:lnTo>
                <a:lnTo>
                  <a:pt x="1478" y="875"/>
                </a:lnTo>
                <a:lnTo>
                  <a:pt x="1474" y="875"/>
                </a:lnTo>
                <a:lnTo>
                  <a:pt x="1469" y="875"/>
                </a:lnTo>
                <a:lnTo>
                  <a:pt x="1462" y="875"/>
                </a:lnTo>
                <a:lnTo>
                  <a:pt x="1460" y="874"/>
                </a:lnTo>
                <a:lnTo>
                  <a:pt x="1459" y="874"/>
                </a:lnTo>
                <a:lnTo>
                  <a:pt x="1455" y="874"/>
                </a:lnTo>
                <a:lnTo>
                  <a:pt x="1453" y="874"/>
                </a:lnTo>
                <a:lnTo>
                  <a:pt x="1450" y="874"/>
                </a:lnTo>
                <a:lnTo>
                  <a:pt x="1449" y="874"/>
                </a:lnTo>
                <a:lnTo>
                  <a:pt x="1447" y="874"/>
                </a:lnTo>
                <a:lnTo>
                  <a:pt x="1446" y="874"/>
                </a:lnTo>
                <a:lnTo>
                  <a:pt x="1445" y="874"/>
                </a:lnTo>
                <a:lnTo>
                  <a:pt x="1443" y="874"/>
                </a:lnTo>
                <a:lnTo>
                  <a:pt x="1440" y="874"/>
                </a:lnTo>
                <a:lnTo>
                  <a:pt x="1436" y="874"/>
                </a:lnTo>
                <a:lnTo>
                  <a:pt x="1435" y="873"/>
                </a:lnTo>
                <a:lnTo>
                  <a:pt x="1434" y="873"/>
                </a:lnTo>
                <a:lnTo>
                  <a:pt x="1433" y="873"/>
                </a:lnTo>
                <a:lnTo>
                  <a:pt x="1432" y="873"/>
                </a:lnTo>
                <a:lnTo>
                  <a:pt x="1428" y="873"/>
                </a:lnTo>
                <a:lnTo>
                  <a:pt x="1427" y="873"/>
                </a:lnTo>
                <a:lnTo>
                  <a:pt x="1426" y="873"/>
                </a:lnTo>
                <a:lnTo>
                  <a:pt x="1425" y="873"/>
                </a:lnTo>
                <a:lnTo>
                  <a:pt x="1424" y="873"/>
                </a:lnTo>
                <a:lnTo>
                  <a:pt x="1423" y="873"/>
                </a:lnTo>
                <a:lnTo>
                  <a:pt x="1419" y="873"/>
                </a:lnTo>
                <a:lnTo>
                  <a:pt x="1418" y="873"/>
                </a:lnTo>
                <a:lnTo>
                  <a:pt x="1417" y="873"/>
                </a:lnTo>
                <a:lnTo>
                  <a:pt x="1415" y="873"/>
                </a:lnTo>
                <a:lnTo>
                  <a:pt x="1411" y="872"/>
                </a:lnTo>
                <a:lnTo>
                  <a:pt x="1408" y="872"/>
                </a:lnTo>
                <a:lnTo>
                  <a:pt x="1407" y="872"/>
                </a:lnTo>
                <a:lnTo>
                  <a:pt x="1406" y="872"/>
                </a:lnTo>
                <a:lnTo>
                  <a:pt x="1403" y="872"/>
                </a:lnTo>
                <a:lnTo>
                  <a:pt x="1401" y="872"/>
                </a:lnTo>
                <a:lnTo>
                  <a:pt x="1400" y="872"/>
                </a:lnTo>
                <a:lnTo>
                  <a:pt x="1399" y="872"/>
                </a:lnTo>
                <a:lnTo>
                  <a:pt x="1398" y="872"/>
                </a:lnTo>
                <a:lnTo>
                  <a:pt x="1396" y="872"/>
                </a:lnTo>
                <a:lnTo>
                  <a:pt x="1395" y="872"/>
                </a:lnTo>
                <a:lnTo>
                  <a:pt x="1392" y="872"/>
                </a:lnTo>
                <a:lnTo>
                  <a:pt x="1390" y="872"/>
                </a:lnTo>
                <a:lnTo>
                  <a:pt x="1385" y="870"/>
                </a:lnTo>
                <a:lnTo>
                  <a:pt x="1384" y="870"/>
                </a:lnTo>
                <a:lnTo>
                  <a:pt x="1382" y="870"/>
                </a:lnTo>
                <a:lnTo>
                  <a:pt x="1381" y="870"/>
                </a:lnTo>
                <a:lnTo>
                  <a:pt x="1379" y="870"/>
                </a:lnTo>
                <a:lnTo>
                  <a:pt x="1371" y="870"/>
                </a:lnTo>
                <a:lnTo>
                  <a:pt x="1370" y="870"/>
                </a:lnTo>
                <a:lnTo>
                  <a:pt x="1367" y="870"/>
                </a:lnTo>
                <a:lnTo>
                  <a:pt x="1365" y="870"/>
                </a:lnTo>
                <a:lnTo>
                  <a:pt x="1364" y="870"/>
                </a:lnTo>
                <a:lnTo>
                  <a:pt x="1362" y="870"/>
                </a:lnTo>
                <a:lnTo>
                  <a:pt x="1358" y="869"/>
                </a:lnTo>
                <a:lnTo>
                  <a:pt x="1353" y="869"/>
                </a:lnTo>
                <a:lnTo>
                  <a:pt x="1349" y="869"/>
                </a:lnTo>
                <a:lnTo>
                  <a:pt x="1347" y="869"/>
                </a:lnTo>
                <a:lnTo>
                  <a:pt x="1341" y="869"/>
                </a:lnTo>
                <a:lnTo>
                  <a:pt x="1339" y="868"/>
                </a:lnTo>
                <a:lnTo>
                  <a:pt x="1335" y="868"/>
                </a:lnTo>
                <a:lnTo>
                  <a:pt x="1334" y="868"/>
                </a:lnTo>
                <a:lnTo>
                  <a:pt x="1332" y="868"/>
                </a:lnTo>
                <a:lnTo>
                  <a:pt x="1331" y="868"/>
                </a:lnTo>
                <a:lnTo>
                  <a:pt x="1326" y="868"/>
                </a:lnTo>
                <a:lnTo>
                  <a:pt x="1324" y="868"/>
                </a:lnTo>
                <a:lnTo>
                  <a:pt x="1323" y="868"/>
                </a:lnTo>
                <a:lnTo>
                  <a:pt x="1322" y="868"/>
                </a:lnTo>
                <a:lnTo>
                  <a:pt x="1320" y="868"/>
                </a:lnTo>
                <a:lnTo>
                  <a:pt x="1316" y="867"/>
                </a:lnTo>
                <a:lnTo>
                  <a:pt x="1310" y="867"/>
                </a:lnTo>
                <a:lnTo>
                  <a:pt x="1309" y="867"/>
                </a:lnTo>
                <a:lnTo>
                  <a:pt x="1302" y="867"/>
                </a:lnTo>
                <a:lnTo>
                  <a:pt x="1300" y="867"/>
                </a:lnTo>
                <a:lnTo>
                  <a:pt x="1293" y="866"/>
                </a:lnTo>
                <a:lnTo>
                  <a:pt x="1292" y="866"/>
                </a:lnTo>
                <a:lnTo>
                  <a:pt x="1283" y="866"/>
                </a:lnTo>
                <a:lnTo>
                  <a:pt x="1282" y="866"/>
                </a:lnTo>
                <a:lnTo>
                  <a:pt x="1278" y="866"/>
                </a:lnTo>
                <a:lnTo>
                  <a:pt x="1277" y="866"/>
                </a:lnTo>
                <a:lnTo>
                  <a:pt x="1274" y="866"/>
                </a:lnTo>
                <a:lnTo>
                  <a:pt x="1273" y="866"/>
                </a:lnTo>
                <a:lnTo>
                  <a:pt x="1272" y="866"/>
                </a:lnTo>
                <a:lnTo>
                  <a:pt x="1269" y="866"/>
                </a:lnTo>
                <a:lnTo>
                  <a:pt x="1266" y="865"/>
                </a:lnTo>
                <a:lnTo>
                  <a:pt x="1265" y="865"/>
                </a:lnTo>
                <a:lnTo>
                  <a:pt x="1264" y="865"/>
                </a:lnTo>
                <a:lnTo>
                  <a:pt x="1263" y="865"/>
                </a:lnTo>
                <a:lnTo>
                  <a:pt x="1260" y="865"/>
                </a:lnTo>
                <a:lnTo>
                  <a:pt x="1257" y="865"/>
                </a:lnTo>
                <a:lnTo>
                  <a:pt x="1256" y="865"/>
                </a:lnTo>
                <a:lnTo>
                  <a:pt x="1255" y="865"/>
                </a:lnTo>
                <a:lnTo>
                  <a:pt x="1253" y="865"/>
                </a:lnTo>
                <a:lnTo>
                  <a:pt x="1252" y="865"/>
                </a:lnTo>
                <a:lnTo>
                  <a:pt x="1251" y="865"/>
                </a:lnTo>
                <a:lnTo>
                  <a:pt x="1250" y="865"/>
                </a:lnTo>
                <a:lnTo>
                  <a:pt x="1249" y="865"/>
                </a:lnTo>
                <a:lnTo>
                  <a:pt x="1248" y="865"/>
                </a:lnTo>
                <a:lnTo>
                  <a:pt x="1247" y="865"/>
                </a:lnTo>
                <a:lnTo>
                  <a:pt x="1246" y="865"/>
                </a:lnTo>
                <a:lnTo>
                  <a:pt x="1244" y="865"/>
                </a:lnTo>
                <a:lnTo>
                  <a:pt x="1240" y="864"/>
                </a:lnTo>
                <a:lnTo>
                  <a:pt x="1238" y="864"/>
                </a:lnTo>
                <a:lnTo>
                  <a:pt x="1236" y="864"/>
                </a:lnTo>
                <a:lnTo>
                  <a:pt x="1235" y="864"/>
                </a:lnTo>
                <a:lnTo>
                  <a:pt x="1234" y="864"/>
                </a:lnTo>
                <a:lnTo>
                  <a:pt x="1232" y="864"/>
                </a:lnTo>
                <a:lnTo>
                  <a:pt x="1230" y="864"/>
                </a:lnTo>
                <a:lnTo>
                  <a:pt x="1228" y="864"/>
                </a:lnTo>
                <a:lnTo>
                  <a:pt x="1225" y="864"/>
                </a:lnTo>
                <a:lnTo>
                  <a:pt x="1221" y="864"/>
                </a:lnTo>
                <a:lnTo>
                  <a:pt x="1219" y="864"/>
                </a:lnTo>
                <a:lnTo>
                  <a:pt x="1218" y="864"/>
                </a:lnTo>
                <a:lnTo>
                  <a:pt x="1217" y="864"/>
                </a:lnTo>
                <a:lnTo>
                  <a:pt x="1216" y="864"/>
                </a:lnTo>
                <a:lnTo>
                  <a:pt x="1214" y="864"/>
                </a:lnTo>
                <a:lnTo>
                  <a:pt x="1213" y="864"/>
                </a:lnTo>
                <a:lnTo>
                  <a:pt x="1210" y="864"/>
                </a:lnTo>
                <a:lnTo>
                  <a:pt x="1209" y="864"/>
                </a:lnTo>
                <a:lnTo>
                  <a:pt x="1209" y="862"/>
                </a:lnTo>
                <a:lnTo>
                  <a:pt x="1208" y="862"/>
                </a:lnTo>
                <a:lnTo>
                  <a:pt x="1206" y="862"/>
                </a:lnTo>
                <a:lnTo>
                  <a:pt x="1205" y="862"/>
                </a:lnTo>
                <a:lnTo>
                  <a:pt x="1204" y="862"/>
                </a:lnTo>
                <a:lnTo>
                  <a:pt x="1201" y="862"/>
                </a:lnTo>
                <a:lnTo>
                  <a:pt x="1200" y="862"/>
                </a:lnTo>
                <a:lnTo>
                  <a:pt x="1199" y="862"/>
                </a:lnTo>
                <a:lnTo>
                  <a:pt x="1197" y="862"/>
                </a:lnTo>
                <a:lnTo>
                  <a:pt x="1196" y="862"/>
                </a:lnTo>
                <a:lnTo>
                  <a:pt x="1194" y="862"/>
                </a:lnTo>
                <a:lnTo>
                  <a:pt x="1192" y="862"/>
                </a:lnTo>
                <a:lnTo>
                  <a:pt x="1191" y="862"/>
                </a:lnTo>
                <a:lnTo>
                  <a:pt x="1189" y="862"/>
                </a:lnTo>
                <a:lnTo>
                  <a:pt x="1188" y="862"/>
                </a:lnTo>
                <a:lnTo>
                  <a:pt x="1185" y="862"/>
                </a:lnTo>
                <a:lnTo>
                  <a:pt x="1183" y="862"/>
                </a:lnTo>
                <a:lnTo>
                  <a:pt x="1181" y="862"/>
                </a:lnTo>
                <a:lnTo>
                  <a:pt x="1179" y="861"/>
                </a:lnTo>
                <a:lnTo>
                  <a:pt x="1177" y="861"/>
                </a:lnTo>
                <a:lnTo>
                  <a:pt x="1176" y="861"/>
                </a:lnTo>
                <a:lnTo>
                  <a:pt x="1175" y="861"/>
                </a:lnTo>
                <a:lnTo>
                  <a:pt x="1174" y="861"/>
                </a:lnTo>
                <a:lnTo>
                  <a:pt x="1171" y="861"/>
                </a:lnTo>
                <a:lnTo>
                  <a:pt x="1169" y="861"/>
                </a:lnTo>
                <a:lnTo>
                  <a:pt x="1168" y="861"/>
                </a:lnTo>
                <a:lnTo>
                  <a:pt x="1166" y="861"/>
                </a:lnTo>
                <a:lnTo>
                  <a:pt x="1165" y="861"/>
                </a:lnTo>
                <a:lnTo>
                  <a:pt x="1163" y="861"/>
                </a:lnTo>
                <a:lnTo>
                  <a:pt x="1162" y="861"/>
                </a:lnTo>
                <a:lnTo>
                  <a:pt x="1158" y="860"/>
                </a:lnTo>
                <a:lnTo>
                  <a:pt x="1157" y="860"/>
                </a:lnTo>
                <a:lnTo>
                  <a:pt x="1156" y="860"/>
                </a:lnTo>
                <a:lnTo>
                  <a:pt x="1155" y="860"/>
                </a:lnTo>
                <a:lnTo>
                  <a:pt x="1154" y="860"/>
                </a:lnTo>
                <a:lnTo>
                  <a:pt x="1150" y="860"/>
                </a:lnTo>
                <a:lnTo>
                  <a:pt x="1149" y="860"/>
                </a:lnTo>
                <a:lnTo>
                  <a:pt x="1146" y="860"/>
                </a:lnTo>
                <a:lnTo>
                  <a:pt x="1143" y="860"/>
                </a:lnTo>
                <a:lnTo>
                  <a:pt x="1141" y="860"/>
                </a:lnTo>
                <a:lnTo>
                  <a:pt x="1140" y="860"/>
                </a:lnTo>
                <a:lnTo>
                  <a:pt x="1139" y="860"/>
                </a:lnTo>
                <a:lnTo>
                  <a:pt x="1138" y="860"/>
                </a:lnTo>
                <a:lnTo>
                  <a:pt x="1135" y="860"/>
                </a:lnTo>
                <a:lnTo>
                  <a:pt x="1134" y="860"/>
                </a:lnTo>
                <a:lnTo>
                  <a:pt x="1133" y="860"/>
                </a:lnTo>
                <a:lnTo>
                  <a:pt x="1132" y="860"/>
                </a:lnTo>
                <a:lnTo>
                  <a:pt x="1131" y="860"/>
                </a:lnTo>
                <a:lnTo>
                  <a:pt x="1128" y="860"/>
                </a:lnTo>
                <a:lnTo>
                  <a:pt x="1125" y="860"/>
                </a:lnTo>
                <a:lnTo>
                  <a:pt x="1124" y="859"/>
                </a:lnTo>
                <a:lnTo>
                  <a:pt x="1120" y="859"/>
                </a:lnTo>
                <a:lnTo>
                  <a:pt x="1117" y="859"/>
                </a:lnTo>
                <a:lnTo>
                  <a:pt x="1109" y="859"/>
                </a:lnTo>
                <a:lnTo>
                  <a:pt x="1108" y="859"/>
                </a:lnTo>
                <a:lnTo>
                  <a:pt x="1106" y="859"/>
                </a:lnTo>
                <a:lnTo>
                  <a:pt x="1105" y="859"/>
                </a:lnTo>
                <a:lnTo>
                  <a:pt x="1101" y="859"/>
                </a:lnTo>
                <a:lnTo>
                  <a:pt x="1100" y="859"/>
                </a:lnTo>
                <a:lnTo>
                  <a:pt x="1099" y="859"/>
                </a:lnTo>
                <a:lnTo>
                  <a:pt x="1098" y="859"/>
                </a:lnTo>
                <a:lnTo>
                  <a:pt x="1096" y="858"/>
                </a:lnTo>
                <a:lnTo>
                  <a:pt x="1092" y="858"/>
                </a:lnTo>
                <a:lnTo>
                  <a:pt x="1091" y="858"/>
                </a:lnTo>
                <a:lnTo>
                  <a:pt x="1088" y="858"/>
                </a:lnTo>
                <a:lnTo>
                  <a:pt x="1086" y="858"/>
                </a:lnTo>
                <a:lnTo>
                  <a:pt x="1084" y="858"/>
                </a:lnTo>
                <a:lnTo>
                  <a:pt x="1082" y="858"/>
                </a:lnTo>
                <a:lnTo>
                  <a:pt x="1080" y="858"/>
                </a:lnTo>
                <a:lnTo>
                  <a:pt x="1079" y="858"/>
                </a:lnTo>
                <a:lnTo>
                  <a:pt x="1076" y="858"/>
                </a:lnTo>
                <a:lnTo>
                  <a:pt x="1074" y="858"/>
                </a:lnTo>
                <a:lnTo>
                  <a:pt x="1073" y="858"/>
                </a:lnTo>
                <a:lnTo>
                  <a:pt x="1071" y="858"/>
                </a:lnTo>
                <a:lnTo>
                  <a:pt x="1071" y="857"/>
                </a:lnTo>
                <a:lnTo>
                  <a:pt x="1070" y="857"/>
                </a:lnTo>
                <a:lnTo>
                  <a:pt x="1069" y="857"/>
                </a:lnTo>
                <a:lnTo>
                  <a:pt x="1067" y="857"/>
                </a:lnTo>
                <a:lnTo>
                  <a:pt x="1066" y="857"/>
                </a:lnTo>
                <a:lnTo>
                  <a:pt x="1063" y="857"/>
                </a:lnTo>
                <a:lnTo>
                  <a:pt x="1062" y="857"/>
                </a:lnTo>
                <a:lnTo>
                  <a:pt x="1061" y="857"/>
                </a:lnTo>
                <a:lnTo>
                  <a:pt x="1059" y="857"/>
                </a:lnTo>
                <a:lnTo>
                  <a:pt x="1058" y="857"/>
                </a:lnTo>
                <a:lnTo>
                  <a:pt x="1057" y="857"/>
                </a:lnTo>
                <a:lnTo>
                  <a:pt x="1055" y="857"/>
                </a:lnTo>
                <a:lnTo>
                  <a:pt x="1051" y="856"/>
                </a:lnTo>
                <a:lnTo>
                  <a:pt x="1048" y="856"/>
                </a:lnTo>
                <a:lnTo>
                  <a:pt x="1047" y="856"/>
                </a:lnTo>
                <a:lnTo>
                  <a:pt x="1046" y="856"/>
                </a:lnTo>
                <a:lnTo>
                  <a:pt x="1045" y="856"/>
                </a:lnTo>
                <a:lnTo>
                  <a:pt x="1042" y="856"/>
                </a:lnTo>
                <a:lnTo>
                  <a:pt x="1041" y="856"/>
                </a:lnTo>
                <a:lnTo>
                  <a:pt x="1040" y="856"/>
                </a:lnTo>
                <a:lnTo>
                  <a:pt x="1039" y="856"/>
                </a:lnTo>
                <a:lnTo>
                  <a:pt x="1038" y="856"/>
                </a:lnTo>
                <a:lnTo>
                  <a:pt x="1037" y="856"/>
                </a:lnTo>
                <a:lnTo>
                  <a:pt x="1036" y="856"/>
                </a:lnTo>
                <a:lnTo>
                  <a:pt x="1033" y="855"/>
                </a:lnTo>
                <a:lnTo>
                  <a:pt x="1032" y="855"/>
                </a:lnTo>
                <a:lnTo>
                  <a:pt x="1030" y="855"/>
                </a:lnTo>
                <a:lnTo>
                  <a:pt x="1029" y="855"/>
                </a:lnTo>
                <a:lnTo>
                  <a:pt x="1027" y="855"/>
                </a:lnTo>
                <a:lnTo>
                  <a:pt x="1021" y="855"/>
                </a:lnTo>
                <a:lnTo>
                  <a:pt x="1016" y="853"/>
                </a:lnTo>
                <a:lnTo>
                  <a:pt x="1015" y="853"/>
                </a:lnTo>
                <a:lnTo>
                  <a:pt x="1014" y="853"/>
                </a:lnTo>
                <a:lnTo>
                  <a:pt x="1010" y="853"/>
                </a:lnTo>
                <a:lnTo>
                  <a:pt x="1010" y="855"/>
                </a:lnTo>
                <a:lnTo>
                  <a:pt x="1008" y="856"/>
                </a:lnTo>
                <a:lnTo>
                  <a:pt x="1008" y="857"/>
                </a:lnTo>
                <a:lnTo>
                  <a:pt x="1007" y="857"/>
                </a:lnTo>
                <a:lnTo>
                  <a:pt x="1006" y="857"/>
                </a:lnTo>
                <a:lnTo>
                  <a:pt x="1005" y="857"/>
                </a:lnTo>
                <a:lnTo>
                  <a:pt x="1005" y="858"/>
                </a:lnTo>
                <a:lnTo>
                  <a:pt x="1004" y="858"/>
                </a:lnTo>
                <a:lnTo>
                  <a:pt x="1003" y="858"/>
                </a:lnTo>
                <a:lnTo>
                  <a:pt x="1002" y="858"/>
                </a:lnTo>
                <a:lnTo>
                  <a:pt x="1000" y="858"/>
                </a:lnTo>
                <a:lnTo>
                  <a:pt x="999" y="859"/>
                </a:lnTo>
                <a:lnTo>
                  <a:pt x="998" y="859"/>
                </a:lnTo>
                <a:lnTo>
                  <a:pt x="997" y="859"/>
                </a:lnTo>
                <a:lnTo>
                  <a:pt x="997" y="860"/>
                </a:lnTo>
                <a:lnTo>
                  <a:pt x="996" y="861"/>
                </a:lnTo>
                <a:lnTo>
                  <a:pt x="995" y="861"/>
                </a:lnTo>
                <a:lnTo>
                  <a:pt x="995" y="862"/>
                </a:lnTo>
                <a:lnTo>
                  <a:pt x="994" y="862"/>
                </a:lnTo>
                <a:lnTo>
                  <a:pt x="992" y="862"/>
                </a:lnTo>
                <a:lnTo>
                  <a:pt x="991" y="862"/>
                </a:lnTo>
                <a:lnTo>
                  <a:pt x="991" y="861"/>
                </a:lnTo>
                <a:lnTo>
                  <a:pt x="990" y="861"/>
                </a:lnTo>
                <a:lnTo>
                  <a:pt x="990" y="860"/>
                </a:lnTo>
                <a:lnTo>
                  <a:pt x="989" y="860"/>
                </a:lnTo>
                <a:lnTo>
                  <a:pt x="989" y="859"/>
                </a:lnTo>
                <a:lnTo>
                  <a:pt x="988" y="859"/>
                </a:lnTo>
                <a:lnTo>
                  <a:pt x="988" y="860"/>
                </a:lnTo>
                <a:lnTo>
                  <a:pt x="987" y="860"/>
                </a:lnTo>
                <a:lnTo>
                  <a:pt x="987" y="859"/>
                </a:lnTo>
                <a:lnTo>
                  <a:pt x="987" y="860"/>
                </a:lnTo>
                <a:lnTo>
                  <a:pt x="986" y="860"/>
                </a:lnTo>
                <a:lnTo>
                  <a:pt x="985" y="860"/>
                </a:lnTo>
                <a:lnTo>
                  <a:pt x="985" y="859"/>
                </a:lnTo>
                <a:lnTo>
                  <a:pt x="985" y="858"/>
                </a:lnTo>
                <a:lnTo>
                  <a:pt x="983" y="858"/>
                </a:lnTo>
                <a:lnTo>
                  <a:pt x="982" y="858"/>
                </a:lnTo>
                <a:lnTo>
                  <a:pt x="981" y="858"/>
                </a:lnTo>
                <a:lnTo>
                  <a:pt x="980" y="858"/>
                </a:lnTo>
                <a:lnTo>
                  <a:pt x="980" y="859"/>
                </a:lnTo>
                <a:lnTo>
                  <a:pt x="979" y="859"/>
                </a:lnTo>
                <a:lnTo>
                  <a:pt x="978" y="859"/>
                </a:lnTo>
                <a:lnTo>
                  <a:pt x="978" y="858"/>
                </a:lnTo>
                <a:lnTo>
                  <a:pt x="977" y="859"/>
                </a:lnTo>
                <a:lnTo>
                  <a:pt x="977" y="858"/>
                </a:lnTo>
                <a:lnTo>
                  <a:pt x="975" y="858"/>
                </a:lnTo>
                <a:lnTo>
                  <a:pt x="975" y="859"/>
                </a:lnTo>
                <a:lnTo>
                  <a:pt x="974" y="859"/>
                </a:lnTo>
                <a:lnTo>
                  <a:pt x="974" y="860"/>
                </a:lnTo>
                <a:lnTo>
                  <a:pt x="973" y="860"/>
                </a:lnTo>
                <a:lnTo>
                  <a:pt x="973" y="861"/>
                </a:lnTo>
                <a:lnTo>
                  <a:pt x="974" y="861"/>
                </a:lnTo>
                <a:lnTo>
                  <a:pt x="974" y="862"/>
                </a:lnTo>
                <a:lnTo>
                  <a:pt x="973" y="862"/>
                </a:lnTo>
                <a:lnTo>
                  <a:pt x="973" y="864"/>
                </a:lnTo>
                <a:lnTo>
                  <a:pt x="972" y="864"/>
                </a:lnTo>
                <a:lnTo>
                  <a:pt x="971" y="865"/>
                </a:lnTo>
                <a:lnTo>
                  <a:pt x="971" y="866"/>
                </a:lnTo>
                <a:lnTo>
                  <a:pt x="971" y="865"/>
                </a:lnTo>
                <a:lnTo>
                  <a:pt x="970" y="865"/>
                </a:lnTo>
                <a:lnTo>
                  <a:pt x="970" y="866"/>
                </a:lnTo>
                <a:lnTo>
                  <a:pt x="970" y="865"/>
                </a:lnTo>
                <a:lnTo>
                  <a:pt x="969" y="865"/>
                </a:lnTo>
                <a:lnTo>
                  <a:pt x="969" y="864"/>
                </a:lnTo>
                <a:lnTo>
                  <a:pt x="968" y="864"/>
                </a:lnTo>
                <a:lnTo>
                  <a:pt x="968" y="862"/>
                </a:lnTo>
                <a:lnTo>
                  <a:pt x="966" y="862"/>
                </a:lnTo>
                <a:lnTo>
                  <a:pt x="966" y="861"/>
                </a:lnTo>
                <a:lnTo>
                  <a:pt x="965" y="861"/>
                </a:lnTo>
                <a:lnTo>
                  <a:pt x="965" y="860"/>
                </a:lnTo>
                <a:lnTo>
                  <a:pt x="964" y="860"/>
                </a:lnTo>
                <a:lnTo>
                  <a:pt x="964" y="859"/>
                </a:lnTo>
                <a:lnTo>
                  <a:pt x="964" y="858"/>
                </a:lnTo>
                <a:lnTo>
                  <a:pt x="964" y="857"/>
                </a:lnTo>
                <a:lnTo>
                  <a:pt x="965" y="857"/>
                </a:lnTo>
                <a:lnTo>
                  <a:pt x="966" y="857"/>
                </a:lnTo>
                <a:lnTo>
                  <a:pt x="966" y="856"/>
                </a:lnTo>
                <a:lnTo>
                  <a:pt x="966" y="855"/>
                </a:lnTo>
                <a:lnTo>
                  <a:pt x="965" y="855"/>
                </a:lnTo>
                <a:lnTo>
                  <a:pt x="965" y="853"/>
                </a:lnTo>
                <a:lnTo>
                  <a:pt x="965" y="852"/>
                </a:lnTo>
                <a:lnTo>
                  <a:pt x="965" y="851"/>
                </a:lnTo>
                <a:lnTo>
                  <a:pt x="964" y="851"/>
                </a:lnTo>
                <a:lnTo>
                  <a:pt x="964" y="850"/>
                </a:lnTo>
                <a:lnTo>
                  <a:pt x="964" y="849"/>
                </a:lnTo>
                <a:lnTo>
                  <a:pt x="964" y="848"/>
                </a:lnTo>
                <a:lnTo>
                  <a:pt x="964" y="847"/>
                </a:lnTo>
                <a:lnTo>
                  <a:pt x="963" y="847"/>
                </a:lnTo>
                <a:lnTo>
                  <a:pt x="962" y="847"/>
                </a:lnTo>
                <a:lnTo>
                  <a:pt x="962" y="845"/>
                </a:lnTo>
                <a:lnTo>
                  <a:pt x="961" y="844"/>
                </a:lnTo>
                <a:lnTo>
                  <a:pt x="960" y="844"/>
                </a:lnTo>
                <a:lnTo>
                  <a:pt x="958" y="844"/>
                </a:lnTo>
                <a:lnTo>
                  <a:pt x="958" y="845"/>
                </a:lnTo>
                <a:lnTo>
                  <a:pt x="957" y="845"/>
                </a:lnTo>
                <a:lnTo>
                  <a:pt x="958" y="845"/>
                </a:lnTo>
                <a:lnTo>
                  <a:pt x="957" y="847"/>
                </a:lnTo>
                <a:lnTo>
                  <a:pt x="956" y="848"/>
                </a:lnTo>
                <a:lnTo>
                  <a:pt x="956" y="849"/>
                </a:lnTo>
                <a:lnTo>
                  <a:pt x="956" y="850"/>
                </a:lnTo>
                <a:lnTo>
                  <a:pt x="955" y="850"/>
                </a:lnTo>
                <a:lnTo>
                  <a:pt x="955" y="851"/>
                </a:lnTo>
                <a:lnTo>
                  <a:pt x="954" y="851"/>
                </a:lnTo>
                <a:lnTo>
                  <a:pt x="953" y="851"/>
                </a:lnTo>
                <a:lnTo>
                  <a:pt x="953" y="852"/>
                </a:lnTo>
                <a:lnTo>
                  <a:pt x="952" y="852"/>
                </a:lnTo>
                <a:lnTo>
                  <a:pt x="952" y="851"/>
                </a:lnTo>
                <a:lnTo>
                  <a:pt x="951" y="852"/>
                </a:lnTo>
                <a:lnTo>
                  <a:pt x="949" y="852"/>
                </a:lnTo>
                <a:lnTo>
                  <a:pt x="949" y="853"/>
                </a:lnTo>
                <a:lnTo>
                  <a:pt x="948" y="853"/>
                </a:lnTo>
                <a:lnTo>
                  <a:pt x="948" y="855"/>
                </a:lnTo>
                <a:lnTo>
                  <a:pt x="948" y="853"/>
                </a:lnTo>
                <a:lnTo>
                  <a:pt x="947" y="853"/>
                </a:lnTo>
                <a:lnTo>
                  <a:pt x="946" y="853"/>
                </a:lnTo>
                <a:lnTo>
                  <a:pt x="946" y="855"/>
                </a:lnTo>
                <a:lnTo>
                  <a:pt x="945" y="856"/>
                </a:lnTo>
                <a:lnTo>
                  <a:pt x="945" y="857"/>
                </a:lnTo>
                <a:lnTo>
                  <a:pt x="944" y="857"/>
                </a:lnTo>
                <a:lnTo>
                  <a:pt x="944" y="858"/>
                </a:lnTo>
                <a:lnTo>
                  <a:pt x="944" y="859"/>
                </a:lnTo>
                <a:lnTo>
                  <a:pt x="945" y="859"/>
                </a:lnTo>
                <a:lnTo>
                  <a:pt x="944" y="859"/>
                </a:lnTo>
                <a:lnTo>
                  <a:pt x="943" y="859"/>
                </a:lnTo>
                <a:lnTo>
                  <a:pt x="943" y="860"/>
                </a:lnTo>
                <a:lnTo>
                  <a:pt x="943" y="861"/>
                </a:lnTo>
                <a:lnTo>
                  <a:pt x="943" y="862"/>
                </a:lnTo>
                <a:lnTo>
                  <a:pt x="941" y="862"/>
                </a:lnTo>
                <a:lnTo>
                  <a:pt x="941" y="864"/>
                </a:lnTo>
                <a:lnTo>
                  <a:pt x="943" y="865"/>
                </a:lnTo>
                <a:lnTo>
                  <a:pt x="943" y="866"/>
                </a:lnTo>
                <a:lnTo>
                  <a:pt x="941" y="867"/>
                </a:lnTo>
                <a:lnTo>
                  <a:pt x="940" y="867"/>
                </a:lnTo>
                <a:lnTo>
                  <a:pt x="939" y="868"/>
                </a:lnTo>
                <a:lnTo>
                  <a:pt x="940" y="868"/>
                </a:lnTo>
                <a:lnTo>
                  <a:pt x="940" y="869"/>
                </a:lnTo>
                <a:lnTo>
                  <a:pt x="939" y="870"/>
                </a:lnTo>
                <a:lnTo>
                  <a:pt x="938" y="872"/>
                </a:lnTo>
                <a:lnTo>
                  <a:pt x="938" y="873"/>
                </a:lnTo>
                <a:lnTo>
                  <a:pt x="937" y="873"/>
                </a:lnTo>
                <a:lnTo>
                  <a:pt x="937" y="874"/>
                </a:lnTo>
                <a:lnTo>
                  <a:pt x="936" y="874"/>
                </a:lnTo>
                <a:lnTo>
                  <a:pt x="936" y="875"/>
                </a:lnTo>
                <a:lnTo>
                  <a:pt x="935" y="875"/>
                </a:lnTo>
                <a:lnTo>
                  <a:pt x="935" y="874"/>
                </a:lnTo>
                <a:lnTo>
                  <a:pt x="933" y="874"/>
                </a:lnTo>
                <a:lnTo>
                  <a:pt x="933" y="875"/>
                </a:lnTo>
                <a:lnTo>
                  <a:pt x="932" y="875"/>
                </a:lnTo>
                <a:lnTo>
                  <a:pt x="931" y="875"/>
                </a:lnTo>
                <a:lnTo>
                  <a:pt x="930" y="875"/>
                </a:lnTo>
                <a:lnTo>
                  <a:pt x="929" y="875"/>
                </a:lnTo>
                <a:lnTo>
                  <a:pt x="928" y="875"/>
                </a:lnTo>
                <a:lnTo>
                  <a:pt x="927" y="875"/>
                </a:lnTo>
                <a:lnTo>
                  <a:pt x="927" y="874"/>
                </a:lnTo>
                <a:lnTo>
                  <a:pt x="927" y="873"/>
                </a:lnTo>
                <a:lnTo>
                  <a:pt x="928" y="873"/>
                </a:lnTo>
                <a:lnTo>
                  <a:pt x="928" y="872"/>
                </a:lnTo>
                <a:lnTo>
                  <a:pt x="929" y="872"/>
                </a:lnTo>
                <a:lnTo>
                  <a:pt x="930" y="870"/>
                </a:lnTo>
                <a:lnTo>
                  <a:pt x="930" y="869"/>
                </a:lnTo>
                <a:lnTo>
                  <a:pt x="929" y="869"/>
                </a:lnTo>
                <a:lnTo>
                  <a:pt x="929" y="868"/>
                </a:lnTo>
                <a:lnTo>
                  <a:pt x="928" y="868"/>
                </a:lnTo>
                <a:lnTo>
                  <a:pt x="928" y="867"/>
                </a:lnTo>
                <a:lnTo>
                  <a:pt x="927" y="867"/>
                </a:lnTo>
                <a:lnTo>
                  <a:pt x="926" y="867"/>
                </a:lnTo>
                <a:lnTo>
                  <a:pt x="924" y="867"/>
                </a:lnTo>
                <a:lnTo>
                  <a:pt x="924" y="868"/>
                </a:lnTo>
                <a:lnTo>
                  <a:pt x="923" y="868"/>
                </a:lnTo>
                <a:lnTo>
                  <a:pt x="922" y="868"/>
                </a:lnTo>
                <a:lnTo>
                  <a:pt x="922" y="869"/>
                </a:lnTo>
                <a:lnTo>
                  <a:pt x="921" y="869"/>
                </a:lnTo>
                <a:lnTo>
                  <a:pt x="920" y="869"/>
                </a:lnTo>
                <a:lnTo>
                  <a:pt x="919" y="869"/>
                </a:lnTo>
                <a:lnTo>
                  <a:pt x="918" y="869"/>
                </a:lnTo>
                <a:lnTo>
                  <a:pt x="918" y="868"/>
                </a:lnTo>
                <a:lnTo>
                  <a:pt x="916" y="868"/>
                </a:lnTo>
                <a:lnTo>
                  <a:pt x="915" y="869"/>
                </a:lnTo>
                <a:lnTo>
                  <a:pt x="916" y="869"/>
                </a:lnTo>
                <a:lnTo>
                  <a:pt x="915" y="869"/>
                </a:lnTo>
                <a:lnTo>
                  <a:pt x="914" y="869"/>
                </a:lnTo>
                <a:lnTo>
                  <a:pt x="913" y="869"/>
                </a:lnTo>
                <a:lnTo>
                  <a:pt x="912" y="870"/>
                </a:lnTo>
                <a:lnTo>
                  <a:pt x="912" y="872"/>
                </a:lnTo>
                <a:lnTo>
                  <a:pt x="912" y="873"/>
                </a:lnTo>
                <a:lnTo>
                  <a:pt x="912" y="872"/>
                </a:lnTo>
                <a:lnTo>
                  <a:pt x="911" y="872"/>
                </a:lnTo>
                <a:lnTo>
                  <a:pt x="911" y="873"/>
                </a:lnTo>
                <a:lnTo>
                  <a:pt x="911" y="872"/>
                </a:lnTo>
                <a:lnTo>
                  <a:pt x="911" y="873"/>
                </a:lnTo>
                <a:lnTo>
                  <a:pt x="910" y="873"/>
                </a:lnTo>
                <a:lnTo>
                  <a:pt x="910" y="874"/>
                </a:lnTo>
                <a:lnTo>
                  <a:pt x="909" y="874"/>
                </a:lnTo>
                <a:lnTo>
                  <a:pt x="909" y="875"/>
                </a:lnTo>
                <a:lnTo>
                  <a:pt x="909" y="876"/>
                </a:lnTo>
                <a:lnTo>
                  <a:pt x="907" y="876"/>
                </a:lnTo>
                <a:lnTo>
                  <a:pt x="906" y="876"/>
                </a:lnTo>
                <a:lnTo>
                  <a:pt x="905" y="875"/>
                </a:lnTo>
                <a:lnTo>
                  <a:pt x="904" y="874"/>
                </a:lnTo>
                <a:lnTo>
                  <a:pt x="904" y="875"/>
                </a:lnTo>
                <a:lnTo>
                  <a:pt x="903" y="875"/>
                </a:lnTo>
                <a:lnTo>
                  <a:pt x="903" y="876"/>
                </a:lnTo>
                <a:lnTo>
                  <a:pt x="902" y="876"/>
                </a:lnTo>
                <a:lnTo>
                  <a:pt x="901" y="876"/>
                </a:lnTo>
                <a:lnTo>
                  <a:pt x="899" y="876"/>
                </a:lnTo>
                <a:lnTo>
                  <a:pt x="898" y="876"/>
                </a:lnTo>
                <a:lnTo>
                  <a:pt x="897" y="876"/>
                </a:lnTo>
                <a:lnTo>
                  <a:pt x="897" y="877"/>
                </a:lnTo>
                <a:lnTo>
                  <a:pt x="896" y="877"/>
                </a:lnTo>
                <a:lnTo>
                  <a:pt x="896" y="878"/>
                </a:lnTo>
                <a:lnTo>
                  <a:pt x="895" y="878"/>
                </a:lnTo>
                <a:lnTo>
                  <a:pt x="895" y="880"/>
                </a:lnTo>
                <a:lnTo>
                  <a:pt x="894" y="880"/>
                </a:lnTo>
                <a:lnTo>
                  <a:pt x="893" y="881"/>
                </a:lnTo>
                <a:lnTo>
                  <a:pt x="892" y="881"/>
                </a:lnTo>
                <a:lnTo>
                  <a:pt x="890" y="881"/>
                </a:lnTo>
                <a:lnTo>
                  <a:pt x="889" y="881"/>
                </a:lnTo>
                <a:lnTo>
                  <a:pt x="888" y="881"/>
                </a:lnTo>
                <a:lnTo>
                  <a:pt x="888" y="882"/>
                </a:lnTo>
                <a:lnTo>
                  <a:pt x="888" y="881"/>
                </a:lnTo>
                <a:lnTo>
                  <a:pt x="887" y="881"/>
                </a:lnTo>
                <a:lnTo>
                  <a:pt x="888" y="880"/>
                </a:lnTo>
                <a:lnTo>
                  <a:pt x="888" y="878"/>
                </a:lnTo>
                <a:lnTo>
                  <a:pt x="887" y="877"/>
                </a:lnTo>
                <a:lnTo>
                  <a:pt x="886" y="877"/>
                </a:lnTo>
                <a:lnTo>
                  <a:pt x="885" y="877"/>
                </a:lnTo>
                <a:lnTo>
                  <a:pt x="885" y="876"/>
                </a:lnTo>
                <a:lnTo>
                  <a:pt x="885" y="877"/>
                </a:lnTo>
                <a:lnTo>
                  <a:pt x="884" y="877"/>
                </a:lnTo>
                <a:lnTo>
                  <a:pt x="884" y="876"/>
                </a:lnTo>
                <a:lnTo>
                  <a:pt x="884" y="875"/>
                </a:lnTo>
                <a:lnTo>
                  <a:pt x="882" y="875"/>
                </a:lnTo>
                <a:lnTo>
                  <a:pt x="882" y="876"/>
                </a:lnTo>
                <a:lnTo>
                  <a:pt x="881" y="876"/>
                </a:lnTo>
                <a:lnTo>
                  <a:pt x="881" y="877"/>
                </a:lnTo>
                <a:lnTo>
                  <a:pt x="880" y="877"/>
                </a:lnTo>
                <a:lnTo>
                  <a:pt x="879" y="877"/>
                </a:lnTo>
                <a:lnTo>
                  <a:pt x="879" y="878"/>
                </a:lnTo>
                <a:lnTo>
                  <a:pt x="878" y="878"/>
                </a:lnTo>
                <a:lnTo>
                  <a:pt x="878" y="880"/>
                </a:lnTo>
                <a:lnTo>
                  <a:pt x="878" y="881"/>
                </a:lnTo>
                <a:lnTo>
                  <a:pt x="879" y="881"/>
                </a:lnTo>
                <a:lnTo>
                  <a:pt x="879" y="882"/>
                </a:lnTo>
                <a:lnTo>
                  <a:pt x="879" y="883"/>
                </a:lnTo>
                <a:lnTo>
                  <a:pt x="878" y="883"/>
                </a:lnTo>
                <a:lnTo>
                  <a:pt x="878" y="884"/>
                </a:lnTo>
                <a:lnTo>
                  <a:pt x="877" y="884"/>
                </a:lnTo>
                <a:lnTo>
                  <a:pt x="877" y="883"/>
                </a:lnTo>
                <a:lnTo>
                  <a:pt x="876" y="883"/>
                </a:lnTo>
                <a:lnTo>
                  <a:pt x="874" y="883"/>
                </a:lnTo>
                <a:lnTo>
                  <a:pt x="874" y="882"/>
                </a:lnTo>
                <a:lnTo>
                  <a:pt x="874" y="883"/>
                </a:lnTo>
                <a:lnTo>
                  <a:pt x="873" y="883"/>
                </a:lnTo>
                <a:lnTo>
                  <a:pt x="873" y="884"/>
                </a:lnTo>
                <a:lnTo>
                  <a:pt x="872" y="884"/>
                </a:lnTo>
                <a:lnTo>
                  <a:pt x="872" y="885"/>
                </a:lnTo>
                <a:lnTo>
                  <a:pt x="872" y="886"/>
                </a:lnTo>
                <a:lnTo>
                  <a:pt x="871" y="886"/>
                </a:lnTo>
                <a:lnTo>
                  <a:pt x="871" y="887"/>
                </a:lnTo>
                <a:lnTo>
                  <a:pt x="870" y="887"/>
                </a:lnTo>
                <a:lnTo>
                  <a:pt x="869" y="887"/>
                </a:lnTo>
                <a:lnTo>
                  <a:pt x="869" y="886"/>
                </a:lnTo>
                <a:lnTo>
                  <a:pt x="869" y="887"/>
                </a:lnTo>
                <a:lnTo>
                  <a:pt x="868" y="887"/>
                </a:lnTo>
                <a:lnTo>
                  <a:pt x="868" y="889"/>
                </a:lnTo>
                <a:lnTo>
                  <a:pt x="867" y="889"/>
                </a:lnTo>
                <a:lnTo>
                  <a:pt x="867" y="890"/>
                </a:lnTo>
                <a:lnTo>
                  <a:pt x="867" y="889"/>
                </a:lnTo>
                <a:lnTo>
                  <a:pt x="865" y="889"/>
                </a:lnTo>
                <a:lnTo>
                  <a:pt x="864" y="889"/>
                </a:lnTo>
                <a:lnTo>
                  <a:pt x="863" y="889"/>
                </a:lnTo>
                <a:lnTo>
                  <a:pt x="862" y="889"/>
                </a:lnTo>
                <a:lnTo>
                  <a:pt x="861" y="889"/>
                </a:lnTo>
                <a:lnTo>
                  <a:pt x="861" y="890"/>
                </a:lnTo>
                <a:lnTo>
                  <a:pt x="860" y="890"/>
                </a:lnTo>
                <a:lnTo>
                  <a:pt x="860" y="891"/>
                </a:lnTo>
                <a:lnTo>
                  <a:pt x="859" y="891"/>
                </a:lnTo>
                <a:lnTo>
                  <a:pt x="857" y="891"/>
                </a:lnTo>
                <a:lnTo>
                  <a:pt x="857" y="892"/>
                </a:lnTo>
                <a:lnTo>
                  <a:pt x="856" y="891"/>
                </a:lnTo>
                <a:lnTo>
                  <a:pt x="855" y="891"/>
                </a:lnTo>
                <a:lnTo>
                  <a:pt x="854" y="891"/>
                </a:lnTo>
                <a:lnTo>
                  <a:pt x="853" y="891"/>
                </a:lnTo>
                <a:lnTo>
                  <a:pt x="853" y="890"/>
                </a:lnTo>
                <a:lnTo>
                  <a:pt x="853" y="891"/>
                </a:lnTo>
                <a:lnTo>
                  <a:pt x="852" y="891"/>
                </a:lnTo>
                <a:lnTo>
                  <a:pt x="852" y="890"/>
                </a:lnTo>
                <a:lnTo>
                  <a:pt x="851" y="891"/>
                </a:lnTo>
                <a:lnTo>
                  <a:pt x="851" y="890"/>
                </a:lnTo>
                <a:lnTo>
                  <a:pt x="850" y="890"/>
                </a:lnTo>
                <a:lnTo>
                  <a:pt x="850" y="891"/>
                </a:lnTo>
                <a:lnTo>
                  <a:pt x="850" y="892"/>
                </a:lnTo>
                <a:lnTo>
                  <a:pt x="848" y="892"/>
                </a:lnTo>
                <a:lnTo>
                  <a:pt x="848" y="893"/>
                </a:lnTo>
                <a:lnTo>
                  <a:pt x="847" y="893"/>
                </a:lnTo>
                <a:lnTo>
                  <a:pt x="846" y="893"/>
                </a:lnTo>
                <a:lnTo>
                  <a:pt x="845" y="893"/>
                </a:lnTo>
                <a:lnTo>
                  <a:pt x="845" y="894"/>
                </a:lnTo>
                <a:lnTo>
                  <a:pt x="844" y="894"/>
                </a:lnTo>
                <a:lnTo>
                  <a:pt x="844" y="895"/>
                </a:lnTo>
                <a:lnTo>
                  <a:pt x="844" y="897"/>
                </a:lnTo>
                <a:lnTo>
                  <a:pt x="843" y="897"/>
                </a:lnTo>
                <a:lnTo>
                  <a:pt x="843" y="898"/>
                </a:lnTo>
                <a:lnTo>
                  <a:pt x="843" y="899"/>
                </a:lnTo>
                <a:lnTo>
                  <a:pt x="842" y="899"/>
                </a:lnTo>
                <a:lnTo>
                  <a:pt x="840" y="899"/>
                </a:lnTo>
                <a:lnTo>
                  <a:pt x="839" y="899"/>
                </a:lnTo>
                <a:lnTo>
                  <a:pt x="838" y="899"/>
                </a:lnTo>
                <a:lnTo>
                  <a:pt x="838" y="898"/>
                </a:lnTo>
                <a:lnTo>
                  <a:pt x="838" y="897"/>
                </a:lnTo>
                <a:lnTo>
                  <a:pt x="837" y="897"/>
                </a:lnTo>
                <a:lnTo>
                  <a:pt x="836" y="895"/>
                </a:lnTo>
                <a:lnTo>
                  <a:pt x="836" y="894"/>
                </a:lnTo>
                <a:lnTo>
                  <a:pt x="835" y="894"/>
                </a:lnTo>
                <a:lnTo>
                  <a:pt x="835" y="895"/>
                </a:lnTo>
                <a:lnTo>
                  <a:pt x="834" y="895"/>
                </a:lnTo>
                <a:lnTo>
                  <a:pt x="834" y="897"/>
                </a:lnTo>
                <a:lnTo>
                  <a:pt x="834" y="898"/>
                </a:lnTo>
                <a:lnTo>
                  <a:pt x="832" y="898"/>
                </a:lnTo>
                <a:lnTo>
                  <a:pt x="831" y="898"/>
                </a:lnTo>
                <a:lnTo>
                  <a:pt x="831" y="899"/>
                </a:lnTo>
                <a:lnTo>
                  <a:pt x="830" y="899"/>
                </a:lnTo>
                <a:lnTo>
                  <a:pt x="830" y="900"/>
                </a:lnTo>
                <a:lnTo>
                  <a:pt x="830" y="901"/>
                </a:lnTo>
                <a:lnTo>
                  <a:pt x="829" y="901"/>
                </a:lnTo>
                <a:lnTo>
                  <a:pt x="829" y="902"/>
                </a:lnTo>
                <a:lnTo>
                  <a:pt x="828" y="902"/>
                </a:lnTo>
                <a:lnTo>
                  <a:pt x="827" y="902"/>
                </a:lnTo>
                <a:lnTo>
                  <a:pt x="826" y="902"/>
                </a:lnTo>
                <a:lnTo>
                  <a:pt x="826" y="903"/>
                </a:lnTo>
                <a:lnTo>
                  <a:pt x="825" y="903"/>
                </a:lnTo>
                <a:lnTo>
                  <a:pt x="823" y="903"/>
                </a:lnTo>
                <a:lnTo>
                  <a:pt x="822" y="903"/>
                </a:lnTo>
                <a:lnTo>
                  <a:pt x="822" y="902"/>
                </a:lnTo>
                <a:lnTo>
                  <a:pt x="821" y="902"/>
                </a:lnTo>
                <a:lnTo>
                  <a:pt x="821" y="903"/>
                </a:lnTo>
                <a:lnTo>
                  <a:pt x="820" y="903"/>
                </a:lnTo>
                <a:lnTo>
                  <a:pt x="819" y="903"/>
                </a:lnTo>
                <a:lnTo>
                  <a:pt x="819" y="902"/>
                </a:lnTo>
                <a:lnTo>
                  <a:pt x="819" y="901"/>
                </a:lnTo>
                <a:lnTo>
                  <a:pt x="820" y="901"/>
                </a:lnTo>
                <a:lnTo>
                  <a:pt x="820" y="900"/>
                </a:lnTo>
                <a:lnTo>
                  <a:pt x="819" y="900"/>
                </a:lnTo>
                <a:lnTo>
                  <a:pt x="820" y="900"/>
                </a:lnTo>
                <a:lnTo>
                  <a:pt x="820" y="899"/>
                </a:lnTo>
                <a:lnTo>
                  <a:pt x="819" y="899"/>
                </a:lnTo>
                <a:lnTo>
                  <a:pt x="819" y="898"/>
                </a:lnTo>
                <a:lnTo>
                  <a:pt x="819" y="899"/>
                </a:lnTo>
                <a:lnTo>
                  <a:pt x="818" y="898"/>
                </a:lnTo>
                <a:lnTo>
                  <a:pt x="817" y="898"/>
                </a:lnTo>
                <a:lnTo>
                  <a:pt x="815" y="898"/>
                </a:lnTo>
                <a:lnTo>
                  <a:pt x="814" y="899"/>
                </a:lnTo>
                <a:lnTo>
                  <a:pt x="813" y="899"/>
                </a:lnTo>
                <a:lnTo>
                  <a:pt x="813" y="900"/>
                </a:lnTo>
                <a:lnTo>
                  <a:pt x="813" y="901"/>
                </a:lnTo>
                <a:lnTo>
                  <a:pt x="813" y="902"/>
                </a:lnTo>
                <a:lnTo>
                  <a:pt x="812" y="903"/>
                </a:lnTo>
                <a:lnTo>
                  <a:pt x="811" y="903"/>
                </a:lnTo>
                <a:lnTo>
                  <a:pt x="810" y="903"/>
                </a:lnTo>
                <a:lnTo>
                  <a:pt x="810" y="905"/>
                </a:lnTo>
                <a:lnTo>
                  <a:pt x="809" y="905"/>
                </a:lnTo>
                <a:lnTo>
                  <a:pt x="809" y="906"/>
                </a:lnTo>
                <a:lnTo>
                  <a:pt x="810" y="906"/>
                </a:lnTo>
                <a:lnTo>
                  <a:pt x="810" y="907"/>
                </a:lnTo>
                <a:lnTo>
                  <a:pt x="811" y="907"/>
                </a:lnTo>
                <a:lnTo>
                  <a:pt x="812" y="907"/>
                </a:lnTo>
                <a:lnTo>
                  <a:pt x="812" y="908"/>
                </a:lnTo>
                <a:lnTo>
                  <a:pt x="813" y="908"/>
                </a:lnTo>
                <a:lnTo>
                  <a:pt x="813" y="909"/>
                </a:lnTo>
                <a:lnTo>
                  <a:pt x="813" y="910"/>
                </a:lnTo>
                <a:lnTo>
                  <a:pt x="812" y="910"/>
                </a:lnTo>
                <a:lnTo>
                  <a:pt x="812" y="911"/>
                </a:lnTo>
                <a:lnTo>
                  <a:pt x="811" y="911"/>
                </a:lnTo>
                <a:lnTo>
                  <a:pt x="811" y="912"/>
                </a:lnTo>
                <a:lnTo>
                  <a:pt x="811" y="914"/>
                </a:lnTo>
                <a:lnTo>
                  <a:pt x="810" y="914"/>
                </a:lnTo>
                <a:lnTo>
                  <a:pt x="810" y="915"/>
                </a:lnTo>
                <a:lnTo>
                  <a:pt x="809" y="915"/>
                </a:lnTo>
                <a:lnTo>
                  <a:pt x="809" y="916"/>
                </a:lnTo>
                <a:lnTo>
                  <a:pt x="808" y="916"/>
                </a:lnTo>
                <a:lnTo>
                  <a:pt x="808" y="917"/>
                </a:lnTo>
                <a:lnTo>
                  <a:pt x="806" y="917"/>
                </a:lnTo>
                <a:lnTo>
                  <a:pt x="806" y="916"/>
                </a:lnTo>
                <a:lnTo>
                  <a:pt x="806" y="915"/>
                </a:lnTo>
                <a:lnTo>
                  <a:pt x="806" y="914"/>
                </a:lnTo>
                <a:lnTo>
                  <a:pt x="806" y="915"/>
                </a:lnTo>
                <a:lnTo>
                  <a:pt x="805" y="915"/>
                </a:lnTo>
                <a:lnTo>
                  <a:pt x="804" y="915"/>
                </a:lnTo>
                <a:lnTo>
                  <a:pt x="803" y="916"/>
                </a:lnTo>
                <a:lnTo>
                  <a:pt x="803" y="917"/>
                </a:lnTo>
                <a:lnTo>
                  <a:pt x="802" y="917"/>
                </a:lnTo>
                <a:lnTo>
                  <a:pt x="802" y="916"/>
                </a:lnTo>
                <a:lnTo>
                  <a:pt x="802" y="917"/>
                </a:lnTo>
                <a:lnTo>
                  <a:pt x="801" y="917"/>
                </a:lnTo>
                <a:lnTo>
                  <a:pt x="801" y="918"/>
                </a:lnTo>
                <a:lnTo>
                  <a:pt x="800" y="918"/>
                </a:lnTo>
                <a:lnTo>
                  <a:pt x="798" y="918"/>
                </a:lnTo>
                <a:lnTo>
                  <a:pt x="798" y="919"/>
                </a:lnTo>
                <a:lnTo>
                  <a:pt x="798" y="918"/>
                </a:lnTo>
                <a:lnTo>
                  <a:pt x="797" y="918"/>
                </a:lnTo>
                <a:lnTo>
                  <a:pt x="796" y="918"/>
                </a:lnTo>
                <a:lnTo>
                  <a:pt x="795" y="918"/>
                </a:lnTo>
                <a:lnTo>
                  <a:pt x="794" y="918"/>
                </a:lnTo>
                <a:lnTo>
                  <a:pt x="793" y="918"/>
                </a:lnTo>
                <a:lnTo>
                  <a:pt x="792" y="919"/>
                </a:lnTo>
                <a:lnTo>
                  <a:pt x="792" y="920"/>
                </a:lnTo>
                <a:lnTo>
                  <a:pt x="792" y="922"/>
                </a:lnTo>
                <a:lnTo>
                  <a:pt x="791" y="923"/>
                </a:lnTo>
                <a:lnTo>
                  <a:pt x="791" y="922"/>
                </a:lnTo>
                <a:lnTo>
                  <a:pt x="789" y="922"/>
                </a:lnTo>
                <a:lnTo>
                  <a:pt x="789" y="923"/>
                </a:lnTo>
                <a:lnTo>
                  <a:pt x="789" y="924"/>
                </a:lnTo>
                <a:lnTo>
                  <a:pt x="788" y="924"/>
                </a:lnTo>
                <a:lnTo>
                  <a:pt x="788" y="925"/>
                </a:lnTo>
                <a:lnTo>
                  <a:pt x="788" y="926"/>
                </a:lnTo>
                <a:lnTo>
                  <a:pt x="787" y="926"/>
                </a:lnTo>
                <a:lnTo>
                  <a:pt x="787" y="927"/>
                </a:lnTo>
                <a:lnTo>
                  <a:pt x="787" y="928"/>
                </a:lnTo>
                <a:lnTo>
                  <a:pt x="786" y="927"/>
                </a:lnTo>
                <a:lnTo>
                  <a:pt x="786" y="928"/>
                </a:lnTo>
                <a:lnTo>
                  <a:pt x="786" y="927"/>
                </a:lnTo>
                <a:lnTo>
                  <a:pt x="785" y="927"/>
                </a:lnTo>
                <a:lnTo>
                  <a:pt x="785" y="926"/>
                </a:lnTo>
                <a:lnTo>
                  <a:pt x="784" y="926"/>
                </a:lnTo>
                <a:lnTo>
                  <a:pt x="784" y="927"/>
                </a:lnTo>
                <a:lnTo>
                  <a:pt x="783" y="926"/>
                </a:lnTo>
                <a:lnTo>
                  <a:pt x="781" y="926"/>
                </a:lnTo>
                <a:lnTo>
                  <a:pt x="781" y="925"/>
                </a:lnTo>
                <a:lnTo>
                  <a:pt x="781" y="926"/>
                </a:lnTo>
                <a:lnTo>
                  <a:pt x="780" y="926"/>
                </a:lnTo>
                <a:lnTo>
                  <a:pt x="780" y="927"/>
                </a:lnTo>
                <a:lnTo>
                  <a:pt x="780" y="928"/>
                </a:lnTo>
                <a:lnTo>
                  <a:pt x="781" y="928"/>
                </a:lnTo>
                <a:lnTo>
                  <a:pt x="781" y="930"/>
                </a:lnTo>
                <a:lnTo>
                  <a:pt x="780" y="930"/>
                </a:lnTo>
                <a:lnTo>
                  <a:pt x="781" y="930"/>
                </a:lnTo>
                <a:lnTo>
                  <a:pt x="781" y="931"/>
                </a:lnTo>
                <a:lnTo>
                  <a:pt x="780" y="931"/>
                </a:lnTo>
                <a:lnTo>
                  <a:pt x="780" y="932"/>
                </a:lnTo>
                <a:lnTo>
                  <a:pt x="780" y="933"/>
                </a:lnTo>
                <a:lnTo>
                  <a:pt x="779" y="933"/>
                </a:lnTo>
                <a:lnTo>
                  <a:pt x="779" y="934"/>
                </a:lnTo>
                <a:lnTo>
                  <a:pt x="778" y="934"/>
                </a:lnTo>
                <a:lnTo>
                  <a:pt x="777" y="934"/>
                </a:lnTo>
                <a:lnTo>
                  <a:pt x="776" y="934"/>
                </a:lnTo>
                <a:lnTo>
                  <a:pt x="775" y="934"/>
                </a:lnTo>
                <a:lnTo>
                  <a:pt x="773" y="934"/>
                </a:lnTo>
                <a:lnTo>
                  <a:pt x="772" y="934"/>
                </a:lnTo>
                <a:lnTo>
                  <a:pt x="771" y="934"/>
                </a:lnTo>
                <a:lnTo>
                  <a:pt x="771" y="935"/>
                </a:lnTo>
                <a:lnTo>
                  <a:pt x="770" y="935"/>
                </a:lnTo>
                <a:lnTo>
                  <a:pt x="770" y="936"/>
                </a:lnTo>
                <a:lnTo>
                  <a:pt x="769" y="936"/>
                </a:lnTo>
                <a:lnTo>
                  <a:pt x="768" y="936"/>
                </a:lnTo>
                <a:lnTo>
                  <a:pt x="768" y="935"/>
                </a:lnTo>
                <a:lnTo>
                  <a:pt x="767" y="935"/>
                </a:lnTo>
                <a:lnTo>
                  <a:pt x="766" y="935"/>
                </a:lnTo>
                <a:lnTo>
                  <a:pt x="766" y="934"/>
                </a:lnTo>
                <a:lnTo>
                  <a:pt x="767" y="934"/>
                </a:lnTo>
                <a:lnTo>
                  <a:pt x="767" y="933"/>
                </a:lnTo>
                <a:lnTo>
                  <a:pt x="767" y="932"/>
                </a:lnTo>
                <a:lnTo>
                  <a:pt x="767" y="931"/>
                </a:lnTo>
                <a:lnTo>
                  <a:pt x="768" y="931"/>
                </a:lnTo>
                <a:lnTo>
                  <a:pt x="768" y="930"/>
                </a:lnTo>
                <a:lnTo>
                  <a:pt x="768" y="928"/>
                </a:lnTo>
                <a:lnTo>
                  <a:pt x="768" y="927"/>
                </a:lnTo>
                <a:lnTo>
                  <a:pt x="769" y="926"/>
                </a:lnTo>
                <a:lnTo>
                  <a:pt x="768" y="926"/>
                </a:lnTo>
                <a:lnTo>
                  <a:pt x="769" y="926"/>
                </a:lnTo>
                <a:lnTo>
                  <a:pt x="768" y="926"/>
                </a:lnTo>
                <a:lnTo>
                  <a:pt x="768" y="925"/>
                </a:lnTo>
                <a:lnTo>
                  <a:pt x="767" y="925"/>
                </a:lnTo>
                <a:lnTo>
                  <a:pt x="767" y="924"/>
                </a:lnTo>
                <a:lnTo>
                  <a:pt x="766" y="924"/>
                </a:lnTo>
                <a:lnTo>
                  <a:pt x="766" y="923"/>
                </a:lnTo>
                <a:lnTo>
                  <a:pt x="764" y="923"/>
                </a:lnTo>
                <a:lnTo>
                  <a:pt x="763" y="924"/>
                </a:lnTo>
                <a:lnTo>
                  <a:pt x="762" y="924"/>
                </a:lnTo>
                <a:lnTo>
                  <a:pt x="760" y="925"/>
                </a:lnTo>
                <a:lnTo>
                  <a:pt x="759" y="925"/>
                </a:lnTo>
                <a:lnTo>
                  <a:pt x="758" y="925"/>
                </a:lnTo>
                <a:lnTo>
                  <a:pt x="758" y="926"/>
                </a:lnTo>
                <a:lnTo>
                  <a:pt x="756" y="926"/>
                </a:lnTo>
                <a:lnTo>
                  <a:pt x="753" y="927"/>
                </a:lnTo>
                <a:lnTo>
                  <a:pt x="754" y="927"/>
                </a:lnTo>
                <a:lnTo>
                  <a:pt x="753" y="927"/>
                </a:lnTo>
                <a:lnTo>
                  <a:pt x="752" y="927"/>
                </a:lnTo>
                <a:lnTo>
                  <a:pt x="751" y="927"/>
                </a:lnTo>
                <a:lnTo>
                  <a:pt x="747" y="928"/>
                </a:lnTo>
                <a:lnTo>
                  <a:pt x="743" y="931"/>
                </a:lnTo>
                <a:lnTo>
                  <a:pt x="742" y="931"/>
                </a:lnTo>
                <a:lnTo>
                  <a:pt x="741" y="931"/>
                </a:lnTo>
                <a:lnTo>
                  <a:pt x="739" y="931"/>
                </a:lnTo>
                <a:lnTo>
                  <a:pt x="738" y="932"/>
                </a:lnTo>
                <a:lnTo>
                  <a:pt x="737" y="932"/>
                </a:lnTo>
                <a:lnTo>
                  <a:pt x="736" y="932"/>
                </a:lnTo>
                <a:lnTo>
                  <a:pt x="735" y="933"/>
                </a:lnTo>
                <a:lnTo>
                  <a:pt x="732" y="934"/>
                </a:lnTo>
                <a:lnTo>
                  <a:pt x="730" y="934"/>
                </a:lnTo>
                <a:lnTo>
                  <a:pt x="729" y="934"/>
                </a:lnTo>
                <a:lnTo>
                  <a:pt x="728" y="935"/>
                </a:lnTo>
                <a:lnTo>
                  <a:pt x="727" y="935"/>
                </a:lnTo>
                <a:lnTo>
                  <a:pt x="726" y="935"/>
                </a:lnTo>
                <a:lnTo>
                  <a:pt x="724" y="936"/>
                </a:lnTo>
                <a:lnTo>
                  <a:pt x="722" y="936"/>
                </a:lnTo>
                <a:lnTo>
                  <a:pt x="720" y="937"/>
                </a:lnTo>
                <a:lnTo>
                  <a:pt x="718" y="937"/>
                </a:lnTo>
                <a:lnTo>
                  <a:pt x="718" y="939"/>
                </a:lnTo>
                <a:lnTo>
                  <a:pt x="717" y="939"/>
                </a:lnTo>
                <a:lnTo>
                  <a:pt x="716" y="939"/>
                </a:lnTo>
                <a:lnTo>
                  <a:pt x="711" y="940"/>
                </a:lnTo>
                <a:lnTo>
                  <a:pt x="711" y="941"/>
                </a:lnTo>
                <a:lnTo>
                  <a:pt x="709" y="941"/>
                </a:lnTo>
                <a:lnTo>
                  <a:pt x="708" y="941"/>
                </a:lnTo>
                <a:lnTo>
                  <a:pt x="708" y="942"/>
                </a:lnTo>
                <a:lnTo>
                  <a:pt x="707" y="942"/>
                </a:lnTo>
                <a:lnTo>
                  <a:pt x="703" y="943"/>
                </a:lnTo>
                <a:lnTo>
                  <a:pt x="702" y="943"/>
                </a:lnTo>
                <a:lnTo>
                  <a:pt x="693" y="945"/>
                </a:lnTo>
                <a:lnTo>
                  <a:pt x="693" y="947"/>
                </a:lnTo>
                <a:lnTo>
                  <a:pt x="692" y="947"/>
                </a:lnTo>
                <a:lnTo>
                  <a:pt x="687" y="948"/>
                </a:lnTo>
                <a:lnTo>
                  <a:pt x="685" y="949"/>
                </a:lnTo>
                <a:lnTo>
                  <a:pt x="684" y="949"/>
                </a:lnTo>
                <a:lnTo>
                  <a:pt x="682" y="950"/>
                </a:lnTo>
                <a:lnTo>
                  <a:pt x="674" y="952"/>
                </a:lnTo>
                <a:lnTo>
                  <a:pt x="673" y="952"/>
                </a:lnTo>
                <a:lnTo>
                  <a:pt x="671" y="952"/>
                </a:lnTo>
                <a:lnTo>
                  <a:pt x="671" y="953"/>
                </a:lnTo>
                <a:lnTo>
                  <a:pt x="669" y="953"/>
                </a:lnTo>
                <a:lnTo>
                  <a:pt x="668" y="954"/>
                </a:lnTo>
                <a:lnTo>
                  <a:pt x="667" y="954"/>
                </a:lnTo>
                <a:lnTo>
                  <a:pt x="666" y="954"/>
                </a:lnTo>
                <a:lnTo>
                  <a:pt x="663" y="956"/>
                </a:lnTo>
                <a:lnTo>
                  <a:pt x="658" y="957"/>
                </a:lnTo>
                <a:lnTo>
                  <a:pt x="657" y="958"/>
                </a:lnTo>
                <a:lnTo>
                  <a:pt x="655" y="958"/>
                </a:lnTo>
                <a:lnTo>
                  <a:pt x="654" y="958"/>
                </a:lnTo>
                <a:lnTo>
                  <a:pt x="653" y="958"/>
                </a:lnTo>
                <a:lnTo>
                  <a:pt x="653" y="959"/>
                </a:lnTo>
                <a:lnTo>
                  <a:pt x="652" y="959"/>
                </a:lnTo>
                <a:lnTo>
                  <a:pt x="648" y="960"/>
                </a:lnTo>
                <a:lnTo>
                  <a:pt x="645" y="961"/>
                </a:lnTo>
                <a:lnTo>
                  <a:pt x="640" y="962"/>
                </a:lnTo>
                <a:lnTo>
                  <a:pt x="638" y="964"/>
                </a:lnTo>
                <a:lnTo>
                  <a:pt x="637" y="964"/>
                </a:lnTo>
                <a:lnTo>
                  <a:pt x="634" y="965"/>
                </a:lnTo>
                <a:lnTo>
                  <a:pt x="633" y="965"/>
                </a:lnTo>
                <a:lnTo>
                  <a:pt x="632" y="966"/>
                </a:lnTo>
                <a:lnTo>
                  <a:pt x="631" y="966"/>
                </a:lnTo>
                <a:lnTo>
                  <a:pt x="629" y="966"/>
                </a:lnTo>
                <a:lnTo>
                  <a:pt x="625" y="967"/>
                </a:lnTo>
                <a:lnTo>
                  <a:pt x="618" y="969"/>
                </a:lnTo>
                <a:lnTo>
                  <a:pt x="610" y="973"/>
                </a:lnTo>
                <a:lnTo>
                  <a:pt x="603" y="975"/>
                </a:lnTo>
                <a:lnTo>
                  <a:pt x="602" y="975"/>
                </a:lnTo>
                <a:lnTo>
                  <a:pt x="598" y="975"/>
                </a:lnTo>
                <a:lnTo>
                  <a:pt x="591" y="975"/>
                </a:lnTo>
                <a:lnTo>
                  <a:pt x="585" y="975"/>
                </a:lnTo>
                <a:lnTo>
                  <a:pt x="583" y="975"/>
                </a:lnTo>
                <a:lnTo>
                  <a:pt x="582" y="975"/>
                </a:lnTo>
                <a:lnTo>
                  <a:pt x="581" y="975"/>
                </a:lnTo>
                <a:lnTo>
                  <a:pt x="579" y="975"/>
                </a:lnTo>
                <a:lnTo>
                  <a:pt x="578" y="975"/>
                </a:lnTo>
                <a:lnTo>
                  <a:pt x="576" y="975"/>
                </a:lnTo>
                <a:lnTo>
                  <a:pt x="574" y="975"/>
                </a:lnTo>
                <a:lnTo>
                  <a:pt x="570" y="975"/>
                </a:lnTo>
                <a:lnTo>
                  <a:pt x="569" y="975"/>
                </a:lnTo>
                <a:lnTo>
                  <a:pt x="567" y="976"/>
                </a:lnTo>
                <a:lnTo>
                  <a:pt x="565" y="976"/>
                </a:lnTo>
                <a:lnTo>
                  <a:pt x="564" y="976"/>
                </a:lnTo>
                <a:lnTo>
                  <a:pt x="562" y="976"/>
                </a:lnTo>
                <a:lnTo>
                  <a:pt x="561" y="976"/>
                </a:lnTo>
                <a:lnTo>
                  <a:pt x="560" y="976"/>
                </a:lnTo>
                <a:lnTo>
                  <a:pt x="559" y="976"/>
                </a:lnTo>
                <a:lnTo>
                  <a:pt x="558" y="976"/>
                </a:lnTo>
                <a:lnTo>
                  <a:pt x="557" y="976"/>
                </a:lnTo>
                <a:lnTo>
                  <a:pt x="556" y="976"/>
                </a:lnTo>
                <a:lnTo>
                  <a:pt x="555" y="976"/>
                </a:lnTo>
                <a:lnTo>
                  <a:pt x="553" y="976"/>
                </a:lnTo>
                <a:lnTo>
                  <a:pt x="552" y="976"/>
                </a:lnTo>
                <a:lnTo>
                  <a:pt x="551" y="976"/>
                </a:lnTo>
                <a:lnTo>
                  <a:pt x="550" y="976"/>
                </a:lnTo>
                <a:lnTo>
                  <a:pt x="549" y="976"/>
                </a:lnTo>
                <a:lnTo>
                  <a:pt x="548" y="976"/>
                </a:lnTo>
                <a:lnTo>
                  <a:pt x="547" y="976"/>
                </a:lnTo>
                <a:lnTo>
                  <a:pt x="545" y="976"/>
                </a:lnTo>
                <a:lnTo>
                  <a:pt x="544" y="976"/>
                </a:lnTo>
                <a:lnTo>
                  <a:pt x="543" y="976"/>
                </a:lnTo>
                <a:lnTo>
                  <a:pt x="542" y="976"/>
                </a:lnTo>
                <a:lnTo>
                  <a:pt x="541" y="976"/>
                </a:lnTo>
                <a:lnTo>
                  <a:pt x="540" y="976"/>
                </a:lnTo>
                <a:lnTo>
                  <a:pt x="539" y="976"/>
                </a:lnTo>
                <a:lnTo>
                  <a:pt x="537" y="976"/>
                </a:lnTo>
                <a:lnTo>
                  <a:pt x="536" y="976"/>
                </a:lnTo>
                <a:lnTo>
                  <a:pt x="535" y="976"/>
                </a:lnTo>
                <a:lnTo>
                  <a:pt x="534" y="976"/>
                </a:lnTo>
                <a:lnTo>
                  <a:pt x="533" y="976"/>
                </a:lnTo>
                <a:lnTo>
                  <a:pt x="533" y="977"/>
                </a:lnTo>
                <a:lnTo>
                  <a:pt x="532" y="977"/>
                </a:lnTo>
                <a:lnTo>
                  <a:pt x="531" y="977"/>
                </a:lnTo>
                <a:lnTo>
                  <a:pt x="530" y="977"/>
                </a:lnTo>
                <a:lnTo>
                  <a:pt x="528" y="977"/>
                </a:lnTo>
                <a:lnTo>
                  <a:pt x="527" y="977"/>
                </a:lnTo>
                <a:lnTo>
                  <a:pt x="526" y="977"/>
                </a:lnTo>
                <a:lnTo>
                  <a:pt x="524" y="977"/>
                </a:lnTo>
                <a:lnTo>
                  <a:pt x="520" y="977"/>
                </a:lnTo>
                <a:lnTo>
                  <a:pt x="518" y="977"/>
                </a:lnTo>
                <a:lnTo>
                  <a:pt x="516" y="977"/>
                </a:lnTo>
                <a:lnTo>
                  <a:pt x="514" y="977"/>
                </a:lnTo>
                <a:lnTo>
                  <a:pt x="511" y="977"/>
                </a:lnTo>
                <a:lnTo>
                  <a:pt x="510" y="977"/>
                </a:lnTo>
                <a:lnTo>
                  <a:pt x="509" y="977"/>
                </a:lnTo>
                <a:lnTo>
                  <a:pt x="507" y="977"/>
                </a:lnTo>
                <a:lnTo>
                  <a:pt x="506" y="977"/>
                </a:lnTo>
                <a:lnTo>
                  <a:pt x="505" y="977"/>
                </a:lnTo>
                <a:lnTo>
                  <a:pt x="503" y="977"/>
                </a:lnTo>
                <a:lnTo>
                  <a:pt x="502" y="977"/>
                </a:lnTo>
                <a:lnTo>
                  <a:pt x="501" y="977"/>
                </a:lnTo>
                <a:lnTo>
                  <a:pt x="500" y="977"/>
                </a:lnTo>
                <a:lnTo>
                  <a:pt x="499" y="977"/>
                </a:lnTo>
                <a:lnTo>
                  <a:pt x="498" y="977"/>
                </a:lnTo>
                <a:lnTo>
                  <a:pt x="497" y="977"/>
                </a:lnTo>
                <a:lnTo>
                  <a:pt x="496" y="978"/>
                </a:lnTo>
                <a:lnTo>
                  <a:pt x="494" y="978"/>
                </a:lnTo>
                <a:lnTo>
                  <a:pt x="493" y="978"/>
                </a:lnTo>
                <a:lnTo>
                  <a:pt x="492" y="978"/>
                </a:lnTo>
                <a:lnTo>
                  <a:pt x="491" y="978"/>
                </a:lnTo>
                <a:lnTo>
                  <a:pt x="490" y="978"/>
                </a:lnTo>
                <a:lnTo>
                  <a:pt x="489" y="978"/>
                </a:lnTo>
                <a:lnTo>
                  <a:pt x="488" y="978"/>
                </a:lnTo>
                <a:lnTo>
                  <a:pt x="486" y="978"/>
                </a:lnTo>
                <a:lnTo>
                  <a:pt x="485" y="978"/>
                </a:lnTo>
                <a:lnTo>
                  <a:pt x="484" y="978"/>
                </a:lnTo>
                <a:lnTo>
                  <a:pt x="483" y="978"/>
                </a:lnTo>
                <a:lnTo>
                  <a:pt x="482" y="978"/>
                </a:lnTo>
                <a:lnTo>
                  <a:pt x="481" y="978"/>
                </a:lnTo>
                <a:lnTo>
                  <a:pt x="480" y="978"/>
                </a:lnTo>
                <a:lnTo>
                  <a:pt x="478" y="978"/>
                </a:lnTo>
                <a:lnTo>
                  <a:pt x="477" y="978"/>
                </a:lnTo>
                <a:lnTo>
                  <a:pt x="476" y="978"/>
                </a:lnTo>
                <a:lnTo>
                  <a:pt x="475" y="978"/>
                </a:lnTo>
                <a:lnTo>
                  <a:pt x="474" y="978"/>
                </a:lnTo>
                <a:lnTo>
                  <a:pt x="473" y="978"/>
                </a:lnTo>
                <a:lnTo>
                  <a:pt x="471" y="978"/>
                </a:lnTo>
                <a:lnTo>
                  <a:pt x="468" y="978"/>
                </a:lnTo>
                <a:lnTo>
                  <a:pt x="467" y="978"/>
                </a:lnTo>
                <a:lnTo>
                  <a:pt x="466" y="978"/>
                </a:lnTo>
                <a:lnTo>
                  <a:pt x="465" y="978"/>
                </a:lnTo>
                <a:lnTo>
                  <a:pt x="463" y="978"/>
                </a:lnTo>
                <a:lnTo>
                  <a:pt x="459" y="978"/>
                </a:lnTo>
                <a:lnTo>
                  <a:pt x="457" y="978"/>
                </a:lnTo>
                <a:lnTo>
                  <a:pt x="454" y="978"/>
                </a:lnTo>
                <a:lnTo>
                  <a:pt x="452" y="978"/>
                </a:lnTo>
                <a:lnTo>
                  <a:pt x="451" y="978"/>
                </a:lnTo>
                <a:lnTo>
                  <a:pt x="449" y="978"/>
                </a:lnTo>
                <a:lnTo>
                  <a:pt x="448" y="978"/>
                </a:lnTo>
                <a:lnTo>
                  <a:pt x="447" y="978"/>
                </a:lnTo>
                <a:lnTo>
                  <a:pt x="446" y="978"/>
                </a:lnTo>
                <a:lnTo>
                  <a:pt x="444" y="978"/>
                </a:lnTo>
                <a:lnTo>
                  <a:pt x="443" y="978"/>
                </a:lnTo>
                <a:lnTo>
                  <a:pt x="442" y="978"/>
                </a:lnTo>
                <a:lnTo>
                  <a:pt x="441" y="978"/>
                </a:lnTo>
                <a:lnTo>
                  <a:pt x="440" y="978"/>
                </a:lnTo>
                <a:lnTo>
                  <a:pt x="439" y="979"/>
                </a:lnTo>
                <a:lnTo>
                  <a:pt x="438" y="979"/>
                </a:lnTo>
                <a:lnTo>
                  <a:pt x="435" y="979"/>
                </a:lnTo>
                <a:lnTo>
                  <a:pt x="434" y="979"/>
                </a:lnTo>
                <a:lnTo>
                  <a:pt x="433" y="979"/>
                </a:lnTo>
                <a:lnTo>
                  <a:pt x="432" y="979"/>
                </a:lnTo>
                <a:lnTo>
                  <a:pt x="430" y="979"/>
                </a:lnTo>
                <a:lnTo>
                  <a:pt x="427" y="979"/>
                </a:lnTo>
                <a:lnTo>
                  <a:pt x="426" y="979"/>
                </a:lnTo>
                <a:lnTo>
                  <a:pt x="424" y="979"/>
                </a:lnTo>
                <a:lnTo>
                  <a:pt x="422" y="979"/>
                </a:lnTo>
                <a:lnTo>
                  <a:pt x="419" y="979"/>
                </a:lnTo>
                <a:lnTo>
                  <a:pt x="418" y="979"/>
                </a:lnTo>
                <a:lnTo>
                  <a:pt x="417" y="979"/>
                </a:lnTo>
                <a:lnTo>
                  <a:pt x="416" y="979"/>
                </a:lnTo>
                <a:lnTo>
                  <a:pt x="415" y="979"/>
                </a:lnTo>
                <a:lnTo>
                  <a:pt x="413" y="979"/>
                </a:lnTo>
                <a:lnTo>
                  <a:pt x="412" y="979"/>
                </a:lnTo>
                <a:lnTo>
                  <a:pt x="410" y="979"/>
                </a:lnTo>
                <a:lnTo>
                  <a:pt x="409" y="979"/>
                </a:lnTo>
                <a:lnTo>
                  <a:pt x="408" y="979"/>
                </a:lnTo>
                <a:lnTo>
                  <a:pt x="407" y="979"/>
                </a:lnTo>
                <a:lnTo>
                  <a:pt x="406" y="979"/>
                </a:lnTo>
                <a:lnTo>
                  <a:pt x="405" y="979"/>
                </a:lnTo>
                <a:lnTo>
                  <a:pt x="404" y="979"/>
                </a:lnTo>
                <a:lnTo>
                  <a:pt x="402" y="979"/>
                </a:lnTo>
                <a:lnTo>
                  <a:pt x="401" y="979"/>
                </a:lnTo>
                <a:lnTo>
                  <a:pt x="400" y="979"/>
                </a:lnTo>
                <a:lnTo>
                  <a:pt x="399" y="979"/>
                </a:lnTo>
                <a:lnTo>
                  <a:pt x="398" y="979"/>
                </a:lnTo>
                <a:lnTo>
                  <a:pt x="397" y="979"/>
                </a:lnTo>
                <a:lnTo>
                  <a:pt x="396" y="979"/>
                </a:lnTo>
                <a:lnTo>
                  <a:pt x="395" y="979"/>
                </a:lnTo>
                <a:lnTo>
                  <a:pt x="393" y="979"/>
                </a:lnTo>
                <a:lnTo>
                  <a:pt x="392" y="979"/>
                </a:lnTo>
                <a:lnTo>
                  <a:pt x="391" y="979"/>
                </a:lnTo>
                <a:lnTo>
                  <a:pt x="390" y="979"/>
                </a:lnTo>
                <a:lnTo>
                  <a:pt x="389" y="979"/>
                </a:lnTo>
                <a:lnTo>
                  <a:pt x="388" y="979"/>
                </a:lnTo>
                <a:lnTo>
                  <a:pt x="387" y="979"/>
                </a:lnTo>
                <a:lnTo>
                  <a:pt x="385" y="979"/>
                </a:lnTo>
                <a:lnTo>
                  <a:pt x="384" y="979"/>
                </a:lnTo>
                <a:lnTo>
                  <a:pt x="383" y="979"/>
                </a:lnTo>
                <a:lnTo>
                  <a:pt x="382" y="979"/>
                </a:lnTo>
                <a:lnTo>
                  <a:pt x="381" y="979"/>
                </a:lnTo>
                <a:lnTo>
                  <a:pt x="380" y="979"/>
                </a:lnTo>
                <a:lnTo>
                  <a:pt x="379" y="979"/>
                </a:lnTo>
                <a:lnTo>
                  <a:pt x="377" y="979"/>
                </a:lnTo>
                <a:lnTo>
                  <a:pt x="376" y="979"/>
                </a:lnTo>
                <a:lnTo>
                  <a:pt x="375" y="979"/>
                </a:lnTo>
                <a:lnTo>
                  <a:pt x="374" y="979"/>
                </a:lnTo>
                <a:lnTo>
                  <a:pt x="373" y="979"/>
                </a:lnTo>
                <a:lnTo>
                  <a:pt x="372" y="979"/>
                </a:lnTo>
                <a:lnTo>
                  <a:pt x="371" y="979"/>
                </a:lnTo>
                <a:lnTo>
                  <a:pt x="370" y="979"/>
                </a:lnTo>
                <a:lnTo>
                  <a:pt x="368" y="979"/>
                </a:lnTo>
                <a:lnTo>
                  <a:pt x="367" y="979"/>
                </a:lnTo>
                <a:lnTo>
                  <a:pt x="366" y="979"/>
                </a:lnTo>
                <a:lnTo>
                  <a:pt x="365" y="979"/>
                </a:lnTo>
                <a:lnTo>
                  <a:pt x="364" y="979"/>
                </a:lnTo>
                <a:lnTo>
                  <a:pt x="363" y="979"/>
                </a:lnTo>
                <a:lnTo>
                  <a:pt x="362" y="979"/>
                </a:lnTo>
                <a:lnTo>
                  <a:pt x="360" y="979"/>
                </a:lnTo>
                <a:lnTo>
                  <a:pt x="359" y="979"/>
                </a:lnTo>
                <a:lnTo>
                  <a:pt x="358" y="979"/>
                </a:lnTo>
                <a:lnTo>
                  <a:pt x="357" y="979"/>
                </a:lnTo>
                <a:lnTo>
                  <a:pt x="356" y="979"/>
                </a:lnTo>
                <a:lnTo>
                  <a:pt x="355" y="979"/>
                </a:lnTo>
                <a:lnTo>
                  <a:pt x="354" y="979"/>
                </a:lnTo>
                <a:lnTo>
                  <a:pt x="353" y="979"/>
                </a:lnTo>
                <a:lnTo>
                  <a:pt x="351" y="981"/>
                </a:lnTo>
                <a:lnTo>
                  <a:pt x="350" y="981"/>
                </a:lnTo>
                <a:lnTo>
                  <a:pt x="349" y="981"/>
                </a:lnTo>
                <a:lnTo>
                  <a:pt x="349" y="982"/>
                </a:lnTo>
                <a:lnTo>
                  <a:pt x="349" y="983"/>
                </a:lnTo>
                <a:lnTo>
                  <a:pt x="348" y="983"/>
                </a:lnTo>
                <a:lnTo>
                  <a:pt x="347" y="983"/>
                </a:lnTo>
                <a:lnTo>
                  <a:pt x="346" y="983"/>
                </a:lnTo>
                <a:lnTo>
                  <a:pt x="343" y="983"/>
                </a:lnTo>
                <a:lnTo>
                  <a:pt x="342" y="983"/>
                </a:lnTo>
                <a:lnTo>
                  <a:pt x="341" y="983"/>
                </a:lnTo>
                <a:lnTo>
                  <a:pt x="340" y="983"/>
                </a:lnTo>
                <a:lnTo>
                  <a:pt x="339" y="983"/>
                </a:lnTo>
                <a:lnTo>
                  <a:pt x="337" y="983"/>
                </a:lnTo>
                <a:lnTo>
                  <a:pt x="336" y="983"/>
                </a:lnTo>
                <a:lnTo>
                  <a:pt x="334" y="983"/>
                </a:lnTo>
                <a:lnTo>
                  <a:pt x="333" y="983"/>
                </a:lnTo>
                <a:lnTo>
                  <a:pt x="332" y="983"/>
                </a:lnTo>
                <a:lnTo>
                  <a:pt x="331" y="983"/>
                </a:lnTo>
                <a:lnTo>
                  <a:pt x="330" y="983"/>
                </a:lnTo>
                <a:lnTo>
                  <a:pt x="329" y="983"/>
                </a:lnTo>
                <a:lnTo>
                  <a:pt x="328" y="983"/>
                </a:lnTo>
                <a:lnTo>
                  <a:pt x="326" y="983"/>
                </a:lnTo>
                <a:lnTo>
                  <a:pt x="325" y="983"/>
                </a:lnTo>
                <a:lnTo>
                  <a:pt x="324" y="983"/>
                </a:lnTo>
                <a:lnTo>
                  <a:pt x="323" y="983"/>
                </a:lnTo>
                <a:lnTo>
                  <a:pt x="322" y="983"/>
                </a:lnTo>
                <a:lnTo>
                  <a:pt x="321" y="983"/>
                </a:lnTo>
                <a:lnTo>
                  <a:pt x="320" y="983"/>
                </a:lnTo>
                <a:lnTo>
                  <a:pt x="318" y="983"/>
                </a:lnTo>
                <a:lnTo>
                  <a:pt x="317" y="983"/>
                </a:lnTo>
                <a:lnTo>
                  <a:pt x="316" y="983"/>
                </a:lnTo>
                <a:lnTo>
                  <a:pt x="315" y="983"/>
                </a:lnTo>
                <a:lnTo>
                  <a:pt x="314" y="983"/>
                </a:lnTo>
                <a:lnTo>
                  <a:pt x="313" y="983"/>
                </a:lnTo>
                <a:lnTo>
                  <a:pt x="312" y="983"/>
                </a:lnTo>
                <a:lnTo>
                  <a:pt x="311" y="983"/>
                </a:lnTo>
                <a:lnTo>
                  <a:pt x="309" y="983"/>
                </a:lnTo>
                <a:lnTo>
                  <a:pt x="308" y="983"/>
                </a:lnTo>
                <a:lnTo>
                  <a:pt x="307" y="983"/>
                </a:lnTo>
                <a:lnTo>
                  <a:pt x="306" y="983"/>
                </a:lnTo>
                <a:lnTo>
                  <a:pt x="305" y="983"/>
                </a:lnTo>
                <a:lnTo>
                  <a:pt x="304" y="983"/>
                </a:lnTo>
                <a:lnTo>
                  <a:pt x="303" y="983"/>
                </a:lnTo>
                <a:lnTo>
                  <a:pt x="301" y="983"/>
                </a:lnTo>
                <a:lnTo>
                  <a:pt x="300" y="983"/>
                </a:lnTo>
                <a:lnTo>
                  <a:pt x="299" y="983"/>
                </a:lnTo>
                <a:lnTo>
                  <a:pt x="298" y="983"/>
                </a:lnTo>
                <a:lnTo>
                  <a:pt x="297" y="983"/>
                </a:lnTo>
                <a:lnTo>
                  <a:pt x="296" y="983"/>
                </a:lnTo>
                <a:lnTo>
                  <a:pt x="295" y="983"/>
                </a:lnTo>
                <a:lnTo>
                  <a:pt x="294" y="983"/>
                </a:lnTo>
                <a:lnTo>
                  <a:pt x="292" y="983"/>
                </a:lnTo>
                <a:lnTo>
                  <a:pt x="291" y="983"/>
                </a:lnTo>
                <a:lnTo>
                  <a:pt x="290" y="983"/>
                </a:lnTo>
                <a:lnTo>
                  <a:pt x="289" y="983"/>
                </a:lnTo>
                <a:lnTo>
                  <a:pt x="288" y="983"/>
                </a:lnTo>
                <a:lnTo>
                  <a:pt x="287" y="983"/>
                </a:lnTo>
                <a:lnTo>
                  <a:pt x="286" y="983"/>
                </a:lnTo>
                <a:lnTo>
                  <a:pt x="284" y="983"/>
                </a:lnTo>
                <a:lnTo>
                  <a:pt x="283" y="983"/>
                </a:lnTo>
                <a:lnTo>
                  <a:pt x="282" y="983"/>
                </a:lnTo>
                <a:lnTo>
                  <a:pt x="281" y="983"/>
                </a:lnTo>
                <a:lnTo>
                  <a:pt x="280" y="983"/>
                </a:lnTo>
                <a:lnTo>
                  <a:pt x="279" y="983"/>
                </a:lnTo>
                <a:lnTo>
                  <a:pt x="278" y="983"/>
                </a:lnTo>
                <a:lnTo>
                  <a:pt x="277" y="983"/>
                </a:lnTo>
                <a:lnTo>
                  <a:pt x="275" y="983"/>
                </a:lnTo>
                <a:lnTo>
                  <a:pt x="274" y="983"/>
                </a:lnTo>
                <a:lnTo>
                  <a:pt x="273" y="983"/>
                </a:lnTo>
                <a:lnTo>
                  <a:pt x="272" y="983"/>
                </a:lnTo>
                <a:lnTo>
                  <a:pt x="271" y="983"/>
                </a:lnTo>
                <a:lnTo>
                  <a:pt x="270" y="983"/>
                </a:lnTo>
                <a:lnTo>
                  <a:pt x="269" y="983"/>
                </a:lnTo>
                <a:lnTo>
                  <a:pt x="266" y="983"/>
                </a:lnTo>
                <a:lnTo>
                  <a:pt x="265" y="983"/>
                </a:lnTo>
                <a:lnTo>
                  <a:pt x="264" y="983"/>
                </a:lnTo>
                <a:lnTo>
                  <a:pt x="263" y="983"/>
                </a:lnTo>
                <a:lnTo>
                  <a:pt x="262" y="983"/>
                </a:lnTo>
                <a:lnTo>
                  <a:pt x="261" y="983"/>
                </a:lnTo>
                <a:lnTo>
                  <a:pt x="259" y="983"/>
                </a:lnTo>
                <a:lnTo>
                  <a:pt x="258" y="983"/>
                </a:lnTo>
                <a:lnTo>
                  <a:pt x="257" y="983"/>
                </a:lnTo>
                <a:lnTo>
                  <a:pt x="256" y="983"/>
                </a:lnTo>
                <a:lnTo>
                  <a:pt x="255" y="983"/>
                </a:lnTo>
                <a:lnTo>
                  <a:pt x="254" y="983"/>
                </a:lnTo>
                <a:lnTo>
                  <a:pt x="253" y="983"/>
                </a:lnTo>
                <a:lnTo>
                  <a:pt x="252" y="983"/>
                </a:lnTo>
                <a:lnTo>
                  <a:pt x="250" y="983"/>
                </a:lnTo>
                <a:lnTo>
                  <a:pt x="249" y="983"/>
                </a:lnTo>
                <a:lnTo>
                  <a:pt x="248" y="983"/>
                </a:lnTo>
                <a:lnTo>
                  <a:pt x="247" y="983"/>
                </a:lnTo>
                <a:lnTo>
                  <a:pt x="246" y="983"/>
                </a:lnTo>
                <a:lnTo>
                  <a:pt x="245" y="983"/>
                </a:lnTo>
                <a:lnTo>
                  <a:pt x="244" y="983"/>
                </a:lnTo>
                <a:lnTo>
                  <a:pt x="242" y="983"/>
                </a:lnTo>
                <a:lnTo>
                  <a:pt x="241" y="983"/>
                </a:lnTo>
                <a:lnTo>
                  <a:pt x="240" y="983"/>
                </a:lnTo>
                <a:lnTo>
                  <a:pt x="239" y="983"/>
                </a:lnTo>
                <a:lnTo>
                  <a:pt x="238" y="983"/>
                </a:lnTo>
                <a:lnTo>
                  <a:pt x="237" y="983"/>
                </a:lnTo>
                <a:lnTo>
                  <a:pt x="236" y="983"/>
                </a:lnTo>
                <a:lnTo>
                  <a:pt x="235" y="983"/>
                </a:lnTo>
                <a:lnTo>
                  <a:pt x="233" y="983"/>
                </a:lnTo>
                <a:lnTo>
                  <a:pt x="232" y="983"/>
                </a:lnTo>
                <a:lnTo>
                  <a:pt x="231" y="983"/>
                </a:lnTo>
                <a:lnTo>
                  <a:pt x="230" y="983"/>
                </a:lnTo>
                <a:lnTo>
                  <a:pt x="229" y="983"/>
                </a:lnTo>
                <a:lnTo>
                  <a:pt x="228" y="983"/>
                </a:lnTo>
                <a:lnTo>
                  <a:pt x="227" y="983"/>
                </a:lnTo>
                <a:lnTo>
                  <a:pt x="225" y="983"/>
                </a:lnTo>
                <a:lnTo>
                  <a:pt x="224" y="983"/>
                </a:lnTo>
                <a:lnTo>
                  <a:pt x="223" y="983"/>
                </a:lnTo>
                <a:lnTo>
                  <a:pt x="222" y="983"/>
                </a:lnTo>
                <a:lnTo>
                  <a:pt x="220" y="983"/>
                </a:lnTo>
                <a:lnTo>
                  <a:pt x="219" y="983"/>
                </a:lnTo>
                <a:lnTo>
                  <a:pt x="218" y="983"/>
                </a:lnTo>
                <a:lnTo>
                  <a:pt x="216" y="983"/>
                </a:lnTo>
                <a:lnTo>
                  <a:pt x="215" y="983"/>
                </a:lnTo>
                <a:lnTo>
                  <a:pt x="214" y="983"/>
                </a:lnTo>
                <a:lnTo>
                  <a:pt x="213" y="983"/>
                </a:lnTo>
                <a:lnTo>
                  <a:pt x="212" y="983"/>
                </a:lnTo>
                <a:lnTo>
                  <a:pt x="211" y="983"/>
                </a:lnTo>
                <a:lnTo>
                  <a:pt x="210" y="983"/>
                </a:lnTo>
                <a:lnTo>
                  <a:pt x="208" y="983"/>
                </a:lnTo>
                <a:lnTo>
                  <a:pt x="207" y="983"/>
                </a:lnTo>
                <a:lnTo>
                  <a:pt x="206" y="983"/>
                </a:lnTo>
                <a:lnTo>
                  <a:pt x="205" y="983"/>
                </a:lnTo>
                <a:lnTo>
                  <a:pt x="204" y="983"/>
                </a:lnTo>
                <a:lnTo>
                  <a:pt x="203" y="983"/>
                </a:lnTo>
                <a:lnTo>
                  <a:pt x="202" y="983"/>
                </a:lnTo>
                <a:lnTo>
                  <a:pt x="199" y="983"/>
                </a:lnTo>
                <a:lnTo>
                  <a:pt x="198" y="983"/>
                </a:lnTo>
                <a:lnTo>
                  <a:pt x="197" y="983"/>
                </a:lnTo>
                <a:lnTo>
                  <a:pt x="196" y="983"/>
                </a:lnTo>
                <a:lnTo>
                  <a:pt x="195" y="983"/>
                </a:lnTo>
                <a:lnTo>
                  <a:pt x="194" y="983"/>
                </a:lnTo>
                <a:lnTo>
                  <a:pt x="193" y="983"/>
                </a:lnTo>
                <a:lnTo>
                  <a:pt x="191" y="983"/>
                </a:lnTo>
                <a:lnTo>
                  <a:pt x="190" y="983"/>
                </a:lnTo>
                <a:lnTo>
                  <a:pt x="189" y="983"/>
                </a:lnTo>
                <a:lnTo>
                  <a:pt x="188" y="983"/>
                </a:lnTo>
                <a:lnTo>
                  <a:pt x="187" y="983"/>
                </a:lnTo>
                <a:lnTo>
                  <a:pt x="186" y="983"/>
                </a:lnTo>
                <a:lnTo>
                  <a:pt x="185" y="983"/>
                </a:lnTo>
                <a:lnTo>
                  <a:pt x="183" y="983"/>
                </a:lnTo>
                <a:lnTo>
                  <a:pt x="182" y="983"/>
                </a:lnTo>
                <a:lnTo>
                  <a:pt x="181" y="983"/>
                </a:lnTo>
                <a:lnTo>
                  <a:pt x="180" y="983"/>
                </a:lnTo>
                <a:lnTo>
                  <a:pt x="179" y="983"/>
                </a:lnTo>
                <a:lnTo>
                  <a:pt x="178" y="983"/>
                </a:lnTo>
                <a:lnTo>
                  <a:pt x="177" y="983"/>
                </a:lnTo>
                <a:lnTo>
                  <a:pt x="173" y="983"/>
                </a:lnTo>
                <a:lnTo>
                  <a:pt x="172" y="983"/>
                </a:lnTo>
                <a:lnTo>
                  <a:pt x="170" y="983"/>
                </a:lnTo>
                <a:lnTo>
                  <a:pt x="166" y="983"/>
                </a:lnTo>
                <a:lnTo>
                  <a:pt x="165" y="983"/>
                </a:lnTo>
                <a:lnTo>
                  <a:pt x="160" y="983"/>
                </a:lnTo>
                <a:lnTo>
                  <a:pt x="159" y="983"/>
                </a:lnTo>
                <a:lnTo>
                  <a:pt x="157" y="983"/>
                </a:lnTo>
                <a:lnTo>
                  <a:pt x="156" y="983"/>
                </a:lnTo>
                <a:lnTo>
                  <a:pt x="155" y="983"/>
                </a:lnTo>
                <a:lnTo>
                  <a:pt x="154" y="983"/>
                </a:lnTo>
                <a:lnTo>
                  <a:pt x="153" y="983"/>
                </a:lnTo>
                <a:lnTo>
                  <a:pt x="152" y="983"/>
                </a:lnTo>
                <a:lnTo>
                  <a:pt x="151" y="983"/>
                </a:lnTo>
                <a:lnTo>
                  <a:pt x="149" y="983"/>
                </a:lnTo>
                <a:lnTo>
                  <a:pt x="148" y="983"/>
                </a:lnTo>
                <a:lnTo>
                  <a:pt x="147" y="983"/>
                </a:lnTo>
                <a:lnTo>
                  <a:pt x="146" y="983"/>
                </a:lnTo>
                <a:lnTo>
                  <a:pt x="145" y="983"/>
                </a:lnTo>
                <a:lnTo>
                  <a:pt x="144" y="983"/>
                </a:lnTo>
                <a:lnTo>
                  <a:pt x="143" y="983"/>
                </a:lnTo>
                <a:lnTo>
                  <a:pt x="141" y="983"/>
                </a:lnTo>
                <a:lnTo>
                  <a:pt x="140" y="983"/>
                </a:lnTo>
                <a:lnTo>
                  <a:pt x="139" y="983"/>
                </a:lnTo>
                <a:lnTo>
                  <a:pt x="138" y="983"/>
                </a:lnTo>
                <a:lnTo>
                  <a:pt x="137" y="983"/>
                </a:lnTo>
                <a:lnTo>
                  <a:pt x="136" y="983"/>
                </a:lnTo>
                <a:lnTo>
                  <a:pt x="135" y="983"/>
                </a:lnTo>
                <a:lnTo>
                  <a:pt x="134" y="983"/>
                </a:lnTo>
                <a:lnTo>
                  <a:pt x="132" y="983"/>
                </a:lnTo>
                <a:lnTo>
                  <a:pt x="131" y="983"/>
                </a:lnTo>
                <a:lnTo>
                  <a:pt x="130" y="983"/>
                </a:lnTo>
                <a:lnTo>
                  <a:pt x="129" y="983"/>
                </a:lnTo>
                <a:lnTo>
                  <a:pt x="128" y="983"/>
                </a:lnTo>
                <a:lnTo>
                  <a:pt x="127" y="983"/>
                </a:lnTo>
                <a:lnTo>
                  <a:pt x="126" y="983"/>
                </a:lnTo>
                <a:lnTo>
                  <a:pt x="124" y="983"/>
                </a:lnTo>
                <a:lnTo>
                  <a:pt x="123" y="983"/>
                </a:lnTo>
                <a:lnTo>
                  <a:pt x="122" y="983"/>
                </a:lnTo>
                <a:lnTo>
                  <a:pt x="121" y="983"/>
                </a:lnTo>
                <a:lnTo>
                  <a:pt x="120" y="983"/>
                </a:lnTo>
                <a:lnTo>
                  <a:pt x="119" y="983"/>
                </a:lnTo>
                <a:lnTo>
                  <a:pt x="118" y="983"/>
                </a:lnTo>
                <a:lnTo>
                  <a:pt x="117" y="983"/>
                </a:lnTo>
                <a:lnTo>
                  <a:pt x="115" y="983"/>
                </a:lnTo>
                <a:lnTo>
                  <a:pt x="114" y="983"/>
                </a:lnTo>
                <a:lnTo>
                  <a:pt x="112" y="983"/>
                </a:lnTo>
                <a:lnTo>
                  <a:pt x="111" y="983"/>
                </a:lnTo>
                <a:lnTo>
                  <a:pt x="110" y="983"/>
                </a:lnTo>
                <a:lnTo>
                  <a:pt x="109" y="983"/>
                </a:lnTo>
                <a:lnTo>
                  <a:pt x="107" y="983"/>
                </a:lnTo>
                <a:lnTo>
                  <a:pt x="106" y="983"/>
                </a:lnTo>
                <a:lnTo>
                  <a:pt x="105" y="983"/>
                </a:lnTo>
                <a:lnTo>
                  <a:pt x="104" y="983"/>
                </a:lnTo>
                <a:lnTo>
                  <a:pt x="103" y="983"/>
                </a:lnTo>
                <a:lnTo>
                  <a:pt x="102" y="983"/>
                </a:lnTo>
                <a:lnTo>
                  <a:pt x="101" y="983"/>
                </a:lnTo>
                <a:lnTo>
                  <a:pt x="100" y="983"/>
                </a:lnTo>
                <a:lnTo>
                  <a:pt x="98" y="983"/>
                </a:lnTo>
                <a:lnTo>
                  <a:pt x="97" y="983"/>
                </a:lnTo>
                <a:lnTo>
                  <a:pt x="96" y="983"/>
                </a:lnTo>
                <a:lnTo>
                  <a:pt x="95" y="983"/>
                </a:lnTo>
                <a:lnTo>
                  <a:pt x="94" y="983"/>
                </a:lnTo>
                <a:lnTo>
                  <a:pt x="93" y="983"/>
                </a:lnTo>
                <a:lnTo>
                  <a:pt x="92" y="983"/>
                </a:lnTo>
                <a:lnTo>
                  <a:pt x="90" y="983"/>
                </a:lnTo>
                <a:lnTo>
                  <a:pt x="89" y="983"/>
                </a:lnTo>
                <a:lnTo>
                  <a:pt x="88" y="983"/>
                </a:lnTo>
                <a:lnTo>
                  <a:pt x="87" y="983"/>
                </a:lnTo>
                <a:lnTo>
                  <a:pt x="86" y="983"/>
                </a:lnTo>
                <a:lnTo>
                  <a:pt x="85" y="983"/>
                </a:lnTo>
                <a:lnTo>
                  <a:pt x="84" y="983"/>
                </a:lnTo>
                <a:lnTo>
                  <a:pt x="82" y="983"/>
                </a:lnTo>
                <a:lnTo>
                  <a:pt x="81" y="983"/>
                </a:lnTo>
                <a:lnTo>
                  <a:pt x="80" y="983"/>
                </a:lnTo>
                <a:lnTo>
                  <a:pt x="79" y="983"/>
                </a:lnTo>
                <a:lnTo>
                  <a:pt x="78" y="983"/>
                </a:lnTo>
                <a:lnTo>
                  <a:pt x="77" y="983"/>
                </a:lnTo>
                <a:lnTo>
                  <a:pt x="76" y="983"/>
                </a:lnTo>
                <a:lnTo>
                  <a:pt x="75" y="983"/>
                </a:lnTo>
                <a:lnTo>
                  <a:pt x="73" y="983"/>
                </a:lnTo>
                <a:lnTo>
                  <a:pt x="72" y="983"/>
                </a:lnTo>
                <a:lnTo>
                  <a:pt x="71" y="983"/>
                </a:lnTo>
                <a:lnTo>
                  <a:pt x="70" y="983"/>
                </a:lnTo>
                <a:lnTo>
                  <a:pt x="69" y="983"/>
                </a:lnTo>
                <a:lnTo>
                  <a:pt x="68" y="983"/>
                </a:lnTo>
                <a:lnTo>
                  <a:pt x="67" y="983"/>
                </a:lnTo>
                <a:lnTo>
                  <a:pt x="65" y="983"/>
                </a:lnTo>
                <a:lnTo>
                  <a:pt x="64" y="983"/>
                </a:lnTo>
                <a:lnTo>
                  <a:pt x="63" y="983"/>
                </a:lnTo>
                <a:lnTo>
                  <a:pt x="62" y="983"/>
                </a:lnTo>
                <a:lnTo>
                  <a:pt x="61" y="983"/>
                </a:lnTo>
                <a:lnTo>
                  <a:pt x="60" y="983"/>
                </a:lnTo>
                <a:lnTo>
                  <a:pt x="59" y="983"/>
                </a:lnTo>
                <a:lnTo>
                  <a:pt x="58" y="983"/>
                </a:lnTo>
                <a:lnTo>
                  <a:pt x="56" y="983"/>
                </a:lnTo>
                <a:lnTo>
                  <a:pt x="55" y="983"/>
                </a:lnTo>
                <a:lnTo>
                  <a:pt x="54" y="983"/>
                </a:lnTo>
                <a:lnTo>
                  <a:pt x="53" y="983"/>
                </a:lnTo>
                <a:lnTo>
                  <a:pt x="52" y="983"/>
                </a:lnTo>
                <a:lnTo>
                  <a:pt x="51" y="983"/>
                </a:lnTo>
                <a:lnTo>
                  <a:pt x="50" y="983"/>
                </a:lnTo>
                <a:lnTo>
                  <a:pt x="48" y="983"/>
                </a:lnTo>
                <a:lnTo>
                  <a:pt x="47" y="983"/>
                </a:lnTo>
                <a:lnTo>
                  <a:pt x="46" y="983"/>
                </a:lnTo>
                <a:lnTo>
                  <a:pt x="45" y="983"/>
                </a:lnTo>
                <a:lnTo>
                  <a:pt x="44" y="983"/>
                </a:lnTo>
                <a:lnTo>
                  <a:pt x="43" y="983"/>
                </a:lnTo>
                <a:lnTo>
                  <a:pt x="42" y="983"/>
                </a:lnTo>
                <a:lnTo>
                  <a:pt x="40" y="983"/>
                </a:lnTo>
                <a:lnTo>
                  <a:pt x="39" y="983"/>
                </a:lnTo>
                <a:lnTo>
                  <a:pt x="38" y="983"/>
                </a:lnTo>
                <a:lnTo>
                  <a:pt x="37" y="983"/>
                </a:lnTo>
                <a:lnTo>
                  <a:pt x="37" y="982"/>
                </a:lnTo>
                <a:lnTo>
                  <a:pt x="36" y="982"/>
                </a:lnTo>
                <a:lnTo>
                  <a:pt x="35" y="982"/>
                </a:lnTo>
                <a:lnTo>
                  <a:pt x="34" y="982"/>
                </a:lnTo>
                <a:lnTo>
                  <a:pt x="33" y="982"/>
                </a:lnTo>
                <a:lnTo>
                  <a:pt x="31" y="982"/>
                </a:lnTo>
                <a:lnTo>
                  <a:pt x="30" y="982"/>
                </a:lnTo>
                <a:lnTo>
                  <a:pt x="29" y="982"/>
                </a:lnTo>
                <a:lnTo>
                  <a:pt x="28" y="982"/>
                </a:lnTo>
                <a:lnTo>
                  <a:pt x="27" y="982"/>
                </a:lnTo>
                <a:lnTo>
                  <a:pt x="26" y="982"/>
                </a:lnTo>
                <a:lnTo>
                  <a:pt x="25" y="982"/>
                </a:lnTo>
                <a:lnTo>
                  <a:pt x="23" y="982"/>
                </a:lnTo>
                <a:lnTo>
                  <a:pt x="22" y="982"/>
                </a:lnTo>
                <a:lnTo>
                  <a:pt x="21" y="982"/>
                </a:lnTo>
                <a:lnTo>
                  <a:pt x="20" y="982"/>
                </a:lnTo>
                <a:lnTo>
                  <a:pt x="19" y="982"/>
                </a:lnTo>
                <a:lnTo>
                  <a:pt x="18" y="982"/>
                </a:lnTo>
                <a:lnTo>
                  <a:pt x="17" y="982"/>
                </a:lnTo>
                <a:lnTo>
                  <a:pt x="16" y="982"/>
                </a:lnTo>
                <a:lnTo>
                  <a:pt x="14" y="982"/>
                </a:lnTo>
                <a:lnTo>
                  <a:pt x="13" y="982"/>
                </a:lnTo>
                <a:lnTo>
                  <a:pt x="12" y="982"/>
                </a:lnTo>
                <a:lnTo>
                  <a:pt x="11" y="982"/>
                </a:lnTo>
                <a:lnTo>
                  <a:pt x="10" y="982"/>
                </a:lnTo>
                <a:lnTo>
                  <a:pt x="9" y="982"/>
                </a:lnTo>
                <a:lnTo>
                  <a:pt x="8" y="982"/>
                </a:lnTo>
                <a:lnTo>
                  <a:pt x="6" y="982"/>
                </a:lnTo>
                <a:lnTo>
                  <a:pt x="5" y="982"/>
                </a:lnTo>
                <a:lnTo>
                  <a:pt x="4" y="982"/>
                </a:lnTo>
                <a:lnTo>
                  <a:pt x="3" y="982"/>
                </a:lnTo>
                <a:lnTo>
                  <a:pt x="2" y="982"/>
                </a:lnTo>
                <a:lnTo>
                  <a:pt x="1" y="982"/>
                </a:lnTo>
                <a:lnTo>
                  <a:pt x="0" y="982"/>
                </a:lnTo>
                <a:lnTo>
                  <a:pt x="0" y="981"/>
                </a:lnTo>
                <a:lnTo>
                  <a:pt x="0" y="979"/>
                </a:lnTo>
                <a:lnTo>
                  <a:pt x="0" y="978"/>
                </a:lnTo>
                <a:lnTo>
                  <a:pt x="1" y="978"/>
                </a:lnTo>
                <a:lnTo>
                  <a:pt x="1" y="977"/>
                </a:lnTo>
                <a:lnTo>
                  <a:pt x="1" y="976"/>
                </a:lnTo>
                <a:lnTo>
                  <a:pt x="1" y="975"/>
                </a:lnTo>
                <a:lnTo>
                  <a:pt x="1" y="974"/>
                </a:lnTo>
                <a:lnTo>
                  <a:pt x="1" y="973"/>
                </a:lnTo>
                <a:lnTo>
                  <a:pt x="1" y="972"/>
                </a:lnTo>
                <a:lnTo>
                  <a:pt x="1" y="970"/>
                </a:lnTo>
                <a:lnTo>
                  <a:pt x="1" y="969"/>
                </a:lnTo>
                <a:lnTo>
                  <a:pt x="1" y="968"/>
                </a:lnTo>
                <a:lnTo>
                  <a:pt x="1" y="967"/>
                </a:lnTo>
                <a:lnTo>
                  <a:pt x="2" y="967"/>
                </a:lnTo>
                <a:lnTo>
                  <a:pt x="2" y="966"/>
                </a:lnTo>
                <a:lnTo>
                  <a:pt x="2" y="965"/>
                </a:lnTo>
                <a:lnTo>
                  <a:pt x="2" y="964"/>
                </a:lnTo>
                <a:lnTo>
                  <a:pt x="2" y="962"/>
                </a:lnTo>
                <a:lnTo>
                  <a:pt x="2" y="961"/>
                </a:lnTo>
                <a:lnTo>
                  <a:pt x="2" y="960"/>
                </a:lnTo>
                <a:lnTo>
                  <a:pt x="2" y="959"/>
                </a:lnTo>
                <a:lnTo>
                  <a:pt x="2" y="958"/>
                </a:lnTo>
                <a:lnTo>
                  <a:pt x="2" y="957"/>
                </a:lnTo>
                <a:lnTo>
                  <a:pt x="3" y="957"/>
                </a:lnTo>
                <a:lnTo>
                  <a:pt x="3" y="956"/>
                </a:lnTo>
                <a:lnTo>
                  <a:pt x="3" y="954"/>
                </a:lnTo>
                <a:lnTo>
                  <a:pt x="3" y="953"/>
                </a:lnTo>
                <a:lnTo>
                  <a:pt x="3" y="951"/>
                </a:lnTo>
                <a:lnTo>
                  <a:pt x="3" y="950"/>
                </a:lnTo>
                <a:lnTo>
                  <a:pt x="3" y="949"/>
                </a:lnTo>
                <a:lnTo>
                  <a:pt x="3" y="948"/>
                </a:lnTo>
                <a:lnTo>
                  <a:pt x="4" y="947"/>
                </a:lnTo>
                <a:lnTo>
                  <a:pt x="4" y="945"/>
                </a:lnTo>
                <a:lnTo>
                  <a:pt x="4" y="944"/>
                </a:lnTo>
                <a:lnTo>
                  <a:pt x="4" y="943"/>
                </a:lnTo>
                <a:lnTo>
                  <a:pt x="4" y="942"/>
                </a:lnTo>
                <a:lnTo>
                  <a:pt x="4" y="941"/>
                </a:lnTo>
                <a:lnTo>
                  <a:pt x="4" y="940"/>
                </a:lnTo>
                <a:lnTo>
                  <a:pt x="4" y="939"/>
                </a:lnTo>
                <a:lnTo>
                  <a:pt x="4" y="937"/>
                </a:lnTo>
                <a:lnTo>
                  <a:pt x="4" y="936"/>
                </a:lnTo>
                <a:lnTo>
                  <a:pt x="5" y="936"/>
                </a:lnTo>
                <a:lnTo>
                  <a:pt x="5" y="935"/>
                </a:lnTo>
                <a:lnTo>
                  <a:pt x="5" y="934"/>
                </a:lnTo>
                <a:lnTo>
                  <a:pt x="5" y="933"/>
                </a:lnTo>
                <a:lnTo>
                  <a:pt x="5" y="932"/>
                </a:lnTo>
                <a:lnTo>
                  <a:pt x="5" y="931"/>
                </a:lnTo>
                <a:lnTo>
                  <a:pt x="5" y="930"/>
                </a:lnTo>
                <a:lnTo>
                  <a:pt x="5" y="928"/>
                </a:lnTo>
                <a:lnTo>
                  <a:pt x="5" y="927"/>
                </a:lnTo>
                <a:lnTo>
                  <a:pt x="5" y="926"/>
                </a:lnTo>
                <a:lnTo>
                  <a:pt x="6" y="926"/>
                </a:lnTo>
                <a:lnTo>
                  <a:pt x="6" y="925"/>
                </a:lnTo>
                <a:lnTo>
                  <a:pt x="6" y="924"/>
                </a:lnTo>
                <a:lnTo>
                  <a:pt x="6" y="923"/>
                </a:lnTo>
                <a:lnTo>
                  <a:pt x="6" y="922"/>
                </a:lnTo>
                <a:lnTo>
                  <a:pt x="6" y="920"/>
                </a:lnTo>
                <a:lnTo>
                  <a:pt x="6" y="919"/>
                </a:lnTo>
                <a:lnTo>
                  <a:pt x="6" y="918"/>
                </a:lnTo>
                <a:lnTo>
                  <a:pt x="6" y="917"/>
                </a:lnTo>
                <a:lnTo>
                  <a:pt x="6" y="916"/>
                </a:lnTo>
                <a:lnTo>
                  <a:pt x="6" y="915"/>
                </a:lnTo>
                <a:lnTo>
                  <a:pt x="8" y="915"/>
                </a:lnTo>
                <a:lnTo>
                  <a:pt x="8" y="914"/>
                </a:lnTo>
                <a:lnTo>
                  <a:pt x="8" y="912"/>
                </a:lnTo>
                <a:lnTo>
                  <a:pt x="8" y="911"/>
                </a:lnTo>
                <a:lnTo>
                  <a:pt x="8" y="910"/>
                </a:lnTo>
                <a:lnTo>
                  <a:pt x="8" y="907"/>
                </a:lnTo>
                <a:lnTo>
                  <a:pt x="8" y="906"/>
                </a:lnTo>
                <a:lnTo>
                  <a:pt x="8" y="905"/>
                </a:lnTo>
                <a:lnTo>
                  <a:pt x="9" y="905"/>
                </a:lnTo>
                <a:lnTo>
                  <a:pt x="9" y="903"/>
                </a:lnTo>
                <a:lnTo>
                  <a:pt x="9" y="902"/>
                </a:lnTo>
                <a:lnTo>
                  <a:pt x="9" y="901"/>
                </a:lnTo>
                <a:lnTo>
                  <a:pt x="9" y="900"/>
                </a:lnTo>
                <a:lnTo>
                  <a:pt x="9" y="899"/>
                </a:lnTo>
                <a:lnTo>
                  <a:pt x="9" y="898"/>
                </a:lnTo>
                <a:lnTo>
                  <a:pt x="9" y="897"/>
                </a:lnTo>
                <a:lnTo>
                  <a:pt x="9" y="895"/>
                </a:lnTo>
                <a:lnTo>
                  <a:pt x="9" y="894"/>
                </a:lnTo>
                <a:lnTo>
                  <a:pt x="10" y="893"/>
                </a:lnTo>
                <a:lnTo>
                  <a:pt x="10" y="892"/>
                </a:lnTo>
                <a:lnTo>
                  <a:pt x="10" y="891"/>
                </a:lnTo>
                <a:lnTo>
                  <a:pt x="10" y="890"/>
                </a:lnTo>
                <a:lnTo>
                  <a:pt x="10" y="889"/>
                </a:lnTo>
                <a:lnTo>
                  <a:pt x="10" y="887"/>
                </a:lnTo>
                <a:lnTo>
                  <a:pt x="10" y="886"/>
                </a:lnTo>
                <a:lnTo>
                  <a:pt x="10" y="885"/>
                </a:lnTo>
                <a:lnTo>
                  <a:pt x="10" y="884"/>
                </a:lnTo>
                <a:lnTo>
                  <a:pt x="10" y="883"/>
                </a:lnTo>
                <a:lnTo>
                  <a:pt x="11" y="883"/>
                </a:lnTo>
                <a:lnTo>
                  <a:pt x="11" y="882"/>
                </a:lnTo>
                <a:lnTo>
                  <a:pt x="11" y="881"/>
                </a:lnTo>
                <a:lnTo>
                  <a:pt x="11" y="880"/>
                </a:lnTo>
                <a:lnTo>
                  <a:pt x="11" y="878"/>
                </a:lnTo>
                <a:lnTo>
                  <a:pt x="11" y="877"/>
                </a:lnTo>
                <a:lnTo>
                  <a:pt x="11" y="876"/>
                </a:lnTo>
                <a:lnTo>
                  <a:pt x="11" y="875"/>
                </a:lnTo>
                <a:lnTo>
                  <a:pt x="12" y="874"/>
                </a:lnTo>
                <a:lnTo>
                  <a:pt x="12" y="873"/>
                </a:lnTo>
                <a:lnTo>
                  <a:pt x="12" y="872"/>
                </a:lnTo>
                <a:lnTo>
                  <a:pt x="12" y="870"/>
                </a:lnTo>
                <a:lnTo>
                  <a:pt x="12" y="869"/>
                </a:lnTo>
                <a:lnTo>
                  <a:pt x="12" y="868"/>
                </a:lnTo>
                <a:lnTo>
                  <a:pt x="12" y="867"/>
                </a:lnTo>
                <a:lnTo>
                  <a:pt x="13" y="866"/>
                </a:lnTo>
                <a:lnTo>
                  <a:pt x="13" y="865"/>
                </a:lnTo>
                <a:lnTo>
                  <a:pt x="13" y="864"/>
                </a:lnTo>
                <a:lnTo>
                  <a:pt x="13" y="862"/>
                </a:lnTo>
                <a:lnTo>
                  <a:pt x="13" y="861"/>
                </a:lnTo>
                <a:lnTo>
                  <a:pt x="13" y="860"/>
                </a:lnTo>
                <a:lnTo>
                  <a:pt x="13" y="859"/>
                </a:lnTo>
                <a:lnTo>
                  <a:pt x="13" y="858"/>
                </a:lnTo>
                <a:lnTo>
                  <a:pt x="13" y="857"/>
                </a:lnTo>
                <a:lnTo>
                  <a:pt x="14" y="857"/>
                </a:lnTo>
                <a:lnTo>
                  <a:pt x="14" y="856"/>
                </a:lnTo>
                <a:lnTo>
                  <a:pt x="14" y="855"/>
                </a:lnTo>
                <a:lnTo>
                  <a:pt x="14" y="853"/>
                </a:lnTo>
                <a:lnTo>
                  <a:pt x="14" y="852"/>
                </a:lnTo>
                <a:lnTo>
                  <a:pt x="14" y="851"/>
                </a:lnTo>
                <a:lnTo>
                  <a:pt x="14" y="850"/>
                </a:lnTo>
                <a:lnTo>
                  <a:pt x="14" y="849"/>
                </a:lnTo>
                <a:lnTo>
                  <a:pt x="14" y="848"/>
                </a:lnTo>
                <a:lnTo>
                  <a:pt x="14" y="847"/>
                </a:lnTo>
                <a:lnTo>
                  <a:pt x="14" y="845"/>
                </a:lnTo>
                <a:lnTo>
                  <a:pt x="14" y="844"/>
                </a:lnTo>
                <a:lnTo>
                  <a:pt x="16" y="844"/>
                </a:lnTo>
                <a:lnTo>
                  <a:pt x="16" y="843"/>
                </a:lnTo>
                <a:lnTo>
                  <a:pt x="16" y="842"/>
                </a:lnTo>
                <a:lnTo>
                  <a:pt x="16" y="841"/>
                </a:lnTo>
                <a:lnTo>
                  <a:pt x="16" y="840"/>
                </a:lnTo>
                <a:lnTo>
                  <a:pt x="16" y="839"/>
                </a:lnTo>
                <a:lnTo>
                  <a:pt x="16" y="838"/>
                </a:lnTo>
                <a:lnTo>
                  <a:pt x="16" y="839"/>
                </a:lnTo>
                <a:lnTo>
                  <a:pt x="17" y="839"/>
                </a:lnTo>
                <a:lnTo>
                  <a:pt x="18" y="839"/>
                </a:lnTo>
                <a:lnTo>
                  <a:pt x="18" y="838"/>
                </a:lnTo>
                <a:lnTo>
                  <a:pt x="19" y="838"/>
                </a:lnTo>
                <a:lnTo>
                  <a:pt x="19" y="836"/>
                </a:lnTo>
                <a:lnTo>
                  <a:pt x="20" y="836"/>
                </a:lnTo>
                <a:lnTo>
                  <a:pt x="20" y="835"/>
                </a:lnTo>
                <a:lnTo>
                  <a:pt x="21" y="835"/>
                </a:lnTo>
                <a:lnTo>
                  <a:pt x="21" y="834"/>
                </a:lnTo>
                <a:lnTo>
                  <a:pt x="22" y="834"/>
                </a:lnTo>
                <a:lnTo>
                  <a:pt x="22" y="833"/>
                </a:lnTo>
                <a:lnTo>
                  <a:pt x="23" y="833"/>
                </a:lnTo>
                <a:lnTo>
                  <a:pt x="23" y="832"/>
                </a:lnTo>
                <a:lnTo>
                  <a:pt x="25" y="832"/>
                </a:lnTo>
                <a:lnTo>
                  <a:pt x="25" y="831"/>
                </a:lnTo>
                <a:lnTo>
                  <a:pt x="26" y="831"/>
                </a:lnTo>
                <a:lnTo>
                  <a:pt x="27" y="831"/>
                </a:lnTo>
                <a:lnTo>
                  <a:pt x="27" y="830"/>
                </a:lnTo>
                <a:lnTo>
                  <a:pt x="28" y="830"/>
                </a:lnTo>
                <a:lnTo>
                  <a:pt x="29" y="828"/>
                </a:lnTo>
                <a:lnTo>
                  <a:pt x="30" y="828"/>
                </a:lnTo>
                <a:lnTo>
                  <a:pt x="30" y="827"/>
                </a:lnTo>
                <a:lnTo>
                  <a:pt x="31" y="827"/>
                </a:lnTo>
                <a:lnTo>
                  <a:pt x="31" y="826"/>
                </a:lnTo>
                <a:lnTo>
                  <a:pt x="31" y="825"/>
                </a:lnTo>
                <a:lnTo>
                  <a:pt x="33" y="825"/>
                </a:lnTo>
                <a:lnTo>
                  <a:pt x="33" y="824"/>
                </a:lnTo>
                <a:lnTo>
                  <a:pt x="34" y="824"/>
                </a:lnTo>
                <a:lnTo>
                  <a:pt x="35" y="824"/>
                </a:lnTo>
                <a:lnTo>
                  <a:pt x="35" y="823"/>
                </a:lnTo>
                <a:lnTo>
                  <a:pt x="36" y="823"/>
                </a:lnTo>
                <a:lnTo>
                  <a:pt x="37" y="823"/>
                </a:lnTo>
                <a:lnTo>
                  <a:pt x="37" y="822"/>
                </a:lnTo>
                <a:lnTo>
                  <a:pt x="38" y="822"/>
                </a:lnTo>
                <a:lnTo>
                  <a:pt x="39" y="822"/>
                </a:lnTo>
                <a:lnTo>
                  <a:pt x="39" y="820"/>
                </a:lnTo>
                <a:lnTo>
                  <a:pt x="40" y="820"/>
                </a:lnTo>
                <a:lnTo>
                  <a:pt x="40" y="819"/>
                </a:lnTo>
                <a:lnTo>
                  <a:pt x="40" y="818"/>
                </a:lnTo>
                <a:lnTo>
                  <a:pt x="42" y="818"/>
                </a:lnTo>
                <a:lnTo>
                  <a:pt x="42" y="817"/>
                </a:lnTo>
                <a:lnTo>
                  <a:pt x="43" y="817"/>
                </a:lnTo>
                <a:lnTo>
                  <a:pt x="43" y="816"/>
                </a:lnTo>
                <a:lnTo>
                  <a:pt x="44" y="816"/>
                </a:lnTo>
                <a:lnTo>
                  <a:pt x="44" y="815"/>
                </a:lnTo>
                <a:lnTo>
                  <a:pt x="45" y="815"/>
                </a:lnTo>
                <a:lnTo>
                  <a:pt x="45" y="814"/>
                </a:lnTo>
                <a:lnTo>
                  <a:pt x="46" y="814"/>
                </a:lnTo>
                <a:lnTo>
                  <a:pt x="46" y="813"/>
                </a:lnTo>
                <a:lnTo>
                  <a:pt x="47" y="813"/>
                </a:lnTo>
                <a:lnTo>
                  <a:pt x="47" y="811"/>
                </a:lnTo>
                <a:lnTo>
                  <a:pt x="48" y="811"/>
                </a:lnTo>
                <a:lnTo>
                  <a:pt x="50" y="811"/>
                </a:lnTo>
                <a:lnTo>
                  <a:pt x="50" y="813"/>
                </a:lnTo>
                <a:lnTo>
                  <a:pt x="51" y="813"/>
                </a:lnTo>
                <a:lnTo>
                  <a:pt x="52" y="813"/>
                </a:lnTo>
                <a:lnTo>
                  <a:pt x="53" y="813"/>
                </a:lnTo>
                <a:lnTo>
                  <a:pt x="53" y="814"/>
                </a:lnTo>
                <a:lnTo>
                  <a:pt x="54" y="814"/>
                </a:lnTo>
                <a:lnTo>
                  <a:pt x="55" y="814"/>
                </a:lnTo>
                <a:lnTo>
                  <a:pt x="55" y="815"/>
                </a:lnTo>
                <a:lnTo>
                  <a:pt x="55" y="816"/>
                </a:lnTo>
                <a:lnTo>
                  <a:pt x="56" y="816"/>
                </a:lnTo>
                <a:lnTo>
                  <a:pt x="56" y="817"/>
                </a:lnTo>
                <a:lnTo>
                  <a:pt x="58" y="817"/>
                </a:lnTo>
                <a:lnTo>
                  <a:pt x="58" y="818"/>
                </a:lnTo>
                <a:lnTo>
                  <a:pt x="59" y="818"/>
                </a:lnTo>
                <a:lnTo>
                  <a:pt x="59" y="819"/>
                </a:lnTo>
                <a:lnTo>
                  <a:pt x="59" y="820"/>
                </a:lnTo>
                <a:lnTo>
                  <a:pt x="59" y="822"/>
                </a:lnTo>
                <a:lnTo>
                  <a:pt x="60" y="822"/>
                </a:lnTo>
                <a:lnTo>
                  <a:pt x="59" y="822"/>
                </a:lnTo>
                <a:lnTo>
                  <a:pt x="59" y="823"/>
                </a:lnTo>
                <a:lnTo>
                  <a:pt x="60" y="823"/>
                </a:lnTo>
                <a:lnTo>
                  <a:pt x="60" y="824"/>
                </a:lnTo>
                <a:lnTo>
                  <a:pt x="60" y="825"/>
                </a:lnTo>
                <a:lnTo>
                  <a:pt x="60" y="826"/>
                </a:lnTo>
                <a:lnTo>
                  <a:pt x="61" y="826"/>
                </a:lnTo>
                <a:lnTo>
                  <a:pt x="61" y="827"/>
                </a:lnTo>
                <a:lnTo>
                  <a:pt x="62" y="827"/>
                </a:lnTo>
                <a:lnTo>
                  <a:pt x="62" y="826"/>
                </a:lnTo>
                <a:lnTo>
                  <a:pt x="63" y="826"/>
                </a:lnTo>
                <a:lnTo>
                  <a:pt x="64" y="826"/>
                </a:lnTo>
                <a:lnTo>
                  <a:pt x="64" y="827"/>
                </a:lnTo>
                <a:lnTo>
                  <a:pt x="64" y="828"/>
                </a:lnTo>
                <a:lnTo>
                  <a:pt x="65" y="828"/>
                </a:lnTo>
                <a:lnTo>
                  <a:pt x="65" y="830"/>
                </a:lnTo>
                <a:lnTo>
                  <a:pt x="67" y="830"/>
                </a:lnTo>
                <a:lnTo>
                  <a:pt x="68" y="830"/>
                </a:lnTo>
                <a:lnTo>
                  <a:pt x="69" y="830"/>
                </a:lnTo>
                <a:lnTo>
                  <a:pt x="70" y="830"/>
                </a:lnTo>
                <a:lnTo>
                  <a:pt x="70" y="828"/>
                </a:lnTo>
                <a:lnTo>
                  <a:pt x="71" y="828"/>
                </a:lnTo>
                <a:lnTo>
                  <a:pt x="72" y="828"/>
                </a:lnTo>
                <a:lnTo>
                  <a:pt x="72" y="827"/>
                </a:lnTo>
                <a:lnTo>
                  <a:pt x="73" y="827"/>
                </a:lnTo>
                <a:lnTo>
                  <a:pt x="73" y="826"/>
                </a:lnTo>
                <a:lnTo>
                  <a:pt x="75" y="826"/>
                </a:lnTo>
                <a:lnTo>
                  <a:pt x="76" y="825"/>
                </a:lnTo>
                <a:lnTo>
                  <a:pt x="76" y="826"/>
                </a:lnTo>
                <a:lnTo>
                  <a:pt x="77" y="826"/>
                </a:lnTo>
                <a:lnTo>
                  <a:pt x="78" y="826"/>
                </a:lnTo>
                <a:lnTo>
                  <a:pt x="79" y="826"/>
                </a:lnTo>
                <a:lnTo>
                  <a:pt x="79" y="827"/>
                </a:lnTo>
                <a:lnTo>
                  <a:pt x="80" y="827"/>
                </a:lnTo>
                <a:lnTo>
                  <a:pt x="80" y="826"/>
                </a:lnTo>
                <a:lnTo>
                  <a:pt x="81" y="826"/>
                </a:lnTo>
                <a:lnTo>
                  <a:pt x="82" y="825"/>
                </a:lnTo>
                <a:lnTo>
                  <a:pt x="84" y="825"/>
                </a:lnTo>
                <a:lnTo>
                  <a:pt x="85" y="825"/>
                </a:lnTo>
                <a:lnTo>
                  <a:pt x="86" y="825"/>
                </a:lnTo>
                <a:lnTo>
                  <a:pt x="87" y="825"/>
                </a:lnTo>
                <a:lnTo>
                  <a:pt x="88" y="825"/>
                </a:lnTo>
                <a:lnTo>
                  <a:pt x="89" y="825"/>
                </a:lnTo>
                <a:lnTo>
                  <a:pt x="90" y="825"/>
                </a:lnTo>
                <a:lnTo>
                  <a:pt x="90" y="826"/>
                </a:lnTo>
                <a:lnTo>
                  <a:pt x="92" y="826"/>
                </a:lnTo>
                <a:lnTo>
                  <a:pt x="93" y="826"/>
                </a:lnTo>
                <a:lnTo>
                  <a:pt x="93" y="827"/>
                </a:lnTo>
                <a:lnTo>
                  <a:pt x="94" y="827"/>
                </a:lnTo>
                <a:lnTo>
                  <a:pt x="94" y="828"/>
                </a:lnTo>
                <a:lnTo>
                  <a:pt x="95" y="828"/>
                </a:lnTo>
                <a:lnTo>
                  <a:pt x="96" y="828"/>
                </a:lnTo>
                <a:lnTo>
                  <a:pt x="97" y="828"/>
                </a:lnTo>
                <a:lnTo>
                  <a:pt x="97" y="827"/>
                </a:lnTo>
                <a:lnTo>
                  <a:pt x="97" y="826"/>
                </a:lnTo>
                <a:lnTo>
                  <a:pt x="97" y="825"/>
                </a:lnTo>
                <a:lnTo>
                  <a:pt x="97" y="824"/>
                </a:lnTo>
                <a:lnTo>
                  <a:pt x="97" y="823"/>
                </a:lnTo>
                <a:lnTo>
                  <a:pt x="98" y="823"/>
                </a:lnTo>
                <a:lnTo>
                  <a:pt x="100" y="823"/>
                </a:lnTo>
                <a:lnTo>
                  <a:pt x="100" y="822"/>
                </a:lnTo>
                <a:lnTo>
                  <a:pt x="101" y="822"/>
                </a:lnTo>
                <a:lnTo>
                  <a:pt x="102" y="822"/>
                </a:lnTo>
                <a:lnTo>
                  <a:pt x="102" y="823"/>
                </a:lnTo>
                <a:lnTo>
                  <a:pt x="103" y="823"/>
                </a:lnTo>
                <a:lnTo>
                  <a:pt x="103" y="824"/>
                </a:lnTo>
                <a:lnTo>
                  <a:pt x="104" y="824"/>
                </a:lnTo>
                <a:lnTo>
                  <a:pt x="105" y="823"/>
                </a:lnTo>
                <a:lnTo>
                  <a:pt x="106" y="823"/>
                </a:lnTo>
                <a:lnTo>
                  <a:pt x="106" y="822"/>
                </a:lnTo>
                <a:lnTo>
                  <a:pt x="107" y="823"/>
                </a:lnTo>
                <a:lnTo>
                  <a:pt x="109" y="823"/>
                </a:lnTo>
                <a:lnTo>
                  <a:pt x="109" y="824"/>
                </a:lnTo>
                <a:lnTo>
                  <a:pt x="110" y="824"/>
                </a:lnTo>
                <a:lnTo>
                  <a:pt x="111" y="824"/>
                </a:lnTo>
                <a:lnTo>
                  <a:pt x="111" y="825"/>
                </a:lnTo>
                <a:lnTo>
                  <a:pt x="112" y="825"/>
                </a:lnTo>
                <a:lnTo>
                  <a:pt x="112" y="824"/>
                </a:lnTo>
                <a:lnTo>
                  <a:pt x="113" y="824"/>
                </a:lnTo>
                <a:lnTo>
                  <a:pt x="114" y="824"/>
                </a:lnTo>
                <a:lnTo>
                  <a:pt x="114" y="823"/>
                </a:lnTo>
                <a:lnTo>
                  <a:pt x="115" y="823"/>
                </a:lnTo>
                <a:lnTo>
                  <a:pt x="115" y="822"/>
                </a:lnTo>
                <a:lnTo>
                  <a:pt x="117" y="822"/>
                </a:lnTo>
                <a:lnTo>
                  <a:pt x="117" y="820"/>
                </a:lnTo>
                <a:lnTo>
                  <a:pt x="118" y="820"/>
                </a:lnTo>
                <a:lnTo>
                  <a:pt x="118" y="819"/>
                </a:lnTo>
                <a:lnTo>
                  <a:pt x="119" y="819"/>
                </a:lnTo>
                <a:lnTo>
                  <a:pt x="119" y="818"/>
                </a:lnTo>
                <a:lnTo>
                  <a:pt x="119" y="817"/>
                </a:lnTo>
                <a:lnTo>
                  <a:pt x="120" y="817"/>
                </a:lnTo>
                <a:lnTo>
                  <a:pt x="120" y="816"/>
                </a:lnTo>
                <a:lnTo>
                  <a:pt x="121" y="816"/>
                </a:lnTo>
                <a:lnTo>
                  <a:pt x="122" y="816"/>
                </a:lnTo>
                <a:lnTo>
                  <a:pt x="122" y="815"/>
                </a:lnTo>
                <a:lnTo>
                  <a:pt x="123" y="815"/>
                </a:lnTo>
                <a:lnTo>
                  <a:pt x="124" y="815"/>
                </a:lnTo>
                <a:lnTo>
                  <a:pt x="126" y="815"/>
                </a:lnTo>
                <a:lnTo>
                  <a:pt x="126" y="814"/>
                </a:lnTo>
                <a:lnTo>
                  <a:pt x="127" y="814"/>
                </a:lnTo>
                <a:lnTo>
                  <a:pt x="128" y="814"/>
                </a:lnTo>
                <a:lnTo>
                  <a:pt x="128" y="813"/>
                </a:lnTo>
                <a:lnTo>
                  <a:pt x="129" y="813"/>
                </a:lnTo>
                <a:lnTo>
                  <a:pt x="130" y="813"/>
                </a:lnTo>
                <a:lnTo>
                  <a:pt x="131" y="813"/>
                </a:lnTo>
                <a:lnTo>
                  <a:pt x="132" y="813"/>
                </a:lnTo>
                <a:lnTo>
                  <a:pt x="132" y="811"/>
                </a:lnTo>
                <a:lnTo>
                  <a:pt x="134" y="811"/>
                </a:lnTo>
                <a:lnTo>
                  <a:pt x="134" y="810"/>
                </a:lnTo>
                <a:lnTo>
                  <a:pt x="134" y="809"/>
                </a:lnTo>
                <a:lnTo>
                  <a:pt x="135" y="809"/>
                </a:lnTo>
                <a:lnTo>
                  <a:pt x="136" y="809"/>
                </a:lnTo>
                <a:lnTo>
                  <a:pt x="136" y="808"/>
                </a:lnTo>
                <a:lnTo>
                  <a:pt x="137" y="808"/>
                </a:lnTo>
                <a:lnTo>
                  <a:pt x="137" y="807"/>
                </a:lnTo>
                <a:lnTo>
                  <a:pt x="138" y="807"/>
                </a:lnTo>
                <a:lnTo>
                  <a:pt x="138" y="806"/>
                </a:lnTo>
                <a:lnTo>
                  <a:pt x="139" y="806"/>
                </a:lnTo>
                <a:lnTo>
                  <a:pt x="139" y="805"/>
                </a:lnTo>
                <a:lnTo>
                  <a:pt x="140" y="805"/>
                </a:lnTo>
                <a:lnTo>
                  <a:pt x="140" y="803"/>
                </a:lnTo>
                <a:lnTo>
                  <a:pt x="140" y="802"/>
                </a:lnTo>
                <a:lnTo>
                  <a:pt x="140" y="801"/>
                </a:lnTo>
                <a:lnTo>
                  <a:pt x="141" y="801"/>
                </a:lnTo>
                <a:lnTo>
                  <a:pt x="141" y="800"/>
                </a:lnTo>
                <a:lnTo>
                  <a:pt x="143" y="800"/>
                </a:lnTo>
                <a:lnTo>
                  <a:pt x="143" y="799"/>
                </a:lnTo>
                <a:lnTo>
                  <a:pt x="144" y="799"/>
                </a:lnTo>
                <a:lnTo>
                  <a:pt x="144" y="798"/>
                </a:lnTo>
                <a:lnTo>
                  <a:pt x="145" y="798"/>
                </a:lnTo>
                <a:lnTo>
                  <a:pt x="146" y="798"/>
                </a:lnTo>
                <a:lnTo>
                  <a:pt x="146" y="797"/>
                </a:lnTo>
                <a:lnTo>
                  <a:pt x="147" y="797"/>
                </a:lnTo>
                <a:lnTo>
                  <a:pt x="147" y="795"/>
                </a:lnTo>
                <a:lnTo>
                  <a:pt x="148" y="795"/>
                </a:lnTo>
                <a:lnTo>
                  <a:pt x="148" y="794"/>
                </a:lnTo>
                <a:lnTo>
                  <a:pt x="148" y="793"/>
                </a:lnTo>
                <a:lnTo>
                  <a:pt x="148" y="792"/>
                </a:lnTo>
                <a:lnTo>
                  <a:pt x="149" y="792"/>
                </a:lnTo>
                <a:lnTo>
                  <a:pt x="149" y="791"/>
                </a:lnTo>
                <a:lnTo>
                  <a:pt x="148" y="791"/>
                </a:lnTo>
                <a:lnTo>
                  <a:pt x="148" y="790"/>
                </a:lnTo>
                <a:lnTo>
                  <a:pt x="147" y="790"/>
                </a:lnTo>
                <a:lnTo>
                  <a:pt x="147" y="789"/>
                </a:lnTo>
                <a:lnTo>
                  <a:pt x="147" y="788"/>
                </a:lnTo>
                <a:lnTo>
                  <a:pt x="147" y="786"/>
                </a:lnTo>
                <a:lnTo>
                  <a:pt x="146" y="786"/>
                </a:lnTo>
                <a:lnTo>
                  <a:pt x="145" y="786"/>
                </a:lnTo>
                <a:lnTo>
                  <a:pt x="144" y="786"/>
                </a:lnTo>
                <a:lnTo>
                  <a:pt x="143" y="786"/>
                </a:lnTo>
                <a:lnTo>
                  <a:pt x="143" y="785"/>
                </a:lnTo>
                <a:lnTo>
                  <a:pt x="143" y="784"/>
                </a:lnTo>
                <a:lnTo>
                  <a:pt x="141" y="784"/>
                </a:lnTo>
                <a:lnTo>
                  <a:pt x="141" y="783"/>
                </a:lnTo>
                <a:lnTo>
                  <a:pt x="143" y="783"/>
                </a:lnTo>
                <a:lnTo>
                  <a:pt x="143" y="782"/>
                </a:lnTo>
                <a:lnTo>
                  <a:pt x="143" y="781"/>
                </a:lnTo>
                <a:lnTo>
                  <a:pt x="143" y="780"/>
                </a:lnTo>
                <a:lnTo>
                  <a:pt x="143" y="778"/>
                </a:lnTo>
                <a:lnTo>
                  <a:pt x="144" y="778"/>
                </a:lnTo>
                <a:lnTo>
                  <a:pt x="144" y="777"/>
                </a:lnTo>
                <a:lnTo>
                  <a:pt x="144" y="776"/>
                </a:lnTo>
                <a:lnTo>
                  <a:pt x="144" y="775"/>
                </a:lnTo>
                <a:lnTo>
                  <a:pt x="145" y="774"/>
                </a:lnTo>
                <a:lnTo>
                  <a:pt x="145" y="773"/>
                </a:lnTo>
                <a:lnTo>
                  <a:pt x="145" y="772"/>
                </a:lnTo>
                <a:lnTo>
                  <a:pt x="145" y="771"/>
                </a:lnTo>
                <a:lnTo>
                  <a:pt x="144" y="771"/>
                </a:lnTo>
                <a:lnTo>
                  <a:pt x="144" y="769"/>
                </a:lnTo>
                <a:lnTo>
                  <a:pt x="143" y="769"/>
                </a:lnTo>
                <a:lnTo>
                  <a:pt x="141" y="769"/>
                </a:lnTo>
                <a:lnTo>
                  <a:pt x="141" y="768"/>
                </a:lnTo>
                <a:lnTo>
                  <a:pt x="143" y="768"/>
                </a:lnTo>
                <a:lnTo>
                  <a:pt x="143" y="767"/>
                </a:lnTo>
                <a:lnTo>
                  <a:pt x="143" y="766"/>
                </a:lnTo>
                <a:lnTo>
                  <a:pt x="143" y="765"/>
                </a:lnTo>
                <a:lnTo>
                  <a:pt x="141" y="765"/>
                </a:lnTo>
                <a:lnTo>
                  <a:pt x="141" y="764"/>
                </a:lnTo>
                <a:lnTo>
                  <a:pt x="140" y="764"/>
                </a:lnTo>
                <a:lnTo>
                  <a:pt x="140" y="763"/>
                </a:lnTo>
                <a:lnTo>
                  <a:pt x="140" y="764"/>
                </a:lnTo>
                <a:lnTo>
                  <a:pt x="140" y="763"/>
                </a:lnTo>
                <a:lnTo>
                  <a:pt x="140" y="761"/>
                </a:lnTo>
                <a:lnTo>
                  <a:pt x="141" y="761"/>
                </a:lnTo>
                <a:lnTo>
                  <a:pt x="143" y="761"/>
                </a:lnTo>
                <a:lnTo>
                  <a:pt x="144" y="760"/>
                </a:lnTo>
                <a:lnTo>
                  <a:pt x="145" y="760"/>
                </a:lnTo>
                <a:lnTo>
                  <a:pt x="146" y="760"/>
                </a:lnTo>
                <a:lnTo>
                  <a:pt x="147" y="760"/>
                </a:lnTo>
                <a:lnTo>
                  <a:pt x="147" y="759"/>
                </a:lnTo>
                <a:lnTo>
                  <a:pt x="148" y="759"/>
                </a:lnTo>
                <a:lnTo>
                  <a:pt x="148" y="758"/>
                </a:lnTo>
                <a:lnTo>
                  <a:pt x="149" y="758"/>
                </a:lnTo>
                <a:lnTo>
                  <a:pt x="151" y="757"/>
                </a:lnTo>
                <a:lnTo>
                  <a:pt x="151" y="756"/>
                </a:lnTo>
                <a:lnTo>
                  <a:pt x="151" y="755"/>
                </a:lnTo>
                <a:lnTo>
                  <a:pt x="152" y="755"/>
                </a:lnTo>
                <a:lnTo>
                  <a:pt x="152" y="753"/>
                </a:lnTo>
                <a:lnTo>
                  <a:pt x="153" y="753"/>
                </a:lnTo>
                <a:lnTo>
                  <a:pt x="153" y="752"/>
                </a:lnTo>
                <a:lnTo>
                  <a:pt x="154" y="752"/>
                </a:lnTo>
                <a:lnTo>
                  <a:pt x="154" y="751"/>
                </a:lnTo>
                <a:lnTo>
                  <a:pt x="155" y="750"/>
                </a:lnTo>
                <a:lnTo>
                  <a:pt x="156" y="750"/>
                </a:lnTo>
                <a:lnTo>
                  <a:pt x="156" y="749"/>
                </a:lnTo>
                <a:lnTo>
                  <a:pt x="155" y="749"/>
                </a:lnTo>
                <a:lnTo>
                  <a:pt x="155" y="748"/>
                </a:lnTo>
                <a:lnTo>
                  <a:pt x="155" y="747"/>
                </a:lnTo>
                <a:lnTo>
                  <a:pt x="155" y="746"/>
                </a:lnTo>
                <a:lnTo>
                  <a:pt x="156" y="746"/>
                </a:lnTo>
                <a:lnTo>
                  <a:pt x="156" y="744"/>
                </a:lnTo>
                <a:lnTo>
                  <a:pt x="155" y="744"/>
                </a:lnTo>
                <a:lnTo>
                  <a:pt x="155" y="743"/>
                </a:lnTo>
                <a:lnTo>
                  <a:pt x="155" y="742"/>
                </a:lnTo>
                <a:lnTo>
                  <a:pt x="154" y="741"/>
                </a:lnTo>
                <a:lnTo>
                  <a:pt x="154" y="740"/>
                </a:lnTo>
                <a:lnTo>
                  <a:pt x="155" y="740"/>
                </a:lnTo>
                <a:lnTo>
                  <a:pt x="155" y="739"/>
                </a:lnTo>
                <a:lnTo>
                  <a:pt x="156" y="738"/>
                </a:lnTo>
                <a:lnTo>
                  <a:pt x="155" y="738"/>
                </a:lnTo>
                <a:lnTo>
                  <a:pt x="155" y="736"/>
                </a:lnTo>
                <a:lnTo>
                  <a:pt x="154" y="736"/>
                </a:lnTo>
                <a:lnTo>
                  <a:pt x="154" y="735"/>
                </a:lnTo>
                <a:lnTo>
                  <a:pt x="153" y="735"/>
                </a:lnTo>
                <a:lnTo>
                  <a:pt x="153" y="734"/>
                </a:lnTo>
                <a:lnTo>
                  <a:pt x="153" y="733"/>
                </a:lnTo>
                <a:lnTo>
                  <a:pt x="152" y="732"/>
                </a:lnTo>
                <a:lnTo>
                  <a:pt x="151" y="732"/>
                </a:lnTo>
                <a:lnTo>
                  <a:pt x="151" y="731"/>
                </a:lnTo>
                <a:lnTo>
                  <a:pt x="151" y="730"/>
                </a:lnTo>
                <a:lnTo>
                  <a:pt x="149" y="730"/>
                </a:lnTo>
                <a:lnTo>
                  <a:pt x="149" y="728"/>
                </a:lnTo>
                <a:lnTo>
                  <a:pt x="149" y="727"/>
                </a:lnTo>
                <a:lnTo>
                  <a:pt x="149" y="726"/>
                </a:lnTo>
                <a:lnTo>
                  <a:pt x="148" y="726"/>
                </a:lnTo>
                <a:lnTo>
                  <a:pt x="148" y="725"/>
                </a:lnTo>
                <a:lnTo>
                  <a:pt x="148" y="724"/>
                </a:lnTo>
                <a:lnTo>
                  <a:pt x="149" y="724"/>
                </a:lnTo>
                <a:lnTo>
                  <a:pt x="151" y="724"/>
                </a:lnTo>
                <a:lnTo>
                  <a:pt x="151" y="725"/>
                </a:lnTo>
                <a:lnTo>
                  <a:pt x="152" y="725"/>
                </a:lnTo>
                <a:lnTo>
                  <a:pt x="152" y="724"/>
                </a:lnTo>
                <a:lnTo>
                  <a:pt x="153" y="724"/>
                </a:lnTo>
                <a:lnTo>
                  <a:pt x="153" y="723"/>
                </a:lnTo>
                <a:lnTo>
                  <a:pt x="154" y="723"/>
                </a:lnTo>
                <a:lnTo>
                  <a:pt x="154" y="722"/>
                </a:lnTo>
                <a:lnTo>
                  <a:pt x="155" y="722"/>
                </a:lnTo>
                <a:lnTo>
                  <a:pt x="155" y="721"/>
                </a:lnTo>
                <a:lnTo>
                  <a:pt x="156" y="721"/>
                </a:lnTo>
                <a:lnTo>
                  <a:pt x="156" y="719"/>
                </a:lnTo>
                <a:lnTo>
                  <a:pt x="157" y="719"/>
                </a:lnTo>
                <a:lnTo>
                  <a:pt x="157" y="718"/>
                </a:lnTo>
                <a:lnTo>
                  <a:pt x="159" y="718"/>
                </a:lnTo>
                <a:lnTo>
                  <a:pt x="159" y="717"/>
                </a:lnTo>
                <a:lnTo>
                  <a:pt x="160" y="717"/>
                </a:lnTo>
                <a:lnTo>
                  <a:pt x="160" y="716"/>
                </a:lnTo>
                <a:lnTo>
                  <a:pt x="161" y="716"/>
                </a:lnTo>
                <a:lnTo>
                  <a:pt x="161" y="715"/>
                </a:lnTo>
                <a:lnTo>
                  <a:pt x="160" y="715"/>
                </a:lnTo>
                <a:lnTo>
                  <a:pt x="160" y="714"/>
                </a:lnTo>
                <a:lnTo>
                  <a:pt x="161" y="714"/>
                </a:lnTo>
                <a:lnTo>
                  <a:pt x="161" y="713"/>
                </a:lnTo>
                <a:lnTo>
                  <a:pt x="160" y="713"/>
                </a:lnTo>
                <a:lnTo>
                  <a:pt x="161" y="713"/>
                </a:lnTo>
                <a:lnTo>
                  <a:pt x="161" y="711"/>
                </a:lnTo>
                <a:lnTo>
                  <a:pt x="160" y="711"/>
                </a:lnTo>
                <a:lnTo>
                  <a:pt x="161" y="710"/>
                </a:lnTo>
                <a:lnTo>
                  <a:pt x="161" y="711"/>
                </a:lnTo>
                <a:lnTo>
                  <a:pt x="162" y="711"/>
                </a:lnTo>
                <a:lnTo>
                  <a:pt x="162" y="710"/>
                </a:lnTo>
                <a:lnTo>
                  <a:pt x="163" y="710"/>
                </a:lnTo>
                <a:lnTo>
                  <a:pt x="163" y="709"/>
                </a:lnTo>
                <a:lnTo>
                  <a:pt x="163" y="708"/>
                </a:lnTo>
                <a:lnTo>
                  <a:pt x="164" y="707"/>
                </a:lnTo>
                <a:lnTo>
                  <a:pt x="165" y="708"/>
                </a:lnTo>
                <a:lnTo>
                  <a:pt x="165" y="707"/>
                </a:lnTo>
                <a:lnTo>
                  <a:pt x="166" y="707"/>
                </a:lnTo>
                <a:lnTo>
                  <a:pt x="168" y="707"/>
                </a:lnTo>
                <a:lnTo>
                  <a:pt x="169" y="707"/>
                </a:lnTo>
                <a:lnTo>
                  <a:pt x="169" y="706"/>
                </a:lnTo>
                <a:lnTo>
                  <a:pt x="168" y="706"/>
                </a:lnTo>
                <a:lnTo>
                  <a:pt x="169" y="706"/>
                </a:lnTo>
                <a:lnTo>
                  <a:pt x="169" y="705"/>
                </a:lnTo>
                <a:lnTo>
                  <a:pt x="169" y="703"/>
                </a:lnTo>
                <a:lnTo>
                  <a:pt x="170" y="703"/>
                </a:lnTo>
                <a:lnTo>
                  <a:pt x="170" y="702"/>
                </a:lnTo>
                <a:lnTo>
                  <a:pt x="171" y="702"/>
                </a:lnTo>
                <a:lnTo>
                  <a:pt x="171" y="703"/>
                </a:lnTo>
                <a:lnTo>
                  <a:pt x="172" y="703"/>
                </a:lnTo>
                <a:lnTo>
                  <a:pt x="172" y="702"/>
                </a:lnTo>
                <a:lnTo>
                  <a:pt x="173" y="702"/>
                </a:lnTo>
                <a:lnTo>
                  <a:pt x="173" y="701"/>
                </a:lnTo>
                <a:lnTo>
                  <a:pt x="173" y="700"/>
                </a:lnTo>
                <a:lnTo>
                  <a:pt x="173" y="699"/>
                </a:lnTo>
                <a:lnTo>
                  <a:pt x="174" y="699"/>
                </a:lnTo>
                <a:lnTo>
                  <a:pt x="174" y="698"/>
                </a:lnTo>
                <a:lnTo>
                  <a:pt x="176" y="698"/>
                </a:lnTo>
                <a:lnTo>
                  <a:pt x="177" y="698"/>
                </a:lnTo>
                <a:lnTo>
                  <a:pt x="178" y="699"/>
                </a:lnTo>
                <a:lnTo>
                  <a:pt x="178" y="698"/>
                </a:lnTo>
                <a:lnTo>
                  <a:pt x="177" y="698"/>
                </a:lnTo>
                <a:lnTo>
                  <a:pt x="177" y="697"/>
                </a:lnTo>
                <a:lnTo>
                  <a:pt x="178" y="697"/>
                </a:lnTo>
                <a:lnTo>
                  <a:pt x="179" y="697"/>
                </a:lnTo>
                <a:lnTo>
                  <a:pt x="178" y="697"/>
                </a:lnTo>
                <a:lnTo>
                  <a:pt x="178" y="696"/>
                </a:lnTo>
                <a:lnTo>
                  <a:pt x="179" y="696"/>
                </a:lnTo>
                <a:lnTo>
                  <a:pt x="179" y="694"/>
                </a:lnTo>
                <a:lnTo>
                  <a:pt x="179" y="693"/>
                </a:lnTo>
                <a:lnTo>
                  <a:pt x="179" y="692"/>
                </a:lnTo>
                <a:lnTo>
                  <a:pt x="180" y="692"/>
                </a:lnTo>
                <a:lnTo>
                  <a:pt x="181" y="692"/>
                </a:lnTo>
                <a:lnTo>
                  <a:pt x="182" y="692"/>
                </a:lnTo>
                <a:lnTo>
                  <a:pt x="182" y="693"/>
                </a:lnTo>
                <a:lnTo>
                  <a:pt x="182" y="694"/>
                </a:lnTo>
                <a:lnTo>
                  <a:pt x="183" y="694"/>
                </a:lnTo>
                <a:lnTo>
                  <a:pt x="185" y="694"/>
                </a:lnTo>
                <a:lnTo>
                  <a:pt x="186" y="694"/>
                </a:lnTo>
                <a:lnTo>
                  <a:pt x="186" y="693"/>
                </a:lnTo>
                <a:lnTo>
                  <a:pt x="187" y="693"/>
                </a:lnTo>
                <a:lnTo>
                  <a:pt x="187" y="692"/>
                </a:lnTo>
                <a:lnTo>
                  <a:pt x="188" y="692"/>
                </a:lnTo>
                <a:lnTo>
                  <a:pt x="188" y="691"/>
                </a:lnTo>
                <a:lnTo>
                  <a:pt x="189" y="691"/>
                </a:lnTo>
                <a:lnTo>
                  <a:pt x="189" y="690"/>
                </a:lnTo>
                <a:lnTo>
                  <a:pt x="190" y="690"/>
                </a:lnTo>
                <a:lnTo>
                  <a:pt x="190" y="689"/>
                </a:lnTo>
                <a:lnTo>
                  <a:pt x="191" y="689"/>
                </a:lnTo>
                <a:lnTo>
                  <a:pt x="191" y="688"/>
                </a:lnTo>
                <a:lnTo>
                  <a:pt x="193" y="688"/>
                </a:lnTo>
                <a:lnTo>
                  <a:pt x="194" y="688"/>
                </a:lnTo>
                <a:lnTo>
                  <a:pt x="194" y="686"/>
                </a:lnTo>
                <a:lnTo>
                  <a:pt x="195" y="686"/>
                </a:lnTo>
                <a:lnTo>
                  <a:pt x="196" y="686"/>
                </a:lnTo>
                <a:lnTo>
                  <a:pt x="197" y="686"/>
                </a:lnTo>
                <a:lnTo>
                  <a:pt x="198" y="686"/>
                </a:lnTo>
                <a:lnTo>
                  <a:pt x="199" y="686"/>
                </a:lnTo>
                <a:lnTo>
                  <a:pt x="200" y="686"/>
                </a:lnTo>
                <a:lnTo>
                  <a:pt x="202" y="686"/>
                </a:lnTo>
                <a:lnTo>
                  <a:pt x="203" y="686"/>
                </a:lnTo>
                <a:lnTo>
                  <a:pt x="203" y="685"/>
                </a:lnTo>
                <a:lnTo>
                  <a:pt x="204" y="685"/>
                </a:lnTo>
                <a:lnTo>
                  <a:pt x="204" y="684"/>
                </a:lnTo>
                <a:lnTo>
                  <a:pt x="205" y="684"/>
                </a:lnTo>
                <a:lnTo>
                  <a:pt x="205" y="683"/>
                </a:lnTo>
                <a:lnTo>
                  <a:pt x="205" y="682"/>
                </a:lnTo>
                <a:lnTo>
                  <a:pt x="205" y="681"/>
                </a:lnTo>
                <a:lnTo>
                  <a:pt x="205" y="680"/>
                </a:lnTo>
                <a:lnTo>
                  <a:pt x="206" y="680"/>
                </a:lnTo>
                <a:lnTo>
                  <a:pt x="206" y="679"/>
                </a:lnTo>
                <a:lnTo>
                  <a:pt x="206" y="677"/>
                </a:lnTo>
                <a:lnTo>
                  <a:pt x="207" y="677"/>
                </a:lnTo>
                <a:lnTo>
                  <a:pt x="207" y="676"/>
                </a:lnTo>
                <a:lnTo>
                  <a:pt x="208" y="676"/>
                </a:lnTo>
                <a:lnTo>
                  <a:pt x="210" y="676"/>
                </a:lnTo>
                <a:lnTo>
                  <a:pt x="210" y="675"/>
                </a:lnTo>
                <a:lnTo>
                  <a:pt x="210" y="674"/>
                </a:lnTo>
                <a:lnTo>
                  <a:pt x="208" y="674"/>
                </a:lnTo>
                <a:lnTo>
                  <a:pt x="208" y="673"/>
                </a:lnTo>
                <a:lnTo>
                  <a:pt x="210" y="673"/>
                </a:lnTo>
                <a:lnTo>
                  <a:pt x="210" y="672"/>
                </a:lnTo>
                <a:lnTo>
                  <a:pt x="211" y="672"/>
                </a:lnTo>
                <a:lnTo>
                  <a:pt x="211" y="671"/>
                </a:lnTo>
                <a:lnTo>
                  <a:pt x="211" y="669"/>
                </a:lnTo>
                <a:lnTo>
                  <a:pt x="212" y="669"/>
                </a:lnTo>
                <a:lnTo>
                  <a:pt x="213" y="669"/>
                </a:lnTo>
                <a:lnTo>
                  <a:pt x="214" y="669"/>
                </a:lnTo>
                <a:lnTo>
                  <a:pt x="214" y="668"/>
                </a:lnTo>
                <a:lnTo>
                  <a:pt x="214" y="667"/>
                </a:lnTo>
                <a:lnTo>
                  <a:pt x="215" y="667"/>
                </a:lnTo>
                <a:lnTo>
                  <a:pt x="215" y="666"/>
                </a:lnTo>
                <a:lnTo>
                  <a:pt x="215" y="665"/>
                </a:lnTo>
                <a:lnTo>
                  <a:pt x="216" y="665"/>
                </a:lnTo>
                <a:lnTo>
                  <a:pt x="216" y="664"/>
                </a:lnTo>
                <a:lnTo>
                  <a:pt x="218" y="664"/>
                </a:lnTo>
                <a:lnTo>
                  <a:pt x="218" y="663"/>
                </a:lnTo>
                <a:lnTo>
                  <a:pt x="218" y="661"/>
                </a:lnTo>
                <a:lnTo>
                  <a:pt x="219" y="660"/>
                </a:lnTo>
                <a:lnTo>
                  <a:pt x="219" y="659"/>
                </a:lnTo>
                <a:lnTo>
                  <a:pt x="220" y="659"/>
                </a:lnTo>
                <a:lnTo>
                  <a:pt x="220" y="658"/>
                </a:lnTo>
                <a:lnTo>
                  <a:pt x="221" y="658"/>
                </a:lnTo>
                <a:lnTo>
                  <a:pt x="221" y="659"/>
                </a:lnTo>
                <a:lnTo>
                  <a:pt x="222" y="658"/>
                </a:lnTo>
                <a:lnTo>
                  <a:pt x="223" y="658"/>
                </a:lnTo>
                <a:lnTo>
                  <a:pt x="224" y="658"/>
                </a:lnTo>
                <a:lnTo>
                  <a:pt x="225" y="658"/>
                </a:lnTo>
                <a:lnTo>
                  <a:pt x="227" y="658"/>
                </a:lnTo>
                <a:lnTo>
                  <a:pt x="228" y="658"/>
                </a:lnTo>
                <a:lnTo>
                  <a:pt x="229" y="658"/>
                </a:lnTo>
                <a:lnTo>
                  <a:pt x="230" y="658"/>
                </a:lnTo>
                <a:lnTo>
                  <a:pt x="230" y="657"/>
                </a:lnTo>
                <a:lnTo>
                  <a:pt x="231" y="657"/>
                </a:lnTo>
                <a:lnTo>
                  <a:pt x="231" y="658"/>
                </a:lnTo>
                <a:lnTo>
                  <a:pt x="232" y="658"/>
                </a:lnTo>
                <a:lnTo>
                  <a:pt x="233" y="658"/>
                </a:lnTo>
                <a:lnTo>
                  <a:pt x="233" y="659"/>
                </a:lnTo>
                <a:lnTo>
                  <a:pt x="235" y="659"/>
                </a:lnTo>
                <a:lnTo>
                  <a:pt x="236" y="659"/>
                </a:lnTo>
                <a:lnTo>
                  <a:pt x="236" y="658"/>
                </a:lnTo>
                <a:lnTo>
                  <a:pt x="237" y="658"/>
                </a:lnTo>
                <a:lnTo>
                  <a:pt x="238" y="657"/>
                </a:lnTo>
                <a:lnTo>
                  <a:pt x="239" y="657"/>
                </a:lnTo>
                <a:lnTo>
                  <a:pt x="240" y="657"/>
                </a:lnTo>
                <a:lnTo>
                  <a:pt x="241" y="657"/>
                </a:lnTo>
                <a:lnTo>
                  <a:pt x="241" y="656"/>
                </a:lnTo>
                <a:lnTo>
                  <a:pt x="242" y="656"/>
                </a:lnTo>
                <a:lnTo>
                  <a:pt x="244" y="656"/>
                </a:lnTo>
                <a:lnTo>
                  <a:pt x="245" y="656"/>
                </a:lnTo>
                <a:lnTo>
                  <a:pt x="246" y="656"/>
                </a:lnTo>
                <a:lnTo>
                  <a:pt x="247" y="656"/>
                </a:lnTo>
                <a:lnTo>
                  <a:pt x="247" y="655"/>
                </a:lnTo>
                <a:lnTo>
                  <a:pt x="248" y="655"/>
                </a:lnTo>
                <a:lnTo>
                  <a:pt x="249" y="655"/>
                </a:lnTo>
                <a:lnTo>
                  <a:pt x="249" y="654"/>
                </a:lnTo>
                <a:lnTo>
                  <a:pt x="250" y="654"/>
                </a:lnTo>
                <a:lnTo>
                  <a:pt x="252" y="652"/>
                </a:lnTo>
                <a:lnTo>
                  <a:pt x="253" y="652"/>
                </a:lnTo>
                <a:lnTo>
                  <a:pt x="253" y="651"/>
                </a:lnTo>
                <a:lnTo>
                  <a:pt x="254" y="651"/>
                </a:lnTo>
                <a:lnTo>
                  <a:pt x="254" y="650"/>
                </a:lnTo>
                <a:lnTo>
                  <a:pt x="255" y="650"/>
                </a:lnTo>
                <a:lnTo>
                  <a:pt x="255" y="649"/>
                </a:lnTo>
                <a:lnTo>
                  <a:pt x="255" y="648"/>
                </a:lnTo>
                <a:lnTo>
                  <a:pt x="256" y="648"/>
                </a:lnTo>
                <a:lnTo>
                  <a:pt x="256" y="647"/>
                </a:lnTo>
                <a:lnTo>
                  <a:pt x="257" y="647"/>
                </a:lnTo>
                <a:lnTo>
                  <a:pt x="257" y="646"/>
                </a:lnTo>
                <a:lnTo>
                  <a:pt x="258" y="646"/>
                </a:lnTo>
                <a:lnTo>
                  <a:pt x="259" y="646"/>
                </a:lnTo>
                <a:lnTo>
                  <a:pt x="259" y="644"/>
                </a:lnTo>
                <a:lnTo>
                  <a:pt x="259" y="646"/>
                </a:lnTo>
                <a:lnTo>
                  <a:pt x="261" y="644"/>
                </a:lnTo>
                <a:lnTo>
                  <a:pt x="262" y="643"/>
                </a:lnTo>
                <a:lnTo>
                  <a:pt x="262" y="642"/>
                </a:lnTo>
                <a:lnTo>
                  <a:pt x="263" y="642"/>
                </a:lnTo>
                <a:lnTo>
                  <a:pt x="264" y="642"/>
                </a:lnTo>
                <a:lnTo>
                  <a:pt x="265" y="641"/>
                </a:lnTo>
                <a:lnTo>
                  <a:pt x="266" y="641"/>
                </a:lnTo>
                <a:lnTo>
                  <a:pt x="266" y="640"/>
                </a:lnTo>
                <a:lnTo>
                  <a:pt x="267" y="640"/>
                </a:lnTo>
                <a:lnTo>
                  <a:pt x="269" y="640"/>
                </a:lnTo>
                <a:lnTo>
                  <a:pt x="270" y="640"/>
                </a:lnTo>
                <a:lnTo>
                  <a:pt x="270" y="639"/>
                </a:lnTo>
                <a:lnTo>
                  <a:pt x="270" y="638"/>
                </a:lnTo>
                <a:lnTo>
                  <a:pt x="271" y="638"/>
                </a:lnTo>
                <a:lnTo>
                  <a:pt x="271" y="636"/>
                </a:lnTo>
                <a:lnTo>
                  <a:pt x="272" y="636"/>
                </a:lnTo>
                <a:lnTo>
                  <a:pt x="272" y="635"/>
                </a:lnTo>
                <a:lnTo>
                  <a:pt x="273" y="635"/>
                </a:lnTo>
                <a:lnTo>
                  <a:pt x="273" y="634"/>
                </a:lnTo>
                <a:lnTo>
                  <a:pt x="273" y="633"/>
                </a:lnTo>
                <a:lnTo>
                  <a:pt x="274" y="633"/>
                </a:lnTo>
                <a:lnTo>
                  <a:pt x="275" y="633"/>
                </a:lnTo>
                <a:lnTo>
                  <a:pt x="277" y="633"/>
                </a:lnTo>
                <a:lnTo>
                  <a:pt x="277" y="632"/>
                </a:lnTo>
                <a:lnTo>
                  <a:pt x="278" y="632"/>
                </a:lnTo>
                <a:lnTo>
                  <a:pt x="279" y="632"/>
                </a:lnTo>
                <a:lnTo>
                  <a:pt x="280" y="632"/>
                </a:lnTo>
                <a:lnTo>
                  <a:pt x="281" y="632"/>
                </a:lnTo>
                <a:lnTo>
                  <a:pt x="281" y="631"/>
                </a:lnTo>
                <a:lnTo>
                  <a:pt x="282" y="631"/>
                </a:lnTo>
                <a:lnTo>
                  <a:pt x="282" y="632"/>
                </a:lnTo>
                <a:lnTo>
                  <a:pt x="283" y="632"/>
                </a:lnTo>
                <a:lnTo>
                  <a:pt x="284" y="632"/>
                </a:lnTo>
                <a:lnTo>
                  <a:pt x="284" y="633"/>
                </a:lnTo>
                <a:lnTo>
                  <a:pt x="286" y="633"/>
                </a:lnTo>
                <a:lnTo>
                  <a:pt x="287" y="633"/>
                </a:lnTo>
                <a:lnTo>
                  <a:pt x="287" y="632"/>
                </a:lnTo>
                <a:lnTo>
                  <a:pt x="288" y="632"/>
                </a:lnTo>
                <a:lnTo>
                  <a:pt x="289" y="632"/>
                </a:lnTo>
                <a:lnTo>
                  <a:pt x="289" y="631"/>
                </a:lnTo>
                <a:lnTo>
                  <a:pt x="290" y="631"/>
                </a:lnTo>
                <a:lnTo>
                  <a:pt x="291" y="631"/>
                </a:lnTo>
                <a:lnTo>
                  <a:pt x="292" y="631"/>
                </a:lnTo>
                <a:lnTo>
                  <a:pt x="292" y="632"/>
                </a:lnTo>
                <a:lnTo>
                  <a:pt x="294" y="632"/>
                </a:lnTo>
                <a:lnTo>
                  <a:pt x="294" y="631"/>
                </a:lnTo>
                <a:lnTo>
                  <a:pt x="295" y="631"/>
                </a:lnTo>
                <a:lnTo>
                  <a:pt x="295" y="632"/>
                </a:lnTo>
                <a:lnTo>
                  <a:pt x="296" y="632"/>
                </a:lnTo>
                <a:lnTo>
                  <a:pt x="297" y="632"/>
                </a:lnTo>
                <a:lnTo>
                  <a:pt x="298" y="632"/>
                </a:lnTo>
                <a:lnTo>
                  <a:pt x="299" y="632"/>
                </a:lnTo>
                <a:lnTo>
                  <a:pt x="300" y="632"/>
                </a:lnTo>
                <a:lnTo>
                  <a:pt x="300" y="631"/>
                </a:lnTo>
                <a:lnTo>
                  <a:pt x="301" y="631"/>
                </a:lnTo>
                <a:lnTo>
                  <a:pt x="301" y="632"/>
                </a:lnTo>
                <a:lnTo>
                  <a:pt x="301" y="631"/>
                </a:lnTo>
                <a:lnTo>
                  <a:pt x="303" y="631"/>
                </a:lnTo>
                <a:lnTo>
                  <a:pt x="303" y="630"/>
                </a:lnTo>
                <a:lnTo>
                  <a:pt x="304" y="630"/>
                </a:lnTo>
                <a:lnTo>
                  <a:pt x="305" y="630"/>
                </a:lnTo>
                <a:lnTo>
                  <a:pt x="305" y="629"/>
                </a:lnTo>
                <a:lnTo>
                  <a:pt x="306" y="629"/>
                </a:lnTo>
                <a:lnTo>
                  <a:pt x="307" y="629"/>
                </a:lnTo>
                <a:lnTo>
                  <a:pt x="308" y="629"/>
                </a:lnTo>
                <a:lnTo>
                  <a:pt x="308" y="630"/>
                </a:lnTo>
                <a:lnTo>
                  <a:pt x="308" y="629"/>
                </a:lnTo>
                <a:lnTo>
                  <a:pt x="309" y="629"/>
                </a:lnTo>
                <a:lnTo>
                  <a:pt x="311" y="629"/>
                </a:lnTo>
                <a:lnTo>
                  <a:pt x="311" y="627"/>
                </a:lnTo>
                <a:lnTo>
                  <a:pt x="312" y="627"/>
                </a:lnTo>
                <a:lnTo>
                  <a:pt x="312" y="629"/>
                </a:lnTo>
                <a:lnTo>
                  <a:pt x="313" y="629"/>
                </a:lnTo>
                <a:lnTo>
                  <a:pt x="314" y="629"/>
                </a:lnTo>
                <a:lnTo>
                  <a:pt x="315" y="629"/>
                </a:lnTo>
                <a:lnTo>
                  <a:pt x="316" y="629"/>
                </a:lnTo>
                <a:lnTo>
                  <a:pt x="317" y="629"/>
                </a:lnTo>
                <a:lnTo>
                  <a:pt x="318" y="629"/>
                </a:lnTo>
                <a:lnTo>
                  <a:pt x="318" y="627"/>
                </a:lnTo>
                <a:lnTo>
                  <a:pt x="320" y="627"/>
                </a:lnTo>
                <a:lnTo>
                  <a:pt x="321" y="627"/>
                </a:lnTo>
                <a:lnTo>
                  <a:pt x="322" y="627"/>
                </a:lnTo>
                <a:lnTo>
                  <a:pt x="322" y="629"/>
                </a:lnTo>
                <a:lnTo>
                  <a:pt x="323" y="629"/>
                </a:lnTo>
                <a:lnTo>
                  <a:pt x="324" y="629"/>
                </a:lnTo>
                <a:lnTo>
                  <a:pt x="325" y="629"/>
                </a:lnTo>
                <a:lnTo>
                  <a:pt x="325" y="627"/>
                </a:lnTo>
                <a:lnTo>
                  <a:pt x="326" y="627"/>
                </a:lnTo>
                <a:lnTo>
                  <a:pt x="328" y="627"/>
                </a:lnTo>
                <a:lnTo>
                  <a:pt x="328" y="629"/>
                </a:lnTo>
                <a:lnTo>
                  <a:pt x="329" y="629"/>
                </a:lnTo>
                <a:lnTo>
                  <a:pt x="330" y="629"/>
                </a:lnTo>
                <a:lnTo>
                  <a:pt x="331" y="627"/>
                </a:lnTo>
                <a:lnTo>
                  <a:pt x="332" y="627"/>
                </a:lnTo>
                <a:lnTo>
                  <a:pt x="332" y="629"/>
                </a:lnTo>
                <a:lnTo>
                  <a:pt x="333" y="629"/>
                </a:lnTo>
                <a:lnTo>
                  <a:pt x="334" y="629"/>
                </a:lnTo>
                <a:lnTo>
                  <a:pt x="334" y="630"/>
                </a:lnTo>
                <a:lnTo>
                  <a:pt x="336" y="630"/>
                </a:lnTo>
                <a:lnTo>
                  <a:pt x="337" y="630"/>
                </a:lnTo>
                <a:lnTo>
                  <a:pt x="338" y="630"/>
                </a:lnTo>
                <a:lnTo>
                  <a:pt x="339" y="630"/>
                </a:lnTo>
                <a:lnTo>
                  <a:pt x="340" y="630"/>
                </a:lnTo>
                <a:lnTo>
                  <a:pt x="341" y="630"/>
                </a:lnTo>
                <a:lnTo>
                  <a:pt x="341" y="629"/>
                </a:lnTo>
                <a:lnTo>
                  <a:pt x="342" y="627"/>
                </a:lnTo>
                <a:lnTo>
                  <a:pt x="343" y="627"/>
                </a:lnTo>
                <a:lnTo>
                  <a:pt x="343" y="629"/>
                </a:lnTo>
                <a:lnTo>
                  <a:pt x="345" y="629"/>
                </a:lnTo>
                <a:lnTo>
                  <a:pt x="346" y="629"/>
                </a:lnTo>
                <a:lnTo>
                  <a:pt x="346" y="627"/>
                </a:lnTo>
                <a:lnTo>
                  <a:pt x="347" y="627"/>
                </a:lnTo>
                <a:lnTo>
                  <a:pt x="348" y="626"/>
                </a:lnTo>
                <a:lnTo>
                  <a:pt x="349" y="626"/>
                </a:lnTo>
                <a:lnTo>
                  <a:pt x="350" y="626"/>
                </a:lnTo>
                <a:lnTo>
                  <a:pt x="350" y="625"/>
                </a:lnTo>
                <a:lnTo>
                  <a:pt x="351" y="625"/>
                </a:lnTo>
                <a:lnTo>
                  <a:pt x="353" y="625"/>
                </a:lnTo>
                <a:lnTo>
                  <a:pt x="353" y="624"/>
                </a:lnTo>
                <a:lnTo>
                  <a:pt x="354" y="624"/>
                </a:lnTo>
                <a:lnTo>
                  <a:pt x="354" y="623"/>
                </a:lnTo>
                <a:lnTo>
                  <a:pt x="354" y="622"/>
                </a:lnTo>
                <a:lnTo>
                  <a:pt x="355" y="622"/>
                </a:lnTo>
                <a:lnTo>
                  <a:pt x="356" y="622"/>
                </a:lnTo>
                <a:lnTo>
                  <a:pt x="357" y="622"/>
                </a:lnTo>
                <a:lnTo>
                  <a:pt x="358" y="622"/>
                </a:lnTo>
                <a:lnTo>
                  <a:pt x="358" y="623"/>
                </a:lnTo>
                <a:lnTo>
                  <a:pt x="359" y="623"/>
                </a:lnTo>
                <a:lnTo>
                  <a:pt x="359" y="624"/>
                </a:lnTo>
                <a:lnTo>
                  <a:pt x="359" y="625"/>
                </a:lnTo>
                <a:lnTo>
                  <a:pt x="360" y="625"/>
                </a:lnTo>
                <a:lnTo>
                  <a:pt x="360" y="624"/>
                </a:lnTo>
                <a:lnTo>
                  <a:pt x="360" y="625"/>
                </a:lnTo>
                <a:lnTo>
                  <a:pt x="362" y="625"/>
                </a:lnTo>
                <a:lnTo>
                  <a:pt x="362" y="626"/>
                </a:lnTo>
                <a:lnTo>
                  <a:pt x="363" y="626"/>
                </a:lnTo>
                <a:lnTo>
                  <a:pt x="363" y="627"/>
                </a:lnTo>
                <a:lnTo>
                  <a:pt x="363" y="629"/>
                </a:lnTo>
                <a:lnTo>
                  <a:pt x="364" y="629"/>
                </a:lnTo>
                <a:lnTo>
                  <a:pt x="365" y="629"/>
                </a:lnTo>
                <a:lnTo>
                  <a:pt x="365" y="630"/>
                </a:lnTo>
                <a:lnTo>
                  <a:pt x="365" y="631"/>
                </a:lnTo>
                <a:lnTo>
                  <a:pt x="366" y="632"/>
                </a:lnTo>
                <a:lnTo>
                  <a:pt x="367" y="632"/>
                </a:lnTo>
                <a:lnTo>
                  <a:pt x="368" y="632"/>
                </a:lnTo>
                <a:lnTo>
                  <a:pt x="370" y="632"/>
                </a:lnTo>
                <a:lnTo>
                  <a:pt x="371" y="632"/>
                </a:lnTo>
                <a:lnTo>
                  <a:pt x="372" y="632"/>
                </a:lnTo>
                <a:lnTo>
                  <a:pt x="372" y="631"/>
                </a:lnTo>
                <a:lnTo>
                  <a:pt x="373" y="631"/>
                </a:lnTo>
                <a:lnTo>
                  <a:pt x="374" y="631"/>
                </a:lnTo>
                <a:lnTo>
                  <a:pt x="375" y="631"/>
                </a:lnTo>
                <a:lnTo>
                  <a:pt x="376" y="631"/>
                </a:lnTo>
                <a:lnTo>
                  <a:pt x="376" y="630"/>
                </a:lnTo>
                <a:lnTo>
                  <a:pt x="376" y="631"/>
                </a:lnTo>
                <a:lnTo>
                  <a:pt x="377" y="631"/>
                </a:lnTo>
                <a:lnTo>
                  <a:pt x="379" y="631"/>
                </a:lnTo>
                <a:lnTo>
                  <a:pt x="380" y="631"/>
                </a:lnTo>
                <a:lnTo>
                  <a:pt x="381" y="631"/>
                </a:lnTo>
                <a:lnTo>
                  <a:pt x="382" y="631"/>
                </a:lnTo>
                <a:lnTo>
                  <a:pt x="383" y="631"/>
                </a:lnTo>
                <a:lnTo>
                  <a:pt x="383" y="632"/>
                </a:lnTo>
                <a:lnTo>
                  <a:pt x="384" y="631"/>
                </a:lnTo>
                <a:lnTo>
                  <a:pt x="385" y="631"/>
                </a:lnTo>
                <a:lnTo>
                  <a:pt x="387" y="631"/>
                </a:lnTo>
                <a:lnTo>
                  <a:pt x="388" y="631"/>
                </a:lnTo>
                <a:lnTo>
                  <a:pt x="388" y="630"/>
                </a:lnTo>
                <a:lnTo>
                  <a:pt x="389" y="630"/>
                </a:lnTo>
                <a:lnTo>
                  <a:pt x="389" y="631"/>
                </a:lnTo>
                <a:lnTo>
                  <a:pt x="390" y="631"/>
                </a:lnTo>
                <a:lnTo>
                  <a:pt x="391" y="631"/>
                </a:lnTo>
                <a:lnTo>
                  <a:pt x="392" y="631"/>
                </a:lnTo>
                <a:lnTo>
                  <a:pt x="393" y="631"/>
                </a:lnTo>
                <a:lnTo>
                  <a:pt x="395" y="631"/>
                </a:lnTo>
                <a:lnTo>
                  <a:pt x="396" y="631"/>
                </a:lnTo>
                <a:lnTo>
                  <a:pt x="397" y="631"/>
                </a:lnTo>
                <a:lnTo>
                  <a:pt x="398" y="631"/>
                </a:lnTo>
                <a:lnTo>
                  <a:pt x="399" y="631"/>
                </a:lnTo>
                <a:lnTo>
                  <a:pt x="399" y="632"/>
                </a:lnTo>
                <a:lnTo>
                  <a:pt x="400" y="632"/>
                </a:lnTo>
                <a:lnTo>
                  <a:pt x="401" y="632"/>
                </a:lnTo>
                <a:lnTo>
                  <a:pt x="402" y="632"/>
                </a:lnTo>
                <a:lnTo>
                  <a:pt x="404" y="632"/>
                </a:lnTo>
                <a:lnTo>
                  <a:pt x="405" y="632"/>
                </a:lnTo>
                <a:lnTo>
                  <a:pt x="405" y="633"/>
                </a:lnTo>
                <a:lnTo>
                  <a:pt x="406" y="633"/>
                </a:lnTo>
                <a:lnTo>
                  <a:pt x="406" y="632"/>
                </a:lnTo>
                <a:lnTo>
                  <a:pt x="407" y="633"/>
                </a:lnTo>
                <a:lnTo>
                  <a:pt x="407" y="632"/>
                </a:lnTo>
                <a:lnTo>
                  <a:pt x="408" y="632"/>
                </a:lnTo>
                <a:lnTo>
                  <a:pt x="409" y="632"/>
                </a:lnTo>
                <a:lnTo>
                  <a:pt x="410" y="631"/>
                </a:lnTo>
                <a:lnTo>
                  <a:pt x="412" y="630"/>
                </a:lnTo>
                <a:lnTo>
                  <a:pt x="413" y="630"/>
                </a:lnTo>
                <a:lnTo>
                  <a:pt x="414" y="630"/>
                </a:lnTo>
                <a:lnTo>
                  <a:pt x="415" y="630"/>
                </a:lnTo>
                <a:lnTo>
                  <a:pt x="415" y="629"/>
                </a:lnTo>
                <a:lnTo>
                  <a:pt x="416" y="629"/>
                </a:lnTo>
                <a:lnTo>
                  <a:pt x="416" y="627"/>
                </a:lnTo>
                <a:lnTo>
                  <a:pt x="417" y="627"/>
                </a:lnTo>
                <a:lnTo>
                  <a:pt x="417" y="626"/>
                </a:lnTo>
                <a:lnTo>
                  <a:pt x="417" y="625"/>
                </a:lnTo>
                <a:lnTo>
                  <a:pt x="418" y="624"/>
                </a:lnTo>
                <a:lnTo>
                  <a:pt x="418" y="623"/>
                </a:lnTo>
                <a:lnTo>
                  <a:pt x="419" y="622"/>
                </a:lnTo>
                <a:lnTo>
                  <a:pt x="419" y="621"/>
                </a:lnTo>
                <a:lnTo>
                  <a:pt x="419" y="619"/>
                </a:lnTo>
                <a:lnTo>
                  <a:pt x="421" y="619"/>
                </a:lnTo>
                <a:lnTo>
                  <a:pt x="421" y="618"/>
                </a:lnTo>
                <a:lnTo>
                  <a:pt x="422" y="618"/>
                </a:lnTo>
                <a:lnTo>
                  <a:pt x="422" y="617"/>
                </a:lnTo>
                <a:lnTo>
                  <a:pt x="422" y="616"/>
                </a:lnTo>
                <a:lnTo>
                  <a:pt x="423" y="616"/>
                </a:lnTo>
                <a:lnTo>
                  <a:pt x="423" y="615"/>
                </a:lnTo>
                <a:lnTo>
                  <a:pt x="424" y="615"/>
                </a:lnTo>
                <a:lnTo>
                  <a:pt x="425" y="615"/>
                </a:lnTo>
                <a:lnTo>
                  <a:pt x="425" y="614"/>
                </a:lnTo>
                <a:lnTo>
                  <a:pt x="426" y="614"/>
                </a:lnTo>
                <a:lnTo>
                  <a:pt x="427" y="614"/>
                </a:lnTo>
                <a:lnTo>
                  <a:pt x="427" y="613"/>
                </a:lnTo>
                <a:lnTo>
                  <a:pt x="429" y="612"/>
                </a:lnTo>
                <a:lnTo>
                  <a:pt x="430" y="612"/>
                </a:lnTo>
                <a:lnTo>
                  <a:pt x="431" y="610"/>
                </a:lnTo>
                <a:lnTo>
                  <a:pt x="431" y="609"/>
                </a:lnTo>
                <a:lnTo>
                  <a:pt x="431" y="608"/>
                </a:lnTo>
                <a:lnTo>
                  <a:pt x="432" y="608"/>
                </a:lnTo>
                <a:lnTo>
                  <a:pt x="432" y="607"/>
                </a:lnTo>
                <a:lnTo>
                  <a:pt x="433" y="607"/>
                </a:lnTo>
                <a:lnTo>
                  <a:pt x="433" y="606"/>
                </a:lnTo>
                <a:lnTo>
                  <a:pt x="433" y="605"/>
                </a:lnTo>
                <a:lnTo>
                  <a:pt x="434" y="605"/>
                </a:lnTo>
                <a:lnTo>
                  <a:pt x="435" y="604"/>
                </a:lnTo>
                <a:lnTo>
                  <a:pt x="435" y="602"/>
                </a:lnTo>
                <a:lnTo>
                  <a:pt x="436" y="602"/>
                </a:lnTo>
                <a:lnTo>
                  <a:pt x="438" y="602"/>
                </a:lnTo>
                <a:lnTo>
                  <a:pt x="439" y="602"/>
                </a:lnTo>
                <a:lnTo>
                  <a:pt x="440" y="602"/>
                </a:lnTo>
                <a:lnTo>
                  <a:pt x="441" y="602"/>
                </a:lnTo>
                <a:lnTo>
                  <a:pt x="441" y="604"/>
                </a:lnTo>
                <a:lnTo>
                  <a:pt x="442" y="604"/>
                </a:lnTo>
                <a:lnTo>
                  <a:pt x="443" y="604"/>
                </a:lnTo>
                <a:lnTo>
                  <a:pt x="443" y="602"/>
                </a:lnTo>
                <a:lnTo>
                  <a:pt x="444" y="602"/>
                </a:lnTo>
                <a:lnTo>
                  <a:pt x="446" y="602"/>
                </a:lnTo>
                <a:lnTo>
                  <a:pt x="447" y="602"/>
                </a:lnTo>
                <a:lnTo>
                  <a:pt x="448" y="602"/>
                </a:lnTo>
                <a:lnTo>
                  <a:pt x="448" y="601"/>
                </a:lnTo>
                <a:lnTo>
                  <a:pt x="449" y="601"/>
                </a:lnTo>
                <a:lnTo>
                  <a:pt x="449" y="600"/>
                </a:lnTo>
                <a:lnTo>
                  <a:pt x="450" y="600"/>
                </a:lnTo>
                <a:lnTo>
                  <a:pt x="451" y="600"/>
                </a:lnTo>
                <a:lnTo>
                  <a:pt x="452" y="599"/>
                </a:lnTo>
                <a:lnTo>
                  <a:pt x="454" y="599"/>
                </a:lnTo>
                <a:lnTo>
                  <a:pt x="454" y="598"/>
                </a:lnTo>
                <a:lnTo>
                  <a:pt x="455" y="598"/>
                </a:lnTo>
                <a:lnTo>
                  <a:pt x="455" y="597"/>
                </a:lnTo>
                <a:lnTo>
                  <a:pt x="456" y="597"/>
                </a:lnTo>
                <a:lnTo>
                  <a:pt x="457" y="597"/>
                </a:lnTo>
                <a:lnTo>
                  <a:pt x="458" y="597"/>
                </a:lnTo>
                <a:lnTo>
                  <a:pt x="458" y="596"/>
                </a:lnTo>
                <a:lnTo>
                  <a:pt x="459" y="596"/>
                </a:lnTo>
                <a:lnTo>
                  <a:pt x="460" y="596"/>
                </a:lnTo>
                <a:lnTo>
                  <a:pt x="460" y="594"/>
                </a:lnTo>
                <a:lnTo>
                  <a:pt x="461" y="594"/>
                </a:lnTo>
                <a:lnTo>
                  <a:pt x="461" y="593"/>
                </a:lnTo>
                <a:lnTo>
                  <a:pt x="463" y="593"/>
                </a:lnTo>
                <a:lnTo>
                  <a:pt x="463" y="592"/>
                </a:lnTo>
                <a:lnTo>
                  <a:pt x="463" y="591"/>
                </a:lnTo>
                <a:lnTo>
                  <a:pt x="464" y="591"/>
                </a:lnTo>
                <a:lnTo>
                  <a:pt x="464" y="590"/>
                </a:lnTo>
                <a:lnTo>
                  <a:pt x="464" y="589"/>
                </a:lnTo>
                <a:lnTo>
                  <a:pt x="465" y="589"/>
                </a:lnTo>
                <a:lnTo>
                  <a:pt x="466" y="589"/>
                </a:lnTo>
                <a:lnTo>
                  <a:pt x="467" y="589"/>
                </a:lnTo>
                <a:lnTo>
                  <a:pt x="467" y="588"/>
                </a:lnTo>
                <a:lnTo>
                  <a:pt x="468" y="588"/>
                </a:lnTo>
                <a:lnTo>
                  <a:pt x="469" y="588"/>
                </a:lnTo>
                <a:lnTo>
                  <a:pt x="469" y="587"/>
                </a:lnTo>
                <a:lnTo>
                  <a:pt x="471" y="587"/>
                </a:lnTo>
                <a:lnTo>
                  <a:pt x="472" y="587"/>
                </a:lnTo>
                <a:lnTo>
                  <a:pt x="472" y="585"/>
                </a:lnTo>
                <a:lnTo>
                  <a:pt x="473" y="585"/>
                </a:lnTo>
                <a:lnTo>
                  <a:pt x="474" y="587"/>
                </a:lnTo>
                <a:lnTo>
                  <a:pt x="474" y="585"/>
                </a:lnTo>
                <a:lnTo>
                  <a:pt x="475" y="585"/>
                </a:lnTo>
                <a:lnTo>
                  <a:pt x="475" y="584"/>
                </a:lnTo>
                <a:lnTo>
                  <a:pt x="476" y="583"/>
                </a:lnTo>
                <a:lnTo>
                  <a:pt x="477" y="583"/>
                </a:lnTo>
                <a:lnTo>
                  <a:pt x="477" y="582"/>
                </a:lnTo>
                <a:lnTo>
                  <a:pt x="477" y="581"/>
                </a:lnTo>
                <a:lnTo>
                  <a:pt x="478" y="581"/>
                </a:lnTo>
                <a:lnTo>
                  <a:pt x="480" y="581"/>
                </a:lnTo>
                <a:lnTo>
                  <a:pt x="478" y="581"/>
                </a:lnTo>
                <a:lnTo>
                  <a:pt x="478" y="580"/>
                </a:lnTo>
                <a:lnTo>
                  <a:pt x="480" y="580"/>
                </a:lnTo>
                <a:lnTo>
                  <a:pt x="480" y="579"/>
                </a:lnTo>
                <a:lnTo>
                  <a:pt x="481" y="579"/>
                </a:lnTo>
                <a:lnTo>
                  <a:pt x="481" y="577"/>
                </a:lnTo>
                <a:lnTo>
                  <a:pt x="481" y="576"/>
                </a:lnTo>
                <a:lnTo>
                  <a:pt x="480" y="576"/>
                </a:lnTo>
                <a:lnTo>
                  <a:pt x="481" y="576"/>
                </a:lnTo>
                <a:lnTo>
                  <a:pt x="481" y="575"/>
                </a:lnTo>
                <a:lnTo>
                  <a:pt x="481" y="574"/>
                </a:lnTo>
                <a:lnTo>
                  <a:pt x="482" y="574"/>
                </a:lnTo>
                <a:lnTo>
                  <a:pt x="482" y="573"/>
                </a:lnTo>
                <a:lnTo>
                  <a:pt x="483" y="573"/>
                </a:lnTo>
                <a:lnTo>
                  <a:pt x="483" y="572"/>
                </a:lnTo>
                <a:lnTo>
                  <a:pt x="484" y="572"/>
                </a:lnTo>
                <a:lnTo>
                  <a:pt x="485" y="572"/>
                </a:lnTo>
                <a:lnTo>
                  <a:pt x="486" y="572"/>
                </a:lnTo>
                <a:lnTo>
                  <a:pt x="486" y="571"/>
                </a:lnTo>
                <a:lnTo>
                  <a:pt x="488" y="571"/>
                </a:lnTo>
                <a:lnTo>
                  <a:pt x="488" y="569"/>
                </a:lnTo>
                <a:lnTo>
                  <a:pt x="489" y="571"/>
                </a:lnTo>
                <a:lnTo>
                  <a:pt x="490" y="569"/>
                </a:lnTo>
                <a:lnTo>
                  <a:pt x="491" y="569"/>
                </a:lnTo>
                <a:lnTo>
                  <a:pt x="492" y="569"/>
                </a:lnTo>
                <a:lnTo>
                  <a:pt x="493" y="569"/>
                </a:lnTo>
                <a:lnTo>
                  <a:pt x="493" y="571"/>
                </a:lnTo>
                <a:lnTo>
                  <a:pt x="494" y="571"/>
                </a:lnTo>
                <a:lnTo>
                  <a:pt x="496" y="571"/>
                </a:lnTo>
                <a:lnTo>
                  <a:pt x="497" y="571"/>
                </a:lnTo>
                <a:lnTo>
                  <a:pt x="498" y="571"/>
                </a:lnTo>
                <a:lnTo>
                  <a:pt x="498" y="572"/>
                </a:lnTo>
                <a:lnTo>
                  <a:pt x="499" y="572"/>
                </a:lnTo>
                <a:lnTo>
                  <a:pt x="499" y="573"/>
                </a:lnTo>
                <a:lnTo>
                  <a:pt x="500" y="573"/>
                </a:lnTo>
                <a:lnTo>
                  <a:pt x="500" y="574"/>
                </a:lnTo>
                <a:lnTo>
                  <a:pt x="501" y="574"/>
                </a:lnTo>
                <a:lnTo>
                  <a:pt x="501" y="575"/>
                </a:lnTo>
                <a:lnTo>
                  <a:pt x="502" y="575"/>
                </a:lnTo>
                <a:lnTo>
                  <a:pt x="502" y="576"/>
                </a:lnTo>
                <a:lnTo>
                  <a:pt x="503" y="576"/>
                </a:lnTo>
                <a:lnTo>
                  <a:pt x="503" y="575"/>
                </a:lnTo>
                <a:lnTo>
                  <a:pt x="505" y="575"/>
                </a:lnTo>
                <a:lnTo>
                  <a:pt x="506" y="575"/>
                </a:lnTo>
                <a:lnTo>
                  <a:pt x="507" y="575"/>
                </a:lnTo>
                <a:lnTo>
                  <a:pt x="507" y="574"/>
                </a:lnTo>
                <a:lnTo>
                  <a:pt x="508" y="574"/>
                </a:lnTo>
                <a:lnTo>
                  <a:pt x="509" y="574"/>
                </a:lnTo>
                <a:lnTo>
                  <a:pt x="510" y="573"/>
                </a:lnTo>
                <a:lnTo>
                  <a:pt x="510" y="572"/>
                </a:lnTo>
                <a:lnTo>
                  <a:pt x="511" y="572"/>
                </a:lnTo>
                <a:lnTo>
                  <a:pt x="511" y="571"/>
                </a:lnTo>
                <a:lnTo>
                  <a:pt x="511" y="569"/>
                </a:lnTo>
                <a:lnTo>
                  <a:pt x="513" y="568"/>
                </a:lnTo>
                <a:lnTo>
                  <a:pt x="513" y="567"/>
                </a:lnTo>
                <a:lnTo>
                  <a:pt x="513" y="566"/>
                </a:lnTo>
                <a:lnTo>
                  <a:pt x="513" y="565"/>
                </a:lnTo>
                <a:lnTo>
                  <a:pt x="513" y="564"/>
                </a:lnTo>
                <a:lnTo>
                  <a:pt x="514" y="564"/>
                </a:lnTo>
                <a:lnTo>
                  <a:pt x="515" y="564"/>
                </a:lnTo>
                <a:lnTo>
                  <a:pt x="516" y="564"/>
                </a:lnTo>
                <a:lnTo>
                  <a:pt x="517" y="564"/>
                </a:lnTo>
                <a:lnTo>
                  <a:pt x="517" y="563"/>
                </a:lnTo>
                <a:lnTo>
                  <a:pt x="517" y="562"/>
                </a:lnTo>
                <a:lnTo>
                  <a:pt x="518" y="562"/>
                </a:lnTo>
                <a:lnTo>
                  <a:pt x="519" y="562"/>
                </a:lnTo>
                <a:lnTo>
                  <a:pt x="520" y="562"/>
                </a:lnTo>
                <a:lnTo>
                  <a:pt x="520" y="560"/>
                </a:lnTo>
                <a:lnTo>
                  <a:pt x="522" y="560"/>
                </a:lnTo>
                <a:lnTo>
                  <a:pt x="522" y="559"/>
                </a:lnTo>
                <a:lnTo>
                  <a:pt x="522" y="558"/>
                </a:lnTo>
                <a:lnTo>
                  <a:pt x="523" y="558"/>
                </a:lnTo>
                <a:lnTo>
                  <a:pt x="523" y="557"/>
                </a:lnTo>
                <a:lnTo>
                  <a:pt x="523" y="556"/>
                </a:lnTo>
                <a:lnTo>
                  <a:pt x="524" y="556"/>
                </a:lnTo>
                <a:lnTo>
                  <a:pt x="524" y="555"/>
                </a:lnTo>
                <a:lnTo>
                  <a:pt x="525" y="555"/>
                </a:lnTo>
                <a:lnTo>
                  <a:pt x="526" y="555"/>
                </a:lnTo>
                <a:lnTo>
                  <a:pt x="527" y="555"/>
                </a:lnTo>
                <a:lnTo>
                  <a:pt x="528" y="554"/>
                </a:lnTo>
                <a:lnTo>
                  <a:pt x="528" y="552"/>
                </a:lnTo>
                <a:lnTo>
                  <a:pt x="530" y="552"/>
                </a:lnTo>
                <a:lnTo>
                  <a:pt x="530" y="551"/>
                </a:lnTo>
                <a:lnTo>
                  <a:pt x="531" y="551"/>
                </a:lnTo>
                <a:lnTo>
                  <a:pt x="531" y="550"/>
                </a:lnTo>
                <a:lnTo>
                  <a:pt x="531" y="549"/>
                </a:lnTo>
                <a:lnTo>
                  <a:pt x="530" y="549"/>
                </a:lnTo>
                <a:lnTo>
                  <a:pt x="531" y="548"/>
                </a:lnTo>
                <a:lnTo>
                  <a:pt x="531" y="547"/>
                </a:lnTo>
                <a:lnTo>
                  <a:pt x="530" y="547"/>
                </a:lnTo>
                <a:lnTo>
                  <a:pt x="530" y="546"/>
                </a:lnTo>
                <a:lnTo>
                  <a:pt x="530" y="544"/>
                </a:lnTo>
                <a:lnTo>
                  <a:pt x="531" y="544"/>
                </a:lnTo>
                <a:lnTo>
                  <a:pt x="531" y="543"/>
                </a:lnTo>
                <a:lnTo>
                  <a:pt x="532" y="543"/>
                </a:lnTo>
                <a:lnTo>
                  <a:pt x="532" y="542"/>
                </a:lnTo>
                <a:lnTo>
                  <a:pt x="532" y="541"/>
                </a:lnTo>
                <a:lnTo>
                  <a:pt x="531" y="541"/>
                </a:lnTo>
                <a:lnTo>
                  <a:pt x="531" y="540"/>
                </a:lnTo>
                <a:lnTo>
                  <a:pt x="531" y="539"/>
                </a:lnTo>
                <a:lnTo>
                  <a:pt x="531" y="538"/>
                </a:lnTo>
                <a:lnTo>
                  <a:pt x="531" y="537"/>
                </a:lnTo>
                <a:lnTo>
                  <a:pt x="532" y="537"/>
                </a:lnTo>
                <a:lnTo>
                  <a:pt x="532" y="535"/>
                </a:lnTo>
                <a:lnTo>
                  <a:pt x="533" y="535"/>
                </a:lnTo>
                <a:lnTo>
                  <a:pt x="534" y="535"/>
                </a:lnTo>
                <a:lnTo>
                  <a:pt x="534" y="534"/>
                </a:lnTo>
                <a:lnTo>
                  <a:pt x="535" y="534"/>
                </a:lnTo>
                <a:lnTo>
                  <a:pt x="536" y="534"/>
                </a:lnTo>
                <a:lnTo>
                  <a:pt x="536" y="533"/>
                </a:lnTo>
                <a:lnTo>
                  <a:pt x="537" y="533"/>
                </a:lnTo>
                <a:lnTo>
                  <a:pt x="537" y="532"/>
                </a:lnTo>
                <a:lnTo>
                  <a:pt x="539" y="532"/>
                </a:lnTo>
                <a:lnTo>
                  <a:pt x="540" y="532"/>
                </a:lnTo>
                <a:lnTo>
                  <a:pt x="541" y="532"/>
                </a:lnTo>
                <a:lnTo>
                  <a:pt x="542" y="532"/>
                </a:lnTo>
                <a:lnTo>
                  <a:pt x="543" y="532"/>
                </a:lnTo>
                <a:lnTo>
                  <a:pt x="544" y="532"/>
                </a:lnTo>
                <a:lnTo>
                  <a:pt x="545" y="532"/>
                </a:lnTo>
                <a:lnTo>
                  <a:pt x="547" y="532"/>
                </a:lnTo>
                <a:lnTo>
                  <a:pt x="548" y="532"/>
                </a:lnTo>
                <a:lnTo>
                  <a:pt x="549" y="532"/>
                </a:lnTo>
                <a:lnTo>
                  <a:pt x="550" y="532"/>
                </a:lnTo>
                <a:lnTo>
                  <a:pt x="550" y="533"/>
                </a:lnTo>
                <a:lnTo>
                  <a:pt x="551" y="533"/>
                </a:lnTo>
                <a:lnTo>
                  <a:pt x="552" y="533"/>
                </a:lnTo>
                <a:lnTo>
                  <a:pt x="553" y="532"/>
                </a:lnTo>
                <a:lnTo>
                  <a:pt x="555" y="532"/>
                </a:lnTo>
                <a:lnTo>
                  <a:pt x="556" y="532"/>
                </a:lnTo>
                <a:lnTo>
                  <a:pt x="557" y="532"/>
                </a:lnTo>
                <a:lnTo>
                  <a:pt x="557" y="533"/>
                </a:lnTo>
                <a:lnTo>
                  <a:pt x="558" y="533"/>
                </a:lnTo>
                <a:lnTo>
                  <a:pt x="559" y="533"/>
                </a:lnTo>
                <a:lnTo>
                  <a:pt x="559" y="532"/>
                </a:lnTo>
                <a:lnTo>
                  <a:pt x="560" y="532"/>
                </a:lnTo>
                <a:lnTo>
                  <a:pt x="560" y="531"/>
                </a:lnTo>
                <a:lnTo>
                  <a:pt x="561" y="531"/>
                </a:lnTo>
                <a:lnTo>
                  <a:pt x="562" y="531"/>
                </a:lnTo>
                <a:lnTo>
                  <a:pt x="562" y="530"/>
                </a:lnTo>
                <a:lnTo>
                  <a:pt x="564" y="530"/>
                </a:lnTo>
                <a:lnTo>
                  <a:pt x="565" y="530"/>
                </a:lnTo>
                <a:lnTo>
                  <a:pt x="565" y="529"/>
                </a:lnTo>
                <a:lnTo>
                  <a:pt x="566" y="529"/>
                </a:lnTo>
                <a:lnTo>
                  <a:pt x="566" y="527"/>
                </a:lnTo>
                <a:lnTo>
                  <a:pt x="566" y="526"/>
                </a:lnTo>
                <a:lnTo>
                  <a:pt x="567" y="526"/>
                </a:lnTo>
                <a:lnTo>
                  <a:pt x="567" y="525"/>
                </a:lnTo>
                <a:lnTo>
                  <a:pt x="567" y="524"/>
                </a:lnTo>
                <a:lnTo>
                  <a:pt x="568" y="524"/>
                </a:lnTo>
                <a:lnTo>
                  <a:pt x="568" y="523"/>
                </a:lnTo>
                <a:lnTo>
                  <a:pt x="568" y="522"/>
                </a:lnTo>
                <a:lnTo>
                  <a:pt x="569" y="522"/>
                </a:lnTo>
                <a:lnTo>
                  <a:pt x="569" y="521"/>
                </a:lnTo>
                <a:lnTo>
                  <a:pt x="570" y="521"/>
                </a:lnTo>
                <a:lnTo>
                  <a:pt x="572" y="521"/>
                </a:lnTo>
                <a:lnTo>
                  <a:pt x="572" y="520"/>
                </a:lnTo>
                <a:lnTo>
                  <a:pt x="573" y="520"/>
                </a:lnTo>
                <a:lnTo>
                  <a:pt x="573" y="518"/>
                </a:lnTo>
                <a:lnTo>
                  <a:pt x="574" y="518"/>
                </a:lnTo>
                <a:lnTo>
                  <a:pt x="574" y="517"/>
                </a:lnTo>
                <a:lnTo>
                  <a:pt x="574" y="516"/>
                </a:lnTo>
                <a:lnTo>
                  <a:pt x="575" y="516"/>
                </a:lnTo>
                <a:lnTo>
                  <a:pt x="575" y="515"/>
                </a:lnTo>
                <a:lnTo>
                  <a:pt x="575" y="514"/>
                </a:lnTo>
                <a:lnTo>
                  <a:pt x="575" y="513"/>
                </a:lnTo>
                <a:lnTo>
                  <a:pt x="575" y="512"/>
                </a:lnTo>
                <a:lnTo>
                  <a:pt x="576" y="512"/>
                </a:lnTo>
                <a:lnTo>
                  <a:pt x="576" y="510"/>
                </a:lnTo>
                <a:lnTo>
                  <a:pt x="576" y="509"/>
                </a:lnTo>
                <a:lnTo>
                  <a:pt x="577" y="509"/>
                </a:lnTo>
                <a:lnTo>
                  <a:pt x="577" y="508"/>
                </a:lnTo>
                <a:lnTo>
                  <a:pt x="578" y="508"/>
                </a:lnTo>
                <a:lnTo>
                  <a:pt x="579" y="508"/>
                </a:lnTo>
                <a:lnTo>
                  <a:pt x="581" y="508"/>
                </a:lnTo>
                <a:lnTo>
                  <a:pt x="582" y="508"/>
                </a:lnTo>
                <a:lnTo>
                  <a:pt x="583" y="508"/>
                </a:lnTo>
                <a:lnTo>
                  <a:pt x="583" y="509"/>
                </a:lnTo>
                <a:lnTo>
                  <a:pt x="584" y="508"/>
                </a:lnTo>
                <a:lnTo>
                  <a:pt x="585" y="508"/>
                </a:lnTo>
                <a:lnTo>
                  <a:pt x="586" y="508"/>
                </a:lnTo>
                <a:lnTo>
                  <a:pt x="587" y="508"/>
                </a:lnTo>
                <a:lnTo>
                  <a:pt x="589" y="508"/>
                </a:lnTo>
                <a:lnTo>
                  <a:pt x="590" y="508"/>
                </a:lnTo>
                <a:lnTo>
                  <a:pt x="590" y="507"/>
                </a:lnTo>
                <a:lnTo>
                  <a:pt x="591" y="507"/>
                </a:lnTo>
                <a:lnTo>
                  <a:pt x="592" y="507"/>
                </a:lnTo>
                <a:lnTo>
                  <a:pt x="593" y="507"/>
                </a:lnTo>
                <a:lnTo>
                  <a:pt x="593" y="506"/>
                </a:lnTo>
                <a:lnTo>
                  <a:pt x="594" y="506"/>
                </a:lnTo>
                <a:lnTo>
                  <a:pt x="594" y="507"/>
                </a:lnTo>
                <a:lnTo>
                  <a:pt x="595" y="507"/>
                </a:lnTo>
                <a:lnTo>
                  <a:pt x="596" y="507"/>
                </a:lnTo>
                <a:lnTo>
                  <a:pt x="598" y="507"/>
                </a:lnTo>
                <a:lnTo>
                  <a:pt x="598" y="506"/>
                </a:lnTo>
                <a:lnTo>
                  <a:pt x="599" y="506"/>
                </a:lnTo>
                <a:lnTo>
                  <a:pt x="599" y="505"/>
                </a:lnTo>
                <a:lnTo>
                  <a:pt x="600" y="505"/>
                </a:lnTo>
                <a:lnTo>
                  <a:pt x="601" y="505"/>
                </a:lnTo>
                <a:lnTo>
                  <a:pt x="602" y="505"/>
                </a:lnTo>
                <a:lnTo>
                  <a:pt x="603" y="504"/>
                </a:lnTo>
                <a:lnTo>
                  <a:pt x="604" y="504"/>
                </a:lnTo>
                <a:lnTo>
                  <a:pt x="604" y="502"/>
                </a:lnTo>
                <a:lnTo>
                  <a:pt x="606" y="502"/>
                </a:lnTo>
                <a:lnTo>
                  <a:pt x="607" y="502"/>
                </a:lnTo>
                <a:lnTo>
                  <a:pt x="608" y="502"/>
                </a:lnTo>
                <a:lnTo>
                  <a:pt x="608" y="501"/>
                </a:lnTo>
                <a:lnTo>
                  <a:pt x="609" y="501"/>
                </a:lnTo>
                <a:lnTo>
                  <a:pt x="609" y="500"/>
                </a:lnTo>
                <a:lnTo>
                  <a:pt x="610" y="500"/>
                </a:lnTo>
                <a:lnTo>
                  <a:pt x="610" y="499"/>
                </a:lnTo>
                <a:lnTo>
                  <a:pt x="611" y="499"/>
                </a:lnTo>
                <a:lnTo>
                  <a:pt x="612" y="499"/>
                </a:lnTo>
                <a:lnTo>
                  <a:pt x="612" y="498"/>
                </a:lnTo>
                <a:lnTo>
                  <a:pt x="614" y="498"/>
                </a:lnTo>
                <a:lnTo>
                  <a:pt x="614" y="497"/>
                </a:lnTo>
                <a:lnTo>
                  <a:pt x="615" y="497"/>
                </a:lnTo>
                <a:lnTo>
                  <a:pt x="615" y="496"/>
                </a:lnTo>
                <a:lnTo>
                  <a:pt x="616" y="496"/>
                </a:lnTo>
                <a:lnTo>
                  <a:pt x="616" y="495"/>
                </a:lnTo>
                <a:lnTo>
                  <a:pt x="617" y="495"/>
                </a:lnTo>
                <a:lnTo>
                  <a:pt x="617" y="493"/>
                </a:lnTo>
                <a:lnTo>
                  <a:pt x="618" y="493"/>
                </a:lnTo>
                <a:lnTo>
                  <a:pt x="619" y="493"/>
                </a:lnTo>
                <a:lnTo>
                  <a:pt x="620" y="493"/>
                </a:lnTo>
                <a:lnTo>
                  <a:pt x="620" y="492"/>
                </a:lnTo>
                <a:lnTo>
                  <a:pt x="620" y="493"/>
                </a:lnTo>
                <a:lnTo>
                  <a:pt x="621" y="493"/>
                </a:lnTo>
                <a:lnTo>
                  <a:pt x="623" y="495"/>
                </a:lnTo>
                <a:lnTo>
                  <a:pt x="624" y="495"/>
                </a:lnTo>
                <a:lnTo>
                  <a:pt x="625" y="495"/>
                </a:lnTo>
                <a:lnTo>
                  <a:pt x="626" y="495"/>
                </a:lnTo>
                <a:lnTo>
                  <a:pt x="627" y="495"/>
                </a:lnTo>
                <a:lnTo>
                  <a:pt x="628" y="495"/>
                </a:lnTo>
                <a:lnTo>
                  <a:pt x="628" y="493"/>
                </a:lnTo>
                <a:lnTo>
                  <a:pt x="629" y="493"/>
                </a:lnTo>
                <a:lnTo>
                  <a:pt x="631" y="493"/>
                </a:lnTo>
                <a:lnTo>
                  <a:pt x="632" y="493"/>
                </a:lnTo>
                <a:lnTo>
                  <a:pt x="633" y="493"/>
                </a:lnTo>
                <a:lnTo>
                  <a:pt x="633" y="495"/>
                </a:lnTo>
                <a:lnTo>
                  <a:pt x="634" y="495"/>
                </a:lnTo>
                <a:lnTo>
                  <a:pt x="634" y="496"/>
                </a:lnTo>
                <a:lnTo>
                  <a:pt x="635" y="496"/>
                </a:lnTo>
                <a:lnTo>
                  <a:pt x="636" y="496"/>
                </a:lnTo>
                <a:lnTo>
                  <a:pt x="637" y="496"/>
                </a:lnTo>
                <a:lnTo>
                  <a:pt x="637" y="495"/>
                </a:lnTo>
                <a:lnTo>
                  <a:pt x="638" y="495"/>
                </a:lnTo>
                <a:lnTo>
                  <a:pt x="640" y="495"/>
                </a:lnTo>
                <a:lnTo>
                  <a:pt x="641" y="495"/>
                </a:lnTo>
                <a:lnTo>
                  <a:pt x="641" y="496"/>
                </a:lnTo>
                <a:lnTo>
                  <a:pt x="642" y="496"/>
                </a:lnTo>
                <a:lnTo>
                  <a:pt x="643" y="496"/>
                </a:lnTo>
                <a:lnTo>
                  <a:pt x="644" y="496"/>
                </a:lnTo>
                <a:lnTo>
                  <a:pt x="644" y="497"/>
                </a:lnTo>
                <a:lnTo>
                  <a:pt x="645" y="497"/>
                </a:lnTo>
                <a:lnTo>
                  <a:pt x="645" y="498"/>
                </a:lnTo>
                <a:lnTo>
                  <a:pt x="646" y="498"/>
                </a:lnTo>
                <a:lnTo>
                  <a:pt x="646" y="499"/>
                </a:lnTo>
                <a:lnTo>
                  <a:pt x="648" y="499"/>
                </a:lnTo>
                <a:lnTo>
                  <a:pt x="648" y="498"/>
                </a:lnTo>
                <a:lnTo>
                  <a:pt x="649" y="498"/>
                </a:lnTo>
                <a:lnTo>
                  <a:pt x="650" y="498"/>
                </a:lnTo>
                <a:lnTo>
                  <a:pt x="651" y="498"/>
                </a:lnTo>
                <a:lnTo>
                  <a:pt x="651" y="499"/>
                </a:lnTo>
                <a:lnTo>
                  <a:pt x="652" y="499"/>
                </a:lnTo>
                <a:lnTo>
                  <a:pt x="652" y="500"/>
                </a:lnTo>
                <a:lnTo>
                  <a:pt x="653" y="500"/>
                </a:lnTo>
                <a:lnTo>
                  <a:pt x="653" y="499"/>
                </a:lnTo>
                <a:lnTo>
                  <a:pt x="653" y="500"/>
                </a:lnTo>
                <a:lnTo>
                  <a:pt x="654" y="500"/>
                </a:lnTo>
                <a:lnTo>
                  <a:pt x="655" y="500"/>
                </a:lnTo>
                <a:lnTo>
                  <a:pt x="655" y="501"/>
                </a:lnTo>
                <a:lnTo>
                  <a:pt x="657" y="501"/>
                </a:lnTo>
                <a:lnTo>
                  <a:pt x="657" y="502"/>
                </a:lnTo>
                <a:lnTo>
                  <a:pt x="658" y="502"/>
                </a:lnTo>
                <a:lnTo>
                  <a:pt x="658" y="504"/>
                </a:lnTo>
                <a:lnTo>
                  <a:pt x="659" y="504"/>
                </a:lnTo>
                <a:lnTo>
                  <a:pt x="660" y="504"/>
                </a:lnTo>
                <a:lnTo>
                  <a:pt x="660" y="502"/>
                </a:lnTo>
                <a:lnTo>
                  <a:pt x="661" y="502"/>
                </a:lnTo>
                <a:lnTo>
                  <a:pt x="662" y="502"/>
                </a:lnTo>
                <a:lnTo>
                  <a:pt x="662" y="501"/>
                </a:lnTo>
                <a:lnTo>
                  <a:pt x="663" y="501"/>
                </a:lnTo>
                <a:lnTo>
                  <a:pt x="663" y="500"/>
                </a:lnTo>
                <a:lnTo>
                  <a:pt x="665" y="500"/>
                </a:lnTo>
                <a:lnTo>
                  <a:pt x="666" y="500"/>
                </a:lnTo>
                <a:lnTo>
                  <a:pt x="666" y="499"/>
                </a:lnTo>
                <a:lnTo>
                  <a:pt x="667" y="499"/>
                </a:lnTo>
                <a:lnTo>
                  <a:pt x="667" y="498"/>
                </a:lnTo>
                <a:lnTo>
                  <a:pt x="668" y="498"/>
                </a:lnTo>
                <a:lnTo>
                  <a:pt x="668" y="497"/>
                </a:lnTo>
                <a:lnTo>
                  <a:pt x="669" y="497"/>
                </a:lnTo>
                <a:lnTo>
                  <a:pt x="669" y="496"/>
                </a:lnTo>
                <a:lnTo>
                  <a:pt x="670" y="496"/>
                </a:lnTo>
                <a:lnTo>
                  <a:pt x="670" y="495"/>
                </a:lnTo>
                <a:lnTo>
                  <a:pt x="671" y="495"/>
                </a:lnTo>
                <a:lnTo>
                  <a:pt x="671" y="493"/>
                </a:lnTo>
                <a:lnTo>
                  <a:pt x="673" y="493"/>
                </a:lnTo>
                <a:lnTo>
                  <a:pt x="674" y="493"/>
                </a:lnTo>
                <a:lnTo>
                  <a:pt x="674" y="492"/>
                </a:lnTo>
                <a:lnTo>
                  <a:pt x="675" y="492"/>
                </a:lnTo>
                <a:lnTo>
                  <a:pt x="675" y="493"/>
                </a:lnTo>
                <a:lnTo>
                  <a:pt x="676" y="493"/>
                </a:lnTo>
                <a:lnTo>
                  <a:pt x="676" y="492"/>
                </a:lnTo>
                <a:lnTo>
                  <a:pt x="676" y="491"/>
                </a:lnTo>
                <a:lnTo>
                  <a:pt x="676" y="490"/>
                </a:lnTo>
                <a:lnTo>
                  <a:pt x="676" y="489"/>
                </a:lnTo>
                <a:lnTo>
                  <a:pt x="676" y="488"/>
                </a:lnTo>
                <a:lnTo>
                  <a:pt x="676" y="487"/>
                </a:lnTo>
                <a:lnTo>
                  <a:pt x="677" y="485"/>
                </a:lnTo>
                <a:lnTo>
                  <a:pt x="678" y="484"/>
                </a:lnTo>
                <a:lnTo>
                  <a:pt x="678" y="483"/>
                </a:lnTo>
                <a:lnTo>
                  <a:pt x="678" y="482"/>
                </a:lnTo>
                <a:lnTo>
                  <a:pt x="679" y="482"/>
                </a:lnTo>
                <a:lnTo>
                  <a:pt x="679" y="481"/>
                </a:lnTo>
                <a:lnTo>
                  <a:pt x="679" y="480"/>
                </a:lnTo>
                <a:lnTo>
                  <a:pt x="680" y="480"/>
                </a:lnTo>
                <a:lnTo>
                  <a:pt x="680" y="479"/>
                </a:lnTo>
                <a:lnTo>
                  <a:pt x="680" y="477"/>
                </a:lnTo>
                <a:lnTo>
                  <a:pt x="682" y="476"/>
                </a:lnTo>
                <a:lnTo>
                  <a:pt x="683" y="476"/>
                </a:lnTo>
                <a:lnTo>
                  <a:pt x="683" y="475"/>
                </a:lnTo>
                <a:lnTo>
                  <a:pt x="683" y="474"/>
                </a:lnTo>
                <a:lnTo>
                  <a:pt x="684" y="474"/>
                </a:lnTo>
                <a:lnTo>
                  <a:pt x="684" y="473"/>
                </a:lnTo>
                <a:lnTo>
                  <a:pt x="684" y="472"/>
                </a:lnTo>
                <a:lnTo>
                  <a:pt x="685" y="472"/>
                </a:lnTo>
                <a:lnTo>
                  <a:pt x="685" y="471"/>
                </a:lnTo>
                <a:lnTo>
                  <a:pt x="686" y="471"/>
                </a:lnTo>
                <a:lnTo>
                  <a:pt x="687" y="471"/>
                </a:lnTo>
                <a:lnTo>
                  <a:pt x="688" y="471"/>
                </a:lnTo>
                <a:lnTo>
                  <a:pt x="690" y="471"/>
                </a:lnTo>
                <a:lnTo>
                  <a:pt x="690" y="470"/>
                </a:lnTo>
                <a:lnTo>
                  <a:pt x="690" y="468"/>
                </a:lnTo>
                <a:lnTo>
                  <a:pt x="691" y="468"/>
                </a:lnTo>
                <a:lnTo>
                  <a:pt x="691" y="467"/>
                </a:lnTo>
                <a:lnTo>
                  <a:pt x="690" y="467"/>
                </a:lnTo>
                <a:lnTo>
                  <a:pt x="691" y="466"/>
                </a:lnTo>
                <a:lnTo>
                  <a:pt x="691" y="465"/>
                </a:lnTo>
                <a:lnTo>
                  <a:pt x="690" y="465"/>
                </a:lnTo>
                <a:lnTo>
                  <a:pt x="690" y="464"/>
                </a:lnTo>
                <a:lnTo>
                  <a:pt x="691" y="464"/>
                </a:lnTo>
                <a:lnTo>
                  <a:pt x="692" y="464"/>
                </a:lnTo>
                <a:lnTo>
                  <a:pt x="693" y="463"/>
                </a:lnTo>
                <a:lnTo>
                  <a:pt x="694" y="463"/>
                </a:lnTo>
                <a:lnTo>
                  <a:pt x="695" y="463"/>
                </a:lnTo>
                <a:lnTo>
                  <a:pt x="696" y="463"/>
                </a:lnTo>
                <a:lnTo>
                  <a:pt x="697" y="463"/>
                </a:lnTo>
                <a:lnTo>
                  <a:pt x="697" y="462"/>
                </a:lnTo>
                <a:lnTo>
                  <a:pt x="699" y="462"/>
                </a:lnTo>
                <a:lnTo>
                  <a:pt x="699" y="460"/>
                </a:lnTo>
                <a:lnTo>
                  <a:pt x="699" y="459"/>
                </a:lnTo>
                <a:lnTo>
                  <a:pt x="697" y="459"/>
                </a:lnTo>
                <a:lnTo>
                  <a:pt x="697" y="458"/>
                </a:lnTo>
                <a:lnTo>
                  <a:pt x="697" y="457"/>
                </a:lnTo>
                <a:lnTo>
                  <a:pt x="697" y="456"/>
                </a:lnTo>
                <a:lnTo>
                  <a:pt x="696" y="456"/>
                </a:lnTo>
                <a:lnTo>
                  <a:pt x="696" y="455"/>
                </a:lnTo>
                <a:lnTo>
                  <a:pt x="697" y="455"/>
                </a:lnTo>
                <a:lnTo>
                  <a:pt x="696" y="455"/>
                </a:lnTo>
                <a:lnTo>
                  <a:pt x="696" y="454"/>
                </a:lnTo>
                <a:lnTo>
                  <a:pt x="697" y="454"/>
                </a:lnTo>
                <a:lnTo>
                  <a:pt x="697" y="452"/>
                </a:lnTo>
                <a:lnTo>
                  <a:pt x="696" y="452"/>
                </a:lnTo>
                <a:lnTo>
                  <a:pt x="697" y="452"/>
                </a:lnTo>
                <a:lnTo>
                  <a:pt x="697" y="451"/>
                </a:lnTo>
                <a:lnTo>
                  <a:pt x="697" y="450"/>
                </a:lnTo>
                <a:lnTo>
                  <a:pt x="697" y="449"/>
                </a:lnTo>
                <a:lnTo>
                  <a:pt x="696" y="449"/>
                </a:lnTo>
                <a:lnTo>
                  <a:pt x="696" y="448"/>
                </a:lnTo>
                <a:lnTo>
                  <a:pt x="696" y="447"/>
                </a:lnTo>
                <a:lnTo>
                  <a:pt x="696" y="446"/>
                </a:lnTo>
                <a:lnTo>
                  <a:pt x="696" y="445"/>
                </a:lnTo>
                <a:lnTo>
                  <a:pt x="697" y="445"/>
                </a:lnTo>
                <a:lnTo>
                  <a:pt x="699" y="445"/>
                </a:lnTo>
                <a:lnTo>
                  <a:pt x="700" y="445"/>
                </a:lnTo>
                <a:lnTo>
                  <a:pt x="701" y="445"/>
                </a:lnTo>
                <a:lnTo>
                  <a:pt x="702" y="445"/>
                </a:lnTo>
                <a:lnTo>
                  <a:pt x="703" y="445"/>
                </a:lnTo>
                <a:lnTo>
                  <a:pt x="703" y="443"/>
                </a:lnTo>
                <a:lnTo>
                  <a:pt x="704" y="443"/>
                </a:lnTo>
                <a:lnTo>
                  <a:pt x="704" y="442"/>
                </a:lnTo>
                <a:lnTo>
                  <a:pt x="705" y="442"/>
                </a:lnTo>
                <a:lnTo>
                  <a:pt x="707" y="442"/>
                </a:lnTo>
                <a:lnTo>
                  <a:pt x="707" y="441"/>
                </a:lnTo>
                <a:lnTo>
                  <a:pt x="708" y="441"/>
                </a:lnTo>
                <a:lnTo>
                  <a:pt x="708" y="440"/>
                </a:lnTo>
                <a:lnTo>
                  <a:pt x="708" y="439"/>
                </a:lnTo>
                <a:lnTo>
                  <a:pt x="709" y="439"/>
                </a:lnTo>
                <a:lnTo>
                  <a:pt x="709" y="438"/>
                </a:lnTo>
                <a:lnTo>
                  <a:pt x="709" y="437"/>
                </a:lnTo>
                <a:lnTo>
                  <a:pt x="708" y="437"/>
                </a:lnTo>
                <a:lnTo>
                  <a:pt x="707" y="437"/>
                </a:lnTo>
                <a:lnTo>
                  <a:pt x="705" y="437"/>
                </a:lnTo>
                <a:lnTo>
                  <a:pt x="705" y="438"/>
                </a:lnTo>
                <a:lnTo>
                  <a:pt x="705" y="437"/>
                </a:lnTo>
                <a:lnTo>
                  <a:pt x="704" y="437"/>
                </a:lnTo>
                <a:lnTo>
                  <a:pt x="704" y="435"/>
                </a:lnTo>
                <a:lnTo>
                  <a:pt x="703" y="435"/>
                </a:lnTo>
                <a:lnTo>
                  <a:pt x="703" y="434"/>
                </a:lnTo>
                <a:lnTo>
                  <a:pt x="704" y="434"/>
                </a:lnTo>
                <a:lnTo>
                  <a:pt x="704" y="433"/>
                </a:lnTo>
                <a:lnTo>
                  <a:pt x="705" y="433"/>
                </a:lnTo>
                <a:lnTo>
                  <a:pt x="705" y="432"/>
                </a:lnTo>
                <a:lnTo>
                  <a:pt x="705" y="431"/>
                </a:lnTo>
                <a:lnTo>
                  <a:pt x="707" y="431"/>
                </a:lnTo>
                <a:lnTo>
                  <a:pt x="707" y="430"/>
                </a:lnTo>
                <a:lnTo>
                  <a:pt x="705" y="430"/>
                </a:lnTo>
                <a:lnTo>
                  <a:pt x="705" y="429"/>
                </a:lnTo>
                <a:lnTo>
                  <a:pt x="705" y="428"/>
                </a:lnTo>
                <a:lnTo>
                  <a:pt x="704" y="428"/>
                </a:lnTo>
                <a:lnTo>
                  <a:pt x="704" y="426"/>
                </a:lnTo>
                <a:lnTo>
                  <a:pt x="704" y="425"/>
                </a:lnTo>
                <a:lnTo>
                  <a:pt x="704" y="424"/>
                </a:lnTo>
                <a:lnTo>
                  <a:pt x="704" y="423"/>
                </a:lnTo>
                <a:lnTo>
                  <a:pt x="703" y="423"/>
                </a:lnTo>
                <a:lnTo>
                  <a:pt x="703" y="422"/>
                </a:lnTo>
                <a:lnTo>
                  <a:pt x="703" y="421"/>
                </a:lnTo>
                <a:lnTo>
                  <a:pt x="703" y="420"/>
                </a:lnTo>
                <a:lnTo>
                  <a:pt x="703" y="418"/>
                </a:lnTo>
                <a:lnTo>
                  <a:pt x="702" y="418"/>
                </a:lnTo>
                <a:lnTo>
                  <a:pt x="702" y="417"/>
                </a:lnTo>
                <a:lnTo>
                  <a:pt x="701" y="417"/>
                </a:lnTo>
                <a:lnTo>
                  <a:pt x="701" y="416"/>
                </a:lnTo>
                <a:lnTo>
                  <a:pt x="700" y="416"/>
                </a:lnTo>
                <a:lnTo>
                  <a:pt x="701" y="416"/>
                </a:lnTo>
                <a:lnTo>
                  <a:pt x="701" y="415"/>
                </a:lnTo>
                <a:lnTo>
                  <a:pt x="701" y="414"/>
                </a:lnTo>
                <a:lnTo>
                  <a:pt x="701" y="413"/>
                </a:lnTo>
                <a:lnTo>
                  <a:pt x="700" y="412"/>
                </a:lnTo>
                <a:lnTo>
                  <a:pt x="700" y="410"/>
                </a:lnTo>
                <a:lnTo>
                  <a:pt x="699" y="410"/>
                </a:lnTo>
                <a:lnTo>
                  <a:pt x="697" y="409"/>
                </a:lnTo>
                <a:lnTo>
                  <a:pt x="696" y="408"/>
                </a:lnTo>
                <a:lnTo>
                  <a:pt x="697" y="408"/>
                </a:lnTo>
                <a:lnTo>
                  <a:pt x="697" y="407"/>
                </a:lnTo>
                <a:lnTo>
                  <a:pt x="699" y="407"/>
                </a:lnTo>
                <a:lnTo>
                  <a:pt x="700" y="407"/>
                </a:lnTo>
                <a:lnTo>
                  <a:pt x="701" y="407"/>
                </a:lnTo>
                <a:lnTo>
                  <a:pt x="701" y="408"/>
                </a:lnTo>
                <a:lnTo>
                  <a:pt x="702" y="408"/>
                </a:lnTo>
                <a:lnTo>
                  <a:pt x="703" y="408"/>
                </a:lnTo>
                <a:lnTo>
                  <a:pt x="703" y="409"/>
                </a:lnTo>
                <a:lnTo>
                  <a:pt x="704" y="409"/>
                </a:lnTo>
                <a:lnTo>
                  <a:pt x="705" y="409"/>
                </a:lnTo>
                <a:lnTo>
                  <a:pt x="707" y="408"/>
                </a:lnTo>
                <a:lnTo>
                  <a:pt x="707" y="407"/>
                </a:lnTo>
                <a:lnTo>
                  <a:pt x="708" y="407"/>
                </a:lnTo>
                <a:lnTo>
                  <a:pt x="708" y="406"/>
                </a:lnTo>
                <a:lnTo>
                  <a:pt x="708" y="405"/>
                </a:lnTo>
                <a:lnTo>
                  <a:pt x="707" y="405"/>
                </a:lnTo>
                <a:lnTo>
                  <a:pt x="707" y="404"/>
                </a:lnTo>
                <a:lnTo>
                  <a:pt x="707" y="403"/>
                </a:lnTo>
                <a:lnTo>
                  <a:pt x="707" y="401"/>
                </a:lnTo>
                <a:lnTo>
                  <a:pt x="707" y="400"/>
                </a:lnTo>
                <a:lnTo>
                  <a:pt x="707" y="399"/>
                </a:lnTo>
                <a:lnTo>
                  <a:pt x="708" y="399"/>
                </a:lnTo>
                <a:lnTo>
                  <a:pt x="708" y="398"/>
                </a:lnTo>
                <a:lnTo>
                  <a:pt x="709" y="398"/>
                </a:lnTo>
                <a:lnTo>
                  <a:pt x="710" y="398"/>
                </a:lnTo>
                <a:lnTo>
                  <a:pt x="711" y="398"/>
                </a:lnTo>
                <a:lnTo>
                  <a:pt x="711" y="397"/>
                </a:lnTo>
                <a:lnTo>
                  <a:pt x="712" y="397"/>
                </a:lnTo>
                <a:lnTo>
                  <a:pt x="712" y="396"/>
                </a:lnTo>
                <a:lnTo>
                  <a:pt x="713" y="396"/>
                </a:lnTo>
                <a:lnTo>
                  <a:pt x="714" y="396"/>
                </a:lnTo>
                <a:lnTo>
                  <a:pt x="714" y="395"/>
                </a:lnTo>
                <a:lnTo>
                  <a:pt x="716" y="395"/>
                </a:lnTo>
                <a:lnTo>
                  <a:pt x="717" y="395"/>
                </a:lnTo>
                <a:lnTo>
                  <a:pt x="718" y="395"/>
                </a:lnTo>
                <a:lnTo>
                  <a:pt x="718" y="393"/>
                </a:lnTo>
                <a:lnTo>
                  <a:pt x="719" y="393"/>
                </a:lnTo>
                <a:lnTo>
                  <a:pt x="720" y="392"/>
                </a:lnTo>
                <a:lnTo>
                  <a:pt x="720" y="393"/>
                </a:lnTo>
                <a:lnTo>
                  <a:pt x="721" y="393"/>
                </a:lnTo>
                <a:lnTo>
                  <a:pt x="722" y="393"/>
                </a:lnTo>
                <a:lnTo>
                  <a:pt x="722" y="395"/>
                </a:lnTo>
                <a:lnTo>
                  <a:pt x="724" y="395"/>
                </a:lnTo>
                <a:lnTo>
                  <a:pt x="725" y="395"/>
                </a:lnTo>
                <a:lnTo>
                  <a:pt x="725" y="396"/>
                </a:lnTo>
                <a:lnTo>
                  <a:pt x="726" y="396"/>
                </a:lnTo>
                <a:lnTo>
                  <a:pt x="727" y="396"/>
                </a:lnTo>
                <a:lnTo>
                  <a:pt x="728" y="396"/>
                </a:lnTo>
                <a:lnTo>
                  <a:pt x="729" y="396"/>
                </a:lnTo>
                <a:lnTo>
                  <a:pt x="730" y="396"/>
                </a:lnTo>
                <a:lnTo>
                  <a:pt x="730" y="395"/>
                </a:lnTo>
                <a:lnTo>
                  <a:pt x="732" y="395"/>
                </a:lnTo>
                <a:lnTo>
                  <a:pt x="732" y="396"/>
                </a:lnTo>
                <a:lnTo>
                  <a:pt x="733" y="397"/>
                </a:lnTo>
                <a:lnTo>
                  <a:pt x="734" y="397"/>
                </a:lnTo>
                <a:lnTo>
                  <a:pt x="734" y="398"/>
                </a:lnTo>
                <a:lnTo>
                  <a:pt x="735" y="398"/>
                </a:lnTo>
                <a:lnTo>
                  <a:pt x="735" y="399"/>
                </a:lnTo>
                <a:lnTo>
                  <a:pt x="736" y="399"/>
                </a:lnTo>
                <a:lnTo>
                  <a:pt x="736" y="400"/>
                </a:lnTo>
                <a:lnTo>
                  <a:pt x="737" y="400"/>
                </a:lnTo>
                <a:lnTo>
                  <a:pt x="737" y="401"/>
                </a:lnTo>
                <a:lnTo>
                  <a:pt x="737" y="403"/>
                </a:lnTo>
                <a:lnTo>
                  <a:pt x="738" y="403"/>
                </a:lnTo>
                <a:lnTo>
                  <a:pt x="739" y="403"/>
                </a:lnTo>
                <a:lnTo>
                  <a:pt x="739" y="404"/>
                </a:lnTo>
                <a:lnTo>
                  <a:pt x="741" y="404"/>
                </a:lnTo>
                <a:lnTo>
                  <a:pt x="741" y="405"/>
                </a:lnTo>
                <a:lnTo>
                  <a:pt x="742" y="405"/>
                </a:lnTo>
                <a:lnTo>
                  <a:pt x="743" y="405"/>
                </a:lnTo>
                <a:lnTo>
                  <a:pt x="743" y="406"/>
                </a:lnTo>
                <a:lnTo>
                  <a:pt x="743" y="407"/>
                </a:lnTo>
                <a:lnTo>
                  <a:pt x="744" y="407"/>
                </a:lnTo>
                <a:lnTo>
                  <a:pt x="744" y="408"/>
                </a:lnTo>
                <a:lnTo>
                  <a:pt x="744" y="409"/>
                </a:lnTo>
                <a:lnTo>
                  <a:pt x="745" y="409"/>
                </a:lnTo>
                <a:lnTo>
                  <a:pt x="745" y="410"/>
                </a:lnTo>
                <a:lnTo>
                  <a:pt x="745" y="412"/>
                </a:lnTo>
                <a:lnTo>
                  <a:pt x="746" y="412"/>
                </a:lnTo>
                <a:lnTo>
                  <a:pt x="747" y="412"/>
                </a:lnTo>
                <a:lnTo>
                  <a:pt x="747" y="410"/>
                </a:lnTo>
                <a:lnTo>
                  <a:pt x="749" y="410"/>
                </a:lnTo>
                <a:lnTo>
                  <a:pt x="749" y="409"/>
                </a:lnTo>
                <a:lnTo>
                  <a:pt x="750" y="409"/>
                </a:lnTo>
                <a:lnTo>
                  <a:pt x="751" y="409"/>
                </a:lnTo>
                <a:lnTo>
                  <a:pt x="752" y="408"/>
                </a:lnTo>
                <a:lnTo>
                  <a:pt x="752" y="409"/>
                </a:lnTo>
                <a:lnTo>
                  <a:pt x="753" y="408"/>
                </a:lnTo>
                <a:lnTo>
                  <a:pt x="754" y="408"/>
                </a:lnTo>
                <a:lnTo>
                  <a:pt x="755" y="408"/>
                </a:lnTo>
                <a:lnTo>
                  <a:pt x="755" y="407"/>
                </a:lnTo>
                <a:lnTo>
                  <a:pt x="755" y="406"/>
                </a:lnTo>
                <a:lnTo>
                  <a:pt x="754" y="406"/>
                </a:lnTo>
                <a:lnTo>
                  <a:pt x="754" y="405"/>
                </a:lnTo>
                <a:lnTo>
                  <a:pt x="754" y="404"/>
                </a:lnTo>
                <a:lnTo>
                  <a:pt x="754" y="403"/>
                </a:lnTo>
                <a:lnTo>
                  <a:pt x="753" y="403"/>
                </a:lnTo>
                <a:lnTo>
                  <a:pt x="754" y="403"/>
                </a:lnTo>
                <a:lnTo>
                  <a:pt x="754" y="401"/>
                </a:lnTo>
                <a:lnTo>
                  <a:pt x="754" y="400"/>
                </a:lnTo>
                <a:lnTo>
                  <a:pt x="755" y="400"/>
                </a:lnTo>
                <a:lnTo>
                  <a:pt x="755" y="399"/>
                </a:lnTo>
                <a:lnTo>
                  <a:pt x="756" y="399"/>
                </a:lnTo>
                <a:lnTo>
                  <a:pt x="756" y="398"/>
                </a:lnTo>
                <a:lnTo>
                  <a:pt x="758" y="398"/>
                </a:lnTo>
                <a:lnTo>
                  <a:pt x="758" y="397"/>
                </a:lnTo>
                <a:lnTo>
                  <a:pt x="759" y="397"/>
                </a:lnTo>
                <a:lnTo>
                  <a:pt x="760" y="397"/>
                </a:lnTo>
                <a:lnTo>
                  <a:pt x="760" y="396"/>
                </a:lnTo>
                <a:lnTo>
                  <a:pt x="761" y="395"/>
                </a:lnTo>
                <a:lnTo>
                  <a:pt x="761" y="393"/>
                </a:lnTo>
                <a:lnTo>
                  <a:pt x="762" y="393"/>
                </a:lnTo>
                <a:lnTo>
                  <a:pt x="763" y="393"/>
                </a:lnTo>
                <a:lnTo>
                  <a:pt x="763" y="392"/>
                </a:lnTo>
                <a:lnTo>
                  <a:pt x="763" y="391"/>
                </a:lnTo>
                <a:lnTo>
                  <a:pt x="763" y="390"/>
                </a:lnTo>
                <a:lnTo>
                  <a:pt x="764" y="389"/>
                </a:lnTo>
                <a:lnTo>
                  <a:pt x="764" y="388"/>
                </a:lnTo>
                <a:lnTo>
                  <a:pt x="764" y="387"/>
                </a:lnTo>
                <a:lnTo>
                  <a:pt x="764" y="385"/>
                </a:lnTo>
                <a:lnTo>
                  <a:pt x="766" y="385"/>
                </a:lnTo>
                <a:lnTo>
                  <a:pt x="766" y="384"/>
                </a:lnTo>
                <a:lnTo>
                  <a:pt x="767" y="384"/>
                </a:lnTo>
                <a:lnTo>
                  <a:pt x="768" y="384"/>
                </a:lnTo>
                <a:lnTo>
                  <a:pt x="768" y="383"/>
                </a:lnTo>
                <a:lnTo>
                  <a:pt x="768" y="382"/>
                </a:lnTo>
                <a:lnTo>
                  <a:pt x="769" y="382"/>
                </a:lnTo>
                <a:lnTo>
                  <a:pt x="769" y="381"/>
                </a:lnTo>
                <a:lnTo>
                  <a:pt x="769" y="380"/>
                </a:lnTo>
                <a:lnTo>
                  <a:pt x="768" y="380"/>
                </a:lnTo>
                <a:lnTo>
                  <a:pt x="767" y="380"/>
                </a:lnTo>
                <a:lnTo>
                  <a:pt x="766" y="380"/>
                </a:lnTo>
                <a:lnTo>
                  <a:pt x="766" y="379"/>
                </a:lnTo>
                <a:lnTo>
                  <a:pt x="764" y="379"/>
                </a:lnTo>
                <a:lnTo>
                  <a:pt x="764" y="378"/>
                </a:lnTo>
                <a:lnTo>
                  <a:pt x="763" y="378"/>
                </a:lnTo>
                <a:lnTo>
                  <a:pt x="764" y="378"/>
                </a:lnTo>
                <a:lnTo>
                  <a:pt x="764" y="376"/>
                </a:lnTo>
                <a:lnTo>
                  <a:pt x="764" y="375"/>
                </a:lnTo>
                <a:lnTo>
                  <a:pt x="764" y="374"/>
                </a:lnTo>
                <a:lnTo>
                  <a:pt x="764" y="373"/>
                </a:lnTo>
                <a:lnTo>
                  <a:pt x="764" y="372"/>
                </a:lnTo>
                <a:lnTo>
                  <a:pt x="764" y="371"/>
                </a:lnTo>
                <a:lnTo>
                  <a:pt x="766" y="370"/>
                </a:lnTo>
                <a:lnTo>
                  <a:pt x="767" y="370"/>
                </a:lnTo>
                <a:lnTo>
                  <a:pt x="767" y="368"/>
                </a:lnTo>
                <a:lnTo>
                  <a:pt x="767" y="367"/>
                </a:lnTo>
                <a:lnTo>
                  <a:pt x="768" y="367"/>
                </a:lnTo>
                <a:lnTo>
                  <a:pt x="768" y="366"/>
                </a:lnTo>
                <a:lnTo>
                  <a:pt x="768" y="365"/>
                </a:lnTo>
                <a:lnTo>
                  <a:pt x="769" y="365"/>
                </a:lnTo>
                <a:lnTo>
                  <a:pt x="769" y="364"/>
                </a:lnTo>
                <a:lnTo>
                  <a:pt x="769" y="363"/>
                </a:lnTo>
                <a:lnTo>
                  <a:pt x="769" y="364"/>
                </a:lnTo>
                <a:lnTo>
                  <a:pt x="770" y="364"/>
                </a:lnTo>
                <a:lnTo>
                  <a:pt x="770" y="363"/>
                </a:lnTo>
                <a:lnTo>
                  <a:pt x="771" y="363"/>
                </a:lnTo>
                <a:lnTo>
                  <a:pt x="772" y="363"/>
                </a:lnTo>
                <a:lnTo>
                  <a:pt x="773" y="363"/>
                </a:lnTo>
                <a:lnTo>
                  <a:pt x="773" y="362"/>
                </a:lnTo>
                <a:lnTo>
                  <a:pt x="775" y="362"/>
                </a:lnTo>
                <a:lnTo>
                  <a:pt x="775" y="361"/>
                </a:lnTo>
                <a:lnTo>
                  <a:pt x="776" y="361"/>
                </a:lnTo>
                <a:lnTo>
                  <a:pt x="777" y="361"/>
                </a:lnTo>
                <a:lnTo>
                  <a:pt x="777" y="362"/>
                </a:lnTo>
                <a:lnTo>
                  <a:pt x="778" y="362"/>
                </a:lnTo>
                <a:lnTo>
                  <a:pt x="779" y="362"/>
                </a:lnTo>
                <a:lnTo>
                  <a:pt x="779" y="361"/>
                </a:lnTo>
                <a:lnTo>
                  <a:pt x="780" y="361"/>
                </a:lnTo>
                <a:lnTo>
                  <a:pt x="781" y="361"/>
                </a:lnTo>
                <a:lnTo>
                  <a:pt x="781" y="359"/>
                </a:lnTo>
                <a:lnTo>
                  <a:pt x="781" y="358"/>
                </a:lnTo>
                <a:lnTo>
                  <a:pt x="783" y="358"/>
                </a:lnTo>
                <a:lnTo>
                  <a:pt x="784" y="358"/>
                </a:lnTo>
                <a:lnTo>
                  <a:pt x="784" y="357"/>
                </a:lnTo>
                <a:lnTo>
                  <a:pt x="785" y="357"/>
                </a:lnTo>
                <a:lnTo>
                  <a:pt x="785" y="356"/>
                </a:lnTo>
                <a:lnTo>
                  <a:pt x="786" y="356"/>
                </a:lnTo>
                <a:lnTo>
                  <a:pt x="787" y="356"/>
                </a:lnTo>
                <a:lnTo>
                  <a:pt x="787" y="355"/>
                </a:lnTo>
                <a:lnTo>
                  <a:pt x="788" y="355"/>
                </a:lnTo>
                <a:lnTo>
                  <a:pt x="789" y="355"/>
                </a:lnTo>
                <a:lnTo>
                  <a:pt x="789" y="354"/>
                </a:lnTo>
                <a:lnTo>
                  <a:pt x="791" y="354"/>
                </a:lnTo>
                <a:lnTo>
                  <a:pt x="791" y="353"/>
                </a:lnTo>
                <a:lnTo>
                  <a:pt x="792" y="353"/>
                </a:lnTo>
                <a:lnTo>
                  <a:pt x="793" y="353"/>
                </a:lnTo>
                <a:lnTo>
                  <a:pt x="794" y="353"/>
                </a:lnTo>
                <a:lnTo>
                  <a:pt x="795" y="353"/>
                </a:lnTo>
                <a:lnTo>
                  <a:pt x="795" y="351"/>
                </a:lnTo>
                <a:lnTo>
                  <a:pt x="796" y="351"/>
                </a:lnTo>
                <a:lnTo>
                  <a:pt x="796" y="350"/>
                </a:lnTo>
                <a:lnTo>
                  <a:pt x="797" y="350"/>
                </a:lnTo>
                <a:lnTo>
                  <a:pt x="798" y="350"/>
                </a:lnTo>
                <a:lnTo>
                  <a:pt x="798" y="349"/>
                </a:lnTo>
                <a:lnTo>
                  <a:pt x="798" y="348"/>
                </a:lnTo>
                <a:lnTo>
                  <a:pt x="798" y="347"/>
                </a:lnTo>
                <a:lnTo>
                  <a:pt x="798" y="346"/>
                </a:lnTo>
                <a:lnTo>
                  <a:pt x="800" y="346"/>
                </a:lnTo>
                <a:lnTo>
                  <a:pt x="801" y="346"/>
                </a:lnTo>
                <a:lnTo>
                  <a:pt x="802" y="346"/>
                </a:lnTo>
                <a:lnTo>
                  <a:pt x="803" y="346"/>
                </a:lnTo>
                <a:lnTo>
                  <a:pt x="803" y="345"/>
                </a:lnTo>
                <a:lnTo>
                  <a:pt x="804" y="345"/>
                </a:lnTo>
                <a:lnTo>
                  <a:pt x="804" y="343"/>
                </a:lnTo>
                <a:lnTo>
                  <a:pt x="805" y="343"/>
                </a:lnTo>
                <a:lnTo>
                  <a:pt x="805" y="342"/>
                </a:lnTo>
                <a:lnTo>
                  <a:pt x="806" y="342"/>
                </a:lnTo>
                <a:lnTo>
                  <a:pt x="808" y="342"/>
                </a:lnTo>
                <a:lnTo>
                  <a:pt x="808" y="341"/>
                </a:lnTo>
                <a:lnTo>
                  <a:pt x="809" y="341"/>
                </a:lnTo>
                <a:lnTo>
                  <a:pt x="810" y="341"/>
                </a:lnTo>
                <a:lnTo>
                  <a:pt x="811" y="341"/>
                </a:lnTo>
                <a:lnTo>
                  <a:pt x="811" y="340"/>
                </a:lnTo>
                <a:lnTo>
                  <a:pt x="812" y="340"/>
                </a:lnTo>
                <a:lnTo>
                  <a:pt x="812" y="339"/>
                </a:lnTo>
                <a:lnTo>
                  <a:pt x="813" y="339"/>
                </a:lnTo>
                <a:lnTo>
                  <a:pt x="813" y="338"/>
                </a:lnTo>
                <a:lnTo>
                  <a:pt x="813" y="337"/>
                </a:lnTo>
                <a:lnTo>
                  <a:pt x="814" y="337"/>
                </a:lnTo>
                <a:lnTo>
                  <a:pt x="814" y="336"/>
                </a:lnTo>
                <a:lnTo>
                  <a:pt x="815" y="336"/>
                </a:lnTo>
                <a:lnTo>
                  <a:pt x="817" y="334"/>
                </a:lnTo>
                <a:lnTo>
                  <a:pt x="818" y="334"/>
                </a:lnTo>
                <a:lnTo>
                  <a:pt x="819" y="334"/>
                </a:lnTo>
                <a:lnTo>
                  <a:pt x="819" y="333"/>
                </a:lnTo>
                <a:lnTo>
                  <a:pt x="820" y="333"/>
                </a:lnTo>
                <a:lnTo>
                  <a:pt x="820" y="332"/>
                </a:lnTo>
                <a:lnTo>
                  <a:pt x="821" y="332"/>
                </a:lnTo>
                <a:lnTo>
                  <a:pt x="821" y="331"/>
                </a:lnTo>
                <a:lnTo>
                  <a:pt x="822" y="331"/>
                </a:lnTo>
                <a:lnTo>
                  <a:pt x="823" y="331"/>
                </a:lnTo>
                <a:lnTo>
                  <a:pt x="825" y="331"/>
                </a:lnTo>
                <a:lnTo>
                  <a:pt x="825" y="330"/>
                </a:lnTo>
                <a:lnTo>
                  <a:pt x="826" y="330"/>
                </a:lnTo>
                <a:lnTo>
                  <a:pt x="827" y="329"/>
                </a:lnTo>
                <a:lnTo>
                  <a:pt x="828" y="329"/>
                </a:lnTo>
                <a:lnTo>
                  <a:pt x="829" y="329"/>
                </a:lnTo>
                <a:lnTo>
                  <a:pt x="830" y="329"/>
                </a:lnTo>
                <a:lnTo>
                  <a:pt x="831" y="329"/>
                </a:lnTo>
                <a:lnTo>
                  <a:pt x="831" y="328"/>
                </a:lnTo>
                <a:lnTo>
                  <a:pt x="832" y="328"/>
                </a:lnTo>
                <a:lnTo>
                  <a:pt x="832" y="326"/>
                </a:lnTo>
                <a:lnTo>
                  <a:pt x="834" y="326"/>
                </a:lnTo>
                <a:lnTo>
                  <a:pt x="834" y="325"/>
                </a:lnTo>
                <a:lnTo>
                  <a:pt x="835" y="325"/>
                </a:lnTo>
                <a:lnTo>
                  <a:pt x="836" y="324"/>
                </a:lnTo>
                <a:lnTo>
                  <a:pt x="837" y="324"/>
                </a:lnTo>
                <a:lnTo>
                  <a:pt x="837" y="323"/>
                </a:lnTo>
                <a:lnTo>
                  <a:pt x="838" y="323"/>
                </a:lnTo>
                <a:lnTo>
                  <a:pt x="839" y="323"/>
                </a:lnTo>
                <a:lnTo>
                  <a:pt x="840" y="323"/>
                </a:lnTo>
                <a:lnTo>
                  <a:pt x="840" y="324"/>
                </a:lnTo>
                <a:lnTo>
                  <a:pt x="840" y="325"/>
                </a:lnTo>
                <a:lnTo>
                  <a:pt x="842" y="325"/>
                </a:lnTo>
                <a:lnTo>
                  <a:pt x="843" y="325"/>
                </a:lnTo>
                <a:lnTo>
                  <a:pt x="843" y="326"/>
                </a:lnTo>
                <a:lnTo>
                  <a:pt x="844" y="326"/>
                </a:lnTo>
                <a:lnTo>
                  <a:pt x="844" y="328"/>
                </a:lnTo>
                <a:lnTo>
                  <a:pt x="845" y="328"/>
                </a:lnTo>
                <a:lnTo>
                  <a:pt x="845" y="329"/>
                </a:lnTo>
                <a:lnTo>
                  <a:pt x="846" y="329"/>
                </a:lnTo>
                <a:lnTo>
                  <a:pt x="847" y="329"/>
                </a:lnTo>
                <a:lnTo>
                  <a:pt x="847" y="330"/>
                </a:lnTo>
                <a:lnTo>
                  <a:pt x="847" y="331"/>
                </a:lnTo>
                <a:lnTo>
                  <a:pt x="847" y="332"/>
                </a:lnTo>
                <a:lnTo>
                  <a:pt x="847" y="333"/>
                </a:lnTo>
                <a:lnTo>
                  <a:pt x="847" y="334"/>
                </a:lnTo>
                <a:lnTo>
                  <a:pt x="847" y="336"/>
                </a:lnTo>
                <a:lnTo>
                  <a:pt x="847" y="334"/>
                </a:lnTo>
                <a:lnTo>
                  <a:pt x="848" y="334"/>
                </a:lnTo>
                <a:lnTo>
                  <a:pt x="848" y="336"/>
                </a:lnTo>
                <a:lnTo>
                  <a:pt x="850" y="336"/>
                </a:lnTo>
                <a:lnTo>
                  <a:pt x="851" y="336"/>
                </a:lnTo>
                <a:lnTo>
                  <a:pt x="851" y="337"/>
                </a:lnTo>
                <a:lnTo>
                  <a:pt x="852" y="337"/>
                </a:lnTo>
                <a:lnTo>
                  <a:pt x="852" y="338"/>
                </a:lnTo>
                <a:lnTo>
                  <a:pt x="853" y="338"/>
                </a:lnTo>
                <a:lnTo>
                  <a:pt x="853" y="339"/>
                </a:lnTo>
                <a:lnTo>
                  <a:pt x="854" y="339"/>
                </a:lnTo>
                <a:lnTo>
                  <a:pt x="855" y="339"/>
                </a:lnTo>
                <a:lnTo>
                  <a:pt x="855" y="340"/>
                </a:lnTo>
                <a:lnTo>
                  <a:pt x="855" y="341"/>
                </a:lnTo>
                <a:lnTo>
                  <a:pt x="856" y="341"/>
                </a:lnTo>
                <a:lnTo>
                  <a:pt x="857" y="341"/>
                </a:lnTo>
                <a:lnTo>
                  <a:pt x="859" y="341"/>
                </a:lnTo>
                <a:lnTo>
                  <a:pt x="860" y="341"/>
                </a:lnTo>
                <a:lnTo>
                  <a:pt x="860" y="342"/>
                </a:lnTo>
                <a:lnTo>
                  <a:pt x="861" y="342"/>
                </a:lnTo>
                <a:lnTo>
                  <a:pt x="861" y="343"/>
                </a:lnTo>
                <a:lnTo>
                  <a:pt x="861" y="345"/>
                </a:lnTo>
                <a:lnTo>
                  <a:pt x="860" y="345"/>
                </a:lnTo>
                <a:lnTo>
                  <a:pt x="860" y="346"/>
                </a:lnTo>
                <a:lnTo>
                  <a:pt x="859" y="346"/>
                </a:lnTo>
                <a:lnTo>
                  <a:pt x="857" y="346"/>
                </a:lnTo>
                <a:lnTo>
                  <a:pt x="857" y="347"/>
                </a:lnTo>
                <a:lnTo>
                  <a:pt x="856" y="347"/>
                </a:lnTo>
                <a:lnTo>
                  <a:pt x="856" y="348"/>
                </a:lnTo>
                <a:lnTo>
                  <a:pt x="855" y="348"/>
                </a:lnTo>
                <a:lnTo>
                  <a:pt x="855" y="349"/>
                </a:lnTo>
                <a:lnTo>
                  <a:pt x="854" y="349"/>
                </a:lnTo>
                <a:lnTo>
                  <a:pt x="854" y="350"/>
                </a:lnTo>
                <a:lnTo>
                  <a:pt x="854" y="351"/>
                </a:lnTo>
                <a:lnTo>
                  <a:pt x="854" y="353"/>
                </a:lnTo>
                <a:lnTo>
                  <a:pt x="855" y="353"/>
                </a:lnTo>
                <a:lnTo>
                  <a:pt x="854" y="353"/>
                </a:lnTo>
                <a:lnTo>
                  <a:pt x="854" y="354"/>
                </a:lnTo>
                <a:lnTo>
                  <a:pt x="853" y="354"/>
                </a:lnTo>
                <a:lnTo>
                  <a:pt x="852" y="354"/>
                </a:lnTo>
                <a:lnTo>
                  <a:pt x="852" y="355"/>
                </a:lnTo>
                <a:lnTo>
                  <a:pt x="852" y="356"/>
                </a:lnTo>
                <a:lnTo>
                  <a:pt x="852" y="357"/>
                </a:lnTo>
                <a:lnTo>
                  <a:pt x="853" y="357"/>
                </a:lnTo>
                <a:lnTo>
                  <a:pt x="853" y="358"/>
                </a:lnTo>
                <a:lnTo>
                  <a:pt x="852" y="358"/>
                </a:lnTo>
                <a:lnTo>
                  <a:pt x="852" y="359"/>
                </a:lnTo>
                <a:lnTo>
                  <a:pt x="851" y="359"/>
                </a:lnTo>
                <a:lnTo>
                  <a:pt x="851" y="361"/>
                </a:lnTo>
                <a:lnTo>
                  <a:pt x="850" y="361"/>
                </a:lnTo>
                <a:lnTo>
                  <a:pt x="850" y="362"/>
                </a:lnTo>
                <a:lnTo>
                  <a:pt x="848" y="362"/>
                </a:lnTo>
                <a:lnTo>
                  <a:pt x="848" y="363"/>
                </a:lnTo>
                <a:lnTo>
                  <a:pt x="848" y="364"/>
                </a:lnTo>
                <a:lnTo>
                  <a:pt x="848" y="365"/>
                </a:lnTo>
                <a:lnTo>
                  <a:pt x="850" y="365"/>
                </a:lnTo>
                <a:lnTo>
                  <a:pt x="850" y="366"/>
                </a:lnTo>
                <a:lnTo>
                  <a:pt x="850" y="367"/>
                </a:lnTo>
                <a:lnTo>
                  <a:pt x="851" y="368"/>
                </a:lnTo>
                <a:lnTo>
                  <a:pt x="852" y="368"/>
                </a:lnTo>
                <a:lnTo>
                  <a:pt x="853" y="368"/>
                </a:lnTo>
                <a:lnTo>
                  <a:pt x="853" y="370"/>
                </a:lnTo>
                <a:lnTo>
                  <a:pt x="853" y="371"/>
                </a:lnTo>
                <a:lnTo>
                  <a:pt x="854" y="371"/>
                </a:lnTo>
                <a:lnTo>
                  <a:pt x="854" y="372"/>
                </a:lnTo>
                <a:lnTo>
                  <a:pt x="853" y="373"/>
                </a:lnTo>
                <a:lnTo>
                  <a:pt x="853" y="374"/>
                </a:lnTo>
                <a:lnTo>
                  <a:pt x="853" y="375"/>
                </a:lnTo>
                <a:lnTo>
                  <a:pt x="852" y="375"/>
                </a:lnTo>
                <a:lnTo>
                  <a:pt x="852" y="376"/>
                </a:lnTo>
                <a:lnTo>
                  <a:pt x="852" y="378"/>
                </a:lnTo>
                <a:lnTo>
                  <a:pt x="852" y="379"/>
                </a:lnTo>
                <a:lnTo>
                  <a:pt x="851" y="379"/>
                </a:lnTo>
                <a:lnTo>
                  <a:pt x="851" y="380"/>
                </a:lnTo>
                <a:lnTo>
                  <a:pt x="851" y="381"/>
                </a:lnTo>
                <a:lnTo>
                  <a:pt x="851" y="382"/>
                </a:lnTo>
                <a:lnTo>
                  <a:pt x="851" y="383"/>
                </a:lnTo>
                <a:lnTo>
                  <a:pt x="851" y="384"/>
                </a:lnTo>
                <a:lnTo>
                  <a:pt x="852" y="384"/>
                </a:lnTo>
                <a:lnTo>
                  <a:pt x="853" y="384"/>
                </a:lnTo>
                <a:lnTo>
                  <a:pt x="854" y="384"/>
                </a:lnTo>
                <a:lnTo>
                  <a:pt x="855" y="384"/>
                </a:lnTo>
                <a:lnTo>
                  <a:pt x="855" y="385"/>
                </a:lnTo>
                <a:lnTo>
                  <a:pt x="856" y="385"/>
                </a:lnTo>
                <a:lnTo>
                  <a:pt x="857" y="385"/>
                </a:lnTo>
                <a:lnTo>
                  <a:pt x="859" y="385"/>
                </a:lnTo>
                <a:lnTo>
                  <a:pt x="859" y="384"/>
                </a:lnTo>
                <a:lnTo>
                  <a:pt x="860" y="384"/>
                </a:lnTo>
                <a:lnTo>
                  <a:pt x="861" y="384"/>
                </a:lnTo>
                <a:lnTo>
                  <a:pt x="862" y="385"/>
                </a:lnTo>
                <a:lnTo>
                  <a:pt x="863" y="385"/>
                </a:lnTo>
                <a:lnTo>
                  <a:pt x="864" y="385"/>
                </a:lnTo>
                <a:lnTo>
                  <a:pt x="865" y="385"/>
                </a:lnTo>
                <a:lnTo>
                  <a:pt x="867" y="385"/>
                </a:lnTo>
                <a:lnTo>
                  <a:pt x="868" y="385"/>
                </a:lnTo>
                <a:lnTo>
                  <a:pt x="868" y="387"/>
                </a:lnTo>
                <a:lnTo>
                  <a:pt x="868" y="388"/>
                </a:lnTo>
                <a:lnTo>
                  <a:pt x="868" y="389"/>
                </a:lnTo>
                <a:lnTo>
                  <a:pt x="869" y="389"/>
                </a:lnTo>
                <a:lnTo>
                  <a:pt x="869" y="390"/>
                </a:lnTo>
                <a:lnTo>
                  <a:pt x="870" y="390"/>
                </a:lnTo>
                <a:lnTo>
                  <a:pt x="871" y="390"/>
                </a:lnTo>
                <a:lnTo>
                  <a:pt x="872" y="391"/>
                </a:lnTo>
                <a:lnTo>
                  <a:pt x="873" y="391"/>
                </a:lnTo>
                <a:lnTo>
                  <a:pt x="874" y="391"/>
                </a:lnTo>
                <a:lnTo>
                  <a:pt x="876" y="391"/>
                </a:lnTo>
                <a:lnTo>
                  <a:pt x="876" y="392"/>
                </a:lnTo>
                <a:lnTo>
                  <a:pt x="877" y="392"/>
                </a:lnTo>
                <a:lnTo>
                  <a:pt x="877" y="391"/>
                </a:lnTo>
                <a:lnTo>
                  <a:pt x="878" y="391"/>
                </a:lnTo>
                <a:lnTo>
                  <a:pt x="878" y="390"/>
                </a:lnTo>
                <a:lnTo>
                  <a:pt x="879" y="390"/>
                </a:lnTo>
                <a:lnTo>
                  <a:pt x="879" y="389"/>
                </a:lnTo>
                <a:lnTo>
                  <a:pt x="879" y="388"/>
                </a:lnTo>
                <a:lnTo>
                  <a:pt x="880" y="388"/>
                </a:lnTo>
                <a:lnTo>
                  <a:pt x="880" y="387"/>
                </a:lnTo>
                <a:lnTo>
                  <a:pt x="881" y="387"/>
                </a:lnTo>
                <a:lnTo>
                  <a:pt x="881" y="385"/>
                </a:lnTo>
                <a:lnTo>
                  <a:pt x="882" y="385"/>
                </a:lnTo>
                <a:lnTo>
                  <a:pt x="884" y="385"/>
                </a:lnTo>
                <a:lnTo>
                  <a:pt x="884" y="384"/>
                </a:lnTo>
                <a:lnTo>
                  <a:pt x="885" y="384"/>
                </a:lnTo>
                <a:lnTo>
                  <a:pt x="885" y="383"/>
                </a:lnTo>
                <a:lnTo>
                  <a:pt x="886" y="383"/>
                </a:lnTo>
                <a:lnTo>
                  <a:pt x="887" y="383"/>
                </a:lnTo>
                <a:lnTo>
                  <a:pt x="888" y="383"/>
                </a:lnTo>
                <a:lnTo>
                  <a:pt x="888" y="382"/>
                </a:lnTo>
                <a:lnTo>
                  <a:pt x="889" y="382"/>
                </a:lnTo>
                <a:lnTo>
                  <a:pt x="890" y="381"/>
                </a:lnTo>
                <a:lnTo>
                  <a:pt x="892" y="381"/>
                </a:lnTo>
                <a:lnTo>
                  <a:pt x="893" y="381"/>
                </a:lnTo>
                <a:lnTo>
                  <a:pt x="893" y="382"/>
                </a:lnTo>
                <a:lnTo>
                  <a:pt x="894" y="382"/>
                </a:lnTo>
                <a:lnTo>
                  <a:pt x="894" y="381"/>
                </a:lnTo>
                <a:lnTo>
                  <a:pt x="895" y="381"/>
                </a:lnTo>
                <a:lnTo>
                  <a:pt x="895" y="380"/>
                </a:lnTo>
                <a:lnTo>
                  <a:pt x="896" y="380"/>
                </a:lnTo>
                <a:lnTo>
                  <a:pt x="896" y="379"/>
                </a:lnTo>
                <a:lnTo>
                  <a:pt x="897" y="379"/>
                </a:lnTo>
                <a:lnTo>
                  <a:pt x="898" y="379"/>
                </a:lnTo>
                <a:lnTo>
                  <a:pt x="899" y="379"/>
                </a:lnTo>
                <a:lnTo>
                  <a:pt x="901" y="379"/>
                </a:lnTo>
                <a:lnTo>
                  <a:pt x="901" y="378"/>
                </a:lnTo>
                <a:lnTo>
                  <a:pt x="902" y="378"/>
                </a:lnTo>
                <a:lnTo>
                  <a:pt x="903" y="378"/>
                </a:lnTo>
                <a:lnTo>
                  <a:pt x="904" y="378"/>
                </a:lnTo>
                <a:lnTo>
                  <a:pt x="904" y="376"/>
                </a:lnTo>
                <a:lnTo>
                  <a:pt x="904" y="375"/>
                </a:lnTo>
                <a:lnTo>
                  <a:pt x="905" y="375"/>
                </a:lnTo>
                <a:lnTo>
                  <a:pt x="906" y="374"/>
                </a:lnTo>
                <a:lnTo>
                  <a:pt x="906" y="373"/>
                </a:lnTo>
                <a:lnTo>
                  <a:pt x="907" y="373"/>
                </a:lnTo>
                <a:lnTo>
                  <a:pt x="909" y="373"/>
                </a:lnTo>
                <a:lnTo>
                  <a:pt x="909" y="372"/>
                </a:lnTo>
                <a:lnTo>
                  <a:pt x="910" y="372"/>
                </a:lnTo>
                <a:lnTo>
                  <a:pt x="910" y="371"/>
                </a:lnTo>
                <a:lnTo>
                  <a:pt x="911" y="371"/>
                </a:lnTo>
                <a:lnTo>
                  <a:pt x="911" y="370"/>
                </a:lnTo>
                <a:lnTo>
                  <a:pt x="912" y="370"/>
                </a:lnTo>
                <a:lnTo>
                  <a:pt x="912" y="368"/>
                </a:lnTo>
                <a:lnTo>
                  <a:pt x="913" y="368"/>
                </a:lnTo>
                <a:lnTo>
                  <a:pt x="914" y="368"/>
                </a:lnTo>
                <a:lnTo>
                  <a:pt x="914" y="367"/>
                </a:lnTo>
                <a:lnTo>
                  <a:pt x="914" y="366"/>
                </a:lnTo>
                <a:lnTo>
                  <a:pt x="914" y="365"/>
                </a:lnTo>
                <a:lnTo>
                  <a:pt x="915" y="365"/>
                </a:lnTo>
                <a:lnTo>
                  <a:pt x="916" y="365"/>
                </a:lnTo>
                <a:lnTo>
                  <a:pt x="918" y="365"/>
                </a:lnTo>
                <a:lnTo>
                  <a:pt x="919" y="364"/>
                </a:lnTo>
                <a:lnTo>
                  <a:pt x="920" y="363"/>
                </a:lnTo>
                <a:lnTo>
                  <a:pt x="920" y="362"/>
                </a:lnTo>
                <a:lnTo>
                  <a:pt x="921" y="362"/>
                </a:lnTo>
                <a:lnTo>
                  <a:pt x="922" y="362"/>
                </a:lnTo>
                <a:lnTo>
                  <a:pt x="922" y="361"/>
                </a:lnTo>
                <a:lnTo>
                  <a:pt x="923" y="361"/>
                </a:lnTo>
                <a:lnTo>
                  <a:pt x="923" y="359"/>
                </a:lnTo>
                <a:lnTo>
                  <a:pt x="924" y="359"/>
                </a:lnTo>
                <a:lnTo>
                  <a:pt x="926" y="359"/>
                </a:lnTo>
                <a:lnTo>
                  <a:pt x="926" y="358"/>
                </a:lnTo>
                <a:lnTo>
                  <a:pt x="927" y="358"/>
                </a:lnTo>
                <a:lnTo>
                  <a:pt x="927" y="357"/>
                </a:lnTo>
                <a:lnTo>
                  <a:pt x="927" y="356"/>
                </a:lnTo>
                <a:lnTo>
                  <a:pt x="928" y="356"/>
                </a:lnTo>
                <a:lnTo>
                  <a:pt x="928" y="355"/>
                </a:lnTo>
                <a:lnTo>
                  <a:pt x="929" y="354"/>
                </a:lnTo>
                <a:lnTo>
                  <a:pt x="929" y="351"/>
                </a:lnTo>
                <a:lnTo>
                  <a:pt x="930" y="349"/>
                </a:lnTo>
                <a:lnTo>
                  <a:pt x="931" y="349"/>
                </a:lnTo>
                <a:lnTo>
                  <a:pt x="931" y="348"/>
                </a:lnTo>
                <a:lnTo>
                  <a:pt x="932" y="347"/>
                </a:lnTo>
                <a:lnTo>
                  <a:pt x="932" y="346"/>
                </a:lnTo>
                <a:lnTo>
                  <a:pt x="933" y="346"/>
                </a:lnTo>
                <a:lnTo>
                  <a:pt x="933" y="345"/>
                </a:lnTo>
                <a:lnTo>
                  <a:pt x="933" y="343"/>
                </a:lnTo>
                <a:lnTo>
                  <a:pt x="935" y="342"/>
                </a:lnTo>
                <a:lnTo>
                  <a:pt x="935" y="341"/>
                </a:lnTo>
                <a:lnTo>
                  <a:pt x="936" y="341"/>
                </a:lnTo>
                <a:lnTo>
                  <a:pt x="936" y="340"/>
                </a:lnTo>
                <a:lnTo>
                  <a:pt x="937" y="339"/>
                </a:lnTo>
                <a:lnTo>
                  <a:pt x="937" y="338"/>
                </a:lnTo>
                <a:lnTo>
                  <a:pt x="938" y="337"/>
                </a:lnTo>
                <a:lnTo>
                  <a:pt x="938" y="336"/>
                </a:lnTo>
                <a:lnTo>
                  <a:pt x="939" y="333"/>
                </a:lnTo>
                <a:lnTo>
                  <a:pt x="940" y="333"/>
                </a:lnTo>
                <a:lnTo>
                  <a:pt x="940" y="332"/>
                </a:lnTo>
                <a:lnTo>
                  <a:pt x="940" y="331"/>
                </a:lnTo>
                <a:lnTo>
                  <a:pt x="941" y="331"/>
                </a:lnTo>
                <a:lnTo>
                  <a:pt x="941" y="330"/>
                </a:lnTo>
                <a:lnTo>
                  <a:pt x="941" y="329"/>
                </a:lnTo>
                <a:lnTo>
                  <a:pt x="943" y="329"/>
                </a:lnTo>
                <a:lnTo>
                  <a:pt x="943" y="328"/>
                </a:lnTo>
                <a:lnTo>
                  <a:pt x="943" y="326"/>
                </a:lnTo>
                <a:lnTo>
                  <a:pt x="944" y="326"/>
                </a:lnTo>
                <a:lnTo>
                  <a:pt x="944" y="325"/>
                </a:lnTo>
                <a:lnTo>
                  <a:pt x="945" y="324"/>
                </a:lnTo>
                <a:lnTo>
                  <a:pt x="945" y="323"/>
                </a:lnTo>
                <a:lnTo>
                  <a:pt x="946" y="322"/>
                </a:lnTo>
                <a:lnTo>
                  <a:pt x="946" y="321"/>
                </a:lnTo>
                <a:lnTo>
                  <a:pt x="947" y="321"/>
                </a:lnTo>
                <a:lnTo>
                  <a:pt x="947" y="320"/>
                </a:lnTo>
                <a:lnTo>
                  <a:pt x="947" y="318"/>
                </a:lnTo>
                <a:lnTo>
                  <a:pt x="948" y="318"/>
                </a:lnTo>
                <a:lnTo>
                  <a:pt x="948" y="317"/>
                </a:lnTo>
                <a:lnTo>
                  <a:pt x="948" y="316"/>
                </a:lnTo>
                <a:lnTo>
                  <a:pt x="949" y="316"/>
                </a:lnTo>
                <a:lnTo>
                  <a:pt x="949" y="315"/>
                </a:lnTo>
                <a:lnTo>
                  <a:pt x="949" y="314"/>
                </a:lnTo>
                <a:lnTo>
                  <a:pt x="951" y="314"/>
                </a:lnTo>
                <a:lnTo>
                  <a:pt x="951" y="313"/>
                </a:lnTo>
                <a:lnTo>
                  <a:pt x="952" y="313"/>
                </a:lnTo>
                <a:lnTo>
                  <a:pt x="952" y="312"/>
                </a:lnTo>
                <a:lnTo>
                  <a:pt x="953" y="312"/>
                </a:lnTo>
                <a:lnTo>
                  <a:pt x="953" y="311"/>
                </a:lnTo>
                <a:lnTo>
                  <a:pt x="954" y="311"/>
                </a:lnTo>
                <a:lnTo>
                  <a:pt x="954" y="309"/>
                </a:lnTo>
                <a:lnTo>
                  <a:pt x="955" y="309"/>
                </a:lnTo>
                <a:lnTo>
                  <a:pt x="955" y="308"/>
                </a:lnTo>
                <a:lnTo>
                  <a:pt x="956" y="308"/>
                </a:lnTo>
                <a:lnTo>
                  <a:pt x="957" y="307"/>
                </a:lnTo>
                <a:lnTo>
                  <a:pt x="958" y="306"/>
                </a:lnTo>
                <a:lnTo>
                  <a:pt x="960" y="306"/>
                </a:lnTo>
                <a:lnTo>
                  <a:pt x="960" y="305"/>
                </a:lnTo>
                <a:lnTo>
                  <a:pt x="961" y="305"/>
                </a:lnTo>
                <a:lnTo>
                  <a:pt x="961" y="304"/>
                </a:lnTo>
                <a:lnTo>
                  <a:pt x="962" y="304"/>
                </a:lnTo>
                <a:lnTo>
                  <a:pt x="963" y="304"/>
                </a:lnTo>
                <a:lnTo>
                  <a:pt x="963" y="303"/>
                </a:lnTo>
                <a:lnTo>
                  <a:pt x="964" y="303"/>
                </a:lnTo>
                <a:lnTo>
                  <a:pt x="965" y="303"/>
                </a:lnTo>
                <a:lnTo>
                  <a:pt x="965" y="301"/>
                </a:lnTo>
                <a:lnTo>
                  <a:pt x="966" y="301"/>
                </a:lnTo>
                <a:lnTo>
                  <a:pt x="966" y="300"/>
                </a:lnTo>
                <a:lnTo>
                  <a:pt x="968" y="299"/>
                </a:lnTo>
                <a:lnTo>
                  <a:pt x="969" y="298"/>
                </a:lnTo>
                <a:lnTo>
                  <a:pt x="970" y="298"/>
                </a:lnTo>
                <a:lnTo>
                  <a:pt x="971" y="298"/>
                </a:lnTo>
                <a:lnTo>
                  <a:pt x="972" y="298"/>
                </a:lnTo>
                <a:lnTo>
                  <a:pt x="973" y="298"/>
                </a:lnTo>
                <a:lnTo>
                  <a:pt x="973" y="297"/>
                </a:lnTo>
                <a:lnTo>
                  <a:pt x="974" y="297"/>
                </a:lnTo>
                <a:lnTo>
                  <a:pt x="974" y="296"/>
                </a:lnTo>
                <a:lnTo>
                  <a:pt x="975" y="296"/>
                </a:lnTo>
                <a:lnTo>
                  <a:pt x="975" y="295"/>
                </a:lnTo>
                <a:lnTo>
                  <a:pt x="977" y="295"/>
                </a:lnTo>
                <a:lnTo>
                  <a:pt x="977" y="293"/>
                </a:lnTo>
                <a:lnTo>
                  <a:pt x="978" y="293"/>
                </a:lnTo>
                <a:lnTo>
                  <a:pt x="978" y="292"/>
                </a:lnTo>
                <a:lnTo>
                  <a:pt x="979" y="292"/>
                </a:lnTo>
                <a:lnTo>
                  <a:pt x="980" y="292"/>
                </a:lnTo>
                <a:lnTo>
                  <a:pt x="980" y="291"/>
                </a:lnTo>
                <a:lnTo>
                  <a:pt x="981" y="292"/>
                </a:lnTo>
                <a:lnTo>
                  <a:pt x="982" y="292"/>
                </a:lnTo>
                <a:lnTo>
                  <a:pt x="983" y="292"/>
                </a:lnTo>
                <a:lnTo>
                  <a:pt x="985" y="292"/>
                </a:lnTo>
                <a:lnTo>
                  <a:pt x="985" y="293"/>
                </a:lnTo>
                <a:lnTo>
                  <a:pt x="986" y="293"/>
                </a:lnTo>
                <a:lnTo>
                  <a:pt x="987" y="293"/>
                </a:lnTo>
                <a:lnTo>
                  <a:pt x="988" y="293"/>
                </a:lnTo>
                <a:lnTo>
                  <a:pt x="988" y="292"/>
                </a:lnTo>
                <a:lnTo>
                  <a:pt x="989" y="292"/>
                </a:lnTo>
                <a:lnTo>
                  <a:pt x="989" y="291"/>
                </a:lnTo>
                <a:lnTo>
                  <a:pt x="990" y="291"/>
                </a:lnTo>
                <a:lnTo>
                  <a:pt x="991" y="291"/>
                </a:lnTo>
                <a:lnTo>
                  <a:pt x="992" y="291"/>
                </a:lnTo>
                <a:lnTo>
                  <a:pt x="992" y="290"/>
                </a:lnTo>
                <a:lnTo>
                  <a:pt x="994" y="290"/>
                </a:lnTo>
                <a:lnTo>
                  <a:pt x="995" y="290"/>
                </a:lnTo>
                <a:lnTo>
                  <a:pt x="996" y="290"/>
                </a:lnTo>
                <a:lnTo>
                  <a:pt x="996" y="289"/>
                </a:lnTo>
                <a:lnTo>
                  <a:pt x="997" y="289"/>
                </a:lnTo>
                <a:lnTo>
                  <a:pt x="998" y="289"/>
                </a:lnTo>
                <a:lnTo>
                  <a:pt x="998" y="288"/>
                </a:lnTo>
                <a:lnTo>
                  <a:pt x="999" y="287"/>
                </a:lnTo>
                <a:lnTo>
                  <a:pt x="1000" y="287"/>
                </a:lnTo>
                <a:lnTo>
                  <a:pt x="1000" y="286"/>
                </a:lnTo>
                <a:lnTo>
                  <a:pt x="1002" y="286"/>
                </a:lnTo>
                <a:lnTo>
                  <a:pt x="1002" y="284"/>
                </a:lnTo>
                <a:lnTo>
                  <a:pt x="1003" y="284"/>
                </a:lnTo>
                <a:lnTo>
                  <a:pt x="1003" y="283"/>
                </a:lnTo>
                <a:lnTo>
                  <a:pt x="1004" y="283"/>
                </a:lnTo>
                <a:lnTo>
                  <a:pt x="1005" y="282"/>
                </a:lnTo>
                <a:lnTo>
                  <a:pt x="1006" y="282"/>
                </a:lnTo>
                <a:lnTo>
                  <a:pt x="1007" y="282"/>
                </a:lnTo>
                <a:lnTo>
                  <a:pt x="1007" y="281"/>
                </a:lnTo>
                <a:lnTo>
                  <a:pt x="1008" y="281"/>
                </a:lnTo>
                <a:lnTo>
                  <a:pt x="1010" y="281"/>
                </a:lnTo>
                <a:lnTo>
                  <a:pt x="1011" y="280"/>
                </a:lnTo>
                <a:lnTo>
                  <a:pt x="1012" y="281"/>
                </a:lnTo>
                <a:lnTo>
                  <a:pt x="1013" y="282"/>
                </a:lnTo>
                <a:lnTo>
                  <a:pt x="1014" y="283"/>
                </a:lnTo>
                <a:lnTo>
                  <a:pt x="1015" y="283"/>
                </a:lnTo>
                <a:lnTo>
                  <a:pt x="1015" y="284"/>
                </a:lnTo>
                <a:lnTo>
                  <a:pt x="1016" y="284"/>
                </a:lnTo>
                <a:lnTo>
                  <a:pt x="1017" y="284"/>
                </a:lnTo>
                <a:lnTo>
                  <a:pt x="1019" y="284"/>
                </a:lnTo>
                <a:lnTo>
                  <a:pt x="1020" y="284"/>
                </a:lnTo>
                <a:lnTo>
                  <a:pt x="1020" y="286"/>
                </a:lnTo>
                <a:lnTo>
                  <a:pt x="1021" y="286"/>
                </a:lnTo>
                <a:lnTo>
                  <a:pt x="1022" y="286"/>
                </a:lnTo>
                <a:lnTo>
                  <a:pt x="1023" y="286"/>
                </a:lnTo>
                <a:lnTo>
                  <a:pt x="1023" y="284"/>
                </a:lnTo>
                <a:lnTo>
                  <a:pt x="1023" y="283"/>
                </a:lnTo>
                <a:lnTo>
                  <a:pt x="1024" y="283"/>
                </a:lnTo>
                <a:lnTo>
                  <a:pt x="1024" y="282"/>
                </a:lnTo>
                <a:lnTo>
                  <a:pt x="1025" y="282"/>
                </a:lnTo>
                <a:lnTo>
                  <a:pt x="1025" y="281"/>
                </a:lnTo>
                <a:lnTo>
                  <a:pt x="1027" y="281"/>
                </a:lnTo>
                <a:lnTo>
                  <a:pt x="1028" y="281"/>
                </a:lnTo>
                <a:lnTo>
                  <a:pt x="1028" y="280"/>
                </a:lnTo>
                <a:lnTo>
                  <a:pt x="1029" y="281"/>
                </a:lnTo>
                <a:lnTo>
                  <a:pt x="1029" y="282"/>
                </a:lnTo>
                <a:lnTo>
                  <a:pt x="1030" y="282"/>
                </a:lnTo>
                <a:lnTo>
                  <a:pt x="1031" y="282"/>
                </a:lnTo>
                <a:lnTo>
                  <a:pt x="1032" y="282"/>
                </a:lnTo>
                <a:lnTo>
                  <a:pt x="1032" y="283"/>
                </a:lnTo>
                <a:lnTo>
                  <a:pt x="1033" y="282"/>
                </a:lnTo>
                <a:lnTo>
                  <a:pt x="1033" y="281"/>
                </a:lnTo>
                <a:lnTo>
                  <a:pt x="1033" y="280"/>
                </a:lnTo>
                <a:lnTo>
                  <a:pt x="1034" y="280"/>
                </a:lnTo>
                <a:lnTo>
                  <a:pt x="1034" y="279"/>
                </a:lnTo>
                <a:lnTo>
                  <a:pt x="1036" y="279"/>
                </a:lnTo>
                <a:lnTo>
                  <a:pt x="1036" y="278"/>
                </a:lnTo>
                <a:lnTo>
                  <a:pt x="1037" y="278"/>
                </a:lnTo>
                <a:lnTo>
                  <a:pt x="1038" y="278"/>
                </a:lnTo>
                <a:lnTo>
                  <a:pt x="1038" y="276"/>
                </a:lnTo>
                <a:lnTo>
                  <a:pt x="1039" y="276"/>
                </a:lnTo>
                <a:lnTo>
                  <a:pt x="1039" y="275"/>
                </a:lnTo>
                <a:lnTo>
                  <a:pt x="1040" y="275"/>
                </a:lnTo>
                <a:lnTo>
                  <a:pt x="1040" y="274"/>
                </a:lnTo>
                <a:lnTo>
                  <a:pt x="1041" y="274"/>
                </a:lnTo>
                <a:lnTo>
                  <a:pt x="1041" y="273"/>
                </a:lnTo>
                <a:lnTo>
                  <a:pt x="1042" y="273"/>
                </a:lnTo>
                <a:lnTo>
                  <a:pt x="1042" y="272"/>
                </a:lnTo>
                <a:lnTo>
                  <a:pt x="1042" y="271"/>
                </a:lnTo>
                <a:lnTo>
                  <a:pt x="1044" y="271"/>
                </a:lnTo>
                <a:lnTo>
                  <a:pt x="1044" y="270"/>
                </a:lnTo>
                <a:lnTo>
                  <a:pt x="1044" y="269"/>
                </a:lnTo>
                <a:lnTo>
                  <a:pt x="1045" y="269"/>
                </a:lnTo>
                <a:lnTo>
                  <a:pt x="1045" y="267"/>
                </a:lnTo>
                <a:lnTo>
                  <a:pt x="1044" y="267"/>
                </a:lnTo>
                <a:lnTo>
                  <a:pt x="1045" y="267"/>
                </a:lnTo>
                <a:lnTo>
                  <a:pt x="1046" y="267"/>
                </a:lnTo>
                <a:lnTo>
                  <a:pt x="1047" y="266"/>
                </a:lnTo>
                <a:lnTo>
                  <a:pt x="1048" y="266"/>
                </a:lnTo>
                <a:lnTo>
                  <a:pt x="1049" y="266"/>
                </a:lnTo>
                <a:lnTo>
                  <a:pt x="1050" y="266"/>
                </a:lnTo>
                <a:lnTo>
                  <a:pt x="1050" y="267"/>
                </a:lnTo>
                <a:lnTo>
                  <a:pt x="1051" y="267"/>
                </a:lnTo>
                <a:lnTo>
                  <a:pt x="1053" y="267"/>
                </a:lnTo>
                <a:lnTo>
                  <a:pt x="1054" y="267"/>
                </a:lnTo>
                <a:lnTo>
                  <a:pt x="1055" y="267"/>
                </a:lnTo>
                <a:lnTo>
                  <a:pt x="1055" y="269"/>
                </a:lnTo>
                <a:lnTo>
                  <a:pt x="1055" y="270"/>
                </a:lnTo>
                <a:lnTo>
                  <a:pt x="1056" y="270"/>
                </a:lnTo>
                <a:lnTo>
                  <a:pt x="1056" y="271"/>
                </a:lnTo>
                <a:lnTo>
                  <a:pt x="1057" y="271"/>
                </a:lnTo>
                <a:lnTo>
                  <a:pt x="1057" y="272"/>
                </a:lnTo>
                <a:lnTo>
                  <a:pt x="1058" y="272"/>
                </a:lnTo>
                <a:lnTo>
                  <a:pt x="1059" y="272"/>
                </a:lnTo>
                <a:lnTo>
                  <a:pt x="1059" y="271"/>
                </a:lnTo>
                <a:lnTo>
                  <a:pt x="1061" y="271"/>
                </a:lnTo>
                <a:lnTo>
                  <a:pt x="1062" y="271"/>
                </a:lnTo>
                <a:lnTo>
                  <a:pt x="1062" y="272"/>
                </a:lnTo>
                <a:lnTo>
                  <a:pt x="1062" y="273"/>
                </a:lnTo>
                <a:lnTo>
                  <a:pt x="1062" y="274"/>
                </a:lnTo>
                <a:lnTo>
                  <a:pt x="1063" y="274"/>
                </a:lnTo>
                <a:lnTo>
                  <a:pt x="1063" y="275"/>
                </a:lnTo>
                <a:lnTo>
                  <a:pt x="1064" y="275"/>
                </a:lnTo>
                <a:lnTo>
                  <a:pt x="1065" y="275"/>
                </a:lnTo>
                <a:lnTo>
                  <a:pt x="1066" y="275"/>
                </a:lnTo>
                <a:lnTo>
                  <a:pt x="1066" y="276"/>
                </a:lnTo>
                <a:lnTo>
                  <a:pt x="1066" y="275"/>
                </a:lnTo>
                <a:lnTo>
                  <a:pt x="1067" y="275"/>
                </a:lnTo>
                <a:lnTo>
                  <a:pt x="1067" y="274"/>
                </a:lnTo>
                <a:lnTo>
                  <a:pt x="1069" y="274"/>
                </a:lnTo>
                <a:lnTo>
                  <a:pt x="1069" y="273"/>
                </a:lnTo>
                <a:lnTo>
                  <a:pt x="1070" y="273"/>
                </a:lnTo>
                <a:lnTo>
                  <a:pt x="1071" y="273"/>
                </a:lnTo>
                <a:lnTo>
                  <a:pt x="1071" y="274"/>
                </a:lnTo>
                <a:lnTo>
                  <a:pt x="1072" y="274"/>
                </a:lnTo>
                <a:lnTo>
                  <a:pt x="1073" y="274"/>
                </a:lnTo>
                <a:lnTo>
                  <a:pt x="1074" y="274"/>
                </a:lnTo>
                <a:lnTo>
                  <a:pt x="1074" y="273"/>
                </a:lnTo>
                <a:lnTo>
                  <a:pt x="1075" y="273"/>
                </a:lnTo>
                <a:lnTo>
                  <a:pt x="1075" y="274"/>
                </a:lnTo>
                <a:lnTo>
                  <a:pt x="1075" y="273"/>
                </a:lnTo>
                <a:lnTo>
                  <a:pt x="1076" y="273"/>
                </a:lnTo>
                <a:lnTo>
                  <a:pt x="1078" y="273"/>
                </a:lnTo>
                <a:lnTo>
                  <a:pt x="1078" y="272"/>
                </a:lnTo>
                <a:lnTo>
                  <a:pt x="1078" y="273"/>
                </a:lnTo>
                <a:lnTo>
                  <a:pt x="1079" y="273"/>
                </a:lnTo>
                <a:lnTo>
                  <a:pt x="1079" y="272"/>
                </a:lnTo>
                <a:lnTo>
                  <a:pt x="1080" y="272"/>
                </a:lnTo>
                <a:lnTo>
                  <a:pt x="1081" y="272"/>
                </a:lnTo>
                <a:lnTo>
                  <a:pt x="1081" y="273"/>
                </a:lnTo>
                <a:lnTo>
                  <a:pt x="1082" y="274"/>
                </a:lnTo>
                <a:lnTo>
                  <a:pt x="1082" y="275"/>
                </a:lnTo>
                <a:lnTo>
                  <a:pt x="1083" y="275"/>
                </a:lnTo>
                <a:lnTo>
                  <a:pt x="1082" y="275"/>
                </a:lnTo>
                <a:lnTo>
                  <a:pt x="1082" y="276"/>
                </a:lnTo>
                <a:lnTo>
                  <a:pt x="1083" y="276"/>
                </a:lnTo>
                <a:lnTo>
                  <a:pt x="1082" y="276"/>
                </a:lnTo>
                <a:lnTo>
                  <a:pt x="1082" y="278"/>
                </a:lnTo>
                <a:lnTo>
                  <a:pt x="1083" y="278"/>
                </a:lnTo>
                <a:lnTo>
                  <a:pt x="1084" y="278"/>
                </a:lnTo>
                <a:lnTo>
                  <a:pt x="1084" y="279"/>
                </a:lnTo>
                <a:lnTo>
                  <a:pt x="1084" y="280"/>
                </a:lnTo>
                <a:lnTo>
                  <a:pt x="1084" y="281"/>
                </a:lnTo>
                <a:lnTo>
                  <a:pt x="1086" y="281"/>
                </a:lnTo>
                <a:lnTo>
                  <a:pt x="1086" y="282"/>
                </a:lnTo>
                <a:lnTo>
                  <a:pt x="1086" y="283"/>
                </a:lnTo>
                <a:lnTo>
                  <a:pt x="1087" y="283"/>
                </a:lnTo>
                <a:lnTo>
                  <a:pt x="1087" y="284"/>
                </a:lnTo>
                <a:lnTo>
                  <a:pt x="1087" y="286"/>
                </a:lnTo>
                <a:lnTo>
                  <a:pt x="1087" y="287"/>
                </a:lnTo>
                <a:lnTo>
                  <a:pt x="1087" y="288"/>
                </a:lnTo>
                <a:lnTo>
                  <a:pt x="1087" y="289"/>
                </a:lnTo>
                <a:lnTo>
                  <a:pt x="1086" y="289"/>
                </a:lnTo>
                <a:lnTo>
                  <a:pt x="1086" y="290"/>
                </a:lnTo>
                <a:lnTo>
                  <a:pt x="1087" y="290"/>
                </a:lnTo>
                <a:lnTo>
                  <a:pt x="1087" y="291"/>
                </a:lnTo>
                <a:lnTo>
                  <a:pt x="1087" y="292"/>
                </a:lnTo>
                <a:lnTo>
                  <a:pt x="1087" y="293"/>
                </a:lnTo>
                <a:lnTo>
                  <a:pt x="1088" y="293"/>
                </a:lnTo>
                <a:lnTo>
                  <a:pt x="1088" y="295"/>
                </a:lnTo>
                <a:lnTo>
                  <a:pt x="1089" y="295"/>
                </a:lnTo>
                <a:lnTo>
                  <a:pt x="1089" y="296"/>
                </a:lnTo>
                <a:lnTo>
                  <a:pt x="1089" y="297"/>
                </a:lnTo>
                <a:lnTo>
                  <a:pt x="1089" y="298"/>
                </a:lnTo>
                <a:lnTo>
                  <a:pt x="1090" y="298"/>
                </a:lnTo>
                <a:lnTo>
                  <a:pt x="1090" y="299"/>
                </a:lnTo>
                <a:lnTo>
                  <a:pt x="1090" y="300"/>
                </a:lnTo>
                <a:lnTo>
                  <a:pt x="1091" y="300"/>
                </a:lnTo>
                <a:lnTo>
                  <a:pt x="1091" y="299"/>
                </a:lnTo>
                <a:lnTo>
                  <a:pt x="1092" y="299"/>
                </a:lnTo>
                <a:lnTo>
                  <a:pt x="1093" y="299"/>
                </a:lnTo>
                <a:lnTo>
                  <a:pt x="1095" y="299"/>
                </a:lnTo>
                <a:lnTo>
                  <a:pt x="1096" y="299"/>
                </a:lnTo>
                <a:lnTo>
                  <a:pt x="1097" y="299"/>
                </a:lnTo>
                <a:lnTo>
                  <a:pt x="1098" y="299"/>
                </a:lnTo>
                <a:lnTo>
                  <a:pt x="1099" y="299"/>
                </a:lnTo>
                <a:lnTo>
                  <a:pt x="1099" y="298"/>
                </a:lnTo>
                <a:lnTo>
                  <a:pt x="1100" y="298"/>
                </a:lnTo>
                <a:lnTo>
                  <a:pt x="1101" y="298"/>
                </a:lnTo>
                <a:lnTo>
                  <a:pt x="1101" y="297"/>
                </a:lnTo>
                <a:lnTo>
                  <a:pt x="1103" y="297"/>
                </a:lnTo>
                <a:lnTo>
                  <a:pt x="1103" y="298"/>
                </a:lnTo>
                <a:lnTo>
                  <a:pt x="1104" y="298"/>
                </a:lnTo>
                <a:lnTo>
                  <a:pt x="1105" y="299"/>
                </a:lnTo>
                <a:lnTo>
                  <a:pt x="1106" y="299"/>
                </a:lnTo>
                <a:lnTo>
                  <a:pt x="1107" y="299"/>
                </a:lnTo>
                <a:lnTo>
                  <a:pt x="1107" y="298"/>
                </a:lnTo>
                <a:lnTo>
                  <a:pt x="1108" y="298"/>
                </a:lnTo>
                <a:lnTo>
                  <a:pt x="1109" y="298"/>
                </a:lnTo>
                <a:lnTo>
                  <a:pt x="1110" y="298"/>
                </a:lnTo>
                <a:lnTo>
                  <a:pt x="1112" y="298"/>
                </a:lnTo>
                <a:lnTo>
                  <a:pt x="1112" y="299"/>
                </a:lnTo>
                <a:lnTo>
                  <a:pt x="1113" y="299"/>
                </a:lnTo>
                <a:lnTo>
                  <a:pt x="1114" y="300"/>
                </a:lnTo>
                <a:lnTo>
                  <a:pt x="1114" y="299"/>
                </a:lnTo>
                <a:lnTo>
                  <a:pt x="1115" y="299"/>
                </a:lnTo>
                <a:lnTo>
                  <a:pt x="1115" y="298"/>
                </a:lnTo>
                <a:lnTo>
                  <a:pt x="1116" y="298"/>
                </a:lnTo>
                <a:lnTo>
                  <a:pt x="1116" y="297"/>
                </a:lnTo>
                <a:lnTo>
                  <a:pt x="1117" y="297"/>
                </a:lnTo>
                <a:lnTo>
                  <a:pt x="1118" y="297"/>
                </a:lnTo>
                <a:lnTo>
                  <a:pt x="1120" y="297"/>
                </a:lnTo>
                <a:lnTo>
                  <a:pt x="1120" y="296"/>
                </a:lnTo>
                <a:lnTo>
                  <a:pt x="1121" y="296"/>
                </a:lnTo>
                <a:lnTo>
                  <a:pt x="1121" y="295"/>
                </a:lnTo>
                <a:lnTo>
                  <a:pt x="1122" y="295"/>
                </a:lnTo>
                <a:lnTo>
                  <a:pt x="1123" y="295"/>
                </a:lnTo>
                <a:lnTo>
                  <a:pt x="1124" y="295"/>
                </a:lnTo>
                <a:lnTo>
                  <a:pt x="1124" y="293"/>
                </a:lnTo>
                <a:lnTo>
                  <a:pt x="1124" y="292"/>
                </a:lnTo>
                <a:lnTo>
                  <a:pt x="1125" y="292"/>
                </a:lnTo>
                <a:lnTo>
                  <a:pt x="1125" y="291"/>
                </a:lnTo>
                <a:lnTo>
                  <a:pt x="1125" y="290"/>
                </a:lnTo>
                <a:lnTo>
                  <a:pt x="1126" y="290"/>
                </a:lnTo>
                <a:lnTo>
                  <a:pt x="1126" y="289"/>
                </a:lnTo>
                <a:lnTo>
                  <a:pt x="1126" y="288"/>
                </a:lnTo>
                <a:lnTo>
                  <a:pt x="1126" y="287"/>
                </a:lnTo>
                <a:lnTo>
                  <a:pt x="1128" y="287"/>
                </a:lnTo>
                <a:lnTo>
                  <a:pt x="1128" y="286"/>
                </a:lnTo>
                <a:lnTo>
                  <a:pt x="1129" y="286"/>
                </a:lnTo>
                <a:lnTo>
                  <a:pt x="1129" y="287"/>
                </a:lnTo>
                <a:lnTo>
                  <a:pt x="1130" y="287"/>
                </a:lnTo>
                <a:lnTo>
                  <a:pt x="1131" y="287"/>
                </a:lnTo>
                <a:lnTo>
                  <a:pt x="1132" y="287"/>
                </a:lnTo>
                <a:lnTo>
                  <a:pt x="1133" y="287"/>
                </a:lnTo>
                <a:lnTo>
                  <a:pt x="1133" y="288"/>
                </a:lnTo>
                <a:lnTo>
                  <a:pt x="1134" y="288"/>
                </a:lnTo>
                <a:lnTo>
                  <a:pt x="1134" y="289"/>
                </a:lnTo>
                <a:lnTo>
                  <a:pt x="1135" y="289"/>
                </a:lnTo>
                <a:lnTo>
                  <a:pt x="1137" y="289"/>
                </a:lnTo>
                <a:lnTo>
                  <a:pt x="1138" y="290"/>
                </a:lnTo>
                <a:lnTo>
                  <a:pt x="1138" y="289"/>
                </a:lnTo>
                <a:lnTo>
                  <a:pt x="1139" y="289"/>
                </a:lnTo>
                <a:lnTo>
                  <a:pt x="1139" y="288"/>
                </a:lnTo>
                <a:lnTo>
                  <a:pt x="1140" y="288"/>
                </a:lnTo>
                <a:lnTo>
                  <a:pt x="1140" y="287"/>
                </a:lnTo>
                <a:lnTo>
                  <a:pt x="1140" y="286"/>
                </a:lnTo>
                <a:lnTo>
                  <a:pt x="1141" y="286"/>
                </a:lnTo>
                <a:lnTo>
                  <a:pt x="1141" y="284"/>
                </a:lnTo>
                <a:lnTo>
                  <a:pt x="1141" y="283"/>
                </a:lnTo>
                <a:lnTo>
                  <a:pt x="1141" y="282"/>
                </a:lnTo>
                <a:lnTo>
                  <a:pt x="1142" y="282"/>
                </a:lnTo>
                <a:lnTo>
                  <a:pt x="1142" y="281"/>
                </a:lnTo>
                <a:lnTo>
                  <a:pt x="1143" y="281"/>
                </a:lnTo>
                <a:lnTo>
                  <a:pt x="1143" y="280"/>
                </a:lnTo>
                <a:lnTo>
                  <a:pt x="1143" y="279"/>
                </a:lnTo>
                <a:lnTo>
                  <a:pt x="1145" y="279"/>
                </a:lnTo>
                <a:lnTo>
                  <a:pt x="1145" y="278"/>
                </a:lnTo>
                <a:lnTo>
                  <a:pt x="1145" y="276"/>
                </a:lnTo>
                <a:lnTo>
                  <a:pt x="1146" y="276"/>
                </a:lnTo>
                <a:lnTo>
                  <a:pt x="1146" y="275"/>
                </a:lnTo>
                <a:lnTo>
                  <a:pt x="1146" y="274"/>
                </a:lnTo>
                <a:lnTo>
                  <a:pt x="1147" y="274"/>
                </a:lnTo>
                <a:lnTo>
                  <a:pt x="1147" y="273"/>
                </a:lnTo>
                <a:lnTo>
                  <a:pt x="1148" y="272"/>
                </a:lnTo>
                <a:lnTo>
                  <a:pt x="1148" y="271"/>
                </a:lnTo>
                <a:lnTo>
                  <a:pt x="1149" y="271"/>
                </a:lnTo>
                <a:lnTo>
                  <a:pt x="1149" y="270"/>
                </a:lnTo>
                <a:lnTo>
                  <a:pt x="1149" y="269"/>
                </a:lnTo>
                <a:lnTo>
                  <a:pt x="1150" y="269"/>
                </a:lnTo>
                <a:lnTo>
                  <a:pt x="1150" y="267"/>
                </a:lnTo>
                <a:lnTo>
                  <a:pt x="1150" y="266"/>
                </a:lnTo>
                <a:lnTo>
                  <a:pt x="1151" y="266"/>
                </a:lnTo>
                <a:lnTo>
                  <a:pt x="1151" y="265"/>
                </a:lnTo>
                <a:lnTo>
                  <a:pt x="1151" y="264"/>
                </a:lnTo>
                <a:lnTo>
                  <a:pt x="1152" y="264"/>
                </a:lnTo>
                <a:lnTo>
                  <a:pt x="1152" y="263"/>
                </a:lnTo>
                <a:lnTo>
                  <a:pt x="1154" y="263"/>
                </a:lnTo>
                <a:lnTo>
                  <a:pt x="1154" y="262"/>
                </a:lnTo>
                <a:lnTo>
                  <a:pt x="1154" y="261"/>
                </a:lnTo>
                <a:lnTo>
                  <a:pt x="1155" y="261"/>
                </a:lnTo>
                <a:lnTo>
                  <a:pt x="1155" y="259"/>
                </a:lnTo>
                <a:lnTo>
                  <a:pt x="1155" y="258"/>
                </a:lnTo>
                <a:lnTo>
                  <a:pt x="1156" y="258"/>
                </a:lnTo>
                <a:lnTo>
                  <a:pt x="1156" y="257"/>
                </a:lnTo>
                <a:lnTo>
                  <a:pt x="1156" y="256"/>
                </a:lnTo>
                <a:lnTo>
                  <a:pt x="1157" y="256"/>
                </a:lnTo>
                <a:lnTo>
                  <a:pt x="1157" y="255"/>
                </a:lnTo>
                <a:lnTo>
                  <a:pt x="1157" y="254"/>
                </a:lnTo>
                <a:lnTo>
                  <a:pt x="1158" y="254"/>
                </a:lnTo>
                <a:lnTo>
                  <a:pt x="1158" y="253"/>
                </a:lnTo>
                <a:lnTo>
                  <a:pt x="1159" y="251"/>
                </a:lnTo>
                <a:lnTo>
                  <a:pt x="1159" y="250"/>
                </a:lnTo>
                <a:lnTo>
                  <a:pt x="1160" y="250"/>
                </a:lnTo>
                <a:lnTo>
                  <a:pt x="1160" y="249"/>
                </a:lnTo>
                <a:lnTo>
                  <a:pt x="1160" y="248"/>
                </a:lnTo>
                <a:lnTo>
                  <a:pt x="1162" y="248"/>
                </a:lnTo>
                <a:lnTo>
                  <a:pt x="1162" y="247"/>
                </a:lnTo>
                <a:lnTo>
                  <a:pt x="1162" y="246"/>
                </a:lnTo>
                <a:lnTo>
                  <a:pt x="1163" y="246"/>
                </a:lnTo>
                <a:lnTo>
                  <a:pt x="1163" y="245"/>
                </a:lnTo>
                <a:lnTo>
                  <a:pt x="1163" y="244"/>
                </a:lnTo>
                <a:lnTo>
                  <a:pt x="1164" y="244"/>
                </a:lnTo>
                <a:lnTo>
                  <a:pt x="1164" y="242"/>
                </a:lnTo>
                <a:lnTo>
                  <a:pt x="1164" y="241"/>
                </a:lnTo>
                <a:lnTo>
                  <a:pt x="1165" y="241"/>
                </a:lnTo>
                <a:lnTo>
                  <a:pt x="1165" y="240"/>
                </a:lnTo>
                <a:lnTo>
                  <a:pt x="1166" y="239"/>
                </a:lnTo>
                <a:lnTo>
                  <a:pt x="1166" y="238"/>
                </a:lnTo>
                <a:lnTo>
                  <a:pt x="1167" y="238"/>
                </a:lnTo>
                <a:lnTo>
                  <a:pt x="1167" y="237"/>
                </a:lnTo>
                <a:lnTo>
                  <a:pt x="1167" y="236"/>
                </a:lnTo>
                <a:lnTo>
                  <a:pt x="1168" y="236"/>
                </a:lnTo>
                <a:lnTo>
                  <a:pt x="1168" y="234"/>
                </a:lnTo>
                <a:lnTo>
                  <a:pt x="1168" y="233"/>
                </a:lnTo>
                <a:lnTo>
                  <a:pt x="1169" y="233"/>
                </a:lnTo>
                <a:lnTo>
                  <a:pt x="1169" y="232"/>
                </a:lnTo>
                <a:lnTo>
                  <a:pt x="1169" y="231"/>
                </a:lnTo>
                <a:lnTo>
                  <a:pt x="1171" y="231"/>
                </a:lnTo>
                <a:lnTo>
                  <a:pt x="1171" y="230"/>
                </a:lnTo>
                <a:lnTo>
                  <a:pt x="1171" y="229"/>
                </a:lnTo>
                <a:lnTo>
                  <a:pt x="1172" y="229"/>
                </a:lnTo>
                <a:lnTo>
                  <a:pt x="1172" y="228"/>
                </a:lnTo>
                <a:lnTo>
                  <a:pt x="1173" y="226"/>
                </a:lnTo>
                <a:lnTo>
                  <a:pt x="1173" y="225"/>
                </a:lnTo>
                <a:lnTo>
                  <a:pt x="1174" y="225"/>
                </a:lnTo>
                <a:lnTo>
                  <a:pt x="1174" y="224"/>
                </a:lnTo>
                <a:lnTo>
                  <a:pt x="1174" y="223"/>
                </a:lnTo>
                <a:lnTo>
                  <a:pt x="1175" y="223"/>
                </a:lnTo>
                <a:lnTo>
                  <a:pt x="1175" y="222"/>
                </a:lnTo>
                <a:lnTo>
                  <a:pt x="1175" y="221"/>
                </a:lnTo>
                <a:lnTo>
                  <a:pt x="1176" y="221"/>
                </a:lnTo>
                <a:lnTo>
                  <a:pt x="1176" y="220"/>
                </a:lnTo>
                <a:lnTo>
                  <a:pt x="1177" y="219"/>
                </a:lnTo>
                <a:lnTo>
                  <a:pt x="1177" y="217"/>
                </a:lnTo>
                <a:lnTo>
                  <a:pt x="1179" y="217"/>
                </a:lnTo>
                <a:lnTo>
                  <a:pt x="1179" y="216"/>
                </a:lnTo>
                <a:lnTo>
                  <a:pt x="1179" y="215"/>
                </a:lnTo>
                <a:lnTo>
                  <a:pt x="1180" y="215"/>
                </a:lnTo>
                <a:lnTo>
                  <a:pt x="1180" y="214"/>
                </a:lnTo>
                <a:lnTo>
                  <a:pt x="1182" y="211"/>
                </a:lnTo>
                <a:lnTo>
                  <a:pt x="1182" y="209"/>
                </a:lnTo>
                <a:lnTo>
                  <a:pt x="1183" y="209"/>
                </a:lnTo>
                <a:lnTo>
                  <a:pt x="1183" y="208"/>
                </a:lnTo>
                <a:lnTo>
                  <a:pt x="1184" y="208"/>
                </a:lnTo>
                <a:lnTo>
                  <a:pt x="1184" y="207"/>
                </a:lnTo>
                <a:lnTo>
                  <a:pt x="1184" y="206"/>
                </a:lnTo>
                <a:lnTo>
                  <a:pt x="1185" y="206"/>
                </a:lnTo>
                <a:lnTo>
                  <a:pt x="1185" y="205"/>
                </a:lnTo>
                <a:lnTo>
                  <a:pt x="1185" y="204"/>
                </a:lnTo>
                <a:lnTo>
                  <a:pt x="1187" y="204"/>
                </a:lnTo>
                <a:lnTo>
                  <a:pt x="1187" y="203"/>
                </a:lnTo>
                <a:lnTo>
                  <a:pt x="1187" y="202"/>
                </a:lnTo>
                <a:lnTo>
                  <a:pt x="1188" y="202"/>
                </a:lnTo>
                <a:lnTo>
                  <a:pt x="1188" y="200"/>
                </a:lnTo>
                <a:lnTo>
                  <a:pt x="1189" y="199"/>
                </a:lnTo>
                <a:lnTo>
                  <a:pt x="1189" y="198"/>
                </a:lnTo>
                <a:lnTo>
                  <a:pt x="1190" y="198"/>
                </a:lnTo>
                <a:lnTo>
                  <a:pt x="1190" y="197"/>
                </a:lnTo>
                <a:lnTo>
                  <a:pt x="1190" y="196"/>
                </a:lnTo>
                <a:lnTo>
                  <a:pt x="1191" y="196"/>
                </a:lnTo>
                <a:lnTo>
                  <a:pt x="1191" y="195"/>
                </a:lnTo>
                <a:lnTo>
                  <a:pt x="1191" y="194"/>
                </a:lnTo>
                <a:lnTo>
                  <a:pt x="1192" y="194"/>
                </a:lnTo>
                <a:lnTo>
                  <a:pt x="1192" y="192"/>
                </a:lnTo>
                <a:lnTo>
                  <a:pt x="1192" y="191"/>
                </a:lnTo>
                <a:lnTo>
                  <a:pt x="1193" y="191"/>
                </a:lnTo>
                <a:lnTo>
                  <a:pt x="1193" y="190"/>
                </a:lnTo>
                <a:lnTo>
                  <a:pt x="1193" y="189"/>
                </a:lnTo>
                <a:lnTo>
                  <a:pt x="1194" y="189"/>
                </a:lnTo>
                <a:lnTo>
                  <a:pt x="1194" y="188"/>
                </a:lnTo>
                <a:lnTo>
                  <a:pt x="1194" y="187"/>
                </a:lnTo>
                <a:lnTo>
                  <a:pt x="1196" y="187"/>
                </a:lnTo>
                <a:lnTo>
                  <a:pt x="1197" y="183"/>
                </a:lnTo>
                <a:lnTo>
                  <a:pt x="1200" y="178"/>
                </a:lnTo>
                <a:lnTo>
                  <a:pt x="1201" y="178"/>
                </a:lnTo>
                <a:lnTo>
                  <a:pt x="1201" y="177"/>
                </a:lnTo>
                <a:lnTo>
                  <a:pt x="1202" y="177"/>
                </a:lnTo>
                <a:lnTo>
                  <a:pt x="1202" y="175"/>
                </a:lnTo>
                <a:lnTo>
                  <a:pt x="1204" y="175"/>
                </a:lnTo>
                <a:lnTo>
                  <a:pt x="1205" y="175"/>
                </a:lnTo>
                <a:lnTo>
                  <a:pt x="1205" y="174"/>
                </a:lnTo>
                <a:lnTo>
                  <a:pt x="1206" y="174"/>
                </a:lnTo>
                <a:lnTo>
                  <a:pt x="1207" y="174"/>
                </a:lnTo>
                <a:lnTo>
                  <a:pt x="1208" y="174"/>
                </a:lnTo>
                <a:lnTo>
                  <a:pt x="1208" y="173"/>
                </a:lnTo>
                <a:lnTo>
                  <a:pt x="1209" y="173"/>
                </a:lnTo>
                <a:lnTo>
                  <a:pt x="1210" y="173"/>
                </a:lnTo>
                <a:lnTo>
                  <a:pt x="1211" y="173"/>
                </a:lnTo>
                <a:lnTo>
                  <a:pt x="1211" y="172"/>
                </a:lnTo>
                <a:lnTo>
                  <a:pt x="1213" y="172"/>
                </a:lnTo>
                <a:lnTo>
                  <a:pt x="1213" y="171"/>
                </a:lnTo>
                <a:lnTo>
                  <a:pt x="1214" y="171"/>
                </a:lnTo>
                <a:lnTo>
                  <a:pt x="1215" y="171"/>
                </a:lnTo>
                <a:lnTo>
                  <a:pt x="1215" y="170"/>
                </a:lnTo>
                <a:lnTo>
                  <a:pt x="1216" y="170"/>
                </a:lnTo>
                <a:lnTo>
                  <a:pt x="1216" y="169"/>
                </a:lnTo>
                <a:lnTo>
                  <a:pt x="1216" y="167"/>
                </a:lnTo>
                <a:lnTo>
                  <a:pt x="1217" y="167"/>
                </a:lnTo>
                <a:lnTo>
                  <a:pt x="1217" y="166"/>
                </a:lnTo>
                <a:lnTo>
                  <a:pt x="1218" y="166"/>
                </a:lnTo>
                <a:lnTo>
                  <a:pt x="1218" y="165"/>
                </a:lnTo>
                <a:lnTo>
                  <a:pt x="1219" y="165"/>
                </a:lnTo>
                <a:lnTo>
                  <a:pt x="1219" y="164"/>
                </a:lnTo>
                <a:lnTo>
                  <a:pt x="1221" y="164"/>
                </a:lnTo>
                <a:lnTo>
                  <a:pt x="1221" y="163"/>
                </a:lnTo>
                <a:lnTo>
                  <a:pt x="1221" y="162"/>
                </a:lnTo>
                <a:lnTo>
                  <a:pt x="1222" y="162"/>
                </a:lnTo>
                <a:lnTo>
                  <a:pt x="1222" y="161"/>
                </a:lnTo>
                <a:lnTo>
                  <a:pt x="1223" y="161"/>
                </a:lnTo>
                <a:lnTo>
                  <a:pt x="1223" y="159"/>
                </a:lnTo>
                <a:lnTo>
                  <a:pt x="1224" y="159"/>
                </a:lnTo>
                <a:lnTo>
                  <a:pt x="1224" y="158"/>
                </a:lnTo>
                <a:lnTo>
                  <a:pt x="1225" y="158"/>
                </a:lnTo>
                <a:lnTo>
                  <a:pt x="1225" y="157"/>
                </a:lnTo>
                <a:lnTo>
                  <a:pt x="1226" y="157"/>
                </a:lnTo>
                <a:lnTo>
                  <a:pt x="1226" y="156"/>
                </a:lnTo>
                <a:lnTo>
                  <a:pt x="1227" y="156"/>
                </a:lnTo>
                <a:lnTo>
                  <a:pt x="1228" y="156"/>
                </a:lnTo>
                <a:lnTo>
                  <a:pt x="1228" y="155"/>
                </a:lnTo>
                <a:lnTo>
                  <a:pt x="1230" y="155"/>
                </a:lnTo>
                <a:lnTo>
                  <a:pt x="1231" y="155"/>
                </a:lnTo>
                <a:lnTo>
                  <a:pt x="1231" y="154"/>
                </a:lnTo>
                <a:lnTo>
                  <a:pt x="1232" y="154"/>
                </a:lnTo>
                <a:lnTo>
                  <a:pt x="1232" y="153"/>
                </a:lnTo>
                <a:lnTo>
                  <a:pt x="1233" y="153"/>
                </a:lnTo>
                <a:lnTo>
                  <a:pt x="1233" y="152"/>
                </a:lnTo>
                <a:lnTo>
                  <a:pt x="1234" y="152"/>
                </a:lnTo>
                <a:lnTo>
                  <a:pt x="1235" y="152"/>
                </a:lnTo>
                <a:lnTo>
                  <a:pt x="1235" y="150"/>
                </a:lnTo>
                <a:lnTo>
                  <a:pt x="1236" y="150"/>
                </a:lnTo>
                <a:lnTo>
                  <a:pt x="1238" y="150"/>
                </a:lnTo>
                <a:lnTo>
                  <a:pt x="1238" y="149"/>
                </a:lnTo>
                <a:lnTo>
                  <a:pt x="1239" y="149"/>
                </a:lnTo>
                <a:lnTo>
                  <a:pt x="1240" y="149"/>
                </a:lnTo>
                <a:lnTo>
                  <a:pt x="1241" y="149"/>
                </a:lnTo>
                <a:lnTo>
                  <a:pt x="1241" y="148"/>
                </a:lnTo>
                <a:lnTo>
                  <a:pt x="1241" y="149"/>
                </a:lnTo>
                <a:lnTo>
                  <a:pt x="1242" y="149"/>
                </a:lnTo>
                <a:lnTo>
                  <a:pt x="1243" y="149"/>
                </a:lnTo>
                <a:lnTo>
                  <a:pt x="1243" y="148"/>
                </a:lnTo>
                <a:lnTo>
                  <a:pt x="1244" y="148"/>
                </a:lnTo>
                <a:lnTo>
                  <a:pt x="1246" y="148"/>
                </a:lnTo>
                <a:lnTo>
                  <a:pt x="1246" y="147"/>
                </a:lnTo>
                <a:lnTo>
                  <a:pt x="1247" y="147"/>
                </a:lnTo>
                <a:lnTo>
                  <a:pt x="1248" y="147"/>
                </a:lnTo>
                <a:lnTo>
                  <a:pt x="1249" y="147"/>
                </a:lnTo>
                <a:lnTo>
                  <a:pt x="1249" y="146"/>
                </a:lnTo>
                <a:lnTo>
                  <a:pt x="1250" y="146"/>
                </a:lnTo>
                <a:lnTo>
                  <a:pt x="1250" y="145"/>
                </a:lnTo>
                <a:lnTo>
                  <a:pt x="1251" y="145"/>
                </a:lnTo>
                <a:lnTo>
                  <a:pt x="1252" y="145"/>
                </a:lnTo>
                <a:lnTo>
                  <a:pt x="1253" y="144"/>
                </a:lnTo>
                <a:lnTo>
                  <a:pt x="1253" y="142"/>
                </a:lnTo>
                <a:lnTo>
                  <a:pt x="1255" y="142"/>
                </a:lnTo>
                <a:lnTo>
                  <a:pt x="1256" y="142"/>
                </a:lnTo>
                <a:lnTo>
                  <a:pt x="1256" y="141"/>
                </a:lnTo>
                <a:lnTo>
                  <a:pt x="1257" y="141"/>
                </a:lnTo>
                <a:lnTo>
                  <a:pt x="1257" y="140"/>
                </a:lnTo>
                <a:lnTo>
                  <a:pt x="1258" y="140"/>
                </a:lnTo>
                <a:lnTo>
                  <a:pt x="1257" y="140"/>
                </a:lnTo>
                <a:lnTo>
                  <a:pt x="1257" y="141"/>
                </a:lnTo>
                <a:lnTo>
                  <a:pt x="1257" y="142"/>
                </a:lnTo>
                <a:lnTo>
                  <a:pt x="1257" y="144"/>
                </a:lnTo>
                <a:lnTo>
                  <a:pt x="1258" y="144"/>
                </a:lnTo>
                <a:lnTo>
                  <a:pt x="1258" y="145"/>
                </a:lnTo>
                <a:lnTo>
                  <a:pt x="1259" y="145"/>
                </a:lnTo>
                <a:lnTo>
                  <a:pt x="1258" y="145"/>
                </a:lnTo>
                <a:lnTo>
                  <a:pt x="1259" y="145"/>
                </a:lnTo>
                <a:lnTo>
                  <a:pt x="1259" y="146"/>
                </a:lnTo>
                <a:lnTo>
                  <a:pt x="1258" y="146"/>
                </a:lnTo>
                <a:lnTo>
                  <a:pt x="1258" y="147"/>
                </a:lnTo>
                <a:lnTo>
                  <a:pt x="1259" y="147"/>
                </a:lnTo>
                <a:lnTo>
                  <a:pt x="1259" y="148"/>
                </a:lnTo>
                <a:lnTo>
                  <a:pt x="1259" y="149"/>
                </a:lnTo>
                <a:lnTo>
                  <a:pt x="1260" y="149"/>
                </a:lnTo>
                <a:lnTo>
                  <a:pt x="1261" y="149"/>
                </a:lnTo>
                <a:lnTo>
                  <a:pt x="1263" y="149"/>
                </a:lnTo>
                <a:lnTo>
                  <a:pt x="1264" y="149"/>
                </a:lnTo>
                <a:lnTo>
                  <a:pt x="1265" y="149"/>
                </a:lnTo>
                <a:lnTo>
                  <a:pt x="1265" y="150"/>
                </a:lnTo>
                <a:lnTo>
                  <a:pt x="1266" y="150"/>
                </a:lnTo>
                <a:lnTo>
                  <a:pt x="1266" y="152"/>
                </a:lnTo>
                <a:lnTo>
                  <a:pt x="1267" y="152"/>
                </a:lnTo>
                <a:lnTo>
                  <a:pt x="1267" y="153"/>
                </a:lnTo>
                <a:lnTo>
                  <a:pt x="1268" y="152"/>
                </a:lnTo>
                <a:lnTo>
                  <a:pt x="1268" y="153"/>
                </a:lnTo>
                <a:lnTo>
                  <a:pt x="1269" y="153"/>
                </a:lnTo>
                <a:lnTo>
                  <a:pt x="1269" y="154"/>
                </a:lnTo>
                <a:lnTo>
                  <a:pt x="1270" y="154"/>
                </a:lnTo>
                <a:lnTo>
                  <a:pt x="1270" y="155"/>
                </a:lnTo>
                <a:lnTo>
                  <a:pt x="1272" y="155"/>
                </a:lnTo>
                <a:lnTo>
                  <a:pt x="1273" y="154"/>
                </a:lnTo>
                <a:lnTo>
                  <a:pt x="1274" y="154"/>
                </a:lnTo>
                <a:lnTo>
                  <a:pt x="1275" y="154"/>
                </a:lnTo>
                <a:lnTo>
                  <a:pt x="1275" y="155"/>
                </a:lnTo>
                <a:lnTo>
                  <a:pt x="1276" y="155"/>
                </a:lnTo>
                <a:lnTo>
                  <a:pt x="1276" y="156"/>
                </a:lnTo>
                <a:lnTo>
                  <a:pt x="1277" y="156"/>
                </a:lnTo>
                <a:lnTo>
                  <a:pt x="1278" y="156"/>
                </a:lnTo>
                <a:lnTo>
                  <a:pt x="1278" y="155"/>
                </a:lnTo>
                <a:lnTo>
                  <a:pt x="1278" y="156"/>
                </a:lnTo>
                <a:lnTo>
                  <a:pt x="1280" y="156"/>
                </a:lnTo>
                <a:lnTo>
                  <a:pt x="1281" y="156"/>
                </a:lnTo>
                <a:lnTo>
                  <a:pt x="1282" y="156"/>
                </a:lnTo>
                <a:lnTo>
                  <a:pt x="1282" y="155"/>
                </a:lnTo>
                <a:lnTo>
                  <a:pt x="1283" y="155"/>
                </a:lnTo>
                <a:lnTo>
                  <a:pt x="1284" y="155"/>
                </a:lnTo>
                <a:lnTo>
                  <a:pt x="1284" y="154"/>
                </a:lnTo>
                <a:lnTo>
                  <a:pt x="1285" y="154"/>
                </a:lnTo>
                <a:lnTo>
                  <a:pt x="1285" y="153"/>
                </a:lnTo>
                <a:lnTo>
                  <a:pt x="1286" y="153"/>
                </a:lnTo>
                <a:lnTo>
                  <a:pt x="1288" y="153"/>
                </a:lnTo>
                <a:lnTo>
                  <a:pt x="1289" y="154"/>
                </a:lnTo>
                <a:lnTo>
                  <a:pt x="1290" y="154"/>
                </a:lnTo>
                <a:lnTo>
                  <a:pt x="1291" y="154"/>
                </a:lnTo>
                <a:lnTo>
                  <a:pt x="1292" y="154"/>
                </a:lnTo>
                <a:lnTo>
                  <a:pt x="1292" y="155"/>
                </a:lnTo>
                <a:lnTo>
                  <a:pt x="1293" y="155"/>
                </a:lnTo>
                <a:lnTo>
                  <a:pt x="1293" y="156"/>
                </a:lnTo>
                <a:lnTo>
                  <a:pt x="1294" y="156"/>
                </a:lnTo>
                <a:lnTo>
                  <a:pt x="1295" y="156"/>
                </a:lnTo>
                <a:lnTo>
                  <a:pt x="1297" y="156"/>
                </a:lnTo>
                <a:lnTo>
                  <a:pt x="1298" y="156"/>
                </a:lnTo>
                <a:lnTo>
                  <a:pt x="1298" y="157"/>
                </a:lnTo>
                <a:lnTo>
                  <a:pt x="1299" y="157"/>
                </a:lnTo>
                <a:lnTo>
                  <a:pt x="1300" y="157"/>
                </a:lnTo>
                <a:lnTo>
                  <a:pt x="1300" y="156"/>
                </a:lnTo>
                <a:lnTo>
                  <a:pt x="1300" y="155"/>
                </a:lnTo>
                <a:lnTo>
                  <a:pt x="1301" y="155"/>
                </a:lnTo>
                <a:lnTo>
                  <a:pt x="1301" y="154"/>
                </a:lnTo>
                <a:lnTo>
                  <a:pt x="1301" y="153"/>
                </a:lnTo>
                <a:lnTo>
                  <a:pt x="1301" y="152"/>
                </a:lnTo>
                <a:lnTo>
                  <a:pt x="1300" y="152"/>
                </a:lnTo>
                <a:lnTo>
                  <a:pt x="1300" y="150"/>
                </a:lnTo>
                <a:lnTo>
                  <a:pt x="1299" y="150"/>
                </a:lnTo>
                <a:lnTo>
                  <a:pt x="1298" y="150"/>
                </a:lnTo>
                <a:lnTo>
                  <a:pt x="1297" y="150"/>
                </a:lnTo>
                <a:lnTo>
                  <a:pt x="1297" y="149"/>
                </a:lnTo>
                <a:lnTo>
                  <a:pt x="1295" y="149"/>
                </a:lnTo>
                <a:lnTo>
                  <a:pt x="1294" y="149"/>
                </a:lnTo>
                <a:lnTo>
                  <a:pt x="1294" y="148"/>
                </a:lnTo>
                <a:lnTo>
                  <a:pt x="1293" y="148"/>
                </a:lnTo>
                <a:lnTo>
                  <a:pt x="1293" y="147"/>
                </a:lnTo>
                <a:lnTo>
                  <a:pt x="1293" y="146"/>
                </a:lnTo>
                <a:lnTo>
                  <a:pt x="1292" y="146"/>
                </a:lnTo>
                <a:lnTo>
                  <a:pt x="1292" y="145"/>
                </a:lnTo>
                <a:lnTo>
                  <a:pt x="1292" y="144"/>
                </a:lnTo>
                <a:lnTo>
                  <a:pt x="1292" y="142"/>
                </a:lnTo>
                <a:lnTo>
                  <a:pt x="1292" y="141"/>
                </a:lnTo>
                <a:lnTo>
                  <a:pt x="1292" y="140"/>
                </a:lnTo>
                <a:lnTo>
                  <a:pt x="1291" y="140"/>
                </a:lnTo>
                <a:lnTo>
                  <a:pt x="1291" y="139"/>
                </a:lnTo>
                <a:lnTo>
                  <a:pt x="1290" y="138"/>
                </a:lnTo>
                <a:lnTo>
                  <a:pt x="1291" y="138"/>
                </a:lnTo>
                <a:lnTo>
                  <a:pt x="1291" y="137"/>
                </a:lnTo>
                <a:lnTo>
                  <a:pt x="1291" y="136"/>
                </a:lnTo>
                <a:lnTo>
                  <a:pt x="1290" y="136"/>
                </a:lnTo>
                <a:lnTo>
                  <a:pt x="1290" y="134"/>
                </a:lnTo>
                <a:lnTo>
                  <a:pt x="1290" y="133"/>
                </a:lnTo>
                <a:lnTo>
                  <a:pt x="1289" y="133"/>
                </a:lnTo>
                <a:lnTo>
                  <a:pt x="1289" y="132"/>
                </a:lnTo>
                <a:lnTo>
                  <a:pt x="1288" y="132"/>
                </a:lnTo>
                <a:lnTo>
                  <a:pt x="1288" y="131"/>
                </a:lnTo>
                <a:lnTo>
                  <a:pt x="1288" y="130"/>
                </a:lnTo>
                <a:lnTo>
                  <a:pt x="1286" y="130"/>
                </a:lnTo>
                <a:lnTo>
                  <a:pt x="1286" y="129"/>
                </a:lnTo>
                <a:lnTo>
                  <a:pt x="1286" y="128"/>
                </a:lnTo>
                <a:lnTo>
                  <a:pt x="1288" y="128"/>
                </a:lnTo>
                <a:lnTo>
                  <a:pt x="1289" y="128"/>
                </a:lnTo>
                <a:lnTo>
                  <a:pt x="1289" y="127"/>
                </a:lnTo>
                <a:lnTo>
                  <a:pt x="1289" y="125"/>
                </a:lnTo>
                <a:lnTo>
                  <a:pt x="1289" y="124"/>
                </a:lnTo>
                <a:lnTo>
                  <a:pt x="1289" y="123"/>
                </a:lnTo>
                <a:lnTo>
                  <a:pt x="1290" y="123"/>
                </a:lnTo>
                <a:lnTo>
                  <a:pt x="1290" y="122"/>
                </a:lnTo>
                <a:lnTo>
                  <a:pt x="1289" y="122"/>
                </a:lnTo>
                <a:lnTo>
                  <a:pt x="1289" y="121"/>
                </a:lnTo>
                <a:lnTo>
                  <a:pt x="1288" y="121"/>
                </a:lnTo>
                <a:lnTo>
                  <a:pt x="1288" y="120"/>
                </a:lnTo>
                <a:lnTo>
                  <a:pt x="1288" y="121"/>
                </a:lnTo>
                <a:lnTo>
                  <a:pt x="1286" y="121"/>
                </a:lnTo>
                <a:lnTo>
                  <a:pt x="1285" y="121"/>
                </a:lnTo>
                <a:lnTo>
                  <a:pt x="1284" y="121"/>
                </a:lnTo>
                <a:lnTo>
                  <a:pt x="1284" y="120"/>
                </a:lnTo>
                <a:lnTo>
                  <a:pt x="1284" y="119"/>
                </a:lnTo>
                <a:lnTo>
                  <a:pt x="1284" y="117"/>
                </a:lnTo>
                <a:lnTo>
                  <a:pt x="1285" y="116"/>
                </a:lnTo>
                <a:lnTo>
                  <a:pt x="1284" y="116"/>
                </a:lnTo>
                <a:lnTo>
                  <a:pt x="1283" y="116"/>
                </a:lnTo>
                <a:lnTo>
                  <a:pt x="1283" y="115"/>
                </a:lnTo>
                <a:lnTo>
                  <a:pt x="1283" y="114"/>
                </a:lnTo>
                <a:lnTo>
                  <a:pt x="1284" y="114"/>
                </a:lnTo>
                <a:lnTo>
                  <a:pt x="1283" y="114"/>
                </a:lnTo>
                <a:lnTo>
                  <a:pt x="1283" y="113"/>
                </a:lnTo>
                <a:lnTo>
                  <a:pt x="1284" y="113"/>
                </a:lnTo>
                <a:lnTo>
                  <a:pt x="1284" y="112"/>
                </a:lnTo>
                <a:lnTo>
                  <a:pt x="1283" y="112"/>
                </a:lnTo>
                <a:lnTo>
                  <a:pt x="1283" y="111"/>
                </a:lnTo>
                <a:lnTo>
                  <a:pt x="1283" y="110"/>
                </a:lnTo>
                <a:lnTo>
                  <a:pt x="1284" y="110"/>
                </a:lnTo>
                <a:lnTo>
                  <a:pt x="1284" y="108"/>
                </a:lnTo>
                <a:lnTo>
                  <a:pt x="1284" y="110"/>
                </a:lnTo>
                <a:lnTo>
                  <a:pt x="1284" y="108"/>
                </a:lnTo>
                <a:lnTo>
                  <a:pt x="1285" y="108"/>
                </a:lnTo>
                <a:lnTo>
                  <a:pt x="1285" y="110"/>
                </a:lnTo>
                <a:lnTo>
                  <a:pt x="1286" y="110"/>
                </a:lnTo>
                <a:lnTo>
                  <a:pt x="1286" y="108"/>
                </a:lnTo>
                <a:lnTo>
                  <a:pt x="1288" y="108"/>
                </a:lnTo>
                <a:lnTo>
                  <a:pt x="1289" y="108"/>
                </a:lnTo>
                <a:lnTo>
                  <a:pt x="1289" y="107"/>
                </a:lnTo>
                <a:lnTo>
                  <a:pt x="1289" y="106"/>
                </a:lnTo>
                <a:lnTo>
                  <a:pt x="1290" y="106"/>
                </a:lnTo>
                <a:lnTo>
                  <a:pt x="1290" y="105"/>
                </a:lnTo>
                <a:lnTo>
                  <a:pt x="1291" y="105"/>
                </a:lnTo>
                <a:lnTo>
                  <a:pt x="1292" y="105"/>
                </a:lnTo>
                <a:lnTo>
                  <a:pt x="1292" y="104"/>
                </a:lnTo>
                <a:lnTo>
                  <a:pt x="1292" y="103"/>
                </a:lnTo>
                <a:lnTo>
                  <a:pt x="1292" y="104"/>
                </a:lnTo>
                <a:lnTo>
                  <a:pt x="1293" y="104"/>
                </a:lnTo>
                <a:lnTo>
                  <a:pt x="1293" y="103"/>
                </a:lnTo>
                <a:lnTo>
                  <a:pt x="1294" y="103"/>
                </a:lnTo>
                <a:lnTo>
                  <a:pt x="1294" y="102"/>
                </a:lnTo>
                <a:lnTo>
                  <a:pt x="1294" y="100"/>
                </a:lnTo>
                <a:lnTo>
                  <a:pt x="1294" y="99"/>
                </a:lnTo>
                <a:lnTo>
                  <a:pt x="1294" y="98"/>
                </a:lnTo>
                <a:lnTo>
                  <a:pt x="1294" y="97"/>
                </a:lnTo>
                <a:lnTo>
                  <a:pt x="1293" y="97"/>
                </a:lnTo>
                <a:lnTo>
                  <a:pt x="1293" y="96"/>
                </a:lnTo>
                <a:lnTo>
                  <a:pt x="1294" y="96"/>
                </a:lnTo>
                <a:lnTo>
                  <a:pt x="1294" y="95"/>
                </a:lnTo>
                <a:lnTo>
                  <a:pt x="1295" y="95"/>
                </a:lnTo>
                <a:lnTo>
                  <a:pt x="1297" y="95"/>
                </a:lnTo>
                <a:lnTo>
                  <a:pt x="1297" y="94"/>
                </a:lnTo>
                <a:lnTo>
                  <a:pt x="1295" y="94"/>
                </a:lnTo>
                <a:lnTo>
                  <a:pt x="1297" y="94"/>
                </a:lnTo>
                <a:lnTo>
                  <a:pt x="1297" y="92"/>
                </a:lnTo>
                <a:lnTo>
                  <a:pt x="1297" y="91"/>
                </a:lnTo>
                <a:lnTo>
                  <a:pt x="1295" y="90"/>
                </a:lnTo>
                <a:lnTo>
                  <a:pt x="1295" y="89"/>
                </a:lnTo>
                <a:lnTo>
                  <a:pt x="1294" y="89"/>
                </a:lnTo>
                <a:lnTo>
                  <a:pt x="1295" y="89"/>
                </a:lnTo>
                <a:lnTo>
                  <a:pt x="1297" y="89"/>
                </a:lnTo>
                <a:lnTo>
                  <a:pt x="1297" y="88"/>
                </a:lnTo>
                <a:lnTo>
                  <a:pt x="1297" y="87"/>
                </a:lnTo>
                <a:lnTo>
                  <a:pt x="1297" y="86"/>
                </a:lnTo>
                <a:lnTo>
                  <a:pt x="1295" y="86"/>
                </a:lnTo>
                <a:lnTo>
                  <a:pt x="1295" y="85"/>
                </a:lnTo>
                <a:lnTo>
                  <a:pt x="1297" y="85"/>
                </a:lnTo>
                <a:lnTo>
                  <a:pt x="1297" y="83"/>
                </a:lnTo>
                <a:lnTo>
                  <a:pt x="1295" y="82"/>
                </a:lnTo>
                <a:lnTo>
                  <a:pt x="1295" y="81"/>
                </a:lnTo>
                <a:lnTo>
                  <a:pt x="1297" y="81"/>
                </a:lnTo>
                <a:lnTo>
                  <a:pt x="1298" y="81"/>
                </a:lnTo>
                <a:lnTo>
                  <a:pt x="1299" y="81"/>
                </a:lnTo>
                <a:lnTo>
                  <a:pt x="1299" y="80"/>
                </a:lnTo>
                <a:lnTo>
                  <a:pt x="1299" y="79"/>
                </a:lnTo>
                <a:lnTo>
                  <a:pt x="1300" y="79"/>
                </a:lnTo>
                <a:lnTo>
                  <a:pt x="1301" y="79"/>
                </a:lnTo>
                <a:lnTo>
                  <a:pt x="1301" y="78"/>
                </a:lnTo>
                <a:lnTo>
                  <a:pt x="1302" y="78"/>
                </a:lnTo>
                <a:lnTo>
                  <a:pt x="1303" y="78"/>
                </a:lnTo>
                <a:lnTo>
                  <a:pt x="1305" y="78"/>
                </a:lnTo>
                <a:lnTo>
                  <a:pt x="1305" y="77"/>
                </a:lnTo>
                <a:lnTo>
                  <a:pt x="1306" y="77"/>
                </a:lnTo>
                <a:lnTo>
                  <a:pt x="1306" y="75"/>
                </a:lnTo>
                <a:lnTo>
                  <a:pt x="1306" y="74"/>
                </a:lnTo>
                <a:lnTo>
                  <a:pt x="1306" y="73"/>
                </a:lnTo>
                <a:lnTo>
                  <a:pt x="1306" y="72"/>
                </a:lnTo>
                <a:lnTo>
                  <a:pt x="1307" y="72"/>
                </a:lnTo>
                <a:lnTo>
                  <a:pt x="1307" y="71"/>
                </a:lnTo>
                <a:lnTo>
                  <a:pt x="1306" y="71"/>
                </a:lnTo>
                <a:lnTo>
                  <a:pt x="1306" y="70"/>
                </a:lnTo>
                <a:lnTo>
                  <a:pt x="1306" y="69"/>
                </a:lnTo>
                <a:lnTo>
                  <a:pt x="1306" y="67"/>
                </a:lnTo>
                <a:lnTo>
                  <a:pt x="1306" y="66"/>
                </a:lnTo>
                <a:lnTo>
                  <a:pt x="1306" y="65"/>
                </a:lnTo>
                <a:lnTo>
                  <a:pt x="1305" y="65"/>
                </a:lnTo>
                <a:lnTo>
                  <a:pt x="1306" y="65"/>
                </a:lnTo>
                <a:lnTo>
                  <a:pt x="1305" y="65"/>
                </a:lnTo>
                <a:lnTo>
                  <a:pt x="1305" y="64"/>
                </a:lnTo>
                <a:lnTo>
                  <a:pt x="1305" y="63"/>
                </a:lnTo>
                <a:lnTo>
                  <a:pt x="1305" y="62"/>
                </a:lnTo>
                <a:lnTo>
                  <a:pt x="1306" y="61"/>
                </a:lnTo>
                <a:lnTo>
                  <a:pt x="1306" y="60"/>
                </a:lnTo>
                <a:lnTo>
                  <a:pt x="1306" y="58"/>
                </a:lnTo>
                <a:lnTo>
                  <a:pt x="1306" y="57"/>
                </a:lnTo>
                <a:lnTo>
                  <a:pt x="1305" y="57"/>
                </a:lnTo>
                <a:lnTo>
                  <a:pt x="1306" y="57"/>
                </a:lnTo>
                <a:lnTo>
                  <a:pt x="1305" y="57"/>
                </a:lnTo>
                <a:lnTo>
                  <a:pt x="1305" y="56"/>
                </a:lnTo>
                <a:lnTo>
                  <a:pt x="1303" y="56"/>
                </a:lnTo>
                <a:lnTo>
                  <a:pt x="1303" y="55"/>
                </a:lnTo>
                <a:lnTo>
                  <a:pt x="1305" y="55"/>
                </a:lnTo>
                <a:lnTo>
                  <a:pt x="1305" y="54"/>
                </a:lnTo>
                <a:lnTo>
                  <a:pt x="1305" y="53"/>
                </a:lnTo>
                <a:lnTo>
                  <a:pt x="1306" y="53"/>
                </a:lnTo>
                <a:lnTo>
                  <a:pt x="1306" y="52"/>
                </a:lnTo>
                <a:lnTo>
                  <a:pt x="1305" y="52"/>
                </a:lnTo>
                <a:lnTo>
                  <a:pt x="1305" y="50"/>
                </a:lnTo>
                <a:lnTo>
                  <a:pt x="1305" y="49"/>
                </a:lnTo>
                <a:lnTo>
                  <a:pt x="1305" y="48"/>
                </a:lnTo>
                <a:lnTo>
                  <a:pt x="1305" y="47"/>
                </a:lnTo>
                <a:lnTo>
                  <a:pt x="1303" y="47"/>
                </a:lnTo>
                <a:lnTo>
                  <a:pt x="1303" y="46"/>
                </a:lnTo>
                <a:lnTo>
                  <a:pt x="1303" y="45"/>
                </a:lnTo>
                <a:lnTo>
                  <a:pt x="1303" y="44"/>
                </a:lnTo>
                <a:lnTo>
                  <a:pt x="1302" y="44"/>
                </a:lnTo>
                <a:lnTo>
                  <a:pt x="1302" y="42"/>
                </a:lnTo>
                <a:lnTo>
                  <a:pt x="1302" y="41"/>
                </a:lnTo>
                <a:lnTo>
                  <a:pt x="1301" y="41"/>
                </a:lnTo>
                <a:lnTo>
                  <a:pt x="1300" y="41"/>
                </a:lnTo>
                <a:lnTo>
                  <a:pt x="1300" y="40"/>
                </a:lnTo>
                <a:lnTo>
                  <a:pt x="1300" y="39"/>
                </a:lnTo>
                <a:lnTo>
                  <a:pt x="1300" y="38"/>
                </a:lnTo>
                <a:lnTo>
                  <a:pt x="1300" y="37"/>
                </a:lnTo>
                <a:lnTo>
                  <a:pt x="1300" y="36"/>
                </a:lnTo>
                <a:lnTo>
                  <a:pt x="1300" y="35"/>
                </a:lnTo>
                <a:lnTo>
                  <a:pt x="1300" y="33"/>
                </a:lnTo>
                <a:lnTo>
                  <a:pt x="1300" y="32"/>
                </a:lnTo>
                <a:lnTo>
                  <a:pt x="1301" y="32"/>
                </a:lnTo>
                <a:lnTo>
                  <a:pt x="1302" y="32"/>
                </a:lnTo>
                <a:lnTo>
                  <a:pt x="1303" y="32"/>
                </a:lnTo>
                <a:lnTo>
                  <a:pt x="1303" y="31"/>
                </a:lnTo>
                <a:lnTo>
                  <a:pt x="1303" y="30"/>
                </a:lnTo>
                <a:lnTo>
                  <a:pt x="1305" y="30"/>
                </a:lnTo>
                <a:lnTo>
                  <a:pt x="1305" y="29"/>
                </a:lnTo>
                <a:lnTo>
                  <a:pt x="1305" y="28"/>
                </a:lnTo>
                <a:lnTo>
                  <a:pt x="1306" y="28"/>
                </a:lnTo>
                <a:lnTo>
                  <a:pt x="1306" y="27"/>
                </a:lnTo>
                <a:lnTo>
                  <a:pt x="1307" y="25"/>
                </a:lnTo>
                <a:lnTo>
                  <a:pt x="1307" y="24"/>
                </a:lnTo>
                <a:lnTo>
                  <a:pt x="1307" y="23"/>
                </a:lnTo>
                <a:lnTo>
                  <a:pt x="1308" y="23"/>
                </a:lnTo>
                <a:lnTo>
                  <a:pt x="1309" y="23"/>
                </a:lnTo>
                <a:lnTo>
                  <a:pt x="1308" y="22"/>
                </a:lnTo>
                <a:lnTo>
                  <a:pt x="1308" y="21"/>
                </a:lnTo>
                <a:lnTo>
                  <a:pt x="1308" y="20"/>
                </a:lnTo>
                <a:lnTo>
                  <a:pt x="1309" y="20"/>
                </a:lnTo>
                <a:lnTo>
                  <a:pt x="1308" y="20"/>
                </a:lnTo>
                <a:lnTo>
                  <a:pt x="1308" y="19"/>
                </a:lnTo>
                <a:lnTo>
                  <a:pt x="1309" y="19"/>
                </a:lnTo>
                <a:lnTo>
                  <a:pt x="1309" y="18"/>
                </a:lnTo>
                <a:lnTo>
                  <a:pt x="1309" y="16"/>
                </a:lnTo>
                <a:lnTo>
                  <a:pt x="1308" y="16"/>
                </a:lnTo>
                <a:lnTo>
                  <a:pt x="1308" y="15"/>
                </a:lnTo>
                <a:lnTo>
                  <a:pt x="1308" y="14"/>
                </a:lnTo>
                <a:lnTo>
                  <a:pt x="1308" y="13"/>
                </a:lnTo>
                <a:lnTo>
                  <a:pt x="1309" y="13"/>
                </a:lnTo>
                <a:lnTo>
                  <a:pt x="1310" y="13"/>
                </a:lnTo>
                <a:lnTo>
                  <a:pt x="1311" y="13"/>
                </a:lnTo>
                <a:lnTo>
                  <a:pt x="1312" y="13"/>
                </a:lnTo>
                <a:lnTo>
                  <a:pt x="1314" y="13"/>
                </a:lnTo>
                <a:lnTo>
                  <a:pt x="1314" y="12"/>
                </a:lnTo>
                <a:lnTo>
                  <a:pt x="1315" y="12"/>
                </a:lnTo>
                <a:lnTo>
                  <a:pt x="1315" y="11"/>
                </a:lnTo>
                <a:lnTo>
                  <a:pt x="1315" y="10"/>
                </a:lnTo>
                <a:lnTo>
                  <a:pt x="1315" y="8"/>
                </a:lnTo>
                <a:lnTo>
                  <a:pt x="1315" y="7"/>
                </a:lnTo>
                <a:lnTo>
                  <a:pt x="1314" y="7"/>
                </a:lnTo>
                <a:lnTo>
                  <a:pt x="1314" y="6"/>
                </a:lnTo>
                <a:lnTo>
                  <a:pt x="1315" y="6"/>
                </a:lnTo>
                <a:lnTo>
                  <a:pt x="1315" y="5"/>
                </a:lnTo>
                <a:lnTo>
                  <a:pt x="1315" y="4"/>
                </a:lnTo>
                <a:lnTo>
                  <a:pt x="1315" y="3"/>
                </a:lnTo>
                <a:lnTo>
                  <a:pt x="1314" y="3"/>
                </a:lnTo>
                <a:lnTo>
                  <a:pt x="1314" y="2"/>
                </a:lnTo>
                <a:lnTo>
                  <a:pt x="1315" y="2"/>
                </a:lnTo>
                <a:lnTo>
                  <a:pt x="1315" y="0"/>
                </a:lnTo>
                <a:lnTo>
                  <a:pt x="1319" y="0"/>
                </a:lnTo>
                <a:lnTo>
                  <a:pt x="1320" y="0"/>
                </a:lnTo>
                <a:lnTo>
                  <a:pt x="1322" y="0"/>
                </a:lnTo>
                <a:lnTo>
                  <a:pt x="1323" y="0"/>
                </a:lnTo>
                <a:lnTo>
                  <a:pt x="1324" y="0"/>
                </a:lnTo>
                <a:lnTo>
                  <a:pt x="1325" y="0"/>
                </a:lnTo>
                <a:lnTo>
                  <a:pt x="1326" y="0"/>
                </a:lnTo>
                <a:lnTo>
                  <a:pt x="1327" y="0"/>
                </a:lnTo>
                <a:lnTo>
                  <a:pt x="1328" y="0"/>
                </a:lnTo>
                <a:lnTo>
                  <a:pt x="1329" y="0"/>
                </a:lnTo>
                <a:lnTo>
                  <a:pt x="1331" y="0"/>
                </a:lnTo>
                <a:lnTo>
                  <a:pt x="1337" y="0"/>
                </a:lnTo>
                <a:lnTo>
                  <a:pt x="1340" y="0"/>
                </a:lnTo>
                <a:lnTo>
                  <a:pt x="1341" y="0"/>
                </a:lnTo>
                <a:lnTo>
                  <a:pt x="1341" y="2"/>
                </a:lnTo>
                <a:lnTo>
                  <a:pt x="1342" y="2"/>
                </a:lnTo>
                <a:lnTo>
                  <a:pt x="1343" y="2"/>
                </a:lnTo>
                <a:lnTo>
                  <a:pt x="1344" y="2"/>
                </a:lnTo>
                <a:lnTo>
                  <a:pt x="1345" y="2"/>
                </a:lnTo>
                <a:lnTo>
                  <a:pt x="1347" y="2"/>
                </a:lnTo>
                <a:lnTo>
                  <a:pt x="1348" y="2"/>
                </a:lnTo>
                <a:lnTo>
                  <a:pt x="1349" y="2"/>
                </a:lnTo>
                <a:lnTo>
                  <a:pt x="1350" y="2"/>
                </a:lnTo>
                <a:lnTo>
                  <a:pt x="1351" y="2"/>
                </a:lnTo>
                <a:lnTo>
                  <a:pt x="1353" y="2"/>
                </a:lnTo>
                <a:lnTo>
                  <a:pt x="1354" y="2"/>
                </a:lnTo>
                <a:lnTo>
                  <a:pt x="1356" y="2"/>
                </a:lnTo>
                <a:lnTo>
                  <a:pt x="1357" y="2"/>
                </a:lnTo>
                <a:lnTo>
                  <a:pt x="1358" y="2"/>
                </a:lnTo>
                <a:lnTo>
                  <a:pt x="1359" y="2"/>
                </a:lnTo>
                <a:lnTo>
                  <a:pt x="1360" y="2"/>
                </a:lnTo>
                <a:lnTo>
                  <a:pt x="1361" y="2"/>
                </a:lnTo>
                <a:lnTo>
                  <a:pt x="1362" y="2"/>
                </a:lnTo>
                <a:lnTo>
                  <a:pt x="1365" y="3"/>
                </a:lnTo>
                <a:lnTo>
                  <a:pt x="1366" y="3"/>
                </a:lnTo>
                <a:lnTo>
                  <a:pt x="1367" y="3"/>
                </a:lnTo>
                <a:lnTo>
                  <a:pt x="1368" y="3"/>
                </a:lnTo>
                <a:lnTo>
                  <a:pt x="1369" y="3"/>
                </a:lnTo>
                <a:lnTo>
                  <a:pt x="1370" y="3"/>
                </a:lnTo>
                <a:lnTo>
                  <a:pt x="1371" y="3"/>
                </a:lnTo>
                <a:lnTo>
                  <a:pt x="1374" y="4"/>
                </a:lnTo>
                <a:lnTo>
                  <a:pt x="1375" y="4"/>
                </a:lnTo>
                <a:lnTo>
                  <a:pt x="1376" y="4"/>
                </a:lnTo>
                <a:lnTo>
                  <a:pt x="1377" y="4"/>
                </a:lnTo>
                <a:lnTo>
                  <a:pt x="1378" y="4"/>
                </a:lnTo>
                <a:lnTo>
                  <a:pt x="1379" y="4"/>
                </a:lnTo>
                <a:lnTo>
                  <a:pt x="1382" y="4"/>
                </a:lnTo>
                <a:lnTo>
                  <a:pt x="1383" y="4"/>
                </a:lnTo>
                <a:lnTo>
                  <a:pt x="1384" y="4"/>
                </a:lnTo>
                <a:lnTo>
                  <a:pt x="1385" y="5"/>
                </a:lnTo>
                <a:lnTo>
                  <a:pt x="1386" y="5"/>
                </a:lnTo>
                <a:lnTo>
                  <a:pt x="1387" y="5"/>
                </a:lnTo>
                <a:lnTo>
                  <a:pt x="1392" y="5"/>
                </a:lnTo>
                <a:lnTo>
                  <a:pt x="1393" y="5"/>
                </a:lnTo>
                <a:lnTo>
                  <a:pt x="1394" y="5"/>
                </a:lnTo>
                <a:lnTo>
                  <a:pt x="1395" y="5"/>
                </a:lnTo>
                <a:lnTo>
                  <a:pt x="1400" y="6"/>
                </a:lnTo>
                <a:lnTo>
                  <a:pt x="1401" y="6"/>
                </a:lnTo>
                <a:lnTo>
                  <a:pt x="1402" y="6"/>
                </a:lnTo>
                <a:lnTo>
                  <a:pt x="1403" y="6"/>
                </a:lnTo>
                <a:lnTo>
                  <a:pt x="1404" y="6"/>
                </a:lnTo>
                <a:lnTo>
                  <a:pt x="1406" y="6"/>
                </a:lnTo>
                <a:lnTo>
                  <a:pt x="1407" y="6"/>
                </a:lnTo>
                <a:lnTo>
                  <a:pt x="1408" y="6"/>
                </a:lnTo>
                <a:lnTo>
                  <a:pt x="1409" y="6"/>
                </a:lnTo>
                <a:lnTo>
                  <a:pt x="1410" y="6"/>
                </a:lnTo>
                <a:lnTo>
                  <a:pt x="1413" y="6"/>
                </a:lnTo>
                <a:lnTo>
                  <a:pt x="1417" y="6"/>
                </a:lnTo>
                <a:lnTo>
                  <a:pt x="1418" y="6"/>
                </a:lnTo>
                <a:lnTo>
                  <a:pt x="1421" y="7"/>
                </a:lnTo>
                <a:lnTo>
                  <a:pt x="1423" y="7"/>
                </a:lnTo>
                <a:lnTo>
                  <a:pt x="1424" y="7"/>
                </a:lnTo>
                <a:lnTo>
                  <a:pt x="1426" y="7"/>
                </a:lnTo>
                <a:lnTo>
                  <a:pt x="1430" y="7"/>
                </a:lnTo>
                <a:lnTo>
                  <a:pt x="1432" y="7"/>
                </a:lnTo>
                <a:lnTo>
                  <a:pt x="1433" y="7"/>
                </a:lnTo>
                <a:lnTo>
                  <a:pt x="1435" y="7"/>
                </a:lnTo>
                <a:lnTo>
                  <a:pt x="1440" y="8"/>
                </a:lnTo>
                <a:lnTo>
                  <a:pt x="1447" y="8"/>
                </a:lnTo>
                <a:lnTo>
                  <a:pt x="1449" y="8"/>
                </a:lnTo>
                <a:lnTo>
                  <a:pt x="1452" y="8"/>
                </a:lnTo>
                <a:lnTo>
                  <a:pt x="1454" y="8"/>
                </a:lnTo>
                <a:lnTo>
                  <a:pt x="1455" y="8"/>
                </a:lnTo>
                <a:lnTo>
                  <a:pt x="1457" y="8"/>
                </a:lnTo>
                <a:lnTo>
                  <a:pt x="1458" y="8"/>
                </a:lnTo>
                <a:lnTo>
                  <a:pt x="1459" y="8"/>
                </a:lnTo>
                <a:lnTo>
                  <a:pt x="1460" y="8"/>
                </a:lnTo>
                <a:lnTo>
                  <a:pt x="1461" y="8"/>
                </a:lnTo>
                <a:lnTo>
                  <a:pt x="1463" y="8"/>
                </a:lnTo>
                <a:lnTo>
                  <a:pt x="1465" y="8"/>
                </a:lnTo>
                <a:lnTo>
                  <a:pt x="1466" y="8"/>
                </a:lnTo>
                <a:lnTo>
                  <a:pt x="1467" y="8"/>
                </a:lnTo>
                <a:lnTo>
                  <a:pt x="1468" y="8"/>
                </a:lnTo>
                <a:lnTo>
                  <a:pt x="1469" y="8"/>
                </a:lnTo>
                <a:lnTo>
                  <a:pt x="1470" y="10"/>
                </a:lnTo>
                <a:lnTo>
                  <a:pt x="1471" y="10"/>
                </a:lnTo>
                <a:lnTo>
                  <a:pt x="1472" y="10"/>
                </a:lnTo>
                <a:lnTo>
                  <a:pt x="1474" y="8"/>
                </a:lnTo>
                <a:lnTo>
                  <a:pt x="1476" y="8"/>
                </a:lnTo>
                <a:lnTo>
                  <a:pt x="1477" y="8"/>
                </a:lnTo>
                <a:lnTo>
                  <a:pt x="1478" y="8"/>
                </a:lnTo>
                <a:lnTo>
                  <a:pt x="1480" y="8"/>
                </a:lnTo>
                <a:lnTo>
                  <a:pt x="1482" y="8"/>
                </a:lnTo>
                <a:lnTo>
                  <a:pt x="1484" y="8"/>
                </a:lnTo>
                <a:lnTo>
                  <a:pt x="1485" y="8"/>
                </a:lnTo>
                <a:lnTo>
                  <a:pt x="1486" y="8"/>
                </a:lnTo>
                <a:lnTo>
                  <a:pt x="1488" y="8"/>
                </a:lnTo>
                <a:lnTo>
                  <a:pt x="1491" y="8"/>
                </a:lnTo>
                <a:lnTo>
                  <a:pt x="1494" y="8"/>
                </a:lnTo>
                <a:lnTo>
                  <a:pt x="1499" y="8"/>
                </a:lnTo>
                <a:lnTo>
                  <a:pt x="1500" y="8"/>
                </a:lnTo>
                <a:lnTo>
                  <a:pt x="1503" y="8"/>
                </a:lnTo>
                <a:lnTo>
                  <a:pt x="1504" y="8"/>
                </a:lnTo>
                <a:lnTo>
                  <a:pt x="1512" y="10"/>
                </a:lnTo>
                <a:lnTo>
                  <a:pt x="1513" y="10"/>
                </a:lnTo>
                <a:lnTo>
                  <a:pt x="1516" y="10"/>
                </a:lnTo>
                <a:lnTo>
                  <a:pt x="1517" y="10"/>
                </a:lnTo>
                <a:lnTo>
                  <a:pt x="1518" y="10"/>
                </a:lnTo>
                <a:lnTo>
                  <a:pt x="1519" y="10"/>
                </a:lnTo>
                <a:lnTo>
                  <a:pt x="1520" y="10"/>
                </a:lnTo>
                <a:lnTo>
                  <a:pt x="1521" y="10"/>
                </a:lnTo>
                <a:lnTo>
                  <a:pt x="1522" y="10"/>
                </a:lnTo>
                <a:lnTo>
                  <a:pt x="1525" y="10"/>
                </a:lnTo>
                <a:lnTo>
                  <a:pt x="1526" y="10"/>
                </a:lnTo>
                <a:lnTo>
                  <a:pt x="1527" y="10"/>
                </a:lnTo>
                <a:lnTo>
                  <a:pt x="1528" y="10"/>
                </a:lnTo>
                <a:lnTo>
                  <a:pt x="1530" y="10"/>
                </a:lnTo>
                <a:lnTo>
                  <a:pt x="1531" y="10"/>
                </a:lnTo>
                <a:lnTo>
                  <a:pt x="1535" y="10"/>
                </a:lnTo>
                <a:lnTo>
                  <a:pt x="1539" y="11"/>
                </a:lnTo>
                <a:lnTo>
                  <a:pt x="1544" y="11"/>
                </a:lnTo>
                <a:lnTo>
                  <a:pt x="1545" y="11"/>
                </a:lnTo>
                <a:lnTo>
                  <a:pt x="1546" y="11"/>
                </a:lnTo>
                <a:lnTo>
                  <a:pt x="1547" y="11"/>
                </a:lnTo>
                <a:lnTo>
                  <a:pt x="1548" y="11"/>
                </a:lnTo>
                <a:lnTo>
                  <a:pt x="1550" y="11"/>
                </a:lnTo>
                <a:lnTo>
                  <a:pt x="1551" y="11"/>
                </a:lnTo>
                <a:lnTo>
                  <a:pt x="1552" y="11"/>
                </a:lnTo>
                <a:lnTo>
                  <a:pt x="1554" y="11"/>
                </a:lnTo>
                <a:lnTo>
                  <a:pt x="1555" y="11"/>
                </a:lnTo>
                <a:lnTo>
                  <a:pt x="1556" y="11"/>
                </a:lnTo>
                <a:lnTo>
                  <a:pt x="1558" y="11"/>
                </a:lnTo>
                <a:lnTo>
                  <a:pt x="1560" y="11"/>
                </a:lnTo>
                <a:lnTo>
                  <a:pt x="1562" y="11"/>
                </a:lnTo>
                <a:lnTo>
                  <a:pt x="1563" y="11"/>
                </a:lnTo>
                <a:lnTo>
                  <a:pt x="1564" y="11"/>
                </a:lnTo>
                <a:lnTo>
                  <a:pt x="1567" y="11"/>
                </a:lnTo>
                <a:lnTo>
                  <a:pt x="1568" y="12"/>
                </a:lnTo>
                <a:lnTo>
                  <a:pt x="1570" y="12"/>
                </a:lnTo>
                <a:lnTo>
                  <a:pt x="1571" y="12"/>
                </a:lnTo>
                <a:lnTo>
                  <a:pt x="1573" y="12"/>
                </a:lnTo>
                <a:lnTo>
                  <a:pt x="1576" y="12"/>
                </a:lnTo>
                <a:lnTo>
                  <a:pt x="1577" y="12"/>
                </a:lnTo>
                <a:lnTo>
                  <a:pt x="1578" y="12"/>
                </a:lnTo>
                <a:lnTo>
                  <a:pt x="1579" y="12"/>
                </a:lnTo>
                <a:lnTo>
                  <a:pt x="1580" y="12"/>
                </a:lnTo>
                <a:lnTo>
                  <a:pt x="1581" y="12"/>
                </a:lnTo>
                <a:lnTo>
                  <a:pt x="1583" y="12"/>
                </a:lnTo>
                <a:lnTo>
                  <a:pt x="1584" y="12"/>
                </a:lnTo>
                <a:lnTo>
                  <a:pt x="1585" y="12"/>
                </a:lnTo>
                <a:lnTo>
                  <a:pt x="1587" y="12"/>
                </a:lnTo>
                <a:lnTo>
                  <a:pt x="1588" y="12"/>
                </a:lnTo>
                <a:lnTo>
                  <a:pt x="1590" y="12"/>
                </a:lnTo>
                <a:lnTo>
                  <a:pt x="1592" y="12"/>
                </a:lnTo>
                <a:lnTo>
                  <a:pt x="1593" y="13"/>
                </a:lnTo>
                <a:lnTo>
                  <a:pt x="1596" y="13"/>
                </a:lnTo>
                <a:lnTo>
                  <a:pt x="1597" y="13"/>
                </a:lnTo>
                <a:lnTo>
                  <a:pt x="1598" y="13"/>
                </a:lnTo>
                <a:lnTo>
                  <a:pt x="1600" y="13"/>
                </a:lnTo>
                <a:lnTo>
                  <a:pt x="1601" y="13"/>
                </a:lnTo>
                <a:lnTo>
                  <a:pt x="1602" y="13"/>
                </a:lnTo>
                <a:lnTo>
                  <a:pt x="1603" y="13"/>
                </a:lnTo>
                <a:lnTo>
                  <a:pt x="1607" y="13"/>
                </a:lnTo>
                <a:lnTo>
                  <a:pt x="1609" y="13"/>
                </a:lnTo>
                <a:lnTo>
                  <a:pt x="1610" y="13"/>
                </a:lnTo>
                <a:lnTo>
                  <a:pt x="1611" y="13"/>
                </a:lnTo>
                <a:lnTo>
                  <a:pt x="1612" y="13"/>
                </a:lnTo>
                <a:lnTo>
                  <a:pt x="1613" y="13"/>
                </a:lnTo>
                <a:lnTo>
                  <a:pt x="1614" y="13"/>
                </a:lnTo>
                <a:lnTo>
                  <a:pt x="1614" y="14"/>
                </a:lnTo>
                <a:lnTo>
                  <a:pt x="1615" y="14"/>
                </a:lnTo>
                <a:lnTo>
                  <a:pt x="1618" y="14"/>
                </a:lnTo>
                <a:lnTo>
                  <a:pt x="1621" y="14"/>
                </a:lnTo>
                <a:lnTo>
                  <a:pt x="1622" y="14"/>
                </a:lnTo>
                <a:lnTo>
                  <a:pt x="1624" y="14"/>
                </a:lnTo>
                <a:lnTo>
                  <a:pt x="1626" y="14"/>
                </a:lnTo>
                <a:lnTo>
                  <a:pt x="1627" y="14"/>
                </a:lnTo>
                <a:lnTo>
                  <a:pt x="1628" y="14"/>
                </a:lnTo>
                <a:lnTo>
                  <a:pt x="1629" y="14"/>
                </a:lnTo>
                <a:lnTo>
                  <a:pt x="1630" y="14"/>
                </a:lnTo>
                <a:lnTo>
                  <a:pt x="1631" y="14"/>
                </a:lnTo>
                <a:lnTo>
                  <a:pt x="1632" y="14"/>
                </a:lnTo>
                <a:lnTo>
                  <a:pt x="1634" y="14"/>
                </a:lnTo>
                <a:lnTo>
                  <a:pt x="1637" y="15"/>
                </a:lnTo>
                <a:lnTo>
                  <a:pt x="1638" y="15"/>
                </a:lnTo>
                <a:lnTo>
                  <a:pt x="1639" y="15"/>
                </a:lnTo>
                <a:lnTo>
                  <a:pt x="1640" y="15"/>
                </a:lnTo>
                <a:lnTo>
                  <a:pt x="1642" y="15"/>
                </a:lnTo>
                <a:lnTo>
                  <a:pt x="1643" y="15"/>
                </a:lnTo>
                <a:lnTo>
                  <a:pt x="1644" y="15"/>
                </a:lnTo>
                <a:lnTo>
                  <a:pt x="1645" y="15"/>
                </a:lnTo>
                <a:lnTo>
                  <a:pt x="1646" y="15"/>
                </a:lnTo>
                <a:lnTo>
                  <a:pt x="1647" y="15"/>
                </a:lnTo>
                <a:lnTo>
                  <a:pt x="1648" y="15"/>
                </a:lnTo>
                <a:lnTo>
                  <a:pt x="1649" y="15"/>
                </a:lnTo>
                <a:lnTo>
                  <a:pt x="1653" y="15"/>
                </a:lnTo>
                <a:lnTo>
                  <a:pt x="1656" y="15"/>
                </a:lnTo>
                <a:lnTo>
                  <a:pt x="1659" y="16"/>
                </a:lnTo>
                <a:lnTo>
                  <a:pt x="1660" y="16"/>
                </a:lnTo>
                <a:lnTo>
                  <a:pt x="1661" y="16"/>
                </a:lnTo>
                <a:lnTo>
                  <a:pt x="1662" y="16"/>
                </a:lnTo>
                <a:lnTo>
                  <a:pt x="1663" y="16"/>
                </a:lnTo>
                <a:lnTo>
                  <a:pt x="1664" y="16"/>
                </a:lnTo>
                <a:lnTo>
                  <a:pt x="1665" y="16"/>
                </a:lnTo>
                <a:lnTo>
                  <a:pt x="1668" y="16"/>
                </a:lnTo>
                <a:lnTo>
                  <a:pt x="1669" y="16"/>
                </a:lnTo>
                <a:lnTo>
                  <a:pt x="1670" y="16"/>
                </a:lnTo>
                <a:lnTo>
                  <a:pt x="1671" y="15"/>
                </a:lnTo>
                <a:lnTo>
                  <a:pt x="1672" y="15"/>
                </a:lnTo>
                <a:lnTo>
                  <a:pt x="1674" y="16"/>
                </a:lnTo>
                <a:lnTo>
                  <a:pt x="1676" y="16"/>
                </a:lnTo>
                <a:lnTo>
                  <a:pt x="1677" y="16"/>
                </a:lnTo>
                <a:lnTo>
                  <a:pt x="1678" y="16"/>
                </a:lnTo>
                <a:lnTo>
                  <a:pt x="1679" y="16"/>
                </a:lnTo>
                <a:lnTo>
                  <a:pt x="1680" y="16"/>
                </a:lnTo>
                <a:lnTo>
                  <a:pt x="1682" y="16"/>
                </a:lnTo>
                <a:lnTo>
                  <a:pt x="1685" y="16"/>
                </a:lnTo>
                <a:lnTo>
                  <a:pt x="1686" y="16"/>
                </a:lnTo>
                <a:lnTo>
                  <a:pt x="1688" y="16"/>
                </a:lnTo>
                <a:lnTo>
                  <a:pt x="1694" y="16"/>
                </a:lnTo>
                <a:lnTo>
                  <a:pt x="1695" y="16"/>
                </a:lnTo>
                <a:lnTo>
                  <a:pt x="1696" y="16"/>
                </a:lnTo>
                <a:lnTo>
                  <a:pt x="1699" y="16"/>
                </a:lnTo>
                <a:lnTo>
                  <a:pt x="1701" y="16"/>
                </a:lnTo>
                <a:lnTo>
                  <a:pt x="1702" y="16"/>
                </a:lnTo>
                <a:lnTo>
                  <a:pt x="1702" y="18"/>
                </a:lnTo>
                <a:lnTo>
                  <a:pt x="1703" y="18"/>
                </a:lnTo>
                <a:lnTo>
                  <a:pt x="1705" y="18"/>
                </a:lnTo>
                <a:lnTo>
                  <a:pt x="1707" y="18"/>
                </a:lnTo>
                <a:lnTo>
                  <a:pt x="1712" y="18"/>
                </a:lnTo>
                <a:lnTo>
                  <a:pt x="1713" y="18"/>
                </a:lnTo>
                <a:lnTo>
                  <a:pt x="1714" y="18"/>
                </a:lnTo>
                <a:lnTo>
                  <a:pt x="1715" y="18"/>
                </a:lnTo>
                <a:lnTo>
                  <a:pt x="1716" y="18"/>
                </a:lnTo>
                <a:lnTo>
                  <a:pt x="1721" y="18"/>
                </a:lnTo>
                <a:lnTo>
                  <a:pt x="1722" y="18"/>
                </a:lnTo>
                <a:lnTo>
                  <a:pt x="1723" y="18"/>
                </a:lnTo>
                <a:lnTo>
                  <a:pt x="1723" y="19"/>
                </a:lnTo>
                <a:lnTo>
                  <a:pt x="1724" y="19"/>
                </a:lnTo>
                <a:lnTo>
                  <a:pt x="1725" y="19"/>
                </a:lnTo>
                <a:lnTo>
                  <a:pt x="1727" y="19"/>
                </a:lnTo>
                <a:lnTo>
                  <a:pt x="1728" y="19"/>
                </a:lnTo>
                <a:lnTo>
                  <a:pt x="1729" y="19"/>
                </a:lnTo>
                <a:lnTo>
                  <a:pt x="1730" y="19"/>
                </a:lnTo>
                <a:lnTo>
                  <a:pt x="1731" y="19"/>
                </a:lnTo>
                <a:lnTo>
                  <a:pt x="1732" y="19"/>
                </a:lnTo>
                <a:lnTo>
                  <a:pt x="1733" y="19"/>
                </a:lnTo>
                <a:lnTo>
                  <a:pt x="1735" y="19"/>
                </a:lnTo>
                <a:lnTo>
                  <a:pt x="1736" y="19"/>
                </a:lnTo>
                <a:lnTo>
                  <a:pt x="1738" y="19"/>
                </a:lnTo>
                <a:lnTo>
                  <a:pt x="1739" y="19"/>
                </a:lnTo>
                <a:lnTo>
                  <a:pt x="1740" y="19"/>
                </a:lnTo>
                <a:lnTo>
                  <a:pt x="1740" y="18"/>
                </a:lnTo>
                <a:lnTo>
                  <a:pt x="1741" y="18"/>
                </a:lnTo>
                <a:lnTo>
                  <a:pt x="1744" y="18"/>
                </a:lnTo>
                <a:lnTo>
                  <a:pt x="1745" y="18"/>
                </a:lnTo>
                <a:lnTo>
                  <a:pt x="1750" y="18"/>
                </a:lnTo>
                <a:lnTo>
                  <a:pt x="1752" y="18"/>
                </a:lnTo>
                <a:lnTo>
                  <a:pt x="1753" y="18"/>
                </a:lnTo>
                <a:lnTo>
                  <a:pt x="1754" y="18"/>
                </a:lnTo>
                <a:lnTo>
                  <a:pt x="1755" y="18"/>
                </a:lnTo>
                <a:lnTo>
                  <a:pt x="1756" y="18"/>
                </a:lnTo>
                <a:lnTo>
                  <a:pt x="1757" y="18"/>
                </a:lnTo>
                <a:lnTo>
                  <a:pt x="1764" y="18"/>
                </a:lnTo>
                <a:lnTo>
                  <a:pt x="1765" y="18"/>
                </a:lnTo>
                <a:lnTo>
                  <a:pt x="1766" y="18"/>
                </a:lnTo>
                <a:lnTo>
                  <a:pt x="1767" y="18"/>
                </a:lnTo>
                <a:lnTo>
                  <a:pt x="1771" y="18"/>
                </a:lnTo>
                <a:lnTo>
                  <a:pt x="1772" y="18"/>
                </a:lnTo>
                <a:lnTo>
                  <a:pt x="1773" y="18"/>
                </a:lnTo>
                <a:lnTo>
                  <a:pt x="1774" y="18"/>
                </a:lnTo>
                <a:lnTo>
                  <a:pt x="1775" y="18"/>
                </a:lnTo>
                <a:lnTo>
                  <a:pt x="1777" y="18"/>
                </a:lnTo>
                <a:lnTo>
                  <a:pt x="1778" y="18"/>
                </a:lnTo>
                <a:lnTo>
                  <a:pt x="1779" y="18"/>
                </a:lnTo>
                <a:lnTo>
                  <a:pt x="1780" y="16"/>
                </a:lnTo>
                <a:lnTo>
                  <a:pt x="1781" y="16"/>
                </a:lnTo>
                <a:lnTo>
                  <a:pt x="1782" y="16"/>
                </a:lnTo>
                <a:lnTo>
                  <a:pt x="1783" y="16"/>
                </a:lnTo>
                <a:lnTo>
                  <a:pt x="1784" y="16"/>
                </a:lnTo>
                <a:lnTo>
                  <a:pt x="1786" y="16"/>
                </a:lnTo>
                <a:lnTo>
                  <a:pt x="1788" y="16"/>
                </a:lnTo>
                <a:lnTo>
                  <a:pt x="1789" y="16"/>
                </a:lnTo>
                <a:lnTo>
                  <a:pt x="1790" y="16"/>
                </a:lnTo>
                <a:lnTo>
                  <a:pt x="1791" y="16"/>
                </a:lnTo>
                <a:lnTo>
                  <a:pt x="1792" y="16"/>
                </a:lnTo>
                <a:lnTo>
                  <a:pt x="1794" y="16"/>
                </a:lnTo>
                <a:lnTo>
                  <a:pt x="1795" y="16"/>
                </a:lnTo>
                <a:lnTo>
                  <a:pt x="1796" y="16"/>
                </a:lnTo>
                <a:lnTo>
                  <a:pt x="1797" y="16"/>
                </a:lnTo>
                <a:lnTo>
                  <a:pt x="1798" y="16"/>
                </a:lnTo>
                <a:lnTo>
                  <a:pt x="1799" y="16"/>
                </a:lnTo>
                <a:lnTo>
                  <a:pt x="1800" y="16"/>
                </a:lnTo>
                <a:lnTo>
                  <a:pt x="1802" y="16"/>
                </a:lnTo>
                <a:lnTo>
                  <a:pt x="1803" y="16"/>
                </a:lnTo>
                <a:lnTo>
                  <a:pt x="1804" y="16"/>
                </a:lnTo>
                <a:lnTo>
                  <a:pt x="1805" y="16"/>
                </a:lnTo>
                <a:lnTo>
                  <a:pt x="1805" y="18"/>
                </a:lnTo>
                <a:lnTo>
                  <a:pt x="1806" y="18"/>
                </a:lnTo>
                <a:lnTo>
                  <a:pt x="1807" y="18"/>
                </a:lnTo>
                <a:lnTo>
                  <a:pt x="1808" y="18"/>
                </a:lnTo>
                <a:lnTo>
                  <a:pt x="1809" y="18"/>
                </a:lnTo>
                <a:lnTo>
                  <a:pt x="1812" y="18"/>
                </a:lnTo>
                <a:lnTo>
                  <a:pt x="1813" y="18"/>
                </a:lnTo>
                <a:lnTo>
                  <a:pt x="1815" y="18"/>
                </a:lnTo>
                <a:lnTo>
                  <a:pt x="1816" y="18"/>
                </a:lnTo>
                <a:lnTo>
                  <a:pt x="1819" y="19"/>
                </a:lnTo>
                <a:lnTo>
                  <a:pt x="1820" y="19"/>
                </a:lnTo>
                <a:lnTo>
                  <a:pt x="1821" y="19"/>
                </a:lnTo>
                <a:lnTo>
                  <a:pt x="1822" y="19"/>
                </a:lnTo>
                <a:lnTo>
                  <a:pt x="1824" y="19"/>
                </a:lnTo>
                <a:lnTo>
                  <a:pt x="1826" y="19"/>
                </a:lnTo>
                <a:lnTo>
                  <a:pt x="1828" y="19"/>
                </a:lnTo>
                <a:lnTo>
                  <a:pt x="1830" y="19"/>
                </a:lnTo>
                <a:lnTo>
                  <a:pt x="1831" y="19"/>
                </a:lnTo>
                <a:lnTo>
                  <a:pt x="1832" y="19"/>
                </a:lnTo>
                <a:lnTo>
                  <a:pt x="1833" y="19"/>
                </a:lnTo>
                <a:lnTo>
                  <a:pt x="1834" y="19"/>
                </a:lnTo>
                <a:lnTo>
                  <a:pt x="1837" y="19"/>
                </a:lnTo>
                <a:lnTo>
                  <a:pt x="1839" y="19"/>
                </a:lnTo>
                <a:lnTo>
                  <a:pt x="1841" y="19"/>
                </a:lnTo>
                <a:lnTo>
                  <a:pt x="1843" y="20"/>
                </a:lnTo>
                <a:lnTo>
                  <a:pt x="1845" y="20"/>
                </a:lnTo>
                <a:lnTo>
                  <a:pt x="1846" y="20"/>
                </a:lnTo>
                <a:lnTo>
                  <a:pt x="1847" y="20"/>
                </a:lnTo>
                <a:lnTo>
                  <a:pt x="1850" y="20"/>
                </a:lnTo>
                <a:lnTo>
                  <a:pt x="1851" y="20"/>
                </a:lnTo>
                <a:lnTo>
                  <a:pt x="1853" y="20"/>
                </a:lnTo>
                <a:lnTo>
                  <a:pt x="1854" y="20"/>
                </a:lnTo>
                <a:lnTo>
                  <a:pt x="1855" y="20"/>
                </a:lnTo>
                <a:lnTo>
                  <a:pt x="1857" y="20"/>
                </a:lnTo>
                <a:lnTo>
                  <a:pt x="1859" y="20"/>
                </a:lnTo>
                <a:lnTo>
                  <a:pt x="1861" y="20"/>
                </a:lnTo>
                <a:lnTo>
                  <a:pt x="1862" y="20"/>
                </a:lnTo>
                <a:lnTo>
                  <a:pt x="1865" y="20"/>
                </a:lnTo>
                <a:lnTo>
                  <a:pt x="1866" y="20"/>
                </a:lnTo>
                <a:lnTo>
                  <a:pt x="1868" y="20"/>
                </a:lnTo>
                <a:lnTo>
                  <a:pt x="1870" y="20"/>
                </a:lnTo>
                <a:lnTo>
                  <a:pt x="1871" y="20"/>
                </a:lnTo>
                <a:lnTo>
                  <a:pt x="1871" y="21"/>
                </a:lnTo>
                <a:lnTo>
                  <a:pt x="1876" y="21"/>
                </a:lnTo>
                <a:lnTo>
                  <a:pt x="1879" y="21"/>
                </a:lnTo>
                <a:lnTo>
                  <a:pt x="1880" y="21"/>
                </a:lnTo>
                <a:lnTo>
                  <a:pt x="1881" y="21"/>
                </a:lnTo>
                <a:lnTo>
                  <a:pt x="1883" y="21"/>
                </a:lnTo>
                <a:lnTo>
                  <a:pt x="1884" y="21"/>
                </a:lnTo>
                <a:lnTo>
                  <a:pt x="1887" y="21"/>
                </a:lnTo>
                <a:lnTo>
                  <a:pt x="1888" y="21"/>
                </a:lnTo>
                <a:lnTo>
                  <a:pt x="1889" y="21"/>
                </a:lnTo>
                <a:lnTo>
                  <a:pt x="1890" y="22"/>
                </a:lnTo>
                <a:lnTo>
                  <a:pt x="1891" y="22"/>
                </a:lnTo>
                <a:lnTo>
                  <a:pt x="1895" y="22"/>
                </a:lnTo>
                <a:lnTo>
                  <a:pt x="1896" y="22"/>
                </a:lnTo>
                <a:lnTo>
                  <a:pt x="1897" y="22"/>
                </a:lnTo>
                <a:lnTo>
                  <a:pt x="1898" y="22"/>
                </a:lnTo>
                <a:lnTo>
                  <a:pt x="1899" y="22"/>
                </a:lnTo>
                <a:lnTo>
                  <a:pt x="1900" y="22"/>
                </a:lnTo>
                <a:lnTo>
                  <a:pt x="1901" y="22"/>
                </a:lnTo>
                <a:lnTo>
                  <a:pt x="1902" y="22"/>
                </a:lnTo>
                <a:lnTo>
                  <a:pt x="1904" y="22"/>
                </a:lnTo>
                <a:lnTo>
                  <a:pt x="1906" y="22"/>
                </a:lnTo>
                <a:lnTo>
                  <a:pt x="1907" y="22"/>
                </a:lnTo>
                <a:lnTo>
                  <a:pt x="1908" y="22"/>
                </a:lnTo>
                <a:lnTo>
                  <a:pt x="1910" y="23"/>
                </a:lnTo>
                <a:lnTo>
                  <a:pt x="1912" y="23"/>
                </a:lnTo>
                <a:lnTo>
                  <a:pt x="1915" y="23"/>
                </a:lnTo>
                <a:lnTo>
                  <a:pt x="1917" y="23"/>
                </a:lnTo>
                <a:lnTo>
                  <a:pt x="1920" y="23"/>
                </a:lnTo>
                <a:lnTo>
                  <a:pt x="1921" y="23"/>
                </a:lnTo>
                <a:lnTo>
                  <a:pt x="1922" y="23"/>
                </a:lnTo>
                <a:lnTo>
                  <a:pt x="1923" y="23"/>
                </a:lnTo>
                <a:lnTo>
                  <a:pt x="1924" y="23"/>
                </a:lnTo>
                <a:lnTo>
                  <a:pt x="1925" y="23"/>
                </a:lnTo>
                <a:lnTo>
                  <a:pt x="1926" y="23"/>
                </a:lnTo>
                <a:lnTo>
                  <a:pt x="1927" y="23"/>
                </a:lnTo>
                <a:lnTo>
                  <a:pt x="1929" y="23"/>
                </a:lnTo>
                <a:lnTo>
                  <a:pt x="1930" y="23"/>
                </a:lnTo>
                <a:lnTo>
                  <a:pt x="1930" y="24"/>
                </a:lnTo>
                <a:lnTo>
                  <a:pt x="1931" y="24"/>
                </a:lnTo>
                <a:lnTo>
                  <a:pt x="1932" y="24"/>
                </a:lnTo>
                <a:lnTo>
                  <a:pt x="1933" y="24"/>
                </a:lnTo>
                <a:lnTo>
                  <a:pt x="1934" y="24"/>
                </a:lnTo>
                <a:lnTo>
                  <a:pt x="1935" y="24"/>
                </a:lnTo>
                <a:lnTo>
                  <a:pt x="1937" y="24"/>
                </a:lnTo>
                <a:lnTo>
                  <a:pt x="1938" y="24"/>
                </a:lnTo>
                <a:lnTo>
                  <a:pt x="1939" y="24"/>
                </a:lnTo>
                <a:lnTo>
                  <a:pt x="1940" y="24"/>
                </a:lnTo>
                <a:lnTo>
                  <a:pt x="1941" y="24"/>
                </a:lnTo>
                <a:lnTo>
                  <a:pt x="1942" y="24"/>
                </a:lnTo>
                <a:lnTo>
                  <a:pt x="1943" y="24"/>
                </a:lnTo>
                <a:lnTo>
                  <a:pt x="1944" y="24"/>
                </a:lnTo>
                <a:lnTo>
                  <a:pt x="1946" y="24"/>
                </a:lnTo>
                <a:lnTo>
                  <a:pt x="1947" y="24"/>
                </a:lnTo>
                <a:lnTo>
                  <a:pt x="1949" y="24"/>
                </a:lnTo>
                <a:lnTo>
                  <a:pt x="1950" y="24"/>
                </a:lnTo>
                <a:lnTo>
                  <a:pt x="1950" y="25"/>
                </a:lnTo>
                <a:lnTo>
                  <a:pt x="1951" y="25"/>
                </a:lnTo>
                <a:lnTo>
                  <a:pt x="1952" y="25"/>
                </a:lnTo>
                <a:lnTo>
                  <a:pt x="1954" y="25"/>
                </a:lnTo>
                <a:lnTo>
                  <a:pt x="1955" y="25"/>
                </a:lnTo>
                <a:lnTo>
                  <a:pt x="1957" y="25"/>
                </a:lnTo>
                <a:lnTo>
                  <a:pt x="1958" y="25"/>
                </a:lnTo>
                <a:lnTo>
                  <a:pt x="1959" y="25"/>
                </a:lnTo>
                <a:lnTo>
                  <a:pt x="1960" y="25"/>
                </a:lnTo>
                <a:lnTo>
                  <a:pt x="1961" y="25"/>
                </a:lnTo>
                <a:lnTo>
                  <a:pt x="1963" y="25"/>
                </a:lnTo>
                <a:lnTo>
                  <a:pt x="1965" y="25"/>
                </a:lnTo>
                <a:lnTo>
                  <a:pt x="1966" y="25"/>
                </a:lnTo>
                <a:lnTo>
                  <a:pt x="1968" y="25"/>
                </a:lnTo>
                <a:lnTo>
                  <a:pt x="1969" y="27"/>
                </a:lnTo>
                <a:lnTo>
                  <a:pt x="1972" y="27"/>
                </a:lnTo>
                <a:lnTo>
                  <a:pt x="1973" y="27"/>
                </a:lnTo>
                <a:lnTo>
                  <a:pt x="1974" y="27"/>
                </a:lnTo>
                <a:lnTo>
                  <a:pt x="1977" y="27"/>
                </a:lnTo>
                <a:lnTo>
                  <a:pt x="1979" y="27"/>
                </a:lnTo>
                <a:lnTo>
                  <a:pt x="1980" y="27"/>
                </a:lnTo>
                <a:lnTo>
                  <a:pt x="1981" y="27"/>
                </a:lnTo>
                <a:lnTo>
                  <a:pt x="1982" y="27"/>
                </a:lnTo>
                <a:lnTo>
                  <a:pt x="1983" y="27"/>
                </a:lnTo>
                <a:lnTo>
                  <a:pt x="1984" y="27"/>
                </a:lnTo>
                <a:lnTo>
                  <a:pt x="1985" y="27"/>
                </a:lnTo>
                <a:lnTo>
                  <a:pt x="1986" y="27"/>
                </a:lnTo>
                <a:lnTo>
                  <a:pt x="1988" y="27"/>
                </a:lnTo>
                <a:lnTo>
                  <a:pt x="1989" y="27"/>
                </a:lnTo>
                <a:lnTo>
                  <a:pt x="1990" y="27"/>
                </a:lnTo>
                <a:lnTo>
                  <a:pt x="1990" y="28"/>
                </a:lnTo>
                <a:lnTo>
                  <a:pt x="1991" y="28"/>
                </a:lnTo>
                <a:lnTo>
                  <a:pt x="1992" y="28"/>
                </a:lnTo>
                <a:lnTo>
                  <a:pt x="1993" y="28"/>
                </a:lnTo>
                <a:lnTo>
                  <a:pt x="1994" y="28"/>
                </a:lnTo>
                <a:lnTo>
                  <a:pt x="1996" y="28"/>
                </a:lnTo>
                <a:lnTo>
                  <a:pt x="1997" y="28"/>
                </a:lnTo>
                <a:lnTo>
                  <a:pt x="1998" y="28"/>
                </a:lnTo>
                <a:lnTo>
                  <a:pt x="1999" y="28"/>
                </a:lnTo>
                <a:lnTo>
                  <a:pt x="2000" y="28"/>
                </a:lnTo>
                <a:lnTo>
                  <a:pt x="2001" y="28"/>
                </a:lnTo>
                <a:lnTo>
                  <a:pt x="2002" y="28"/>
                </a:lnTo>
                <a:lnTo>
                  <a:pt x="2003" y="28"/>
                </a:lnTo>
                <a:lnTo>
                  <a:pt x="2005" y="28"/>
                </a:lnTo>
                <a:lnTo>
                  <a:pt x="2006" y="28"/>
                </a:lnTo>
                <a:lnTo>
                  <a:pt x="2007" y="28"/>
                </a:lnTo>
                <a:lnTo>
                  <a:pt x="2008" y="28"/>
                </a:lnTo>
                <a:lnTo>
                  <a:pt x="2009" y="28"/>
                </a:lnTo>
                <a:lnTo>
                  <a:pt x="2010" y="28"/>
                </a:lnTo>
                <a:lnTo>
                  <a:pt x="2011" y="28"/>
                </a:lnTo>
                <a:lnTo>
                  <a:pt x="2013" y="28"/>
                </a:lnTo>
                <a:lnTo>
                  <a:pt x="2014" y="28"/>
                </a:lnTo>
                <a:lnTo>
                  <a:pt x="2015" y="28"/>
                </a:lnTo>
                <a:lnTo>
                  <a:pt x="2016" y="28"/>
                </a:lnTo>
                <a:lnTo>
                  <a:pt x="2017" y="28"/>
                </a:lnTo>
                <a:lnTo>
                  <a:pt x="2018" y="28"/>
                </a:lnTo>
                <a:lnTo>
                  <a:pt x="2019" y="28"/>
                </a:lnTo>
                <a:lnTo>
                  <a:pt x="2020" y="28"/>
                </a:lnTo>
                <a:lnTo>
                  <a:pt x="2022" y="28"/>
                </a:lnTo>
                <a:lnTo>
                  <a:pt x="2023" y="28"/>
                </a:lnTo>
                <a:lnTo>
                  <a:pt x="2024" y="28"/>
                </a:lnTo>
                <a:lnTo>
                  <a:pt x="2025" y="28"/>
                </a:lnTo>
                <a:lnTo>
                  <a:pt x="2026" y="28"/>
                </a:lnTo>
                <a:lnTo>
                  <a:pt x="2027" y="28"/>
                </a:lnTo>
                <a:lnTo>
                  <a:pt x="2028" y="28"/>
                </a:lnTo>
                <a:lnTo>
                  <a:pt x="2030" y="28"/>
                </a:lnTo>
                <a:lnTo>
                  <a:pt x="2031" y="28"/>
                </a:lnTo>
                <a:lnTo>
                  <a:pt x="2032" y="28"/>
                </a:lnTo>
                <a:lnTo>
                  <a:pt x="2033" y="28"/>
                </a:lnTo>
                <a:lnTo>
                  <a:pt x="2034" y="28"/>
                </a:lnTo>
                <a:lnTo>
                  <a:pt x="2035" y="28"/>
                </a:lnTo>
                <a:lnTo>
                  <a:pt x="2036" y="28"/>
                </a:lnTo>
                <a:lnTo>
                  <a:pt x="2038" y="28"/>
                </a:lnTo>
                <a:lnTo>
                  <a:pt x="2040" y="28"/>
                </a:lnTo>
                <a:lnTo>
                  <a:pt x="2042" y="28"/>
                </a:lnTo>
                <a:lnTo>
                  <a:pt x="2043" y="28"/>
                </a:lnTo>
                <a:lnTo>
                  <a:pt x="2045" y="28"/>
                </a:lnTo>
                <a:lnTo>
                  <a:pt x="2047" y="28"/>
                </a:lnTo>
                <a:lnTo>
                  <a:pt x="2048" y="28"/>
                </a:lnTo>
                <a:lnTo>
                  <a:pt x="2049" y="28"/>
                </a:lnTo>
                <a:lnTo>
                  <a:pt x="2050" y="28"/>
                </a:lnTo>
                <a:lnTo>
                  <a:pt x="2051" y="28"/>
                </a:lnTo>
                <a:lnTo>
                  <a:pt x="2052" y="28"/>
                </a:lnTo>
                <a:lnTo>
                  <a:pt x="2053" y="28"/>
                </a:lnTo>
                <a:lnTo>
                  <a:pt x="2053" y="29"/>
                </a:lnTo>
                <a:lnTo>
                  <a:pt x="2055" y="29"/>
                </a:lnTo>
                <a:lnTo>
                  <a:pt x="2056" y="29"/>
                </a:lnTo>
                <a:lnTo>
                  <a:pt x="2057" y="29"/>
                </a:lnTo>
                <a:lnTo>
                  <a:pt x="2058" y="29"/>
                </a:lnTo>
                <a:lnTo>
                  <a:pt x="2059" y="29"/>
                </a:lnTo>
                <a:lnTo>
                  <a:pt x="2060" y="29"/>
                </a:lnTo>
                <a:lnTo>
                  <a:pt x="2064" y="29"/>
                </a:lnTo>
                <a:lnTo>
                  <a:pt x="2065" y="29"/>
                </a:lnTo>
                <a:lnTo>
                  <a:pt x="2066" y="29"/>
                </a:lnTo>
                <a:lnTo>
                  <a:pt x="2067" y="29"/>
                </a:lnTo>
                <a:lnTo>
                  <a:pt x="2068" y="29"/>
                </a:lnTo>
                <a:lnTo>
                  <a:pt x="2069" y="29"/>
                </a:lnTo>
                <a:lnTo>
                  <a:pt x="2070" y="29"/>
                </a:lnTo>
                <a:lnTo>
                  <a:pt x="2072" y="29"/>
                </a:lnTo>
                <a:lnTo>
                  <a:pt x="2073" y="29"/>
                </a:lnTo>
                <a:lnTo>
                  <a:pt x="2074" y="29"/>
                </a:lnTo>
                <a:lnTo>
                  <a:pt x="2075" y="29"/>
                </a:lnTo>
                <a:lnTo>
                  <a:pt x="2076" y="29"/>
                </a:lnTo>
                <a:lnTo>
                  <a:pt x="2077" y="29"/>
                </a:lnTo>
                <a:lnTo>
                  <a:pt x="2078" y="29"/>
                </a:lnTo>
                <a:lnTo>
                  <a:pt x="2080" y="29"/>
                </a:lnTo>
                <a:lnTo>
                  <a:pt x="2082" y="29"/>
                </a:lnTo>
                <a:lnTo>
                  <a:pt x="2083" y="29"/>
                </a:lnTo>
                <a:lnTo>
                  <a:pt x="2084" y="29"/>
                </a:lnTo>
                <a:lnTo>
                  <a:pt x="2085" y="29"/>
                </a:lnTo>
                <a:lnTo>
                  <a:pt x="2086" y="29"/>
                </a:lnTo>
                <a:lnTo>
                  <a:pt x="2089" y="29"/>
                </a:lnTo>
                <a:lnTo>
                  <a:pt x="2091" y="29"/>
                </a:lnTo>
                <a:lnTo>
                  <a:pt x="2093" y="29"/>
                </a:lnTo>
                <a:lnTo>
                  <a:pt x="2094" y="29"/>
                </a:lnTo>
                <a:lnTo>
                  <a:pt x="2095" y="29"/>
                </a:lnTo>
                <a:lnTo>
                  <a:pt x="2097" y="29"/>
                </a:lnTo>
                <a:lnTo>
                  <a:pt x="2098" y="29"/>
                </a:lnTo>
                <a:lnTo>
                  <a:pt x="2099" y="29"/>
                </a:lnTo>
                <a:lnTo>
                  <a:pt x="2101" y="29"/>
                </a:lnTo>
                <a:lnTo>
                  <a:pt x="2103" y="29"/>
                </a:lnTo>
                <a:lnTo>
                  <a:pt x="2106" y="29"/>
                </a:lnTo>
                <a:lnTo>
                  <a:pt x="2107" y="29"/>
                </a:lnTo>
                <a:lnTo>
                  <a:pt x="2108" y="29"/>
                </a:lnTo>
                <a:lnTo>
                  <a:pt x="2109" y="29"/>
                </a:lnTo>
                <a:lnTo>
                  <a:pt x="2110" y="29"/>
                </a:lnTo>
                <a:lnTo>
                  <a:pt x="2111" y="29"/>
                </a:lnTo>
                <a:lnTo>
                  <a:pt x="2112" y="29"/>
                </a:lnTo>
                <a:lnTo>
                  <a:pt x="2114" y="29"/>
                </a:lnTo>
                <a:lnTo>
                  <a:pt x="2115" y="29"/>
                </a:lnTo>
                <a:lnTo>
                  <a:pt x="2116" y="29"/>
                </a:lnTo>
                <a:lnTo>
                  <a:pt x="2117" y="29"/>
                </a:lnTo>
                <a:lnTo>
                  <a:pt x="2118" y="29"/>
                </a:lnTo>
                <a:lnTo>
                  <a:pt x="2119" y="29"/>
                </a:lnTo>
                <a:lnTo>
                  <a:pt x="2120" y="29"/>
                </a:lnTo>
                <a:lnTo>
                  <a:pt x="2121" y="29"/>
                </a:lnTo>
                <a:lnTo>
                  <a:pt x="2123" y="29"/>
                </a:lnTo>
                <a:lnTo>
                  <a:pt x="2124" y="29"/>
                </a:lnTo>
                <a:lnTo>
                  <a:pt x="2126" y="29"/>
                </a:lnTo>
                <a:lnTo>
                  <a:pt x="2127" y="29"/>
                </a:lnTo>
                <a:lnTo>
                  <a:pt x="2128" y="29"/>
                </a:lnTo>
                <a:lnTo>
                  <a:pt x="2129" y="29"/>
                </a:lnTo>
                <a:lnTo>
                  <a:pt x="2131" y="29"/>
                </a:lnTo>
                <a:lnTo>
                  <a:pt x="2132" y="29"/>
                </a:lnTo>
                <a:lnTo>
                  <a:pt x="2133" y="29"/>
                </a:lnTo>
                <a:lnTo>
                  <a:pt x="2134" y="29"/>
                </a:lnTo>
                <a:lnTo>
                  <a:pt x="2135" y="29"/>
                </a:lnTo>
                <a:lnTo>
                  <a:pt x="2136" y="29"/>
                </a:lnTo>
                <a:lnTo>
                  <a:pt x="2137" y="29"/>
                </a:lnTo>
                <a:lnTo>
                  <a:pt x="2139" y="29"/>
                </a:lnTo>
                <a:lnTo>
                  <a:pt x="2140" y="29"/>
                </a:lnTo>
                <a:lnTo>
                  <a:pt x="2141" y="29"/>
                </a:lnTo>
                <a:lnTo>
                  <a:pt x="2142" y="29"/>
                </a:lnTo>
                <a:lnTo>
                  <a:pt x="2143" y="29"/>
                </a:lnTo>
                <a:lnTo>
                  <a:pt x="2144" y="29"/>
                </a:lnTo>
                <a:lnTo>
                  <a:pt x="2145" y="29"/>
                </a:lnTo>
                <a:lnTo>
                  <a:pt x="2146" y="29"/>
                </a:lnTo>
                <a:lnTo>
                  <a:pt x="2148" y="29"/>
                </a:lnTo>
                <a:lnTo>
                  <a:pt x="2149" y="29"/>
                </a:lnTo>
                <a:lnTo>
                  <a:pt x="2150" y="29"/>
                </a:lnTo>
                <a:lnTo>
                  <a:pt x="2151" y="29"/>
                </a:lnTo>
                <a:lnTo>
                  <a:pt x="2152" y="29"/>
                </a:lnTo>
                <a:lnTo>
                  <a:pt x="2153" y="29"/>
                </a:lnTo>
                <a:lnTo>
                  <a:pt x="2154" y="29"/>
                </a:lnTo>
                <a:lnTo>
                  <a:pt x="2156" y="29"/>
                </a:lnTo>
                <a:lnTo>
                  <a:pt x="2157" y="29"/>
                </a:lnTo>
                <a:lnTo>
                  <a:pt x="2158" y="29"/>
                </a:lnTo>
                <a:lnTo>
                  <a:pt x="2159" y="29"/>
                </a:lnTo>
                <a:lnTo>
                  <a:pt x="2160" y="29"/>
                </a:lnTo>
                <a:lnTo>
                  <a:pt x="2161" y="29"/>
                </a:lnTo>
                <a:lnTo>
                  <a:pt x="2162" y="29"/>
                </a:lnTo>
                <a:lnTo>
                  <a:pt x="2163" y="29"/>
                </a:lnTo>
                <a:lnTo>
                  <a:pt x="2165" y="29"/>
                </a:lnTo>
                <a:lnTo>
                  <a:pt x="2166" y="29"/>
                </a:lnTo>
                <a:lnTo>
                  <a:pt x="2167" y="29"/>
                </a:lnTo>
                <a:lnTo>
                  <a:pt x="2168" y="29"/>
                </a:lnTo>
                <a:lnTo>
                  <a:pt x="2169" y="29"/>
                </a:lnTo>
                <a:lnTo>
                  <a:pt x="2170" y="29"/>
                </a:lnTo>
                <a:lnTo>
                  <a:pt x="2171" y="29"/>
                </a:lnTo>
                <a:lnTo>
                  <a:pt x="2173" y="29"/>
                </a:lnTo>
                <a:lnTo>
                  <a:pt x="2174" y="29"/>
                </a:lnTo>
                <a:lnTo>
                  <a:pt x="2175" y="29"/>
                </a:lnTo>
                <a:lnTo>
                  <a:pt x="2176" y="29"/>
                </a:lnTo>
                <a:lnTo>
                  <a:pt x="2177" y="29"/>
                </a:lnTo>
                <a:lnTo>
                  <a:pt x="2178" y="29"/>
                </a:lnTo>
                <a:lnTo>
                  <a:pt x="2179" y="29"/>
                </a:lnTo>
                <a:lnTo>
                  <a:pt x="2180" y="29"/>
                </a:lnTo>
                <a:lnTo>
                  <a:pt x="2182" y="29"/>
                </a:lnTo>
                <a:lnTo>
                  <a:pt x="2183" y="29"/>
                </a:lnTo>
                <a:lnTo>
                  <a:pt x="2184" y="29"/>
                </a:lnTo>
                <a:lnTo>
                  <a:pt x="2185" y="29"/>
                </a:lnTo>
                <a:lnTo>
                  <a:pt x="2186" y="29"/>
                </a:lnTo>
                <a:lnTo>
                  <a:pt x="2187" y="29"/>
                </a:lnTo>
                <a:lnTo>
                  <a:pt x="2188" y="29"/>
                </a:lnTo>
                <a:lnTo>
                  <a:pt x="2190" y="29"/>
                </a:lnTo>
                <a:lnTo>
                  <a:pt x="2191" y="29"/>
                </a:lnTo>
                <a:lnTo>
                  <a:pt x="2192" y="29"/>
                </a:lnTo>
                <a:lnTo>
                  <a:pt x="2193" y="29"/>
                </a:lnTo>
                <a:lnTo>
                  <a:pt x="2194" y="29"/>
                </a:lnTo>
                <a:lnTo>
                  <a:pt x="2195" y="29"/>
                </a:lnTo>
                <a:lnTo>
                  <a:pt x="2196" y="29"/>
                </a:lnTo>
                <a:lnTo>
                  <a:pt x="2198" y="29"/>
                </a:lnTo>
                <a:lnTo>
                  <a:pt x="2199" y="29"/>
                </a:lnTo>
                <a:lnTo>
                  <a:pt x="2200" y="29"/>
                </a:lnTo>
                <a:lnTo>
                  <a:pt x="2201" y="29"/>
                </a:lnTo>
                <a:lnTo>
                  <a:pt x="2202" y="29"/>
                </a:lnTo>
                <a:lnTo>
                  <a:pt x="2203" y="29"/>
                </a:lnTo>
                <a:lnTo>
                  <a:pt x="2204" y="29"/>
                </a:lnTo>
                <a:lnTo>
                  <a:pt x="2205" y="29"/>
                </a:lnTo>
                <a:lnTo>
                  <a:pt x="2207" y="29"/>
                </a:lnTo>
                <a:lnTo>
                  <a:pt x="2208" y="29"/>
                </a:lnTo>
                <a:lnTo>
                  <a:pt x="2209" y="29"/>
                </a:lnTo>
                <a:lnTo>
                  <a:pt x="2210" y="29"/>
                </a:lnTo>
                <a:lnTo>
                  <a:pt x="2211" y="29"/>
                </a:lnTo>
                <a:lnTo>
                  <a:pt x="2212" y="29"/>
                </a:lnTo>
                <a:lnTo>
                  <a:pt x="2213" y="29"/>
                </a:lnTo>
                <a:lnTo>
                  <a:pt x="2215" y="29"/>
                </a:lnTo>
                <a:lnTo>
                  <a:pt x="2216" y="29"/>
                </a:lnTo>
                <a:lnTo>
                  <a:pt x="2217" y="29"/>
                </a:lnTo>
                <a:lnTo>
                  <a:pt x="2218" y="29"/>
                </a:lnTo>
                <a:lnTo>
                  <a:pt x="2219" y="29"/>
                </a:lnTo>
                <a:lnTo>
                  <a:pt x="2220" y="29"/>
                </a:lnTo>
                <a:lnTo>
                  <a:pt x="2221" y="29"/>
                </a:lnTo>
                <a:lnTo>
                  <a:pt x="2222" y="29"/>
                </a:lnTo>
                <a:lnTo>
                  <a:pt x="2224" y="29"/>
                </a:lnTo>
                <a:lnTo>
                  <a:pt x="2225" y="29"/>
                </a:lnTo>
                <a:lnTo>
                  <a:pt x="2226" y="29"/>
                </a:lnTo>
                <a:lnTo>
                  <a:pt x="2227" y="29"/>
                </a:lnTo>
                <a:lnTo>
                  <a:pt x="2228" y="29"/>
                </a:lnTo>
                <a:lnTo>
                  <a:pt x="2229" y="29"/>
                </a:lnTo>
                <a:lnTo>
                  <a:pt x="2230" y="29"/>
                </a:lnTo>
                <a:lnTo>
                  <a:pt x="2232" y="29"/>
                </a:lnTo>
                <a:lnTo>
                  <a:pt x="2233" y="29"/>
                </a:lnTo>
                <a:lnTo>
                  <a:pt x="2234" y="29"/>
                </a:lnTo>
                <a:lnTo>
                  <a:pt x="2235" y="29"/>
                </a:lnTo>
                <a:lnTo>
                  <a:pt x="2236" y="29"/>
                </a:lnTo>
                <a:lnTo>
                  <a:pt x="2237" y="29"/>
                </a:lnTo>
                <a:lnTo>
                  <a:pt x="2238" y="29"/>
                </a:lnTo>
                <a:lnTo>
                  <a:pt x="2239" y="29"/>
                </a:lnTo>
                <a:lnTo>
                  <a:pt x="2241" y="29"/>
                </a:lnTo>
                <a:lnTo>
                  <a:pt x="2242" y="29"/>
                </a:lnTo>
                <a:lnTo>
                  <a:pt x="2243" y="29"/>
                </a:lnTo>
                <a:lnTo>
                  <a:pt x="2244" y="29"/>
                </a:lnTo>
                <a:lnTo>
                  <a:pt x="2245" y="29"/>
                </a:lnTo>
                <a:lnTo>
                  <a:pt x="2246" y="29"/>
                </a:lnTo>
                <a:lnTo>
                  <a:pt x="2247" y="29"/>
                </a:lnTo>
                <a:lnTo>
                  <a:pt x="2249" y="29"/>
                </a:lnTo>
                <a:lnTo>
                  <a:pt x="2250" y="29"/>
                </a:lnTo>
                <a:lnTo>
                  <a:pt x="2251" y="29"/>
                </a:lnTo>
                <a:lnTo>
                  <a:pt x="2252" y="29"/>
                </a:lnTo>
                <a:lnTo>
                  <a:pt x="2253" y="29"/>
                </a:lnTo>
                <a:lnTo>
                  <a:pt x="2254" y="29"/>
                </a:lnTo>
                <a:lnTo>
                  <a:pt x="2255" y="29"/>
                </a:lnTo>
                <a:lnTo>
                  <a:pt x="2257" y="29"/>
                </a:lnTo>
                <a:lnTo>
                  <a:pt x="2258" y="29"/>
                </a:lnTo>
                <a:lnTo>
                  <a:pt x="2259" y="29"/>
                </a:lnTo>
                <a:lnTo>
                  <a:pt x="2260" y="29"/>
                </a:lnTo>
                <a:lnTo>
                  <a:pt x="2261" y="29"/>
                </a:lnTo>
                <a:lnTo>
                  <a:pt x="2262" y="29"/>
                </a:lnTo>
                <a:lnTo>
                  <a:pt x="2263" y="29"/>
                </a:lnTo>
                <a:lnTo>
                  <a:pt x="2264" y="29"/>
                </a:lnTo>
                <a:lnTo>
                  <a:pt x="2266" y="29"/>
                </a:lnTo>
                <a:lnTo>
                  <a:pt x="2267" y="29"/>
                </a:lnTo>
                <a:lnTo>
                  <a:pt x="2268" y="29"/>
                </a:lnTo>
                <a:lnTo>
                  <a:pt x="2269" y="29"/>
                </a:lnTo>
                <a:lnTo>
                  <a:pt x="2270" y="29"/>
                </a:lnTo>
                <a:lnTo>
                  <a:pt x="2271" y="29"/>
                </a:lnTo>
                <a:lnTo>
                  <a:pt x="2272" y="29"/>
                </a:lnTo>
                <a:lnTo>
                  <a:pt x="2274" y="29"/>
                </a:lnTo>
                <a:lnTo>
                  <a:pt x="2275" y="29"/>
                </a:lnTo>
                <a:lnTo>
                  <a:pt x="2276" y="29"/>
                </a:lnTo>
                <a:lnTo>
                  <a:pt x="2277" y="29"/>
                </a:lnTo>
                <a:lnTo>
                  <a:pt x="2278" y="29"/>
                </a:lnTo>
                <a:lnTo>
                  <a:pt x="2279" y="29"/>
                </a:lnTo>
                <a:lnTo>
                  <a:pt x="2280" y="29"/>
                </a:lnTo>
                <a:lnTo>
                  <a:pt x="2281" y="29"/>
                </a:lnTo>
                <a:lnTo>
                  <a:pt x="2283" y="29"/>
                </a:lnTo>
                <a:lnTo>
                  <a:pt x="2284" y="29"/>
                </a:lnTo>
                <a:lnTo>
                  <a:pt x="2285" y="29"/>
                </a:lnTo>
                <a:lnTo>
                  <a:pt x="2286" y="29"/>
                </a:lnTo>
                <a:lnTo>
                  <a:pt x="2287" y="29"/>
                </a:lnTo>
                <a:lnTo>
                  <a:pt x="2288" y="29"/>
                </a:lnTo>
                <a:lnTo>
                  <a:pt x="2289" y="29"/>
                </a:lnTo>
                <a:lnTo>
                  <a:pt x="2291" y="29"/>
                </a:lnTo>
                <a:lnTo>
                  <a:pt x="2292" y="29"/>
                </a:lnTo>
                <a:lnTo>
                  <a:pt x="2293" y="29"/>
                </a:lnTo>
                <a:lnTo>
                  <a:pt x="2294" y="29"/>
                </a:lnTo>
                <a:lnTo>
                  <a:pt x="2295" y="29"/>
                </a:lnTo>
                <a:lnTo>
                  <a:pt x="2296" y="29"/>
                </a:lnTo>
                <a:lnTo>
                  <a:pt x="2297" y="29"/>
                </a:lnTo>
                <a:lnTo>
                  <a:pt x="2298" y="29"/>
                </a:lnTo>
                <a:lnTo>
                  <a:pt x="2300" y="29"/>
                </a:lnTo>
                <a:lnTo>
                  <a:pt x="2301" y="29"/>
                </a:lnTo>
                <a:lnTo>
                  <a:pt x="2302" y="29"/>
                </a:lnTo>
                <a:lnTo>
                  <a:pt x="2303" y="29"/>
                </a:lnTo>
                <a:lnTo>
                  <a:pt x="2304" y="29"/>
                </a:lnTo>
                <a:lnTo>
                  <a:pt x="2305" y="29"/>
                </a:lnTo>
                <a:lnTo>
                  <a:pt x="2306" y="29"/>
                </a:lnTo>
                <a:lnTo>
                  <a:pt x="2308" y="29"/>
                </a:lnTo>
                <a:lnTo>
                  <a:pt x="2309" y="29"/>
                </a:lnTo>
                <a:lnTo>
                  <a:pt x="2310" y="29"/>
                </a:lnTo>
                <a:lnTo>
                  <a:pt x="2311" y="29"/>
                </a:lnTo>
                <a:lnTo>
                  <a:pt x="2312" y="29"/>
                </a:lnTo>
                <a:lnTo>
                  <a:pt x="2313" y="29"/>
                </a:lnTo>
                <a:lnTo>
                  <a:pt x="2314" y="29"/>
                </a:lnTo>
                <a:lnTo>
                  <a:pt x="2316" y="29"/>
                </a:lnTo>
                <a:lnTo>
                  <a:pt x="2317" y="29"/>
                </a:lnTo>
                <a:lnTo>
                  <a:pt x="2318" y="29"/>
                </a:lnTo>
                <a:lnTo>
                  <a:pt x="2319" y="29"/>
                </a:lnTo>
                <a:lnTo>
                  <a:pt x="2320" y="29"/>
                </a:lnTo>
                <a:lnTo>
                  <a:pt x="2321" y="29"/>
                </a:lnTo>
                <a:lnTo>
                  <a:pt x="2322" y="29"/>
                </a:lnTo>
                <a:lnTo>
                  <a:pt x="2323" y="29"/>
                </a:lnTo>
                <a:lnTo>
                  <a:pt x="2325" y="29"/>
                </a:lnTo>
                <a:lnTo>
                  <a:pt x="2326" y="29"/>
                </a:lnTo>
                <a:lnTo>
                  <a:pt x="2327" y="29"/>
                </a:lnTo>
                <a:lnTo>
                  <a:pt x="2328" y="29"/>
                </a:lnTo>
                <a:lnTo>
                  <a:pt x="2329" y="29"/>
                </a:lnTo>
                <a:lnTo>
                  <a:pt x="2330" y="29"/>
                </a:lnTo>
                <a:lnTo>
                  <a:pt x="2331" y="29"/>
                </a:lnTo>
                <a:lnTo>
                  <a:pt x="2333" y="29"/>
                </a:lnTo>
                <a:lnTo>
                  <a:pt x="2334" y="29"/>
                </a:lnTo>
                <a:lnTo>
                  <a:pt x="2335" y="29"/>
                </a:lnTo>
                <a:lnTo>
                  <a:pt x="2336" y="29"/>
                </a:lnTo>
                <a:lnTo>
                  <a:pt x="2337" y="29"/>
                </a:lnTo>
                <a:lnTo>
                  <a:pt x="2338" y="29"/>
                </a:lnTo>
                <a:lnTo>
                  <a:pt x="2339" y="29"/>
                </a:lnTo>
                <a:lnTo>
                  <a:pt x="2340" y="29"/>
                </a:lnTo>
                <a:lnTo>
                  <a:pt x="2342" y="29"/>
                </a:lnTo>
                <a:lnTo>
                  <a:pt x="2343" y="29"/>
                </a:lnTo>
                <a:lnTo>
                  <a:pt x="2344" y="29"/>
                </a:lnTo>
                <a:lnTo>
                  <a:pt x="2345" y="29"/>
                </a:lnTo>
                <a:lnTo>
                  <a:pt x="2345" y="30"/>
                </a:lnTo>
                <a:lnTo>
                  <a:pt x="2345" y="29"/>
                </a:lnTo>
                <a:lnTo>
                  <a:pt x="2345" y="30"/>
                </a:lnTo>
                <a:lnTo>
                  <a:pt x="2346" y="30"/>
                </a:lnTo>
                <a:lnTo>
                  <a:pt x="2347" y="30"/>
                </a:lnTo>
                <a:lnTo>
                  <a:pt x="2348" y="30"/>
                </a:lnTo>
                <a:lnTo>
                  <a:pt x="2350" y="30"/>
                </a:lnTo>
                <a:lnTo>
                  <a:pt x="2351" y="30"/>
                </a:lnTo>
                <a:lnTo>
                  <a:pt x="2352" y="30"/>
                </a:lnTo>
                <a:lnTo>
                  <a:pt x="2353" y="30"/>
                </a:lnTo>
                <a:lnTo>
                  <a:pt x="2354" y="30"/>
                </a:lnTo>
                <a:lnTo>
                  <a:pt x="2355" y="30"/>
                </a:lnTo>
                <a:lnTo>
                  <a:pt x="2356" y="30"/>
                </a:lnTo>
                <a:lnTo>
                  <a:pt x="2357" y="30"/>
                </a:lnTo>
                <a:lnTo>
                  <a:pt x="2359" y="30"/>
                </a:lnTo>
                <a:lnTo>
                  <a:pt x="2360" y="30"/>
                </a:lnTo>
                <a:lnTo>
                  <a:pt x="2361" y="30"/>
                </a:lnTo>
                <a:lnTo>
                  <a:pt x="2362" y="30"/>
                </a:lnTo>
                <a:lnTo>
                  <a:pt x="2363" y="30"/>
                </a:lnTo>
                <a:lnTo>
                  <a:pt x="2364" y="30"/>
                </a:lnTo>
                <a:lnTo>
                  <a:pt x="2365" y="30"/>
                </a:lnTo>
                <a:lnTo>
                  <a:pt x="2367" y="30"/>
                </a:lnTo>
                <a:lnTo>
                  <a:pt x="2368" y="30"/>
                </a:lnTo>
                <a:lnTo>
                  <a:pt x="2369" y="30"/>
                </a:lnTo>
                <a:lnTo>
                  <a:pt x="2370" y="30"/>
                </a:lnTo>
                <a:lnTo>
                  <a:pt x="2371" y="30"/>
                </a:lnTo>
                <a:lnTo>
                  <a:pt x="2372" y="30"/>
                </a:lnTo>
                <a:lnTo>
                  <a:pt x="2373" y="30"/>
                </a:lnTo>
                <a:lnTo>
                  <a:pt x="2375" y="30"/>
                </a:lnTo>
                <a:lnTo>
                  <a:pt x="2376" y="30"/>
                </a:lnTo>
                <a:lnTo>
                  <a:pt x="2377" y="30"/>
                </a:lnTo>
                <a:lnTo>
                  <a:pt x="2378" y="30"/>
                </a:lnTo>
                <a:lnTo>
                  <a:pt x="2379" y="30"/>
                </a:lnTo>
                <a:lnTo>
                  <a:pt x="2380" y="30"/>
                </a:lnTo>
                <a:lnTo>
                  <a:pt x="2381" y="30"/>
                </a:lnTo>
                <a:lnTo>
                  <a:pt x="2382" y="30"/>
                </a:lnTo>
                <a:lnTo>
                  <a:pt x="2384" y="30"/>
                </a:lnTo>
                <a:lnTo>
                  <a:pt x="2385" y="30"/>
                </a:lnTo>
                <a:lnTo>
                  <a:pt x="2386" y="30"/>
                </a:lnTo>
                <a:lnTo>
                  <a:pt x="2387" y="30"/>
                </a:lnTo>
                <a:lnTo>
                  <a:pt x="2388" y="30"/>
                </a:lnTo>
                <a:lnTo>
                  <a:pt x="2389" y="30"/>
                </a:lnTo>
                <a:lnTo>
                  <a:pt x="2390" y="30"/>
                </a:lnTo>
                <a:lnTo>
                  <a:pt x="2392" y="30"/>
                </a:lnTo>
                <a:lnTo>
                  <a:pt x="2393" y="30"/>
                </a:lnTo>
                <a:lnTo>
                  <a:pt x="2394" y="30"/>
                </a:lnTo>
                <a:lnTo>
                  <a:pt x="2397" y="30"/>
                </a:lnTo>
                <a:lnTo>
                  <a:pt x="2398" y="30"/>
                </a:lnTo>
                <a:lnTo>
                  <a:pt x="2399" y="30"/>
                </a:lnTo>
                <a:lnTo>
                  <a:pt x="2401" y="30"/>
                </a:lnTo>
                <a:lnTo>
                  <a:pt x="2402" y="30"/>
                </a:lnTo>
                <a:lnTo>
                  <a:pt x="2403" y="30"/>
                </a:lnTo>
                <a:lnTo>
                  <a:pt x="2404" y="30"/>
                </a:lnTo>
                <a:lnTo>
                  <a:pt x="2405" y="30"/>
                </a:lnTo>
                <a:lnTo>
                  <a:pt x="2406" y="30"/>
                </a:lnTo>
                <a:lnTo>
                  <a:pt x="2407" y="30"/>
                </a:lnTo>
                <a:lnTo>
                  <a:pt x="2409" y="30"/>
                </a:lnTo>
                <a:lnTo>
                  <a:pt x="2410" y="30"/>
                </a:lnTo>
                <a:lnTo>
                  <a:pt x="2411" y="30"/>
                </a:lnTo>
                <a:lnTo>
                  <a:pt x="2412" y="30"/>
                </a:lnTo>
                <a:lnTo>
                  <a:pt x="2413" y="30"/>
                </a:lnTo>
                <a:lnTo>
                  <a:pt x="2414" y="30"/>
                </a:lnTo>
                <a:lnTo>
                  <a:pt x="2415" y="30"/>
                </a:lnTo>
                <a:lnTo>
                  <a:pt x="2416" y="30"/>
                </a:lnTo>
                <a:lnTo>
                  <a:pt x="2418" y="30"/>
                </a:lnTo>
                <a:lnTo>
                  <a:pt x="2419" y="30"/>
                </a:lnTo>
                <a:lnTo>
                  <a:pt x="2422" y="30"/>
                </a:lnTo>
                <a:lnTo>
                  <a:pt x="2423" y="30"/>
                </a:lnTo>
                <a:lnTo>
                  <a:pt x="2424" y="30"/>
                </a:lnTo>
                <a:lnTo>
                  <a:pt x="2426" y="30"/>
                </a:lnTo>
                <a:lnTo>
                  <a:pt x="2427" y="30"/>
                </a:lnTo>
                <a:lnTo>
                  <a:pt x="2428" y="30"/>
                </a:lnTo>
                <a:lnTo>
                  <a:pt x="2429" y="30"/>
                </a:lnTo>
                <a:lnTo>
                  <a:pt x="2430" y="30"/>
                </a:lnTo>
                <a:lnTo>
                  <a:pt x="2432" y="30"/>
                </a:lnTo>
                <a:lnTo>
                  <a:pt x="2434" y="30"/>
                </a:lnTo>
                <a:lnTo>
                  <a:pt x="2435" y="30"/>
                </a:lnTo>
                <a:lnTo>
                  <a:pt x="2437" y="30"/>
                </a:lnTo>
                <a:lnTo>
                  <a:pt x="2438" y="30"/>
                </a:lnTo>
                <a:lnTo>
                  <a:pt x="2440" y="30"/>
                </a:lnTo>
                <a:lnTo>
                  <a:pt x="2441" y="30"/>
                </a:lnTo>
                <a:lnTo>
                  <a:pt x="2443" y="30"/>
                </a:lnTo>
                <a:lnTo>
                  <a:pt x="2444" y="29"/>
                </a:lnTo>
                <a:lnTo>
                  <a:pt x="2445" y="29"/>
                </a:lnTo>
                <a:lnTo>
                  <a:pt x="2446" y="29"/>
                </a:lnTo>
                <a:lnTo>
                  <a:pt x="2447" y="29"/>
                </a:lnTo>
                <a:lnTo>
                  <a:pt x="2448" y="29"/>
                </a:lnTo>
                <a:lnTo>
                  <a:pt x="2449" y="30"/>
                </a:lnTo>
                <a:lnTo>
                  <a:pt x="2451" y="30"/>
                </a:lnTo>
                <a:lnTo>
                  <a:pt x="2452" y="30"/>
                </a:lnTo>
                <a:lnTo>
                  <a:pt x="2453" y="30"/>
                </a:lnTo>
                <a:lnTo>
                  <a:pt x="2454" y="30"/>
                </a:lnTo>
                <a:lnTo>
                  <a:pt x="2460" y="30"/>
                </a:lnTo>
                <a:lnTo>
                  <a:pt x="2461" y="30"/>
                </a:lnTo>
                <a:lnTo>
                  <a:pt x="2464" y="30"/>
                </a:lnTo>
                <a:lnTo>
                  <a:pt x="2465" y="30"/>
                </a:lnTo>
                <a:lnTo>
                  <a:pt x="2466" y="30"/>
                </a:lnTo>
                <a:lnTo>
                  <a:pt x="2471" y="30"/>
                </a:lnTo>
                <a:lnTo>
                  <a:pt x="2473" y="29"/>
                </a:lnTo>
                <a:lnTo>
                  <a:pt x="2476" y="29"/>
                </a:lnTo>
                <a:lnTo>
                  <a:pt x="2479" y="29"/>
                </a:lnTo>
                <a:lnTo>
                  <a:pt x="2480" y="29"/>
                </a:lnTo>
                <a:lnTo>
                  <a:pt x="2482" y="30"/>
                </a:lnTo>
                <a:lnTo>
                  <a:pt x="2483" y="30"/>
                </a:lnTo>
                <a:lnTo>
                  <a:pt x="2485" y="30"/>
                </a:lnTo>
                <a:lnTo>
                  <a:pt x="2486" y="30"/>
                </a:lnTo>
                <a:lnTo>
                  <a:pt x="2488" y="30"/>
                </a:lnTo>
                <a:lnTo>
                  <a:pt x="2490" y="30"/>
                </a:lnTo>
                <a:lnTo>
                  <a:pt x="2491" y="30"/>
                </a:lnTo>
                <a:lnTo>
                  <a:pt x="2494" y="30"/>
                </a:lnTo>
                <a:lnTo>
                  <a:pt x="2498" y="30"/>
                </a:lnTo>
                <a:lnTo>
                  <a:pt x="2499" y="30"/>
                </a:lnTo>
                <a:lnTo>
                  <a:pt x="2500" y="30"/>
                </a:lnTo>
                <a:lnTo>
                  <a:pt x="2505" y="30"/>
                </a:lnTo>
                <a:lnTo>
                  <a:pt x="2507" y="30"/>
                </a:lnTo>
                <a:lnTo>
                  <a:pt x="2508" y="30"/>
                </a:lnTo>
                <a:lnTo>
                  <a:pt x="2510" y="30"/>
                </a:lnTo>
                <a:lnTo>
                  <a:pt x="2511" y="30"/>
                </a:lnTo>
                <a:lnTo>
                  <a:pt x="2512" y="30"/>
                </a:lnTo>
                <a:lnTo>
                  <a:pt x="2513" y="30"/>
                </a:lnTo>
                <a:lnTo>
                  <a:pt x="2514" y="30"/>
                </a:lnTo>
                <a:lnTo>
                  <a:pt x="2515" y="30"/>
                </a:lnTo>
                <a:lnTo>
                  <a:pt x="2516" y="30"/>
                </a:lnTo>
                <a:lnTo>
                  <a:pt x="2519" y="30"/>
                </a:lnTo>
                <a:lnTo>
                  <a:pt x="2521" y="30"/>
                </a:lnTo>
                <a:lnTo>
                  <a:pt x="2522" y="30"/>
                </a:lnTo>
                <a:lnTo>
                  <a:pt x="2523" y="30"/>
                </a:lnTo>
                <a:lnTo>
                  <a:pt x="2524" y="30"/>
                </a:lnTo>
                <a:lnTo>
                  <a:pt x="2525" y="30"/>
                </a:lnTo>
                <a:lnTo>
                  <a:pt x="2527" y="30"/>
                </a:lnTo>
                <a:lnTo>
                  <a:pt x="2528" y="30"/>
                </a:lnTo>
                <a:lnTo>
                  <a:pt x="2530" y="30"/>
                </a:lnTo>
                <a:lnTo>
                  <a:pt x="2531" y="30"/>
                </a:lnTo>
                <a:lnTo>
                  <a:pt x="2532" y="30"/>
                </a:lnTo>
                <a:lnTo>
                  <a:pt x="2533" y="30"/>
                </a:lnTo>
                <a:lnTo>
                  <a:pt x="2535" y="29"/>
                </a:lnTo>
                <a:lnTo>
                  <a:pt x="2536" y="29"/>
                </a:lnTo>
                <a:lnTo>
                  <a:pt x="2537" y="29"/>
                </a:lnTo>
                <a:lnTo>
                  <a:pt x="2538" y="29"/>
                </a:lnTo>
                <a:lnTo>
                  <a:pt x="2539" y="29"/>
                </a:lnTo>
                <a:lnTo>
                  <a:pt x="2540" y="29"/>
                </a:lnTo>
                <a:lnTo>
                  <a:pt x="2541" y="29"/>
                </a:lnTo>
                <a:lnTo>
                  <a:pt x="2542" y="29"/>
                </a:lnTo>
                <a:lnTo>
                  <a:pt x="2544" y="29"/>
                </a:lnTo>
                <a:lnTo>
                  <a:pt x="2545" y="29"/>
                </a:lnTo>
                <a:lnTo>
                  <a:pt x="2546" y="29"/>
                </a:lnTo>
                <a:lnTo>
                  <a:pt x="2547" y="29"/>
                </a:lnTo>
                <a:lnTo>
                  <a:pt x="2548" y="29"/>
                </a:lnTo>
                <a:lnTo>
                  <a:pt x="2549" y="29"/>
                </a:lnTo>
                <a:lnTo>
                  <a:pt x="2550" y="29"/>
                </a:lnTo>
                <a:lnTo>
                  <a:pt x="2552" y="29"/>
                </a:lnTo>
                <a:lnTo>
                  <a:pt x="2553" y="29"/>
                </a:lnTo>
                <a:lnTo>
                  <a:pt x="2554" y="29"/>
                </a:lnTo>
                <a:lnTo>
                  <a:pt x="2555" y="29"/>
                </a:lnTo>
                <a:lnTo>
                  <a:pt x="2556" y="29"/>
                </a:lnTo>
                <a:lnTo>
                  <a:pt x="2557" y="29"/>
                </a:lnTo>
                <a:lnTo>
                  <a:pt x="2558" y="29"/>
                </a:lnTo>
                <a:lnTo>
                  <a:pt x="2559" y="29"/>
                </a:lnTo>
                <a:lnTo>
                  <a:pt x="2561" y="29"/>
                </a:lnTo>
                <a:lnTo>
                  <a:pt x="2562" y="29"/>
                </a:lnTo>
                <a:lnTo>
                  <a:pt x="2564" y="29"/>
                </a:lnTo>
                <a:lnTo>
                  <a:pt x="2566" y="29"/>
                </a:lnTo>
                <a:lnTo>
                  <a:pt x="2567" y="29"/>
                </a:lnTo>
                <a:lnTo>
                  <a:pt x="2569" y="29"/>
                </a:lnTo>
                <a:lnTo>
                  <a:pt x="2570" y="29"/>
                </a:lnTo>
                <a:lnTo>
                  <a:pt x="2571" y="29"/>
                </a:lnTo>
                <a:lnTo>
                  <a:pt x="2572" y="29"/>
                </a:lnTo>
                <a:lnTo>
                  <a:pt x="2573" y="29"/>
                </a:lnTo>
                <a:lnTo>
                  <a:pt x="2576" y="29"/>
                </a:lnTo>
                <a:lnTo>
                  <a:pt x="2578" y="29"/>
                </a:lnTo>
                <a:lnTo>
                  <a:pt x="2579" y="29"/>
                </a:lnTo>
                <a:lnTo>
                  <a:pt x="2580" y="29"/>
                </a:lnTo>
                <a:lnTo>
                  <a:pt x="2581" y="29"/>
                </a:lnTo>
                <a:lnTo>
                  <a:pt x="2582" y="29"/>
                </a:lnTo>
                <a:lnTo>
                  <a:pt x="2583" y="29"/>
                </a:lnTo>
                <a:lnTo>
                  <a:pt x="2584" y="29"/>
                </a:lnTo>
                <a:lnTo>
                  <a:pt x="2586" y="29"/>
                </a:lnTo>
                <a:lnTo>
                  <a:pt x="2587" y="29"/>
                </a:lnTo>
                <a:lnTo>
                  <a:pt x="2588" y="29"/>
                </a:lnTo>
                <a:lnTo>
                  <a:pt x="2589" y="29"/>
                </a:lnTo>
                <a:lnTo>
                  <a:pt x="2590" y="29"/>
                </a:lnTo>
                <a:lnTo>
                  <a:pt x="2591" y="29"/>
                </a:lnTo>
                <a:lnTo>
                  <a:pt x="2592" y="29"/>
                </a:lnTo>
                <a:lnTo>
                  <a:pt x="2594" y="29"/>
                </a:lnTo>
                <a:lnTo>
                  <a:pt x="2595" y="29"/>
                </a:lnTo>
                <a:lnTo>
                  <a:pt x="2596" y="29"/>
                </a:lnTo>
                <a:lnTo>
                  <a:pt x="2597" y="29"/>
                </a:lnTo>
                <a:lnTo>
                  <a:pt x="2598" y="29"/>
                </a:lnTo>
                <a:lnTo>
                  <a:pt x="2599" y="29"/>
                </a:lnTo>
                <a:lnTo>
                  <a:pt x="2600" y="29"/>
                </a:lnTo>
                <a:lnTo>
                  <a:pt x="2601" y="29"/>
                </a:lnTo>
                <a:lnTo>
                  <a:pt x="2603" y="29"/>
                </a:lnTo>
                <a:lnTo>
                  <a:pt x="2604" y="29"/>
                </a:lnTo>
                <a:lnTo>
                  <a:pt x="2605" y="29"/>
                </a:lnTo>
                <a:lnTo>
                  <a:pt x="2606" y="29"/>
                </a:lnTo>
                <a:lnTo>
                  <a:pt x="2607" y="29"/>
                </a:lnTo>
                <a:lnTo>
                  <a:pt x="2608" y="29"/>
                </a:lnTo>
                <a:lnTo>
                  <a:pt x="2609" y="29"/>
                </a:lnTo>
                <a:lnTo>
                  <a:pt x="2611" y="29"/>
                </a:lnTo>
                <a:lnTo>
                  <a:pt x="2612" y="29"/>
                </a:lnTo>
                <a:lnTo>
                  <a:pt x="2613" y="29"/>
                </a:lnTo>
                <a:lnTo>
                  <a:pt x="2614" y="29"/>
                </a:lnTo>
                <a:lnTo>
                  <a:pt x="2615" y="29"/>
                </a:lnTo>
                <a:lnTo>
                  <a:pt x="2616" y="29"/>
                </a:lnTo>
                <a:lnTo>
                  <a:pt x="2617" y="29"/>
                </a:lnTo>
                <a:lnTo>
                  <a:pt x="2618" y="29"/>
                </a:lnTo>
                <a:lnTo>
                  <a:pt x="2620" y="29"/>
                </a:lnTo>
                <a:lnTo>
                  <a:pt x="2621" y="29"/>
                </a:lnTo>
                <a:lnTo>
                  <a:pt x="2622" y="29"/>
                </a:lnTo>
                <a:lnTo>
                  <a:pt x="2623" y="29"/>
                </a:lnTo>
                <a:lnTo>
                  <a:pt x="2624" y="29"/>
                </a:lnTo>
                <a:lnTo>
                  <a:pt x="2625" y="29"/>
                </a:lnTo>
                <a:lnTo>
                  <a:pt x="2626" y="29"/>
                </a:lnTo>
                <a:lnTo>
                  <a:pt x="2628" y="29"/>
                </a:lnTo>
                <a:lnTo>
                  <a:pt x="2629" y="29"/>
                </a:lnTo>
                <a:lnTo>
                  <a:pt x="2630" y="29"/>
                </a:lnTo>
                <a:lnTo>
                  <a:pt x="2631" y="29"/>
                </a:lnTo>
                <a:lnTo>
                  <a:pt x="2632" y="29"/>
                </a:lnTo>
                <a:lnTo>
                  <a:pt x="2633" y="29"/>
                </a:lnTo>
                <a:lnTo>
                  <a:pt x="2634" y="29"/>
                </a:lnTo>
                <a:lnTo>
                  <a:pt x="2635" y="29"/>
                </a:lnTo>
                <a:lnTo>
                  <a:pt x="2637" y="29"/>
                </a:lnTo>
                <a:lnTo>
                  <a:pt x="2638" y="29"/>
                </a:lnTo>
                <a:lnTo>
                  <a:pt x="2639" y="29"/>
                </a:lnTo>
                <a:lnTo>
                  <a:pt x="2640" y="29"/>
                </a:lnTo>
                <a:lnTo>
                  <a:pt x="2641" y="29"/>
                </a:lnTo>
                <a:lnTo>
                  <a:pt x="2642" y="29"/>
                </a:lnTo>
                <a:lnTo>
                  <a:pt x="2643" y="29"/>
                </a:lnTo>
                <a:lnTo>
                  <a:pt x="2645" y="29"/>
                </a:lnTo>
                <a:lnTo>
                  <a:pt x="2646" y="29"/>
                </a:lnTo>
                <a:lnTo>
                  <a:pt x="2647" y="29"/>
                </a:lnTo>
                <a:lnTo>
                  <a:pt x="2648" y="29"/>
                </a:lnTo>
                <a:lnTo>
                  <a:pt x="2649" y="29"/>
                </a:lnTo>
                <a:lnTo>
                  <a:pt x="2650" y="29"/>
                </a:lnTo>
                <a:lnTo>
                  <a:pt x="2651" y="29"/>
                </a:lnTo>
                <a:lnTo>
                  <a:pt x="2653" y="29"/>
                </a:lnTo>
                <a:lnTo>
                  <a:pt x="2654" y="29"/>
                </a:lnTo>
                <a:lnTo>
                  <a:pt x="2655" y="29"/>
                </a:lnTo>
                <a:lnTo>
                  <a:pt x="2656" y="29"/>
                </a:lnTo>
                <a:lnTo>
                  <a:pt x="2657" y="29"/>
                </a:lnTo>
                <a:lnTo>
                  <a:pt x="2658" y="29"/>
                </a:lnTo>
                <a:lnTo>
                  <a:pt x="2659" y="29"/>
                </a:lnTo>
                <a:lnTo>
                  <a:pt x="2660" y="29"/>
                </a:lnTo>
                <a:lnTo>
                  <a:pt x="2662" y="29"/>
                </a:lnTo>
                <a:lnTo>
                  <a:pt x="2663" y="29"/>
                </a:lnTo>
                <a:lnTo>
                  <a:pt x="2664" y="29"/>
                </a:lnTo>
                <a:lnTo>
                  <a:pt x="2665" y="29"/>
                </a:lnTo>
                <a:lnTo>
                  <a:pt x="2666" y="29"/>
                </a:lnTo>
                <a:lnTo>
                  <a:pt x="2667" y="29"/>
                </a:lnTo>
                <a:lnTo>
                  <a:pt x="2668" y="29"/>
                </a:lnTo>
                <a:lnTo>
                  <a:pt x="2670" y="29"/>
                </a:lnTo>
                <a:lnTo>
                  <a:pt x="2671" y="29"/>
                </a:lnTo>
                <a:lnTo>
                  <a:pt x="2672" y="29"/>
                </a:lnTo>
                <a:lnTo>
                  <a:pt x="2673" y="29"/>
                </a:lnTo>
                <a:lnTo>
                  <a:pt x="2674" y="29"/>
                </a:lnTo>
                <a:lnTo>
                  <a:pt x="2675" y="29"/>
                </a:lnTo>
                <a:lnTo>
                  <a:pt x="2676" y="29"/>
                </a:lnTo>
                <a:lnTo>
                  <a:pt x="2677" y="29"/>
                </a:lnTo>
                <a:lnTo>
                  <a:pt x="2679" y="29"/>
                </a:lnTo>
                <a:lnTo>
                  <a:pt x="2680" y="29"/>
                </a:lnTo>
                <a:lnTo>
                  <a:pt x="2681" y="29"/>
                </a:lnTo>
                <a:lnTo>
                  <a:pt x="2682" y="29"/>
                </a:lnTo>
                <a:lnTo>
                  <a:pt x="2683" y="29"/>
                </a:lnTo>
                <a:lnTo>
                  <a:pt x="2684" y="29"/>
                </a:lnTo>
                <a:lnTo>
                  <a:pt x="2685" y="29"/>
                </a:lnTo>
                <a:lnTo>
                  <a:pt x="2687" y="29"/>
                </a:lnTo>
                <a:lnTo>
                  <a:pt x="2688" y="29"/>
                </a:lnTo>
                <a:lnTo>
                  <a:pt x="2689" y="29"/>
                </a:lnTo>
                <a:lnTo>
                  <a:pt x="2690" y="29"/>
                </a:lnTo>
                <a:lnTo>
                  <a:pt x="2691" y="29"/>
                </a:lnTo>
                <a:lnTo>
                  <a:pt x="2692" y="29"/>
                </a:lnTo>
                <a:lnTo>
                  <a:pt x="2693" y="29"/>
                </a:lnTo>
                <a:lnTo>
                  <a:pt x="2694" y="29"/>
                </a:lnTo>
                <a:lnTo>
                  <a:pt x="2696" y="29"/>
                </a:lnTo>
                <a:lnTo>
                  <a:pt x="2697" y="29"/>
                </a:lnTo>
                <a:lnTo>
                  <a:pt x="2698" y="29"/>
                </a:lnTo>
                <a:lnTo>
                  <a:pt x="2699" y="29"/>
                </a:lnTo>
                <a:lnTo>
                  <a:pt x="2700" y="29"/>
                </a:lnTo>
                <a:lnTo>
                  <a:pt x="2701" y="29"/>
                </a:lnTo>
                <a:lnTo>
                  <a:pt x="2702" y="29"/>
                </a:lnTo>
                <a:lnTo>
                  <a:pt x="2704" y="29"/>
                </a:lnTo>
                <a:lnTo>
                  <a:pt x="2705" y="29"/>
                </a:lnTo>
                <a:lnTo>
                  <a:pt x="2706" y="29"/>
                </a:lnTo>
                <a:lnTo>
                  <a:pt x="2707" y="29"/>
                </a:lnTo>
                <a:lnTo>
                  <a:pt x="2708" y="29"/>
                </a:lnTo>
                <a:lnTo>
                  <a:pt x="2709" y="29"/>
                </a:lnTo>
                <a:lnTo>
                  <a:pt x="2710" y="29"/>
                </a:lnTo>
                <a:lnTo>
                  <a:pt x="2712" y="29"/>
                </a:lnTo>
                <a:lnTo>
                  <a:pt x="2713" y="29"/>
                </a:lnTo>
                <a:lnTo>
                  <a:pt x="2714" y="29"/>
                </a:lnTo>
                <a:lnTo>
                  <a:pt x="2715" y="29"/>
                </a:lnTo>
                <a:lnTo>
                  <a:pt x="2716" y="29"/>
                </a:lnTo>
                <a:lnTo>
                  <a:pt x="2717" y="29"/>
                </a:lnTo>
                <a:lnTo>
                  <a:pt x="2718" y="29"/>
                </a:lnTo>
                <a:lnTo>
                  <a:pt x="2719" y="29"/>
                </a:lnTo>
                <a:lnTo>
                  <a:pt x="2721" y="29"/>
                </a:lnTo>
                <a:lnTo>
                  <a:pt x="2722" y="29"/>
                </a:lnTo>
                <a:lnTo>
                  <a:pt x="2723" y="29"/>
                </a:lnTo>
                <a:lnTo>
                  <a:pt x="2724" y="29"/>
                </a:lnTo>
                <a:lnTo>
                  <a:pt x="2725" y="29"/>
                </a:lnTo>
                <a:lnTo>
                  <a:pt x="2726" y="29"/>
                </a:lnTo>
                <a:lnTo>
                  <a:pt x="2727" y="29"/>
                </a:lnTo>
                <a:lnTo>
                  <a:pt x="2729" y="29"/>
                </a:lnTo>
                <a:lnTo>
                  <a:pt x="2730" y="29"/>
                </a:lnTo>
                <a:lnTo>
                  <a:pt x="2731" y="29"/>
                </a:lnTo>
                <a:lnTo>
                  <a:pt x="2732" y="29"/>
                </a:lnTo>
                <a:lnTo>
                  <a:pt x="2733" y="29"/>
                </a:lnTo>
                <a:lnTo>
                  <a:pt x="2734" y="29"/>
                </a:lnTo>
                <a:lnTo>
                  <a:pt x="2735" y="29"/>
                </a:lnTo>
                <a:lnTo>
                  <a:pt x="2736" y="29"/>
                </a:lnTo>
                <a:lnTo>
                  <a:pt x="2738" y="29"/>
                </a:lnTo>
                <a:lnTo>
                  <a:pt x="2739" y="29"/>
                </a:lnTo>
                <a:lnTo>
                  <a:pt x="2740" y="29"/>
                </a:lnTo>
                <a:lnTo>
                  <a:pt x="2741" y="29"/>
                </a:lnTo>
                <a:lnTo>
                  <a:pt x="2742" y="29"/>
                </a:lnTo>
                <a:lnTo>
                  <a:pt x="2743" y="29"/>
                </a:lnTo>
                <a:lnTo>
                  <a:pt x="2744" y="29"/>
                </a:lnTo>
                <a:lnTo>
                  <a:pt x="2746" y="29"/>
                </a:lnTo>
                <a:lnTo>
                  <a:pt x="2747" y="29"/>
                </a:lnTo>
                <a:lnTo>
                  <a:pt x="2748" y="29"/>
                </a:lnTo>
                <a:lnTo>
                  <a:pt x="2749" y="29"/>
                </a:lnTo>
                <a:lnTo>
                  <a:pt x="2750" y="29"/>
                </a:lnTo>
                <a:lnTo>
                  <a:pt x="2751" y="29"/>
                </a:lnTo>
                <a:lnTo>
                  <a:pt x="2752" y="29"/>
                </a:lnTo>
                <a:lnTo>
                  <a:pt x="2753" y="29"/>
                </a:lnTo>
                <a:lnTo>
                  <a:pt x="2755" y="29"/>
                </a:lnTo>
                <a:lnTo>
                  <a:pt x="2757" y="29"/>
                </a:lnTo>
                <a:lnTo>
                  <a:pt x="2758" y="29"/>
                </a:lnTo>
                <a:lnTo>
                  <a:pt x="2759" y="29"/>
                </a:lnTo>
                <a:lnTo>
                  <a:pt x="2761" y="29"/>
                </a:lnTo>
                <a:lnTo>
                  <a:pt x="2763" y="29"/>
                </a:lnTo>
                <a:lnTo>
                  <a:pt x="2764" y="29"/>
                </a:lnTo>
                <a:lnTo>
                  <a:pt x="2765" y="29"/>
                </a:lnTo>
                <a:lnTo>
                  <a:pt x="2766" y="29"/>
                </a:lnTo>
                <a:lnTo>
                  <a:pt x="2767" y="29"/>
                </a:lnTo>
                <a:lnTo>
                  <a:pt x="2768" y="29"/>
                </a:lnTo>
                <a:lnTo>
                  <a:pt x="2769" y="29"/>
                </a:lnTo>
                <a:lnTo>
                  <a:pt x="2771" y="29"/>
                </a:lnTo>
                <a:lnTo>
                  <a:pt x="2772" y="29"/>
                </a:lnTo>
                <a:lnTo>
                  <a:pt x="2773" y="29"/>
                </a:lnTo>
                <a:lnTo>
                  <a:pt x="2774" y="29"/>
                </a:lnTo>
                <a:lnTo>
                  <a:pt x="2775" y="29"/>
                </a:lnTo>
                <a:lnTo>
                  <a:pt x="2776" y="29"/>
                </a:lnTo>
                <a:lnTo>
                  <a:pt x="2777" y="29"/>
                </a:lnTo>
                <a:lnTo>
                  <a:pt x="2778" y="29"/>
                </a:lnTo>
                <a:lnTo>
                  <a:pt x="2780" y="29"/>
                </a:lnTo>
                <a:lnTo>
                  <a:pt x="2781" y="29"/>
                </a:lnTo>
                <a:lnTo>
                  <a:pt x="2784" y="29"/>
                </a:lnTo>
                <a:lnTo>
                  <a:pt x="2785" y="29"/>
                </a:lnTo>
                <a:lnTo>
                  <a:pt x="2786" y="29"/>
                </a:lnTo>
                <a:lnTo>
                  <a:pt x="2788" y="29"/>
                </a:lnTo>
                <a:lnTo>
                  <a:pt x="2789" y="29"/>
                </a:lnTo>
                <a:lnTo>
                  <a:pt x="2790" y="29"/>
                </a:lnTo>
                <a:lnTo>
                  <a:pt x="2791" y="29"/>
                </a:lnTo>
                <a:lnTo>
                  <a:pt x="2792" y="29"/>
                </a:lnTo>
                <a:lnTo>
                  <a:pt x="2793" y="29"/>
                </a:lnTo>
                <a:lnTo>
                  <a:pt x="2794" y="29"/>
                </a:lnTo>
                <a:lnTo>
                  <a:pt x="2795" y="29"/>
                </a:lnTo>
                <a:lnTo>
                  <a:pt x="2797" y="29"/>
                </a:lnTo>
                <a:lnTo>
                  <a:pt x="2798" y="29"/>
                </a:lnTo>
                <a:lnTo>
                  <a:pt x="2799" y="29"/>
                </a:lnTo>
                <a:lnTo>
                  <a:pt x="2800" y="29"/>
                </a:lnTo>
                <a:lnTo>
                  <a:pt x="2801" y="29"/>
                </a:lnTo>
                <a:lnTo>
                  <a:pt x="2802" y="29"/>
                </a:lnTo>
                <a:lnTo>
                  <a:pt x="2803" y="29"/>
                </a:lnTo>
                <a:lnTo>
                  <a:pt x="2805" y="29"/>
                </a:lnTo>
                <a:lnTo>
                  <a:pt x="2806" y="29"/>
                </a:lnTo>
                <a:lnTo>
                  <a:pt x="2808" y="29"/>
                </a:lnTo>
                <a:lnTo>
                  <a:pt x="2809" y="29"/>
                </a:lnTo>
                <a:lnTo>
                  <a:pt x="2810" y="29"/>
                </a:lnTo>
                <a:lnTo>
                  <a:pt x="2811" y="29"/>
                </a:lnTo>
                <a:lnTo>
                  <a:pt x="2812" y="29"/>
                </a:lnTo>
                <a:lnTo>
                  <a:pt x="2814" y="29"/>
                </a:lnTo>
                <a:lnTo>
                  <a:pt x="2815" y="29"/>
                </a:lnTo>
                <a:lnTo>
                  <a:pt x="2816" y="29"/>
                </a:lnTo>
                <a:lnTo>
                  <a:pt x="2817" y="29"/>
                </a:lnTo>
                <a:lnTo>
                  <a:pt x="2818" y="29"/>
                </a:lnTo>
                <a:lnTo>
                  <a:pt x="2820" y="29"/>
                </a:lnTo>
                <a:lnTo>
                  <a:pt x="2827" y="29"/>
                </a:lnTo>
                <a:lnTo>
                  <a:pt x="2828" y="30"/>
                </a:lnTo>
                <a:lnTo>
                  <a:pt x="2830" y="30"/>
                </a:lnTo>
                <a:lnTo>
                  <a:pt x="2831" y="30"/>
                </a:lnTo>
                <a:lnTo>
                  <a:pt x="2833" y="30"/>
                </a:lnTo>
                <a:lnTo>
                  <a:pt x="2834" y="30"/>
                </a:lnTo>
                <a:lnTo>
                  <a:pt x="2835" y="30"/>
                </a:lnTo>
                <a:lnTo>
                  <a:pt x="2840" y="30"/>
                </a:lnTo>
                <a:lnTo>
                  <a:pt x="2841" y="30"/>
                </a:lnTo>
                <a:lnTo>
                  <a:pt x="2842" y="30"/>
                </a:lnTo>
                <a:lnTo>
                  <a:pt x="2843" y="30"/>
                </a:lnTo>
                <a:lnTo>
                  <a:pt x="2848" y="30"/>
                </a:lnTo>
                <a:lnTo>
                  <a:pt x="2849" y="30"/>
                </a:lnTo>
                <a:lnTo>
                  <a:pt x="2850" y="30"/>
                </a:lnTo>
                <a:lnTo>
                  <a:pt x="2851" y="30"/>
                </a:lnTo>
                <a:lnTo>
                  <a:pt x="2852" y="30"/>
                </a:lnTo>
                <a:lnTo>
                  <a:pt x="2853" y="30"/>
                </a:lnTo>
                <a:lnTo>
                  <a:pt x="2854" y="30"/>
                </a:lnTo>
                <a:lnTo>
                  <a:pt x="2856" y="30"/>
                </a:lnTo>
                <a:lnTo>
                  <a:pt x="2857" y="30"/>
                </a:lnTo>
                <a:lnTo>
                  <a:pt x="2858" y="30"/>
                </a:lnTo>
                <a:lnTo>
                  <a:pt x="2859" y="30"/>
                </a:lnTo>
                <a:lnTo>
                  <a:pt x="2860" y="30"/>
                </a:lnTo>
                <a:lnTo>
                  <a:pt x="2861" y="30"/>
                </a:lnTo>
                <a:lnTo>
                  <a:pt x="2862" y="30"/>
                </a:lnTo>
                <a:lnTo>
                  <a:pt x="2864" y="30"/>
                </a:lnTo>
                <a:lnTo>
                  <a:pt x="2865" y="30"/>
                </a:lnTo>
                <a:lnTo>
                  <a:pt x="2866" y="30"/>
                </a:lnTo>
                <a:lnTo>
                  <a:pt x="2867" y="30"/>
                </a:lnTo>
                <a:lnTo>
                  <a:pt x="2868" y="30"/>
                </a:lnTo>
                <a:lnTo>
                  <a:pt x="2869" y="30"/>
                </a:lnTo>
                <a:lnTo>
                  <a:pt x="2870" y="30"/>
                </a:lnTo>
                <a:lnTo>
                  <a:pt x="2872" y="30"/>
                </a:lnTo>
                <a:lnTo>
                  <a:pt x="2873" y="30"/>
                </a:lnTo>
                <a:lnTo>
                  <a:pt x="2874" y="30"/>
                </a:lnTo>
                <a:lnTo>
                  <a:pt x="2875" y="30"/>
                </a:lnTo>
                <a:lnTo>
                  <a:pt x="2876" y="30"/>
                </a:lnTo>
                <a:lnTo>
                  <a:pt x="2877" y="30"/>
                </a:lnTo>
                <a:lnTo>
                  <a:pt x="2878" y="30"/>
                </a:lnTo>
                <a:lnTo>
                  <a:pt x="2879" y="30"/>
                </a:lnTo>
                <a:lnTo>
                  <a:pt x="2881" y="30"/>
                </a:lnTo>
                <a:lnTo>
                  <a:pt x="2882" y="30"/>
                </a:lnTo>
                <a:lnTo>
                  <a:pt x="2883" y="30"/>
                </a:lnTo>
                <a:lnTo>
                  <a:pt x="2884" y="30"/>
                </a:lnTo>
                <a:lnTo>
                  <a:pt x="2885" y="30"/>
                </a:lnTo>
                <a:lnTo>
                  <a:pt x="2886" y="30"/>
                </a:lnTo>
                <a:lnTo>
                  <a:pt x="2887" y="30"/>
                </a:lnTo>
                <a:lnTo>
                  <a:pt x="2890" y="30"/>
                </a:lnTo>
                <a:lnTo>
                  <a:pt x="2891" y="30"/>
                </a:lnTo>
                <a:lnTo>
                  <a:pt x="2892" y="30"/>
                </a:lnTo>
                <a:lnTo>
                  <a:pt x="2893" y="30"/>
                </a:lnTo>
                <a:lnTo>
                  <a:pt x="2894" y="30"/>
                </a:lnTo>
                <a:lnTo>
                  <a:pt x="2896" y="30"/>
                </a:lnTo>
                <a:lnTo>
                  <a:pt x="2898" y="29"/>
                </a:lnTo>
                <a:lnTo>
                  <a:pt x="2899" y="29"/>
                </a:lnTo>
                <a:lnTo>
                  <a:pt x="2900" y="29"/>
                </a:lnTo>
                <a:lnTo>
                  <a:pt x="2901" y="29"/>
                </a:lnTo>
                <a:lnTo>
                  <a:pt x="2902" y="29"/>
                </a:lnTo>
                <a:lnTo>
                  <a:pt x="2904" y="29"/>
                </a:lnTo>
                <a:lnTo>
                  <a:pt x="2906" y="29"/>
                </a:lnTo>
                <a:lnTo>
                  <a:pt x="2907" y="29"/>
                </a:lnTo>
                <a:lnTo>
                  <a:pt x="2908" y="29"/>
                </a:lnTo>
                <a:lnTo>
                  <a:pt x="2909" y="29"/>
                </a:lnTo>
                <a:lnTo>
                  <a:pt x="2910" y="29"/>
                </a:lnTo>
                <a:lnTo>
                  <a:pt x="2911" y="29"/>
                </a:lnTo>
                <a:lnTo>
                  <a:pt x="2912" y="29"/>
                </a:lnTo>
                <a:lnTo>
                  <a:pt x="2913" y="29"/>
                </a:lnTo>
                <a:lnTo>
                  <a:pt x="2915" y="29"/>
                </a:lnTo>
                <a:lnTo>
                  <a:pt x="2917" y="29"/>
                </a:lnTo>
                <a:lnTo>
                  <a:pt x="2918" y="29"/>
                </a:lnTo>
                <a:lnTo>
                  <a:pt x="2919" y="29"/>
                </a:lnTo>
                <a:lnTo>
                  <a:pt x="2920" y="29"/>
                </a:lnTo>
                <a:lnTo>
                  <a:pt x="2921" y="29"/>
                </a:lnTo>
                <a:lnTo>
                  <a:pt x="2923" y="29"/>
                </a:lnTo>
                <a:lnTo>
                  <a:pt x="2924" y="29"/>
                </a:lnTo>
                <a:lnTo>
                  <a:pt x="2925" y="29"/>
                </a:lnTo>
                <a:lnTo>
                  <a:pt x="2926" y="29"/>
                </a:lnTo>
                <a:lnTo>
                  <a:pt x="2927" y="29"/>
                </a:lnTo>
                <a:lnTo>
                  <a:pt x="2928" y="29"/>
                </a:lnTo>
                <a:lnTo>
                  <a:pt x="2929" y="29"/>
                </a:lnTo>
                <a:lnTo>
                  <a:pt x="2931" y="29"/>
                </a:lnTo>
                <a:lnTo>
                  <a:pt x="2932" y="29"/>
                </a:lnTo>
                <a:lnTo>
                  <a:pt x="2934" y="29"/>
                </a:lnTo>
                <a:lnTo>
                  <a:pt x="2936" y="29"/>
                </a:lnTo>
                <a:lnTo>
                  <a:pt x="2937" y="29"/>
                </a:lnTo>
                <a:lnTo>
                  <a:pt x="2940" y="29"/>
                </a:lnTo>
                <a:lnTo>
                  <a:pt x="2941" y="29"/>
                </a:lnTo>
                <a:lnTo>
                  <a:pt x="2942" y="29"/>
                </a:lnTo>
                <a:lnTo>
                  <a:pt x="2943" y="29"/>
                </a:lnTo>
                <a:lnTo>
                  <a:pt x="2946" y="29"/>
                </a:lnTo>
                <a:lnTo>
                  <a:pt x="2948" y="29"/>
                </a:lnTo>
                <a:lnTo>
                  <a:pt x="2951" y="29"/>
                </a:lnTo>
                <a:lnTo>
                  <a:pt x="2953" y="29"/>
                </a:lnTo>
                <a:lnTo>
                  <a:pt x="2954" y="29"/>
                </a:lnTo>
                <a:lnTo>
                  <a:pt x="2955" y="29"/>
                </a:lnTo>
                <a:lnTo>
                  <a:pt x="2958" y="29"/>
                </a:lnTo>
                <a:lnTo>
                  <a:pt x="2960" y="28"/>
                </a:lnTo>
                <a:lnTo>
                  <a:pt x="2961" y="28"/>
                </a:lnTo>
                <a:lnTo>
                  <a:pt x="2963" y="28"/>
                </a:lnTo>
                <a:lnTo>
                  <a:pt x="2965" y="28"/>
                </a:lnTo>
                <a:lnTo>
                  <a:pt x="2966" y="28"/>
                </a:lnTo>
                <a:lnTo>
                  <a:pt x="2967" y="28"/>
                </a:lnTo>
                <a:lnTo>
                  <a:pt x="2968" y="28"/>
                </a:lnTo>
                <a:lnTo>
                  <a:pt x="2969" y="28"/>
                </a:lnTo>
                <a:lnTo>
                  <a:pt x="2970" y="28"/>
                </a:lnTo>
                <a:lnTo>
                  <a:pt x="2971" y="28"/>
                </a:lnTo>
                <a:lnTo>
                  <a:pt x="2972" y="28"/>
                </a:lnTo>
                <a:lnTo>
                  <a:pt x="2974" y="28"/>
                </a:lnTo>
                <a:lnTo>
                  <a:pt x="2975" y="28"/>
                </a:lnTo>
                <a:lnTo>
                  <a:pt x="2976" y="28"/>
                </a:lnTo>
                <a:lnTo>
                  <a:pt x="2977" y="28"/>
                </a:lnTo>
                <a:lnTo>
                  <a:pt x="2978" y="28"/>
                </a:lnTo>
                <a:lnTo>
                  <a:pt x="2979" y="28"/>
                </a:lnTo>
                <a:lnTo>
                  <a:pt x="2980" y="28"/>
                </a:lnTo>
                <a:lnTo>
                  <a:pt x="2982" y="28"/>
                </a:lnTo>
                <a:lnTo>
                  <a:pt x="2983" y="28"/>
                </a:lnTo>
                <a:lnTo>
                  <a:pt x="2986" y="28"/>
                </a:lnTo>
                <a:lnTo>
                  <a:pt x="2987" y="28"/>
                </a:lnTo>
                <a:lnTo>
                  <a:pt x="2988" y="28"/>
                </a:lnTo>
                <a:lnTo>
                  <a:pt x="2990" y="28"/>
                </a:lnTo>
                <a:lnTo>
                  <a:pt x="2991" y="28"/>
                </a:lnTo>
                <a:lnTo>
                  <a:pt x="2992" y="28"/>
                </a:lnTo>
                <a:lnTo>
                  <a:pt x="2993" y="28"/>
                </a:lnTo>
                <a:lnTo>
                  <a:pt x="2994" y="28"/>
                </a:lnTo>
                <a:lnTo>
                  <a:pt x="2995" y="28"/>
                </a:lnTo>
                <a:lnTo>
                  <a:pt x="2996" y="28"/>
                </a:lnTo>
                <a:lnTo>
                  <a:pt x="2997" y="28"/>
                </a:lnTo>
                <a:lnTo>
                  <a:pt x="2999" y="28"/>
                </a:lnTo>
                <a:lnTo>
                  <a:pt x="3000" y="28"/>
                </a:lnTo>
                <a:lnTo>
                  <a:pt x="3001" y="28"/>
                </a:lnTo>
                <a:lnTo>
                  <a:pt x="3002" y="28"/>
                </a:lnTo>
                <a:lnTo>
                  <a:pt x="3003" y="28"/>
                </a:lnTo>
                <a:lnTo>
                  <a:pt x="3004" y="28"/>
                </a:lnTo>
                <a:lnTo>
                  <a:pt x="3005" y="28"/>
                </a:lnTo>
                <a:lnTo>
                  <a:pt x="3007" y="28"/>
                </a:lnTo>
                <a:lnTo>
                  <a:pt x="3008" y="28"/>
                </a:lnTo>
                <a:lnTo>
                  <a:pt x="3009" y="28"/>
                </a:lnTo>
                <a:lnTo>
                  <a:pt x="3010" y="28"/>
                </a:lnTo>
                <a:lnTo>
                  <a:pt x="3011" y="28"/>
                </a:lnTo>
                <a:lnTo>
                  <a:pt x="3012" y="28"/>
                </a:lnTo>
                <a:lnTo>
                  <a:pt x="3013" y="28"/>
                </a:lnTo>
                <a:lnTo>
                  <a:pt x="3014" y="28"/>
                </a:lnTo>
                <a:lnTo>
                  <a:pt x="3016" y="28"/>
                </a:lnTo>
                <a:lnTo>
                  <a:pt x="3017" y="28"/>
                </a:lnTo>
                <a:lnTo>
                  <a:pt x="3018" y="28"/>
                </a:lnTo>
                <a:lnTo>
                  <a:pt x="3019" y="28"/>
                </a:lnTo>
                <a:lnTo>
                  <a:pt x="3020" y="28"/>
                </a:lnTo>
                <a:lnTo>
                  <a:pt x="3021" y="28"/>
                </a:lnTo>
                <a:lnTo>
                  <a:pt x="3022" y="28"/>
                </a:lnTo>
                <a:lnTo>
                  <a:pt x="3024" y="28"/>
                </a:lnTo>
                <a:lnTo>
                  <a:pt x="3025" y="28"/>
                </a:lnTo>
                <a:lnTo>
                  <a:pt x="3026" y="28"/>
                </a:lnTo>
                <a:lnTo>
                  <a:pt x="3027" y="28"/>
                </a:lnTo>
                <a:lnTo>
                  <a:pt x="3028" y="28"/>
                </a:lnTo>
                <a:lnTo>
                  <a:pt x="3029" y="28"/>
                </a:lnTo>
                <a:lnTo>
                  <a:pt x="3030" y="28"/>
                </a:lnTo>
                <a:lnTo>
                  <a:pt x="3031" y="28"/>
                </a:lnTo>
                <a:lnTo>
                  <a:pt x="3033" y="28"/>
                </a:lnTo>
                <a:lnTo>
                  <a:pt x="3034" y="28"/>
                </a:lnTo>
                <a:lnTo>
                  <a:pt x="3035" y="28"/>
                </a:lnTo>
                <a:lnTo>
                  <a:pt x="3036" y="28"/>
                </a:lnTo>
                <a:lnTo>
                  <a:pt x="3037" y="28"/>
                </a:lnTo>
                <a:lnTo>
                  <a:pt x="3038" y="28"/>
                </a:lnTo>
                <a:lnTo>
                  <a:pt x="3039" y="28"/>
                </a:lnTo>
                <a:lnTo>
                  <a:pt x="3041" y="28"/>
                </a:lnTo>
                <a:lnTo>
                  <a:pt x="3042" y="28"/>
                </a:lnTo>
                <a:lnTo>
                  <a:pt x="3043" y="28"/>
                </a:lnTo>
                <a:lnTo>
                  <a:pt x="3044" y="28"/>
                </a:lnTo>
                <a:lnTo>
                  <a:pt x="3045" y="28"/>
                </a:lnTo>
                <a:lnTo>
                  <a:pt x="3046" y="28"/>
                </a:lnTo>
                <a:lnTo>
                  <a:pt x="3047" y="28"/>
                </a:lnTo>
                <a:lnTo>
                  <a:pt x="3049" y="28"/>
                </a:lnTo>
                <a:lnTo>
                  <a:pt x="3050" y="28"/>
                </a:lnTo>
                <a:lnTo>
                  <a:pt x="3051" y="28"/>
                </a:lnTo>
                <a:lnTo>
                  <a:pt x="3052" y="28"/>
                </a:lnTo>
                <a:lnTo>
                  <a:pt x="3053" y="28"/>
                </a:lnTo>
                <a:lnTo>
                  <a:pt x="3054" y="28"/>
                </a:lnTo>
                <a:lnTo>
                  <a:pt x="3055" y="28"/>
                </a:lnTo>
                <a:lnTo>
                  <a:pt x="3056" y="28"/>
                </a:lnTo>
                <a:lnTo>
                  <a:pt x="3058" y="28"/>
                </a:lnTo>
                <a:lnTo>
                  <a:pt x="3059" y="28"/>
                </a:lnTo>
                <a:lnTo>
                  <a:pt x="3060" y="28"/>
                </a:lnTo>
                <a:lnTo>
                  <a:pt x="3061" y="28"/>
                </a:lnTo>
                <a:lnTo>
                  <a:pt x="3062" y="28"/>
                </a:lnTo>
                <a:lnTo>
                  <a:pt x="3063" y="28"/>
                </a:lnTo>
                <a:lnTo>
                  <a:pt x="3064" y="28"/>
                </a:lnTo>
                <a:lnTo>
                  <a:pt x="3066" y="28"/>
                </a:lnTo>
                <a:lnTo>
                  <a:pt x="3067" y="28"/>
                </a:lnTo>
                <a:lnTo>
                  <a:pt x="3068" y="28"/>
                </a:lnTo>
                <a:lnTo>
                  <a:pt x="3069" y="28"/>
                </a:lnTo>
                <a:lnTo>
                  <a:pt x="3070" y="28"/>
                </a:lnTo>
                <a:lnTo>
                  <a:pt x="3071" y="28"/>
                </a:lnTo>
                <a:lnTo>
                  <a:pt x="3072" y="28"/>
                </a:lnTo>
                <a:lnTo>
                  <a:pt x="3073" y="28"/>
                </a:lnTo>
                <a:lnTo>
                  <a:pt x="3075" y="28"/>
                </a:lnTo>
                <a:lnTo>
                  <a:pt x="3076" y="28"/>
                </a:lnTo>
                <a:lnTo>
                  <a:pt x="3077" y="28"/>
                </a:lnTo>
                <a:lnTo>
                  <a:pt x="3078" y="28"/>
                </a:lnTo>
                <a:lnTo>
                  <a:pt x="3079" y="28"/>
                </a:lnTo>
                <a:lnTo>
                  <a:pt x="3080" y="28"/>
                </a:lnTo>
                <a:lnTo>
                  <a:pt x="3081" y="28"/>
                </a:lnTo>
                <a:lnTo>
                  <a:pt x="3083" y="28"/>
                </a:lnTo>
                <a:lnTo>
                  <a:pt x="3084" y="28"/>
                </a:lnTo>
                <a:lnTo>
                  <a:pt x="3085" y="28"/>
                </a:lnTo>
                <a:lnTo>
                  <a:pt x="3086" y="28"/>
                </a:lnTo>
                <a:lnTo>
                  <a:pt x="3087" y="28"/>
                </a:lnTo>
                <a:lnTo>
                  <a:pt x="3088" y="28"/>
                </a:lnTo>
                <a:lnTo>
                  <a:pt x="3089" y="28"/>
                </a:lnTo>
                <a:lnTo>
                  <a:pt x="3090" y="28"/>
                </a:lnTo>
                <a:lnTo>
                  <a:pt x="3092" y="28"/>
                </a:lnTo>
                <a:lnTo>
                  <a:pt x="3095" y="28"/>
                </a:lnTo>
                <a:lnTo>
                  <a:pt x="3096" y="28"/>
                </a:lnTo>
                <a:lnTo>
                  <a:pt x="3097" y="28"/>
                </a:lnTo>
                <a:lnTo>
                  <a:pt x="3098" y="28"/>
                </a:lnTo>
                <a:lnTo>
                  <a:pt x="3100" y="28"/>
                </a:lnTo>
                <a:lnTo>
                  <a:pt x="3101" y="28"/>
                </a:lnTo>
                <a:lnTo>
                  <a:pt x="3102" y="28"/>
                </a:lnTo>
                <a:lnTo>
                  <a:pt x="3103" y="28"/>
                </a:lnTo>
                <a:lnTo>
                  <a:pt x="3104" y="28"/>
                </a:lnTo>
                <a:lnTo>
                  <a:pt x="3105" y="28"/>
                </a:lnTo>
                <a:lnTo>
                  <a:pt x="3106" y="28"/>
                </a:lnTo>
                <a:lnTo>
                  <a:pt x="3109" y="28"/>
                </a:lnTo>
                <a:lnTo>
                  <a:pt x="3110" y="28"/>
                </a:lnTo>
                <a:lnTo>
                  <a:pt x="3111" y="28"/>
                </a:lnTo>
                <a:lnTo>
                  <a:pt x="3112" y="28"/>
                </a:lnTo>
                <a:lnTo>
                  <a:pt x="3113" y="28"/>
                </a:lnTo>
                <a:lnTo>
                  <a:pt x="3114" y="28"/>
                </a:lnTo>
                <a:lnTo>
                  <a:pt x="3115" y="28"/>
                </a:lnTo>
                <a:lnTo>
                  <a:pt x="3117" y="28"/>
                </a:lnTo>
                <a:lnTo>
                  <a:pt x="3118" y="28"/>
                </a:lnTo>
                <a:lnTo>
                  <a:pt x="3119" y="28"/>
                </a:lnTo>
                <a:lnTo>
                  <a:pt x="3121" y="28"/>
                </a:lnTo>
                <a:lnTo>
                  <a:pt x="3122" y="28"/>
                </a:lnTo>
                <a:lnTo>
                  <a:pt x="3123" y="28"/>
                </a:lnTo>
                <a:lnTo>
                  <a:pt x="3125" y="28"/>
                </a:lnTo>
                <a:lnTo>
                  <a:pt x="3126" y="28"/>
                </a:lnTo>
                <a:lnTo>
                  <a:pt x="3127" y="28"/>
                </a:lnTo>
                <a:lnTo>
                  <a:pt x="3128" y="28"/>
                </a:lnTo>
                <a:lnTo>
                  <a:pt x="3129" y="28"/>
                </a:lnTo>
                <a:lnTo>
                  <a:pt x="3130" y="28"/>
                </a:lnTo>
                <a:lnTo>
                  <a:pt x="3131" y="28"/>
                </a:lnTo>
                <a:lnTo>
                  <a:pt x="3132" y="28"/>
                </a:lnTo>
                <a:lnTo>
                  <a:pt x="3135" y="28"/>
                </a:lnTo>
                <a:lnTo>
                  <a:pt x="3136" y="28"/>
                </a:lnTo>
                <a:lnTo>
                  <a:pt x="3137" y="28"/>
                </a:lnTo>
                <a:lnTo>
                  <a:pt x="3138" y="28"/>
                </a:lnTo>
                <a:lnTo>
                  <a:pt x="3139" y="28"/>
                </a:lnTo>
                <a:lnTo>
                  <a:pt x="3140" y="28"/>
                </a:lnTo>
                <a:lnTo>
                  <a:pt x="3142" y="28"/>
                </a:lnTo>
                <a:lnTo>
                  <a:pt x="3143" y="28"/>
                </a:lnTo>
                <a:lnTo>
                  <a:pt x="3144" y="28"/>
                </a:lnTo>
                <a:lnTo>
                  <a:pt x="3145" y="28"/>
                </a:lnTo>
                <a:lnTo>
                  <a:pt x="3146" y="28"/>
                </a:lnTo>
                <a:lnTo>
                  <a:pt x="3147" y="28"/>
                </a:lnTo>
                <a:lnTo>
                  <a:pt x="3152" y="28"/>
                </a:lnTo>
                <a:lnTo>
                  <a:pt x="3153" y="28"/>
                </a:lnTo>
                <a:lnTo>
                  <a:pt x="3156" y="28"/>
                </a:lnTo>
                <a:lnTo>
                  <a:pt x="3159" y="28"/>
                </a:lnTo>
                <a:lnTo>
                  <a:pt x="3162" y="28"/>
                </a:lnTo>
                <a:lnTo>
                  <a:pt x="3164" y="28"/>
                </a:lnTo>
                <a:lnTo>
                  <a:pt x="3165" y="28"/>
                </a:lnTo>
                <a:lnTo>
                  <a:pt x="3167" y="28"/>
                </a:lnTo>
                <a:lnTo>
                  <a:pt x="3169" y="28"/>
                </a:lnTo>
                <a:lnTo>
                  <a:pt x="3170" y="28"/>
                </a:lnTo>
                <a:lnTo>
                  <a:pt x="3171" y="28"/>
                </a:lnTo>
                <a:lnTo>
                  <a:pt x="3172" y="28"/>
                </a:lnTo>
                <a:lnTo>
                  <a:pt x="3173" y="28"/>
                </a:lnTo>
                <a:lnTo>
                  <a:pt x="3174" y="28"/>
                </a:lnTo>
                <a:lnTo>
                  <a:pt x="3178" y="28"/>
                </a:lnTo>
                <a:lnTo>
                  <a:pt x="3179" y="28"/>
                </a:lnTo>
                <a:lnTo>
                  <a:pt x="3180" y="28"/>
                </a:lnTo>
                <a:lnTo>
                  <a:pt x="3181" y="28"/>
                </a:lnTo>
                <a:lnTo>
                  <a:pt x="3182" y="28"/>
                </a:lnTo>
                <a:lnTo>
                  <a:pt x="3184" y="28"/>
                </a:lnTo>
                <a:lnTo>
                  <a:pt x="3185" y="28"/>
                </a:lnTo>
                <a:lnTo>
                  <a:pt x="3186" y="28"/>
                </a:lnTo>
                <a:lnTo>
                  <a:pt x="3187" y="28"/>
                </a:lnTo>
                <a:lnTo>
                  <a:pt x="3188" y="28"/>
                </a:lnTo>
                <a:lnTo>
                  <a:pt x="3189" y="28"/>
                </a:lnTo>
                <a:lnTo>
                  <a:pt x="3190" y="28"/>
                </a:lnTo>
                <a:lnTo>
                  <a:pt x="3191" y="28"/>
                </a:lnTo>
                <a:lnTo>
                  <a:pt x="3193" y="28"/>
                </a:lnTo>
                <a:lnTo>
                  <a:pt x="3194" y="28"/>
                </a:lnTo>
                <a:lnTo>
                  <a:pt x="3195" y="28"/>
                </a:lnTo>
                <a:lnTo>
                  <a:pt x="3196" y="28"/>
                </a:lnTo>
                <a:lnTo>
                  <a:pt x="3197" y="28"/>
                </a:lnTo>
                <a:lnTo>
                  <a:pt x="3198" y="28"/>
                </a:lnTo>
                <a:lnTo>
                  <a:pt x="3199" y="28"/>
                </a:lnTo>
                <a:lnTo>
                  <a:pt x="3201" y="28"/>
                </a:lnTo>
                <a:lnTo>
                  <a:pt x="3202" y="28"/>
                </a:lnTo>
                <a:lnTo>
                  <a:pt x="3203" y="28"/>
                </a:lnTo>
                <a:lnTo>
                  <a:pt x="3204" y="28"/>
                </a:lnTo>
                <a:lnTo>
                  <a:pt x="3205" y="28"/>
                </a:lnTo>
                <a:lnTo>
                  <a:pt x="3206" y="28"/>
                </a:lnTo>
                <a:lnTo>
                  <a:pt x="3207" y="28"/>
                </a:lnTo>
                <a:lnTo>
                  <a:pt x="3208" y="28"/>
                </a:lnTo>
                <a:lnTo>
                  <a:pt x="3210" y="28"/>
                </a:lnTo>
                <a:lnTo>
                  <a:pt x="3211" y="28"/>
                </a:lnTo>
                <a:lnTo>
                  <a:pt x="3212" y="28"/>
                </a:lnTo>
                <a:lnTo>
                  <a:pt x="3213" y="28"/>
                </a:lnTo>
                <a:lnTo>
                  <a:pt x="3214" y="28"/>
                </a:lnTo>
                <a:lnTo>
                  <a:pt x="3215" y="28"/>
                </a:lnTo>
                <a:lnTo>
                  <a:pt x="3216" y="28"/>
                </a:lnTo>
                <a:lnTo>
                  <a:pt x="3218" y="28"/>
                </a:lnTo>
                <a:lnTo>
                  <a:pt x="3219" y="28"/>
                </a:lnTo>
                <a:lnTo>
                  <a:pt x="3220" y="28"/>
                </a:lnTo>
                <a:lnTo>
                  <a:pt x="3221" y="28"/>
                </a:lnTo>
                <a:lnTo>
                  <a:pt x="3222" y="28"/>
                </a:lnTo>
                <a:lnTo>
                  <a:pt x="3223" y="28"/>
                </a:lnTo>
                <a:lnTo>
                  <a:pt x="3224" y="28"/>
                </a:lnTo>
                <a:lnTo>
                  <a:pt x="3226" y="28"/>
                </a:lnTo>
                <a:lnTo>
                  <a:pt x="3227" y="28"/>
                </a:lnTo>
                <a:lnTo>
                  <a:pt x="3228" y="28"/>
                </a:lnTo>
                <a:lnTo>
                  <a:pt x="3229" y="28"/>
                </a:lnTo>
                <a:lnTo>
                  <a:pt x="3230" y="28"/>
                </a:lnTo>
                <a:lnTo>
                  <a:pt x="3231" y="28"/>
                </a:lnTo>
                <a:lnTo>
                  <a:pt x="3232" y="28"/>
                </a:lnTo>
                <a:lnTo>
                  <a:pt x="3233" y="28"/>
                </a:lnTo>
                <a:lnTo>
                  <a:pt x="3235" y="28"/>
                </a:lnTo>
                <a:lnTo>
                  <a:pt x="3236" y="28"/>
                </a:lnTo>
                <a:lnTo>
                  <a:pt x="3238" y="28"/>
                </a:lnTo>
                <a:lnTo>
                  <a:pt x="3239" y="28"/>
                </a:lnTo>
                <a:lnTo>
                  <a:pt x="3240" y="28"/>
                </a:lnTo>
                <a:lnTo>
                  <a:pt x="3241" y="28"/>
                </a:lnTo>
                <a:lnTo>
                  <a:pt x="3243" y="28"/>
                </a:lnTo>
                <a:lnTo>
                  <a:pt x="3244" y="28"/>
                </a:lnTo>
                <a:lnTo>
                  <a:pt x="3245" y="28"/>
                </a:lnTo>
                <a:lnTo>
                  <a:pt x="3246" y="28"/>
                </a:lnTo>
                <a:lnTo>
                  <a:pt x="3247" y="28"/>
                </a:lnTo>
                <a:lnTo>
                  <a:pt x="3248" y="28"/>
                </a:lnTo>
                <a:lnTo>
                  <a:pt x="3249" y="28"/>
                </a:lnTo>
                <a:lnTo>
                  <a:pt x="3249" y="27"/>
                </a:lnTo>
                <a:lnTo>
                  <a:pt x="3250" y="27"/>
                </a:lnTo>
                <a:lnTo>
                  <a:pt x="3252" y="27"/>
                </a:lnTo>
                <a:lnTo>
                  <a:pt x="3253" y="27"/>
                </a:lnTo>
                <a:lnTo>
                  <a:pt x="3254" y="27"/>
                </a:lnTo>
                <a:lnTo>
                  <a:pt x="3255" y="27"/>
                </a:lnTo>
                <a:lnTo>
                  <a:pt x="3256" y="27"/>
                </a:lnTo>
                <a:lnTo>
                  <a:pt x="3257" y="27"/>
                </a:lnTo>
                <a:lnTo>
                  <a:pt x="3258" y="27"/>
                </a:lnTo>
                <a:lnTo>
                  <a:pt x="3260" y="27"/>
                </a:lnTo>
                <a:lnTo>
                  <a:pt x="3261" y="27"/>
                </a:lnTo>
                <a:lnTo>
                  <a:pt x="3262" y="27"/>
                </a:lnTo>
                <a:lnTo>
                  <a:pt x="3263" y="27"/>
                </a:lnTo>
                <a:lnTo>
                  <a:pt x="3264" y="27"/>
                </a:lnTo>
                <a:lnTo>
                  <a:pt x="3265" y="27"/>
                </a:lnTo>
                <a:lnTo>
                  <a:pt x="3266" y="27"/>
                </a:lnTo>
                <a:lnTo>
                  <a:pt x="3268" y="27"/>
                </a:lnTo>
                <a:lnTo>
                  <a:pt x="3269" y="27"/>
                </a:lnTo>
                <a:lnTo>
                  <a:pt x="3270" y="27"/>
                </a:lnTo>
                <a:lnTo>
                  <a:pt x="3271" y="27"/>
                </a:lnTo>
                <a:lnTo>
                  <a:pt x="3272" y="27"/>
                </a:lnTo>
                <a:lnTo>
                  <a:pt x="3273" y="27"/>
                </a:lnTo>
                <a:lnTo>
                  <a:pt x="3274" y="27"/>
                </a:lnTo>
                <a:lnTo>
                  <a:pt x="3275" y="27"/>
                </a:lnTo>
                <a:lnTo>
                  <a:pt x="3279" y="27"/>
                </a:lnTo>
                <a:lnTo>
                  <a:pt x="3282" y="27"/>
                </a:lnTo>
                <a:lnTo>
                  <a:pt x="3283" y="27"/>
                </a:lnTo>
                <a:lnTo>
                  <a:pt x="3285" y="27"/>
                </a:lnTo>
                <a:lnTo>
                  <a:pt x="3286" y="27"/>
                </a:lnTo>
                <a:lnTo>
                  <a:pt x="3287" y="27"/>
                </a:lnTo>
                <a:lnTo>
                  <a:pt x="3288" y="27"/>
                </a:lnTo>
                <a:lnTo>
                  <a:pt x="3289" y="27"/>
                </a:lnTo>
                <a:lnTo>
                  <a:pt x="3290" y="27"/>
                </a:lnTo>
                <a:lnTo>
                  <a:pt x="3291" y="27"/>
                </a:lnTo>
                <a:lnTo>
                  <a:pt x="3292" y="27"/>
                </a:lnTo>
                <a:lnTo>
                  <a:pt x="3294" y="27"/>
                </a:lnTo>
                <a:lnTo>
                  <a:pt x="3295" y="27"/>
                </a:lnTo>
                <a:lnTo>
                  <a:pt x="3296" y="27"/>
                </a:lnTo>
                <a:lnTo>
                  <a:pt x="3297" y="27"/>
                </a:lnTo>
                <a:lnTo>
                  <a:pt x="3298" y="27"/>
                </a:lnTo>
                <a:lnTo>
                  <a:pt x="3299" y="27"/>
                </a:lnTo>
                <a:lnTo>
                  <a:pt x="3300" y="27"/>
                </a:lnTo>
                <a:lnTo>
                  <a:pt x="3302" y="27"/>
                </a:lnTo>
                <a:lnTo>
                  <a:pt x="3303" y="27"/>
                </a:lnTo>
                <a:lnTo>
                  <a:pt x="3304" y="27"/>
                </a:lnTo>
                <a:lnTo>
                  <a:pt x="3305" y="27"/>
                </a:lnTo>
                <a:lnTo>
                  <a:pt x="3306" y="27"/>
                </a:lnTo>
                <a:lnTo>
                  <a:pt x="3307" y="27"/>
                </a:lnTo>
                <a:lnTo>
                  <a:pt x="3308" y="27"/>
                </a:lnTo>
                <a:lnTo>
                  <a:pt x="3309" y="27"/>
                </a:lnTo>
                <a:lnTo>
                  <a:pt x="3311" y="27"/>
                </a:lnTo>
                <a:lnTo>
                  <a:pt x="3312" y="27"/>
                </a:lnTo>
                <a:lnTo>
                  <a:pt x="3313" y="27"/>
                </a:lnTo>
                <a:lnTo>
                  <a:pt x="3314" y="27"/>
                </a:lnTo>
                <a:lnTo>
                  <a:pt x="3315" y="27"/>
                </a:lnTo>
                <a:lnTo>
                  <a:pt x="3319" y="27"/>
                </a:lnTo>
                <a:lnTo>
                  <a:pt x="3320" y="27"/>
                </a:lnTo>
                <a:lnTo>
                  <a:pt x="3322" y="27"/>
                </a:lnTo>
                <a:lnTo>
                  <a:pt x="3323" y="27"/>
                </a:lnTo>
                <a:lnTo>
                  <a:pt x="3330" y="28"/>
                </a:lnTo>
                <a:lnTo>
                  <a:pt x="3331" y="28"/>
                </a:lnTo>
                <a:lnTo>
                  <a:pt x="3332" y="28"/>
                </a:lnTo>
                <a:lnTo>
                  <a:pt x="3333" y="28"/>
                </a:lnTo>
                <a:lnTo>
                  <a:pt x="3334" y="28"/>
                </a:lnTo>
                <a:lnTo>
                  <a:pt x="3336" y="28"/>
                </a:lnTo>
                <a:lnTo>
                  <a:pt x="3337" y="28"/>
                </a:lnTo>
                <a:lnTo>
                  <a:pt x="3338" y="28"/>
                </a:lnTo>
                <a:lnTo>
                  <a:pt x="3339" y="28"/>
                </a:lnTo>
                <a:lnTo>
                  <a:pt x="3340" y="28"/>
                </a:lnTo>
                <a:lnTo>
                  <a:pt x="3341" y="28"/>
                </a:lnTo>
                <a:lnTo>
                  <a:pt x="3342" y="28"/>
                </a:lnTo>
                <a:lnTo>
                  <a:pt x="3344" y="28"/>
                </a:lnTo>
                <a:lnTo>
                  <a:pt x="3345" y="28"/>
                </a:lnTo>
                <a:lnTo>
                  <a:pt x="3346" y="28"/>
                </a:lnTo>
                <a:lnTo>
                  <a:pt x="3347" y="28"/>
                </a:lnTo>
                <a:lnTo>
                  <a:pt x="3348" y="28"/>
                </a:lnTo>
                <a:lnTo>
                  <a:pt x="3349" y="28"/>
                </a:lnTo>
                <a:lnTo>
                  <a:pt x="3350" y="28"/>
                </a:lnTo>
                <a:lnTo>
                  <a:pt x="3351" y="28"/>
                </a:lnTo>
                <a:lnTo>
                  <a:pt x="3353" y="28"/>
                </a:lnTo>
                <a:lnTo>
                  <a:pt x="3354" y="28"/>
                </a:lnTo>
                <a:lnTo>
                  <a:pt x="3355" y="28"/>
                </a:lnTo>
                <a:lnTo>
                  <a:pt x="3356" y="28"/>
                </a:lnTo>
                <a:lnTo>
                  <a:pt x="3357" y="28"/>
                </a:lnTo>
                <a:lnTo>
                  <a:pt x="3358" y="28"/>
                </a:lnTo>
                <a:lnTo>
                  <a:pt x="3359" y="28"/>
                </a:lnTo>
                <a:lnTo>
                  <a:pt x="3361" y="28"/>
                </a:lnTo>
                <a:lnTo>
                  <a:pt x="3362" y="28"/>
                </a:lnTo>
                <a:lnTo>
                  <a:pt x="3363" y="28"/>
                </a:lnTo>
                <a:lnTo>
                  <a:pt x="3364" y="28"/>
                </a:lnTo>
                <a:lnTo>
                  <a:pt x="3365" y="28"/>
                </a:lnTo>
                <a:lnTo>
                  <a:pt x="3366" y="28"/>
                </a:lnTo>
                <a:lnTo>
                  <a:pt x="3367" y="28"/>
                </a:lnTo>
                <a:lnTo>
                  <a:pt x="3368" y="28"/>
                </a:lnTo>
                <a:lnTo>
                  <a:pt x="3371" y="28"/>
                </a:lnTo>
                <a:lnTo>
                  <a:pt x="3374" y="28"/>
                </a:lnTo>
                <a:lnTo>
                  <a:pt x="3376" y="28"/>
                </a:lnTo>
                <a:lnTo>
                  <a:pt x="3378" y="28"/>
                </a:lnTo>
                <a:lnTo>
                  <a:pt x="3379" y="28"/>
                </a:lnTo>
                <a:lnTo>
                  <a:pt x="3383" y="28"/>
                </a:lnTo>
                <a:lnTo>
                  <a:pt x="3386" y="28"/>
                </a:lnTo>
                <a:lnTo>
                  <a:pt x="3387" y="28"/>
                </a:lnTo>
                <a:lnTo>
                  <a:pt x="3388" y="28"/>
                </a:lnTo>
                <a:lnTo>
                  <a:pt x="3389" y="28"/>
                </a:lnTo>
                <a:lnTo>
                  <a:pt x="3390" y="28"/>
                </a:lnTo>
                <a:lnTo>
                  <a:pt x="3391" y="28"/>
                </a:lnTo>
                <a:lnTo>
                  <a:pt x="3392" y="28"/>
                </a:lnTo>
                <a:lnTo>
                  <a:pt x="3393" y="28"/>
                </a:lnTo>
                <a:lnTo>
                  <a:pt x="3395" y="28"/>
                </a:lnTo>
                <a:lnTo>
                  <a:pt x="3396" y="28"/>
                </a:lnTo>
                <a:lnTo>
                  <a:pt x="3397" y="28"/>
                </a:lnTo>
                <a:lnTo>
                  <a:pt x="3398" y="28"/>
                </a:lnTo>
                <a:lnTo>
                  <a:pt x="3399" y="28"/>
                </a:lnTo>
                <a:lnTo>
                  <a:pt x="3400" y="28"/>
                </a:lnTo>
                <a:lnTo>
                  <a:pt x="3401" y="28"/>
                </a:lnTo>
                <a:lnTo>
                  <a:pt x="3403" y="28"/>
                </a:lnTo>
                <a:lnTo>
                  <a:pt x="3404" y="28"/>
                </a:lnTo>
                <a:lnTo>
                  <a:pt x="3405" y="28"/>
                </a:lnTo>
                <a:lnTo>
                  <a:pt x="3406" y="28"/>
                </a:lnTo>
                <a:lnTo>
                  <a:pt x="3407" y="28"/>
                </a:lnTo>
                <a:lnTo>
                  <a:pt x="3408" y="28"/>
                </a:lnTo>
                <a:lnTo>
                  <a:pt x="3409" y="28"/>
                </a:lnTo>
                <a:lnTo>
                  <a:pt x="3410" y="28"/>
                </a:lnTo>
                <a:lnTo>
                  <a:pt x="3412" y="28"/>
                </a:lnTo>
                <a:lnTo>
                  <a:pt x="3413" y="28"/>
                </a:lnTo>
                <a:lnTo>
                  <a:pt x="3416" y="28"/>
                </a:lnTo>
                <a:lnTo>
                  <a:pt x="3417" y="28"/>
                </a:lnTo>
                <a:lnTo>
                  <a:pt x="3418" y="28"/>
                </a:lnTo>
                <a:lnTo>
                  <a:pt x="3420" y="28"/>
                </a:lnTo>
                <a:lnTo>
                  <a:pt x="3421" y="28"/>
                </a:lnTo>
                <a:lnTo>
                  <a:pt x="3422" y="28"/>
                </a:lnTo>
                <a:lnTo>
                  <a:pt x="3423" y="28"/>
                </a:lnTo>
                <a:lnTo>
                  <a:pt x="3424" y="28"/>
                </a:lnTo>
                <a:lnTo>
                  <a:pt x="3425" y="28"/>
                </a:lnTo>
                <a:lnTo>
                  <a:pt x="3426" y="28"/>
                </a:lnTo>
                <a:lnTo>
                  <a:pt x="3427" y="28"/>
                </a:lnTo>
                <a:lnTo>
                  <a:pt x="3429" y="28"/>
                </a:lnTo>
                <a:lnTo>
                  <a:pt x="3430" y="28"/>
                </a:lnTo>
                <a:lnTo>
                  <a:pt x="3431" y="28"/>
                </a:lnTo>
                <a:lnTo>
                  <a:pt x="3432" y="28"/>
                </a:lnTo>
                <a:lnTo>
                  <a:pt x="3433" y="28"/>
                </a:lnTo>
                <a:lnTo>
                  <a:pt x="3434" y="28"/>
                </a:lnTo>
                <a:lnTo>
                  <a:pt x="3435" y="28"/>
                </a:lnTo>
                <a:lnTo>
                  <a:pt x="3437" y="28"/>
                </a:lnTo>
                <a:lnTo>
                  <a:pt x="3438" y="28"/>
                </a:lnTo>
                <a:lnTo>
                  <a:pt x="3439" y="28"/>
                </a:lnTo>
                <a:lnTo>
                  <a:pt x="3440" y="28"/>
                </a:lnTo>
                <a:lnTo>
                  <a:pt x="3441" y="28"/>
                </a:lnTo>
                <a:lnTo>
                  <a:pt x="3442" y="28"/>
                </a:lnTo>
                <a:lnTo>
                  <a:pt x="3443" y="28"/>
                </a:lnTo>
                <a:lnTo>
                  <a:pt x="3445" y="28"/>
                </a:lnTo>
                <a:lnTo>
                  <a:pt x="3446" y="28"/>
                </a:lnTo>
                <a:lnTo>
                  <a:pt x="3447" y="28"/>
                </a:lnTo>
                <a:lnTo>
                  <a:pt x="3448" y="28"/>
                </a:lnTo>
                <a:lnTo>
                  <a:pt x="3449" y="28"/>
                </a:lnTo>
                <a:lnTo>
                  <a:pt x="3450" y="28"/>
                </a:lnTo>
                <a:lnTo>
                  <a:pt x="3451" y="28"/>
                </a:lnTo>
                <a:lnTo>
                  <a:pt x="3452" y="28"/>
                </a:lnTo>
                <a:lnTo>
                  <a:pt x="3454" y="28"/>
                </a:lnTo>
                <a:lnTo>
                  <a:pt x="3455" y="28"/>
                </a:lnTo>
                <a:lnTo>
                  <a:pt x="3456" y="28"/>
                </a:lnTo>
                <a:lnTo>
                  <a:pt x="3457" y="28"/>
                </a:lnTo>
                <a:lnTo>
                  <a:pt x="3458" y="28"/>
                </a:lnTo>
                <a:lnTo>
                  <a:pt x="3459" y="28"/>
                </a:lnTo>
                <a:lnTo>
                  <a:pt x="3460" y="28"/>
                </a:lnTo>
                <a:lnTo>
                  <a:pt x="3462" y="28"/>
                </a:lnTo>
                <a:lnTo>
                  <a:pt x="3463" y="28"/>
                </a:lnTo>
                <a:lnTo>
                  <a:pt x="3464" y="28"/>
                </a:lnTo>
                <a:lnTo>
                  <a:pt x="3465" y="28"/>
                </a:lnTo>
                <a:lnTo>
                  <a:pt x="3466" y="28"/>
                </a:lnTo>
                <a:lnTo>
                  <a:pt x="3467" y="28"/>
                </a:lnTo>
                <a:lnTo>
                  <a:pt x="3468" y="28"/>
                </a:lnTo>
                <a:lnTo>
                  <a:pt x="3469" y="28"/>
                </a:lnTo>
                <a:lnTo>
                  <a:pt x="3471" y="28"/>
                </a:lnTo>
                <a:lnTo>
                  <a:pt x="3472" y="28"/>
                </a:lnTo>
                <a:lnTo>
                  <a:pt x="3473" y="28"/>
                </a:lnTo>
                <a:lnTo>
                  <a:pt x="3474" y="28"/>
                </a:lnTo>
                <a:lnTo>
                  <a:pt x="3476" y="28"/>
                </a:lnTo>
                <a:lnTo>
                  <a:pt x="3477" y="28"/>
                </a:lnTo>
                <a:lnTo>
                  <a:pt x="3479" y="28"/>
                </a:lnTo>
                <a:lnTo>
                  <a:pt x="3481" y="28"/>
                </a:lnTo>
                <a:lnTo>
                  <a:pt x="3482" y="28"/>
                </a:lnTo>
                <a:lnTo>
                  <a:pt x="3483" y="28"/>
                </a:lnTo>
                <a:lnTo>
                  <a:pt x="3484" y="28"/>
                </a:lnTo>
                <a:lnTo>
                  <a:pt x="3485" y="28"/>
                </a:lnTo>
                <a:lnTo>
                  <a:pt x="3486" y="28"/>
                </a:lnTo>
                <a:lnTo>
                  <a:pt x="3488" y="28"/>
                </a:lnTo>
                <a:lnTo>
                  <a:pt x="3489" y="28"/>
                </a:lnTo>
                <a:lnTo>
                  <a:pt x="3490" y="28"/>
                </a:lnTo>
                <a:lnTo>
                  <a:pt x="3491" y="28"/>
                </a:lnTo>
                <a:lnTo>
                  <a:pt x="3492" y="28"/>
                </a:lnTo>
                <a:lnTo>
                  <a:pt x="3493" y="28"/>
                </a:lnTo>
                <a:lnTo>
                  <a:pt x="3494" y="28"/>
                </a:lnTo>
                <a:lnTo>
                  <a:pt x="3497" y="28"/>
                </a:lnTo>
                <a:lnTo>
                  <a:pt x="3498" y="28"/>
                </a:lnTo>
                <a:lnTo>
                  <a:pt x="3499" y="28"/>
                </a:lnTo>
                <a:lnTo>
                  <a:pt x="3500" y="28"/>
                </a:lnTo>
                <a:lnTo>
                  <a:pt x="3501" y="28"/>
                </a:lnTo>
                <a:lnTo>
                  <a:pt x="3502" y="28"/>
                </a:lnTo>
                <a:lnTo>
                  <a:pt x="3504" y="28"/>
                </a:lnTo>
                <a:lnTo>
                  <a:pt x="3505" y="28"/>
                </a:lnTo>
                <a:lnTo>
                  <a:pt x="3506" y="28"/>
                </a:lnTo>
                <a:lnTo>
                  <a:pt x="3507" y="28"/>
                </a:lnTo>
                <a:lnTo>
                  <a:pt x="3508" y="28"/>
                </a:lnTo>
                <a:lnTo>
                  <a:pt x="3509" y="28"/>
                </a:lnTo>
                <a:lnTo>
                  <a:pt x="3510" y="28"/>
                </a:lnTo>
                <a:lnTo>
                  <a:pt x="3511" y="28"/>
                </a:lnTo>
                <a:lnTo>
                  <a:pt x="3513" y="28"/>
                </a:lnTo>
                <a:lnTo>
                  <a:pt x="3514" y="28"/>
                </a:lnTo>
                <a:lnTo>
                  <a:pt x="3515" y="28"/>
                </a:lnTo>
                <a:lnTo>
                  <a:pt x="3516" y="28"/>
                </a:lnTo>
                <a:lnTo>
                  <a:pt x="3517" y="28"/>
                </a:lnTo>
                <a:lnTo>
                  <a:pt x="3518" y="28"/>
                </a:lnTo>
                <a:lnTo>
                  <a:pt x="3519" y="28"/>
                </a:lnTo>
                <a:lnTo>
                  <a:pt x="3521" y="28"/>
                </a:lnTo>
                <a:lnTo>
                  <a:pt x="3522" y="28"/>
                </a:lnTo>
                <a:lnTo>
                  <a:pt x="3523" y="28"/>
                </a:lnTo>
                <a:lnTo>
                  <a:pt x="3524" y="28"/>
                </a:lnTo>
                <a:lnTo>
                  <a:pt x="3525" y="28"/>
                </a:lnTo>
                <a:lnTo>
                  <a:pt x="3526" y="28"/>
                </a:lnTo>
                <a:lnTo>
                  <a:pt x="3527" y="28"/>
                </a:lnTo>
                <a:lnTo>
                  <a:pt x="3528" y="28"/>
                </a:lnTo>
                <a:lnTo>
                  <a:pt x="3530" y="28"/>
                </a:lnTo>
                <a:lnTo>
                  <a:pt x="3531" y="28"/>
                </a:lnTo>
                <a:lnTo>
                  <a:pt x="3532" y="28"/>
                </a:lnTo>
                <a:lnTo>
                  <a:pt x="3533" y="28"/>
                </a:lnTo>
                <a:lnTo>
                  <a:pt x="3534" y="28"/>
                </a:lnTo>
                <a:lnTo>
                  <a:pt x="3535" y="28"/>
                </a:lnTo>
                <a:lnTo>
                  <a:pt x="3536" y="28"/>
                </a:lnTo>
                <a:lnTo>
                  <a:pt x="3538" y="28"/>
                </a:lnTo>
                <a:lnTo>
                  <a:pt x="3539" y="28"/>
                </a:lnTo>
                <a:lnTo>
                  <a:pt x="3540" y="28"/>
                </a:lnTo>
                <a:lnTo>
                  <a:pt x="3541" y="28"/>
                </a:lnTo>
                <a:lnTo>
                  <a:pt x="3542" y="28"/>
                </a:lnTo>
                <a:lnTo>
                  <a:pt x="3542" y="27"/>
                </a:lnTo>
                <a:lnTo>
                  <a:pt x="3543" y="27"/>
                </a:lnTo>
                <a:lnTo>
                  <a:pt x="3544" y="27"/>
                </a:lnTo>
                <a:lnTo>
                  <a:pt x="3545" y="27"/>
                </a:lnTo>
                <a:lnTo>
                  <a:pt x="3547" y="27"/>
                </a:lnTo>
                <a:lnTo>
                  <a:pt x="3548" y="27"/>
                </a:lnTo>
                <a:lnTo>
                  <a:pt x="3549" y="27"/>
                </a:lnTo>
                <a:lnTo>
                  <a:pt x="3550" y="27"/>
                </a:lnTo>
                <a:lnTo>
                  <a:pt x="3551" y="27"/>
                </a:lnTo>
                <a:lnTo>
                  <a:pt x="3552" y="27"/>
                </a:lnTo>
                <a:lnTo>
                  <a:pt x="3553" y="27"/>
                </a:lnTo>
                <a:lnTo>
                  <a:pt x="3553" y="25"/>
                </a:lnTo>
                <a:lnTo>
                  <a:pt x="3555" y="25"/>
                </a:lnTo>
                <a:lnTo>
                  <a:pt x="3556" y="25"/>
                </a:lnTo>
                <a:lnTo>
                  <a:pt x="3557" y="25"/>
                </a:lnTo>
                <a:lnTo>
                  <a:pt x="3557" y="27"/>
                </a:lnTo>
                <a:lnTo>
                  <a:pt x="3558" y="27"/>
                </a:lnTo>
                <a:lnTo>
                  <a:pt x="3559" y="27"/>
                </a:lnTo>
                <a:lnTo>
                  <a:pt x="3560" y="27"/>
                </a:lnTo>
                <a:lnTo>
                  <a:pt x="3561" y="27"/>
                </a:lnTo>
                <a:lnTo>
                  <a:pt x="3563" y="27"/>
                </a:lnTo>
                <a:lnTo>
                  <a:pt x="3563" y="28"/>
                </a:lnTo>
                <a:lnTo>
                  <a:pt x="3564" y="28"/>
                </a:lnTo>
                <a:lnTo>
                  <a:pt x="3565" y="28"/>
                </a:lnTo>
                <a:lnTo>
                  <a:pt x="3566" y="28"/>
                </a:lnTo>
                <a:lnTo>
                  <a:pt x="3567" y="28"/>
                </a:lnTo>
                <a:lnTo>
                  <a:pt x="3568" y="28"/>
                </a:lnTo>
                <a:lnTo>
                  <a:pt x="3569" y="28"/>
                </a:lnTo>
                <a:lnTo>
                  <a:pt x="3570" y="28"/>
                </a:lnTo>
                <a:lnTo>
                  <a:pt x="3572" y="28"/>
                </a:lnTo>
                <a:lnTo>
                  <a:pt x="3573" y="28"/>
                </a:lnTo>
                <a:lnTo>
                  <a:pt x="3574" y="28"/>
                </a:lnTo>
                <a:lnTo>
                  <a:pt x="3575" y="28"/>
                </a:lnTo>
                <a:lnTo>
                  <a:pt x="3576" y="28"/>
                </a:lnTo>
                <a:lnTo>
                  <a:pt x="3577" y="28"/>
                </a:lnTo>
                <a:lnTo>
                  <a:pt x="3578" y="28"/>
                </a:lnTo>
                <a:lnTo>
                  <a:pt x="3580" y="28"/>
                </a:lnTo>
                <a:lnTo>
                  <a:pt x="3581" y="28"/>
                </a:lnTo>
                <a:lnTo>
                  <a:pt x="3582" y="28"/>
                </a:lnTo>
                <a:lnTo>
                  <a:pt x="3583" y="28"/>
                </a:lnTo>
                <a:lnTo>
                  <a:pt x="3584" y="28"/>
                </a:lnTo>
                <a:lnTo>
                  <a:pt x="3585" y="28"/>
                </a:lnTo>
                <a:lnTo>
                  <a:pt x="3586" y="28"/>
                </a:lnTo>
                <a:lnTo>
                  <a:pt x="3587" y="28"/>
                </a:lnTo>
                <a:lnTo>
                  <a:pt x="3589" y="28"/>
                </a:lnTo>
                <a:lnTo>
                  <a:pt x="3590" y="28"/>
                </a:lnTo>
                <a:lnTo>
                  <a:pt x="3591" y="28"/>
                </a:lnTo>
                <a:lnTo>
                  <a:pt x="3592" y="28"/>
                </a:lnTo>
                <a:lnTo>
                  <a:pt x="3593" y="28"/>
                </a:lnTo>
                <a:lnTo>
                  <a:pt x="3594" y="28"/>
                </a:lnTo>
                <a:lnTo>
                  <a:pt x="3595" y="28"/>
                </a:lnTo>
                <a:lnTo>
                  <a:pt x="3597" y="28"/>
                </a:lnTo>
                <a:lnTo>
                  <a:pt x="3598" y="28"/>
                </a:lnTo>
                <a:lnTo>
                  <a:pt x="3599" y="28"/>
                </a:lnTo>
                <a:lnTo>
                  <a:pt x="3600" y="28"/>
                </a:lnTo>
                <a:lnTo>
                  <a:pt x="3601" y="28"/>
                </a:lnTo>
                <a:lnTo>
                  <a:pt x="3602" y="28"/>
                </a:lnTo>
                <a:lnTo>
                  <a:pt x="3603" y="28"/>
                </a:lnTo>
                <a:lnTo>
                  <a:pt x="3604" y="28"/>
                </a:lnTo>
                <a:lnTo>
                  <a:pt x="3606" y="28"/>
                </a:lnTo>
                <a:lnTo>
                  <a:pt x="3607" y="28"/>
                </a:lnTo>
                <a:lnTo>
                  <a:pt x="3608" y="28"/>
                </a:lnTo>
                <a:lnTo>
                  <a:pt x="3609" y="28"/>
                </a:lnTo>
                <a:lnTo>
                  <a:pt x="3610" y="28"/>
                </a:lnTo>
                <a:lnTo>
                  <a:pt x="3611" y="28"/>
                </a:lnTo>
                <a:lnTo>
                  <a:pt x="3612" y="28"/>
                </a:lnTo>
                <a:lnTo>
                  <a:pt x="3614" y="28"/>
                </a:lnTo>
                <a:lnTo>
                  <a:pt x="3616" y="28"/>
                </a:lnTo>
                <a:lnTo>
                  <a:pt x="3617" y="28"/>
                </a:lnTo>
                <a:lnTo>
                  <a:pt x="3618" y="28"/>
                </a:lnTo>
                <a:lnTo>
                  <a:pt x="3619" y="28"/>
                </a:lnTo>
                <a:lnTo>
                  <a:pt x="3624" y="28"/>
                </a:lnTo>
                <a:lnTo>
                  <a:pt x="3627" y="28"/>
                </a:lnTo>
                <a:lnTo>
                  <a:pt x="3628" y="28"/>
                </a:lnTo>
                <a:lnTo>
                  <a:pt x="3629" y="28"/>
                </a:lnTo>
                <a:lnTo>
                  <a:pt x="3631" y="28"/>
                </a:lnTo>
                <a:lnTo>
                  <a:pt x="3632" y="28"/>
                </a:lnTo>
                <a:lnTo>
                  <a:pt x="3634" y="28"/>
                </a:lnTo>
                <a:lnTo>
                  <a:pt x="3635" y="28"/>
                </a:lnTo>
                <a:lnTo>
                  <a:pt x="3636" y="28"/>
                </a:lnTo>
                <a:lnTo>
                  <a:pt x="3637" y="28"/>
                </a:lnTo>
                <a:lnTo>
                  <a:pt x="3639" y="28"/>
                </a:lnTo>
                <a:lnTo>
                  <a:pt x="3640" y="28"/>
                </a:lnTo>
                <a:lnTo>
                  <a:pt x="3641" y="28"/>
                </a:lnTo>
                <a:lnTo>
                  <a:pt x="3642" y="28"/>
                </a:lnTo>
                <a:lnTo>
                  <a:pt x="3643" y="28"/>
                </a:lnTo>
                <a:lnTo>
                  <a:pt x="3644" y="28"/>
                </a:lnTo>
                <a:lnTo>
                  <a:pt x="3645" y="28"/>
                </a:lnTo>
                <a:lnTo>
                  <a:pt x="3646" y="28"/>
                </a:lnTo>
                <a:lnTo>
                  <a:pt x="3648" y="28"/>
                </a:lnTo>
                <a:lnTo>
                  <a:pt x="3649" y="28"/>
                </a:lnTo>
                <a:lnTo>
                  <a:pt x="3650" y="28"/>
                </a:lnTo>
                <a:lnTo>
                  <a:pt x="3651" y="28"/>
                </a:lnTo>
                <a:lnTo>
                  <a:pt x="3652" y="28"/>
                </a:lnTo>
                <a:lnTo>
                  <a:pt x="3653" y="28"/>
                </a:lnTo>
                <a:lnTo>
                  <a:pt x="3654" y="28"/>
                </a:lnTo>
                <a:lnTo>
                  <a:pt x="3656" y="28"/>
                </a:lnTo>
                <a:lnTo>
                  <a:pt x="3657" y="28"/>
                </a:lnTo>
                <a:lnTo>
                  <a:pt x="3658" y="28"/>
                </a:lnTo>
                <a:lnTo>
                  <a:pt x="3659" y="28"/>
                </a:lnTo>
                <a:lnTo>
                  <a:pt x="3660" y="28"/>
                </a:lnTo>
                <a:lnTo>
                  <a:pt x="3661" y="28"/>
                </a:lnTo>
                <a:lnTo>
                  <a:pt x="3662" y="28"/>
                </a:lnTo>
                <a:lnTo>
                  <a:pt x="3664" y="28"/>
                </a:lnTo>
                <a:lnTo>
                  <a:pt x="3665" y="28"/>
                </a:lnTo>
                <a:lnTo>
                  <a:pt x="3666" y="28"/>
                </a:lnTo>
                <a:lnTo>
                  <a:pt x="3667" y="28"/>
                </a:lnTo>
                <a:lnTo>
                  <a:pt x="3668" y="28"/>
                </a:lnTo>
                <a:lnTo>
                  <a:pt x="3669" y="28"/>
                </a:lnTo>
                <a:lnTo>
                  <a:pt x="3670" y="28"/>
                </a:lnTo>
                <a:lnTo>
                  <a:pt x="3671" y="28"/>
                </a:lnTo>
                <a:lnTo>
                  <a:pt x="3673" y="28"/>
                </a:lnTo>
                <a:lnTo>
                  <a:pt x="3674" y="28"/>
                </a:lnTo>
                <a:lnTo>
                  <a:pt x="3675" y="28"/>
                </a:lnTo>
                <a:lnTo>
                  <a:pt x="3676" y="28"/>
                </a:lnTo>
                <a:lnTo>
                  <a:pt x="3677" y="28"/>
                </a:lnTo>
                <a:lnTo>
                  <a:pt x="3678" y="28"/>
                </a:lnTo>
                <a:lnTo>
                  <a:pt x="3679" y="28"/>
                </a:lnTo>
                <a:lnTo>
                  <a:pt x="3681" y="28"/>
                </a:lnTo>
                <a:lnTo>
                  <a:pt x="3682" y="28"/>
                </a:lnTo>
                <a:lnTo>
                  <a:pt x="3683" y="28"/>
                </a:lnTo>
                <a:lnTo>
                  <a:pt x="3683" y="27"/>
                </a:lnTo>
                <a:lnTo>
                  <a:pt x="3683" y="25"/>
                </a:lnTo>
                <a:lnTo>
                  <a:pt x="3683" y="24"/>
                </a:lnTo>
                <a:lnTo>
                  <a:pt x="3683" y="23"/>
                </a:lnTo>
                <a:lnTo>
                  <a:pt x="3684" y="23"/>
                </a:lnTo>
                <a:lnTo>
                  <a:pt x="3685" y="23"/>
                </a:lnTo>
                <a:lnTo>
                  <a:pt x="3686" y="23"/>
                </a:lnTo>
                <a:lnTo>
                  <a:pt x="3687" y="23"/>
                </a:lnTo>
                <a:lnTo>
                  <a:pt x="3688" y="23"/>
                </a:lnTo>
                <a:lnTo>
                  <a:pt x="3690" y="23"/>
                </a:lnTo>
                <a:lnTo>
                  <a:pt x="3691" y="23"/>
                </a:lnTo>
                <a:lnTo>
                  <a:pt x="3692" y="23"/>
                </a:lnTo>
                <a:lnTo>
                  <a:pt x="3693" y="23"/>
                </a:lnTo>
                <a:lnTo>
                  <a:pt x="3694" y="23"/>
                </a:lnTo>
                <a:lnTo>
                  <a:pt x="3695" y="23"/>
                </a:lnTo>
                <a:lnTo>
                  <a:pt x="3696" y="23"/>
                </a:lnTo>
                <a:lnTo>
                  <a:pt x="3698" y="23"/>
                </a:lnTo>
                <a:lnTo>
                  <a:pt x="3699" y="23"/>
                </a:lnTo>
                <a:lnTo>
                  <a:pt x="3700" y="23"/>
                </a:lnTo>
                <a:lnTo>
                  <a:pt x="3701" y="23"/>
                </a:lnTo>
                <a:lnTo>
                  <a:pt x="3702" y="23"/>
                </a:lnTo>
                <a:lnTo>
                  <a:pt x="3703" y="23"/>
                </a:lnTo>
                <a:lnTo>
                  <a:pt x="3704" y="23"/>
                </a:lnTo>
                <a:lnTo>
                  <a:pt x="3705" y="23"/>
                </a:lnTo>
                <a:lnTo>
                  <a:pt x="3707" y="23"/>
                </a:lnTo>
                <a:lnTo>
                  <a:pt x="3708" y="23"/>
                </a:lnTo>
                <a:lnTo>
                  <a:pt x="3709" y="23"/>
                </a:lnTo>
                <a:lnTo>
                  <a:pt x="3712" y="23"/>
                </a:lnTo>
                <a:lnTo>
                  <a:pt x="3713" y="23"/>
                </a:lnTo>
                <a:lnTo>
                  <a:pt x="3715" y="23"/>
                </a:lnTo>
                <a:lnTo>
                  <a:pt x="3716" y="23"/>
                </a:lnTo>
                <a:lnTo>
                  <a:pt x="3717" y="23"/>
                </a:lnTo>
                <a:lnTo>
                  <a:pt x="3718" y="23"/>
                </a:lnTo>
                <a:lnTo>
                  <a:pt x="3719" y="23"/>
                </a:lnTo>
                <a:lnTo>
                  <a:pt x="3720" y="23"/>
                </a:lnTo>
                <a:lnTo>
                  <a:pt x="3721" y="23"/>
                </a:lnTo>
                <a:lnTo>
                  <a:pt x="3723" y="23"/>
                </a:lnTo>
                <a:lnTo>
                  <a:pt x="3724" y="23"/>
                </a:lnTo>
                <a:lnTo>
                  <a:pt x="3725" y="23"/>
                </a:lnTo>
                <a:lnTo>
                  <a:pt x="3726" y="23"/>
                </a:lnTo>
                <a:lnTo>
                  <a:pt x="3727" y="23"/>
                </a:lnTo>
                <a:lnTo>
                  <a:pt x="3728" y="23"/>
                </a:lnTo>
                <a:lnTo>
                  <a:pt x="3729" y="23"/>
                </a:lnTo>
                <a:lnTo>
                  <a:pt x="3730" y="23"/>
                </a:lnTo>
                <a:lnTo>
                  <a:pt x="3732" y="23"/>
                </a:lnTo>
                <a:lnTo>
                  <a:pt x="3733" y="23"/>
                </a:lnTo>
                <a:lnTo>
                  <a:pt x="3735" y="23"/>
                </a:lnTo>
                <a:lnTo>
                  <a:pt x="3736" y="23"/>
                </a:lnTo>
                <a:lnTo>
                  <a:pt x="3737" y="23"/>
                </a:lnTo>
                <a:lnTo>
                  <a:pt x="3738" y="23"/>
                </a:lnTo>
                <a:lnTo>
                  <a:pt x="3740" y="23"/>
                </a:lnTo>
                <a:lnTo>
                  <a:pt x="3741" y="23"/>
                </a:lnTo>
                <a:lnTo>
                  <a:pt x="3742" y="23"/>
                </a:lnTo>
                <a:lnTo>
                  <a:pt x="3743" y="23"/>
                </a:lnTo>
                <a:lnTo>
                  <a:pt x="3744" y="23"/>
                </a:lnTo>
                <a:lnTo>
                  <a:pt x="3745" y="23"/>
                </a:lnTo>
                <a:lnTo>
                  <a:pt x="3746" y="23"/>
                </a:lnTo>
                <a:lnTo>
                  <a:pt x="3747" y="23"/>
                </a:lnTo>
                <a:lnTo>
                  <a:pt x="3749" y="23"/>
                </a:lnTo>
                <a:lnTo>
                  <a:pt x="3750" y="23"/>
                </a:lnTo>
                <a:lnTo>
                  <a:pt x="3751" y="23"/>
                </a:lnTo>
                <a:lnTo>
                  <a:pt x="3752" y="23"/>
                </a:lnTo>
                <a:lnTo>
                  <a:pt x="3753" y="23"/>
                </a:lnTo>
                <a:lnTo>
                  <a:pt x="3754" y="23"/>
                </a:lnTo>
                <a:lnTo>
                  <a:pt x="3755" y="23"/>
                </a:lnTo>
                <a:lnTo>
                  <a:pt x="3757" y="23"/>
                </a:lnTo>
                <a:lnTo>
                  <a:pt x="3761" y="23"/>
                </a:lnTo>
                <a:lnTo>
                  <a:pt x="3762" y="23"/>
                </a:lnTo>
                <a:lnTo>
                  <a:pt x="3763" y="23"/>
                </a:lnTo>
                <a:lnTo>
                  <a:pt x="3764" y="23"/>
                </a:lnTo>
                <a:lnTo>
                  <a:pt x="3766" y="23"/>
                </a:lnTo>
                <a:lnTo>
                  <a:pt x="3767" y="23"/>
                </a:lnTo>
                <a:lnTo>
                  <a:pt x="3768" y="23"/>
                </a:lnTo>
                <a:lnTo>
                  <a:pt x="3769" y="23"/>
                </a:lnTo>
                <a:lnTo>
                  <a:pt x="3770" y="23"/>
                </a:lnTo>
                <a:lnTo>
                  <a:pt x="3771" y="23"/>
                </a:lnTo>
                <a:lnTo>
                  <a:pt x="3772" y="23"/>
                </a:lnTo>
                <a:lnTo>
                  <a:pt x="3774" y="23"/>
                </a:lnTo>
                <a:lnTo>
                  <a:pt x="3775" y="23"/>
                </a:lnTo>
                <a:lnTo>
                  <a:pt x="3776" y="23"/>
                </a:lnTo>
                <a:lnTo>
                  <a:pt x="3777" y="23"/>
                </a:lnTo>
                <a:lnTo>
                  <a:pt x="3778" y="23"/>
                </a:lnTo>
                <a:lnTo>
                  <a:pt x="3779" y="23"/>
                </a:lnTo>
                <a:lnTo>
                  <a:pt x="3780" y="23"/>
                </a:lnTo>
                <a:lnTo>
                  <a:pt x="3782" y="23"/>
                </a:lnTo>
                <a:lnTo>
                  <a:pt x="3783" y="23"/>
                </a:lnTo>
                <a:lnTo>
                  <a:pt x="3784" y="23"/>
                </a:lnTo>
                <a:lnTo>
                  <a:pt x="3785" y="23"/>
                </a:lnTo>
                <a:lnTo>
                  <a:pt x="3786" y="23"/>
                </a:lnTo>
                <a:lnTo>
                  <a:pt x="3788" y="23"/>
                </a:lnTo>
                <a:lnTo>
                  <a:pt x="3789" y="23"/>
                </a:lnTo>
                <a:lnTo>
                  <a:pt x="3791" y="23"/>
                </a:lnTo>
                <a:lnTo>
                  <a:pt x="3792" y="23"/>
                </a:lnTo>
                <a:lnTo>
                  <a:pt x="3793" y="23"/>
                </a:lnTo>
                <a:lnTo>
                  <a:pt x="3794" y="23"/>
                </a:lnTo>
                <a:lnTo>
                  <a:pt x="3795" y="23"/>
                </a:lnTo>
                <a:lnTo>
                  <a:pt x="3796" y="23"/>
                </a:lnTo>
                <a:lnTo>
                  <a:pt x="3799" y="23"/>
                </a:lnTo>
                <a:lnTo>
                  <a:pt x="3800" y="23"/>
                </a:lnTo>
                <a:lnTo>
                  <a:pt x="3801" y="23"/>
                </a:lnTo>
                <a:lnTo>
                  <a:pt x="3803" y="23"/>
                </a:lnTo>
                <a:lnTo>
                  <a:pt x="3804" y="23"/>
                </a:lnTo>
                <a:lnTo>
                  <a:pt x="3805" y="23"/>
                </a:lnTo>
                <a:lnTo>
                  <a:pt x="3806" y="23"/>
                </a:lnTo>
                <a:lnTo>
                  <a:pt x="3808" y="23"/>
                </a:lnTo>
                <a:lnTo>
                  <a:pt x="3809" y="23"/>
                </a:lnTo>
                <a:lnTo>
                  <a:pt x="3810" y="23"/>
                </a:lnTo>
                <a:lnTo>
                  <a:pt x="3811" y="23"/>
                </a:lnTo>
                <a:lnTo>
                  <a:pt x="3812" y="23"/>
                </a:lnTo>
                <a:lnTo>
                  <a:pt x="3813" y="23"/>
                </a:lnTo>
                <a:lnTo>
                  <a:pt x="3814" y="23"/>
                </a:lnTo>
                <a:lnTo>
                  <a:pt x="3816" y="23"/>
                </a:lnTo>
                <a:lnTo>
                  <a:pt x="3817" y="23"/>
                </a:lnTo>
                <a:lnTo>
                  <a:pt x="3818" y="23"/>
                </a:lnTo>
                <a:lnTo>
                  <a:pt x="3819" y="23"/>
                </a:lnTo>
                <a:lnTo>
                  <a:pt x="3820" y="23"/>
                </a:lnTo>
                <a:lnTo>
                  <a:pt x="3821" y="23"/>
                </a:lnTo>
                <a:lnTo>
                  <a:pt x="3822" y="23"/>
                </a:lnTo>
                <a:lnTo>
                  <a:pt x="3823" y="23"/>
                </a:lnTo>
                <a:lnTo>
                  <a:pt x="3825" y="23"/>
                </a:lnTo>
                <a:lnTo>
                  <a:pt x="3826" y="23"/>
                </a:lnTo>
                <a:lnTo>
                  <a:pt x="3827" y="23"/>
                </a:lnTo>
                <a:lnTo>
                  <a:pt x="3829" y="23"/>
                </a:lnTo>
                <a:lnTo>
                  <a:pt x="3830" y="23"/>
                </a:lnTo>
                <a:lnTo>
                  <a:pt x="3831" y="23"/>
                </a:lnTo>
                <a:lnTo>
                  <a:pt x="3833" y="23"/>
                </a:lnTo>
                <a:lnTo>
                  <a:pt x="3834" y="23"/>
                </a:lnTo>
                <a:lnTo>
                  <a:pt x="3835" y="23"/>
                </a:lnTo>
                <a:lnTo>
                  <a:pt x="3836" y="23"/>
                </a:lnTo>
                <a:lnTo>
                  <a:pt x="3837" y="23"/>
                </a:lnTo>
                <a:lnTo>
                  <a:pt x="3839" y="23"/>
                </a:lnTo>
                <a:lnTo>
                  <a:pt x="3842" y="23"/>
                </a:lnTo>
                <a:lnTo>
                  <a:pt x="3845" y="23"/>
                </a:lnTo>
                <a:lnTo>
                  <a:pt x="3847" y="24"/>
                </a:lnTo>
                <a:lnTo>
                  <a:pt x="3850" y="24"/>
                </a:lnTo>
                <a:lnTo>
                  <a:pt x="3851" y="24"/>
                </a:lnTo>
                <a:lnTo>
                  <a:pt x="3852" y="23"/>
                </a:lnTo>
                <a:lnTo>
                  <a:pt x="3853" y="24"/>
                </a:lnTo>
                <a:lnTo>
                  <a:pt x="3854" y="24"/>
                </a:lnTo>
                <a:lnTo>
                  <a:pt x="3855" y="24"/>
                </a:lnTo>
                <a:lnTo>
                  <a:pt x="3856" y="24"/>
                </a:lnTo>
                <a:lnTo>
                  <a:pt x="3858" y="24"/>
                </a:lnTo>
                <a:lnTo>
                  <a:pt x="3859" y="24"/>
                </a:lnTo>
                <a:lnTo>
                  <a:pt x="3860" y="24"/>
                </a:lnTo>
                <a:lnTo>
                  <a:pt x="3861" y="24"/>
                </a:lnTo>
                <a:lnTo>
                  <a:pt x="3862" y="24"/>
                </a:lnTo>
                <a:lnTo>
                  <a:pt x="3864" y="24"/>
                </a:lnTo>
                <a:lnTo>
                  <a:pt x="3865" y="24"/>
                </a:lnTo>
                <a:lnTo>
                  <a:pt x="3867" y="24"/>
                </a:lnTo>
                <a:lnTo>
                  <a:pt x="3868" y="24"/>
                </a:lnTo>
                <a:lnTo>
                  <a:pt x="3869" y="24"/>
                </a:lnTo>
                <a:lnTo>
                  <a:pt x="3870" y="24"/>
                </a:lnTo>
                <a:lnTo>
                  <a:pt x="3871" y="24"/>
                </a:lnTo>
                <a:lnTo>
                  <a:pt x="3872" y="24"/>
                </a:lnTo>
                <a:lnTo>
                  <a:pt x="3876" y="24"/>
                </a:lnTo>
                <a:lnTo>
                  <a:pt x="3882" y="24"/>
                </a:lnTo>
                <a:lnTo>
                  <a:pt x="3888" y="24"/>
                </a:lnTo>
                <a:lnTo>
                  <a:pt x="3893" y="24"/>
                </a:lnTo>
                <a:lnTo>
                  <a:pt x="3894" y="24"/>
                </a:lnTo>
                <a:lnTo>
                  <a:pt x="3895" y="24"/>
                </a:lnTo>
                <a:lnTo>
                  <a:pt x="3896" y="24"/>
                </a:lnTo>
                <a:lnTo>
                  <a:pt x="3897" y="24"/>
                </a:lnTo>
                <a:lnTo>
                  <a:pt x="3898" y="24"/>
                </a:lnTo>
                <a:lnTo>
                  <a:pt x="3900" y="24"/>
                </a:lnTo>
                <a:lnTo>
                  <a:pt x="3902" y="24"/>
                </a:lnTo>
                <a:lnTo>
                  <a:pt x="3903" y="24"/>
                </a:lnTo>
                <a:lnTo>
                  <a:pt x="3906" y="24"/>
                </a:lnTo>
                <a:lnTo>
                  <a:pt x="3907" y="24"/>
                </a:lnTo>
                <a:lnTo>
                  <a:pt x="3909" y="24"/>
                </a:lnTo>
                <a:lnTo>
                  <a:pt x="3910" y="24"/>
                </a:lnTo>
                <a:lnTo>
                  <a:pt x="3911" y="24"/>
                </a:lnTo>
                <a:lnTo>
                  <a:pt x="3913" y="24"/>
                </a:lnTo>
                <a:lnTo>
                  <a:pt x="3914" y="24"/>
                </a:lnTo>
                <a:lnTo>
                  <a:pt x="3915" y="24"/>
                </a:lnTo>
                <a:lnTo>
                  <a:pt x="3917" y="24"/>
                </a:lnTo>
                <a:lnTo>
                  <a:pt x="3927" y="24"/>
                </a:lnTo>
                <a:lnTo>
                  <a:pt x="3936" y="24"/>
                </a:lnTo>
                <a:lnTo>
                  <a:pt x="3949" y="24"/>
                </a:lnTo>
                <a:lnTo>
                  <a:pt x="3951" y="24"/>
                </a:lnTo>
                <a:lnTo>
                  <a:pt x="3952" y="24"/>
                </a:lnTo>
                <a:lnTo>
                  <a:pt x="3953" y="24"/>
                </a:lnTo>
                <a:lnTo>
                  <a:pt x="3955" y="24"/>
                </a:lnTo>
                <a:lnTo>
                  <a:pt x="3956" y="24"/>
                </a:lnTo>
                <a:lnTo>
                  <a:pt x="3957" y="24"/>
                </a:lnTo>
                <a:lnTo>
                  <a:pt x="3959" y="24"/>
                </a:lnTo>
                <a:lnTo>
                  <a:pt x="3960" y="24"/>
                </a:lnTo>
                <a:lnTo>
                  <a:pt x="3961" y="24"/>
                </a:lnTo>
                <a:lnTo>
                  <a:pt x="3962" y="24"/>
                </a:lnTo>
                <a:lnTo>
                  <a:pt x="3963" y="24"/>
                </a:lnTo>
                <a:lnTo>
                  <a:pt x="3964" y="24"/>
                </a:lnTo>
                <a:lnTo>
                  <a:pt x="3965" y="24"/>
                </a:lnTo>
                <a:lnTo>
                  <a:pt x="3966" y="24"/>
                </a:lnTo>
                <a:lnTo>
                  <a:pt x="3968" y="24"/>
                </a:lnTo>
                <a:lnTo>
                  <a:pt x="3969" y="24"/>
                </a:lnTo>
                <a:lnTo>
                  <a:pt x="3970" y="24"/>
                </a:lnTo>
                <a:lnTo>
                  <a:pt x="3971" y="24"/>
                </a:lnTo>
                <a:lnTo>
                  <a:pt x="3972" y="24"/>
                </a:lnTo>
                <a:lnTo>
                  <a:pt x="3973" y="24"/>
                </a:lnTo>
                <a:lnTo>
                  <a:pt x="3974" y="24"/>
                </a:lnTo>
                <a:lnTo>
                  <a:pt x="3976" y="24"/>
                </a:lnTo>
                <a:lnTo>
                  <a:pt x="3977" y="24"/>
                </a:lnTo>
                <a:lnTo>
                  <a:pt x="3978" y="24"/>
                </a:lnTo>
                <a:lnTo>
                  <a:pt x="3979" y="24"/>
                </a:lnTo>
                <a:lnTo>
                  <a:pt x="3980" y="24"/>
                </a:lnTo>
                <a:lnTo>
                  <a:pt x="3981" y="24"/>
                </a:lnTo>
                <a:lnTo>
                  <a:pt x="3982" y="24"/>
                </a:lnTo>
                <a:lnTo>
                  <a:pt x="3995" y="24"/>
                </a:lnTo>
                <a:lnTo>
                  <a:pt x="4003" y="24"/>
                </a:lnTo>
                <a:lnTo>
                  <a:pt x="4007" y="24"/>
                </a:lnTo>
                <a:lnTo>
                  <a:pt x="4010" y="24"/>
                </a:lnTo>
                <a:lnTo>
                  <a:pt x="4014" y="24"/>
                </a:lnTo>
                <a:lnTo>
                  <a:pt x="4016" y="24"/>
                </a:lnTo>
                <a:lnTo>
                  <a:pt x="4022" y="24"/>
                </a:lnTo>
                <a:lnTo>
                  <a:pt x="4024" y="24"/>
                </a:lnTo>
                <a:lnTo>
                  <a:pt x="4025" y="24"/>
                </a:lnTo>
                <a:lnTo>
                  <a:pt x="4027" y="24"/>
                </a:lnTo>
                <a:lnTo>
                  <a:pt x="4028" y="24"/>
                </a:lnTo>
                <a:lnTo>
                  <a:pt x="4029" y="24"/>
                </a:lnTo>
                <a:lnTo>
                  <a:pt x="4030" y="24"/>
                </a:lnTo>
                <a:lnTo>
                  <a:pt x="4031" y="24"/>
                </a:lnTo>
                <a:lnTo>
                  <a:pt x="4032" y="24"/>
                </a:lnTo>
                <a:lnTo>
                  <a:pt x="4033" y="24"/>
                </a:lnTo>
                <a:lnTo>
                  <a:pt x="4035" y="24"/>
                </a:lnTo>
                <a:lnTo>
                  <a:pt x="4036" y="24"/>
                </a:lnTo>
                <a:lnTo>
                  <a:pt x="4037" y="24"/>
                </a:lnTo>
                <a:lnTo>
                  <a:pt x="4038" y="24"/>
                </a:lnTo>
                <a:lnTo>
                  <a:pt x="4039" y="24"/>
                </a:lnTo>
                <a:lnTo>
                  <a:pt x="4041" y="24"/>
                </a:lnTo>
                <a:lnTo>
                  <a:pt x="4042" y="24"/>
                </a:lnTo>
                <a:lnTo>
                  <a:pt x="4044" y="24"/>
                </a:lnTo>
                <a:lnTo>
                  <a:pt x="4046" y="24"/>
                </a:lnTo>
                <a:lnTo>
                  <a:pt x="4049" y="24"/>
                </a:lnTo>
                <a:lnTo>
                  <a:pt x="4056" y="24"/>
                </a:lnTo>
                <a:lnTo>
                  <a:pt x="4060" y="24"/>
                </a:lnTo>
                <a:lnTo>
                  <a:pt x="4061" y="24"/>
                </a:lnTo>
                <a:lnTo>
                  <a:pt x="4063" y="24"/>
                </a:lnTo>
                <a:lnTo>
                  <a:pt x="4064" y="24"/>
                </a:lnTo>
                <a:lnTo>
                  <a:pt x="4065" y="24"/>
                </a:lnTo>
                <a:lnTo>
                  <a:pt x="4066" y="24"/>
                </a:lnTo>
                <a:lnTo>
                  <a:pt x="4067" y="24"/>
                </a:lnTo>
                <a:lnTo>
                  <a:pt x="4069" y="24"/>
                </a:lnTo>
                <a:lnTo>
                  <a:pt x="4070" y="24"/>
                </a:lnTo>
                <a:lnTo>
                  <a:pt x="4071" y="24"/>
                </a:lnTo>
                <a:lnTo>
                  <a:pt x="4073" y="24"/>
                </a:lnTo>
                <a:lnTo>
                  <a:pt x="4074" y="24"/>
                </a:lnTo>
                <a:lnTo>
                  <a:pt x="4077" y="24"/>
                </a:lnTo>
                <a:lnTo>
                  <a:pt x="4078" y="24"/>
                </a:lnTo>
                <a:lnTo>
                  <a:pt x="4079" y="24"/>
                </a:lnTo>
                <a:lnTo>
                  <a:pt x="4080" y="24"/>
                </a:lnTo>
                <a:lnTo>
                  <a:pt x="4081" y="24"/>
                </a:lnTo>
                <a:lnTo>
                  <a:pt x="4082" y="24"/>
                </a:lnTo>
                <a:lnTo>
                  <a:pt x="4083" y="24"/>
                </a:lnTo>
                <a:lnTo>
                  <a:pt x="4084" y="24"/>
                </a:lnTo>
                <a:lnTo>
                  <a:pt x="4086" y="24"/>
                </a:lnTo>
                <a:lnTo>
                  <a:pt x="4087" y="24"/>
                </a:lnTo>
                <a:lnTo>
                  <a:pt x="4088" y="24"/>
                </a:lnTo>
                <a:lnTo>
                  <a:pt x="4090" y="24"/>
                </a:lnTo>
                <a:lnTo>
                  <a:pt x="4091" y="24"/>
                </a:lnTo>
                <a:lnTo>
                  <a:pt x="4092" y="24"/>
                </a:lnTo>
                <a:lnTo>
                  <a:pt x="4094" y="24"/>
                </a:lnTo>
                <a:lnTo>
                  <a:pt x="4098" y="24"/>
                </a:lnTo>
                <a:lnTo>
                  <a:pt x="4100" y="24"/>
                </a:lnTo>
                <a:lnTo>
                  <a:pt x="4103" y="24"/>
                </a:lnTo>
                <a:lnTo>
                  <a:pt x="4108" y="24"/>
                </a:lnTo>
                <a:lnTo>
                  <a:pt x="4111" y="24"/>
                </a:lnTo>
                <a:lnTo>
                  <a:pt x="4113" y="24"/>
                </a:lnTo>
                <a:lnTo>
                  <a:pt x="4115" y="24"/>
                </a:lnTo>
                <a:lnTo>
                  <a:pt x="4116" y="24"/>
                </a:lnTo>
                <a:lnTo>
                  <a:pt x="4117" y="24"/>
                </a:lnTo>
                <a:lnTo>
                  <a:pt x="4119" y="24"/>
                </a:lnTo>
                <a:lnTo>
                  <a:pt x="4120" y="24"/>
                </a:lnTo>
                <a:lnTo>
                  <a:pt x="4121" y="24"/>
                </a:lnTo>
                <a:lnTo>
                  <a:pt x="4121" y="25"/>
                </a:lnTo>
                <a:lnTo>
                  <a:pt x="4121" y="27"/>
                </a:lnTo>
                <a:lnTo>
                  <a:pt x="4122" y="28"/>
                </a:lnTo>
                <a:lnTo>
                  <a:pt x="4122" y="29"/>
                </a:lnTo>
                <a:lnTo>
                  <a:pt x="4123" y="29"/>
                </a:lnTo>
                <a:lnTo>
                  <a:pt x="4123" y="30"/>
                </a:lnTo>
                <a:lnTo>
                  <a:pt x="4123" y="31"/>
                </a:lnTo>
                <a:lnTo>
                  <a:pt x="4123" y="32"/>
                </a:lnTo>
                <a:lnTo>
                  <a:pt x="4122" y="32"/>
                </a:lnTo>
                <a:lnTo>
                  <a:pt x="4123" y="32"/>
                </a:lnTo>
                <a:lnTo>
                  <a:pt x="4123" y="33"/>
                </a:lnTo>
                <a:lnTo>
                  <a:pt x="4123" y="35"/>
                </a:lnTo>
                <a:lnTo>
                  <a:pt x="4123" y="36"/>
                </a:lnTo>
                <a:lnTo>
                  <a:pt x="4122" y="36"/>
                </a:lnTo>
                <a:lnTo>
                  <a:pt x="4122" y="37"/>
                </a:lnTo>
                <a:lnTo>
                  <a:pt x="4122" y="38"/>
                </a:lnTo>
                <a:lnTo>
                  <a:pt x="4121" y="38"/>
                </a:lnTo>
                <a:lnTo>
                  <a:pt x="4122" y="39"/>
                </a:lnTo>
                <a:lnTo>
                  <a:pt x="4123" y="39"/>
                </a:lnTo>
                <a:lnTo>
                  <a:pt x="4123" y="38"/>
                </a:lnTo>
                <a:lnTo>
                  <a:pt x="4123" y="39"/>
                </a:lnTo>
                <a:lnTo>
                  <a:pt x="4124" y="39"/>
                </a:lnTo>
                <a:lnTo>
                  <a:pt x="4124" y="38"/>
                </a:lnTo>
                <a:lnTo>
                  <a:pt x="4124" y="39"/>
                </a:lnTo>
                <a:lnTo>
                  <a:pt x="4125" y="39"/>
                </a:lnTo>
                <a:lnTo>
                  <a:pt x="4125" y="40"/>
                </a:lnTo>
                <a:lnTo>
                  <a:pt x="4125" y="41"/>
                </a:lnTo>
                <a:lnTo>
                  <a:pt x="4125" y="42"/>
                </a:lnTo>
                <a:lnTo>
                  <a:pt x="4125" y="44"/>
                </a:lnTo>
                <a:lnTo>
                  <a:pt x="4125" y="45"/>
                </a:lnTo>
                <a:lnTo>
                  <a:pt x="4124" y="46"/>
                </a:lnTo>
                <a:lnTo>
                  <a:pt x="4124" y="45"/>
                </a:lnTo>
                <a:lnTo>
                  <a:pt x="4123" y="45"/>
                </a:lnTo>
                <a:lnTo>
                  <a:pt x="4122" y="45"/>
                </a:lnTo>
                <a:lnTo>
                  <a:pt x="4122" y="46"/>
                </a:lnTo>
                <a:lnTo>
                  <a:pt x="4121" y="47"/>
                </a:lnTo>
                <a:lnTo>
                  <a:pt x="4120" y="47"/>
                </a:lnTo>
                <a:lnTo>
                  <a:pt x="4120" y="46"/>
                </a:lnTo>
                <a:lnTo>
                  <a:pt x="4119" y="46"/>
                </a:lnTo>
                <a:lnTo>
                  <a:pt x="4119" y="45"/>
                </a:lnTo>
                <a:lnTo>
                  <a:pt x="4117" y="44"/>
                </a:lnTo>
                <a:lnTo>
                  <a:pt x="4117" y="42"/>
                </a:lnTo>
                <a:lnTo>
                  <a:pt x="4117" y="41"/>
                </a:lnTo>
                <a:lnTo>
                  <a:pt x="4117" y="40"/>
                </a:lnTo>
                <a:lnTo>
                  <a:pt x="4116" y="41"/>
                </a:lnTo>
                <a:lnTo>
                  <a:pt x="4116" y="40"/>
                </a:lnTo>
                <a:lnTo>
                  <a:pt x="4116" y="39"/>
                </a:lnTo>
                <a:lnTo>
                  <a:pt x="4117" y="40"/>
                </a:lnTo>
                <a:lnTo>
                  <a:pt x="4119" y="39"/>
                </a:lnTo>
                <a:lnTo>
                  <a:pt x="4120" y="39"/>
                </a:lnTo>
                <a:lnTo>
                  <a:pt x="4119" y="39"/>
                </a:lnTo>
                <a:lnTo>
                  <a:pt x="4117" y="39"/>
                </a:lnTo>
                <a:lnTo>
                  <a:pt x="4116" y="39"/>
                </a:lnTo>
                <a:lnTo>
                  <a:pt x="4115" y="39"/>
                </a:lnTo>
                <a:lnTo>
                  <a:pt x="4115" y="40"/>
                </a:lnTo>
                <a:lnTo>
                  <a:pt x="4114" y="40"/>
                </a:lnTo>
                <a:lnTo>
                  <a:pt x="4115" y="41"/>
                </a:lnTo>
                <a:lnTo>
                  <a:pt x="4115" y="42"/>
                </a:lnTo>
                <a:lnTo>
                  <a:pt x="4115" y="44"/>
                </a:lnTo>
                <a:lnTo>
                  <a:pt x="4114" y="44"/>
                </a:lnTo>
                <a:lnTo>
                  <a:pt x="4115" y="44"/>
                </a:lnTo>
                <a:lnTo>
                  <a:pt x="4115" y="45"/>
                </a:lnTo>
                <a:lnTo>
                  <a:pt x="4115" y="44"/>
                </a:lnTo>
                <a:lnTo>
                  <a:pt x="4116" y="44"/>
                </a:lnTo>
                <a:lnTo>
                  <a:pt x="4116" y="42"/>
                </a:lnTo>
                <a:lnTo>
                  <a:pt x="4115" y="42"/>
                </a:lnTo>
                <a:lnTo>
                  <a:pt x="4115" y="41"/>
                </a:lnTo>
                <a:lnTo>
                  <a:pt x="4116" y="41"/>
                </a:lnTo>
                <a:lnTo>
                  <a:pt x="4116" y="42"/>
                </a:lnTo>
                <a:lnTo>
                  <a:pt x="4116" y="44"/>
                </a:lnTo>
                <a:lnTo>
                  <a:pt x="4117" y="45"/>
                </a:lnTo>
                <a:lnTo>
                  <a:pt x="4117" y="46"/>
                </a:lnTo>
                <a:lnTo>
                  <a:pt x="4116" y="46"/>
                </a:lnTo>
                <a:lnTo>
                  <a:pt x="4116" y="45"/>
                </a:lnTo>
                <a:lnTo>
                  <a:pt x="4115" y="45"/>
                </a:lnTo>
                <a:lnTo>
                  <a:pt x="4115" y="46"/>
                </a:lnTo>
                <a:lnTo>
                  <a:pt x="4116" y="46"/>
                </a:lnTo>
                <a:lnTo>
                  <a:pt x="4115" y="46"/>
                </a:lnTo>
                <a:lnTo>
                  <a:pt x="4114" y="46"/>
                </a:lnTo>
                <a:lnTo>
                  <a:pt x="4114" y="47"/>
                </a:lnTo>
                <a:lnTo>
                  <a:pt x="4113" y="47"/>
                </a:lnTo>
                <a:lnTo>
                  <a:pt x="4113" y="46"/>
                </a:lnTo>
                <a:lnTo>
                  <a:pt x="4113" y="47"/>
                </a:lnTo>
                <a:lnTo>
                  <a:pt x="4112" y="46"/>
                </a:lnTo>
                <a:lnTo>
                  <a:pt x="4112" y="45"/>
                </a:lnTo>
                <a:lnTo>
                  <a:pt x="4112" y="44"/>
                </a:lnTo>
                <a:lnTo>
                  <a:pt x="4112" y="42"/>
                </a:lnTo>
                <a:lnTo>
                  <a:pt x="4112" y="44"/>
                </a:lnTo>
                <a:lnTo>
                  <a:pt x="4112" y="45"/>
                </a:lnTo>
                <a:lnTo>
                  <a:pt x="4112" y="46"/>
                </a:lnTo>
                <a:lnTo>
                  <a:pt x="4112" y="47"/>
                </a:lnTo>
                <a:lnTo>
                  <a:pt x="4111" y="47"/>
                </a:lnTo>
                <a:lnTo>
                  <a:pt x="4111" y="48"/>
                </a:lnTo>
                <a:lnTo>
                  <a:pt x="4111" y="47"/>
                </a:lnTo>
                <a:lnTo>
                  <a:pt x="4109" y="47"/>
                </a:lnTo>
                <a:lnTo>
                  <a:pt x="4111" y="47"/>
                </a:lnTo>
                <a:lnTo>
                  <a:pt x="4109" y="47"/>
                </a:lnTo>
                <a:lnTo>
                  <a:pt x="4109" y="46"/>
                </a:lnTo>
                <a:lnTo>
                  <a:pt x="4108" y="45"/>
                </a:lnTo>
                <a:lnTo>
                  <a:pt x="4108" y="44"/>
                </a:lnTo>
                <a:lnTo>
                  <a:pt x="4107" y="44"/>
                </a:lnTo>
                <a:lnTo>
                  <a:pt x="4106" y="44"/>
                </a:lnTo>
                <a:lnTo>
                  <a:pt x="4106" y="42"/>
                </a:lnTo>
                <a:lnTo>
                  <a:pt x="4105" y="42"/>
                </a:lnTo>
                <a:lnTo>
                  <a:pt x="4104" y="42"/>
                </a:lnTo>
                <a:lnTo>
                  <a:pt x="4104" y="44"/>
                </a:lnTo>
                <a:lnTo>
                  <a:pt x="4103" y="44"/>
                </a:lnTo>
                <a:lnTo>
                  <a:pt x="4103" y="45"/>
                </a:lnTo>
                <a:lnTo>
                  <a:pt x="4103" y="46"/>
                </a:lnTo>
                <a:lnTo>
                  <a:pt x="4101" y="46"/>
                </a:lnTo>
                <a:lnTo>
                  <a:pt x="4100" y="46"/>
                </a:lnTo>
                <a:lnTo>
                  <a:pt x="4100" y="47"/>
                </a:lnTo>
                <a:lnTo>
                  <a:pt x="4099" y="48"/>
                </a:lnTo>
                <a:lnTo>
                  <a:pt x="4099" y="49"/>
                </a:lnTo>
                <a:lnTo>
                  <a:pt x="4100" y="49"/>
                </a:lnTo>
                <a:lnTo>
                  <a:pt x="4100" y="50"/>
                </a:lnTo>
                <a:lnTo>
                  <a:pt x="4099" y="50"/>
                </a:lnTo>
                <a:lnTo>
                  <a:pt x="4099" y="52"/>
                </a:lnTo>
                <a:lnTo>
                  <a:pt x="4098" y="52"/>
                </a:lnTo>
                <a:lnTo>
                  <a:pt x="4098" y="53"/>
                </a:lnTo>
                <a:lnTo>
                  <a:pt x="4098" y="54"/>
                </a:lnTo>
                <a:lnTo>
                  <a:pt x="4097" y="54"/>
                </a:lnTo>
                <a:lnTo>
                  <a:pt x="4097" y="55"/>
                </a:lnTo>
                <a:lnTo>
                  <a:pt x="4098" y="55"/>
                </a:lnTo>
                <a:lnTo>
                  <a:pt x="4098" y="56"/>
                </a:lnTo>
                <a:lnTo>
                  <a:pt x="4099" y="56"/>
                </a:lnTo>
                <a:lnTo>
                  <a:pt x="4099" y="55"/>
                </a:lnTo>
                <a:lnTo>
                  <a:pt x="4103" y="56"/>
                </a:lnTo>
                <a:lnTo>
                  <a:pt x="4104" y="57"/>
                </a:lnTo>
                <a:lnTo>
                  <a:pt x="4105" y="57"/>
                </a:lnTo>
                <a:lnTo>
                  <a:pt x="4106" y="57"/>
                </a:lnTo>
                <a:lnTo>
                  <a:pt x="4107" y="57"/>
                </a:lnTo>
                <a:lnTo>
                  <a:pt x="4108" y="56"/>
                </a:lnTo>
                <a:lnTo>
                  <a:pt x="4109" y="56"/>
                </a:lnTo>
                <a:lnTo>
                  <a:pt x="4111" y="56"/>
                </a:lnTo>
                <a:lnTo>
                  <a:pt x="4111" y="55"/>
                </a:lnTo>
                <a:lnTo>
                  <a:pt x="4112" y="55"/>
                </a:lnTo>
                <a:lnTo>
                  <a:pt x="4112" y="54"/>
                </a:lnTo>
                <a:lnTo>
                  <a:pt x="4113" y="54"/>
                </a:lnTo>
                <a:lnTo>
                  <a:pt x="4114" y="54"/>
                </a:lnTo>
                <a:lnTo>
                  <a:pt x="4115" y="53"/>
                </a:lnTo>
                <a:lnTo>
                  <a:pt x="4116" y="53"/>
                </a:lnTo>
                <a:lnTo>
                  <a:pt x="4117" y="53"/>
                </a:lnTo>
                <a:lnTo>
                  <a:pt x="4117" y="54"/>
                </a:lnTo>
                <a:lnTo>
                  <a:pt x="4119" y="54"/>
                </a:lnTo>
                <a:lnTo>
                  <a:pt x="4119" y="55"/>
                </a:lnTo>
                <a:lnTo>
                  <a:pt x="4120" y="55"/>
                </a:lnTo>
                <a:lnTo>
                  <a:pt x="4120" y="56"/>
                </a:lnTo>
                <a:lnTo>
                  <a:pt x="4120" y="57"/>
                </a:lnTo>
                <a:lnTo>
                  <a:pt x="4121" y="58"/>
                </a:lnTo>
                <a:lnTo>
                  <a:pt x="4121" y="60"/>
                </a:lnTo>
                <a:lnTo>
                  <a:pt x="4121" y="61"/>
                </a:lnTo>
                <a:lnTo>
                  <a:pt x="4122" y="62"/>
                </a:lnTo>
                <a:lnTo>
                  <a:pt x="4122" y="63"/>
                </a:lnTo>
                <a:lnTo>
                  <a:pt x="4122" y="64"/>
                </a:lnTo>
                <a:lnTo>
                  <a:pt x="4122" y="65"/>
                </a:lnTo>
                <a:lnTo>
                  <a:pt x="4123" y="66"/>
                </a:lnTo>
                <a:lnTo>
                  <a:pt x="4123" y="67"/>
                </a:lnTo>
                <a:lnTo>
                  <a:pt x="4124" y="70"/>
                </a:lnTo>
                <a:lnTo>
                  <a:pt x="4124" y="71"/>
                </a:lnTo>
                <a:lnTo>
                  <a:pt x="4125" y="72"/>
                </a:lnTo>
                <a:lnTo>
                  <a:pt x="4125" y="73"/>
                </a:lnTo>
                <a:lnTo>
                  <a:pt x="4126" y="74"/>
                </a:lnTo>
                <a:lnTo>
                  <a:pt x="4128" y="75"/>
                </a:lnTo>
                <a:lnTo>
                  <a:pt x="4128" y="77"/>
                </a:lnTo>
                <a:lnTo>
                  <a:pt x="4128" y="78"/>
                </a:lnTo>
                <a:lnTo>
                  <a:pt x="4128" y="79"/>
                </a:lnTo>
                <a:lnTo>
                  <a:pt x="4128" y="80"/>
                </a:lnTo>
                <a:lnTo>
                  <a:pt x="4129" y="80"/>
                </a:lnTo>
                <a:lnTo>
                  <a:pt x="4129" y="81"/>
                </a:lnTo>
                <a:lnTo>
                  <a:pt x="4130" y="82"/>
                </a:lnTo>
                <a:lnTo>
                  <a:pt x="4131" y="85"/>
                </a:lnTo>
                <a:lnTo>
                  <a:pt x="4131" y="86"/>
                </a:lnTo>
                <a:lnTo>
                  <a:pt x="4132" y="87"/>
                </a:lnTo>
                <a:lnTo>
                  <a:pt x="4132" y="88"/>
                </a:lnTo>
                <a:lnTo>
                  <a:pt x="4133" y="88"/>
                </a:lnTo>
                <a:lnTo>
                  <a:pt x="4133" y="89"/>
                </a:lnTo>
                <a:lnTo>
                  <a:pt x="4134" y="90"/>
                </a:lnTo>
                <a:lnTo>
                  <a:pt x="4136" y="90"/>
                </a:lnTo>
                <a:lnTo>
                  <a:pt x="4136" y="91"/>
                </a:lnTo>
                <a:lnTo>
                  <a:pt x="4137" y="91"/>
                </a:lnTo>
                <a:lnTo>
                  <a:pt x="4139" y="92"/>
                </a:lnTo>
                <a:lnTo>
                  <a:pt x="4140" y="92"/>
                </a:lnTo>
                <a:lnTo>
                  <a:pt x="4141" y="94"/>
                </a:lnTo>
                <a:lnTo>
                  <a:pt x="4142" y="94"/>
                </a:lnTo>
                <a:lnTo>
                  <a:pt x="4143" y="95"/>
                </a:lnTo>
                <a:lnTo>
                  <a:pt x="4145" y="95"/>
                </a:lnTo>
                <a:lnTo>
                  <a:pt x="4147" y="95"/>
                </a:lnTo>
                <a:lnTo>
                  <a:pt x="4148" y="95"/>
                </a:lnTo>
                <a:lnTo>
                  <a:pt x="4149" y="95"/>
                </a:lnTo>
                <a:lnTo>
                  <a:pt x="4149" y="94"/>
                </a:lnTo>
                <a:lnTo>
                  <a:pt x="4150" y="92"/>
                </a:lnTo>
                <a:lnTo>
                  <a:pt x="4151" y="92"/>
                </a:lnTo>
                <a:lnTo>
                  <a:pt x="4151" y="94"/>
                </a:lnTo>
                <a:lnTo>
                  <a:pt x="4153" y="94"/>
                </a:lnTo>
                <a:lnTo>
                  <a:pt x="4153" y="95"/>
                </a:lnTo>
                <a:lnTo>
                  <a:pt x="4153" y="96"/>
                </a:lnTo>
                <a:lnTo>
                  <a:pt x="4153" y="97"/>
                </a:lnTo>
                <a:lnTo>
                  <a:pt x="4154" y="97"/>
                </a:lnTo>
                <a:lnTo>
                  <a:pt x="4154" y="98"/>
                </a:lnTo>
                <a:lnTo>
                  <a:pt x="4155" y="98"/>
                </a:lnTo>
                <a:lnTo>
                  <a:pt x="4155" y="99"/>
                </a:lnTo>
                <a:lnTo>
                  <a:pt x="4156" y="99"/>
                </a:lnTo>
                <a:lnTo>
                  <a:pt x="4156" y="100"/>
                </a:lnTo>
                <a:lnTo>
                  <a:pt x="4156" y="102"/>
                </a:lnTo>
                <a:lnTo>
                  <a:pt x="4156" y="103"/>
                </a:lnTo>
                <a:lnTo>
                  <a:pt x="4156" y="104"/>
                </a:lnTo>
                <a:lnTo>
                  <a:pt x="4157" y="105"/>
                </a:lnTo>
                <a:lnTo>
                  <a:pt x="4157" y="106"/>
                </a:lnTo>
                <a:lnTo>
                  <a:pt x="4156" y="106"/>
                </a:lnTo>
                <a:lnTo>
                  <a:pt x="4156" y="105"/>
                </a:lnTo>
                <a:lnTo>
                  <a:pt x="4155" y="105"/>
                </a:lnTo>
                <a:lnTo>
                  <a:pt x="4154" y="105"/>
                </a:lnTo>
                <a:lnTo>
                  <a:pt x="4153" y="105"/>
                </a:lnTo>
                <a:lnTo>
                  <a:pt x="4153" y="104"/>
                </a:lnTo>
                <a:lnTo>
                  <a:pt x="4151" y="103"/>
                </a:lnTo>
                <a:lnTo>
                  <a:pt x="4150" y="102"/>
                </a:lnTo>
                <a:lnTo>
                  <a:pt x="4149" y="100"/>
                </a:lnTo>
                <a:lnTo>
                  <a:pt x="4149" y="99"/>
                </a:lnTo>
                <a:lnTo>
                  <a:pt x="4149" y="98"/>
                </a:lnTo>
                <a:lnTo>
                  <a:pt x="4148" y="98"/>
                </a:lnTo>
                <a:lnTo>
                  <a:pt x="4149" y="98"/>
                </a:lnTo>
                <a:lnTo>
                  <a:pt x="4149" y="97"/>
                </a:lnTo>
                <a:lnTo>
                  <a:pt x="4148" y="97"/>
                </a:lnTo>
                <a:lnTo>
                  <a:pt x="4148" y="98"/>
                </a:lnTo>
                <a:lnTo>
                  <a:pt x="4147" y="98"/>
                </a:lnTo>
                <a:lnTo>
                  <a:pt x="4147" y="99"/>
                </a:lnTo>
                <a:lnTo>
                  <a:pt x="4146" y="99"/>
                </a:lnTo>
                <a:lnTo>
                  <a:pt x="4145" y="99"/>
                </a:lnTo>
                <a:lnTo>
                  <a:pt x="4145" y="98"/>
                </a:lnTo>
                <a:lnTo>
                  <a:pt x="4145" y="97"/>
                </a:lnTo>
                <a:lnTo>
                  <a:pt x="4143" y="97"/>
                </a:lnTo>
                <a:lnTo>
                  <a:pt x="4143" y="98"/>
                </a:lnTo>
                <a:lnTo>
                  <a:pt x="4143" y="97"/>
                </a:lnTo>
                <a:lnTo>
                  <a:pt x="4143" y="98"/>
                </a:lnTo>
                <a:lnTo>
                  <a:pt x="4142" y="98"/>
                </a:lnTo>
                <a:lnTo>
                  <a:pt x="4141" y="98"/>
                </a:lnTo>
                <a:lnTo>
                  <a:pt x="4140" y="98"/>
                </a:lnTo>
                <a:lnTo>
                  <a:pt x="4140" y="99"/>
                </a:lnTo>
                <a:lnTo>
                  <a:pt x="4139" y="99"/>
                </a:lnTo>
                <a:lnTo>
                  <a:pt x="4138" y="99"/>
                </a:lnTo>
                <a:lnTo>
                  <a:pt x="4138" y="100"/>
                </a:lnTo>
                <a:lnTo>
                  <a:pt x="4138" y="102"/>
                </a:lnTo>
                <a:lnTo>
                  <a:pt x="4138" y="103"/>
                </a:lnTo>
                <a:lnTo>
                  <a:pt x="4139" y="103"/>
                </a:lnTo>
                <a:lnTo>
                  <a:pt x="4139" y="104"/>
                </a:lnTo>
                <a:lnTo>
                  <a:pt x="4140" y="104"/>
                </a:lnTo>
                <a:lnTo>
                  <a:pt x="4141" y="105"/>
                </a:lnTo>
                <a:lnTo>
                  <a:pt x="4142" y="105"/>
                </a:lnTo>
                <a:lnTo>
                  <a:pt x="4142" y="106"/>
                </a:lnTo>
                <a:lnTo>
                  <a:pt x="4142" y="107"/>
                </a:lnTo>
                <a:lnTo>
                  <a:pt x="4142" y="108"/>
                </a:lnTo>
                <a:lnTo>
                  <a:pt x="4141" y="110"/>
                </a:lnTo>
                <a:lnTo>
                  <a:pt x="4141" y="111"/>
                </a:lnTo>
                <a:lnTo>
                  <a:pt x="4140" y="111"/>
                </a:lnTo>
                <a:lnTo>
                  <a:pt x="4140" y="112"/>
                </a:lnTo>
                <a:lnTo>
                  <a:pt x="4141" y="112"/>
                </a:lnTo>
                <a:lnTo>
                  <a:pt x="4142" y="113"/>
                </a:lnTo>
                <a:lnTo>
                  <a:pt x="4142" y="112"/>
                </a:lnTo>
                <a:lnTo>
                  <a:pt x="4143" y="113"/>
                </a:lnTo>
                <a:lnTo>
                  <a:pt x="4145" y="113"/>
                </a:lnTo>
                <a:lnTo>
                  <a:pt x="4145" y="114"/>
                </a:lnTo>
                <a:lnTo>
                  <a:pt x="4146" y="114"/>
                </a:lnTo>
                <a:lnTo>
                  <a:pt x="4147" y="115"/>
                </a:lnTo>
                <a:lnTo>
                  <a:pt x="4147" y="116"/>
                </a:lnTo>
                <a:lnTo>
                  <a:pt x="4148" y="116"/>
                </a:lnTo>
                <a:lnTo>
                  <a:pt x="4148" y="117"/>
                </a:lnTo>
                <a:lnTo>
                  <a:pt x="4149" y="117"/>
                </a:lnTo>
                <a:lnTo>
                  <a:pt x="4149" y="119"/>
                </a:lnTo>
                <a:lnTo>
                  <a:pt x="4150" y="120"/>
                </a:lnTo>
                <a:lnTo>
                  <a:pt x="4151" y="120"/>
                </a:lnTo>
                <a:lnTo>
                  <a:pt x="4151" y="121"/>
                </a:lnTo>
                <a:lnTo>
                  <a:pt x="4151" y="122"/>
                </a:lnTo>
                <a:lnTo>
                  <a:pt x="4153" y="122"/>
                </a:lnTo>
                <a:lnTo>
                  <a:pt x="4154" y="123"/>
                </a:lnTo>
                <a:lnTo>
                  <a:pt x="4153" y="123"/>
                </a:lnTo>
                <a:lnTo>
                  <a:pt x="4154" y="123"/>
                </a:lnTo>
                <a:lnTo>
                  <a:pt x="4154" y="124"/>
                </a:lnTo>
                <a:lnTo>
                  <a:pt x="4154" y="125"/>
                </a:lnTo>
                <a:lnTo>
                  <a:pt x="4155" y="125"/>
                </a:lnTo>
                <a:lnTo>
                  <a:pt x="4156" y="125"/>
                </a:lnTo>
                <a:lnTo>
                  <a:pt x="4157" y="125"/>
                </a:lnTo>
                <a:lnTo>
                  <a:pt x="4157" y="127"/>
                </a:lnTo>
                <a:lnTo>
                  <a:pt x="4158" y="127"/>
                </a:lnTo>
                <a:lnTo>
                  <a:pt x="4158" y="128"/>
                </a:lnTo>
                <a:lnTo>
                  <a:pt x="4159" y="128"/>
                </a:lnTo>
                <a:lnTo>
                  <a:pt x="4159" y="129"/>
                </a:lnTo>
                <a:lnTo>
                  <a:pt x="4158" y="129"/>
                </a:lnTo>
                <a:lnTo>
                  <a:pt x="4158" y="130"/>
                </a:lnTo>
                <a:lnTo>
                  <a:pt x="4159" y="130"/>
                </a:lnTo>
                <a:lnTo>
                  <a:pt x="4159" y="131"/>
                </a:lnTo>
                <a:lnTo>
                  <a:pt x="4158" y="131"/>
                </a:lnTo>
                <a:lnTo>
                  <a:pt x="4159" y="132"/>
                </a:lnTo>
                <a:lnTo>
                  <a:pt x="4158" y="132"/>
                </a:lnTo>
                <a:lnTo>
                  <a:pt x="4158" y="133"/>
                </a:lnTo>
                <a:lnTo>
                  <a:pt x="4158" y="134"/>
                </a:lnTo>
                <a:lnTo>
                  <a:pt x="4159" y="134"/>
                </a:lnTo>
                <a:lnTo>
                  <a:pt x="4160" y="134"/>
                </a:lnTo>
                <a:lnTo>
                  <a:pt x="4160" y="136"/>
                </a:lnTo>
                <a:lnTo>
                  <a:pt x="4160" y="137"/>
                </a:lnTo>
                <a:lnTo>
                  <a:pt x="4162" y="137"/>
                </a:lnTo>
                <a:lnTo>
                  <a:pt x="4162" y="138"/>
                </a:lnTo>
                <a:lnTo>
                  <a:pt x="4162" y="139"/>
                </a:lnTo>
                <a:lnTo>
                  <a:pt x="4163" y="139"/>
                </a:lnTo>
                <a:lnTo>
                  <a:pt x="4164" y="139"/>
                </a:lnTo>
                <a:lnTo>
                  <a:pt x="4165" y="138"/>
                </a:lnTo>
                <a:lnTo>
                  <a:pt x="4165" y="137"/>
                </a:lnTo>
                <a:lnTo>
                  <a:pt x="4165" y="136"/>
                </a:lnTo>
                <a:lnTo>
                  <a:pt x="4165" y="137"/>
                </a:lnTo>
                <a:lnTo>
                  <a:pt x="4165" y="138"/>
                </a:lnTo>
                <a:lnTo>
                  <a:pt x="4165" y="139"/>
                </a:lnTo>
                <a:lnTo>
                  <a:pt x="4165" y="140"/>
                </a:lnTo>
                <a:lnTo>
                  <a:pt x="4166" y="140"/>
                </a:lnTo>
                <a:lnTo>
                  <a:pt x="4165" y="140"/>
                </a:lnTo>
                <a:lnTo>
                  <a:pt x="4166" y="141"/>
                </a:lnTo>
                <a:lnTo>
                  <a:pt x="4167" y="140"/>
                </a:lnTo>
                <a:lnTo>
                  <a:pt x="4167" y="139"/>
                </a:lnTo>
                <a:lnTo>
                  <a:pt x="4167" y="138"/>
                </a:lnTo>
                <a:lnTo>
                  <a:pt x="4167" y="137"/>
                </a:lnTo>
                <a:lnTo>
                  <a:pt x="4167" y="136"/>
                </a:lnTo>
                <a:lnTo>
                  <a:pt x="4167" y="134"/>
                </a:lnTo>
                <a:lnTo>
                  <a:pt x="4166" y="134"/>
                </a:lnTo>
                <a:lnTo>
                  <a:pt x="4166" y="133"/>
                </a:lnTo>
                <a:lnTo>
                  <a:pt x="4166" y="132"/>
                </a:lnTo>
                <a:lnTo>
                  <a:pt x="4165" y="132"/>
                </a:lnTo>
                <a:lnTo>
                  <a:pt x="4165" y="131"/>
                </a:lnTo>
                <a:lnTo>
                  <a:pt x="4165" y="132"/>
                </a:lnTo>
                <a:lnTo>
                  <a:pt x="4165" y="133"/>
                </a:lnTo>
                <a:lnTo>
                  <a:pt x="4165" y="134"/>
                </a:lnTo>
                <a:lnTo>
                  <a:pt x="4164" y="134"/>
                </a:lnTo>
                <a:lnTo>
                  <a:pt x="4165" y="134"/>
                </a:lnTo>
                <a:lnTo>
                  <a:pt x="4164" y="134"/>
                </a:lnTo>
                <a:lnTo>
                  <a:pt x="4165" y="134"/>
                </a:lnTo>
                <a:lnTo>
                  <a:pt x="4165" y="133"/>
                </a:lnTo>
                <a:lnTo>
                  <a:pt x="4164" y="133"/>
                </a:lnTo>
                <a:lnTo>
                  <a:pt x="4164" y="132"/>
                </a:lnTo>
                <a:lnTo>
                  <a:pt x="4164" y="131"/>
                </a:lnTo>
                <a:lnTo>
                  <a:pt x="4164" y="130"/>
                </a:lnTo>
                <a:lnTo>
                  <a:pt x="4164" y="129"/>
                </a:lnTo>
                <a:lnTo>
                  <a:pt x="4164" y="128"/>
                </a:lnTo>
                <a:lnTo>
                  <a:pt x="4164" y="127"/>
                </a:lnTo>
                <a:lnTo>
                  <a:pt x="4163" y="127"/>
                </a:lnTo>
                <a:lnTo>
                  <a:pt x="4164" y="125"/>
                </a:lnTo>
                <a:lnTo>
                  <a:pt x="4163" y="125"/>
                </a:lnTo>
                <a:lnTo>
                  <a:pt x="4163" y="124"/>
                </a:lnTo>
                <a:lnTo>
                  <a:pt x="4163" y="123"/>
                </a:lnTo>
                <a:lnTo>
                  <a:pt x="4163" y="122"/>
                </a:lnTo>
                <a:lnTo>
                  <a:pt x="4162" y="119"/>
                </a:lnTo>
                <a:lnTo>
                  <a:pt x="4163" y="120"/>
                </a:lnTo>
                <a:lnTo>
                  <a:pt x="4164" y="120"/>
                </a:lnTo>
                <a:lnTo>
                  <a:pt x="4165" y="120"/>
                </a:lnTo>
                <a:lnTo>
                  <a:pt x="4165" y="119"/>
                </a:lnTo>
                <a:lnTo>
                  <a:pt x="4165" y="120"/>
                </a:lnTo>
                <a:lnTo>
                  <a:pt x="4165" y="121"/>
                </a:lnTo>
                <a:lnTo>
                  <a:pt x="4166" y="120"/>
                </a:lnTo>
                <a:lnTo>
                  <a:pt x="4166" y="121"/>
                </a:lnTo>
                <a:lnTo>
                  <a:pt x="4166" y="122"/>
                </a:lnTo>
                <a:lnTo>
                  <a:pt x="4166" y="123"/>
                </a:lnTo>
                <a:lnTo>
                  <a:pt x="4167" y="123"/>
                </a:lnTo>
                <a:lnTo>
                  <a:pt x="4167" y="122"/>
                </a:lnTo>
                <a:lnTo>
                  <a:pt x="4167" y="123"/>
                </a:lnTo>
                <a:lnTo>
                  <a:pt x="4168" y="123"/>
                </a:lnTo>
                <a:lnTo>
                  <a:pt x="4168" y="124"/>
                </a:lnTo>
                <a:lnTo>
                  <a:pt x="4170" y="124"/>
                </a:lnTo>
                <a:lnTo>
                  <a:pt x="4170" y="125"/>
                </a:lnTo>
                <a:lnTo>
                  <a:pt x="4171" y="125"/>
                </a:lnTo>
                <a:lnTo>
                  <a:pt x="4172" y="124"/>
                </a:lnTo>
                <a:lnTo>
                  <a:pt x="4173" y="124"/>
                </a:lnTo>
                <a:lnTo>
                  <a:pt x="4173" y="123"/>
                </a:lnTo>
                <a:lnTo>
                  <a:pt x="4174" y="123"/>
                </a:lnTo>
                <a:lnTo>
                  <a:pt x="4174" y="122"/>
                </a:lnTo>
                <a:lnTo>
                  <a:pt x="4173" y="122"/>
                </a:lnTo>
                <a:lnTo>
                  <a:pt x="4173" y="121"/>
                </a:lnTo>
                <a:lnTo>
                  <a:pt x="4173" y="120"/>
                </a:lnTo>
                <a:lnTo>
                  <a:pt x="4173" y="119"/>
                </a:lnTo>
                <a:lnTo>
                  <a:pt x="4173" y="117"/>
                </a:lnTo>
                <a:lnTo>
                  <a:pt x="4172" y="117"/>
                </a:lnTo>
                <a:lnTo>
                  <a:pt x="4172" y="116"/>
                </a:lnTo>
                <a:lnTo>
                  <a:pt x="4172" y="115"/>
                </a:lnTo>
                <a:lnTo>
                  <a:pt x="4171" y="115"/>
                </a:lnTo>
                <a:lnTo>
                  <a:pt x="4171" y="114"/>
                </a:lnTo>
                <a:lnTo>
                  <a:pt x="4170" y="114"/>
                </a:lnTo>
                <a:lnTo>
                  <a:pt x="4171" y="113"/>
                </a:lnTo>
                <a:lnTo>
                  <a:pt x="4172" y="113"/>
                </a:lnTo>
                <a:lnTo>
                  <a:pt x="4172" y="112"/>
                </a:lnTo>
                <a:lnTo>
                  <a:pt x="4173" y="111"/>
                </a:lnTo>
                <a:lnTo>
                  <a:pt x="4172" y="111"/>
                </a:lnTo>
                <a:lnTo>
                  <a:pt x="4171" y="111"/>
                </a:lnTo>
                <a:lnTo>
                  <a:pt x="4171" y="112"/>
                </a:lnTo>
                <a:lnTo>
                  <a:pt x="4170" y="112"/>
                </a:lnTo>
                <a:lnTo>
                  <a:pt x="4170" y="111"/>
                </a:lnTo>
                <a:lnTo>
                  <a:pt x="4168" y="111"/>
                </a:lnTo>
                <a:lnTo>
                  <a:pt x="4167" y="112"/>
                </a:lnTo>
                <a:lnTo>
                  <a:pt x="4167" y="111"/>
                </a:lnTo>
                <a:lnTo>
                  <a:pt x="4166" y="111"/>
                </a:lnTo>
                <a:lnTo>
                  <a:pt x="4166" y="110"/>
                </a:lnTo>
                <a:lnTo>
                  <a:pt x="4166" y="108"/>
                </a:lnTo>
                <a:lnTo>
                  <a:pt x="4167" y="108"/>
                </a:lnTo>
                <a:lnTo>
                  <a:pt x="4167" y="107"/>
                </a:lnTo>
                <a:lnTo>
                  <a:pt x="4168" y="106"/>
                </a:lnTo>
                <a:lnTo>
                  <a:pt x="4168" y="105"/>
                </a:lnTo>
                <a:lnTo>
                  <a:pt x="4170" y="105"/>
                </a:lnTo>
                <a:lnTo>
                  <a:pt x="4170" y="104"/>
                </a:lnTo>
                <a:lnTo>
                  <a:pt x="4171" y="105"/>
                </a:lnTo>
                <a:lnTo>
                  <a:pt x="4172" y="105"/>
                </a:lnTo>
                <a:lnTo>
                  <a:pt x="4172" y="104"/>
                </a:lnTo>
                <a:lnTo>
                  <a:pt x="4172" y="103"/>
                </a:lnTo>
                <a:lnTo>
                  <a:pt x="4172" y="102"/>
                </a:lnTo>
                <a:lnTo>
                  <a:pt x="4171" y="102"/>
                </a:lnTo>
                <a:lnTo>
                  <a:pt x="4171" y="100"/>
                </a:lnTo>
                <a:lnTo>
                  <a:pt x="4171" y="99"/>
                </a:lnTo>
                <a:lnTo>
                  <a:pt x="4170" y="99"/>
                </a:lnTo>
                <a:lnTo>
                  <a:pt x="4171" y="99"/>
                </a:lnTo>
                <a:lnTo>
                  <a:pt x="4172" y="99"/>
                </a:lnTo>
                <a:lnTo>
                  <a:pt x="4173" y="99"/>
                </a:lnTo>
                <a:lnTo>
                  <a:pt x="4173" y="100"/>
                </a:lnTo>
                <a:lnTo>
                  <a:pt x="4174" y="100"/>
                </a:lnTo>
                <a:lnTo>
                  <a:pt x="4175" y="100"/>
                </a:lnTo>
                <a:lnTo>
                  <a:pt x="4175" y="102"/>
                </a:lnTo>
                <a:lnTo>
                  <a:pt x="4176" y="102"/>
                </a:lnTo>
                <a:lnTo>
                  <a:pt x="4176" y="103"/>
                </a:lnTo>
                <a:lnTo>
                  <a:pt x="4176" y="104"/>
                </a:lnTo>
                <a:lnTo>
                  <a:pt x="4176" y="105"/>
                </a:lnTo>
                <a:lnTo>
                  <a:pt x="4176" y="106"/>
                </a:lnTo>
                <a:lnTo>
                  <a:pt x="4176" y="107"/>
                </a:lnTo>
                <a:lnTo>
                  <a:pt x="4178" y="108"/>
                </a:lnTo>
                <a:lnTo>
                  <a:pt x="4178" y="110"/>
                </a:lnTo>
                <a:lnTo>
                  <a:pt x="4178" y="111"/>
                </a:lnTo>
                <a:lnTo>
                  <a:pt x="4178" y="112"/>
                </a:lnTo>
                <a:lnTo>
                  <a:pt x="4178" y="113"/>
                </a:lnTo>
                <a:lnTo>
                  <a:pt x="4178" y="115"/>
                </a:lnTo>
                <a:lnTo>
                  <a:pt x="4176" y="116"/>
                </a:lnTo>
                <a:lnTo>
                  <a:pt x="4178" y="117"/>
                </a:lnTo>
                <a:lnTo>
                  <a:pt x="4178" y="119"/>
                </a:lnTo>
                <a:lnTo>
                  <a:pt x="4178" y="120"/>
                </a:lnTo>
                <a:lnTo>
                  <a:pt x="4179" y="120"/>
                </a:lnTo>
                <a:lnTo>
                  <a:pt x="4179" y="122"/>
                </a:lnTo>
                <a:lnTo>
                  <a:pt x="4180" y="123"/>
                </a:lnTo>
                <a:lnTo>
                  <a:pt x="4181" y="125"/>
                </a:lnTo>
                <a:lnTo>
                  <a:pt x="4180" y="127"/>
                </a:lnTo>
                <a:lnTo>
                  <a:pt x="4180" y="128"/>
                </a:lnTo>
                <a:lnTo>
                  <a:pt x="4179" y="128"/>
                </a:lnTo>
                <a:lnTo>
                  <a:pt x="4179" y="129"/>
                </a:lnTo>
                <a:lnTo>
                  <a:pt x="4179" y="130"/>
                </a:lnTo>
                <a:lnTo>
                  <a:pt x="4179" y="131"/>
                </a:lnTo>
                <a:lnTo>
                  <a:pt x="4179" y="132"/>
                </a:lnTo>
                <a:lnTo>
                  <a:pt x="4178" y="132"/>
                </a:lnTo>
                <a:lnTo>
                  <a:pt x="4178" y="133"/>
                </a:lnTo>
                <a:lnTo>
                  <a:pt x="4178" y="134"/>
                </a:lnTo>
                <a:lnTo>
                  <a:pt x="4178" y="136"/>
                </a:lnTo>
                <a:lnTo>
                  <a:pt x="4176" y="136"/>
                </a:lnTo>
                <a:lnTo>
                  <a:pt x="4175" y="136"/>
                </a:lnTo>
                <a:lnTo>
                  <a:pt x="4175" y="134"/>
                </a:lnTo>
                <a:lnTo>
                  <a:pt x="4174" y="134"/>
                </a:lnTo>
                <a:lnTo>
                  <a:pt x="4174" y="136"/>
                </a:lnTo>
                <a:lnTo>
                  <a:pt x="4174" y="137"/>
                </a:lnTo>
                <a:lnTo>
                  <a:pt x="4175" y="136"/>
                </a:lnTo>
                <a:lnTo>
                  <a:pt x="4175" y="137"/>
                </a:lnTo>
                <a:lnTo>
                  <a:pt x="4175" y="138"/>
                </a:lnTo>
                <a:lnTo>
                  <a:pt x="4174" y="138"/>
                </a:lnTo>
                <a:lnTo>
                  <a:pt x="4174" y="137"/>
                </a:lnTo>
                <a:lnTo>
                  <a:pt x="4173" y="137"/>
                </a:lnTo>
                <a:lnTo>
                  <a:pt x="4174" y="137"/>
                </a:lnTo>
                <a:lnTo>
                  <a:pt x="4174" y="138"/>
                </a:lnTo>
                <a:lnTo>
                  <a:pt x="4173" y="138"/>
                </a:lnTo>
                <a:lnTo>
                  <a:pt x="4173" y="139"/>
                </a:lnTo>
                <a:lnTo>
                  <a:pt x="4173" y="140"/>
                </a:lnTo>
                <a:lnTo>
                  <a:pt x="4174" y="140"/>
                </a:lnTo>
                <a:lnTo>
                  <a:pt x="4175" y="140"/>
                </a:lnTo>
                <a:lnTo>
                  <a:pt x="4176" y="141"/>
                </a:lnTo>
                <a:lnTo>
                  <a:pt x="4176" y="142"/>
                </a:lnTo>
                <a:lnTo>
                  <a:pt x="4176" y="141"/>
                </a:lnTo>
                <a:lnTo>
                  <a:pt x="4178" y="142"/>
                </a:lnTo>
                <a:lnTo>
                  <a:pt x="4178" y="144"/>
                </a:lnTo>
                <a:lnTo>
                  <a:pt x="4179" y="144"/>
                </a:lnTo>
                <a:lnTo>
                  <a:pt x="4179" y="145"/>
                </a:lnTo>
                <a:lnTo>
                  <a:pt x="4179" y="147"/>
                </a:lnTo>
                <a:lnTo>
                  <a:pt x="4180" y="147"/>
                </a:lnTo>
                <a:lnTo>
                  <a:pt x="4181" y="147"/>
                </a:lnTo>
                <a:lnTo>
                  <a:pt x="4181" y="148"/>
                </a:lnTo>
                <a:lnTo>
                  <a:pt x="4182" y="149"/>
                </a:lnTo>
                <a:lnTo>
                  <a:pt x="4182" y="150"/>
                </a:lnTo>
                <a:lnTo>
                  <a:pt x="4183" y="152"/>
                </a:lnTo>
                <a:lnTo>
                  <a:pt x="4183" y="153"/>
                </a:lnTo>
                <a:lnTo>
                  <a:pt x="4184" y="155"/>
                </a:lnTo>
                <a:lnTo>
                  <a:pt x="4184" y="156"/>
                </a:lnTo>
                <a:lnTo>
                  <a:pt x="4185" y="158"/>
                </a:lnTo>
                <a:lnTo>
                  <a:pt x="4185" y="159"/>
                </a:lnTo>
                <a:lnTo>
                  <a:pt x="4187" y="159"/>
                </a:lnTo>
                <a:lnTo>
                  <a:pt x="4187" y="161"/>
                </a:lnTo>
                <a:lnTo>
                  <a:pt x="4188" y="161"/>
                </a:lnTo>
                <a:lnTo>
                  <a:pt x="4188" y="162"/>
                </a:lnTo>
                <a:lnTo>
                  <a:pt x="4189" y="163"/>
                </a:lnTo>
                <a:lnTo>
                  <a:pt x="4189" y="164"/>
                </a:lnTo>
                <a:lnTo>
                  <a:pt x="4189" y="165"/>
                </a:lnTo>
                <a:lnTo>
                  <a:pt x="4190" y="165"/>
                </a:lnTo>
                <a:lnTo>
                  <a:pt x="4190" y="166"/>
                </a:lnTo>
                <a:lnTo>
                  <a:pt x="4190" y="167"/>
                </a:lnTo>
                <a:lnTo>
                  <a:pt x="4191" y="169"/>
                </a:lnTo>
                <a:lnTo>
                  <a:pt x="4191" y="170"/>
                </a:lnTo>
                <a:lnTo>
                  <a:pt x="4191" y="171"/>
                </a:lnTo>
                <a:lnTo>
                  <a:pt x="4191" y="172"/>
                </a:lnTo>
                <a:lnTo>
                  <a:pt x="4191" y="173"/>
                </a:lnTo>
                <a:lnTo>
                  <a:pt x="4192" y="173"/>
                </a:lnTo>
                <a:lnTo>
                  <a:pt x="4192" y="174"/>
                </a:lnTo>
                <a:lnTo>
                  <a:pt x="4192" y="175"/>
                </a:lnTo>
                <a:lnTo>
                  <a:pt x="4192" y="177"/>
                </a:lnTo>
                <a:lnTo>
                  <a:pt x="4192" y="178"/>
                </a:lnTo>
                <a:lnTo>
                  <a:pt x="4192" y="179"/>
                </a:lnTo>
                <a:lnTo>
                  <a:pt x="4193" y="180"/>
                </a:lnTo>
                <a:lnTo>
                  <a:pt x="4193" y="181"/>
                </a:lnTo>
                <a:lnTo>
                  <a:pt x="4193" y="182"/>
                </a:lnTo>
                <a:lnTo>
                  <a:pt x="4195" y="183"/>
                </a:lnTo>
                <a:lnTo>
                  <a:pt x="4196" y="184"/>
                </a:lnTo>
                <a:lnTo>
                  <a:pt x="4196" y="186"/>
                </a:lnTo>
                <a:lnTo>
                  <a:pt x="4196" y="187"/>
                </a:lnTo>
                <a:lnTo>
                  <a:pt x="4197" y="187"/>
                </a:lnTo>
                <a:lnTo>
                  <a:pt x="4196" y="187"/>
                </a:lnTo>
                <a:lnTo>
                  <a:pt x="4196" y="188"/>
                </a:lnTo>
                <a:lnTo>
                  <a:pt x="4197" y="188"/>
                </a:lnTo>
                <a:lnTo>
                  <a:pt x="4197" y="189"/>
                </a:lnTo>
                <a:lnTo>
                  <a:pt x="4198" y="189"/>
                </a:lnTo>
                <a:lnTo>
                  <a:pt x="4199" y="189"/>
                </a:lnTo>
                <a:lnTo>
                  <a:pt x="4200" y="189"/>
                </a:lnTo>
                <a:lnTo>
                  <a:pt x="4201" y="189"/>
                </a:lnTo>
                <a:lnTo>
                  <a:pt x="4201" y="190"/>
                </a:lnTo>
                <a:lnTo>
                  <a:pt x="4202" y="189"/>
                </a:lnTo>
                <a:lnTo>
                  <a:pt x="4202" y="190"/>
                </a:lnTo>
                <a:lnTo>
                  <a:pt x="4202" y="191"/>
                </a:lnTo>
                <a:lnTo>
                  <a:pt x="4202" y="192"/>
                </a:lnTo>
                <a:lnTo>
                  <a:pt x="4201" y="192"/>
                </a:lnTo>
                <a:lnTo>
                  <a:pt x="4201" y="191"/>
                </a:lnTo>
                <a:lnTo>
                  <a:pt x="4200" y="191"/>
                </a:lnTo>
                <a:lnTo>
                  <a:pt x="4199" y="191"/>
                </a:lnTo>
                <a:lnTo>
                  <a:pt x="4200" y="191"/>
                </a:lnTo>
                <a:lnTo>
                  <a:pt x="4200" y="192"/>
                </a:lnTo>
                <a:lnTo>
                  <a:pt x="4201" y="192"/>
                </a:lnTo>
                <a:lnTo>
                  <a:pt x="4202" y="192"/>
                </a:lnTo>
                <a:lnTo>
                  <a:pt x="4202" y="194"/>
                </a:lnTo>
                <a:lnTo>
                  <a:pt x="4204" y="194"/>
                </a:lnTo>
                <a:lnTo>
                  <a:pt x="4204" y="195"/>
                </a:lnTo>
                <a:lnTo>
                  <a:pt x="4205" y="195"/>
                </a:lnTo>
                <a:lnTo>
                  <a:pt x="4205" y="196"/>
                </a:lnTo>
                <a:lnTo>
                  <a:pt x="4204" y="196"/>
                </a:lnTo>
                <a:lnTo>
                  <a:pt x="4202" y="196"/>
                </a:lnTo>
                <a:lnTo>
                  <a:pt x="4201" y="197"/>
                </a:lnTo>
                <a:lnTo>
                  <a:pt x="4200" y="197"/>
                </a:lnTo>
                <a:lnTo>
                  <a:pt x="4200" y="198"/>
                </a:lnTo>
                <a:lnTo>
                  <a:pt x="4200" y="199"/>
                </a:lnTo>
                <a:lnTo>
                  <a:pt x="4199" y="200"/>
                </a:lnTo>
                <a:lnTo>
                  <a:pt x="4200" y="200"/>
                </a:lnTo>
                <a:lnTo>
                  <a:pt x="4200" y="202"/>
                </a:lnTo>
                <a:lnTo>
                  <a:pt x="4200" y="203"/>
                </a:lnTo>
                <a:lnTo>
                  <a:pt x="4200" y="202"/>
                </a:lnTo>
                <a:lnTo>
                  <a:pt x="4200" y="200"/>
                </a:lnTo>
                <a:lnTo>
                  <a:pt x="4200" y="199"/>
                </a:lnTo>
                <a:lnTo>
                  <a:pt x="4201" y="199"/>
                </a:lnTo>
                <a:lnTo>
                  <a:pt x="4201" y="198"/>
                </a:lnTo>
                <a:lnTo>
                  <a:pt x="4201" y="197"/>
                </a:lnTo>
                <a:lnTo>
                  <a:pt x="4202" y="197"/>
                </a:lnTo>
                <a:lnTo>
                  <a:pt x="4204" y="196"/>
                </a:lnTo>
                <a:lnTo>
                  <a:pt x="4205" y="196"/>
                </a:lnTo>
                <a:lnTo>
                  <a:pt x="4206" y="196"/>
                </a:lnTo>
                <a:lnTo>
                  <a:pt x="4206" y="195"/>
                </a:lnTo>
                <a:lnTo>
                  <a:pt x="4206" y="194"/>
                </a:lnTo>
                <a:lnTo>
                  <a:pt x="4205" y="192"/>
                </a:lnTo>
                <a:lnTo>
                  <a:pt x="4206" y="192"/>
                </a:lnTo>
                <a:lnTo>
                  <a:pt x="4206" y="194"/>
                </a:lnTo>
                <a:lnTo>
                  <a:pt x="4207" y="195"/>
                </a:lnTo>
                <a:lnTo>
                  <a:pt x="4207" y="196"/>
                </a:lnTo>
                <a:lnTo>
                  <a:pt x="4207" y="197"/>
                </a:lnTo>
                <a:lnTo>
                  <a:pt x="4207" y="198"/>
                </a:lnTo>
                <a:lnTo>
                  <a:pt x="4207" y="199"/>
                </a:lnTo>
                <a:lnTo>
                  <a:pt x="4207" y="200"/>
                </a:lnTo>
                <a:lnTo>
                  <a:pt x="4207" y="199"/>
                </a:lnTo>
                <a:lnTo>
                  <a:pt x="4206" y="200"/>
                </a:lnTo>
                <a:lnTo>
                  <a:pt x="4205" y="200"/>
                </a:lnTo>
                <a:lnTo>
                  <a:pt x="4204" y="200"/>
                </a:lnTo>
                <a:lnTo>
                  <a:pt x="4202" y="200"/>
                </a:lnTo>
                <a:lnTo>
                  <a:pt x="4201" y="200"/>
                </a:lnTo>
                <a:lnTo>
                  <a:pt x="4201" y="202"/>
                </a:lnTo>
                <a:lnTo>
                  <a:pt x="4202" y="203"/>
                </a:lnTo>
                <a:lnTo>
                  <a:pt x="4201" y="203"/>
                </a:lnTo>
                <a:lnTo>
                  <a:pt x="4201" y="204"/>
                </a:lnTo>
                <a:lnTo>
                  <a:pt x="4202" y="204"/>
                </a:lnTo>
                <a:lnTo>
                  <a:pt x="4204" y="203"/>
                </a:lnTo>
                <a:lnTo>
                  <a:pt x="4202" y="202"/>
                </a:lnTo>
                <a:lnTo>
                  <a:pt x="4202" y="200"/>
                </a:lnTo>
                <a:lnTo>
                  <a:pt x="4204" y="200"/>
                </a:lnTo>
                <a:lnTo>
                  <a:pt x="4204" y="202"/>
                </a:lnTo>
                <a:lnTo>
                  <a:pt x="4205" y="202"/>
                </a:lnTo>
                <a:lnTo>
                  <a:pt x="4206" y="200"/>
                </a:lnTo>
                <a:lnTo>
                  <a:pt x="4207" y="200"/>
                </a:lnTo>
                <a:lnTo>
                  <a:pt x="4208" y="202"/>
                </a:lnTo>
                <a:lnTo>
                  <a:pt x="4207" y="202"/>
                </a:lnTo>
                <a:lnTo>
                  <a:pt x="4208" y="202"/>
                </a:lnTo>
                <a:lnTo>
                  <a:pt x="4207" y="202"/>
                </a:lnTo>
                <a:lnTo>
                  <a:pt x="4207" y="203"/>
                </a:lnTo>
                <a:lnTo>
                  <a:pt x="4206" y="203"/>
                </a:lnTo>
                <a:lnTo>
                  <a:pt x="4206" y="204"/>
                </a:lnTo>
                <a:lnTo>
                  <a:pt x="4205" y="204"/>
                </a:lnTo>
                <a:lnTo>
                  <a:pt x="4206" y="204"/>
                </a:lnTo>
                <a:lnTo>
                  <a:pt x="4205" y="205"/>
                </a:lnTo>
                <a:lnTo>
                  <a:pt x="4204" y="205"/>
                </a:lnTo>
                <a:lnTo>
                  <a:pt x="4204" y="206"/>
                </a:lnTo>
                <a:lnTo>
                  <a:pt x="4205" y="206"/>
                </a:lnTo>
                <a:lnTo>
                  <a:pt x="4205" y="207"/>
                </a:lnTo>
                <a:lnTo>
                  <a:pt x="4204" y="207"/>
                </a:lnTo>
                <a:lnTo>
                  <a:pt x="4204" y="206"/>
                </a:lnTo>
                <a:lnTo>
                  <a:pt x="4202" y="206"/>
                </a:lnTo>
                <a:lnTo>
                  <a:pt x="4202" y="207"/>
                </a:lnTo>
                <a:lnTo>
                  <a:pt x="4201" y="207"/>
                </a:lnTo>
                <a:lnTo>
                  <a:pt x="4202" y="207"/>
                </a:lnTo>
                <a:lnTo>
                  <a:pt x="4202" y="208"/>
                </a:lnTo>
                <a:lnTo>
                  <a:pt x="4202" y="209"/>
                </a:lnTo>
                <a:lnTo>
                  <a:pt x="4202" y="211"/>
                </a:lnTo>
                <a:lnTo>
                  <a:pt x="4202" y="212"/>
                </a:lnTo>
                <a:lnTo>
                  <a:pt x="4204" y="212"/>
                </a:lnTo>
                <a:lnTo>
                  <a:pt x="4204" y="213"/>
                </a:lnTo>
                <a:lnTo>
                  <a:pt x="4205" y="213"/>
                </a:lnTo>
                <a:lnTo>
                  <a:pt x="4206" y="213"/>
                </a:lnTo>
                <a:lnTo>
                  <a:pt x="4206" y="214"/>
                </a:lnTo>
                <a:lnTo>
                  <a:pt x="4206" y="215"/>
                </a:lnTo>
                <a:lnTo>
                  <a:pt x="4206" y="216"/>
                </a:lnTo>
                <a:lnTo>
                  <a:pt x="4206" y="217"/>
                </a:lnTo>
                <a:lnTo>
                  <a:pt x="4206" y="219"/>
                </a:lnTo>
                <a:lnTo>
                  <a:pt x="4206" y="220"/>
                </a:lnTo>
                <a:lnTo>
                  <a:pt x="4207" y="220"/>
                </a:lnTo>
                <a:lnTo>
                  <a:pt x="4207" y="221"/>
                </a:lnTo>
                <a:lnTo>
                  <a:pt x="4207" y="222"/>
                </a:lnTo>
                <a:lnTo>
                  <a:pt x="4206" y="222"/>
                </a:lnTo>
                <a:lnTo>
                  <a:pt x="4206" y="223"/>
                </a:lnTo>
                <a:lnTo>
                  <a:pt x="4207" y="223"/>
                </a:lnTo>
                <a:lnTo>
                  <a:pt x="4207" y="224"/>
                </a:lnTo>
                <a:lnTo>
                  <a:pt x="4208" y="224"/>
                </a:lnTo>
                <a:lnTo>
                  <a:pt x="4208" y="225"/>
                </a:lnTo>
                <a:lnTo>
                  <a:pt x="4208" y="226"/>
                </a:lnTo>
                <a:lnTo>
                  <a:pt x="4209" y="226"/>
                </a:lnTo>
                <a:lnTo>
                  <a:pt x="4209" y="228"/>
                </a:lnTo>
                <a:lnTo>
                  <a:pt x="4210" y="228"/>
                </a:lnTo>
                <a:lnTo>
                  <a:pt x="4212" y="228"/>
                </a:lnTo>
                <a:lnTo>
                  <a:pt x="4212" y="229"/>
                </a:lnTo>
                <a:lnTo>
                  <a:pt x="4213" y="229"/>
                </a:lnTo>
                <a:lnTo>
                  <a:pt x="4213" y="230"/>
                </a:lnTo>
                <a:lnTo>
                  <a:pt x="4212" y="230"/>
                </a:lnTo>
                <a:lnTo>
                  <a:pt x="4213" y="230"/>
                </a:lnTo>
                <a:lnTo>
                  <a:pt x="4213" y="231"/>
                </a:lnTo>
                <a:lnTo>
                  <a:pt x="4214" y="231"/>
                </a:lnTo>
                <a:lnTo>
                  <a:pt x="4215" y="231"/>
                </a:lnTo>
                <a:lnTo>
                  <a:pt x="4215" y="230"/>
                </a:lnTo>
                <a:lnTo>
                  <a:pt x="4216" y="230"/>
                </a:lnTo>
                <a:lnTo>
                  <a:pt x="4216" y="229"/>
                </a:lnTo>
                <a:lnTo>
                  <a:pt x="4216" y="228"/>
                </a:lnTo>
                <a:lnTo>
                  <a:pt x="4217" y="229"/>
                </a:lnTo>
                <a:lnTo>
                  <a:pt x="4217" y="230"/>
                </a:lnTo>
                <a:lnTo>
                  <a:pt x="4217" y="231"/>
                </a:lnTo>
                <a:lnTo>
                  <a:pt x="4218" y="232"/>
                </a:lnTo>
                <a:lnTo>
                  <a:pt x="4218" y="233"/>
                </a:lnTo>
                <a:lnTo>
                  <a:pt x="4218" y="234"/>
                </a:lnTo>
                <a:lnTo>
                  <a:pt x="4218" y="236"/>
                </a:lnTo>
                <a:lnTo>
                  <a:pt x="4219" y="237"/>
                </a:lnTo>
                <a:lnTo>
                  <a:pt x="4219" y="238"/>
                </a:lnTo>
                <a:lnTo>
                  <a:pt x="4219" y="239"/>
                </a:lnTo>
                <a:lnTo>
                  <a:pt x="4221" y="239"/>
                </a:lnTo>
                <a:lnTo>
                  <a:pt x="4221" y="240"/>
                </a:lnTo>
                <a:lnTo>
                  <a:pt x="4221" y="241"/>
                </a:lnTo>
                <a:lnTo>
                  <a:pt x="4222" y="241"/>
                </a:lnTo>
                <a:lnTo>
                  <a:pt x="4222" y="242"/>
                </a:lnTo>
                <a:lnTo>
                  <a:pt x="4223" y="242"/>
                </a:lnTo>
                <a:lnTo>
                  <a:pt x="4223" y="244"/>
                </a:lnTo>
                <a:lnTo>
                  <a:pt x="4223" y="245"/>
                </a:lnTo>
                <a:lnTo>
                  <a:pt x="4224" y="246"/>
                </a:lnTo>
                <a:lnTo>
                  <a:pt x="4223" y="246"/>
                </a:lnTo>
                <a:lnTo>
                  <a:pt x="4224" y="247"/>
                </a:lnTo>
                <a:lnTo>
                  <a:pt x="4223" y="247"/>
                </a:lnTo>
                <a:lnTo>
                  <a:pt x="4222" y="246"/>
                </a:lnTo>
                <a:lnTo>
                  <a:pt x="4222" y="245"/>
                </a:lnTo>
                <a:lnTo>
                  <a:pt x="4221" y="242"/>
                </a:lnTo>
                <a:lnTo>
                  <a:pt x="4219" y="241"/>
                </a:lnTo>
                <a:lnTo>
                  <a:pt x="4219" y="240"/>
                </a:lnTo>
                <a:lnTo>
                  <a:pt x="4219" y="239"/>
                </a:lnTo>
                <a:lnTo>
                  <a:pt x="4218" y="239"/>
                </a:lnTo>
                <a:lnTo>
                  <a:pt x="4217" y="238"/>
                </a:lnTo>
                <a:lnTo>
                  <a:pt x="4217" y="237"/>
                </a:lnTo>
                <a:lnTo>
                  <a:pt x="4216" y="237"/>
                </a:lnTo>
                <a:lnTo>
                  <a:pt x="4216" y="236"/>
                </a:lnTo>
                <a:lnTo>
                  <a:pt x="4216" y="234"/>
                </a:lnTo>
                <a:lnTo>
                  <a:pt x="4215" y="234"/>
                </a:lnTo>
                <a:lnTo>
                  <a:pt x="4215" y="233"/>
                </a:lnTo>
                <a:lnTo>
                  <a:pt x="4214" y="233"/>
                </a:lnTo>
                <a:lnTo>
                  <a:pt x="4214" y="232"/>
                </a:lnTo>
                <a:lnTo>
                  <a:pt x="4214" y="233"/>
                </a:lnTo>
                <a:lnTo>
                  <a:pt x="4214" y="234"/>
                </a:lnTo>
                <a:lnTo>
                  <a:pt x="4214" y="236"/>
                </a:lnTo>
                <a:lnTo>
                  <a:pt x="4215" y="236"/>
                </a:lnTo>
                <a:lnTo>
                  <a:pt x="4214" y="236"/>
                </a:lnTo>
                <a:lnTo>
                  <a:pt x="4214" y="237"/>
                </a:lnTo>
                <a:lnTo>
                  <a:pt x="4214" y="238"/>
                </a:lnTo>
                <a:lnTo>
                  <a:pt x="4215" y="238"/>
                </a:lnTo>
                <a:lnTo>
                  <a:pt x="4216" y="239"/>
                </a:lnTo>
                <a:lnTo>
                  <a:pt x="4217" y="239"/>
                </a:lnTo>
                <a:lnTo>
                  <a:pt x="4217" y="240"/>
                </a:lnTo>
                <a:lnTo>
                  <a:pt x="4218" y="240"/>
                </a:lnTo>
                <a:lnTo>
                  <a:pt x="4218" y="241"/>
                </a:lnTo>
                <a:lnTo>
                  <a:pt x="4218" y="242"/>
                </a:lnTo>
                <a:lnTo>
                  <a:pt x="4217" y="244"/>
                </a:lnTo>
                <a:lnTo>
                  <a:pt x="4216" y="244"/>
                </a:lnTo>
                <a:lnTo>
                  <a:pt x="4216" y="245"/>
                </a:lnTo>
                <a:lnTo>
                  <a:pt x="4215" y="245"/>
                </a:lnTo>
                <a:lnTo>
                  <a:pt x="4216" y="245"/>
                </a:lnTo>
                <a:lnTo>
                  <a:pt x="4216" y="246"/>
                </a:lnTo>
                <a:lnTo>
                  <a:pt x="4217" y="246"/>
                </a:lnTo>
                <a:lnTo>
                  <a:pt x="4217" y="247"/>
                </a:lnTo>
                <a:lnTo>
                  <a:pt x="4217" y="248"/>
                </a:lnTo>
                <a:lnTo>
                  <a:pt x="4218" y="248"/>
                </a:lnTo>
                <a:lnTo>
                  <a:pt x="4218" y="249"/>
                </a:lnTo>
                <a:lnTo>
                  <a:pt x="4217" y="250"/>
                </a:lnTo>
                <a:lnTo>
                  <a:pt x="4217" y="251"/>
                </a:lnTo>
                <a:lnTo>
                  <a:pt x="4217" y="253"/>
                </a:lnTo>
                <a:lnTo>
                  <a:pt x="4218" y="254"/>
                </a:lnTo>
                <a:lnTo>
                  <a:pt x="4218" y="255"/>
                </a:lnTo>
                <a:lnTo>
                  <a:pt x="4218" y="256"/>
                </a:lnTo>
                <a:lnTo>
                  <a:pt x="4219" y="256"/>
                </a:lnTo>
                <a:lnTo>
                  <a:pt x="4219" y="257"/>
                </a:lnTo>
                <a:lnTo>
                  <a:pt x="4221" y="257"/>
                </a:lnTo>
                <a:lnTo>
                  <a:pt x="4221" y="258"/>
                </a:lnTo>
                <a:lnTo>
                  <a:pt x="4221" y="259"/>
                </a:lnTo>
                <a:lnTo>
                  <a:pt x="4221" y="261"/>
                </a:lnTo>
                <a:lnTo>
                  <a:pt x="4219" y="261"/>
                </a:lnTo>
                <a:lnTo>
                  <a:pt x="4219" y="262"/>
                </a:lnTo>
                <a:lnTo>
                  <a:pt x="4219" y="261"/>
                </a:lnTo>
                <a:lnTo>
                  <a:pt x="4221" y="261"/>
                </a:lnTo>
                <a:lnTo>
                  <a:pt x="4222" y="261"/>
                </a:lnTo>
                <a:lnTo>
                  <a:pt x="4222" y="259"/>
                </a:lnTo>
                <a:lnTo>
                  <a:pt x="4222" y="261"/>
                </a:lnTo>
                <a:lnTo>
                  <a:pt x="4223" y="261"/>
                </a:lnTo>
                <a:lnTo>
                  <a:pt x="4223" y="262"/>
                </a:lnTo>
                <a:lnTo>
                  <a:pt x="4223" y="263"/>
                </a:lnTo>
                <a:lnTo>
                  <a:pt x="4224" y="263"/>
                </a:lnTo>
                <a:lnTo>
                  <a:pt x="4225" y="263"/>
                </a:lnTo>
                <a:lnTo>
                  <a:pt x="4225" y="262"/>
                </a:lnTo>
                <a:lnTo>
                  <a:pt x="4225" y="263"/>
                </a:lnTo>
                <a:lnTo>
                  <a:pt x="4226" y="263"/>
                </a:lnTo>
                <a:lnTo>
                  <a:pt x="4226" y="262"/>
                </a:lnTo>
                <a:lnTo>
                  <a:pt x="4226" y="263"/>
                </a:lnTo>
                <a:lnTo>
                  <a:pt x="4226" y="264"/>
                </a:lnTo>
                <a:lnTo>
                  <a:pt x="4227" y="265"/>
                </a:lnTo>
                <a:lnTo>
                  <a:pt x="4226" y="265"/>
                </a:lnTo>
                <a:lnTo>
                  <a:pt x="4226" y="266"/>
                </a:lnTo>
                <a:lnTo>
                  <a:pt x="4225" y="266"/>
                </a:lnTo>
                <a:lnTo>
                  <a:pt x="4224" y="266"/>
                </a:lnTo>
                <a:lnTo>
                  <a:pt x="4225" y="266"/>
                </a:lnTo>
                <a:lnTo>
                  <a:pt x="4225" y="267"/>
                </a:lnTo>
                <a:lnTo>
                  <a:pt x="4226" y="267"/>
                </a:lnTo>
                <a:lnTo>
                  <a:pt x="4226" y="269"/>
                </a:lnTo>
                <a:lnTo>
                  <a:pt x="4226" y="270"/>
                </a:lnTo>
                <a:lnTo>
                  <a:pt x="4226" y="271"/>
                </a:lnTo>
                <a:lnTo>
                  <a:pt x="4226" y="272"/>
                </a:lnTo>
                <a:lnTo>
                  <a:pt x="4225" y="272"/>
                </a:lnTo>
                <a:lnTo>
                  <a:pt x="4225" y="273"/>
                </a:lnTo>
                <a:lnTo>
                  <a:pt x="4226" y="274"/>
                </a:lnTo>
                <a:lnTo>
                  <a:pt x="4226" y="275"/>
                </a:lnTo>
                <a:lnTo>
                  <a:pt x="4227" y="275"/>
                </a:lnTo>
                <a:lnTo>
                  <a:pt x="4227" y="276"/>
                </a:lnTo>
                <a:lnTo>
                  <a:pt x="4229" y="276"/>
                </a:lnTo>
                <a:lnTo>
                  <a:pt x="4230" y="276"/>
                </a:lnTo>
                <a:lnTo>
                  <a:pt x="4230" y="278"/>
                </a:lnTo>
                <a:lnTo>
                  <a:pt x="4231" y="278"/>
                </a:lnTo>
                <a:lnTo>
                  <a:pt x="4231" y="279"/>
                </a:lnTo>
                <a:lnTo>
                  <a:pt x="4231" y="280"/>
                </a:lnTo>
                <a:lnTo>
                  <a:pt x="4232" y="280"/>
                </a:lnTo>
                <a:lnTo>
                  <a:pt x="4232" y="281"/>
                </a:lnTo>
                <a:lnTo>
                  <a:pt x="4233" y="281"/>
                </a:lnTo>
                <a:lnTo>
                  <a:pt x="4232" y="281"/>
                </a:lnTo>
                <a:lnTo>
                  <a:pt x="4232" y="282"/>
                </a:lnTo>
                <a:lnTo>
                  <a:pt x="4232" y="283"/>
                </a:lnTo>
                <a:lnTo>
                  <a:pt x="4233" y="283"/>
                </a:lnTo>
                <a:lnTo>
                  <a:pt x="4234" y="283"/>
                </a:lnTo>
                <a:lnTo>
                  <a:pt x="4233" y="284"/>
                </a:lnTo>
                <a:lnTo>
                  <a:pt x="4233" y="286"/>
                </a:lnTo>
                <a:lnTo>
                  <a:pt x="4234" y="286"/>
                </a:lnTo>
                <a:lnTo>
                  <a:pt x="4234" y="287"/>
                </a:lnTo>
                <a:lnTo>
                  <a:pt x="4235" y="288"/>
                </a:lnTo>
                <a:lnTo>
                  <a:pt x="4234" y="288"/>
                </a:lnTo>
                <a:lnTo>
                  <a:pt x="4233" y="288"/>
                </a:lnTo>
                <a:lnTo>
                  <a:pt x="4234" y="288"/>
                </a:lnTo>
                <a:lnTo>
                  <a:pt x="4233" y="288"/>
                </a:lnTo>
                <a:lnTo>
                  <a:pt x="4233" y="287"/>
                </a:lnTo>
                <a:lnTo>
                  <a:pt x="4233" y="288"/>
                </a:lnTo>
                <a:lnTo>
                  <a:pt x="4234" y="289"/>
                </a:lnTo>
                <a:lnTo>
                  <a:pt x="4234" y="290"/>
                </a:lnTo>
                <a:lnTo>
                  <a:pt x="4235" y="290"/>
                </a:lnTo>
                <a:lnTo>
                  <a:pt x="4237" y="290"/>
                </a:lnTo>
                <a:lnTo>
                  <a:pt x="4238" y="291"/>
                </a:lnTo>
                <a:lnTo>
                  <a:pt x="4239" y="291"/>
                </a:lnTo>
                <a:lnTo>
                  <a:pt x="4239" y="292"/>
                </a:lnTo>
                <a:lnTo>
                  <a:pt x="4239" y="293"/>
                </a:lnTo>
                <a:lnTo>
                  <a:pt x="4238" y="293"/>
                </a:lnTo>
                <a:lnTo>
                  <a:pt x="4238" y="295"/>
                </a:lnTo>
                <a:lnTo>
                  <a:pt x="4238" y="293"/>
                </a:lnTo>
                <a:lnTo>
                  <a:pt x="4237" y="293"/>
                </a:lnTo>
                <a:lnTo>
                  <a:pt x="4235" y="293"/>
                </a:lnTo>
                <a:lnTo>
                  <a:pt x="4235" y="295"/>
                </a:lnTo>
                <a:lnTo>
                  <a:pt x="4237" y="293"/>
                </a:lnTo>
                <a:lnTo>
                  <a:pt x="4238" y="295"/>
                </a:lnTo>
                <a:lnTo>
                  <a:pt x="4237" y="296"/>
                </a:lnTo>
                <a:lnTo>
                  <a:pt x="4237" y="297"/>
                </a:lnTo>
                <a:lnTo>
                  <a:pt x="4237" y="298"/>
                </a:lnTo>
                <a:lnTo>
                  <a:pt x="4237" y="299"/>
                </a:lnTo>
                <a:lnTo>
                  <a:pt x="4237" y="300"/>
                </a:lnTo>
                <a:lnTo>
                  <a:pt x="4237" y="301"/>
                </a:lnTo>
                <a:lnTo>
                  <a:pt x="4237" y="303"/>
                </a:lnTo>
                <a:lnTo>
                  <a:pt x="4237" y="304"/>
                </a:lnTo>
                <a:lnTo>
                  <a:pt x="4238" y="305"/>
                </a:lnTo>
                <a:lnTo>
                  <a:pt x="4239" y="305"/>
                </a:lnTo>
                <a:lnTo>
                  <a:pt x="4239" y="306"/>
                </a:lnTo>
                <a:lnTo>
                  <a:pt x="4240" y="306"/>
                </a:lnTo>
                <a:lnTo>
                  <a:pt x="4240" y="307"/>
                </a:lnTo>
                <a:lnTo>
                  <a:pt x="4241" y="311"/>
                </a:lnTo>
                <a:lnTo>
                  <a:pt x="4241" y="312"/>
                </a:lnTo>
                <a:lnTo>
                  <a:pt x="4241" y="313"/>
                </a:lnTo>
                <a:lnTo>
                  <a:pt x="4242" y="313"/>
                </a:lnTo>
                <a:lnTo>
                  <a:pt x="4242" y="314"/>
                </a:lnTo>
                <a:lnTo>
                  <a:pt x="4243" y="314"/>
                </a:lnTo>
                <a:lnTo>
                  <a:pt x="4243" y="315"/>
                </a:lnTo>
                <a:lnTo>
                  <a:pt x="4243" y="316"/>
                </a:lnTo>
                <a:lnTo>
                  <a:pt x="4242" y="316"/>
                </a:lnTo>
                <a:lnTo>
                  <a:pt x="4241" y="316"/>
                </a:lnTo>
                <a:lnTo>
                  <a:pt x="4240" y="317"/>
                </a:lnTo>
                <a:lnTo>
                  <a:pt x="4240" y="318"/>
                </a:lnTo>
                <a:lnTo>
                  <a:pt x="4240" y="320"/>
                </a:lnTo>
                <a:lnTo>
                  <a:pt x="4241" y="320"/>
                </a:lnTo>
                <a:lnTo>
                  <a:pt x="4240" y="320"/>
                </a:lnTo>
                <a:lnTo>
                  <a:pt x="4239" y="320"/>
                </a:lnTo>
                <a:lnTo>
                  <a:pt x="4238" y="318"/>
                </a:lnTo>
                <a:lnTo>
                  <a:pt x="4237" y="317"/>
                </a:lnTo>
                <a:lnTo>
                  <a:pt x="4235" y="317"/>
                </a:lnTo>
                <a:lnTo>
                  <a:pt x="4234" y="316"/>
                </a:lnTo>
                <a:lnTo>
                  <a:pt x="4233" y="316"/>
                </a:lnTo>
                <a:lnTo>
                  <a:pt x="4233" y="315"/>
                </a:lnTo>
                <a:lnTo>
                  <a:pt x="4232" y="315"/>
                </a:lnTo>
                <a:lnTo>
                  <a:pt x="4232" y="314"/>
                </a:lnTo>
                <a:lnTo>
                  <a:pt x="4231" y="314"/>
                </a:lnTo>
                <a:lnTo>
                  <a:pt x="4231" y="313"/>
                </a:lnTo>
                <a:lnTo>
                  <a:pt x="4230" y="313"/>
                </a:lnTo>
                <a:lnTo>
                  <a:pt x="4229" y="313"/>
                </a:lnTo>
                <a:lnTo>
                  <a:pt x="4229" y="312"/>
                </a:lnTo>
                <a:lnTo>
                  <a:pt x="4227" y="311"/>
                </a:lnTo>
                <a:lnTo>
                  <a:pt x="4226" y="311"/>
                </a:lnTo>
                <a:lnTo>
                  <a:pt x="4225" y="311"/>
                </a:lnTo>
                <a:lnTo>
                  <a:pt x="4225" y="309"/>
                </a:lnTo>
                <a:lnTo>
                  <a:pt x="4224" y="309"/>
                </a:lnTo>
                <a:lnTo>
                  <a:pt x="4223" y="308"/>
                </a:lnTo>
                <a:lnTo>
                  <a:pt x="4222" y="307"/>
                </a:lnTo>
                <a:lnTo>
                  <a:pt x="4221" y="307"/>
                </a:lnTo>
                <a:lnTo>
                  <a:pt x="4221" y="306"/>
                </a:lnTo>
                <a:lnTo>
                  <a:pt x="4219" y="306"/>
                </a:lnTo>
                <a:lnTo>
                  <a:pt x="4219" y="305"/>
                </a:lnTo>
                <a:lnTo>
                  <a:pt x="4218" y="305"/>
                </a:lnTo>
                <a:lnTo>
                  <a:pt x="4218" y="304"/>
                </a:lnTo>
                <a:lnTo>
                  <a:pt x="4217" y="304"/>
                </a:lnTo>
                <a:lnTo>
                  <a:pt x="4216" y="303"/>
                </a:lnTo>
                <a:lnTo>
                  <a:pt x="4215" y="301"/>
                </a:lnTo>
                <a:lnTo>
                  <a:pt x="4215" y="300"/>
                </a:lnTo>
                <a:lnTo>
                  <a:pt x="4214" y="300"/>
                </a:lnTo>
                <a:lnTo>
                  <a:pt x="4214" y="299"/>
                </a:lnTo>
                <a:lnTo>
                  <a:pt x="4213" y="299"/>
                </a:lnTo>
                <a:lnTo>
                  <a:pt x="4213" y="298"/>
                </a:lnTo>
                <a:lnTo>
                  <a:pt x="4212" y="298"/>
                </a:lnTo>
                <a:lnTo>
                  <a:pt x="4212" y="297"/>
                </a:lnTo>
                <a:lnTo>
                  <a:pt x="4210" y="296"/>
                </a:lnTo>
                <a:lnTo>
                  <a:pt x="4210" y="295"/>
                </a:lnTo>
                <a:lnTo>
                  <a:pt x="4209" y="293"/>
                </a:lnTo>
                <a:lnTo>
                  <a:pt x="4209" y="292"/>
                </a:lnTo>
                <a:lnTo>
                  <a:pt x="4208" y="292"/>
                </a:lnTo>
                <a:lnTo>
                  <a:pt x="4208" y="291"/>
                </a:lnTo>
                <a:lnTo>
                  <a:pt x="4207" y="290"/>
                </a:lnTo>
                <a:lnTo>
                  <a:pt x="4207" y="289"/>
                </a:lnTo>
                <a:lnTo>
                  <a:pt x="4206" y="288"/>
                </a:lnTo>
                <a:lnTo>
                  <a:pt x="4206" y="287"/>
                </a:lnTo>
                <a:lnTo>
                  <a:pt x="4205" y="286"/>
                </a:lnTo>
                <a:lnTo>
                  <a:pt x="4205" y="284"/>
                </a:lnTo>
                <a:lnTo>
                  <a:pt x="4206" y="283"/>
                </a:lnTo>
                <a:lnTo>
                  <a:pt x="4206" y="282"/>
                </a:lnTo>
                <a:lnTo>
                  <a:pt x="4205" y="282"/>
                </a:lnTo>
                <a:lnTo>
                  <a:pt x="4205" y="281"/>
                </a:lnTo>
                <a:lnTo>
                  <a:pt x="4205" y="280"/>
                </a:lnTo>
                <a:lnTo>
                  <a:pt x="4205" y="279"/>
                </a:lnTo>
                <a:lnTo>
                  <a:pt x="4205" y="278"/>
                </a:lnTo>
                <a:lnTo>
                  <a:pt x="4206" y="276"/>
                </a:lnTo>
                <a:lnTo>
                  <a:pt x="4206" y="275"/>
                </a:lnTo>
                <a:lnTo>
                  <a:pt x="4206" y="274"/>
                </a:lnTo>
                <a:lnTo>
                  <a:pt x="4206" y="273"/>
                </a:lnTo>
                <a:lnTo>
                  <a:pt x="4207" y="272"/>
                </a:lnTo>
                <a:lnTo>
                  <a:pt x="4207" y="271"/>
                </a:lnTo>
                <a:lnTo>
                  <a:pt x="4206" y="271"/>
                </a:lnTo>
                <a:lnTo>
                  <a:pt x="4206" y="270"/>
                </a:lnTo>
                <a:lnTo>
                  <a:pt x="4207" y="270"/>
                </a:lnTo>
                <a:lnTo>
                  <a:pt x="4207" y="269"/>
                </a:lnTo>
                <a:lnTo>
                  <a:pt x="4207" y="267"/>
                </a:lnTo>
                <a:lnTo>
                  <a:pt x="4207" y="266"/>
                </a:lnTo>
                <a:lnTo>
                  <a:pt x="4207" y="265"/>
                </a:lnTo>
                <a:lnTo>
                  <a:pt x="4206" y="265"/>
                </a:lnTo>
                <a:lnTo>
                  <a:pt x="4206" y="264"/>
                </a:lnTo>
                <a:lnTo>
                  <a:pt x="4206" y="263"/>
                </a:lnTo>
                <a:lnTo>
                  <a:pt x="4205" y="263"/>
                </a:lnTo>
                <a:lnTo>
                  <a:pt x="4205" y="262"/>
                </a:lnTo>
                <a:lnTo>
                  <a:pt x="4204" y="261"/>
                </a:lnTo>
                <a:lnTo>
                  <a:pt x="4204" y="259"/>
                </a:lnTo>
                <a:lnTo>
                  <a:pt x="4202" y="259"/>
                </a:lnTo>
                <a:lnTo>
                  <a:pt x="4202" y="258"/>
                </a:lnTo>
                <a:lnTo>
                  <a:pt x="4202" y="257"/>
                </a:lnTo>
                <a:lnTo>
                  <a:pt x="4201" y="257"/>
                </a:lnTo>
                <a:lnTo>
                  <a:pt x="4202" y="256"/>
                </a:lnTo>
                <a:lnTo>
                  <a:pt x="4202" y="255"/>
                </a:lnTo>
                <a:lnTo>
                  <a:pt x="4201" y="255"/>
                </a:lnTo>
                <a:lnTo>
                  <a:pt x="4201" y="254"/>
                </a:lnTo>
                <a:lnTo>
                  <a:pt x="4201" y="253"/>
                </a:lnTo>
                <a:lnTo>
                  <a:pt x="4200" y="253"/>
                </a:lnTo>
                <a:lnTo>
                  <a:pt x="4200" y="251"/>
                </a:lnTo>
                <a:lnTo>
                  <a:pt x="4200" y="250"/>
                </a:lnTo>
                <a:lnTo>
                  <a:pt x="4199" y="249"/>
                </a:lnTo>
                <a:lnTo>
                  <a:pt x="4198" y="249"/>
                </a:lnTo>
                <a:lnTo>
                  <a:pt x="4198" y="248"/>
                </a:lnTo>
                <a:lnTo>
                  <a:pt x="4197" y="248"/>
                </a:lnTo>
                <a:lnTo>
                  <a:pt x="4197" y="247"/>
                </a:lnTo>
                <a:lnTo>
                  <a:pt x="4197" y="246"/>
                </a:lnTo>
                <a:lnTo>
                  <a:pt x="4196" y="246"/>
                </a:lnTo>
                <a:lnTo>
                  <a:pt x="4195" y="246"/>
                </a:lnTo>
                <a:lnTo>
                  <a:pt x="4193" y="245"/>
                </a:lnTo>
                <a:lnTo>
                  <a:pt x="4192" y="245"/>
                </a:lnTo>
                <a:lnTo>
                  <a:pt x="4193" y="244"/>
                </a:lnTo>
                <a:lnTo>
                  <a:pt x="4192" y="244"/>
                </a:lnTo>
                <a:lnTo>
                  <a:pt x="4192" y="242"/>
                </a:lnTo>
                <a:lnTo>
                  <a:pt x="4191" y="242"/>
                </a:lnTo>
                <a:lnTo>
                  <a:pt x="4190" y="242"/>
                </a:lnTo>
                <a:lnTo>
                  <a:pt x="4190" y="241"/>
                </a:lnTo>
                <a:lnTo>
                  <a:pt x="4190" y="240"/>
                </a:lnTo>
                <a:lnTo>
                  <a:pt x="4189" y="240"/>
                </a:lnTo>
                <a:lnTo>
                  <a:pt x="4188" y="239"/>
                </a:lnTo>
                <a:lnTo>
                  <a:pt x="4188" y="238"/>
                </a:lnTo>
                <a:lnTo>
                  <a:pt x="4189" y="238"/>
                </a:lnTo>
                <a:lnTo>
                  <a:pt x="4188" y="238"/>
                </a:lnTo>
                <a:lnTo>
                  <a:pt x="4189" y="238"/>
                </a:lnTo>
                <a:lnTo>
                  <a:pt x="4189" y="237"/>
                </a:lnTo>
                <a:lnTo>
                  <a:pt x="4189" y="236"/>
                </a:lnTo>
                <a:lnTo>
                  <a:pt x="4190" y="236"/>
                </a:lnTo>
                <a:lnTo>
                  <a:pt x="4189" y="236"/>
                </a:lnTo>
                <a:lnTo>
                  <a:pt x="4188" y="236"/>
                </a:lnTo>
                <a:lnTo>
                  <a:pt x="4188" y="237"/>
                </a:lnTo>
                <a:lnTo>
                  <a:pt x="4187" y="237"/>
                </a:lnTo>
                <a:lnTo>
                  <a:pt x="4187" y="236"/>
                </a:lnTo>
                <a:lnTo>
                  <a:pt x="4187" y="237"/>
                </a:lnTo>
                <a:lnTo>
                  <a:pt x="4185" y="237"/>
                </a:lnTo>
                <a:lnTo>
                  <a:pt x="4184" y="236"/>
                </a:lnTo>
                <a:lnTo>
                  <a:pt x="4183" y="234"/>
                </a:lnTo>
                <a:lnTo>
                  <a:pt x="4183" y="233"/>
                </a:lnTo>
                <a:lnTo>
                  <a:pt x="4183" y="232"/>
                </a:lnTo>
                <a:lnTo>
                  <a:pt x="4183" y="231"/>
                </a:lnTo>
                <a:lnTo>
                  <a:pt x="4184" y="230"/>
                </a:lnTo>
                <a:lnTo>
                  <a:pt x="4183" y="229"/>
                </a:lnTo>
                <a:lnTo>
                  <a:pt x="4182" y="229"/>
                </a:lnTo>
                <a:lnTo>
                  <a:pt x="4182" y="228"/>
                </a:lnTo>
                <a:lnTo>
                  <a:pt x="4182" y="226"/>
                </a:lnTo>
                <a:lnTo>
                  <a:pt x="4181" y="226"/>
                </a:lnTo>
                <a:lnTo>
                  <a:pt x="4181" y="225"/>
                </a:lnTo>
                <a:lnTo>
                  <a:pt x="4182" y="225"/>
                </a:lnTo>
                <a:lnTo>
                  <a:pt x="4181" y="225"/>
                </a:lnTo>
                <a:lnTo>
                  <a:pt x="4181" y="224"/>
                </a:lnTo>
                <a:lnTo>
                  <a:pt x="4181" y="223"/>
                </a:lnTo>
                <a:lnTo>
                  <a:pt x="4182" y="223"/>
                </a:lnTo>
                <a:lnTo>
                  <a:pt x="4182" y="222"/>
                </a:lnTo>
                <a:lnTo>
                  <a:pt x="4181" y="222"/>
                </a:lnTo>
                <a:lnTo>
                  <a:pt x="4181" y="221"/>
                </a:lnTo>
                <a:lnTo>
                  <a:pt x="4180" y="220"/>
                </a:lnTo>
                <a:lnTo>
                  <a:pt x="4180" y="219"/>
                </a:lnTo>
                <a:lnTo>
                  <a:pt x="4181" y="219"/>
                </a:lnTo>
                <a:lnTo>
                  <a:pt x="4181" y="220"/>
                </a:lnTo>
                <a:lnTo>
                  <a:pt x="4181" y="219"/>
                </a:lnTo>
                <a:lnTo>
                  <a:pt x="4182" y="217"/>
                </a:lnTo>
                <a:lnTo>
                  <a:pt x="4181" y="217"/>
                </a:lnTo>
                <a:lnTo>
                  <a:pt x="4181" y="219"/>
                </a:lnTo>
                <a:lnTo>
                  <a:pt x="4180" y="219"/>
                </a:lnTo>
                <a:lnTo>
                  <a:pt x="4180" y="217"/>
                </a:lnTo>
                <a:lnTo>
                  <a:pt x="4179" y="217"/>
                </a:lnTo>
                <a:lnTo>
                  <a:pt x="4179" y="216"/>
                </a:lnTo>
                <a:lnTo>
                  <a:pt x="4179" y="215"/>
                </a:lnTo>
                <a:lnTo>
                  <a:pt x="4178" y="215"/>
                </a:lnTo>
                <a:lnTo>
                  <a:pt x="4178" y="214"/>
                </a:lnTo>
                <a:lnTo>
                  <a:pt x="4179" y="214"/>
                </a:lnTo>
                <a:lnTo>
                  <a:pt x="4180" y="214"/>
                </a:lnTo>
                <a:lnTo>
                  <a:pt x="4180" y="213"/>
                </a:lnTo>
                <a:lnTo>
                  <a:pt x="4180" y="212"/>
                </a:lnTo>
                <a:lnTo>
                  <a:pt x="4181" y="212"/>
                </a:lnTo>
                <a:lnTo>
                  <a:pt x="4182" y="212"/>
                </a:lnTo>
                <a:lnTo>
                  <a:pt x="4183" y="213"/>
                </a:lnTo>
                <a:lnTo>
                  <a:pt x="4183" y="212"/>
                </a:lnTo>
                <a:lnTo>
                  <a:pt x="4182" y="212"/>
                </a:lnTo>
                <a:lnTo>
                  <a:pt x="4182" y="211"/>
                </a:lnTo>
                <a:lnTo>
                  <a:pt x="4181" y="211"/>
                </a:lnTo>
                <a:lnTo>
                  <a:pt x="4181" y="209"/>
                </a:lnTo>
                <a:lnTo>
                  <a:pt x="4180" y="211"/>
                </a:lnTo>
                <a:lnTo>
                  <a:pt x="4180" y="209"/>
                </a:lnTo>
                <a:lnTo>
                  <a:pt x="4180" y="211"/>
                </a:lnTo>
                <a:lnTo>
                  <a:pt x="4180" y="212"/>
                </a:lnTo>
                <a:lnTo>
                  <a:pt x="4179" y="212"/>
                </a:lnTo>
                <a:lnTo>
                  <a:pt x="4179" y="213"/>
                </a:lnTo>
                <a:lnTo>
                  <a:pt x="4180" y="213"/>
                </a:lnTo>
                <a:lnTo>
                  <a:pt x="4179" y="213"/>
                </a:lnTo>
                <a:lnTo>
                  <a:pt x="4178" y="213"/>
                </a:lnTo>
                <a:lnTo>
                  <a:pt x="4176" y="213"/>
                </a:lnTo>
                <a:lnTo>
                  <a:pt x="4175" y="213"/>
                </a:lnTo>
                <a:lnTo>
                  <a:pt x="4175" y="212"/>
                </a:lnTo>
                <a:lnTo>
                  <a:pt x="4174" y="212"/>
                </a:lnTo>
                <a:lnTo>
                  <a:pt x="4174" y="213"/>
                </a:lnTo>
                <a:lnTo>
                  <a:pt x="4174" y="212"/>
                </a:lnTo>
                <a:lnTo>
                  <a:pt x="4174" y="211"/>
                </a:lnTo>
                <a:lnTo>
                  <a:pt x="4173" y="211"/>
                </a:lnTo>
                <a:lnTo>
                  <a:pt x="4172" y="211"/>
                </a:lnTo>
                <a:lnTo>
                  <a:pt x="4171" y="211"/>
                </a:lnTo>
                <a:lnTo>
                  <a:pt x="4170" y="209"/>
                </a:lnTo>
                <a:lnTo>
                  <a:pt x="4170" y="208"/>
                </a:lnTo>
                <a:lnTo>
                  <a:pt x="4168" y="208"/>
                </a:lnTo>
                <a:lnTo>
                  <a:pt x="4168" y="207"/>
                </a:lnTo>
                <a:lnTo>
                  <a:pt x="4167" y="207"/>
                </a:lnTo>
                <a:lnTo>
                  <a:pt x="4166" y="206"/>
                </a:lnTo>
                <a:lnTo>
                  <a:pt x="4165" y="207"/>
                </a:lnTo>
                <a:lnTo>
                  <a:pt x="4165" y="206"/>
                </a:lnTo>
                <a:lnTo>
                  <a:pt x="4165" y="205"/>
                </a:lnTo>
                <a:lnTo>
                  <a:pt x="4165" y="204"/>
                </a:lnTo>
                <a:lnTo>
                  <a:pt x="4165" y="203"/>
                </a:lnTo>
                <a:lnTo>
                  <a:pt x="4165" y="202"/>
                </a:lnTo>
                <a:lnTo>
                  <a:pt x="4166" y="202"/>
                </a:lnTo>
                <a:lnTo>
                  <a:pt x="4166" y="200"/>
                </a:lnTo>
                <a:lnTo>
                  <a:pt x="4166" y="199"/>
                </a:lnTo>
                <a:lnTo>
                  <a:pt x="4167" y="199"/>
                </a:lnTo>
                <a:lnTo>
                  <a:pt x="4167" y="200"/>
                </a:lnTo>
                <a:lnTo>
                  <a:pt x="4167" y="199"/>
                </a:lnTo>
                <a:lnTo>
                  <a:pt x="4168" y="199"/>
                </a:lnTo>
                <a:lnTo>
                  <a:pt x="4170" y="198"/>
                </a:lnTo>
                <a:lnTo>
                  <a:pt x="4168" y="198"/>
                </a:lnTo>
                <a:lnTo>
                  <a:pt x="4170" y="197"/>
                </a:lnTo>
                <a:lnTo>
                  <a:pt x="4170" y="196"/>
                </a:lnTo>
                <a:lnTo>
                  <a:pt x="4170" y="195"/>
                </a:lnTo>
                <a:lnTo>
                  <a:pt x="4168" y="196"/>
                </a:lnTo>
                <a:lnTo>
                  <a:pt x="4168" y="197"/>
                </a:lnTo>
                <a:lnTo>
                  <a:pt x="4167" y="197"/>
                </a:lnTo>
                <a:lnTo>
                  <a:pt x="4167" y="198"/>
                </a:lnTo>
                <a:lnTo>
                  <a:pt x="4166" y="198"/>
                </a:lnTo>
                <a:lnTo>
                  <a:pt x="4165" y="199"/>
                </a:lnTo>
                <a:lnTo>
                  <a:pt x="4165" y="198"/>
                </a:lnTo>
                <a:lnTo>
                  <a:pt x="4165" y="199"/>
                </a:lnTo>
                <a:lnTo>
                  <a:pt x="4164" y="199"/>
                </a:lnTo>
                <a:lnTo>
                  <a:pt x="4163" y="200"/>
                </a:lnTo>
                <a:lnTo>
                  <a:pt x="4163" y="199"/>
                </a:lnTo>
                <a:lnTo>
                  <a:pt x="4163" y="200"/>
                </a:lnTo>
                <a:lnTo>
                  <a:pt x="4162" y="200"/>
                </a:lnTo>
                <a:lnTo>
                  <a:pt x="4162" y="202"/>
                </a:lnTo>
                <a:lnTo>
                  <a:pt x="4162" y="203"/>
                </a:lnTo>
                <a:lnTo>
                  <a:pt x="4163" y="203"/>
                </a:lnTo>
                <a:lnTo>
                  <a:pt x="4162" y="202"/>
                </a:lnTo>
                <a:lnTo>
                  <a:pt x="4162" y="200"/>
                </a:lnTo>
                <a:lnTo>
                  <a:pt x="4163" y="200"/>
                </a:lnTo>
                <a:lnTo>
                  <a:pt x="4164" y="200"/>
                </a:lnTo>
                <a:lnTo>
                  <a:pt x="4164" y="202"/>
                </a:lnTo>
                <a:lnTo>
                  <a:pt x="4163" y="202"/>
                </a:lnTo>
                <a:lnTo>
                  <a:pt x="4163" y="203"/>
                </a:lnTo>
                <a:lnTo>
                  <a:pt x="4164" y="203"/>
                </a:lnTo>
                <a:lnTo>
                  <a:pt x="4164" y="204"/>
                </a:lnTo>
                <a:lnTo>
                  <a:pt x="4163" y="205"/>
                </a:lnTo>
                <a:lnTo>
                  <a:pt x="4162" y="205"/>
                </a:lnTo>
                <a:lnTo>
                  <a:pt x="4160" y="205"/>
                </a:lnTo>
                <a:lnTo>
                  <a:pt x="4159" y="205"/>
                </a:lnTo>
                <a:lnTo>
                  <a:pt x="4159" y="204"/>
                </a:lnTo>
                <a:lnTo>
                  <a:pt x="4158" y="204"/>
                </a:lnTo>
                <a:lnTo>
                  <a:pt x="4158" y="203"/>
                </a:lnTo>
                <a:lnTo>
                  <a:pt x="4158" y="202"/>
                </a:lnTo>
                <a:lnTo>
                  <a:pt x="4158" y="200"/>
                </a:lnTo>
                <a:lnTo>
                  <a:pt x="4159" y="200"/>
                </a:lnTo>
                <a:lnTo>
                  <a:pt x="4160" y="200"/>
                </a:lnTo>
                <a:lnTo>
                  <a:pt x="4162" y="199"/>
                </a:lnTo>
                <a:lnTo>
                  <a:pt x="4163" y="199"/>
                </a:lnTo>
                <a:lnTo>
                  <a:pt x="4164" y="199"/>
                </a:lnTo>
                <a:lnTo>
                  <a:pt x="4164" y="198"/>
                </a:lnTo>
                <a:lnTo>
                  <a:pt x="4164" y="197"/>
                </a:lnTo>
                <a:lnTo>
                  <a:pt x="4165" y="197"/>
                </a:lnTo>
                <a:lnTo>
                  <a:pt x="4165" y="196"/>
                </a:lnTo>
                <a:lnTo>
                  <a:pt x="4166" y="195"/>
                </a:lnTo>
                <a:lnTo>
                  <a:pt x="4165" y="195"/>
                </a:lnTo>
                <a:lnTo>
                  <a:pt x="4165" y="194"/>
                </a:lnTo>
                <a:lnTo>
                  <a:pt x="4165" y="192"/>
                </a:lnTo>
                <a:lnTo>
                  <a:pt x="4165" y="191"/>
                </a:lnTo>
                <a:lnTo>
                  <a:pt x="4165" y="190"/>
                </a:lnTo>
                <a:lnTo>
                  <a:pt x="4166" y="189"/>
                </a:lnTo>
                <a:lnTo>
                  <a:pt x="4166" y="190"/>
                </a:lnTo>
                <a:lnTo>
                  <a:pt x="4167" y="190"/>
                </a:lnTo>
                <a:lnTo>
                  <a:pt x="4167" y="189"/>
                </a:lnTo>
                <a:lnTo>
                  <a:pt x="4168" y="189"/>
                </a:lnTo>
                <a:lnTo>
                  <a:pt x="4168" y="188"/>
                </a:lnTo>
                <a:lnTo>
                  <a:pt x="4170" y="188"/>
                </a:lnTo>
                <a:lnTo>
                  <a:pt x="4170" y="187"/>
                </a:lnTo>
                <a:lnTo>
                  <a:pt x="4171" y="187"/>
                </a:lnTo>
                <a:lnTo>
                  <a:pt x="4172" y="187"/>
                </a:lnTo>
                <a:lnTo>
                  <a:pt x="4173" y="186"/>
                </a:lnTo>
                <a:lnTo>
                  <a:pt x="4172" y="186"/>
                </a:lnTo>
                <a:lnTo>
                  <a:pt x="4171" y="186"/>
                </a:lnTo>
                <a:lnTo>
                  <a:pt x="4170" y="186"/>
                </a:lnTo>
                <a:lnTo>
                  <a:pt x="4170" y="184"/>
                </a:lnTo>
                <a:lnTo>
                  <a:pt x="4170" y="183"/>
                </a:lnTo>
                <a:lnTo>
                  <a:pt x="4168" y="182"/>
                </a:lnTo>
                <a:lnTo>
                  <a:pt x="4170" y="181"/>
                </a:lnTo>
                <a:lnTo>
                  <a:pt x="4170" y="180"/>
                </a:lnTo>
                <a:lnTo>
                  <a:pt x="4168" y="180"/>
                </a:lnTo>
                <a:lnTo>
                  <a:pt x="4167" y="180"/>
                </a:lnTo>
                <a:lnTo>
                  <a:pt x="4168" y="180"/>
                </a:lnTo>
                <a:lnTo>
                  <a:pt x="4168" y="181"/>
                </a:lnTo>
                <a:lnTo>
                  <a:pt x="4168" y="182"/>
                </a:lnTo>
                <a:lnTo>
                  <a:pt x="4168" y="183"/>
                </a:lnTo>
                <a:lnTo>
                  <a:pt x="4168" y="184"/>
                </a:lnTo>
                <a:lnTo>
                  <a:pt x="4168" y="186"/>
                </a:lnTo>
                <a:lnTo>
                  <a:pt x="4168" y="187"/>
                </a:lnTo>
                <a:lnTo>
                  <a:pt x="4167" y="187"/>
                </a:lnTo>
                <a:lnTo>
                  <a:pt x="4167" y="188"/>
                </a:lnTo>
                <a:lnTo>
                  <a:pt x="4166" y="188"/>
                </a:lnTo>
                <a:lnTo>
                  <a:pt x="4165" y="188"/>
                </a:lnTo>
                <a:lnTo>
                  <a:pt x="4165" y="187"/>
                </a:lnTo>
                <a:lnTo>
                  <a:pt x="4164" y="187"/>
                </a:lnTo>
                <a:lnTo>
                  <a:pt x="4163" y="187"/>
                </a:lnTo>
                <a:lnTo>
                  <a:pt x="4163" y="186"/>
                </a:lnTo>
                <a:lnTo>
                  <a:pt x="4162" y="186"/>
                </a:lnTo>
                <a:lnTo>
                  <a:pt x="4162" y="184"/>
                </a:lnTo>
                <a:lnTo>
                  <a:pt x="4160" y="184"/>
                </a:lnTo>
                <a:lnTo>
                  <a:pt x="4159" y="184"/>
                </a:lnTo>
                <a:lnTo>
                  <a:pt x="4158" y="186"/>
                </a:lnTo>
                <a:lnTo>
                  <a:pt x="4157" y="186"/>
                </a:lnTo>
                <a:lnTo>
                  <a:pt x="4157" y="184"/>
                </a:lnTo>
                <a:lnTo>
                  <a:pt x="4156" y="184"/>
                </a:lnTo>
                <a:lnTo>
                  <a:pt x="4156" y="183"/>
                </a:lnTo>
                <a:lnTo>
                  <a:pt x="4156" y="182"/>
                </a:lnTo>
                <a:lnTo>
                  <a:pt x="4155" y="182"/>
                </a:lnTo>
                <a:lnTo>
                  <a:pt x="4155" y="181"/>
                </a:lnTo>
                <a:lnTo>
                  <a:pt x="4155" y="180"/>
                </a:lnTo>
                <a:lnTo>
                  <a:pt x="4156" y="180"/>
                </a:lnTo>
                <a:lnTo>
                  <a:pt x="4155" y="180"/>
                </a:lnTo>
                <a:lnTo>
                  <a:pt x="4155" y="179"/>
                </a:lnTo>
                <a:lnTo>
                  <a:pt x="4156" y="178"/>
                </a:lnTo>
                <a:lnTo>
                  <a:pt x="4156" y="177"/>
                </a:lnTo>
                <a:lnTo>
                  <a:pt x="4157" y="177"/>
                </a:lnTo>
                <a:lnTo>
                  <a:pt x="4156" y="177"/>
                </a:lnTo>
                <a:lnTo>
                  <a:pt x="4157" y="175"/>
                </a:lnTo>
                <a:lnTo>
                  <a:pt x="4156" y="175"/>
                </a:lnTo>
                <a:lnTo>
                  <a:pt x="4156" y="173"/>
                </a:lnTo>
                <a:lnTo>
                  <a:pt x="4155" y="173"/>
                </a:lnTo>
                <a:lnTo>
                  <a:pt x="4155" y="172"/>
                </a:lnTo>
                <a:lnTo>
                  <a:pt x="4154" y="172"/>
                </a:lnTo>
                <a:lnTo>
                  <a:pt x="4154" y="171"/>
                </a:lnTo>
                <a:lnTo>
                  <a:pt x="4155" y="171"/>
                </a:lnTo>
                <a:lnTo>
                  <a:pt x="4154" y="171"/>
                </a:lnTo>
                <a:lnTo>
                  <a:pt x="4154" y="170"/>
                </a:lnTo>
                <a:lnTo>
                  <a:pt x="4154" y="169"/>
                </a:lnTo>
                <a:lnTo>
                  <a:pt x="4155" y="167"/>
                </a:lnTo>
                <a:lnTo>
                  <a:pt x="4155" y="166"/>
                </a:lnTo>
                <a:lnTo>
                  <a:pt x="4156" y="166"/>
                </a:lnTo>
                <a:lnTo>
                  <a:pt x="4157" y="165"/>
                </a:lnTo>
                <a:lnTo>
                  <a:pt x="4158" y="165"/>
                </a:lnTo>
                <a:lnTo>
                  <a:pt x="4157" y="165"/>
                </a:lnTo>
                <a:lnTo>
                  <a:pt x="4156" y="165"/>
                </a:lnTo>
                <a:lnTo>
                  <a:pt x="4155" y="165"/>
                </a:lnTo>
                <a:lnTo>
                  <a:pt x="4154" y="166"/>
                </a:lnTo>
                <a:lnTo>
                  <a:pt x="4153" y="165"/>
                </a:lnTo>
                <a:lnTo>
                  <a:pt x="4154" y="165"/>
                </a:lnTo>
                <a:lnTo>
                  <a:pt x="4153" y="164"/>
                </a:lnTo>
                <a:lnTo>
                  <a:pt x="4154" y="164"/>
                </a:lnTo>
                <a:lnTo>
                  <a:pt x="4153" y="163"/>
                </a:lnTo>
                <a:lnTo>
                  <a:pt x="4153" y="162"/>
                </a:lnTo>
                <a:lnTo>
                  <a:pt x="4151" y="162"/>
                </a:lnTo>
                <a:lnTo>
                  <a:pt x="4151" y="161"/>
                </a:lnTo>
                <a:lnTo>
                  <a:pt x="4150" y="159"/>
                </a:lnTo>
                <a:lnTo>
                  <a:pt x="4151" y="159"/>
                </a:lnTo>
                <a:lnTo>
                  <a:pt x="4153" y="159"/>
                </a:lnTo>
                <a:lnTo>
                  <a:pt x="4153" y="161"/>
                </a:lnTo>
                <a:lnTo>
                  <a:pt x="4153" y="159"/>
                </a:lnTo>
                <a:lnTo>
                  <a:pt x="4154" y="159"/>
                </a:lnTo>
                <a:lnTo>
                  <a:pt x="4155" y="159"/>
                </a:lnTo>
                <a:lnTo>
                  <a:pt x="4155" y="158"/>
                </a:lnTo>
                <a:lnTo>
                  <a:pt x="4154" y="158"/>
                </a:lnTo>
                <a:lnTo>
                  <a:pt x="4154" y="159"/>
                </a:lnTo>
                <a:lnTo>
                  <a:pt x="4154" y="158"/>
                </a:lnTo>
                <a:lnTo>
                  <a:pt x="4153" y="158"/>
                </a:lnTo>
                <a:lnTo>
                  <a:pt x="4150" y="159"/>
                </a:lnTo>
                <a:lnTo>
                  <a:pt x="4150" y="161"/>
                </a:lnTo>
                <a:lnTo>
                  <a:pt x="4150" y="162"/>
                </a:lnTo>
                <a:lnTo>
                  <a:pt x="4150" y="163"/>
                </a:lnTo>
                <a:lnTo>
                  <a:pt x="4150" y="164"/>
                </a:lnTo>
                <a:lnTo>
                  <a:pt x="4151" y="164"/>
                </a:lnTo>
                <a:lnTo>
                  <a:pt x="4151" y="165"/>
                </a:lnTo>
                <a:lnTo>
                  <a:pt x="4150" y="165"/>
                </a:lnTo>
                <a:lnTo>
                  <a:pt x="4151" y="165"/>
                </a:lnTo>
                <a:lnTo>
                  <a:pt x="4151" y="166"/>
                </a:lnTo>
                <a:lnTo>
                  <a:pt x="4151" y="167"/>
                </a:lnTo>
                <a:lnTo>
                  <a:pt x="4151" y="169"/>
                </a:lnTo>
                <a:lnTo>
                  <a:pt x="4151" y="170"/>
                </a:lnTo>
                <a:lnTo>
                  <a:pt x="4151" y="171"/>
                </a:lnTo>
                <a:lnTo>
                  <a:pt x="4150" y="171"/>
                </a:lnTo>
                <a:lnTo>
                  <a:pt x="4149" y="171"/>
                </a:lnTo>
                <a:lnTo>
                  <a:pt x="4148" y="171"/>
                </a:lnTo>
                <a:lnTo>
                  <a:pt x="4147" y="172"/>
                </a:lnTo>
                <a:lnTo>
                  <a:pt x="4146" y="172"/>
                </a:lnTo>
                <a:lnTo>
                  <a:pt x="4145" y="172"/>
                </a:lnTo>
                <a:lnTo>
                  <a:pt x="4143" y="172"/>
                </a:lnTo>
                <a:lnTo>
                  <a:pt x="4143" y="171"/>
                </a:lnTo>
                <a:lnTo>
                  <a:pt x="4142" y="170"/>
                </a:lnTo>
                <a:lnTo>
                  <a:pt x="4142" y="171"/>
                </a:lnTo>
                <a:lnTo>
                  <a:pt x="4141" y="171"/>
                </a:lnTo>
                <a:lnTo>
                  <a:pt x="4140" y="171"/>
                </a:lnTo>
                <a:lnTo>
                  <a:pt x="4140" y="170"/>
                </a:lnTo>
                <a:lnTo>
                  <a:pt x="4140" y="169"/>
                </a:lnTo>
                <a:lnTo>
                  <a:pt x="4139" y="169"/>
                </a:lnTo>
                <a:lnTo>
                  <a:pt x="4140" y="167"/>
                </a:lnTo>
                <a:lnTo>
                  <a:pt x="4139" y="166"/>
                </a:lnTo>
                <a:lnTo>
                  <a:pt x="4139" y="165"/>
                </a:lnTo>
                <a:lnTo>
                  <a:pt x="4139" y="164"/>
                </a:lnTo>
                <a:lnTo>
                  <a:pt x="4139" y="163"/>
                </a:lnTo>
                <a:lnTo>
                  <a:pt x="4138" y="163"/>
                </a:lnTo>
                <a:lnTo>
                  <a:pt x="4137" y="162"/>
                </a:lnTo>
                <a:lnTo>
                  <a:pt x="4136" y="161"/>
                </a:lnTo>
                <a:lnTo>
                  <a:pt x="4134" y="161"/>
                </a:lnTo>
                <a:lnTo>
                  <a:pt x="4133" y="161"/>
                </a:lnTo>
                <a:lnTo>
                  <a:pt x="4132" y="161"/>
                </a:lnTo>
                <a:lnTo>
                  <a:pt x="4132" y="162"/>
                </a:lnTo>
                <a:lnTo>
                  <a:pt x="4131" y="162"/>
                </a:lnTo>
                <a:lnTo>
                  <a:pt x="4131" y="161"/>
                </a:lnTo>
                <a:lnTo>
                  <a:pt x="4131" y="159"/>
                </a:lnTo>
                <a:lnTo>
                  <a:pt x="4130" y="159"/>
                </a:lnTo>
                <a:lnTo>
                  <a:pt x="4130" y="158"/>
                </a:lnTo>
                <a:lnTo>
                  <a:pt x="4130" y="157"/>
                </a:lnTo>
                <a:lnTo>
                  <a:pt x="4131" y="156"/>
                </a:lnTo>
                <a:lnTo>
                  <a:pt x="4131" y="155"/>
                </a:lnTo>
                <a:lnTo>
                  <a:pt x="4131" y="153"/>
                </a:lnTo>
                <a:lnTo>
                  <a:pt x="4131" y="152"/>
                </a:lnTo>
                <a:lnTo>
                  <a:pt x="4130" y="150"/>
                </a:lnTo>
                <a:lnTo>
                  <a:pt x="4129" y="150"/>
                </a:lnTo>
                <a:lnTo>
                  <a:pt x="4128" y="150"/>
                </a:lnTo>
                <a:lnTo>
                  <a:pt x="4126" y="150"/>
                </a:lnTo>
                <a:lnTo>
                  <a:pt x="4125" y="150"/>
                </a:lnTo>
                <a:lnTo>
                  <a:pt x="4125" y="152"/>
                </a:lnTo>
                <a:lnTo>
                  <a:pt x="4125" y="150"/>
                </a:lnTo>
                <a:lnTo>
                  <a:pt x="4125" y="149"/>
                </a:lnTo>
                <a:lnTo>
                  <a:pt x="4124" y="148"/>
                </a:lnTo>
                <a:lnTo>
                  <a:pt x="4123" y="147"/>
                </a:lnTo>
                <a:lnTo>
                  <a:pt x="4122" y="147"/>
                </a:lnTo>
                <a:lnTo>
                  <a:pt x="4122" y="146"/>
                </a:lnTo>
                <a:lnTo>
                  <a:pt x="4121" y="145"/>
                </a:lnTo>
                <a:lnTo>
                  <a:pt x="4120" y="145"/>
                </a:lnTo>
                <a:lnTo>
                  <a:pt x="4119" y="145"/>
                </a:lnTo>
                <a:lnTo>
                  <a:pt x="4117" y="145"/>
                </a:lnTo>
                <a:lnTo>
                  <a:pt x="4116" y="144"/>
                </a:lnTo>
                <a:lnTo>
                  <a:pt x="4116" y="142"/>
                </a:lnTo>
                <a:lnTo>
                  <a:pt x="4116" y="141"/>
                </a:lnTo>
                <a:lnTo>
                  <a:pt x="4115" y="141"/>
                </a:lnTo>
                <a:lnTo>
                  <a:pt x="4115" y="142"/>
                </a:lnTo>
                <a:lnTo>
                  <a:pt x="4115" y="144"/>
                </a:lnTo>
                <a:lnTo>
                  <a:pt x="4116" y="144"/>
                </a:lnTo>
                <a:lnTo>
                  <a:pt x="4117" y="145"/>
                </a:lnTo>
                <a:lnTo>
                  <a:pt x="4119" y="145"/>
                </a:lnTo>
                <a:lnTo>
                  <a:pt x="4120" y="145"/>
                </a:lnTo>
                <a:lnTo>
                  <a:pt x="4121" y="146"/>
                </a:lnTo>
                <a:lnTo>
                  <a:pt x="4121" y="147"/>
                </a:lnTo>
                <a:lnTo>
                  <a:pt x="4122" y="147"/>
                </a:lnTo>
                <a:lnTo>
                  <a:pt x="4122" y="148"/>
                </a:lnTo>
                <a:lnTo>
                  <a:pt x="4123" y="148"/>
                </a:lnTo>
                <a:lnTo>
                  <a:pt x="4123" y="149"/>
                </a:lnTo>
                <a:lnTo>
                  <a:pt x="4124" y="149"/>
                </a:lnTo>
                <a:lnTo>
                  <a:pt x="4124" y="150"/>
                </a:lnTo>
                <a:lnTo>
                  <a:pt x="4124" y="152"/>
                </a:lnTo>
                <a:lnTo>
                  <a:pt x="4123" y="152"/>
                </a:lnTo>
                <a:lnTo>
                  <a:pt x="4122" y="152"/>
                </a:lnTo>
                <a:lnTo>
                  <a:pt x="4122" y="153"/>
                </a:lnTo>
                <a:lnTo>
                  <a:pt x="4121" y="153"/>
                </a:lnTo>
                <a:lnTo>
                  <a:pt x="4122" y="154"/>
                </a:lnTo>
                <a:lnTo>
                  <a:pt x="4121" y="154"/>
                </a:lnTo>
                <a:lnTo>
                  <a:pt x="4122" y="154"/>
                </a:lnTo>
                <a:lnTo>
                  <a:pt x="4122" y="155"/>
                </a:lnTo>
                <a:lnTo>
                  <a:pt x="4123" y="155"/>
                </a:lnTo>
                <a:lnTo>
                  <a:pt x="4124" y="155"/>
                </a:lnTo>
                <a:lnTo>
                  <a:pt x="4125" y="155"/>
                </a:lnTo>
                <a:lnTo>
                  <a:pt x="4125" y="154"/>
                </a:lnTo>
                <a:lnTo>
                  <a:pt x="4126" y="154"/>
                </a:lnTo>
                <a:lnTo>
                  <a:pt x="4128" y="154"/>
                </a:lnTo>
                <a:lnTo>
                  <a:pt x="4126" y="154"/>
                </a:lnTo>
                <a:lnTo>
                  <a:pt x="4126" y="153"/>
                </a:lnTo>
                <a:lnTo>
                  <a:pt x="4126" y="152"/>
                </a:lnTo>
                <a:lnTo>
                  <a:pt x="4128" y="152"/>
                </a:lnTo>
                <a:lnTo>
                  <a:pt x="4129" y="152"/>
                </a:lnTo>
                <a:lnTo>
                  <a:pt x="4130" y="152"/>
                </a:lnTo>
                <a:lnTo>
                  <a:pt x="4130" y="153"/>
                </a:lnTo>
                <a:lnTo>
                  <a:pt x="4130" y="154"/>
                </a:lnTo>
                <a:lnTo>
                  <a:pt x="4130" y="155"/>
                </a:lnTo>
                <a:lnTo>
                  <a:pt x="4129" y="156"/>
                </a:lnTo>
                <a:lnTo>
                  <a:pt x="4129" y="157"/>
                </a:lnTo>
                <a:lnTo>
                  <a:pt x="4128" y="157"/>
                </a:lnTo>
                <a:lnTo>
                  <a:pt x="4128" y="158"/>
                </a:lnTo>
                <a:lnTo>
                  <a:pt x="4126" y="159"/>
                </a:lnTo>
                <a:lnTo>
                  <a:pt x="4128" y="159"/>
                </a:lnTo>
                <a:lnTo>
                  <a:pt x="4126" y="159"/>
                </a:lnTo>
                <a:lnTo>
                  <a:pt x="4128" y="159"/>
                </a:lnTo>
                <a:lnTo>
                  <a:pt x="4129" y="159"/>
                </a:lnTo>
                <a:lnTo>
                  <a:pt x="4129" y="161"/>
                </a:lnTo>
                <a:lnTo>
                  <a:pt x="4129" y="162"/>
                </a:lnTo>
                <a:lnTo>
                  <a:pt x="4130" y="163"/>
                </a:lnTo>
                <a:lnTo>
                  <a:pt x="4130" y="164"/>
                </a:lnTo>
                <a:lnTo>
                  <a:pt x="4130" y="165"/>
                </a:lnTo>
                <a:lnTo>
                  <a:pt x="4131" y="164"/>
                </a:lnTo>
                <a:lnTo>
                  <a:pt x="4131" y="163"/>
                </a:lnTo>
                <a:lnTo>
                  <a:pt x="4132" y="163"/>
                </a:lnTo>
                <a:lnTo>
                  <a:pt x="4133" y="163"/>
                </a:lnTo>
                <a:lnTo>
                  <a:pt x="4134" y="162"/>
                </a:lnTo>
                <a:lnTo>
                  <a:pt x="4134" y="163"/>
                </a:lnTo>
                <a:lnTo>
                  <a:pt x="4136" y="163"/>
                </a:lnTo>
                <a:lnTo>
                  <a:pt x="4136" y="164"/>
                </a:lnTo>
                <a:lnTo>
                  <a:pt x="4136" y="165"/>
                </a:lnTo>
                <a:lnTo>
                  <a:pt x="4134" y="165"/>
                </a:lnTo>
                <a:lnTo>
                  <a:pt x="4136" y="165"/>
                </a:lnTo>
                <a:lnTo>
                  <a:pt x="4137" y="166"/>
                </a:lnTo>
                <a:lnTo>
                  <a:pt x="4137" y="165"/>
                </a:lnTo>
                <a:lnTo>
                  <a:pt x="4137" y="166"/>
                </a:lnTo>
                <a:lnTo>
                  <a:pt x="4137" y="167"/>
                </a:lnTo>
                <a:lnTo>
                  <a:pt x="4136" y="167"/>
                </a:lnTo>
                <a:lnTo>
                  <a:pt x="4134" y="167"/>
                </a:lnTo>
                <a:lnTo>
                  <a:pt x="4134" y="169"/>
                </a:lnTo>
                <a:lnTo>
                  <a:pt x="4133" y="169"/>
                </a:lnTo>
                <a:lnTo>
                  <a:pt x="4133" y="170"/>
                </a:lnTo>
                <a:lnTo>
                  <a:pt x="4132" y="170"/>
                </a:lnTo>
                <a:lnTo>
                  <a:pt x="4132" y="171"/>
                </a:lnTo>
                <a:lnTo>
                  <a:pt x="4131" y="171"/>
                </a:lnTo>
                <a:lnTo>
                  <a:pt x="4131" y="172"/>
                </a:lnTo>
                <a:lnTo>
                  <a:pt x="4130" y="172"/>
                </a:lnTo>
                <a:lnTo>
                  <a:pt x="4130" y="171"/>
                </a:lnTo>
                <a:lnTo>
                  <a:pt x="4129" y="171"/>
                </a:lnTo>
                <a:lnTo>
                  <a:pt x="4130" y="171"/>
                </a:lnTo>
                <a:lnTo>
                  <a:pt x="4130" y="172"/>
                </a:lnTo>
                <a:lnTo>
                  <a:pt x="4131" y="172"/>
                </a:lnTo>
                <a:lnTo>
                  <a:pt x="4131" y="171"/>
                </a:lnTo>
                <a:lnTo>
                  <a:pt x="4132" y="171"/>
                </a:lnTo>
                <a:lnTo>
                  <a:pt x="4132" y="170"/>
                </a:lnTo>
                <a:lnTo>
                  <a:pt x="4133" y="170"/>
                </a:lnTo>
                <a:lnTo>
                  <a:pt x="4133" y="169"/>
                </a:lnTo>
                <a:lnTo>
                  <a:pt x="4133" y="170"/>
                </a:lnTo>
                <a:lnTo>
                  <a:pt x="4134" y="170"/>
                </a:lnTo>
                <a:lnTo>
                  <a:pt x="4136" y="170"/>
                </a:lnTo>
                <a:lnTo>
                  <a:pt x="4136" y="169"/>
                </a:lnTo>
                <a:lnTo>
                  <a:pt x="4136" y="170"/>
                </a:lnTo>
                <a:lnTo>
                  <a:pt x="4136" y="171"/>
                </a:lnTo>
                <a:lnTo>
                  <a:pt x="4136" y="172"/>
                </a:lnTo>
                <a:lnTo>
                  <a:pt x="4137" y="172"/>
                </a:lnTo>
                <a:lnTo>
                  <a:pt x="4137" y="173"/>
                </a:lnTo>
                <a:lnTo>
                  <a:pt x="4138" y="173"/>
                </a:lnTo>
                <a:lnTo>
                  <a:pt x="4137" y="173"/>
                </a:lnTo>
                <a:lnTo>
                  <a:pt x="4137" y="174"/>
                </a:lnTo>
                <a:lnTo>
                  <a:pt x="4136" y="174"/>
                </a:lnTo>
                <a:lnTo>
                  <a:pt x="4136" y="175"/>
                </a:lnTo>
                <a:lnTo>
                  <a:pt x="4137" y="175"/>
                </a:lnTo>
                <a:lnTo>
                  <a:pt x="4137" y="174"/>
                </a:lnTo>
                <a:lnTo>
                  <a:pt x="4137" y="175"/>
                </a:lnTo>
                <a:lnTo>
                  <a:pt x="4138" y="175"/>
                </a:lnTo>
                <a:lnTo>
                  <a:pt x="4139" y="175"/>
                </a:lnTo>
                <a:lnTo>
                  <a:pt x="4140" y="175"/>
                </a:lnTo>
                <a:lnTo>
                  <a:pt x="4141" y="175"/>
                </a:lnTo>
                <a:lnTo>
                  <a:pt x="4142" y="175"/>
                </a:lnTo>
                <a:lnTo>
                  <a:pt x="4143" y="177"/>
                </a:lnTo>
                <a:lnTo>
                  <a:pt x="4143" y="175"/>
                </a:lnTo>
                <a:lnTo>
                  <a:pt x="4145" y="175"/>
                </a:lnTo>
                <a:lnTo>
                  <a:pt x="4146" y="175"/>
                </a:lnTo>
                <a:lnTo>
                  <a:pt x="4147" y="175"/>
                </a:lnTo>
                <a:lnTo>
                  <a:pt x="4148" y="174"/>
                </a:lnTo>
                <a:lnTo>
                  <a:pt x="4149" y="174"/>
                </a:lnTo>
                <a:lnTo>
                  <a:pt x="4149" y="175"/>
                </a:lnTo>
                <a:lnTo>
                  <a:pt x="4149" y="177"/>
                </a:lnTo>
                <a:lnTo>
                  <a:pt x="4149" y="175"/>
                </a:lnTo>
                <a:lnTo>
                  <a:pt x="4150" y="175"/>
                </a:lnTo>
                <a:lnTo>
                  <a:pt x="4150" y="177"/>
                </a:lnTo>
                <a:lnTo>
                  <a:pt x="4150" y="175"/>
                </a:lnTo>
                <a:lnTo>
                  <a:pt x="4150" y="174"/>
                </a:lnTo>
                <a:lnTo>
                  <a:pt x="4151" y="175"/>
                </a:lnTo>
                <a:lnTo>
                  <a:pt x="4151" y="177"/>
                </a:lnTo>
                <a:lnTo>
                  <a:pt x="4153" y="177"/>
                </a:lnTo>
                <a:lnTo>
                  <a:pt x="4153" y="178"/>
                </a:lnTo>
                <a:lnTo>
                  <a:pt x="4151" y="178"/>
                </a:lnTo>
                <a:lnTo>
                  <a:pt x="4150" y="178"/>
                </a:lnTo>
                <a:lnTo>
                  <a:pt x="4149" y="178"/>
                </a:lnTo>
                <a:lnTo>
                  <a:pt x="4149" y="179"/>
                </a:lnTo>
                <a:lnTo>
                  <a:pt x="4148" y="179"/>
                </a:lnTo>
                <a:lnTo>
                  <a:pt x="4147" y="179"/>
                </a:lnTo>
                <a:lnTo>
                  <a:pt x="4146" y="179"/>
                </a:lnTo>
                <a:lnTo>
                  <a:pt x="4145" y="179"/>
                </a:lnTo>
                <a:lnTo>
                  <a:pt x="4143" y="179"/>
                </a:lnTo>
                <a:lnTo>
                  <a:pt x="4143" y="180"/>
                </a:lnTo>
                <a:lnTo>
                  <a:pt x="4142" y="180"/>
                </a:lnTo>
                <a:lnTo>
                  <a:pt x="4142" y="181"/>
                </a:lnTo>
                <a:lnTo>
                  <a:pt x="4141" y="182"/>
                </a:lnTo>
                <a:lnTo>
                  <a:pt x="4140" y="183"/>
                </a:lnTo>
                <a:lnTo>
                  <a:pt x="4140" y="184"/>
                </a:lnTo>
                <a:lnTo>
                  <a:pt x="4141" y="184"/>
                </a:lnTo>
                <a:lnTo>
                  <a:pt x="4141" y="183"/>
                </a:lnTo>
                <a:lnTo>
                  <a:pt x="4142" y="182"/>
                </a:lnTo>
                <a:lnTo>
                  <a:pt x="4143" y="182"/>
                </a:lnTo>
                <a:lnTo>
                  <a:pt x="4145" y="182"/>
                </a:lnTo>
                <a:lnTo>
                  <a:pt x="4145" y="181"/>
                </a:lnTo>
                <a:lnTo>
                  <a:pt x="4146" y="180"/>
                </a:lnTo>
                <a:lnTo>
                  <a:pt x="4146" y="181"/>
                </a:lnTo>
                <a:lnTo>
                  <a:pt x="4146" y="180"/>
                </a:lnTo>
                <a:lnTo>
                  <a:pt x="4147" y="180"/>
                </a:lnTo>
                <a:lnTo>
                  <a:pt x="4148" y="180"/>
                </a:lnTo>
                <a:lnTo>
                  <a:pt x="4148" y="181"/>
                </a:lnTo>
                <a:lnTo>
                  <a:pt x="4149" y="181"/>
                </a:lnTo>
                <a:lnTo>
                  <a:pt x="4149" y="180"/>
                </a:lnTo>
                <a:lnTo>
                  <a:pt x="4150" y="180"/>
                </a:lnTo>
                <a:lnTo>
                  <a:pt x="4150" y="181"/>
                </a:lnTo>
                <a:lnTo>
                  <a:pt x="4150" y="180"/>
                </a:lnTo>
                <a:lnTo>
                  <a:pt x="4150" y="179"/>
                </a:lnTo>
                <a:lnTo>
                  <a:pt x="4151" y="179"/>
                </a:lnTo>
                <a:lnTo>
                  <a:pt x="4153" y="180"/>
                </a:lnTo>
                <a:lnTo>
                  <a:pt x="4151" y="180"/>
                </a:lnTo>
                <a:lnTo>
                  <a:pt x="4151" y="181"/>
                </a:lnTo>
                <a:lnTo>
                  <a:pt x="4151" y="182"/>
                </a:lnTo>
                <a:lnTo>
                  <a:pt x="4153" y="182"/>
                </a:lnTo>
                <a:lnTo>
                  <a:pt x="4151" y="183"/>
                </a:lnTo>
                <a:lnTo>
                  <a:pt x="4151" y="184"/>
                </a:lnTo>
                <a:lnTo>
                  <a:pt x="4153" y="184"/>
                </a:lnTo>
                <a:lnTo>
                  <a:pt x="4153" y="186"/>
                </a:lnTo>
                <a:lnTo>
                  <a:pt x="4153" y="187"/>
                </a:lnTo>
                <a:lnTo>
                  <a:pt x="4154" y="187"/>
                </a:lnTo>
                <a:lnTo>
                  <a:pt x="4154" y="188"/>
                </a:lnTo>
                <a:lnTo>
                  <a:pt x="4154" y="187"/>
                </a:lnTo>
                <a:lnTo>
                  <a:pt x="4155" y="188"/>
                </a:lnTo>
                <a:lnTo>
                  <a:pt x="4155" y="187"/>
                </a:lnTo>
                <a:lnTo>
                  <a:pt x="4155" y="188"/>
                </a:lnTo>
                <a:lnTo>
                  <a:pt x="4156" y="188"/>
                </a:lnTo>
                <a:lnTo>
                  <a:pt x="4157" y="188"/>
                </a:lnTo>
                <a:lnTo>
                  <a:pt x="4158" y="188"/>
                </a:lnTo>
                <a:lnTo>
                  <a:pt x="4159" y="188"/>
                </a:lnTo>
                <a:lnTo>
                  <a:pt x="4159" y="187"/>
                </a:lnTo>
                <a:lnTo>
                  <a:pt x="4160" y="187"/>
                </a:lnTo>
                <a:lnTo>
                  <a:pt x="4162" y="187"/>
                </a:lnTo>
                <a:lnTo>
                  <a:pt x="4163" y="188"/>
                </a:lnTo>
                <a:lnTo>
                  <a:pt x="4164" y="188"/>
                </a:lnTo>
                <a:lnTo>
                  <a:pt x="4163" y="188"/>
                </a:lnTo>
                <a:lnTo>
                  <a:pt x="4163" y="189"/>
                </a:lnTo>
                <a:lnTo>
                  <a:pt x="4163" y="190"/>
                </a:lnTo>
                <a:lnTo>
                  <a:pt x="4163" y="191"/>
                </a:lnTo>
                <a:lnTo>
                  <a:pt x="4162" y="191"/>
                </a:lnTo>
                <a:lnTo>
                  <a:pt x="4163" y="191"/>
                </a:lnTo>
                <a:lnTo>
                  <a:pt x="4163" y="192"/>
                </a:lnTo>
                <a:lnTo>
                  <a:pt x="4163" y="194"/>
                </a:lnTo>
                <a:lnTo>
                  <a:pt x="4162" y="195"/>
                </a:lnTo>
                <a:lnTo>
                  <a:pt x="4160" y="195"/>
                </a:lnTo>
                <a:lnTo>
                  <a:pt x="4159" y="195"/>
                </a:lnTo>
                <a:lnTo>
                  <a:pt x="4158" y="195"/>
                </a:lnTo>
                <a:lnTo>
                  <a:pt x="4159" y="195"/>
                </a:lnTo>
                <a:lnTo>
                  <a:pt x="4158" y="195"/>
                </a:lnTo>
                <a:lnTo>
                  <a:pt x="4157" y="195"/>
                </a:lnTo>
                <a:lnTo>
                  <a:pt x="4157" y="194"/>
                </a:lnTo>
                <a:lnTo>
                  <a:pt x="4156" y="194"/>
                </a:lnTo>
                <a:lnTo>
                  <a:pt x="4155" y="194"/>
                </a:lnTo>
                <a:lnTo>
                  <a:pt x="4156" y="195"/>
                </a:lnTo>
                <a:lnTo>
                  <a:pt x="4156" y="194"/>
                </a:lnTo>
                <a:lnTo>
                  <a:pt x="4156" y="195"/>
                </a:lnTo>
                <a:lnTo>
                  <a:pt x="4156" y="196"/>
                </a:lnTo>
                <a:lnTo>
                  <a:pt x="4156" y="197"/>
                </a:lnTo>
                <a:lnTo>
                  <a:pt x="4156" y="198"/>
                </a:lnTo>
                <a:lnTo>
                  <a:pt x="4155" y="198"/>
                </a:lnTo>
                <a:lnTo>
                  <a:pt x="4155" y="199"/>
                </a:lnTo>
                <a:lnTo>
                  <a:pt x="4155" y="200"/>
                </a:lnTo>
                <a:lnTo>
                  <a:pt x="4154" y="200"/>
                </a:lnTo>
                <a:lnTo>
                  <a:pt x="4154" y="199"/>
                </a:lnTo>
                <a:lnTo>
                  <a:pt x="4153" y="199"/>
                </a:lnTo>
                <a:lnTo>
                  <a:pt x="4154" y="200"/>
                </a:lnTo>
                <a:lnTo>
                  <a:pt x="4154" y="202"/>
                </a:lnTo>
                <a:lnTo>
                  <a:pt x="4155" y="203"/>
                </a:lnTo>
                <a:lnTo>
                  <a:pt x="4155" y="204"/>
                </a:lnTo>
                <a:lnTo>
                  <a:pt x="4155" y="205"/>
                </a:lnTo>
                <a:lnTo>
                  <a:pt x="4155" y="206"/>
                </a:lnTo>
                <a:lnTo>
                  <a:pt x="4155" y="207"/>
                </a:lnTo>
                <a:lnTo>
                  <a:pt x="4156" y="207"/>
                </a:lnTo>
                <a:lnTo>
                  <a:pt x="4156" y="208"/>
                </a:lnTo>
                <a:lnTo>
                  <a:pt x="4157" y="208"/>
                </a:lnTo>
                <a:lnTo>
                  <a:pt x="4158" y="208"/>
                </a:lnTo>
                <a:lnTo>
                  <a:pt x="4158" y="209"/>
                </a:lnTo>
                <a:lnTo>
                  <a:pt x="4157" y="211"/>
                </a:lnTo>
                <a:lnTo>
                  <a:pt x="4158" y="211"/>
                </a:lnTo>
                <a:lnTo>
                  <a:pt x="4158" y="212"/>
                </a:lnTo>
                <a:lnTo>
                  <a:pt x="4157" y="212"/>
                </a:lnTo>
                <a:lnTo>
                  <a:pt x="4156" y="213"/>
                </a:lnTo>
                <a:lnTo>
                  <a:pt x="4156" y="212"/>
                </a:lnTo>
                <a:lnTo>
                  <a:pt x="4156" y="211"/>
                </a:lnTo>
                <a:lnTo>
                  <a:pt x="4155" y="211"/>
                </a:lnTo>
                <a:lnTo>
                  <a:pt x="4156" y="211"/>
                </a:lnTo>
                <a:lnTo>
                  <a:pt x="4156" y="212"/>
                </a:lnTo>
                <a:lnTo>
                  <a:pt x="4155" y="212"/>
                </a:lnTo>
                <a:lnTo>
                  <a:pt x="4155" y="213"/>
                </a:lnTo>
                <a:lnTo>
                  <a:pt x="4154" y="213"/>
                </a:lnTo>
                <a:lnTo>
                  <a:pt x="4155" y="213"/>
                </a:lnTo>
                <a:lnTo>
                  <a:pt x="4155" y="212"/>
                </a:lnTo>
                <a:lnTo>
                  <a:pt x="4156" y="212"/>
                </a:lnTo>
                <a:lnTo>
                  <a:pt x="4156" y="213"/>
                </a:lnTo>
                <a:lnTo>
                  <a:pt x="4157" y="213"/>
                </a:lnTo>
                <a:lnTo>
                  <a:pt x="4157" y="214"/>
                </a:lnTo>
                <a:lnTo>
                  <a:pt x="4158" y="214"/>
                </a:lnTo>
                <a:lnTo>
                  <a:pt x="4158" y="213"/>
                </a:lnTo>
                <a:lnTo>
                  <a:pt x="4159" y="213"/>
                </a:lnTo>
                <a:lnTo>
                  <a:pt x="4160" y="213"/>
                </a:lnTo>
                <a:lnTo>
                  <a:pt x="4159" y="213"/>
                </a:lnTo>
                <a:lnTo>
                  <a:pt x="4159" y="212"/>
                </a:lnTo>
                <a:lnTo>
                  <a:pt x="4159" y="211"/>
                </a:lnTo>
                <a:lnTo>
                  <a:pt x="4160" y="211"/>
                </a:lnTo>
                <a:lnTo>
                  <a:pt x="4160" y="212"/>
                </a:lnTo>
                <a:lnTo>
                  <a:pt x="4160" y="213"/>
                </a:lnTo>
                <a:lnTo>
                  <a:pt x="4160" y="214"/>
                </a:lnTo>
                <a:lnTo>
                  <a:pt x="4160" y="215"/>
                </a:lnTo>
                <a:lnTo>
                  <a:pt x="4162" y="216"/>
                </a:lnTo>
                <a:lnTo>
                  <a:pt x="4163" y="217"/>
                </a:lnTo>
                <a:lnTo>
                  <a:pt x="4163" y="219"/>
                </a:lnTo>
                <a:lnTo>
                  <a:pt x="4164" y="219"/>
                </a:lnTo>
                <a:lnTo>
                  <a:pt x="4164" y="220"/>
                </a:lnTo>
                <a:lnTo>
                  <a:pt x="4164" y="222"/>
                </a:lnTo>
                <a:lnTo>
                  <a:pt x="4165" y="224"/>
                </a:lnTo>
                <a:lnTo>
                  <a:pt x="4165" y="225"/>
                </a:lnTo>
                <a:lnTo>
                  <a:pt x="4164" y="226"/>
                </a:lnTo>
                <a:lnTo>
                  <a:pt x="4164" y="228"/>
                </a:lnTo>
                <a:lnTo>
                  <a:pt x="4164" y="229"/>
                </a:lnTo>
                <a:lnTo>
                  <a:pt x="4164" y="230"/>
                </a:lnTo>
                <a:lnTo>
                  <a:pt x="4164" y="231"/>
                </a:lnTo>
                <a:lnTo>
                  <a:pt x="4164" y="232"/>
                </a:lnTo>
                <a:lnTo>
                  <a:pt x="4163" y="233"/>
                </a:lnTo>
                <a:lnTo>
                  <a:pt x="4163" y="234"/>
                </a:lnTo>
                <a:lnTo>
                  <a:pt x="4163" y="236"/>
                </a:lnTo>
                <a:lnTo>
                  <a:pt x="4162" y="238"/>
                </a:lnTo>
                <a:lnTo>
                  <a:pt x="4162" y="239"/>
                </a:lnTo>
                <a:lnTo>
                  <a:pt x="4160" y="239"/>
                </a:lnTo>
                <a:lnTo>
                  <a:pt x="4160" y="238"/>
                </a:lnTo>
                <a:lnTo>
                  <a:pt x="4160" y="239"/>
                </a:lnTo>
                <a:lnTo>
                  <a:pt x="4159" y="239"/>
                </a:lnTo>
                <a:lnTo>
                  <a:pt x="4159" y="240"/>
                </a:lnTo>
                <a:lnTo>
                  <a:pt x="4158" y="240"/>
                </a:lnTo>
                <a:lnTo>
                  <a:pt x="4158" y="239"/>
                </a:lnTo>
                <a:lnTo>
                  <a:pt x="4157" y="238"/>
                </a:lnTo>
                <a:lnTo>
                  <a:pt x="4157" y="237"/>
                </a:lnTo>
                <a:lnTo>
                  <a:pt x="4156" y="237"/>
                </a:lnTo>
                <a:lnTo>
                  <a:pt x="4156" y="236"/>
                </a:lnTo>
                <a:lnTo>
                  <a:pt x="4157" y="236"/>
                </a:lnTo>
                <a:lnTo>
                  <a:pt x="4156" y="234"/>
                </a:lnTo>
                <a:lnTo>
                  <a:pt x="4156" y="233"/>
                </a:lnTo>
                <a:lnTo>
                  <a:pt x="4155" y="233"/>
                </a:lnTo>
                <a:lnTo>
                  <a:pt x="4155" y="232"/>
                </a:lnTo>
                <a:lnTo>
                  <a:pt x="4154" y="232"/>
                </a:lnTo>
                <a:lnTo>
                  <a:pt x="4153" y="232"/>
                </a:lnTo>
                <a:lnTo>
                  <a:pt x="4153" y="233"/>
                </a:lnTo>
                <a:lnTo>
                  <a:pt x="4151" y="233"/>
                </a:lnTo>
                <a:lnTo>
                  <a:pt x="4151" y="234"/>
                </a:lnTo>
                <a:lnTo>
                  <a:pt x="4151" y="236"/>
                </a:lnTo>
                <a:lnTo>
                  <a:pt x="4150" y="236"/>
                </a:lnTo>
                <a:lnTo>
                  <a:pt x="4150" y="234"/>
                </a:lnTo>
                <a:lnTo>
                  <a:pt x="4150" y="233"/>
                </a:lnTo>
                <a:lnTo>
                  <a:pt x="4149" y="233"/>
                </a:lnTo>
                <a:lnTo>
                  <a:pt x="4149" y="232"/>
                </a:lnTo>
                <a:lnTo>
                  <a:pt x="4150" y="232"/>
                </a:lnTo>
                <a:lnTo>
                  <a:pt x="4149" y="231"/>
                </a:lnTo>
                <a:lnTo>
                  <a:pt x="4149" y="230"/>
                </a:lnTo>
                <a:lnTo>
                  <a:pt x="4148" y="230"/>
                </a:lnTo>
                <a:lnTo>
                  <a:pt x="4148" y="229"/>
                </a:lnTo>
                <a:lnTo>
                  <a:pt x="4147" y="229"/>
                </a:lnTo>
                <a:lnTo>
                  <a:pt x="4147" y="230"/>
                </a:lnTo>
                <a:lnTo>
                  <a:pt x="4148" y="230"/>
                </a:lnTo>
                <a:lnTo>
                  <a:pt x="4147" y="230"/>
                </a:lnTo>
                <a:lnTo>
                  <a:pt x="4148" y="231"/>
                </a:lnTo>
                <a:lnTo>
                  <a:pt x="4147" y="231"/>
                </a:lnTo>
                <a:lnTo>
                  <a:pt x="4148" y="232"/>
                </a:lnTo>
                <a:lnTo>
                  <a:pt x="4147" y="233"/>
                </a:lnTo>
                <a:lnTo>
                  <a:pt x="4146" y="236"/>
                </a:lnTo>
                <a:lnTo>
                  <a:pt x="4145" y="237"/>
                </a:lnTo>
                <a:lnTo>
                  <a:pt x="4145" y="238"/>
                </a:lnTo>
                <a:lnTo>
                  <a:pt x="4145" y="239"/>
                </a:lnTo>
                <a:lnTo>
                  <a:pt x="4143" y="239"/>
                </a:lnTo>
                <a:lnTo>
                  <a:pt x="4142" y="239"/>
                </a:lnTo>
                <a:lnTo>
                  <a:pt x="4142" y="238"/>
                </a:lnTo>
                <a:lnTo>
                  <a:pt x="4142" y="239"/>
                </a:lnTo>
                <a:lnTo>
                  <a:pt x="4142" y="240"/>
                </a:lnTo>
                <a:lnTo>
                  <a:pt x="4143" y="240"/>
                </a:lnTo>
                <a:lnTo>
                  <a:pt x="4145" y="239"/>
                </a:lnTo>
                <a:lnTo>
                  <a:pt x="4145" y="240"/>
                </a:lnTo>
                <a:lnTo>
                  <a:pt x="4146" y="239"/>
                </a:lnTo>
                <a:lnTo>
                  <a:pt x="4145" y="239"/>
                </a:lnTo>
                <a:lnTo>
                  <a:pt x="4146" y="239"/>
                </a:lnTo>
                <a:lnTo>
                  <a:pt x="4146" y="238"/>
                </a:lnTo>
                <a:lnTo>
                  <a:pt x="4147" y="237"/>
                </a:lnTo>
                <a:lnTo>
                  <a:pt x="4147" y="236"/>
                </a:lnTo>
                <a:lnTo>
                  <a:pt x="4148" y="236"/>
                </a:lnTo>
                <a:lnTo>
                  <a:pt x="4148" y="234"/>
                </a:lnTo>
                <a:lnTo>
                  <a:pt x="4149" y="234"/>
                </a:lnTo>
                <a:lnTo>
                  <a:pt x="4150" y="236"/>
                </a:lnTo>
                <a:lnTo>
                  <a:pt x="4151" y="236"/>
                </a:lnTo>
                <a:lnTo>
                  <a:pt x="4151" y="237"/>
                </a:lnTo>
                <a:lnTo>
                  <a:pt x="4151" y="236"/>
                </a:lnTo>
                <a:lnTo>
                  <a:pt x="4153" y="236"/>
                </a:lnTo>
                <a:lnTo>
                  <a:pt x="4153" y="234"/>
                </a:lnTo>
                <a:lnTo>
                  <a:pt x="4154" y="234"/>
                </a:lnTo>
                <a:lnTo>
                  <a:pt x="4154" y="233"/>
                </a:lnTo>
                <a:lnTo>
                  <a:pt x="4155" y="234"/>
                </a:lnTo>
                <a:lnTo>
                  <a:pt x="4156" y="236"/>
                </a:lnTo>
                <a:lnTo>
                  <a:pt x="4156" y="237"/>
                </a:lnTo>
                <a:lnTo>
                  <a:pt x="4156" y="238"/>
                </a:lnTo>
                <a:lnTo>
                  <a:pt x="4156" y="239"/>
                </a:lnTo>
                <a:lnTo>
                  <a:pt x="4157" y="239"/>
                </a:lnTo>
                <a:lnTo>
                  <a:pt x="4157" y="240"/>
                </a:lnTo>
                <a:lnTo>
                  <a:pt x="4157" y="241"/>
                </a:lnTo>
                <a:lnTo>
                  <a:pt x="4158" y="241"/>
                </a:lnTo>
                <a:lnTo>
                  <a:pt x="4158" y="240"/>
                </a:lnTo>
                <a:lnTo>
                  <a:pt x="4158" y="241"/>
                </a:lnTo>
                <a:lnTo>
                  <a:pt x="4159" y="241"/>
                </a:lnTo>
                <a:lnTo>
                  <a:pt x="4159" y="242"/>
                </a:lnTo>
                <a:lnTo>
                  <a:pt x="4160" y="242"/>
                </a:lnTo>
                <a:lnTo>
                  <a:pt x="4160" y="244"/>
                </a:lnTo>
                <a:lnTo>
                  <a:pt x="4162" y="244"/>
                </a:lnTo>
                <a:lnTo>
                  <a:pt x="4162" y="245"/>
                </a:lnTo>
                <a:lnTo>
                  <a:pt x="4162" y="246"/>
                </a:lnTo>
                <a:lnTo>
                  <a:pt x="4162" y="247"/>
                </a:lnTo>
                <a:lnTo>
                  <a:pt x="4160" y="247"/>
                </a:lnTo>
                <a:lnTo>
                  <a:pt x="4162" y="247"/>
                </a:lnTo>
                <a:lnTo>
                  <a:pt x="4162" y="248"/>
                </a:lnTo>
                <a:lnTo>
                  <a:pt x="4162" y="247"/>
                </a:lnTo>
                <a:lnTo>
                  <a:pt x="4163" y="247"/>
                </a:lnTo>
                <a:lnTo>
                  <a:pt x="4162" y="247"/>
                </a:lnTo>
                <a:lnTo>
                  <a:pt x="4162" y="246"/>
                </a:lnTo>
                <a:lnTo>
                  <a:pt x="4163" y="246"/>
                </a:lnTo>
                <a:lnTo>
                  <a:pt x="4164" y="246"/>
                </a:lnTo>
                <a:lnTo>
                  <a:pt x="4164" y="245"/>
                </a:lnTo>
                <a:lnTo>
                  <a:pt x="4164" y="246"/>
                </a:lnTo>
                <a:lnTo>
                  <a:pt x="4165" y="246"/>
                </a:lnTo>
                <a:lnTo>
                  <a:pt x="4165" y="247"/>
                </a:lnTo>
                <a:lnTo>
                  <a:pt x="4166" y="247"/>
                </a:lnTo>
                <a:lnTo>
                  <a:pt x="4166" y="248"/>
                </a:lnTo>
                <a:lnTo>
                  <a:pt x="4167" y="248"/>
                </a:lnTo>
                <a:lnTo>
                  <a:pt x="4167" y="249"/>
                </a:lnTo>
                <a:lnTo>
                  <a:pt x="4167" y="250"/>
                </a:lnTo>
                <a:lnTo>
                  <a:pt x="4167" y="251"/>
                </a:lnTo>
                <a:lnTo>
                  <a:pt x="4167" y="253"/>
                </a:lnTo>
                <a:lnTo>
                  <a:pt x="4168" y="253"/>
                </a:lnTo>
                <a:lnTo>
                  <a:pt x="4168" y="254"/>
                </a:lnTo>
                <a:lnTo>
                  <a:pt x="4170" y="254"/>
                </a:lnTo>
                <a:lnTo>
                  <a:pt x="4170" y="253"/>
                </a:lnTo>
                <a:lnTo>
                  <a:pt x="4170" y="254"/>
                </a:lnTo>
                <a:lnTo>
                  <a:pt x="4171" y="255"/>
                </a:lnTo>
                <a:lnTo>
                  <a:pt x="4172" y="255"/>
                </a:lnTo>
                <a:lnTo>
                  <a:pt x="4172" y="256"/>
                </a:lnTo>
                <a:lnTo>
                  <a:pt x="4173" y="256"/>
                </a:lnTo>
                <a:lnTo>
                  <a:pt x="4173" y="255"/>
                </a:lnTo>
                <a:lnTo>
                  <a:pt x="4173" y="256"/>
                </a:lnTo>
                <a:lnTo>
                  <a:pt x="4174" y="256"/>
                </a:lnTo>
                <a:lnTo>
                  <a:pt x="4175" y="256"/>
                </a:lnTo>
                <a:lnTo>
                  <a:pt x="4175" y="257"/>
                </a:lnTo>
                <a:lnTo>
                  <a:pt x="4178" y="257"/>
                </a:lnTo>
                <a:lnTo>
                  <a:pt x="4179" y="257"/>
                </a:lnTo>
                <a:lnTo>
                  <a:pt x="4180" y="257"/>
                </a:lnTo>
                <a:lnTo>
                  <a:pt x="4180" y="258"/>
                </a:lnTo>
                <a:lnTo>
                  <a:pt x="4181" y="258"/>
                </a:lnTo>
                <a:lnTo>
                  <a:pt x="4181" y="259"/>
                </a:lnTo>
                <a:lnTo>
                  <a:pt x="4182" y="259"/>
                </a:lnTo>
                <a:lnTo>
                  <a:pt x="4182" y="261"/>
                </a:lnTo>
                <a:lnTo>
                  <a:pt x="4183" y="262"/>
                </a:lnTo>
                <a:lnTo>
                  <a:pt x="4183" y="263"/>
                </a:lnTo>
                <a:lnTo>
                  <a:pt x="4182" y="263"/>
                </a:lnTo>
                <a:lnTo>
                  <a:pt x="4181" y="263"/>
                </a:lnTo>
                <a:lnTo>
                  <a:pt x="4179" y="263"/>
                </a:lnTo>
                <a:lnTo>
                  <a:pt x="4178" y="263"/>
                </a:lnTo>
                <a:lnTo>
                  <a:pt x="4176" y="263"/>
                </a:lnTo>
                <a:lnTo>
                  <a:pt x="4175" y="263"/>
                </a:lnTo>
                <a:lnTo>
                  <a:pt x="4174" y="263"/>
                </a:lnTo>
                <a:lnTo>
                  <a:pt x="4173" y="262"/>
                </a:lnTo>
                <a:lnTo>
                  <a:pt x="4172" y="262"/>
                </a:lnTo>
                <a:lnTo>
                  <a:pt x="4171" y="262"/>
                </a:lnTo>
                <a:lnTo>
                  <a:pt x="4170" y="262"/>
                </a:lnTo>
                <a:lnTo>
                  <a:pt x="4168" y="261"/>
                </a:lnTo>
                <a:lnTo>
                  <a:pt x="4167" y="261"/>
                </a:lnTo>
                <a:lnTo>
                  <a:pt x="4166" y="261"/>
                </a:lnTo>
                <a:lnTo>
                  <a:pt x="4164" y="259"/>
                </a:lnTo>
                <a:lnTo>
                  <a:pt x="4163" y="259"/>
                </a:lnTo>
                <a:lnTo>
                  <a:pt x="4162" y="259"/>
                </a:lnTo>
                <a:lnTo>
                  <a:pt x="4160" y="259"/>
                </a:lnTo>
                <a:lnTo>
                  <a:pt x="4160" y="258"/>
                </a:lnTo>
                <a:lnTo>
                  <a:pt x="4159" y="258"/>
                </a:lnTo>
                <a:lnTo>
                  <a:pt x="4158" y="258"/>
                </a:lnTo>
                <a:lnTo>
                  <a:pt x="4157" y="258"/>
                </a:lnTo>
                <a:lnTo>
                  <a:pt x="4156" y="257"/>
                </a:lnTo>
                <a:lnTo>
                  <a:pt x="4155" y="258"/>
                </a:lnTo>
                <a:lnTo>
                  <a:pt x="4154" y="257"/>
                </a:lnTo>
                <a:lnTo>
                  <a:pt x="4153" y="257"/>
                </a:lnTo>
                <a:lnTo>
                  <a:pt x="4151" y="257"/>
                </a:lnTo>
                <a:lnTo>
                  <a:pt x="4150" y="257"/>
                </a:lnTo>
                <a:lnTo>
                  <a:pt x="4149" y="256"/>
                </a:lnTo>
                <a:lnTo>
                  <a:pt x="4148" y="256"/>
                </a:lnTo>
                <a:lnTo>
                  <a:pt x="4147" y="256"/>
                </a:lnTo>
                <a:lnTo>
                  <a:pt x="4146" y="255"/>
                </a:lnTo>
                <a:lnTo>
                  <a:pt x="4145" y="255"/>
                </a:lnTo>
                <a:lnTo>
                  <a:pt x="4142" y="255"/>
                </a:lnTo>
                <a:lnTo>
                  <a:pt x="4141" y="254"/>
                </a:lnTo>
                <a:lnTo>
                  <a:pt x="4140" y="254"/>
                </a:lnTo>
                <a:lnTo>
                  <a:pt x="4140" y="253"/>
                </a:lnTo>
                <a:lnTo>
                  <a:pt x="4139" y="253"/>
                </a:lnTo>
                <a:lnTo>
                  <a:pt x="4138" y="253"/>
                </a:lnTo>
                <a:lnTo>
                  <a:pt x="4137" y="251"/>
                </a:lnTo>
                <a:lnTo>
                  <a:pt x="4136" y="251"/>
                </a:lnTo>
                <a:lnTo>
                  <a:pt x="4134" y="250"/>
                </a:lnTo>
                <a:lnTo>
                  <a:pt x="4133" y="250"/>
                </a:lnTo>
                <a:lnTo>
                  <a:pt x="4131" y="249"/>
                </a:lnTo>
                <a:lnTo>
                  <a:pt x="4130" y="248"/>
                </a:lnTo>
                <a:lnTo>
                  <a:pt x="4129" y="247"/>
                </a:lnTo>
                <a:lnTo>
                  <a:pt x="4128" y="247"/>
                </a:lnTo>
                <a:lnTo>
                  <a:pt x="4128" y="246"/>
                </a:lnTo>
                <a:lnTo>
                  <a:pt x="4128" y="245"/>
                </a:lnTo>
                <a:lnTo>
                  <a:pt x="4126" y="245"/>
                </a:lnTo>
                <a:lnTo>
                  <a:pt x="4126" y="244"/>
                </a:lnTo>
                <a:lnTo>
                  <a:pt x="4126" y="242"/>
                </a:lnTo>
                <a:lnTo>
                  <a:pt x="4126" y="241"/>
                </a:lnTo>
                <a:lnTo>
                  <a:pt x="4125" y="240"/>
                </a:lnTo>
                <a:lnTo>
                  <a:pt x="4125" y="239"/>
                </a:lnTo>
                <a:lnTo>
                  <a:pt x="4124" y="239"/>
                </a:lnTo>
                <a:lnTo>
                  <a:pt x="4124" y="238"/>
                </a:lnTo>
                <a:lnTo>
                  <a:pt x="4123" y="238"/>
                </a:lnTo>
                <a:lnTo>
                  <a:pt x="4123" y="237"/>
                </a:lnTo>
                <a:lnTo>
                  <a:pt x="4122" y="237"/>
                </a:lnTo>
                <a:lnTo>
                  <a:pt x="4121" y="236"/>
                </a:lnTo>
                <a:lnTo>
                  <a:pt x="4120" y="236"/>
                </a:lnTo>
                <a:lnTo>
                  <a:pt x="4119" y="234"/>
                </a:lnTo>
                <a:lnTo>
                  <a:pt x="4117" y="234"/>
                </a:lnTo>
                <a:lnTo>
                  <a:pt x="4117" y="233"/>
                </a:lnTo>
                <a:lnTo>
                  <a:pt x="4117" y="232"/>
                </a:lnTo>
                <a:lnTo>
                  <a:pt x="4117" y="231"/>
                </a:lnTo>
                <a:lnTo>
                  <a:pt x="4116" y="231"/>
                </a:lnTo>
                <a:lnTo>
                  <a:pt x="4116" y="230"/>
                </a:lnTo>
                <a:lnTo>
                  <a:pt x="4116" y="229"/>
                </a:lnTo>
                <a:lnTo>
                  <a:pt x="4115" y="229"/>
                </a:lnTo>
                <a:lnTo>
                  <a:pt x="4115" y="228"/>
                </a:lnTo>
                <a:lnTo>
                  <a:pt x="4115" y="226"/>
                </a:lnTo>
                <a:lnTo>
                  <a:pt x="4115" y="225"/>
                </a:lnTo>
                <a:lnTo>
                  <a:pt x="4114" y="225"/>
                </a:lnTo>
                <a:lnTo>
                  <a:pt x="4114" y="224"/>
                </a:lnTo>
                <a:lnTo>
                  <a:pt x="4114" y="223"/>
                </a:lnTo>
                <a:lnTo>
                  <a:pt x="4114" y="222"/>
                </a:lnTo>
                <a:lnTo>
                  <a:pt x="4113" y="222"/>
                </a:lnTo>
                <a:lnTo>
                  <a:pt x="4114" y="222"/>
                </a:lnTo>
                <a:lnTo>
                  <a:pt x="4114" y="221"/>
                </a:lnTo>
                <a:lnTo>
                  <a:pt x="4113" y="221"/>
                </a:lnTo>
                <a:lnTo>
                  <a:pt x="4113" y="220"/>
                </a:lnTo>
                <a:lnTo>
                  <a:pt x="4112" y="220"/>
                </a:lnTo>
                <a:lnTo>
                  <a:pt x="4111" y="220"/>
                </a:lnTo>
                <a:lnTo>
                  <a:pt x="4109" y="220"/>
                </a:lnTo>
                <a:lnTo>
                  <a:pt x="4108" y="220"/>
                </a:lnTo>
                <a:lnTo>
                  <a:pt x="4108" y="219"/>
                </a:lnTo>
                <a:lnTo>
                  <a:pt x="4107" y="219"/>
                </a:lnTo>
                <a:lnTo>
                  <a:pt x="4106" y="217"/>
                </a:lnTo>
                <a:lnTo>
                  <a:pt x="4105" y="219"/>
                </a:lnTo>
                <a:lnTo>
                  <a:pt x="4104" y="219"/>
                </a:lnTo>
                <a:lnTo>
                  <a:pt x="4104" y="217"/>
                </a:lnTo>
                <a:lnTo>
                  <a:pt x="4103" y="217"/>
                </a:lnTo>
                <a:lnTo>
                  <a:pt x="4103" y="219"/>
                </a:lnTo>
                <a:lnTo>
                  <a:pt x="4103" y="217"/>
                </a:lnTo>
                <a:lnTo>
                  <a:pt x="4101" y="217"/>
                </a:lnTo>
                <a:lnTo>
                  <a:pt x="4101" y="219"/>
                </a:lnTo>
                <a:lnTo>
                  <a:pt x="4100" y="217"/>
                </a:lnTo>
                <a:lnTo>
                  <a:pt x="4099" y="217"/>
                </a:lnTo>
                <a:lnTo>
                  <a:pt x="4098" y="217"/>
                </a:lnTo>
                <a:lnTo>
                  <a:pt x="4098" y="216"/>
                </a:lnTo>
                <a:lnTo>
                  <a:pt x="4098" y="215"/>
                </a:lnTo>
                <a:lnTo>
                  <a:pt x="4098" y="214"/>
                </a:lnTo>
                <a:lnTo>
                  <a:pt x="4097" y="214"/>
                </a:lnTo>
                <a:lnTo>
                  <a:pt x="4097" y="213"/>
                </a:lnTo>
                <a:lnTo>
                  <a:pt x="4097" y="212"/>
                </a:lnTo>
                <a:lnTo>
                  <a:pt x="4096" y="211"/>
                </a:lnTo>
                <a:lnTo>
                  <a:pt x="4095" y="209"/>
                </a:lnTo>
                <a:lnTo>
                  <a:pt x="4094" y="208"/>
                </a:lnTo>
                <a:lnTo>
                  <a:pt x="4092" y="208"/>
                </a:lnTo>
                <a:lnTo>
                  <a:pt x="4092" y="207"/>
                </a:lnTo>
                <a:lnTo>
                  <a:pt x="4090" y="207"/>
                </a:lnTo>
                <a:lnTo>
                  <a:pt x="4089" y="206"/>
                </a:lnTo>
                <a:lnTo>
                  <a:pt x="4089" y="205"/>
                </a:lnTo>
                <a:lnTo>
                  <a:pt x="4088" y="204"/>
                </a:lnTo>
                <a:lnTo>
                  <a:pt x="4087" y="203"/>
                </a:lnTo>
                <a:lnTo>
                  <a:pt x="4087" y="202"/>
                </a:lnTo>
                <a:lnTo>
                  <a:pt x="4087" y="200"/>
                </a:lnTo>
                <a:lnTo>
                  <a:pt x="4087" y="199"/>
                </a:lnTo>
                <a:lnTo>
                  <a:pt x="4086" y="199"/>
                </a:lnTo>
                <a:lnTo>
                  <a:pt x="4087" y="198"/>
                </a:lnTo>
                <a:lnTo>
                  <a:pt x="4087" y="197"/>
                </a:lnTo>
                <a:lnTo>
                  <a:pt x="4086" y="197"/>
                </a:lnTo>
                <a:lnTo>
                  <a:pt x="4086" y="196"/>
                </a:lnTo>
                <a:lnTo>
                  <a:pt x="4084" y="196"/>
                </a:lnTo>
                <a:lnTo>
                  <a:pt x="4084" y="195"/>
                </a:lnTo>
                <a:lnTo>
                  <a:pt x="4083" y="195"/>
                </a:lnTo>
                <a:lnTo>
                  <a:pt x="4082" y="195"/>
                </a:lnTo>
                <a:lnTo>
                  <a:pt x="4082" y="194"/>
                </a:lnTo>
                <a:lnTo>
                  <a:pt x="4081" y="192"/>
                </a:lnTo>
                <a:lnTo>
                  <a:pt x="4080" y="191"/>
                </a:lnTo>
                <a:lnTo>
                  <a:pt x="4079" y="190"/>
                </a:lnTo>
                <a:lnTo>
                  <a:pt x="4078" y="189"/>
                </a:lnTo>
                <a:lnTo>
                  <a:pt x="4077" y="189"/>
                </a:lnTo>
                <a:lnTo>
                  <a:pt x="4077" y="188"/>
                </a:lnTo>
                <a:lnTo>
                  <a:pt x="4075" y="188"/>
                </a:lnTo>
                <a:lnTo>
                  <a:pt x="4075" y="187"/>
                </a:lnTo>
                <a:lnTo>
                  <a:pt x="4074" y="186"/>
                </a:lnTo>
                <a:lnTo>
                  <a:pt x="4074" y="184"/>
                </a:lnTo>
                <a:lnTo>
                  <a:pt x="4073" y="184"/>
                </a:lnTo>
                <a:lnTo>
                  <a:pt x="4072" y="184"/>
                </a:lnTo>
                <a:lnTo>
                  <a:pt x="4072" y="183"/>
                </a:lnTo>
                <a:lnTo>
                  <a:pt x="4073" y="183"/>
                </a:lnTo>
                <a:lnTo>
                  <a:pt x="4073" y="182"/>
                </a:lnTo>
                <a:lnTo>
                  <a:pt x="4073" y="181"/>
                </a:lnTo>
                <a:lnTo>
                  <a:pt x="4072" y="181"/>
                </a:lnTo>
                <a:lnTo>
                  <a:pt x="4072" y="182"/>
                </a:lnTo>
                <a:lnTo>
                  <a:pt x="4072" y="183"/>
                </a:lnTo>
                <a:lnTo>
                  <a:pt x="4072" y="184"/>
                </a:lnTo>
                <a:lnTo>
                  <a:pt x="4071" y="186"/>
                </a:lnTo>
                <a:lnTo>
                  <a:pt x="4070" y="186"/>
                </a:lnTo>
                <a:lnTo>
                  <a:pt x="4067" y="186"/>
                </a:lnTo>
                <a:lnTo>
                  <a:pt x="4066" y="186"/>
                </a:lnTo>
                <a:lnTo>
                  <a:pt x="4065" y="186"/>
                </a:lnTo>
                <a:lnTo>
                  <a:pt x="4064" y="186"/>
                </a:lnTo>
                <a:lnTo>
                  <a:pt x="4063" y="186"/>
                </a:lnTo>
                <a:lnTo>
                  <a:pt x="4062" y="186"/>
                </a:lnTo>
                <a:lnTo>
                  <a:pt x="4061" y="186"/>
                </a:lnTo>
                <a:lnTo>
                  <a:pt x="4061" y="184"/>
                </a:lnTo>
                <a:lnTo>
                  <a:pt x="4060" y="184"/>
                </a:lnTo>
                <a:lnTo>
                  <a:pt x="4058" y="184"/>
                </a:lnTo>
                <a:lnTo>
                  <a:pt x="4057" y="184"/>
                </a:lnTo>
                <a:lnTo>
                  <a:pt x="4056" y="184"/>
                </a:lnTo>
                <a:lnTo>
                  <a:pt x="4056" y="183"/>
                </a:lnTo>
                <a:lnTo>
                  <a:pt x="4056" y="182"/>
                </a:lnTo>
                <a:lnTo>
                  <a:pt x="4056" y="181"/>
                </a:lnTo>
                <a:lnTo>
                  <a:pt x="4055" y="180"/>
                </a:lnTo>
                <a:lnTo>
                  <a:pt x="4055" y="179"/>
                </a:lnTo>
                <a:lnTo>
                  <a:pt x="4054" y="179"/>
                </a:lnTo>
                <a:lnTo>
                  <a:pt x="4053" y="178"/>
                </a:lnTo>
                <a:lnTo>
                  <a:pt x="4052" y="178"/>
                </a:lnTo>
                <a:lnTo>
                  <a:pt x="4050" y="178"/>
                </a:lnTo>
                <a:lnTo>
                  <a:pt x="4049" y="178"/>
                </a:lnTo>
                <a:lnTo>
                  <a:pt x="4047" y="178"/>
                </a:lnTo>
                <a:lnTo>
                  <a:pt x="4046" y="179"/>
                </a:lnTo>
                <a:lnTo>
                  <a:pt x="4045" y="179"/>
                </a:lnTo>
                <a:lnTo>
                  <a:pt x="4044" y="180"/>
                </a:lnTo>
                <a:lnTo>
                  <a:pt x="4042" y="180"/>
                </a:lnTo>
                <a:lnTo>
                  <a:pt x="4042" y="181"/>
                </a:lnTo>
                <a:lnTo>
                  <a:pt x="4041" y="181"/>
                </a:lnTo>
                <a:lnTo>
                  <a:pt x="4040" y="181"/>
                </a:lnTo>
                <a:lnTo>
                  <a:pt x="4040" y="180"/>
                </a:lnTo>
                <a:lnTo>
                  <a:pt x="4039" y="180"/>
                </a:lnTo>
                <a:lnTo>
                  <a:pt x="4040" y="180"/>
                </a:lnTo>
                <a:lnTo>
                  <a:pt x="4039" y="180"/>
                </a:lnTo>
                <a:lnTo>
                  <a:pt x="4039" y="179"/>
                </a:lnTo>
                <a:lnTo>
                  <a:pt x="4039" y="180"/>
                </a:lnTo>
                <a:lnTo>
                  <a:pt x="4038" y="180"/>
                </a:lnTo>
                <a:lnTo>
                  <a:pt x="4037" y="179"/>
                </a:lnTo>
                <a:lnTo>
                  <a:pt x="4036" y="179"/>
                </a:lnTo>
                <a:lnTo>
                  <a:pt x="4032" y="179"/>
                </a:lnTo>
                <a:lnTo>
                  <a:pt x="4031" y="179"/>
                </a:lnTo>
                <a:lnTo>
                  <a:pt x="4031" y="178"/>
                </a:lnTo>
                <a:lnTo>
                  <a:pt x="4030" y="178"/>
                </a:lnTo>
                <a:lnTo>
                  <a:pt x="4030" y="179"/>
                </a:lnTo>
                <a:lnTo>
                  <a:pt x="4030" y="180"/>
                </a:lnTo>
                <a:lnTo>
                  <a:pt x="4030" y="181"/>
                </a:lnTo>
                <a:lnTo>
                  <a:pt x="4031" y="181"/>
                </a:lnTo>
                <a:lnTo>
                  <a:pt x="4030" y="181"/>
                </a:lnTo>
                <a:lnTo>
                  <a:pt x="4031" y="181"/>
                </a:lnTo>
                <a:lnTo>
                  <a:pt x="4032" y="181"/>
                </a:lnTo>
                <a:lnTo>
                  <a:pt x="4033" y="181"/>
                </a:lnTo>
                <a:lnTo>
                  <a:pt x="4035" y="182"/>
                </a:lnTo>
                <a:lnTo>
                  <a:pt x="4036" y="182"/>
                </a:lnTo>
                <a:lnTo>
                  <a:pt x="4036" y="183"/>
                </a:lnTo>
                <a:lnTo>
                  <a:pt x="4037" y="183"/>
                </a:lnTo>
                <a:lnTo>
                  <a:pt x="4037" y="184"/>
                </a:lnTo>
                <a:lnTo>
                  <a:pt x="4037" y="186"/>
                </a:lnTo>
                <a:lnTo>
                  <a:pt x="4038" y="187"/>
                </a:lnTo>
                <a:lnTo>
                  <a:pt x="4039" y="187"/>
                </a:lnTo>
                <a:lnTo>
                  <a:pt x="4040" y="187"/>
                </a:lnTo>
                <a:lnTo>
                  <a:pt x="4041" y="187"/>
                </a:lnTo>
                <a:lnTo>
                  <a:pt x="4042" y="187"/>
                </a:lnTo>
                <a:lnTo>
                  <a:pt x="4044" y="187"/>
                </a:lnTo>
                <a:lnTo>
                  <a:pt x="4045" y="187"/>
                </a:lnTo>
                <a:lnTo>
                  <a:pt x="4044" y="187"/>
                </a:lnTo>
                <a:lnTo>
                  <a:pt x="4044" y="188"/>
                </a:lnTo>
                <a:lnTo>
                  <a:pt x="4045" y="188"/>
                </a:lnTo>
                <a:lnTo>
                  <a:pt x="4044" y="188"/>
                </a:lnTo>
                <a:lnTo>
                  <a:pt x="4045" y="188"/>
                </a:lnTo>
                <a:lnTo>
                  <a:pt x="4044" y="188"/>
                </a:lnTo>
                <a:lnTo>
                  <a:pt x="4044" y="189"/>
                </a:lnTo>
                <a:lnTo>
                  <a:pt x="4045" y="189"/>
                </a:lnTo>
                <a:lnTo>
                  <a:pt x="4045" y="190"/>
                </a:lnTo>
                <a:lnTo>
                  <a:pt x="4045" y="191"/>
                </a:lnTo>
                <a:lnTo>
                  <a:pt x="4046" y="192"/>
                </a:lnTo>
                <a:lnTo>
                  <a:pt x="4046" y="194"/>
                </a:lnTo>
                <a:lnTo>
                  <a:pt x="4047" y="194"/>
                </a:lnTo>
                <a:lnTo>
                  <a:pt x="4047" y="195"/>
                </a:lnTo>
                <a:lnTo>
                  <a:pt x="4048" y="195"/>
                </a:lnTo>
                <a:lnTo>
                  <a:pt x="4048" y="194"/>
                </a:lnTo>
                <a:lnTo>
                  <a:pt x="4047" y="194"/>
                </a:lnTo>
                <a:lnTo>
                  <a:pt x="4048" y="194"/>
                </a:lnTo>
                <a:lnTo>
                  <a:pt x="4048" y="195"/>
                </a:lnTo>
                <a:lnTo>
                  <a:pt x="4048" y="196"/>
                </a:lnTo>
                <a:lnTo>
                  <a:pt x="4049" y="197"/>
                </a:lnTo>
                <a:lnTo>
                  <a:pt x="4050" y="197"/>
                </a:lnTo>
                <a:lnTo>
                  <a:pt x="4050" y="198"/>
                </a:lnTo>
                <a:lnTo>
                  <a:pt x="4052" y="199"/>
                </a:lnTo>
                <a:lnTo>
                  <a:pt x="4052" y="200"/>
                </a:lnTo>
                <a:lnTo>
                  <a:pt x="4053" y="200"/>
                </a:lnTo>
                <a:lnTo>
                  <a:pt x="4053" y="202"/>
                </a:lnTo>
                <a:lnTo>
                  <a:pt x="4054" y="202"/>
                </a:lnTo>
                <a:lnTo>
                  <a:pt x="4056" y="202"/>
                </a:lnTo>
                <a:lnTo>
                  <a:pt x="4057" y="202"/>
                </a:lnTo>
                <a:lnTo>
                  <a:pt x="4058" y="202"/>
                </a:lnTo>
                <a:lnTo>
                  <a:pt x="4060" y="202"/>
                </a:lnTo>
                <a:lnTo>
                  <a:pt x="4061" y="200"/>
                </a:lnTo>
                <a:lnTo>
                  <a:pt x="4062" y="202"/>
                </a:lnTo>
                <a:lnTo>
                  <a:pt x="4063" y="202"/>
                </a:lnTo>
                <a:lnTo>
                  <a:pt x="4064" y="203"/>
                </a:lnTo>
                <a:lnTo>
                  <a:pt x="4065" y="204"/>
                </a:lnTo>
                <a:lnTo>
                  <a:pt x="4066" y="204"/>
                </a:lnTo>
                <a:lnTo>
                  <a:pt x="4066" y="205"/>
                </a:lnTo>
                <a:lnTo>
                  <a:pt x="4067" y="205"/>
                </a:lnTo>
                <a:lnTo>
                  <a:pt x="4067" y="206"/>
                </a:lnTo>
                <a:lnTo>
                  <a:pt x="4069" y="206"/>
                </a:lnTo>
                <a:lnTo>
                  <a:pt x="4069" y="207"/>
                </a:lnTo>
                <a:lnTo>
                  <a:pt x="4070" y="208"/>
                </a:lnTo>
                <a:lnTo>
                  <a:pt x="4071" y="209"/>
                </a:lnTo>
                <a:lnTo>
                  <a:pt x="4071" y="211"/>
                </a:lnTo>
                <a:lnTo>
                  <a:pt x="4071" y="212"/>
                </a:lnTo>
                <a:lnTo>
                  <a:pt x="4071" y="213"/>
                </a:lnTo>
                <a:lnTo>
                  <a:pt x="4071" y="214"/>
                </a:lnTo>
                <a:lnTo>
                  <a:pt x="4072" y="215"/>
                </a:lnTo>
                <a:lnTo>
                  <a:pt x="4072" y="216"/>
                </a:lnTo>
                <a:lnTo>
                  <a:pt x="4073" y="217"/>
                </a:lnTo>
                <a:lnTo>
                  <a:pt x="4074" y="219"/>
                </a:lnTo>
                <a:lnTo>
                  <a:pt x="4074" y="220"/>
                </a:lnTo>
                <a:lnTo>
                  <a:pt x="4075" y="220"/>
                </a:lnTo>
                <a:lnTo>
                  <a:pt x="4077" y="221"/>
                </a:lnTo>
                <a:lnTo>
                  <a:pt x="4077" y="222"/>
                </a:lnTo>
                <a:lnTo>
                  <a:pt x="4077" y="224"/>
                </a:lnTo>
                <a:lnTo>
                  <a:pt x="4078" y="225"/>
                </a:lnTo>
                <a:lnTo>
                  <a:pt x="4078" y="226"/>
                </a:lnTo>
                <a:lnTo>
                  <a:pt x="4079" y="228"/>
                </a:lnTo>
                <a:lnTo>
                  <a:pt x="4078" y="228"/>
                </a:lnTo>
                <a:lnTo>
                  <a:pt x="4077" y="229"/>
                </a:lnTo>
                <a:lnTo>
                  <a:pt x="4075" y="229"/>
                </a:lnTo>
                <a:lnTo>
                  <a:pt x="4075" y="228"/>
                </a:lnTo>
                <a:lnTo>
                  <a:pt x="4074" y="228"/>
                </a:lnTo>
                <a:lnTo>
                  <a:pt x="4073" y="228"/>
                </a:lnTo>
                <a:lnTo>
                  <a:pt x="4073" y="226"/>
                </a:lnTo>
                <a:lnTo>
                  <a:pt x="4072" y="226"/>
                </a:lnTo>
                <a:lnTo>
                  <a:pt x="4071" y="226"/>
                </a:lnTo>
                <a:lnTo>
                  <a:pt x="4071" y="228"/>
                </a:lnTo>
                <a:lnTo>
                  <a:pt x="4070" y="226"/>
                </a:lnTo>
                <a:lnTo>
                  <a:pt x="4069" y="226"/>
                </a:lnTo>
                <a:lnTo>
                  <a:pt x="4069" y="225"/>
                </a:lnTo>
                <a:lnTo>
                  <a:pt x="4069" y="226"/>
                </a:lnTo>
                <a:lnTo>
                  <a:pt x="4067" y="226"/>
                </a:lnTo>
                <a:lnTo>
                  <a:pt x="4066" y="226"/>
                </a:lnTo>
                <a:lnTo>
                  <a:pt x="4065" y="228"/>
                </a:lnTo>
                <a:lnTo>
                  <a:pt x="4064" y="229"/>
                </a:lnTo>
                <a:lnTo>
                  <a:pt x="4063" y="229"/>
                </a:lnTo>
                <a:lnTo>
                  <a:pt x="4063" y="230"/>
                </a:lnTo>
                <a:lnTo>
                  <a:pt x="4062" y="230"/>
                </a:lnTo>
                <a:lnTo>
                  <a:pt x="4063" y="231"/>
                </a:lnTo>
                <a:lnTo>
                  <a:pt x="4064" y="231"/>
                </a:lnTo>
                <a:lnTo>
                  <a:pt x="4064" y="232"/>
                </a:lnTo>
                <a:lnTo>
                  <a:pt x="4063" y="232"/>
                </a:lnTo>
                <a:lnTo>
                  <a:pt x="4062" y="232"/>
                </a:lnTo>
                <a:lnTo>
                  <a:pt x="4061" y="232"/>
                </a:lnTo>
                <a:lnTo>
                  <a:pt x="4060" y="232"/>
                </a:lnTo>
                <a:lnTo>
                  <a:pt x="4060" y="233"/>
                </a:lnTo>
                <a:lnTo>
                  <a:pt x="4058" y="233"/>
                </a:lnTo>
                <a:lnTo>
                  <a:pt x="4060" y="234"/>
                </a:lnTo>
                <a:lnTo>
                  <a:pt x="4061" y="234"/>
                </a:lnTo>
                <a:lnTo>
                  <a:pt x="4061" y="233"/>
                </a:lnTo>
                <a:lnTo>
                  <a:pt x="4060" y="233"/>
                </a:lnTo>
                <a:lnTo>
                  <a:pt x="4061" y="233"/>
                </a:lnTo>
                <a:lnTo>
                  <a:pt x="4062" y="233"/>
                </a:lnTo>
                <a:lnTo>
                  <a:pt x="4063" y="233"/>
                </a:lnTo>
                <a:lnTo>
                  <a:pt x="4063" y="232"/>
                </a:lnTo>
                <a:lnTo>
                  <a:pt x="4064" y="232"/>
                </a:lnTo>
                <a:lnTo>
                  <a:pt x="4064" y="231"/>
                </a:lnTo>
                <a:lnTo>
                  <a:pt x="4065" y="231"/>
                </a:lnTo>
                <a:lnTo>
                  <a:pt x="4064" y="230"/>
                </a:lnTo>
                <a:lnTo>
                  <a:pt x="4065" y="229"/>
                </a:lnTo>
                <a:lnTo>
                  <a:pt x="4066" y="229"/>
                </a:lnTo>
                <a:lnTo>
                  <a:pt x="4066" y="230"/>
                </a:lnTo>
                <a:lnTo>
                  <a:pt x="4067" y="230"/>
                </a:lnTo>
                <a:lnTo>
                  <a:pt x="4067" y="229"/>
                </a:lnTo>
                <a:lnTo>
                  <a:pt x="4069" y="229"/>
                </a:lnTo>
                <a:lnTo>
                  <a:pt x="4070" y="230"/>
                </a:lnTo>
                <a:lnTo>
                  <a:pt x="4071" y="230"/>
                </a:lnTo>
                <a:lnTo>
                  <a:pt x="4072" y="229"/>
                </a:lnTo>
                <a:lnTo>
                  <a:pt x="4072" y="230"/>
                </a:lnTo>
                <a:lnTo>
                  <a:pt x="4073" y="230"/>
                </a:lnTo>
                <a:lnTo>
                  <a:pt x="4073" y="231"/>
                </a:lnTo>
                <a:lnTo>
                  <a:pt x="4074" y="231"/>
                </a:lnTo>
                <a:lnTo>
                  <a:pt x="4074" y="232"/>
                </a:lnTo>
                <a:lnTo>
                  <a:pt x="4075" y="233"/>
                </a:lnTo>
                <a:lnTo>
                  <a:pt x="4077" y="234"/>
                </a:lnTo>
                <a:lnTo>
                  <a:pt x="4078" y="234"/>
                </a:lnTo>
                <a:lnTo>
                  <a:pt x="4079" y="234"/>
                </a:lnTo>
                <a:lnTo>
                  <a:pt x="4079" y="233"/>
                </a:lnTo>
                <a:lnTo>
                  <a:pt x="4080" y="232"/>
                </a:lnTo>
                <a:lnTo>
                  <a:pt x="4080" y="231"/>
                </a:lnTo>
                <a:lnTo>
                  <a:pt x="4080" y="232"/>
                </a:lnTo>
                <a:lnTo>
                  <a:pt x="4081" y="232"/>
                </a:lnTo>
                <a:lnTo>
                  <a:pt x="4081" y="233"/>
                </a:lnTo>
                <a:lnTo>
                  <a:pt x="4082" y="233"/>
                </a:lnTo>
                <a:lnTo>
                  <a:pt x="4083" y="233"/>
                </a:lnTo>
                <a:lnTo>
                  <a:pt x="4084" y="233"/>
                </a:lnTo>
                <a:lnTo>
                  <a:pt x="4086" y="233"/>
                </a:lnTo>
                <a:lnTo>
                  <a:pt x="4086" y="234"/>
                </a:lnTo>
                <a:lnTo>
                  <a:pt x="4087" y="236"/>
                </a:lnTo>
                <a:lnTo>
                  <a:pt x="4087" y="234"/>
                </a:lnTo>
                <a:lnTo>
                  <a:pt x="4088" y="234"/>
                </a:lnTo>
                <a:lnTo>
                  <a:pt x="4088" y="236"/>
                </a:lnTo>
                <a:lnTo>
                  <a:pt x="4089" y="236"/>
                </a:lnTo>
                <a:lnTo>
                  <a:pt x="4089" y="237"/>
                </a:lnTo>
                <a:lnTo>
                  <a:pt x="4090" y="237"/>
                </a:lnTo>
                <a:lnTo>
                  <a:pt x="4091" y="237"/>
                </a:lnTo>
                <a:lnTo>
                  <a:pt x="4092" y="237"/>
                </a:lnTo>
                <a:lnTo>
                  <a:pt x="4094" y="238"/>
                </a:lnTo>
                <a:lnTo>
                  <a:pt x="4096" y="239"/>
                </a:lnTo>
                <a:lnTo>
                  <a:pt x="4096" y="240"/>
                </a:lnTo>
                <a:lnTo>
                  <a:pt x="4097" y="240"/>
                </a:lnTo>
                <a:lnTo>
                  <a:pt x="4097" y="241"/>
                </a:lnTo>
                <a:lnTo>
                  <a:pt x="4098" y="241"/>
                </a:lnTo>
                <a:lnTo>
                  <a:pt x="4098" y="242"/>
                </a:lnTo>
                <a:lnTo>
                  <a:pt x="4099" y="242"/>
                </a:lnTo>
                <a:lnTo>
                  <a:pt x="4099" y="244"/>
                </a:lnTo>
                <a:lnTo>
                  <a:pt x="4100" y="245"/>
                </a:lnTo>
                <a:lnTo>
                  <a:pt x="4100" y="246"/>
                </a:lnTo>
                <a:lnTo>
                  <a:pt x="4099" y="247"/>
                </a:lnTo>
                <a:lnTo>
                  <a:pt x="4099" y="248"/>
                </a:lnTo>
                <a:lnTo>
                  <a:pt x="4099" y="249"/>
                </a:lnTo>
                <a:lnTo>
                  <a:pt x="4098" y="249"/>
                </a:lnTo>
                <a:lnTo>
                  <a:pt x="4098" y="250"/>
                </a:lnTo>
                <a:lnTo>
                  <a:pt x="4097" y="250"/>
                </a:lnTo>
                <a:lnTo>
                  <a:pt x="4097" y="251"/>
                </a:lnTo>
                <a:lnTo>
                  <a:pt x="4098" y="251"/>
                </a:lnTo>
                <a:lnTo>
                  <a:pt x="4097" y="251"/>
                </a:lnTo>
                <a:lnTo>
                  <a:pt x="4097" y="253"/>
                </a:lnTo>
                <a:lnTo>
                  <a:pt x="4097" y="251"/>
                </a:lnTo>
                <a:lnTo>
                  <a:pt x="4096" y="251"/>
                </a:lnTo>
                <a:lnTo>
                  <a:pt x="4095" y="251"/>
                </a:lnTo>
                <a:lnTo>
                  <a:pt x="4096" y="253"/>
                </a:lnTo>
                <a:lnTo>
                  <a:pt x="4095" y="253"/>
                </a:lnTo>
                <a:lnTo>
                  <a:pt x="4094" y="253"/>
                </a:lnTo>
                <a:lnTo>
                  <a:pt x="4092" y="251"/>
                </a:lnTo>
                <a:lnTo>
                  <a:pt x="4091" y="251"/>
                </a:lnTo>
                <a:lnTo>
                  <a:pt x="4092" y="251"/>
                </a:lnTo>
                <a:lnTo>
                  <a:pt x="4092" y="253"/>
                </a:lnTo>
                <a:lnTo>
                  <a:pt x="4094" y="253"/>
                </a:lnTo>
                <a:lnTo>
                  <a:pt x="4095" y="254"/>
                </a:lnTo>
                <a:lnTo>
                  <a:pt x="4096" y="251"/>
                </a:lnTo>
                <a:lnTo>
                  <a:pt x="4096" y="253"/>
                </a:lnTo>
                <a:lnTo>
                  <a:pt x="4096" y="254"/>
                </a:lnTo>
                <a:lnTo>
                  <a:pt x="4097" y="254"/>
                </a:lnTo>
                <a:lnTo>
                  <a:pt x="4097" y="255"/>
                </a:lnTo>
                <a:lnTo>
                  <a:pt x="4098" y="255"/>
                </a:lnTo>
                <a:lnTo>
                  <a:pt x="4099" y="255"/>
                </a:lnTo>
                <a:lnTo>
                  <a:pt x="4099" y="254"/>
                </a:lnTo>
                <a:lnTo>
                  <a:pt x="4098" y="254"/>
                </a:lnTo>
                <a:lnTo>
                  <a:pt x="4099" y="254"/>
                </a:lnTo>
                <a:lnTo>
                  <a:pt x="4099" y="253"/>
                </a:lnTo>
                <a:lnTo>
                  <a:pt x="4099" y="251"/>
                </a:lnTo>
                <a:lnTo>
                  <a:pt x="4100" y="251"/>
                </a:lnTo>
                <a:lnTo>
                  <a:pt x="4100" y="250"/>
                </a:lnTo>
                <a:lnTo>
                  <a:pt x="4101" y="250"/>
                </a:lnTo>
                <a:lnTo>
                  <a:pt x="4101" y="251"/>
                </a:lnTo>
                <a:lnTo>
                  <a:pt x="4101" y="253"/>
                </a:lnTo>
                <a:lnTo>
                  <a:pt x="4103" y="254"/>
                </a:lnTo>
                <a:lnTo>
                  <a:pt x="4103" y="255"/>
                </a:lnTo>
                <a:lnTo>
                  <a:pt x="4103" y="256"/>
                </a:lnTo>
                <a:lnTo>
                  <a:pt x="4103" y="257"/>
                </a:lnTo>
                <a:lnTo>
                  <a:pt x="4103" y="258"/>
                </a:lnTo>
                <a:lnTo>
                  <a:pt x="4103" y="259"/>
                </a:lnTo>
                <a:lnTo>
                  <a:pt x="4104" y="259"/>
                </a:lnTo>
                <a:lnTo>
                  <a:pt x="4104" y="261"/>
                </a:lnTo>
                <a:lnTo>
                  <a:pt x="4105" y="261"/>
                </a:lnTo>
                <a:lnTo>
                  <a:pt x="4105" y="262"/>
                </a:lnTo>
                <a:lnTo>
                  <a:pt x="4105" y="263"/>
                </a:lnTo>
                <a:lnTo>
                  <a:pt x="4106" y="263"/>
                </a:lnTo>
                <a:lnTo>
                  <a:pt x="4106" y="264"/>
                </a:lnTo>
                <a:lnTo>
                  <a:pt x="4106" y="265"/>
                </a:lnTo>
                <a:lnTo>
                  <a:pt x="4107" y="266"/>
                </a:lnTo>
                <a:lnTo>
                  <a:pt x="4107" y="267"/>
                </a:lnTo>
                <a:lnTo>
                  <a:pt x="4108" y="269"/>
                </a:lnTo>
                <a:lnTo>
                  <a:pt x="4108" y="270"/>
                </a:lnTo>
                <a:lnTo>
                  <a:pt x="4108" y="271"/>
                </a:lnTo>
                <a:lnTo>
                  <a:pt x="4109" y="271"/>
                </a:lnTo>
                <a:lnTo>
                  <a:pt x="4108" y="272"/>
                </a:lnTo>
                <a:lnTo>
                  <a:pt x="4108" y="273"/>
                </a:lnTo>
                <a:lnTo>
                  <a:pt x="4108" y="274"/>
                </a:lnTo>
                <a:lnTo>
                  <a:pt x="4107" y="274"/>
                </a:lnTo>
                <a:lnTo>
                  <a:pt x="4106" y="275"/>
                </a:lnTo>
                <a:lnTo>
                  <a:pt x="4105" y="276"/>
                </a:lnTo>
                <a:lnTo>
                  <a:pt x="4104" y="276"/>
                </a:lnTo>
                <a:lnTo>
                  <a:pt x="4103" y="276"/>
                </a:lnTo>
                <a:lnTo>
                  <a:pt x="4103" y="278"/>
                </a:lnTo>
                <a:lnTo>
                  <a:pt x="4101" y="278"/>
                </a:lnTo>
                <a:lnTo>
                  <a:pt x="4100" y="278"/>
                </a:lnTo>
                <a:lnTo>
                  <a:pt x="4099" y="278"/>
                </a:lnTo>
                <a:lnTo>
                  <a:pt x="4098" y="279"/>
                </a:lnTo>
                <a:lnTo>
                  <a:pt x="4097" y="279"/>
                </a:lnTo>
                <a:lnTo>
                  <a:pt x="4096" y="279"/>
                </a:lnTo>
                <a:lnTo>
                  <a:pt x="4095" y="279"/>
                </a:lnTo>
                <a:lnTo>
                  <a:pt x="4094" y="279"/>
                </a:lnTo>
                <a:lnTo>
                  <a:pt x="4092" y="279"/>
                </a:lnTo>
                <a:lnTo>
                  <a:pt x="4092" y="280"/>
                </a:lnTo>
                <a:lnTo>
                  <a:pt x="4091" y="281"/>
                </a:lnTo>
                <a:lnTo>
                  <a:pt x="4090" y="281"/>
                </a:lnTo>
                <a:lnTo>
                  <a:pt x="4089" y="281"/>
                </a:lnTo>
                <a:lnTo>
                  <a:pt x="4088" y="281"/>
                </a:lnTo>
                <a:lnTo>
                  <a:pt x="4088" y="280"/>
                </a:lnTo>
                <a:lnTo>
                  <a:pt x="4087" y="280"/>
                </a:lnTo>
                <a:lnTo>
                  <a:pt x="4087" y="279"/>
                </a:lnTo>
                <a:lnTo>
                  <a:pt x="4086" y="279"/>
                </a:lnTo>
                <a:lnTo>
                  <a:pt x="4084" y="279"/>
                </a:lnTo>
                <a:lnTo>
                  <a:pt x="4083" y="279"/>
                </a:lnTo>
                <a:lnTo>
                  <a:pt x="4082" y="278"/>
                </a:lnTo>
                <a:lnTo>
                  <a:pt x="4082" y="276"/>
                </a:lnTo>
                <a:lnTo>
                  <a:pt x="4081" y="276"/>
                </a:lnTo>
                <a:lnTo>
                  <a:pt x="4082" y="276"/>
                </a:lnTo>
                <a:lnTo>
                  <a:pt x="4082" y="275"/>
                </a:lnTo>
                <a:lnTo>
                  <a:pt x="4082" y="274"/>
                </a:lnTo>
                <a:lnTo>
                  <a:pt x="4081" y="274"/>
                </a:lnTo>
                <a:lnTo>
                  <a:pt x="4081" y="275"/>
                </a:lnTo>
                <a:lnTo>
                  <a:pt x="4080" y="275"/>
                </a:lnTo>
                <a:lnTo>
                  <a:pt x="4079" y="275"/>
                </a:lnTo>
                <a:lnTo>
                  <a:pt x="4078" y="276"/>
                </a:lnTo>
                <a:lnTo>
                  <a:pt x="4077" y="276"/>
                </a:lnTo>
                <a:lnTo>
                  <a:pt x="4075" y="276"/>
                </a:lnTo>
                <a:lnTo>
                  <a:pt x="4075" y="278"/>
                </a:lnTo>
                <a:lnTo>
                  <a:pt x="4074" y="278"/>
                </a:lnTo>
                <a:lnTo>
                  <a:pt x="4073" y="278"/>
                </a:lnTo>
                <a:lnTo>
                  <a:pt x="4073" y="276"/>
                </a:lnTo>
                <a:lnTo>
                  <a:pt x="4073" y="275"/>
                </a:lnTo>
                <a:lnTo>
                  <a:pt x="4073" y="274"/>
                </a:lnTo>
                <a:lnTo>
                  <a:pt x="4073" y="273"/>
                </a:lnTo>
                <a:lnTo>
                  <a:pt x="4073" y="272"/>
                </a:lnTo>
                <a:lnTo>
                  <a:pt x="4072" y="272"/>
                </a:lnTo>
                <a:lnTo>
                  <a:pt x="4072" y="271"/>
                </a:lnTo>
                <a:lnTo>
                  <a:pt x="4072" y="270"/>
                </a:lnTo>
                <a:lnTo>
                  <a:pt x="4071" y="270"/>
                </a:lnTo>
                <a:lnTo>
                  <a:pt x="4071" y="269"/>
                </a:lnTo>
                <a:lnTo>
                  <a:pt x="4070" y="269"/>
                </a:lnTo>
                <a:lnTo>
                  <a:pt x="4070" y="267"/>
                </a:lnTo>
                <a:lnTo>
                  <a:pt x="4070" y="266"/>
                </a:lnTo>
                <a:lnTo>
                  <a:pt x="4070" y="267"/>
                </a:lnTo>
                <a:lnTo>
                  <a:pt x="4069" y="267"/>
                </a:lnTo>
                <a:lnTo>
                  <a:pt x="4069" y="269"/>
                </a:lnTo>
                <a:lnTo>
                  <a:pt x="4067" y="269"/>
                </a:lnTo>
                <a:lnTo>
                  <a:pt x="4067" y="270"/>
                </a:lnTo>
                <a:lnTo>
                  <a:pt x="4067" y="269"/>
                </a:lnTo>
                <a:lnTo>
                  <a:pt x="4066" y="270"/>
                </a:lnTo>
                <a:lnTo>
                  <a:pt x="4065" y="270"/>
                </a:lnTo>
                <a:lnTo>
                  <a:pt x="4065" y="271"/>
                </a:lnTo>
                <a:lnTo>
                  <a:pt x="4064" y="271"/>
                </a:lnTo>
                <a:lnTo>
                  <a:pt x="4064" y="270"/>
                </a:lnTo>
                <a:lnTo>
                  <a:pt x="4063" y="270"/>
                </a:lnTo>
                <a:lnTo>
                  <a:pt x="4063" y="269"/>
                </a:lnTo>
                <a:lnTo>
                  <a:pt x="4063" y="267"/>
                </a:lnTo>
                <a:lnTo>
                  <a:pt x="4063" y="266"/>
                </a:lnTo>
                <a:lnTo>
                  <a:pt x="4062" y="266"/>
                </a:lnTo>
                <a:lnTo>
                  <a:pt x="4062" y="265"/>
                </a:lnTo>
                <a:lnTo>
                  <a:pt x="4062" y="266"/>
                </a:lnTo>
                <a:lnTo>
                  <a:pt x="4063" y="266"/>
                </a:lnTo>
                <a:lnTo>
                  <a:pt x="4063" y="267"/>
                </a:lnTo>
                <a:lnTo>
                  <a:pt x="4062" y="267"/>
                </a:lnTo>
                <a:lnTo>
                  <a:pt x="4062" y="269"/>
                </a:lnTo>
                <a:lnTo>
                  <a:pt x="4061" y="267"/>
                </a:lnTo>
                <a:lnTo>
                  <a:pt x="4061" y="269"/>
                </a:lnTo>
                <a:lnTo>
                  <a:pt x="4061" y="270"/>
                </a:lnTo>
                <a:lnTo>
                  <a:pt x="4062" y="270"/>
                </a:lnTo>
                <a:lnTo>
                  <a:pt x="4063" y="270"/>
                </a:lnTo>
                <a:lnTo>
                  <a:pt x="4063" y="271"/>
                </a:lnTo>
                <a:lnTo>
                  <a:pt x="4063" y="272"/>
                </a:lnTo>
                <a:lnTo>
                  <a:pt x="4063" y="273"/>
                </a:lnTo>
                <a:lnTo>
                  <a:pt x="4064" y="273"/>
                </a:lnTo>
                <a:lnTo>
                  <a:pt x="4064" y="272"/>
                </a:lnTo>
                <a:lnTo>
                  <a:pt x="4064" y="273"/>
                </a:lnTo>
                <a:lnTo>
                  <a:pt x="4065" y="273"/>
                </a:lnTo>
                <a:lnTo>
                  <a:pt x="4065" y="272"/>
                </a:lnTo>
                <a:lnTo>
                  <a:pt x="4066" y="272"/>
                </a:lnTo>
                <a:lnTo>
                  <a:pt x="4067" y="271"/>
                </a:lnTo>
                <a:lnTo>
                  <a:pt x="4067" y="272"/>
                </a:lnTo>
                <a:lnTo>
                  <a:pt x="4069" y="272"/>
                </a:lnTo>
                <a:lnTo>
                  <a:pt x="4070" y="272"/>
                </a:lnTo>
                <a:lnTo>
                  <a:pt x="4070" y="273"/>
                </a:lnTo>
                <a:lnTo>
                  <a:pt x="4070" y="274"/>
                </a:lnTo>
                <a:lnTo>
                  <a:pt x="4069" y="274"/>
                </a:lnTo>
                <a:lnTo>
                  <a:pt x="4067" y="274"/>
                </a:lnTo>
                <a:lnTo>
                  <a:pt x="4069" y="275"/>
                </a:lnTo>
                <a:lnTo>
                  <a:pt x="4069" y="276"/>
                </a:lnTo>
                <a:lnTo>
                  <a:pt x="4067" y="276"/>
                </a:lnTo>
                <a:lnTo>
                  <a:pt x="4067" y="278"/>
                </a:lnTo>
                <a:lnTo>
                  <a:pt x="4069" y="278"/>
                </a:lnTo>
                <a:lnTo>
                  <a:pt x="4069" y="279"/>
                </a:lnTo>
                <a:lnTo>
                  <a:pt x="4070" y="279"/>
                </a:lnTo>
                <a:lnTo>
                  <a:pt x="4070" y="280"/>
                </a:lnTo>
                <a:lnTo>
                  <a:pt x="4071" y="280"/>
                </a:lnTo>
                <a:lnTo>
                  <a:pt x="4072" y="281"/>
                </a:lnTo>
                <a:lnTo>
                  <a:pt x="4073" y="281"/>
                </a:lnTo>
                <a:lnTo>
                  <a:pt x="4074" y="281"/>
                </a:lnTo>
                <a:lnTo>
                  <a:pt x="4074" y="282"/>
                </a:lnTo>
                <a:lnTo>
                  <a:pt x="4075" y="282"/>
                </a:lnTo>
                <a:lnTo>
                  <a:pt x="4077" y="282"/>
                </a:lnTo>
                <a:lnTo>
                  <a:pt x="4075" y="282"/>
                </a:lnTo>
                <a:lnTo>
                  <a:pt x="4077" y="281"/>
                </a:lnTo>
                <a:lnTo>
                  <a:pt x="4078" y="281"/>
                </a:lnTo>
                <a:lnTo>
                  <a:pt x="4079" y="282"/>
                </a:lnTo>
                <a:lnTo>
                  <a:pt x="4079" y="283"/>
                </a:lnTo>
                <a:lnTo>
                  <a:pt x="4078" y="283"/>
                </a:lnTo>
                <a:lnTo>
                  <a:pt x="4077" y="283"/>
                </a:lnTo>
                <a:lnTo>
                  <a:pt x="4075" y="283"/>
                </a:lnTo>
                <a:lnTo>
                  <a:pt x="4074" y="283"/>
                </a:lnTo>
                <a:lnTo>
                  <a:pt x="4072" y="283"/>
                </a:lnTo>
                <a:lnTo>
                  <a:pt x="4070" y="283"/>
                </a:lnTo>
                <a:lnTo>
                  <a:pt x="4067" y="283"/>
                </a:lnTo>
                <a:lnTo>
                  <a:pt x="4066" y="283"/>
                </a:lnTo>
                <a:lnTo>
                  <a:pt x="4066" y="284"/>
                </a:lnTo>
                <a:lnTo>
                  <a:pt x="4065" y="284"/>
                </a:lnTo>
                <a:lnTo>
                  <a:pt x="4064" y="284"/>
                </a:lnTo>
                <a:lnTo>
                  <a:pt x="4062" y="284"/>
                </a:lnTo>
                <a:lnTo>
                  <a:pt x="4062" y="286"/>
                </a:lnTo>
                <a:lnTo>
                  <a:pt x="4061" y="286"/>
                </a:lnTo>
                <a:lnTo>
                  <a:pt x="4058" y="286"/>
                </a:lnTo>
                <a:lnTo>
                  <a:pt x="4057" y="287"/>
                </a:lnTo>
                <a:lnTo>
                  <a:pt x="4056" y="287"/>
                </a:lnTo>
                <a:lnTo>
                  <a:pt x="4056" y="288"/>
                </a:lnTo>
                <a:lnTo>
                  <a:pt x="4055" y="288"/>
                </a:lnTo>
                <a:lnTo>
                  <a:pt x="4054" y="287"/>
                </a:lnTo>
                <a:lnTo>
                  <a:pt x="4053" y="287"/>
                </a:lnTo>
                <a:lnTo>
                  <a:pt x="4053" y="288"/>
                </a:lnTo>
                <a:lnTo>
                  <a:pt x="4052" y="288"/>
                </a:lnTo>
                <a:lnTo>
                  <a:pt x="4050" y="287"/>
                </a:lnTo>
                <a:lnTo>
                  <a:pt x="4049" y="287"/>
                </a:lnTo>
                <a:lnTo>
                  <a:pt x="4048" y="287"/>
                </a:lnTo>
                <a:lnTo>
                  <a:pt x="4046" y="287"/>
                </a:lnTo>
                <a:lnTo>
                  <a:pt x="4045" y="287"/>
                </a:lnTo>
                <a:lnTo>
                  <a:pt x="4045" y="286"/>
                </a:lnTo>
                <a:lnTo>
                  <a:pt x="4044" y="286"/>
                </a:lnTo>
                <a:lnTo>
                  <a:pt x="4044" y="284"/>
                </a:lnTo>
                <a:lnTo>
                  <a:pt x="4042" y="283"/>
                </a:lnTo>
                <a:lnTo>
                  <a:pt x="4041" y="282"/>
                </a:lnTo>
                <a:lnTo>
                  <a:pt x="4040" y="282"/>
                </a:lnTo>
                <a:lnTo>
                  <a:pt x="4039" y="281"/>
                </a:lnTo>
                <a:lnTo>
                  <a:pt x="4038" y="281"/>
                </a:lnTo>
                <a:lnTo>
                  <a:pt x="4038" y="280"/>
                </a:lnTo>
                <a:lnTo>
                  <a:pt x="4037" y="280"/>
                </a:lnTo>
                <a:lnTo>
                  <a:pt x="4036" y="279"/>
                </a:lnTo>
                <a:lnTo>
                  <a:pt x="4035" y="278"/>
                </a:lnTo>
                <a:lnTo>
                  <a:pt x="4035" y="276"/>
                </a:lnTo>
                <a:lnTo>
                  <a:pt x="4033" y="276"/>
                </a:lnTo>
                <a:lnTo>
                  <a:pt x="4033" y="275"/>
                </a:lnTo>
                <a:lnTo>
                  <a:pt x="4032" y="275"/>
                </a:lnTo>
                <a:lnTo>
                  <a:pt x="4032" y="274"/>
                </a:lnTo>
                <a:lnTo>
                  <a:pt x="4032" y="273"/>
                </a:lnTo>
                <a:lnTo>
                  <a:pt x="4031" y="273"/>
                </a:lnTo>
                <a:lnTo>
                  <a:pt x="4031" y="272"/>
                </a:lnTo>
                <a:lnTo>
                  <a:pt x="4031" y="271"/>
                </a:lnTo>
                <a:lnTo>
                  <a:pt x="4030" y="271"/>
                </a:lnTo>
                <a:lnTo>
                  <a:pt x="4030" y="270"/>
                </a:lnTo>
                <a:lnTo>
                  <a:pt x="4029" y="269"/>
                </a:lnTo>
                <a:lnTo>
                  <a:pt x="4028" y="269"/>
                </a:lnTo>
                <a:lnTo>
                  <a:pt x="4027" y="267"/>
                </a:lnTo>
                <a:lnTo>
                  <a:pt x="4027" y="266"/>
                </a:lnTo>
                <a:lnTo>
                  <a:pt x="4025" y="266"/>
                </a:lnTo>
                <a:lnTo>
                  <a:pt x="4024" y="265"/>
                </a:lnTo>
                <a:lnTo>
                  <a:pt x="4024" y="264"/>
                </a:lnTo>
                <a:lnTo>
                  <a:pt x="4023" y="263"/>
                </a:lnTo>
                <a:lnTo>
                  <a:pt x="4023" y="262"/>
                </a:lnTo>
                <a:lnTo>
                  <a:pt x="4023" y="261"/>
                </a:lnTo>
                <a:lnTo>
                  <a:pt x="4022" y="261"/>
                </a:lnTo>
                <a:lnTo>
                  <a:pt x="4022" y="259"/>
                </a:lnTo>
                <a:lnTo>
                  <a:pt x="4022" y="258"/>
                </a:lnTo>
                <a:lnTo>
                  <a:pt x="4022" y="259"/>
                </a:lnTo>
                <a:lnTo>
                  <a:pt x="4022" y="258"/>
                </a:lnTo>
                <a:lnTo>
                  <a:pt x="4023" y="258"/>
                </a:lnTo>
                <a:lnTo>
                  <a:pt x="4023" y="257"/>
                </a:lnTo>
                <a:lnTo>
                  <a:pt x="4024" y="257"/>
                </a:lnTo>
                <a:lnTo>
                  <a:pt x="4024" y="256"/>
                </a:lnTo>
                <a:lnTo>
                  <a:pt x="4023" y="255"/>
                </a:lnTo>
                <a:lnTo>
                  <a:pt x="4023" y="254"/>
                </a:lnTo>
                <a:lnTo>
                  <a:pt x="4024" y="254"/>
                </a:lnTo>
                <a:lnTo>
                  <a:pt x="4024" y="253"/>
                </a:lnTo>
                <a:lnTo>
                  <a:pt x="4024" y="251"/>
                </a:lnTo>
                <a:lnTo>
                  <a:pt x="4024" y="250"/>
                </a:lnTo>
                <a:lnTo>
                  <a:pt x="4024" y="249"/>
                </a:lnTo>
                <a:lnTo>
                  <a:pt x="4024" y="248"/>
                </a:lnTo>
                <a:lnTo>
                  <a:pt x="4024" y="249"/>
                </a:lnTo>
                <a:lnTo>
                  <a:pt x="4023" y="250"/>
                </a:lnTo>
                <a:lnTo>
                  <a:pt x="4023" y="251"/>
                </a:lnTo>
                <a:lnTo>
                  <a:pt x="4023" y="253"/>
                </a:lnTo>
                <a:lnTo>
                  <a:pt x="4022" y="253"/>
                </a:lnTo>
                <a:lnTo>
                  <a:pt x="4022" y="254"/>
                </a:lnTo>
                <a:lnTo>
                  <a:pt x="4023" y="255"/>
                </a:lnTo>
                <a:lnTo>
                  <a:pt x="4023" y="256"/>
                </a:lnTo>
                <a:lnTo>
                  <a:pt x="4023" y="257"/>
                </a:lnTo>
                <a:lnTo>
                  <a:pt x="4022" y="258"/>
                </a:lnTo>
                <a:lnTo>
                  <a:pt x="4021" y="258"/>
                </a:lnTo>
                <a:lnTo>
                  <a:pt x="4020" y="257"/>
                </a:lnTo>
                <a:lnTo>
                  <a:pt x="4019" y="257"/>
                </a:lnTo>
                <a:lnTo>
                  <a:pt x="4019" y="256"/>
                </a:lnTo>
                <a:lnTo>
                  <a:pt x="4018" y="256"/>
                </a:lnTo>
                <a:lnTo>
                  <a:pt x="4016" y="256"/>
                </a:lnTo>
                <a:lnTo>
                  <a:pt x="4015" y="256"/>
                </a:lnTo>
                <a:lnTo>
                  <a:pt x="4014" y="256"/>
                </a:lnTo>
                <a:lnTo>
                  <a:pt x="4014" y="255"/>
                </a:lnTo>
                <a:lnTo>
                  <a:pt x="4014" y="254"/>
                </a:lnTo>
                <a:lnTo>
                  <a:pt x="4014" y="253"/>
                </a:lnTo>
                <a:lnTo>
                  <a:pt x="4014" y="251"/>
                </a:lnTo>
                <a:lnTo>
                  <a:pt x="4015" y="251"/>
                </a:lnTo>
                <a:lnTo>
                  <a:pt x="4014" y="250"/>
                </a:lnTo>
                <a:lnTo>
                  <a:pt x="4014" y="249"/>
                </a:lnTo>
                <a:lnTo>
                  <a:pt x="4013" y="248"/>
                </a:lnTo>
                <a:lnTo>
                  <a:pt x="4011" y="248"/>
                </a:lnTo>
                <a:lnTo>
                  <a:pt x="4010" y="248"/>
                </a:lnTo>
                <a:lnTo>
                  <a:pt x="4008" y="248"/>
                </a:lnTo>
                <a:lnTo>
                  <a:pt x="4007" y="248"/>
                </a:lnTo>
                <a:lnTo>
                  <a:pt x="4006" y="248"/>
                </a:lnTo>
                <a:lnTo>
                  <a:pt x="4005" y="247"/>
                </a:lnTo>
                <a:lnTo>
                  <a:pt x="4005" y="246"/>
                </a:lnTo>
                <a:lnTo>
                  <a:pt x="4004" y="246"/>
                </a:lnTo>
                <a:lnTo>
                  <a:pt x="4005" y="245"/>
                </a:lnTo>
                <a:lnTo>
                  <a:pt x="4005" y="244"/>
                </a:lnTo>
                <a:lnTo>
                  <a:pt x="4005" y="242"/>
                </a:lnTo>
                <a:lnTo>
                  <a:pt x="4004" y="242"/>
                </a:lnTo>
                <a:lnTo>
                  <a:pt x="4004" y="241"/>
                </a:lnTo>
                <a:lnTo>
                  <a:pt x="4003" y="241"/>
                </a:lnTo>
                <a:lnTo>
                  <a:pt x="4002" y="241"/>
                </a:lnTo>
                <a:lnTo>
                  <a:pt x="4002" y="240"/>
                </a:lnTo>
                <a:lnTo>
                  <a:pt x="4002" y="239"/>
                </a:lnTo>
                <a:lnTo>
                  <a:pt x="4002" y="238"/>
                </a:lnTo>
                <a:lnTo>
                  <a:pt x="4000" y="238"/>
                </a:lnTo>
                <a:lnTo>
                  <a:pt x="4000" y="237"/>
                </a:lnTo>
                <a:lnTo>
                  <a:pt x="3999" y="237"/>
                </a:lnTo>
                <a:lnTo>
                  <a:pt x="3998" y="236"/>
                </a:lnTo>
                <a:lnTo>
                  <a:pt x="3998" y="234"/>
                </a:lnTo>
                <a:lnTo>
                  <a:pt x="3997" y="234"/>
                </a:lnTo>
                <a:lnTo>
                  <a:pt x="3996" y="233"/>
                </a:lnTo>
                <a:lnTo>
                  <a:pt x="3996" y="232"/>
                </a:lnTo>
                <a:lnTo>
                  <a:pt x="3997" y="232"/>
                </a:lnTo>
                <a:lnTo>
                  <a:pt x="3998" y="232"/>
                </a:lnTo>
                <a:lnTo>
                  <a:pt x="3997" y="232"/>
                </a:lnTo>
                <a:lnTo>
                  <a:pt x="3997" y="231"/>
                </a:lnTo>
                <a:lnTo>
                  <a:pt x="3997" y="230"/>
                </a:lnTo>
                <a:lnTo>
                  <a:pt x="3998" y="230"/>
                </a:lnTo>
                <a:lnTo>
                  <a:pt x="3999" y="231"/>
                </a:lnTo>
                <a:lnTo>
                  <a:pt x="3999" y="230"/>
                </a:lnTo>
                <a:lnTo>
                  <a:pt x="4000" y="230"/>
                </a:lnTo>
                <a:lnTo>
                  <a:pt x="4000" y="229"/>
                </a:lnTo>
                <a:lnTo>
                  <a:pt x="4000" y="230"/>
                </a:lnTo>
                <a:lnTo>
                  <a:pt x="3999" y="230"/>
                </a:lnTo>
                <a:lnTo>
                  <a:pt x="3998" y="229"/>
                </a:lnTo>
                <a:lnTo>
                  <a:pt x="3997" y="230"/>
                </a:lnTo>
                <a:lnTo>
                  <a:pt x="3996" y="230"/>
                </a:lnTo>
                <a:lnTo>
                  <a:pt x="3995" y="229"/>
                </a:lnTo>
                <a:lnTo>
                  <a:pt x="3995" y="228"/>
                </a:lnTo>
                <a:lnTo>
                  <a:pt x="3994" y="228"/>
                </a:lnTo>
                <a:lnTo>
                  <a:pt x="3994" y="229"/>
                </a:lnTo>
                <a:lnTo>
                  <a:pt x="3994" y="230"/>
                </a:lnTo>
                <a:lnTo>
                  <a:pt x="3995" y="230"/>
                </a:lnTo>
                <a:lnTo>
                  <a:pt x="3996" y="231"/>
                </a:lnTo>
                <a:lnTo>
                  <a:pt x="3995" y="231"/>
                </a:lnTo>
                <a:lnTo>
                  <a:pt x="3995" y="232"/>
                </a:lnTo>
                <a:lnTo>
                  <a:pt x="3994" y="232"/>
                </a:lnTo>
                <a:lnTo>
                  <a:pt x="3994" y="233"/>
                </a:lnTo>
                <a:lnTo>
                  <a:pt x="3995" y="233"/>
                </a:lnTo>
                <a:lnTo>
                  <a:pt x="3995" y="234"/>
                </a:lnTo>
                <a:lnTo>
                  <a:pt x="3995" y="236"/>
                </a:lnTo>
                <a:lnTo>
                  <a:pt x="3996" y="237"/>
                </a:lnTo>
                <a:lnTo>
                  <a:pt x="3997" y="237"/>
                </a:lnTo>
                <a:lnTo>
                  <a:pt x="3997" y="238"/>
                </a:lnTo>
                <a:lnTo>
                  <a:pt x="3996" y="238"/>
                </a:lnTo>
                <a:lnTo>
                  <a:pt x="3997" y="238"/>
                </a:lnTo>
                <a:lnTo>
                  <a:pt x="3997" y="239"/>
                </a:lnTo>
                <a:lnTo>
                  <a:pt x="3997" y="240"/>
                </a:lnTo>
                <a:lnTo>
                  <a:pt x="3997" y="241"/>
                </a:lnTo>
                <a:lnTo>
                  <a:pt x="3997" y="242"/>
                </a:lnTo>
                <a:lnTo>
                  <a:pt x="3998" y="244"/>
                </a:lnTo>
                <a:lnTo>
                  <a:pt x="3999" y="244"/>
                </a:lnTo>
                <a:lnTo>
                  <a:pt x="4000" y="244"/>
                </a:lnTo>
                <a:lnTo>
                  <a:pt x="4000" y="245"/>
                </a:lnTo>
                <a:lnTo>
                  <a:pt x="4000" y="246"/>
                </a:lnTo>
                <a:lnTo>
                  <a:pt x="4000" y="247"/>
                </a:lnTo>
                <a:lnTo>
                  <a:pt x="3999" y="247"/>
                </a:lnTo>
                <a:lnTo>
                  <a:pt x="4000" y="248"/>
                </a:lnTo>
                <a:lnTo>
                  <a:pt x="3999" y="248"/>
                </a:lnTo>
                <a:lnTo>
                  <a:pt x="3999" y="249"/>
                </a:lnTo>
                <a:lnTo>
                  <a:pt x="4000" y="249"/>
                </a:lnTo>
                <a:lnTo>
                  <a:pt x="4000" y="250"/>
                </a:lnTo>
                <a:lnTo>
                  <a:pt x="4000" y="251"/>
                </a:lnTo>
                <a:lnTo>
                  <a:pt x="4000" y="253"/>
                </a:lnTo>
                <a:lnTo>
                  <a:pt x="3999" y="253"/>
                </a:lnTo>
                <a:lnTo>
                  <a:pt x="3998" y="253"/>
                </a:lnTo>
                <a:lnTo>
                  <a:pt x="3998" y="254"/>
                </a:lnTo>
                <a:lnTo>
                  <a:pt x="3997" y="254"/>
                </a:lnTo>
                <a:lnTo>
                  <a:pt x="3997" y="253"/>
                </a:lnTo>
                <a:lnTo>
                  <a:pt x="3996" y="254"/>
                </a:lnTo>
                <a:lnTo>
                  <a:pt x="3995" y="254"/>
                </a:lnTo>
                <a:lnTo>
                  <a:pt x="3994" y="255"/>
                </a:lnTo>
                <a:lnTo>
                  <a:pt x="3993" y="255"/>
                </a:lnTo>
                <a:lnTo>
                  <a:pt x="3993" y="256"/>
                </a:lnTo>
                <a:lnTo>
                  <a:pt x="3991" y="256"/>
                </a:lnTo>
                <a:lnTo>
                  <a:pt x="3993" y="256"/>
                </a:lnTo>
                <a:lnTo>
                  <a:pt x="3994" y="255"/>
                </a:lnTo>
                <a:lnTo>
                  <a:pt x="3995" y="255"/>
                </a:lnTo>
                <a:lnTo>
                  <a:pt x="3996" y="255"/>
                </a:lnTo>
                <a:lnTo>
                  <a:pt x="3996" y="254"/>
                </a:lnTo>
                <a:lnTo>
                  <a:pt x="3997" y="254"/>
                </a:lnTo>
                <a:lnTo>
                  <a:pt x="3997" y="255"/>
                </a:lnTo>
                <a:lnTo>
                  <a:pt x="3998" y="255"/>
                </a:lnTo>
                <a:lnTo>
                  <a:pt x="3998" y="256"/>
                </a:lnTo>
                <a:lnTo>
                  <a:pt x="3998" y="255"/>
                </a:lnTo>
                <a:lnTo>
                  <a:pt x="3999" y="255"/>
                </a:lnTo>
                <a:lnTo>
                  <a:pt x="3999" y="254"/>
                </a:lnTo>
                <a:lnTo>
                  <a:pt x="4000" y="254"/>
                </a:lnTo>
                <a:lnTo>
                  <a:pt x="4000" y="255"/>
                </a:lnTo>
                <a:lnTo>
                  <a:pt x="4002" y="255"/>
                </a:lnTo>
                <a:lnTo>
                  <a:pt x="4002" y="254"/>
                </a:lnTo>
                <a:lnTo>
                  <a:pt x="4003" y="254"/>
                </a:lnTo>
                <a:lnTo>
                  <a:pt x="4004" y="254"/>
                </a:lnTo>
                <a:lnTo>
                  <a:pt x="4004" y="255"/>
                </a:lnTo>
                <a:lnTo>
                  <a:pt x="4005" y="255"/>
                </a:lnTo>
                <a:lnTo>
                  <a:pt x="4004" y="256"/>
                </a:lnTo>
                <a:lnTo>
                  <a:pt x="4004" y="257"/>
                </a:lnTo>
                <a:lnTo>
                  <a:pt x="4005" y="257"/>
                </a:lnTo>
                <a:lnTo>
                  <a:pt x="4005" y="258"/>
                </a:lnTo>
                <a:lnTo>
                  <a:pt x="4006" y="258"/>
                </a:lnTo>
                <a:lnTo>
                  <a:pt x="4006" y="259"/>
                </a:lnTo>
                <a:lnTo>
                  <a:pt x="4007" y="259"/>
                </a:lnTo>
                <a:lnTo>
                  <a:pt x="4007" y="261"/>
                </a:lnTo>
                <a:lnTo>
                  <a:pt x="4008" y="261"/>
                </a:lnTo>
                <a:lnTo>
                  <a:pt x="4008" y="262"/>
                </a:lnTo>
                <a:lnTo>
                  <a:pt x="4010" y="262"/>
                </a:lnTo>
                <a:lnTo>
                  <a:pt x="4010" y="263"/>
                </a:lnTo>
                <a:lnTo>
                  <a:pt x="4011" y="263"/>
                </a:lnTo>
                <a:lnTo>
                  <a:pt x="4012" y="263"/>
                </a:lnTo>
                <a:lnTo>
                  <a:pt x="4013" y="263"/>
                </a:lnTo>
                <a:lnTo>
                  <a:pt x="4013" y="264"/>
                </a:lnTo>
                <a:lnTo>
                  <a:pt x="4014" y="265"/>
                </a:lnTo>
                <a:lnTo>
                  <a:pt x="4015" y="266"/>
                </a:lnTo>
                <a:lnTo>
                  <a:pt x="4016" y="266"/>
                </a:lnTo>
                <a:lnTo>
                  <a:pt x="4016" y="267"/>
                </a:lnTo>
                <a:lnTo>
                  <a:pt x="4016" y="269"/>
                </a:lnTo>
                <a:lnTo>
                  <a:pt x="4018" y="270"/>
                </a:lnTo>
                <a:lnTo>
                  <a:pt x="4019" y="271"/>
                </a:lnTo>
                <a:lnTo>
                  <a:pt x="4019" y="272"/>
                </a:lnTo>
                <a:lnTo>
                  <a:pt x="4020" y="273"/>
                </a:lnTo>
                <a:lnTo>
                  <a:pt x="4021" y="273"/>
                </a:lnTo>
                <a:lnTo>
                  <a:pt x="4021" y="274"/>
                </a:lnTo>
                <a:lnTo>
                  <a:pt x="4021" y="275"/>
                </a:lnTo>
                <a:lnTo>
                  <a:pt x="4020" y="276"/>
                </a:lnTo>
                <a:lnTo>
                  <a:pt x="4021" y="276"/>
                </a:lnTo>
                <a:lnTo>
                  <a:pt x="4021" y="278"/>
                </a:lnTo>
                <a:lnTo>
                  <a:pt x="4021" y="279"/>
                </a:lnTo>
                <a:lnTo>
                  <a:pt x="4021" y="280"/>
                </a:lnTo>
                <a:lnTo>
                  <a:pt x="4022" y="280"/>
                </a:lnTo>
                <a:lnTo>
                  <a:pt x="4022" y="281"/>
                </a:lnTo>
                <a:lnTo>
                  <a:pt x="4023" y="282"/>
                </a:lnTo>
                <a:lnTo>
                  <a:pt x="4024" y="283"/>
                </a:lnTo>
                <a:lnTo>
                  <a:pt x="4024" y="284"/>
                </a:lnTo>
                <a:lnTo>
                  <a:pt x="4024" y="286"/>
                </a:lnTo>
                <a:lnTo>
                  <a:pt x="4025" y="286"/>
                </a:lnTo>
                <a:lnTo>
                  <a:pt x="4025" y="287"/>
                </a:lnTo>
                <a:lnTo>
                  <a:pt x="4028" y="289"/>
                </a:lnTo>
                <a:lnTo>
                  <a:pt x="4029" y="289"/>
                </a:lnTo>
                <a:lnTo>
                  <a:pt x="4029" y="290"/>
                </a:lnTo>
                <a:lnTo>
                  <a:pt x="4030" y="291"/>
                </a:lnTo>
                <a:lnTo>
                  <a:pt x="4031" y="291"/>
                </a:lnTo>
                <a:lnTo>
                  <a:pt x="4031" y="292"/>
                </a:lnTo>
                <a:lnTo>
                  <a:pt x="4032" y="292"/>
                </a:lnTo>
                <a:lnTo>
                  <a:pt x="4035" y="292"/>
                </a:lnTo>
                <a:lnTo>
                  <a:pt x="4035" y="293"/>
                </a:lnTo>
                <a:lnTo>
                  <a:pt x="4036" y="295"/>
                </a:lnTo>
                <a:lnTo>
                  <a:pt x="4037" y="295"/>
                </a:lnTo>
                <a:lnTo>
                  <a:pt x="4038" y="296"/>
                </a:lnTo>
                <a:lnTo>
                  <a:pt x="4039" y="297"/>
                </a:lnTo>
                <a:lnTo>
                  <a:pt x="4040" y="297"/>
                </a:lnTo>
                <a:lnTo>
                  <a:pt x="4041" y="298"/>
                </a:lnTo>
                <a:lnTo>
                  <a:pt x="4042" y="298"/>
                </a:lnTo>
                <a:lnTo>
                  <a:pt x="4042" y="299"/>
                </a:lnTo>
                <a:lnTo>
                  <a:pt x="4041" y="299"/>
                </a:lnTo>
                <a:lnTo>
                  <a:pt x="4040" y="300"/>
                </a:lnTo>
                <a:lnTo>
                  <a:pt x="4039" y="300"/>
                </a:lnTo>
                <a:lnTo>
                  <a:pt x="4037" y="301"/>
                </a:lnTo>
                <a:lnTo>
                  <a:pt x="4036" y="301"/>
                </a:lnTo>
                <a:lnTo>
                  <a:pt x="4035" y="301"/>
                </a:lnTo>
                <a:lnTo>
                  <a:pt x="4032" y="303"/>
                </a:lnTo>
                <a:lnTo>
                  <a:pt x="4032" y="304"/>
                </a:lnTo>
                <a:lnTo>
                  <a:pt x="4031" y="304"/>
                </a:lnTo>
                <a:lnTo>
                  <a:pt x="4031" y="305"/>
                </a:lnTo>
                <a:lnTo>
                  <a:pt x="4030" y="305"/>
                </a:lnTo>
                <a:lnTo>
                  <a:pt x="4030" y="304"/>
                </a:lnTo>
                <a:lnTo>
                  <a:pt x="4029" y="304"/>
                </a:lnTo>
                <a:lnTo>
                  <a:pt x="4028" y="304"/>
                </a:lnTo>
                <a:lnTo>
                  <a:pt x="4027" y="303"/>
                </a:lnTo>
                <a:lnTo>
                  <a:pt x="4025" y="303"/>
                </a:lnTo>
                <a:lnTo>
                  <a:pt x="4024" y="303"/>
                </a:lnTo>
                <a:lnTo>
                  <a:pt x="4023" y="303"/>
                </a:lnTo>
                <a:lnTo>
                  <a:pt x="4022" y="303"/>
                </a:lnTo>
                <a:lnTo>
                  <a:pt x="4021" y="303"/>
                </a:lnTo>
                <a:lnTo>
                  <a:pt x="4020" y="303"/>
                </a:lnTo>
                <a:lnTo>
                  <a:pt x="4019" y="301"/>
                </a:lnTo>
                <a:lnTo>
                  <a:pt x="4019" y="300"/>
                </a:lnTo>
                <a:lnTo>
                  <a:pt x="4018" y="300"/>
                </a:lnTo>
                <a:lnTo>
                  <a:pt x="4016" y="299"/>
                </a:lnTo>
                <a:lnTo>
                  <a:pt x="4015" y="299"/>
                </a:lnTo>
                <a:lnTo>
                  <a:pt x="4014" y="299"/>
                </a:lnTo>
                <a:lnTo>
                  <a:pt x="4013" y="300"/>
                </a:lnTo>
                <a:lnTo>
                  <a:pt x="4012" y="300"/>
                </a:lnTo>
                <a:lnTo>
                  <a:pt x="4012" y="299"/>
                </a:lnTo>
                <a:lnTo>
                  <a:pt x="4011" y="299"/>
                </a:lnTo>
                <a:lnTo>
                  <a:pt x="4010" y="298"/>
                </a:lnTo>
                <a:lnTo>
                  <a:pt x="4008" y="298"/>
                </a:lnTo>
                <a:lnTo>
                  <a:pt x="4007" y="298"/>
                </a:lnTo>
                <a:lnTo>
                  <a:pt x="4006" y="298"/>
                </a:lnTo>
                <a:lnTo>
                  <a:pt x="4006" y="297"/>
                </a:lnTo>
                <a:lnTo>
                  <a:pt x="4005" y="297"/>
                </a:lnTo>
                <a:lnTo>
                  <a:pt x="4003" y="296"/>
                </a:lnTo>
                <a:lnTo>
                  <a:pt x="4002" y="296"/>
                </a:lnTo>
                <a:lnTo>
                  <a:pt x="4002" y="295"/>
                </a:lnTo>
                <a:lnTo>
                  <a:pt x="3998" y="293"/>
                </a:lnTo>
                <a:lnTo>
                  <a:pt x="3997" y="293"/>
                </a:lnTo>
                <a:lnTo>
                  <a:pt x="3997" y="292"/>
                </a:lnTo>
                <a:lnTo>
                  <a:pt x="3996" y="291"/>
                </a:lnTo>
                <a:lnTo>
                  <a:pt x="3996" y="290"/>
                </a:lnTo>
                <a:lnTo>
                  <a:pt x="3995" y="290"/>
                </a:lnTo>
                <a:lnTo>
                  <a:pt x="3994" y="289"/>
                </a:lnTo>
                <a:lnTo>
                  <a:pt x="3993" y="289"/>
                </a:lnTo>
                <a:lnTo>
                  <a:pt x="3991" y="288"/>
                </a:lnTo>
                <a:lnTo>
                  <a:pt x="3990" y="288"/>
                </a:lnTo>
                <a:lnTo>
                  <a:pt x="3989" y="288"/>
                </a:lnTo>
                <a:lnTo>
                  <a:pt x="3988" y="287"/>
                </a:lnTo>
                <a:lnTo>
                  <a:pt x="3987" y="288"/>
                </a:lnTo>
                <a:lnTo>
                  <a:pt x="3986" y="288"/>
                </a:lnTo>
                <a:lnTo>
                  <a:pt x="3985" y="287"/>
                </a:lnTo>
                <a:lnTo>
                  <a:pt x="3985" y="286"/>
                </a:lnTo>
                <a:lnTo>
                  <a:pt x="3983" y="286"/>
                </a:lnTo>
                <a:lnTo>
                  <a:pt x="3982" y="286"/>
                </a:lnTo>
                <a:lnTo>
                  <a:pt x="3982" y="284"/>
                </a:lnTo>
                <a:lnTo>
                  <a:pt x="3981" y="284"/>
                </a:lnTo>
                <a:lnTo>
                  <a:pt x="3981" y="283"/>
                </a:lnTo>
                <a:lnTo>
                  <a:pt x="3980" y="282"/>
                </a:lnTo>
                <a:lnTo>
                  <a:pt x="3979" y="282"/>
                </a:lnTo>
                <a:lnTo>
                  <a:pt x="3979" y="281"/>
                </a:lnTo>
                <a:lnTo>
                  <a:pt x="3978" y="281"/>
                </a:lnTo>
                <a:lnTo>
                  <a:pt x="3977" y="281"/>
                </a:lnTo>
                <a:lnTo>
                  <a:pt x="3976" y="281"/>
                </a:lnTo>
                <a:lnTo>
                  <a:pt x="3974" y="281"/>
                </a:lnTo>
                <a:lnTo>
                  <a:pt x="3974" y="280"/>
                </a:lnTo>
                <a:lnTo>
                  <a:pt x="3973" y="281"/>
                </a:lnTo>
                <a:lnTo>
                  <a:pt x="3973" y="280"/>
                </a:lnTo>
                <a:lnTo>
                  <a:pt x="3972" y="281"/>
                </a:lnTo>
                <a:lnTo>
                  <a:pt x="3972" y="280"/>
                </a:lnTo>
                <a:lnTo>
                  <a:pt x="3971" y="280"/>
                </a:lnTo>
                <a:lnTo>
                  <a:pt x="3971" y="279"/>
                </a:lnTo>
                <a:lnTo>
                  <a:pt x="3970" y="279"/>
                </a:lnTo>
                <a:lnTo>
                  <a:pt x="3970" y="278"/>
                </a:lnTo>
                <a:lnTo>
                  <a:pt x="3969" y="278"/>
                </a:lnTo>
                <a:lnTo>
                  <a:pt x="3968" y="278"/>
                </a:lnTo>
                <a:lnTo>
                  <a:pt x="3968" y="276"/>
                </a:lnTo>
                <a:lnTo>
                  <a:pt x="3968" y="278"/>
                </a:lnTo>
                <a:lnTo>
                  <a:pt x="3966" y="278"/>
                </a:lnTo>
                <a:lnTo>
                  <a:pt x="3966" y="276"/>
                </a:lnTo>
                <a:lnTo>
                  <a:pt x="3966" y="278"/>
                </a:lnTo>
                <a:lnTo>
                  <a:pt x="3966" y="279"/>
                </a:lnTo>
                <a:lnTo>
                  <a:pt x="3965" y="279"/>
                </a:lnTo>
                <a:lnTo>
                  <a:pt x="3964" y="279"/>
                </a:lnTo>
                <a:lnTo>
                  <a:pt x="3964" y="278"/>
                </a:lnTo>
                <a:lnTo>
                  <a:pt x="3963" y="278"/>
                </a:lnTo>
                <a:lnTo>
                  <a:pt x="3962" y="278"/>
                </a:lnTo>
                <a:lnTo>
                  <a:pt x="3961" y="278"/>
                </a:lnTo>
                <a:lnTo>
                  <a:pt x="3960" y="278"/>
                </a:lnTo>
                <a:lnTo>
                  <a:pt x="3959" y="278"/>
                </a:lnTo>
                <a:lnTo>
                  <a:pt x="3957" y="278"/>
                </a:lnTo>
                <a:lnTo>
                  <a:pt x="3957" y="279"/>
                </a:lnTo>
                <a:lnTo>
                  <a:pt x="3959" y="279"/>
                </a:lnTo>
                <a:lnTo>
                  <a:pt x="3957" y="279"/>
                </a:lnTo>
                <a:lnTo>
                  <a:pt x="3956" y="279"/>
                </a:lnTo>
                <a:lnTo>
                  <a:pt x="3955" y="279"/>
                </a:lnTo>
                <a:lnTo>
                  <a:pt x="3954" y="279"/>
                </a:lnTo>
                <a:lnTo>
                  <a:pt x="3953" y="279"/>
                </a:lnTo>
                <a:lnTo>
                  <a:pt x="3953" y="278"/>
                </a:lnTo>
                <a:lnTo>
                  <a:pt x="3952" y="278"/>
                </a:lnTo>
                <a:lnTo>
                  <a:pt x="3952" y="276"/>
                </a:lnTo>
                <a:lnTo>
                  <a:pt x="3951" y="275"/>
                </a:lnTo>
                <a:lnTo>
                  <a:pt x="3949" y="275"/>
                </a:lnTo>
                <a:lnTo>
                  <a:pt x="3949" y="274"/>
                </a:lnTo>
                <a:lnTo>
                  <a:pt x="3949" y="273"/>
                </a:lnTo>
                <a:lnTo>
                  <a:pt x="3948" y="272"/>
                </a:lnTo>
                <a:lnTo>
                  <a:pt x="3948" y="271"/>
                </a:lnTo>
                <a:lnTo>
                  <a:pt x="3948" y="270"/>
                </a:lnTo>
                <a:lnTo>
                  <a:pt x="3947" y="269"/>
                </a:lnTo>
                <a:lnTo>
                  <a:pt x="3946" y="269"/>
                </a:lnTo>
                <a:lnTo>
                  <a:pt x="3946" y="267"/>
                </a:lnTo>
                <a:lnTo>
                  <a:pt x="3945" y="266"/>
                </a:lnTo>
                <a:lnTo>
                  <a:pt x="3945" y="265"/>
                </a:lnTo>
                <a:lnTo>
                  <a:pt x="3945" y="264"/>
                </a:lnTo>
                <a:lnTo>
                  <a:pt x="3944" y="263"/>
                </a:lnTo>
                <a:lnTo>
                  <a:pt x="3944" y="262"/>
                </a:lnTo>
                <a:lnTo>
                  <a:pt x="3944" y="261"/>
                </a:lnTo>
                <a:lnTo>
                  <a:pt x="3944" y="259"/>
                </a:lnTo>
                <a:lnTo>
                  <a:pt x="3944" y="258"/>
                </a:lnTo>
                <a:lnTo>
                  <a:pt x="3944" y="257"/>
                </a:lnTo>
                <a:lnTo>
                  <a:pt x="3944" y="256"/>
                </a:lnTo>
                <a:lnTo>
                  <a:pt x="3945" y="256"/>
                </a:lnTo>
                <a:lnTo>
                  <a:pt x="3946" y="256"/>
                </a:lnTo>
                <a:lnTo>
                  <a:pt x="3945" y="256"/>
                </a:lnTo>
                <a:lnTo>
                  <a:pt x="3945" y="255"/>
                </a:lnTo>
                <a:lnTo>
                  <a:pt x="3945" y="254"/>
                </a:lnTo>
                <a:lnTo>
                  <a:pt x="3944" y="254"/>
                </a:lnTo>
                <a:lnTo>
                  <a:pt x="3944" y="253"/>
                </a:lnTo>
                <a:lnTo>
                  <a:pt x="3944" y="251"/>
                </a:lnTo>
                <a:lnTo>
                  <a:pt x="3945" y="251"/>
                </a:lnTo>
                <a:lnTo>
                  <a:pt x="3944" y="251"/>
                </a:lnTo>
                <a:lnTo>
                  <a:pt x="3944" y="250"/>
                </a:lnTo>
                <a:lnTo>
                  <a:pt x="3944" y="249"/>
                </a:lnTo>
                <a:lnTo>
                  <a:pt x="3944" y="250"/>
                </a:lnTo>
                <a:lnTo>
                  <a:pt x="3944" y="251"/>
                </a:lnTo>
                <a:lnTo>
                  <a:pt x="3944" y="253"/>
                </a:lnTo>
                <a:lnTo>
                  <a:pt x="3944" y="254"/>
                </a:lnTo>
                <a:lnTo>
                  <a:pt x="3944" y="255"/>
                </a:lnTo>
                <a:lnTo>
                  <a:pt x="3944" y="256"/>
                </a:lnTo>
                <a:lnTo>
                  <a:pt x="3943" y="257"/>
                </a:lnTo>
                <a:lnTo>
                  <a:pt x="3943" y="258"/>
                </a:lnTo>
                <a:lnTo>
                  <a:pt x="3943" y="259"/>
                </a:lnTo>
                <a:lnTo>
                  <a:pt x="3943" y="261"/>
                </a:lnTo>
                <a:lnTo>
                  <a:pt x="3941" y="261"/>
                </a:lnTo>
                <a:lnTo>
                  <a:pt x="3940" y="261"/>
                </a:lnTo>
                <a:lnTo>
                  <a:pt x="3939" y="261"/>
                </a:lnTo>
                <a:lnTo>
                  <a:pt x="3939" y="259"/>
                </a:lnTo>
                <a:lnTo>
                  <a:pt x="3938" y="259"/>
                </a:lnTo>
                <a:lnTo>
                  <a:pt x="3937" y="257"/>
                </a:lnTo>
                <a:lnTo>
                  <a:pt x="3936" y="257"/>
                </a:lnTo>
                <a:lnTo>
                  <a:pt x="3935" y="257"/>
                </a:lnTo>
                <a:lnTo>
                  <a:pt x="3935" y="256"/>
                </a:lnTo>
                <a:lnTo>
                  <a:pt x="3934" y="256"/>
                </a:lnTo>
                <a:lnTo>
                  <a:pt x="3932" y="255"/>
                </a:lnTo>
                <a:lnTo>
                  <a:pt x="3931" y="255"/>
                </a:lnTo>
                <a:lnTo>
                  <a:pt x="3931" y="254"/>
                </a:lnTo>
                <a:lnTo>
                  <a:pt x="3930" y="254"/>
                </a:lnTo>
                <a:lnTo>
                  <a:pt x="3930" y="253"/>
                </a:lnTo>
                <a:lnTo>
                  <a:pt x="3929" y="253"/>
                </a:lnTo>
                <a:lnTo>
                  <a:pt x="3927" y="253"/>
                </a:lnTo>
                <a:lnTo>
                  <a:pt x="3926" y="253"/>
                </a:lnTo>
                <a:lnTo>
                  <a:pt x="3926" y="251"/>
                </a:lnTo>
                <a:lnTo>
                  <a:pt x="3924" y="251"/>
                </a:lnTo>
                <a:lnTo>
                  <a:pt x="3924" y="250"/>
                </a:lnTo>
                <a:lnTo>
                  <a:pt x="3924" y="249"/>
                </a:lnTo>
                <a:lnTo>
                  <a:pt x="3923" y="249"/>
                </a:lnTo>
                <a:lnTo>
                  <a:pt x="3923" y="248"/>
                </a:lnTo>
                <a:lnTo>
                  <a:pt x="3922" y="247"/>
                </a:lnTo>
                <a:lnTo>
                  <a:pt x="3921" y="246"/>
                </a:lnTo>
                <a:lnTo>
                  <a:pt x="3920" y="246"/>
                </a:lnTo>
                <a:lnTo>
                  <a:pt x="3919" y="246"/>
                </a:lnTo>
                <a:lnTo>
                  <a:pt x="3918" y="246"/>
                </a:lnTo>
                <a:lnTo>
                  <a:pt x="3917" y="246"/>
                </a:lnTo>
                <a:lnTo>
                  <a:pt x="3917" y="245"/>
                </a:lnTo>
                <a:lnTo>
                  <a:pt x="3917" y="244"/>
                </a:lnTo>
                <a:lnTo>
                  <a:pt x="3918" y="244"/>
                </a:lnTo>
                <a:lnTo>
                  <a:pt x="3917" y="244"/>
                </a:lnTo>
                <a:lnTo>
                  <a:pt x="3915" y="245"/>
                </a:lnTo>
                <a:lnTo>
                  <a:pt x="3914" y="245"/>
                </a:lnTo>
                <a:lnTo>
                  <a:pt x="3913" y="245"/>
                </a:lnTo>
                <a:lnTo>
                  <a:pt x="3912" y="245"/>
                </a:lnTo>
                <a:lnTo>
                  <a:pt x="3911" y="245"/>
                </a:lnTo>
                <a:lnTo>
                  <a:pt x="3911" y="244"/>
                </a:lnTo>
                <a:lnTo>
                  <a:pt x="3911" y="242"/>
                </a:lnTo>
                <a:lnTo>
                  <a:pt x="3911" y="241"/>
                </a:lnTo>
                <a:lnTo>
                  <a:pt x="3912" y="241"/>
                </a:lnTo>
                <a:lnTo>
                  <a:pt x="3912" y="240"/>
                </a:lnTo>
                <a:lnTo>
                  <a:pt x="3911" y="240"/>
                </a:lnTo>
                <a:lnTo>
                  <a:pt x="3912" y="240"/>
                </a:lnTo>
                <a:lnTo>
                  <a:pt x="3912" y="239"/>
                </a:lnTo>
                <a:lnTo>
                  <a:pt x="3911" y="239"/>
                </a:lnTo>
                <a:lnTo>
                  <a:pt x="3911" y="238"/>
                </a:lnTo>
                <a:lnTo>
                  <a:pt x="3911" y="239"/>
                </a:lnTo>
                <a:lnTo>
                  <a:pt x="3911" y="240"/>
                </a:lnTo>
                <a:lnTo>
                  <a:pt x="3910" y="240"/>
                </a:lnTo>
                <a:lnTo>
                  <a:pt x="3910" y="241"/>
                </a:lnTo>
                <a:lnTo>
                  <a:pt x="3909" y="241"/>
                </a:lnTo>
                <a:lnTo>
                  <a:pt x="3907" y="241"/>
                </a:lnTo>
                <a:lnTo>
                  <a:pt x="3906" y="242"/>
                </a:lnTo>
                <a:lnTo>
                  <a:pt x="3906" y="244"/>
                </a:lnTo>
                <a:lnTo>
                  <a:pt x="3906" y="245"/>
                </a:lnTo>
                <a:lnTo>
                  <a:pt x="3907" y="245"/>
                </a:lnTo>
                <a:lnTo>
                  <a:pt x="3907" y="246"/>
                </a:lnTo>
                <a:lnTo>
                  <a:pt x="3907" y="247"/>
                </a:lnTo>
                <a:lnTo>
                  <a:pt x="3907" y="248"/>
                </a:lnTo>
                <a:lnTo>
                  <a:pt x="3907" y="249"/>
                </a:lnTo>
                <a:lnTo>
                  <a:pt x="3906" y="250"/>
                </a:lnTo>
                <a:lnTo>
                  <a:pt x="3905" y="250"/>
                </a:lnTo>
                <a:lnTo>
                  <a:pt x="3905" y="251"/>
                </a:lnTo>
                <a:lnTo>
                  <a:pt x="3905" y="253"/>
                </a:lnTo>
                <a:lnTo>
                  <a:pt x="3905" y="251"/>
                </a:lnTo>
                <a:lnTo>
                  <a:pt x="3906" y="251"/>
                </a:lnTo>
                <a:lnTo>
                  <a:pt x="3906" y="250"/>
                </a:lnTo>
                <a:lnTo>
                  <a:pt x="3907" y="250"/>
                </a:lnTo>
                <a:lnTo>
                  <a:pt x="3909" y="250"/>
                </a:lnTo>
                <a:lnTo>
                  <a:pt x="3909" y="251"/>
                </a:lnTo>
                <a:lnTo>
                  <a:pt x="3910" y="251"/>
                </a:lnTo>
                <a:lnTo>
                  <a:pt x="3909" y="250"/>
                </a:lnTo>
                <a:lnTo>
                  <a:pt x="3910" y="250"/>
                </a:lnTo>
                <a:lnTo>
                  <a:pt x="3910" y="249"/>
                </a:lnTo>
                <a:lnTo>
                  <a:pt x="3911" y="249"/>
                </a:lnTo>
                <a:lnTo>
                  <a:pt x="3911" y="250"/>
                </a:lnTo>
                <a:lnTo>
                  <a:pt x="3912" y="251"/>
                </a:lnTo>
                <a:lnTo>
                  <a:pt x="3913" y="253"/>
                </a:lnTo>
                <a:lnTo>
                  <a:pt x="3913" y="254"/>
                </a:lnTo>
                <a:lnTo>
                  <a:pt x="3914" y="254"/>
                </a:lnTo>
                <a:lnTo>
                  <a:pt x="3915" y="255"/>
                </a:lnTo>
                <a:lnTo>
                  <a:pt x="3917" y="256"/>
                </a:lnTo>
                <a:lnTo>
                  <a:pt x="3918" y="256"/>
                </a:lnTo>
                <a:lnTo>
                  <a:pt x="3919" y="256"/>
                </a:lnTo>
                <a:lnTo>
                  <a:pt x="3919" y="257"/>
                </a:lnTo>
                <a:lnTo>
                  <a:pt x="3918" y="257"/>
                </a:lnTo>
                <a:lnTo>
                  <a:pt x="3919" y="257"/>
                </a:lnTo>
                <a:lnTo>
                  <a:pt x="3919" y="258"/>
                </a:lnTo>
                <a:lnTo>
                  <a:pt x="3919" y="259"/>
                </a:lnTo>
                <a:lnTo>
                  <a:pt x="3920" y="259"/>
                </a:lnTo>
                <a:lnTo>
                  <a:pt x="3921" y="259"/>
                </a:lnTo>
                <a:lnTo>
                  <a:pt x="3921" y="261"/>
                </a:lnTo>
                <a:lnTo>
                  <a:pt x="3921" y="262"/>
                </a:lnTo>
                <a:lnTo>
                  <a:pt x="3921" y="263"/>
                </a:lnTo>
                <a:lnTo>
                  <a:pt x="3922" y="264"/>
                </a:lnTo>
                <a:lnTo>
                  <a:pt x="3923" y="264"/>
                </a:lnTo>
                <a:lnTo>
                  <a:pt x="3923" y="265"/>
                </a:lnTo>
                <a:lnTo>
                  <a:pt x="3926" y="265"/>
                </a:lnTo>
                <a:lnTo>
                  <a:pt x="3927" y="265"/>
                </a:lnTo>
                <a:lnTo>
                  <a:pt x="3928" y="265"/>
                </a:lnTo>
                <a:lnTo>
                  <a:pt x="3928" y="266"/>
                </a:lnTo>
                <a:lnTo>
                  <a:pt x="3928" y="267"/>
                </a:lnTo>
                <a:lnTo>
                  <a:pt x="3929" y="267"/>
                </a:lnTo>
                <a:lnTo>
                  <a:pt x="3929" y="269"/>
                </a:lnTo>
                <a:lnTo>
                  <a:pt x="3930" y="269"/>
                </a:lnTo>
                <a:lnTo>
                  <a:pt x="3931" y="269"/>
                </a:lnTo>
                <a:lnTo>
                  <a:pt x="3931" y="270"/>
                </a:lnTo>
                <a:lnTo>
                  <a:pt x="3932" y="270"/>
                </a:lnTo>
                <a:lnTo>
                  <a:pt x="3932" y="271"/>
                </a:lnTo>
                <a:lnTo>
                  <a:pt x="3934" y="271"/>
                </a:lnTo>
                <a:lnTo>
                  <a:pt x="3934" y="272"/>
                </a:lnTo>
                <a:lnTo>
                  <a:pt x="3935" y="272"/>
                </a:lnTo>
                <a:lnTo>
                  <a:pt x="3935" y="273"/>
                </a:lnTo>
                <a:lnTo>
                  <a:pt x="3936" y="273"/>
                </a:lnTo>
                <a:lnTo>
                  <a:pt x="3937" y="274"/>
                </a:lnTo>
                <a:lnTo>
                  <a:pt x="3938" y="274"/>
                </a:lnTo>
                <a:lnTo>
                  <a:pt x="3938" y="275"/>
                </a:lnTo>
                <a:lnTo>
                  <a:pt x="3939" y="275"/>
                </a:lnTo>
                <a:lnTo>
                  <a:pt x="3939" y="276"/>
                </a:lnTo>
                <a:lnTo>
                  <a:pt x="3940" y="278"/>
                </a:lnTo>
                <a:lnTo>
                  <a:pt x="3940" y="279"/>
                </a:lnTo>
                <a:lnTo>
                  <a:pt x="3941" y="279"/>
                </a:lnTo>
                <a:lnTo>
                  <a:pt x="3941" y="280"/>
                </a:lnTo>
                <a:lnTo>
                  <a:pt x="3943" y="281"/>
                </a:lnTo>
                <a:lnTo>
                  <a:pt x="3943" y="282"/>
                </a:lnTo>
                <a:lnTo>
                  <a:pt x="3944" y="282"/>
                </a:lnTo>
                <a:lnTo>
                  <a:pt x="3945" y="282"/>
                </a:lnTo>
                <a:lnTo>
                  <a:pt x="3945" y="283"/>
                </a:lnTo>
                <a:lnTo>
                  <a:pt x="3946" y="283"/>
                </a:lnTo>
                <a:lnTo>
                  <a:pt x="3947" y="283"/>
                </a:lnTo>
                <a:lnTo>
                  <a:pt x="3947" y="284"/>
                </a:lnTo>
                <a:lnTo>
                  <a:pt x="3947" y="286"/>
                </a:lnTo>
                <a:lnTo>
                  <a:pt x="3947" y="287"/>
                </a:lnTo>
                <a:lnTo>
                  <a:pt x="3948" y="288"/>
                </a:lnTo>
                <a:lnTo>
                  <a:pt x="3948" y="289"/>
                </a:lnTo>
                <a:lnTo>
                  <a:pt x="3949" y="289"/>
                </a:lnTo>
                <a:lnTo>
                  <a:pt x="3951" y="289"/>
                </a:lnTo>
                <a:lnTo>
                  <a:pt x="3951" y="290"/>
                </a:lnTo>
                <a:lnTo>
                  <a:pt x="3952" y="290"/>
                </a:lnTo>
                <a:lnTo>
                  <a:pt x="3952" y="291"/>
                </a:lnTo>
                <a:lnTo>
                  <a:pt x="3953" y="291"/>
                </a:lnTo>
                <a:lnTo>
                  <a:pt x="3954" y="291"/>
                </a:lnTo>
                <a:lnTo>
                  <a:pt x="3955" y="291"/>
                </a:lnTo>
                <a:lnTo>
                  <a:pt x="3956" y="290"/>
                </a:lnTo>
                <a:lnTo>
                  <a:pt x="3957" y="290"/>
                </a:lnTo>
                <a:lnTo>
                  <a:pt x="3959" y="290"/>
                </a:lnTo>
                <a:lnTo>
                  <a:pt x="3959" y="289"/>
                </a:lnTo>
                <a:lnTo>
                  <a:pt x="3960" y="289"/>
                </a:lnTo>
                <a:lnTo>
                  <a:pt x="3960" y="290"/>
                </a:lnTo>
                <a:lnTo>
                  <a:pt x="3961" y="289"/>
                </a:lnTo>
                <a:lnTo>
                  <a:pt x="3962" y="290"/>
                </a:lnTo>
                <a:lnTo>
                  <a:pt x="3963" y="290"/>
                </a:lnTo>
                <a:lnTo>
                  <a:pt x="3964" y="290"/>
                </a:lnTo>
                <a:lnTo>
                  <a:pt x="3965" y="289"/>
                </a:lnTo>
                <a:lnTo>
                  <a:pt x="3966" y="289"/>
                </a:lnTo>
                <a:lnTo>
                  <a:pt x="3966" y="290"/>
                </a:lnTo>
                <a:lnTo>
                  <a:pt x="3966" y="291"/>
                </a:lnTo>
                <a:lnTo>
                  <a:pt x="3966" y="292"/>
                </a:lnTo>
                <a:lnTo>
                  <a:pt x="3966" y="293"/>
                </a:lnTo>
                <a:lnTo>
                  <a:pt x="3968" y="293"/>
                </a:lnTo>
                <a:lnTo>
                  <a:pt x="3968" y="295"/>
                </a:lnTo>
                <a:lnTo>
                  <a:pt x="3969" y="295"/>
                </a:lnTo>
                <a:lnTo>
                  <a:pt x="3970" y="295"/>
                </a:lnTo>
                <a:lnTo>
                  <a:pt x="3970" y="296"/>
                </a:lnTo>
                <a:lnTo>
                  <a:pt x="3969" y="296"/>
                </a:lnTo>
                <a:lnTo>
                  <a:pt x="3970" y="297"/>
                </a:lnTo>
                <a:lnTo>
                  <a:pt x="3971" y="297"/>
                </a:lnTo>
                <a:lnTo>
                  <a:pt x="3972" y="297"/>
                </a:lnTo>
                <a:lnTo>
                  <a:pt x="3972" y="298"/>
                </a:lnTo>
                <a:lnTo>
                  <a:pt x="3973" y="298"/>
                </a:lnTo>
                <a:lnTo>
                  <a:pt x="3973" y="299"/>
                </a:lnTo>
                <a:lnTo>
                  <a:pt x="3974" y="299"/>
                </a:lnTo>
                <a:lnTo>
                  <a:pt x="3976" y="299"/>
                </a:lnTo>
                <a:lnTo>
                  <a:pt x="3978" y="300"/>
                </a:lnTo>
                <a:lnTo>
                  <a:pt x="3979" y="300"/>
                </a:lnTo>
                <a:lnTo>
                  <a:pt x="3980" y="301"/>
                </a:lnTo>
                <a:lnTo>
                  <a:pt x="3980" y="300"/>
                </a:lnTo>
                <a:lnTo>
                  <a:pt x="3980" y="301"/>
                </a:lnTo>
                <a:lnTo>
                  <a:pt x="3981" y="301"/>
                </a:lnTo>
                <a:lnTo>
                  <a:pt x="3982" y="301"/>
                </a:lnTo>
                <a:lnTo>
                  <a:pt x="3982" y="303"/>
                </a:lnTo>
                <a:lnTo>
                  <a:pt x="3983" y="303"/>
                </a:lnTo>
                <a:lnTo>
                  <a:pt x="3983" y="301"/>
                </a:lnTo>
                <a:lnTo>
                  <a:pt x="3985" y="301"/>
                </a:lnTo>
                <a:lnTo>
                  <a:pt x="3986" y="301"/>
                </a:lnTo>
                <a:lnTo>
                  <a:pt x="3987" y="301"/>
                </a:lnTo>
                <a:lnTo>
                  <a:pt x="3987" y="303"/>
                </a:lnTo>
                <a:lnTo>
                  <a:pt x="3988" y="303"/>
                </a:lnTo>
                <a:lnTo>
                  <a:pt x="3988" y="304"/>
                </a:lnTo>
                <a:lnTo>
                  <a:pt x="3987" y="304"/>
                </a:lnTo>
                <a:lnTo>
                  <a:pt x="3987" y="305"/>
                </a:lnTo>
                <a:lnTo>
                  <a:pt x="3987" y="306"/>
                </a:lnTo>
                <a:lnTo>
                  <a:pt x="3986" y="306"/>
                </a:lnTo>
                <a:lnTo>
                  <a:pt x="3986" y="307"/>
                </a:lnTo>
                <a:lnTo>
                  <a:pt x="3985" y="307"/>
                </a:lnTo>
                <a:lnTo>
                  <a:pt x="3983" y="307"/>
                </a:lnTo>
                <a:lnTo>
                  <a:pt x="3982" y="307"/>
                </a:lnTo>
                <a:lnTo>
                  <a:pt x="3981" y="307"/>
                </a:lnTo>
                <a:lnTo>
                  <a:pt x="3981" y="308"/>
                </a:lnTo>
                <a:lnTo>
                  <a:pt x="3980" y="308"/>
                </a:lnTo>
                <a:lnTo>
                  <a:pt x="3979" y="308"/>
                </a:lnTo>
                <a:lnTo>
                  <a:pt x="3979" y="309"/>
                </a:lnTo>
                <a:lnTo>
                  <a:pt x="3978" y="309"/>
                </a:lnTo>
                <a:lnTo>
                  <a:pt x="3978" y="311"/>
                </a:lnTo>
                <a:lnTo>
                  <a:pt x="3978" y="312"/>
                </a:lnTo>
                <a:lnTo>
                  <a:pt x="3978" y="311"/>
                </a:lnTo>
                <a:lnTo>
                  <a:pt x="3977" y="311"/>
                </a:lnTo>
                <a:lnTo>
                  <a:pt x="3977" y="312"/>
                </a:lnTo>
                <a:lnTo>
                  <a:pt x="3976" y="312"/>
                </a:lnTo>
                <a:lnTo>
                  <a:pt x="3974" y="312"/>
                </a:lnTo>
                <a:lnTo>
                  <a:pt x="3973" y="312"/>
                </a:lnTo>
                <a:lnTo>
                  <a:pt x="3972" y="312"/>
                </a:lnTo>
                <a:lnTo>
                  <a:pt x="3972" y="311"/>
                </a:lnTo>
                <a:lnTo>
                  <a:pt x="3972" y="309"/>
                </a:lnTo>
                <a:lnTo>
                  <a:pt x="3971" y="309"/>
                </a:lnTo>
                <a:lnTo>
                  <a:pt x="3970" y="309"/>
                </a:lnTo>
                <a:lnTo>
                  <a:pt x="3969" y="309"/>
                </a:lnTo>
                <a:lnTo>
                  <a:pt x="3970" y="309"/>
                </a:lnTo>
                <a:lnTo>
                  <a:pt x="3969" y="309"/>
                </a:lnTo>
                <a:lnTo>
                  <a:pt x="3968" y="309"/>
                </a:lnTo>
                <a:lnTo>
                  <a:pt x="3966" y="309"/>
                </a:lnTo>
                <a:lnTo>
                  <a:pt x="3965" y="309"/>
                </a:lnTo>
                <a:lnTo>
                  <a:pt x="3964" y="309"/>
                </a:lnTo>
                <a:lnTo>
                  <a:pt x="3964" y="311"/>
                </a:lnTo>
                <a:lnTo>
                  <a:pt x="3963" y="311"/>
                </a:lnTo>
                <a:lnTo>
                  <a:pt x="3962" y="311"/>
                </a:lnTo>
                <a:lnTo>
                  <a:pt x="3959" y="311"/>
                </a:lnTo>
                <a:lnTo>
                  <a:pt x="3957" y="311"/>
                </a:lnTo>
                <a:lnTo>
                  <a:pt x="3956" y="311"/>
                </a:lnTo>
                <a:lnTo>
                  <a:pt x="3955" y="312"/>
                </a:lnTo>
                <a:lnTo>
                  <a:pt x="3954" y="312"/>
                </a:lnTo>
                <a:lnTo>
                  <a:pt x="3953" y="312"/>
                </a:lnTo>
                <a:lnTo>
                  <a:pt x="3953" y="311"/>
                </a:lnTo>
                <a:lnTo>
                  <a:pt x="3953" y="312"/>
                </a:lnTo>
                <a:lnTo>
                  <a:pt x="3952" y="312"/>
                </a:lnTo>
                <a:lnTo>
                  <a:pt x="3951" y="312"/>
                </a:lnTo>
                <a:lnTo>
                  <a:pt x="3951" y="313"/>
                </a:lnTo>
                <a:lnTo>
                  <a:pt x="3949" y="313"/>
                </a:lnTo>
                <a:lnTo>
                  <a:pt x="3948" y="314"/>
                </a:lnTo>
                <a:lnTo>
                  <a:pt x="3947" y="314"/>
                </a:lnTo>
                <a:lnTo>
                  <a:pt x="3946" y="314"/>
                </a:lnTo>
                <a:lnTo>
                  <a:pt x="3945" y="314"/>
                </a:lnTo>
                <a:lnTo>
                  <a:pt x="3945" y="313"/>
                </a:lnTo>
                <a:lnTo>
                  <a:pt x="3945" y="314"/>
                </a:lnTo>
                <a:lnTo>
                  <a:pt x="3944" y="314"/>
                </a:lnTo>
                <a:lnTo>
                  <a:pt x="3943" y="314"/>
                </a:lnTo>
                <a:lnTo>
                  <a:pt x="3941" y="314"/>
                </a:lnTo>
                <a:lnTo>
                  <a:pt x="3940" y="314"/>
                </a:lnTo>
                <a:lnTo>
                  <a:pt x="3940" y="315"/>
                </a:lnTo>
                <a:lnTo>
                  <a:pt x="3940" y="314"/>
                </a:lnTo>
                <a:lnTo>
                  <a:pt x="3939" y="314"/>
                </a:lnTo>
                <a:lnTo>
                  <a:pt x="3938" y="315"/>
                </a:lnTo>
                <a:lnTo>
                  <a:pt x="3937" y="315"/>
                </a:lnTo>
                <a:lnTo>
                  <a:pt x="3937" y="314"/>
                </a:lnTo>
                <a:lnTo>
                  <a:pt x="3937" y="313"/>
                </a:lnTo>
                <a:lnTo>
                  <a:pt x="3937" y="312"/>
                </a:lnTo>
                <a:lnTo>
                  <a:pt x="3936" y="312"/>
                </a:lnTo>
                <a:lnTo>
                  <a:pt x="3936" y="311"/>
                </a:lnTo>
                <a:lnTo>
                  <a:pt x="3935" y="311"/>
                </a:lnTo>
                <a:lnTo>
                  <a:pt x="3935" y="309"/>
                </a:lnTo>
                <a:lnTo>
                  <a:pt x="3935" y="308"/>
                </a:lnTo>
                <a:lnTo>
                  <a:pt x="3936" y="308"/>
                </a:lnTo>
                <a:lnTo>
                  <a:pt x="3937" y="308"/>
                </a:lnTo>
                <a:lnTo>
                  <a:pt x="3936" y="308"/>
                </a:lnTo>
                <a:lnTo>
                  <a:pt x="3936" y="307"/>
                </a:lnTo>
                <a:lnTo>
                  <a:pt x="3935" y="307"/>
                </a:lnTo>
                <a:lnTo>
                  <a:pt x="3935" y="308"/>
                </a:lnTo>
                <a:lnTo>
                  <a:pt x="3935" y="309"/>
                </a:lnTo>
                <a:lnTo>
                  <a:pt x="3934" y="309"/>
                </a:lnTo>
                <a:lnTo>
                  <a:pt x="3932" y="309"/>
                </a:lnTo>
                <a:lnTo>
                  <a:pt x="3931" y="309"/>
                </a:lnTo>
                <a:lnTo>
                  <a:pt x="3931" y="308"/>
                </a:lnTo>
                <a:lnTo>
                  <a:pt x="3931" y="307"/>
                </a:lnTo>
                <a:lnTo>
                  <a:pt x="3931" y="308"/>
                </a:lnTo>
                <a:lnTo>
                  <a:pt x="3931" y="307"/>
                </a:lnTo>
                <a:lnTo>
                  <a:pt x="3931" y="306"/>
                </a:lnTo>
                <a:lnTo>
                  <a:pt x="3930" y="306"/>
                </a:lnTo>
                <a:lnTo>
                  <a:pt x="3930" y="305"/>
                </a:lnTo>
                <a:lnTo>
                  <a:pt x="3930" y="304"/>
                </a:lnTo>
                <a:lnTo>
                  <a:pt x="3930" y="303"/>
                </a:lnTo>
                <a:lnTo>
                  <a:pt x="3930" y="301"/>
                </a:lnTo>
                <a:lnTo>
                  <a:pt x="3929" y="303"/>
                </a:lnTo>
                <a:lnTo>
                  <a:pt x="3929" y="301"/>
                </a:lnTo>
                <a:lnTo>
                  <a:pt x="3929" y="300"/>
                </a:lnTo>
                <a:lnTo>
                  <a:pt x="3928" y="299"/>
                </a:lnTo>
                <a:lnTo>
                  <a:pt x="3929" y="299"/>
                </a:lnTo>
                <a:lnTo>
                  <a:pt x="3929" y="298"/>
                </a:lnTo>
                <a:lnTo>
                  <a:pt x="3929" y="297"/>
                </a:lnTo>
                <a:lnTo>
                  <a:pt x="3928" y="297"/>
                </a:lnTo>
                <a:lnTo>
                  <a:pt x="3928" y="296"/>
                </a:lnTo>
                <a:lnTo>
                  <a:pt x="3928" y="295"/>
                </a:lnTo>
                <a:lnTo>
                  <a:pt x="3927" y="295"/>
                </a:lnTo>
                <a:lnTo>
                  <a:pt x="3927" y="293"/>
                </a:lnTo>
                <a:lnTo>
                  <a:pt x="3927" y="292"/>
                </a:lnTo>
                <a:lnTo>
                  <a:pt x="3927" y="293"/>
                </a:lnTo>
                <a:lnTo>
                  <a:pt x="3926" y="293"/>
                </a:lnTo>
                <a:lnTo>
                  <a:pt x="3924" y="293"/>
                </a:lnTo>
                <a:lnTo>
                  <a:pt x="3923" y="293"/>
                </a:lnTo>
                <a:lnTo>
                  <a:pt x="3923" y="295"/>
                </a:lnTo>
                <a:lnTo>
                  <a:pt x="3924" y="295"/>
                </a:lnTo>
                <a:lnTo>
                  <a:pt x="3924" y="293"/>
                </a:lnTo>
                <a:lnTo>
                  <a:pt x="3926" y="293"/>
                </a:lnTo>
                <a:lnTo>
                  <a:pt x="3926" y="295"/>
                </a:lnTo>
                <a:lnTo>
                  <a:pt x="3927" y="295"/>
                </a:lnTo>
                <a:lnTo>
                  <a:pt x="3927" y="296"/>
                </a:lnTo>
                <a:lnTo>
                  <a:pt x="3928" y="297"/>
                </a:lnTo>
                <a:lnTo>
                  <a:pt x="3928" y="298"/>
                </a:lnTo>
                <a:lnTo>
                  <a:pt x="3927" y="299"/>
                </a:lnTo>
                <a:lnTo>
                  <a:pt x="3927" y="300"/>
                </a:lnTo>
                <a:lnTo>
                  <a:pt x="3928" y="301"/>
                </a:lnTo>
                <a:lnTo>
                  <a:pt x="3928" y="303"/>
                </a:lnTo>
                <a:lnTo>
                  <a:pt x="3928" y="304"/>
                </a:lnTo>
                <a:lnTo>
                  <a:pt x="3929" y="305"/>
                </a:lnTo>
                <a:lnTo>
                  <a:pt x="3929" y="306"/>
                </a:lnTo>
                <a:lnTo>
                  <a:pt x="3929" y="307"/>
                </a:lnTo>
                <a:lnTo>
                  <a:pt x="3930" y="307"/>
                </a:lnTo>
                <a:lnTo>
                  <a:pt x="3930" y="308"/>
                </a:lnTo>
                <a:lnTo>
                  <a:pt x="3929" y="308"/>
                </a:lnTo>
                <a:lnTo>
                  <a:pt x="3929" y="309"/>
                </a:lnTo>
                <a:lnTo>
                  <a:pt x="3928" y="309"/>
                </a:lnTo>
                <a:lnTo>
                  <a:pt x="3927" y="309"/>
                </a:lnTo>
                <a:lnTo>
                  <a:pt x="3926" y="309"/>
                </a:lnTo>
                <a:lnTo>
                  <a:pt x="3927" y="309"/>
                </a:lnTo>
                <a:lnTo>
                  <a:pt x="3927" y="311"/>
                </a:lnTo>
                <a:lnTo>
                  <a:pt x="3927" y="309"/>
                </a:lnTo>
                <a:lnTo>
                  <a:pt x="3927" y="311"/>
                </a:lnTo>
                <a:lnTo>
                  <a:pt x="3928" y="311"/>
                </a:lnTo>
                <a:lnTo>
                  <a:pt x="3929" y="311"/>
                </a:lnTo>
                <a:lnTo>
                  <a:pt x="3930" y="311"/>
                </a:lnTo>
                <a:lnTo>
                  <a:pt x="3930" y="312"/>
                </a:lnTo>
                <a:lnTo>
                  <a:pt x="3931" y="312"/>
                </a:lnTo>
                <a:lnTo>
                  <a:pt x="3932" y="312"/>
                </a:lnTo>
                <a:lnTo>
                  <a:pt x="3932" y="313"/>
                </a:lnTo>
                <a:lnTo>
                  <a:pt x="3934" y="313"/>
                </a:lnTo>
                <a:lnTo>
                  <a:pt x="3935" y="313"/>
                </a:lnTo>
                <a:lnTo>
                  <a:pt x="3934" y="314"/>
                </a:lnTo>
                <a:lnTo>
                  <a:pt x="3935" y="314"/>
                </a:lnTo>
                <a:lnTo>
                  <a:pt x="3934" y="314"/>
                </a:lnTo>
                <a:lnTo>
                  <a:pt x="3934" y="315"/>
                </a:lnTo>
                <a:lnTo>
                  <a:pt x="3932" y="315"/>
                </a:lnTo>
                <a:lnTo>
                  <a:pt x="3931" y="315"/>
                </a:lnTo>
                <a:lnTo>
                  <a:pt x="3930" y="315"/>
                </a:lnTo>
                <a:lnTo>
                  <a:pt x="3930" y="316"/>
                </a:lnTo>
                <a:lnTo>
                  <a:pt x="3929" y="316"/>
                </a:lnTo>
                <a:lnTo>
                  <a:pt x="3929" y="315"/>
                </a:lnTo>
                <a:lnTo>
                  <a:pt x="3928" y="315"/>
                </a:lnTo>
                <a:lnTo>
                  <a:pt x="3927" y="315"/>
                </a:lnTo>
                <a:lnTo>
                  <a:pt x="3926" y="315"/>
                </a:lnTo>
                <a:lnTo>
                  <a:pt x="3926" y="316"/>
                </a:lnTo>
                <a:lnTo>
                  <a:pt x="3924" y="315"/>
                </a:lnTo>
                <a:lnTo>
                  <a:pt x="3923" y="315"/>
                </a:lnTo>
                <a:lnTo>
                  <a:pt x="3922" y="315"/>
                </a:lnTo>
                <a:lnTo>
                  <a:pt x="3921" y="315"/>
                </a:lnTo>
                <a:lnTo>
                  <a:pt x="3921" y="314"/>
                </a:lnTo>
                <a:lnTo>
                  <a:pt x="3921" y="315"/>
                </a:lnTo>
                <a:lnTo>
                  <a:pt x="3920" y="315"/>
                </a:lnTo>
                <a:lnTo>
                  <a:pt x="3919" y="315"/>
                </a:lnTo>
                <a:lnTo>
                  <a:pt x="3918" y="315"/>
                </a:lnTo>
                <a:lnTo>
                  <a:pt x="3918" y="316"/>
                </a:lnTo>
                <a:lnTo>
                  <a:pt x="3918" y="315"/>
                </a:lnTo>
                <a:lnTo>
                  <a:pt x="3917" y="315"/>
                </a:lnTo>
                <a:lnTo>
                  <a:pt x="3917" y="314"/>
                </a:lnTo>
                <a:lnTo>
                  <a:pt x="3915" y="314"/>
                </a:lnTo>
                <a:lnTo>
                  <a:pt x="3915" y="313"/>
                </a:lnTo>
                <a:lnTo>
                  <a:pt x="3915" y="312"/>
                </a:lnTo>
                <a:lnTo>
                  <a:pt x="3915" y="313"/>
                </a:lnTo>
                <a:lnTo>
                  <a:pt x="3914" y="313"/>
                </a:lnTo>
                <a:lnTo>
                  <a:pt x="3913" y="314"/>
                </a:lnTo>
                <a:lnTo>
                  <a:pt x="3913" y="313"/>
                </a:lnTo>
                <a:lnTo>
                  <a:pt x="3912" y="313"/>
                </a:lnTo>
                <a:lnTo>
                  <a:pt x="3912" y="311"/>
                </a:lnTo>
                <a:lnTo>
                  <a:pt x="3912" y="309"/>
                </a:lnTo>
                <a:lnTo>
                  <a:pt x="3911" y="309"/>
                </a:lnTo>
                <a:lnTo>
                  <a:pt x="3911" y="308"/>
                </a:lnTo>
                <a:lnTo>
                  <a:pt x="3910" y="308"/>
                </a:lnTo>
                <a:lnTo>
                  <a:pt x="3910" y="307"/>
                </a:lnTo>
                <a:lnTo>
                  <a:pt x="3909" y="307"/>
                </a:lnTo>
                <a:lnTo>
                  <a:pt x="3909" y="308"/>
                </a:lnTo>
                <a:lnTo>
                  <a:pt x="3907" y="307"/>
                </a:lnTo>
                <a:lnTo>
                  <a:pt x="3906" y="307"/>
                </a:lnTo>
                <a:lnTo>
                  <a:pt x="3905" y="307"/>
                </a:lnTo>
                <a:lnTo>
                  <a:pt x="3904" y="307"/>
                </a:lnTo>
                <a:lnTo>
                  <a:pt x="3903" y="307"/>
                </a:lnTo>
                <a:lnTo>
                  <a:pt x="3902" y="307"/>
                </a:lnTo>
                <a:lnTo>
                  <a:pt x="3902" y="306"/>
                </a:lnTo>
                <a:lnTo>
                  <a:pt x="3901" y="306"/>
                </a:lnTo>
                <a:lnTo>
                  <a:pt x="3900" y="305"/>
                </a:lnTo>
                <a:lnTo>
                  <a:pt x="3900" y="306"/>
                </a:lnTo>
                <a:lnTo>
                  <a:pt x="3898" y="306"/>
                </a:lnTo>
                <a:lnTo>
                  <a:pt x="3898" y="307"/>
                </a:lnTo>
                <a:lnTo>
                  <a:pt x="3896" y="308"/>
                </a:lnTo>
                <a:lnTo>
                  <a:pt x="3896" y="309"/>
                </a:lnTo>
                <a:lnTo>
                  <a:pt x="3896" y="311"/>
                </a:lnTo>
                <a:lnTo>
                  <a:pt x="3897" y="311"/>
                </a:lnTo>
                <a:lnTo>
                  <a:pt x="3897" y="309"/>
                </a:lnTo>
                <a:lnTo>
                  <a:pt x="3898" y="309"/>
                </a:lnTo>
                <a:lnTo>
                  <a:pt x="3898" y="308"/>
                </a:lnTo>
                <a:lnTo>
                  <a:pt x="3900" y="308"/>
                </a:lnTo>
                <a:lnTo>
                  <a:pt x="3900" y="307"/>
                </a:lnTo>
                <a:lnTo>
                  <a:pt x="3901" y="307"/>
                </a:lnTo>
                <a:lnTo>
                  <a:pt x="3901" y="308"/>
                </a:lnTo>
                <a:lnTo>
                  <a:pt x="3902" y="308"/>
                </a:lnTo>
                <a:lnTo>
                  <a:pt x="3902" y="309"/>
                </a:lnTo>
                <a:lnTo>
                  <a:pt x="3901" y="309"/>
                </a:lnTo>
                <a:lnTo>
                  <a:pt x="3902" y="309"/>
                </a:lnTo>
                <a:lnTo>
                  <a:pt x="3903" y="309"/>
                </a:lnTo>
                <a:lnTo>
                  <a:pt x="3903" y="311"/>
                </a:lnTo>
                <a:lnTo>
                  <a:pt x="3904" y="311"/>
                </a:lnTo>
                <a:lnTo>
                  <a:pt x="3905" y="311"/>
                </a:lnTo>
                <a:lnTo>
                  <a:pt x="3906" y="311"/>
                </a:lnTo>
                <a:lnTo>
                  <a:pt x="3906" y="312"/>
                </a:lnTo>
                <a:lnTo>
                  <a:pt x="3906" y="313"/>
                </a:lnTo>
                <a:lnTo>
                  <a:pt x="3906" y="312"/>
                </a:lnTo>
                <a:lnTo>
                  <a:pt x="3907" y="312"/>
                </a:lnTo>
                <a:lnTo>
                  <a:pt x="3907" y="311"/>
                </a:lnTo>
                <a:lnTo>
                  <a:pt x="3907" y="312"/>
                </a:lnTo>
                <a:lnTo>
                  <a:pt x="3909" y="312"/>
                </a:lnTo>
                <a:lnTo>
                  <a:pt x="3909" y="313"/>
                </a:lnTo>
                <a:lnTo>
                  <a:pt x="3910" y="313"/>
                </a:lnTo>
                <a:lnTo>
                  <a:pt x="3910" y="314"/>
                </a:lnTo>
                <a:lnTo>
                  <a:pt x="3911" y="314"/>
                </a:lnTo>
                <a:lnTo>
                  <a:pt x="3911" y="315"/>
                </a:lnTo>
                <a:lnTo>
                  <a:pt x="3912" y="315"/>
                </a:lnTo>
                <a:lnTo>
                  <a:pt x="3912" y="316"/>
                </a:lnTo>
                <a:lnTo>
                  <a:pt x="3911" y="316"/>
                </a:lnTo>
                <a:lnTo>
                  <a:pt x="3912" y="316"/>
                </a:lnTo>
                <a:lnTo>
                  <a:pt x="3913" y="316"/>
                </a:lnTo>
                <a:lnTo>
                  <a:pt x="3914" y="316"/>
                </a:lnTo>
                <a:lnTo>
                  <a:pt x="3914" y="317"/>
                </a:lnTo>
                <a:lnTo>
                  <a:pt x="3915" y="317"/>
                </a:lnTo>
                <a:lnTo>
                  <a:pt x="3915" y="318"/>
                </a:lnTo>
                <a:lnTo>
                  <a:pt x="3915" y="320"/>
                </a:lnTo>
                <a:lnTo>
                  <a:pt x="3914" y="320"/>
                </a:lnTo>
                <a:lnTo>
                  <a:pt x="3915" y="320"/>
                </a:lnTo>
                <a:lnTo>
                  <a:pt x="3915" y="318"/>
                </a:lnTo>
                <a:lnTo>
                  <a:pt x="3917" y="318"/>
                </a:lnTo>
                <a:lnTo>
                  <a:pt x="3918" y="318"/>
                </a:lnTo>
                <a:lnTo>
                  <a:pt x="3919" y="318"/>
                </a:lnTo>
                <a:lnTo>
                  <a:pt x="3920" y="318"/>
                </a:lnTo>
                <a:lnTo>
                  <a:pt x="3921" y="318"/>
                </a:lnTo>
                <a:lnTo>
                  <a:pt x="3921" y="317"/>
                </a:lnTo>
                <a:lnTo>
                  <a:pt x="3921" y="318"/>
                </a:lnTo>
                <a:lnTo>
                  <a:pt x="3922" y="318"/>
                </a:lnTo>
                <a:lnTo>
                  <a:pt x="3922" y="317"/>
                </a:lnTo>
                <a:lnTo>
                  <a:pt x="3922" y="318"/>
                </a:lnTo>
                <a:lnTo>
                  <a:pt x="3923" y="318"/>
                </a:lnTo>
                <a:lnTo>
                  <a:pt x="3923" y="320"/>
                </a:lnTo>
                <a:lnTo>
                  <a:pt x="3924" y="320"/>
                </a:lnTo>
                <a:lnTo>
                  <a:pt x="3924" y="321"/>
                </a:lnTo>
                <a:lnTo>
                  <a:pt x="3924" y="320"/>
                </a:lnTo>
                <a:lnTo>
                  <a:pt x="3926" y="320"/>
                </a:lnTo>
                <a:lnTo>
                  <a:pt x="3927" y="320"/>
                </a:lnTo>
                <a:lnTo>
                  <a:pt x="3927" y="321"/>
                </a:lnTo>
                <a:lnTo>
                  <a:pt x="3927" y="322"/>
                </a:lnTo>
                <a:lnTo>
                  <a:pt x="3927" y="321"/>
                </a:lnTo>
                <a:lnTo>
                  <a:pt x="3927" y="320"/>
                </a:lnTo>
                <a:lnTo>
                  <a:pt x="3928" y="320"/>
                </a:lnTo>
                <a:lnTo>
                  <a:pt x="3929" y="320"/>
                </a:lnTo>
                <a:lnTo>
                  <a:pt x="3930" y="320"/>
                </a:lnTo>
                <a:lnTo>
                  <a:pt x="3931" y="320"/>
                </a:lnTo>
                <a:lnTo>
                  <a:pt x="3931" y="321"/>
                </a:lnTo>
                <a:lnTo>
                  <a:pt x="3931" y="322"/>
                </a:lnTo>
                <a:lnTo>
                  <a:pt x="3930" y="322"/>
                </a:lnTo>
                <a:lnTo>
                  <a:pt x="3931" y="322"/>
                </a:lnTo>
                <a:lnTo>
                  <a:pt x="3931" y="321"/>
                </a:lnTo>
                <a:lnTo>
                  <a:pt x="3932" y="321"/>
                </a:lnTo>
                <a:lnTo>
                  <a:pt x="3934" y="321"/>
                </a:lnTo>
                <a:lnTo>
                  <a:pt x="3934" y="320"/>
                </a:lnTo>
                <a:lnTo>
                  <a:pt x="3934" y="321"/>
                </a:lnTo>
                <a:lnTo>
                  <a:pt x="3935" y="321"/>
                </a:lnTo>
                <a:lnTo>
                  <a:pt x="3935" y="322"/>
                </a:lnTo>
                <a:lnTo>
                  <a:pt x="3936" y="322"/>
                </a:lnTo>
                <a:lnTo>
                  <a:pt x="3935" y="322"/>
                </a:lnTo>
                <a:lnTo>
                  <a:pt x="3935" y="323"/>
                </a:lnTo>
                <a:lnTo>
                  <a:pt x="3935" y="322"/>
                </a:lnTo>
                <a:lnTo>
                  <a:pt x="3934" y="322"/>
                </a:lnTo>
                <a:lnTo>
                  <a:pt x="3934" y="323"/>
                </a:lnTo>
                <a:lnTo>
                  <a:pt x="3932" y="323"/>
                </a:lnTo>
                <a:lnTo>
                  <a:pt x="3932" y="324"/>
                </a:lnTo>
                <a:lnTo>
                  <a:pt x="3931" y="324"/>
                </a:lnTo>
                <a:lnTo>
                  <a:pt x="3930" y="324"/>
                </a:lnTo>
                <a:lnTo>
                  <a:pt x="3929" y="324"/>
                </a:lnTo>
                <a:lnTo>
                  <a:pt x="3929" y="325"/>
                </a:lnTo>
                <a:lnTo>
                  <a:pt x="3928" y="325"/>
                </a:lnTo>
                <a:lnTo>
                  <a:pt x="3928" y="326"/>
                </a:lnTo>
                <a:lnTo>
                  <a:pt x="3927" y="326"/>
                </a:lnTo>
                <a:lnTo>
                  <a:pt x="3927" y="328"/>
                </a:lnTo>
                <a:lnTo>
                  <a:pt x="3926" y="328"/>
                </a:lnTo>
                <a:lnTo>
                  <a:pt x="3926" y="329"/>
                </a:lnTo>
                <a:lnTo>
                  <a:pt x="3924" y="329"/>
                </a:lnTo>
                <a:lnTo>
                  <a:pt x="3924" y="330"/>
                </a:lnTo>
                <a:lnTo>
                  <a:pt x="3923" y="330"/>
                </a:lnTo>
                <a:lnTo>
                  <a:pt x="3923" y="331"/>
                </a:lnTo>
                <a:lnTo>
                  <a:pt x="3922" y="331"/>
                </a:lnTo>
                <a:lnTo>
                  <a:pt x="3922" y="332"/>
                </a:lnTo>
                <a:lnTo>
                  <a:pt x="3921" y="333"/>
                </a:lnTo>
                <a:lnTo>
                  <a:pt x="3921" y="334"/>
                </a:lnTo>
                <a:lnTo>
                  <a:pt x="3920" y="334"/>
                </a:lnTo>
                <a:lnTo>
                  <a:pt x="3920" y="336"/>
                </a:lnTo>
                <a:lnTo>
                  <a:pt x="3919" y="336"/>
                </a:lnTo>
                <a:lnTo>
                  <a:pt x="3918" y="336"/>
                </a:lnTo>
                <a:lnTo>
                  <a:pt x="3917" y="337"/>
                </a:lnTo>
                <a:lnTo>
                  <a:pt x="3917" y="338"/>
                </a:lnTo>
                <a:lnTo>
                  <a:pt x="3915" y="338"/>
                </a:lnTo>
                <a:lnTo>
                  <a:pt x="3915" y="339"/>
                </a:lnTo>
                <a:lnTo>
                  <a:pt x="3914" y="339"/>
                </a:lnTo>
                <a:lnTo>
                  <a:pt x="3914" y="340"/>
                </a:lnTo>
                <a:lnTo>
                  <a:pt x="3913" y="340"/>
                </a:lnTo>
                <a:lnTo>
                  <a:pt x="3913" y="341"/>
                </a:lnTo>
                <a:lnTo>
                  <a:pt x="3912" y="341"/>
                </a:lnTo>
                <a:lnTo>
                  <a:pt x="3912" y="342"/>
                </a:lnTo>
                <a:lnTo>
                  <a:pt x="3911" y="343"/>
                </a:lnTo>
                <a:lnTo>
                  <a:pt x="3911" y="345"/>
                </a:lnTo>
                <a:lnTo>
                  <a:pt x="3911" y="346"/>
                </a:lnTo>
                <a:lnTo>
                  <a:pt x="3910" y="346"/>
                </a:lnTo>
                <a:lnTo>
                  <a:pt x="3910" y="347"/>
                </a:lnTo>
                <a:lnTo>
                  <a:pt x="3910" y="348"/>
                </a:lnTo>
                <a:lnTo>
                  <a:pt x="3909" y="348"/>
                </a:lnTo>
                <a:lnTo>
                  <a:pt x="3909" y="349"/>
                </a:lnTo>
                <a:lnTo>
                  <a:pt x="3907" y="349"/>
                </a:lnTo>
                <a:lnTo>
                  <a:pt x="3907" y="350"/>
                </a:lnTo>
                <a:lnTo>
                  <a:pt x="3906" y="350"/>
                </a:lnTo>
                <a:lnTo>
                  <a:pt x="3906" y="349"/>
                </a:lnTo>
                <a:lnTo>
                  <a:pt x="3906" y="350"/>
                </a:lnTo>
                <a:lnTo>
                  <a:pt x="3905" y="350"/>
                </a:lnTo>
                <a:lnTo>
                  <a:pt x="3904" y="350"/>
                </a:lnTo>
                <a:lnTo>
                  <a:pt x="3903" y="350"/>
                </a:lnTo>
                <a:lnTo>
                  <a:pt x="3903" y="351"/>
                </a:lnTo>
                <a:lnTo>
                  <a:pt x="3902" y="351"/>
                </a:lnTo>
                <a:lnTo>
                  <a:pt x="3901" y="351"/>
                </a:lnTo>
                <a:lnTo>
                  <a:pt x="3900" y="351"/>
                </a:lnTo>
                <a:lnTo>
                  <a:pt x="3898" y="351"/>
                </a:lnTo>
                <a:lnTo>
                  <a:pt x="3898" y="353"/>
                </a:lnTo>
                <a:lnTo>
                  <a:pt x="3897" y="353"/>
                </a:lnTo>
                <a:lnTo>
                  <a:pt x="3896" y="353"/>
                </a:lnTo>
                <a:lnTo>
                  <a:pt x="3895" y="353"/>
                </a:lnTo>
                <a:lnTo>
                  <a:pt x="3894" y="353"/>
                </a:lnTo>
                <a:lnTo>
                  <a:pt x="3894" y="354"/>
                </a:lnTo>
                <a:lnTo>
                  <a:pt x="3893" y="354"/>
                </a:lnTo>
                <a:lnTo>
                  <a:pt x="3892" y="354"/>
                </a:lnTo>
                <a:lnTo>
                  <a:pt x="3892" y="355"/>
                </a:lnTo>
                <a:lnTo>
                  <a:pt x="3890" y="355"/>
                </a:lnTo>
                <a:lnTo>
                  <a:pt x="3889" y="355"/>
                </a:lnTo>
                <a:lnTo>
                  <a:pt x="3888" y="356"/>
                </a:lnTo>
                <a:lnTo>
                  <a:pt x="3888" y="355"/>
                </a:lnTo>
                <a:lnTo>
                  <a:pt x="3888" y="356"/>
                </a:lnTo>
                <a:lnTo>
                  <a:pt x="3887" y="356"/>
                </a:lnTo>
                <a:lnTo>
                  <a:pt x="3887" y="357"/>
                </a:lnTo>
                <a:lnTo>
                  <a:pt x="3886" y="357"/>
                </a:lnTo>
                <a:lnTo>
                  <a:pt x="3885" y="357"/>
                </a:lnTo>
                <a:lnTo>
                  <a:pt x="3884" y="357"/>
                </a:lnTo>
                <a:lnTo>
                  <a:pt x="3884" y="358"/>
                </a:lnTo>
                <a:lnTo>
                  <a:pt x="3884" y="359"/>
                </a:lnTo>
                <a:lnTo>
                  <a:pt x="3882" y="359"/>
                </a:lnTo>
                <a:lnTo>
                  <a:pt x="3882" y="361"/>
                </a:lnTo>
                <a:lnTo>
                  <a:pt x="3882" y="359"/>
                </a:lnTo>
                <a:lnTo>
                  <a:pt x="3881" y="359"/>
                </a:lnTo>
                <a:lnTo>
                  <a:pt x="3880" y="359"/>
                </a:lnTo>
                <a:lnTo>
                  <a:pt x="3879" y="359"/>
                </a:lnTo>
                <a:lnTo>
                  <a:pt x="3878" y="359"/>
                </a:lnTo>
                <a:lnTo>
                  <a:pt x="3877" y="359"/>
                </a:lnTo>
                <a:lnTo>
                  <a:pt x="3876" y="359"/>
                </a:lnTo>
                <a:lnTo>
                  <a:pt x="3875" y="358"/>
                </a:lnTo>
                <a:lnTo>
                  <a:pt x="3873" y="358"/>
                </a:lnTo>
                <a:lnTo>
                  <a:pt x="3872" y="358"/>
                </a:lnTo>
                <a:lnTo>
                  <a:pt x="3871" y="358"/>
                </a:lnTo>
                <a:lnTo>
                  <a:pt x="3870" y="357"/>
                </a:lnTo>
                <a:lnTo>
                  <a:pt x="3869" y="357"/>
                </a:lnTo>
                <a:lnTo>
                  <a:pt x="3868" y="357"/>
                </a:lnTo>
                <a:lnTo>
                  <a:pt x="3867" y="357"/>
                </a:lnTo>
                <a:lnTo>
                  <a:pt x="3865" y="357"/>
                </a:lnTo>
                <a:lnTo>
                  <a:pt x="3864" y="357"/>
                </a:lnTo>
                <a:lnTo>
                  <a:pt x="3865" y="357"/>
                </a:lnTo>
                <a:lnTo>
                  <a:pt x="3865" y="356"/>
                </a:lnTo>
                <a:lnTo>
                  <a:pt x="3864" y="357"/>
                </a:lnTo>
                <a:lnTo>
                  <a:pt x="3863" y="357"/>
                </a:lnTo>
                <a:lnTo>
                  <a:pt x="3864" y="357"/>
                </a:lnTo>
                <a:lnTo>
                  <a:pt x="3863" y="357"/>
                </a:lnTo>
                <a:lnTo>
                  <a:pt x="3863" y="356"/>
                </a:lnTo>
                <a:lnTo>
                  <a:pt x="3863" y="357"/>
                </a:lnTo>
                <a:lnTo>
                  <a:pt x="3862" y="357"/>
                </a:lnTo>
                <a:lnTo>
                  <a:pt x="3861" y="357"/>
                </a:lnTo>
                <a:lnTo>
                  <a:pt x="3860" y="357"/>
                </a:lnTo>
                <a:lnTo>
                  <a:pt x="3859" y="357"/>
                </a:lnTo>
                <a:lnTo>
                  <a:pt x="3858" y="357"/>
                </a:lnTo>
                <a:lnTo>
                  <a:pt x="3856" y="357"/>
                </a:lnTo>
                <a:lnTo>
                  <a:pt x="3855" y="357"/>
                </a:lnTo>
                <a:lnTo>
                  <a:pt x="3854" y="358"/>
                </a:lnTo>
                <a:lnTo>
                  <a:pt x="3853" y="358"/>
                </a:lnTo>
                <a:lnTo>
                  <a:pt x="3852" y="357"/>
                </a:lnTo>
                <a:lnTo>
                  <a:pt x="3851" y="357"/>
                </a:lnTo>
                <a:lnTo>
                  <a:pt x="3850" y="357"/>
                </a:lnTo>
                <a:lnTo>
                  <a:pt x="3850" y="356"/>
                </a:lnTo>
                <a:lnTo>
                  <a:pt x="3848" y="356"/>
                </a:lnTo>
                <a:lnTo>
                  <a:pt x="3848" y="355"/>
                </a:lnTo>
                <a:lnTo>
                  <a:pt x="3847" y="355"/>
                </a:lnTo>
                <a:lnTo>
                  <a:pt x="3847" y="354"/>
                </a:lnTo>
                <a:lnTo>
                  <a:pt x="3848" y="354"/>
                </a:lnTo>
                <a:lnTo>
                  <a:pt x="3847" y="354"/>
                </a:lnTo>
                <a:lnTo>
                  <a:pt x="3847" y="355"/>
                </a:lnTo>
                <a:lnTo>
                  <a:pt x="3847" y="354"/>
                </a:lnTo>
                <a:lnTo>
                  <a:pt x="3846" y="354"/>
                </a:lnTo>
                <a:lnTo>
                  <a:pt x="3846" y="353"/>
                </a:lnTo>
                <a:lnTo>
                  <a:pt x="3846" y="351"/>
                </a:lnTo>
                <a:lnTo>
                  <a:pt x="3845" y="351"/>
                </a:lnTo>
                <a:lnTo>
                  <a:pt x="3845" y="350"/>
                </a:lnTo>
                <a:lnTo>
                  <a:pt x="3844" y="350"/>
                </a:lnTo>
                <a:lnTo>
                  <a:pt x="3844" y="349"/>
                </a:lnTo>
                <a:lnTo>
                  <a:pt x="3844" y="348"/>
                </a:lnTo>
                <a:lnTo>
                  <a:pt x="3843" y="348"/>
                </a:lnTo>
                <a:lnTo>
                  <a:pt x="3843" y="347"/>
                </a:lnTo>
                <a:lnTo>
                  <a:pt x="3842" y="347"/>
                </a:lnTo>
                <a:lnTo>
                  <a:pt x="3842" y="346"/>
                </a:lnTo>
                <a:lnTo>
                  <a:pt x="3841" y="345"/>
                </a:lnTo>
                <a:lnTo>
                  <a:pt x="3841" y="343"/>
                </a:lnTo>
                <a:lnTo>
                  <a:pt x="3839" y="343"/>
                </a:lnTo>
                <a:lnTo>
                  <a:pt x="3839" y="342"/>
                </a:lnTo>
                <a:lnTo>
                  <a:pt x="3838" y="341"/>
                </a:lnTo>
                <a:lnTo>
                  <a:pt x="3839" y="341"/>
                </a:lnTo>
                <a:lnTo>
                  <a:pt x="3838" y="341"/>
                </a:lnTo>
                <a:lnTo>
                  <a:pt x="3838" y="340"/>
                </a:lnTo>
                <a:lnTo>
                  <a:pt x="3838" y="339"/>
                </a:lnTo>
                <a:lnTo>
                  <a:pt x="3838" y="338"/>
                </a:lnTo>
                <a:lnTo>
                  <a:pt x="3838" y="337"/>
                </a:lnTo>
                <a:lnTo>
                  <a:pt x="3838" y="336"/>
                </a:lnTo>
                <a:lnTo>
                  <a:pt x="3838" y="334"/>
                </a:lnTo>
                <a:lnTo>
                  <a:pt x="3837" y="334"/>
                </a:lnTo>
                <a:lnTo>
                  <a:pt x="3837" y="333"/>
                </a:lnTo>
                <a:lnTo>
                  <a:pt x="3838" y="333"/>
                </a:lnTo>
                <a:lnTo>
                  <a:pt x="3837" y="333"/>
                </a:lnTo>
                <a:lnTo>
                  <a:pt x="3838" y="333"/>
                </a:lnTo>
                <a:lnTo>
                  <a:pt x="3838" y="332"/>
                </a:lnTo>
                <a:lnTo>
                  <a:pt x="3837" y="332"/>
                </a:lnTo>
                <a:lnTo>
                  <a:pt x="3837" y="331"/>
                </a:lnTo>
                <a:lnTo>
                  <a:pt x="3837" y="330"/>
                </a:lnTo>
                <a:lnTo>
                  <a:pt x="3837" y="329"/>
                </a:lnTo>
                <a:lnTo>
                  <a:pt x="3837" y="330"/>
                </a:lnTo>
                <a:lnTo>
                  <a:pt x="3836" y="330"/>
                </a:lnTo>
                <a:lnTo>
                  <a:pt x="3836" y="329"/>
                </a:lnTo>
                <a:lnTo>
                  <a:pt x="3835" y="330"/>
                </a:lnTo>
                <a:lnTo>
                  <a:pt x="3835" y="329"/>
                </a:lnTo>
                <a:lnTo>
                  <a:pt x="3835" y="330"/>
                </a:lnTo>
                <a:lnTo>
                  <a:pt x="3835" y="329"/>
                </a:lnTo>
                <a:lnTo>
                  <a:pt x="3834" y="329"/>
                </a:lnTo>
                <a:lnTo>
                  <a:pt x="3834" y="328"/>
                </a:lnTo>
                <a:lnTo>
                  <a:pt x="3833" y="328"/>
                </a:lnTo>
                <a:lnTo>
                  <a:pt x="3831" y="328"/>
                </a:lnTo>
                <a:lnTo>
                  <a:pt x="3830" y="328"/>
                </a:lnTo>
                <a:lnTo>
                  <a:pt x="3830" y="329"/>
                </a:lnTo>
                <a:lnTo>
                  <a:pt x="3829" y="329"/>
                </a:lnTo>
                <a:lnTo>
                  <a:pt x="3829" y="330"/>
                </a:lnTo>
                <a:lnTo>
                  <a:pt x="3828" y="330"/>
                </a:lnTo>
                <a:lnTo>
                  <a:pt x="3828" y="329"/>
                </a:lnTo>
                <a:lnTo>
                  <a:pt x="3827" y="329"/>
                </a:lnTo>
                <a:lnTo>
                  <a:pt x="3828" y="329"/>
                </a:lnTo>
                <a:lnTo>
                  <a:pt x="3828" y="330"/>
                </a:lnTo>
                <a:lnTo>
                  <a:pt x="3827" y="330"/>
                </a:lnTo>
                <a:lnTo>
                  <a:pt x="3828" y="330"/>
                </a:lnTo>
                <a:lnTo>
                  <a:pt x="3828" y="331"/>
                </a:lnTo>
                <a:lnTo>
                  <a:pt x="3829" y="331"/>
                </a:lnTo>
                <a:lnTo>
                  <a:pt x="3830" y="331"/>
                </a:lnTo>
                <a:lnTo>
                  <a:pt x="3830" y="330"/>
                </a:lnTo>
                <a:lnTo>
                  <a:pt x="3831" y="330"/>
                </a:lnTo>
                <a:lnTo>
                  <a:pt x="3833" y="330"/>
                </a:lnTo>
                <a:lnTo>
                  <a:pt x="3831" y="330"/>
                </a:lnTo>
                <a:lnTo>
                  <a:pt x="3831" y="331"/>
                </a:lnTo>
                <a:lnTo>
                  <a:pt x="3830" y="331"/>
                </a:lnTo>
                <a:lnTo>
                  <a:pt x="3830" y="332"/>
                </a:lnTo>
                <a:lnTo>
                  <a:pt x="3830" y="333"/>
                </a:lnTo>
                <a:lnTo>
                  <a:pt x="3829" y="333"/>
                </a:lnTo>
                <a:lnTo>
                  <a:pt x="3829" y="334"/>
                </a:lnTo>
                <a:lnTo>
                  <a:pt x="3829" y="336"/>
                </a:lnTo>
                <a:lnTo>
                  <a:pt x="3828" y="336"/>
                </a:lnTo>
                <a:lnTo>
                  <a:pt x="3828" y="337"/>
                </a:lnTo>
                <a:lnTo>
                  <a:pt x="3827" y="337"/>
                </a:lnTo>
                <a:lnTo>
                  <a:pt x="3827" y="338"/>
                </a:lnTo>
                <a:lnTo>
                  <a:pt x="3826" y="338"/>
                </a:lnTo>
                <a:lnTo>
                  <a:pt x="3826" y="339"/>
                </a:lnTo>
                <a:lnTo>
                  <a:pt x="3825" y="339"/>
                </a:lnTo>
                <a:lnTo>
                  <a:pt x="3823" y="339"/>
                </a:lnTo>
                <a:lnTo>
                  <a:pt x="3823" y="340"/>
                </a:lnTo>
                <a:lnTo>
                  <a:pt x="3822" y="340"/>
                </a:lnTo>
                <a:lnTo>
                  <a:pt x="3822" y="341"/>
                </a:lnTo>
                <a:lnTo>
                  <a:pt x="3821" y="341"/>
                </a:lnTo>
                <a:lnTo>
                  <a:pt x="3820" y="341"/>
                </a:lnTo>
                <a:lnTo>
                  <a:pt x="3819" y="341"/>
                </a:lnTo>
                <a:lnTo>
                  <a:pt x="3818" y="341"/>
                </a:lnTo>
                <a:lnTo>
                  <a:pt x="3817" y="341"/>
                </a:lnTo>
                <a:lnTo>
                  <a:pt x="3816" y="341"/>
                </a:lnTo>
                <a:lnTo>
                  <a:pt x="3814" y="341"/>
                </a:lnTo>
                <a:lnTo>
                  <a:pt x="3813" y="341"/>
                </a:lnTo>
                <a:lnTo>
                  <a:pt x="3812" y="341"/>
                </a:lnTo>
                <a:lnTo>
                  <a:pt x="3811" y="341"/>
                </a:lnTo>
                <a:lnTo>
                  <a:pt x="3811" y="340"/>
                </a:lnTo>
                <a:lnTo>
                  <a:pt x="3810" y="340"/>
                </a:lnTo>
                <a:lnTo>
                  <a:pt x="3809" y="339"/>
                </a:lnTo>
                <a:lnTo>
                  <a:pt x="3809" y="338"/>
                </a:lnTo>
                <a:lnTo>
                  <a:pt x="3808" y="338"/>
                </a:lnTo>
                <a:lnTo>
                  <a:pt x="3806" y="338"/>
                </a:lnTo>
                <a:lnTo>
                  <a:pt x="3805" y="338"/>
                </a:lnTo>
                <a:lnTo>
                  <a:pt x="3804" y="338"/>
                </a:lnTo>
                <a:lnTo>
                  <a:pt x="3804" y="337"/>
                </a:lnTo>
                <a:lnTo>
                  <a:pt x="3803" y="337"/>
                </a:lnTo>
                <a:lnTo>
                  <a:pt x="3802" y="337"/>
                </a:lnTo>
                <a:lnTo>
                  <a:pt x="3802" y="336"/>
                </a:lnTo>
                <a:lnTo>
                  <a:pt x="3801" y="336"/>
                </a:lnTo>
                <a:lnTo>
                  <a:pt x="3801" y="334"/>
                </a:lnTo>
                <a:lnTo>
                  <a:pt x="3801" y="333"/>
                </a:lnTo>
                <a:lnTo>
                  <a:pt x="3800" y="333"/>
                </a:lnTo>
                <a:lnTo>
                  <a:pt x="3800" y="332"/>
                </a:lnTo>
                <a:lnTo>
                  <a:pt x="3800" y="331"/>
                </a:lnTo>
                <a:lnTo>
                  <a:pt x="3799" y="331"/>
                </a:lnTo>
                <a:lnTo>
                  <a:pt x="3799" y="330"/>
                </a:lnTo>
                <a:lnTo>
                  <a:pt x="3797" y="330"/>
                </a:lnTo>
                <a:lnTo>
                  <a:pt x="3797" y="329"/>
                </a:lnTo>
                <a:lnTo>
                  <a:pt x="3797" y="328"/>
                </a:lnTo>
                <a:lnTo>
                  <a:pt x="3796" y="328"/>
                </a:lnTo>
                <a:lnTo>
                  <a:pt x="3796" y="326"/>
                </a:lnTo>
                <a:lnTo>
                  <a:pt x="3796" y="325"/>
                </a:lnTo>
                <a:lnTo>
                  <a:pt x="3796" y="324"/>
                </a:lnTo>
                <a:lnTo>
                  <a:pt x="3795" y="324"/>
                </a:lnTo>
                <a:lnTo>
                  <a:pt x="3795" y="323"/>
                </a:lnTo>
                <a:lnTo>
                  <a:pt x="3794" y="323"/>
                </a:lnTo>
                <a:lnTo>
                  <a:pt x="3794" y="322"/>
                </a:lnTo>
                <a:lnTo>
                  <a:pt x="3794" y="321"/>
                </a:lnTo>
                <a:lnTo>
                  <a:pt x="3795" y="321"/>
                </a:lnTo>
                <a:lnTo>
                  <a:pt x="3794" y="320"/>
                </a:lnTo>
                <a:lnTo>
                  <a:pt x="3794" y="318"/>
                </a:lnTo>
                <a:lnTo>
                  <a:pt x="3794" y="317"/>
                </a:lnTo>
                <a:lnTo>
                  <a:pt x="3794" y="316"/>
                </a:lnTo>
                <a:lnTo>
                  <a:pt x="3795" y="316"/>
                </a:lnTo>
                <a:lnTo>
                  <a:pt x="3796" y="315"/>
                </a:lnTo>
                <a:lnTo>
                  <a:pt x="3796" y="314"/>
                </a:lnTo>
                <a:lnTo>
                  <a:pt x="3795" y="314"/>
                </a:lnTo>
                <a:lnTo>
                  <a:pt x="3795" y="313"/>
                </a:lnTo>
                <a:lnTo>
                  <a:pt x="3795" y="312"/>
                </a:lnTo>
                <a:lnTo>
                  <a:pt x="3795" y="311"/>
                </a:lnTo>
                <a:lnTo>
                  <a:pt x="3794" y="311"/>
                </a:lnTo>
                <a:lnTo>
                  <a:pt x="3794" y="309"/>
                </a:lnTo>
                <a:lnTo>
                  <a:pt x="3794" y="308"/>
                </a:lnTo>
                <a:lnTo>
                  <a:pt x="3794" y="307"/>
                </a:lnTo>
                <a:lnTo>
                  <a:pt x="3795" y="307"/>
                </a:lnTo>
                <a:lnTo>
                  <a:pt x="3795" y="306"/>
                </a:lnTo>
                <a:lnTo>
                  <a:pt x="3796" y="306"/>
                </a:lnTo>
                <a:lnTo>
                  <a:pt x="3796" y="305"/>
                </a:lnTo>
                <a:lnTo>
                  <a:pt x="3796" y="304"/>
                </a:lnTo>
                <a:lnTo>
                  <a:pt x="3796" y="303"/>
                </a:lnTo>
                <a:lnTo>
                  <a:pt x="3796" y="301"/>
                </a:lnTo>
                <a:lnTo>
                  <a:pt x="3796" y="300"/>
                </a:lnTo>
                <a:lnTo>
                  <a:pt x="3796" y="299"/>
                </a:lnTo>
                <a:lnTo>
                  <a:pt x="3796" y="298"/>
                </a:lnTo>
                <a:lnTo>
                  <a:pt x="3796" y="297"/>
                </a:lnTo>
                <a:lnTo>
                  <a:pt x="3796" y="296"/>
                </a:lnTo>
                <a:lnTo>
                  <a:pt x="3796" y="295"/>
                </a:lnTo>
                <a:lnTo>
                  <a:pt x="3795" y="295"/>
                </a:lnTo>
                <a:lnTo>
                  <a:pt x="3795" y="296"/>
                </a:lnTo>
                <a:lnTo>
                  <a:pt x="3794" y="296"/>
                </a:lnTo>
                <a:lnTo>
                  <a:pt x="3793" y="296"/>
                </a:lnTo>
                <a:lnTo>
                  <a:pt x="3793" y="297"/>
                </a:lnTo>
                <a:lnTo>
                  <a:pt x="3792" y="297"/>
                </a:lnTo>
                <a:lnTo>
                  <a:pt x="3791" y="296"/>
                </a:lnTo>
                <a:lnTo>
                  <a:pt x="3789" y="296"/>
                </a:lnTo>
                <a:lnTo>
                  <a:pt x="3788" y="296"/>
                </a:lnTo>
                <a:lnTo>
                  <a:pt x="3788" y="295"/>
                </a:lnTo>
                <a:lnTo>
                  <a:pt x="3787" y="295"/>
                </a:lnTo>
                <a:lnTo>
                  <a:pt x="3787" y="293"/>
                </a:lnTo>
                <a:lnTo>
                  <a:pt x="3787" y="292"/>
                </a:lnTo>
                <a:lnTo>
                  <a:pt x="3786" y="291"/>
                </a:lnTo>
                <a:lnTo>
                  <a:pt x="3786" y="290"/>
                </a:lnTo>
                <a:lnTo>
                  <a:pt x="3786" y="289"/>
                </a:lnTo>
                <a:lnTo>
                  <a:pt x="3786" y="288"/>
                </a:lnTo>
                <a:lnTo>
                  <a:pt x="3785" y="287"/>
                </a:lnTo>
                <a:lnTo>
                  <a:pt x="3785" y="286"/>
                </a:lnTo>
                <a:lnTo>
                  <a:pt x="3785" y="284"/>
                </a:lnTo>
                <a:lnTo>
                  <a:pt x="3785" y="283"/>
                </a:lnTo>
                <a:lnTo>
                  <a:pt x="3785" y="282"/>
                </a:lnTo>
                <a:lnTo>
                  <a:pt x="3785" y="281"/>
                </a:lnTo>
                <a:lnTo>
                  <a:pt x="3785" y="280"/>
                </a:lnTo>
                <a:lnTo>
                  <a:pt x="3785" y="279"/>
                </a:lnTo>
                <a:lnTo>
                  <a:pt x="3784" y="278"/>
                </a:lnTo>
                <a:lnTo>
                  <a:pt x="3784" y="276"/>
                </a:lnTo>
                <a:lnTo>
                  <a:pt x="3783" y="276"/>
                </a:lnTo>
                <a:lnTo>
                  <a:pt x="3783" y="275"/>
                </a:lnTo>
                <a:lnTo>
                  <a:pt x="3783" y="274"/>
                </a:lnTo>
                <a:lnTo>
                  <a:pt x="3782" y="273"/>
                </a:lnTo>
                <a:lnTo>
                  <a:pt x="3782" y="272"/>
                </a:lnTo>
                <a:lnTo>
                  <a:pt x="3783" y="271"/>
                </a:lnTo>
                <a:lnTo>
                  <a:pt x="3783" y="269"/>
                </a:lnTo>
                <a:lnTo>
                  <a:pt x="3782" y="269"/>
                </a:lnTo>
                <a:lnTo>
                  <a:pt x="3779" y="269"/>
                </a:lnTo>
                <a:lnTo>
                  <a:pt x="3779" y="267"/>
                </a:lnTo>
                <a:lnTo>
                  <a:pt x="3779" y="266"/>
                </a:lnTo>
                <a:lnTo>
                  <a:pt x="3779" y="265"/>
                </a:lnTo>
                <a:lnTo>
                  <a:pt x="3779" y="264"/>
                </a:lnTo>
                <a:lnTo>
                  <a:pt x="3779" y="263"/>
                </a:lnTo>
                <a:lnTo>
                  <a:pt x="3779" y="262"/>
                </a:lnTo>
                <a:lnTo>
                  <a:pt x="3779" y="261"/>
                </a:lnTo>
                <a:lnTo>
                  <a:pt x="3780" y="261"/>
                </a:lnTo>
                <a:lnTo>
                  <a:pt x="3780" y="259"/>
                </a:lnTo>
                <a:lnTo>
                  <a:pt x="3780" y="258"/>
                </a:lnTo>
                <a:lnTo>
                  <a:pt x="3780" y="257"/>
                </a:lnTo>
                <a:lnTo>
                  <a:pt x="3780" y="256"/>
                </a:lnTo>
                <a:lnTo>
                  <a:pt x="3780" y="255"/>
                </a:lnTo>
                <a:lnTo>
                  <a:pt x="3780" y="254"/>
                </a:lnTo>
                <a:lnTo>
                  <a:pt x="3780" y="253"/>
                </a:lnTo>
                <a:lnTo>
                  <a:pt x="3780" y="251"/>
                </a:lnTo>
                <a:lnTo>
                  <a:pt x="3780" y="250"/>
                </a:lnTo>
                <a:lnTo>
                  <a:pt x="3782" y="250"/>
                </a:lnTo>
                <a:lnTo>
                  <a:pt x="3782" y="249"/>
                </a:lnTo>
                <a:lnTo>
                  <a:pt x="3782" y="247"/>
                </a:lnTo>
                <a:lnTo>
                  <a:pt x="3782" y="246"/>
                </a:lnTo>
                <a:lnTo>
                  <a:pt x="3782" y="245"/>
                </a:lnTo>
                <a:lnTo>
                  <a:pt x="3782" y="244"/>
                </a:lnTo>
                <a:lnTo>
                  <a:pt x="3782" y="242"/>
                </a:lnTo>
                <a:lnTo>
                  <a:pt x="3782" y="241"/>
                </a:lnTo>
                <a:lnTo>
                  <a:pt x="3782" y="240"/>
                </a:lnTo>
                <a:lnTo>
                  <a:pt x="3782" y="239"/>
                </a:lnTo>
                <a:lnTo>
                  <a:pt x="3783" y="238"/>
                </a:lnTo>
                <a:lnTo>
                  <a:pt x="3783" y="237"/>
                </a:lnTo>
                <a:lnTo>
                  <a:pt x="3783" y="236"/>
                </a:lnTo>
                <a:lnTo>
                  <a:pt x="3783" y="234"/>
                </a:lnTo>
                <a:lnTo>
                  <a:pt x="3783" y="233"/>
                </a:lnTo>
                <a:lnTo>
                  <a:pt x="3783" y="232"/>
                </a:lnTo>
                <a:lnTo>
                  <a:pt x="3784" y="231"/>
                </a:lnTo>
                <a:lnTo>
                  <a:pt x="3784" y="230"/>
                </a:lnTo>
                <a:lnTo>
                  <a:pt x="3785" y="229"/>
                </a:lnTo>
                <a:lnTo>
                  <a:pt x="3785" y="228"/>
                </a:lnTo>
                <a:lnTo>
                  <a:pt x="3785" y="226"/>
                </a:lnTo>
                <a:lnTo>
                  <a:pt x="3786" y="226"/>
                </a:lnTo>
                <a:lnTo>
                  <a:pt x="3786" y="225"/>
                </a:lnTo>
                <a:lnTo>
                  <a:pt x="3787" y="224"/>
                </a:lnTo>
                <a:lnTo>
                  <a:pt x="3787" y="223"/>
                </a:lnTo>
                <a:lnTo>
                  <a:pt x="3788" y="222"/>
                </a:lnTo>
                <a:lnTo>
                  <a:pt x="3789" y="221"/>
                </a:lnTo>
                <a:lnTo>
                  <a:pt x="3791" y="220"/>
                </a:lnTo>
                <a:lnTo>
                  <a:pt x="3792" y="220"/>
                </a:lnTo>
                <a:lnTo>
                  <a:pt x="3792" y="219"/>
                </a:lnTo>
                <a:lnTo>
                  <a:pt x="3793" y="219"/>
                </a:lnTo>
                <a:lnTo>
                  <a:pt x="3794" y="219"/>
                </a:lnTo>
                <a:lnTo>
                  <a:pt x="3794" y="217"/>
                </a:lnTo>
                <a:lnTo>
                  <a:pt x="3793" y="219"/>
                </a:lnTo>
                <a:lnTo>
                  <a:pt x="3793" y="217"/>
                </a:lnTo>
                <a:lnTo>
                  <a:pt x="3794" y="217"/>
                </a:lnTo>
                <a:lnTo>
                  <a:pt x="3794" y="216"/>
                </a:lnTo>
                <a:lnTo>
                  <a:pt x="3794" y="215"/>
                </a:lnTo>
                <a:lnTo>
                  <a:pt x="3794" y="214"/>
                </a:lnTo>
                <a:lnTo>
                  <a:pt x="3794" y="213"/>
                </a:lnTo>
                <a:lnTo>
                  <a:pt x="3794" y="212"/>
                </a:lnTo>
                <a:lnTo>
                  <a:pt x="3795" y="212"/>
                </a:lnTo>
                <a:lnTo>
                  <a:pt x="3795" y="211"/>
                </a:lnTo>
                <a:lnTo>
                  <a:pt x="3796" y="211"/>
                </a:lnTo>
                <a:lnTo>
                  <a:pt x="3796" y="209"/>
                </a:lnTo>
                <a:lnTo>
                  <a:pt x="3796" y="208"/>
                </a:lnTo>
                <a:lnTo>
                  <a:pt x="3797" y="208"/>
                </a:lnTo>
                <a:lnTo>
                  <a:pt x="3797" y="207"/>
                </a:lnTo>
                <a:lnTo>
                  <a:pt x="3797" y="206"/>
                </a:lnTo>
                <a:lnTo>
                  <a:pt x="3799" y="206"/>
                </a:lnTo>
                <a:lnTo>
                  <a:pt x="3799" y="205"/>
                </a:lnTo>
                <a:lnTo>
                  <a:pt x="3800" y="205"/>
                </a:lnTo>
                <a:lnTo>
                  <a:pt x="3801" y="204"/>
                </a:lnTo>
                <a:lnTo>
                  <a:pt x="3801" y="203"/>
                </a:lnTo>
                <a:lnTo>
                  <a:pt x="3802" y="202"/>
                </a:lnTo>
                <a:lnTo>
                  <a:pt x="3802" y="200"/>
                </a:lnTo>
                <a:lnTo>
                  <a:pt x="3803" y="200"/>
                </a:lnTo>
                <a:lnTo>
                  <a:pt x="3803" y="199"/>
                </a:lnTo>
                <a:lnTo>
                  <a:pt x="3803" y="198"/>
                </a:lnTo>
                <a:lnTo>
                  <a:pt x="3804" y="198"/>
                </a:lnTo>
                <a:lnTo>
                  <a:pt x="3804" y="197"/>
                </a:lnTo>
                <a:lnTo>
                  <a:pt x="3804" y="196"/>
                </a:lnTo>
                <a:lnTo>
                  <a:pt x="3804" y="195"/>
                </a:lnTo>
                <a:lnTo>
                  <a:pt x="3803" y="194"/>
                </a:lnTo>
                <a:lnTo>
                  <a:pt x="3803" y="192"/>
                </a:lnTo>
                <a:lnTo>
                  <a:pt x="3804" y="192"/>
                </a:lnTo>
                <a:lnTo>
                  <a:pt x="3804" y="191"/>
                </a:lnTo>
                <a:lnTo>
                  <a:pt x="3804" y="190"/>
                </a:lnTo>
                <a:lnTo>
                  <a:pt x="3804" y="189"/>
                </a:lnTo>
                <a:lnTo>
                  <a:pt x="3803" y="188"/>
                </a:lnTo>
                <a:lnTo>
                  <a:pt x="3802" y="188"/>
                </a:lnTo>
                <a:lnTo>
                  <a:pt x="3802" y="187"/>
                </a:lnTo>
                <a:lnTo>
                  <a:pt x="3802" y="186"/>
                </a:lnTo>
                <a:lnTo>
                  <a:pt x="3802" y="184"/>
                </a:lnTo>
                <a:lnTo>
                  <a:pt x="3801" y="183"/>
                </a:lnTo>
                <a:lnTo>
                  <a:pt x="3801" y="182"/>
                </a:lnTo>
                <a:lnTo>
                  <a:pt x="3800" y="182"/>
                </a:lnTo>
                <a:lnTo>
                  <a:pt x="3800" y="181"/>
                </a:lnTo>
                <a:lnTo>
                  <a:pt x="3800" y="180"/>
                </a:lnTo>
                <a:lnTo>
                  <a:pt x="3800" y="179"/>
                </a:lnTo>
                <a:lnTo>
                  <a:pt x="3801" y="179"/>
                </a:lnTo>
                <a:lnTo>
                  <a:pt x="3802" y="179"/>
                </a:lnTo>
                <a:lnTo>
                  <a:pt x="3803" y="179"/>
                </a:lnTo>
                <a:lnTo>
                  <a:pt x="3803" y="178"/>
                </a:lnTo>
                <a:lnTo>
                  <a:pt x="3804" y="178"/>
                </a:lnTo>
                <a:lnTo>
                  <a:pt x="3804" y="177"/>
                </a:lnTo>
                <a:lnTo>
                  <a:pt x="3803" y="177"/>
                </a:lnTo>
                <a:lnTo>
                  <a:pt x="3802" y="177"/>
                </a:lnTo>
                <a:lnTo>
                  <a:pt x="3802" y="178"/>
                </a:lnTo>
                <a:lnTo>
                  <a:pt x="3803" y="178"/>
                </a:lnTo>
                <a:lnTo>
                  <a:pt x="3802" y="178"/>
                </a:lnTo>
                <a:lnTo>
                  <a:pt x="3801" y="179"/>
                </a:lnTo>
                <a:lnTo>
                  <a:pt x="3801" y="178"/>
                </a:lnTo>
                <a:lnTo>
                  <a:pt x="3800" y="178"/>
                </a:lnTo>
                <a:lnTo>
                  <a:pt x="3800" y="179"/>
                </a:lnTo>
                <a:lnTo>
                  <a:pt x="3800" y="178"/>
                </a:lnTo>
                <a:lnTo>
                  <a:pt x="3799" y="178"/>
                </a:lnTo>
                <a:lnTo>
                  <a:pt x="3799" y="177"/>
                </a:lnTo>
                <a:lnTo>
                  <a:pt x="3799" y="175"/>
                </a:lnTo>
                <a:lnTo>
                  <a:pt x="3797" y="175"/>
                </a:lnTo>
                <a:lnTo>
                  <a:pt x="3797" y="177"/>
                </a:lnTo>
                <a:lnTo>
                  <a:pt x="3797" y="178"/>
                </a:lnTo>
                <a:lnTo>
                  <a:pt x="3796" y="178"/>
                </a:lnTo>
                <a:lnTo>
                  <a:pt x="3795" y="178"/>
                </a:lnTo>
                <a:lnTo>
                  <a:pt x="3795" y="177"/>
                </a:lnTo>
                <a:lnTo>
                  <a:pt x="3793" y="177"/>
                </a:lnTo>
                <a:lnTo>
                  <a:pt x="3789" y="175"/>
                </a:lnTo>
                <a:lnTo>
                  <a:pt x="3788" y="178"/>
                </a:lnTo>
                <a:lnTo>
                  <a:pt x="3787" y="181"/>
                </a:lnTo>
                <a:lnTo>
                  <a:pt x="3788" y="182"/>
                </a:lnTo>
                <a:lnTo>
                  <a:pt x="3789" y="182"/>
                </a:lnTo>
                <a:lnTo>
                  <a:pt x="3789" y="183"/>
                </a:lnTo>
                <a:lnTo>
                  <a:pt x="3789" y="184"/>
                </a:lnTo>
                <a:lnTo>
                  <a:pt x="3789" y="186"/>
                </a:lnTo>
                <a:lnTo>
                  <a:pt x="3791" y="186"/>
                </a:lnTo>
                <a:lnTo>
                  <a:pt x="3791" y="187"/>
                </a:lnTo>
                <a:lnTo>
                  <a:pt x="3791" y="188"/>
                </a:lnTo>
                <a:lnTo>
                  <a:pt x="3789" y="189"/>
                </a:lnTo>
                <a:lnTo>
                  <a:pt x="3791" y="189"/>
                </a:lnTo>
                <a:lnTo>
                  <a:pt x="3791" y="190"/>
                </a:lnTo>
                <a:lnTo>
                  <a:pt x="3791" y="191"/>
                </a:lnTo>
                <a:lnTo>
                  <a:pt x="3791" y="192"/>
                </a:lnTo>
                <a:lnTo>
                  <a:pt x="3791" y="194"/>
                </a:lnTo>
                <a:lnTo>
                  <a:pt x="3791" y="195"/>
                </a:lnTo>
                <a:lnTo>
                  <a:pt x="3791" y="196"/>
                </a:lnTo>
                <a:lnTo>
                  <a:pt x="3791" y="197"/>
                </a:lnTo>
                <a:lnTo>
                  <a:pt x="3788" y="198"/>
                </a:lnTo>
                <a:lnTo>
                  <a:pt x="3788" y="199"/>
                </a:lnTo>
                <a:lnTo>
                  <a:pt x="3787" y="199"/>
                </a:lnTo>
                <a:lnTo>
                  <a:pt x="3787" y="200"/>
                </a:lnTo>
                <a:lnTo>
                  <a:pt x="3786" y="202"/>
                </a:lnTo>
                <a:lnTo>
                  <a:pt x="3786" y="203"/>
                </a:lnTo>
                <a:lnTo>
                  <a:pt x="3786" y="204"/>
                </a:lnTo>
                <a:lnTo>
                  <a:pt x="3786" y="205"/>
                </a:lnTo>
                <a:lnTo>
                  <a:pt x="3786" y="206"/>
                </a:lnTo>
                <a:lnTo>
                  <a:pt x="3786" y="207"/>
                </a:lnTo>
                <a:lnTo>
                  <a:pt x="3785" y="207"/>
                </a:lnTo>
                <a:lnTo>
                  <a:pt x="3784" y="207"/>
                </a:lnTo>
                <a:lnTo>
                  <a:pt x="3784" y="208"/>
                </a:lnTo>
                <a:lnTo>
                  <a:pt x="3783" y="209"/>
                </a:lnTo>
                <a:lnTo>
                  <a:pt x="3782" y="211"/>
                </a:lnTo>
                <a:lnTo>
                  <a:pt x="3780" y="212"/>
                </a:lnTo>
                <a:lnTo>
                  <a:pt x="3779" y="213"/>
                </a:lnTo>
                <a:lnTo>
                  <a:pt x="3779" y="214"/>
                </a:lnTo>
                <a:lnTo>
                  <a:pt x="3778" y="214"/>
                </a:lnTo>
                <a:lnTo>
                  <a:pt x="3778" y="215"/>
                </a:lnTo>
                <a:lnTo>
                  <a:pt x="3778" y="216"/>
                </a:lnTo>
                <a:lnTo>
                  <a:pt x="3778" y="217"/>
                </a:lnTo>
                <a:lnTo>
                  <a:pt x="3779" y="217"/>
                </a:lnTo>
                <a:lnTo>
                  <a:pt x="3779" y="219"/>
                </a:lnTo>
                <a:lnTo>
                  <a:pt x="3778" y="219"/>
                </a:lnTo>
                <a:lnTo>
                  <a:pt x="3778" y="220"/>
                </a:lnTo>
                <a:lnTo>
                  <a:pt x="3778" y="222"/>
                </a:lnTo>
                <a:lnTo>
                  <a:pt x="3777" y="222"/>
                </a:lnTo>
                <a:lnTo>
                  <a:pt x="3777" y="221"/>
                </a:lnTo>
                <a:lnTo>
                  <a:pt x="3776" y="220"/>
                </a:lnTo>
                <a:lnTo>
                  <a:pt x="3775" y="220"/>
                </a:lnTo>
                <a:lnTo>
                  <a:pt x="3775" y="219"/>
                </a:lnTo>
                <a:lnTo>
                  <a:pt x="3775" y="217"/>
                </a:lnTo>
                <a:lnTo>
                  <a:pt x="3776" y="217"/>
                </a:lnTo>
                <a:lnTo>
                  <a:pt x="3776" y="216"/>
                </a:lnTo>
                <a:lnTo>
                  <a:pt x="3776" y="215"/>
                </a:lnTo>
                <a:lnTo>
                  <a:pt x="3776" y="214"/>
                </a:lnTo>
                <a:lnTo>
                  <a:pt x="3775" y="214"/>
                </a:lnTo>
                <a:lnTo>
                  <a:pt x="3776" y="214"/>
                </a:lnTo>
                <a:lnTo>
                  <a:pt x="3776" y="213"/>
                </a:lnTo>
                <a:lnTo>
                  <a:pt x="3775" y="213"/>
                </a:lnTo>
                <a:lnTo>
                  <a:pt x="3775" y="214"/>
                </a:lnTo>
                <a:lnTo>
                  <a:pt x="3775" y="215"/>
                </a:lnTo>
                <a:lnTo>
                  <a:pt x="3774" y="215"/>
                </a:lnTo>
                <a:lnTo>
                  <a:pt x="3775" y="215"/>
                </a:lnTo>
                <a:lnTo>
                  <a:pt x="3775" y="216"/>
                </a:lnTo>
                <a:lnTo>
                  <a:pt x="3775" y="217"/>
                </a:lnTo>
                <a:lnTo>
                  <a:pt x="3774" y="217"/>
                </a:lnTo>
                <a:lnTo>
                  <a:pt x="3774" y="219"/>
                </a:lnTo>
                <a:lnTo>
                  <a:pt x="3772" y="219"/>
                </a:lnTo>
                <a:lnTo>
                  <a:pt x="3772" y="220"/>
                </a:lnTo>
                <a:lnTo>
                  <a:pt x="3771" y="220"/>
                </a:lnTo>
                <a:lnTo>
                  <a:pt x="3772" y="220"/>
                </a:lnTo>
                <a:lnTo>
                  <a:pt x="3771" y="221"/>
                </a:lnTo>
                <a:lnTo>
                  <a:pt x="3771" y="222"/>
                </a:lnTo>
                <a:lnTo>
                  <a:pt x="3770" y="222"/>
                </a:lnTo>
                <a:lnTo>
                  <a:pt x="3770" y="223"/>
                </a:lnTo>
                <a:lnTo>
                  <a:pt x="3769" y="223"/>
                </a:lnTo>
                <a:lnTo>
                  <a:pt x="3769" y="224"/>
                </a:lnTo>
                <a:lnTo>
                  <a:pt x="3769" y="225"/>
                </a:lnTo>
                <a:lnTo>
                  <a:pt x="3769" y="226"/>
                </a:lnTo>
                <a:lnTo>
                  <a:pt x="3769" y="228"/>
                </a:lnTo>
                <a:lnTo>
                  <a:pt x="3768" y="228"/>
                </a:lnTo>
                <a:lnTo>
                  <a:pt x="3768" y="229"/>
                </a:lnTo>
                <a:lnTo>
                  <a:pt x="3768" y="230"/>
                </a:lnTo>
                <a:lnTo>
                  <a:pt x="3768" y="231"/>
                </a:lnTo>
                <a:lnTo>
                  <a:pt x="3768" y="232"/>
                </a:lnTo>
                <a:lnTo>
                  <a:pt x="3767" y="232"/>
                </a:lnTo>
                <a:lnTo>
                  <a:pt x="3766" y="233"/>
                </a:lnTo>
                <a:lnTo>
                  <a:pt x="3764" y="236"/>
                </a:lnTo>
                <a:lnTo>
                  <a:pt x="3764" y="237"/>
                </a:lnTo>
                <a:lnTo>
                  <a:pt x="3764" y="238"/>
                </a:lnTo>
                <a:lnTo>
                  <a:pt x="3764" y="239"/>
                </a:lnTo>
                <a:lnTo>
                  <a:pt x="3766" y="240"/>
                </a:lnTo>
                <a:lnTo>
                  <a:pt x="3766" y="241"/>
                </a:lnTo>
                <a:lnTo>
                  <a:pt x="3767" y="242"/>
                </a:lnTo>
                <a:lnTo>
                  <a:pt x="3766" y="242"/>
                </a:lnTo>
                <a:lnTo>
                  <a:pt x="3766" y="244"/>
                </a:lnTo>
                <a:lnTo>
                  <a:pt x="3764" y="244"/>
                </a:lnTo>
                <a:lnTo>
                  <a:pt x="3764" y="245"/>
                </a:lnTo>
                <a:lnTo>
                  <a:pt x="3763" y="246"/>
                </a:lnTo>
                <a:lnTo>
                  <a:pt x="3763" y="247"/>
                </a:lnTo>
                <a:lnTo>
                  <a:pt x="3763" y="248"/>
                </a:lnTo>
                <a:lnTo>
                  <a:pt x="3763" y="249"/>
                </a:lnTo>
                <a:lnTo>
                  <a:pt x="3763" y="250"/>
                </a:lnTo>
                <a:lnTo>
                  <a:pt x="3763" y="251"/>
                </a:lnTo>
                <a:lnTo>
                  <a:pt x="3763" y="253"/>
                </a:lnTo>
                <a:lnTo>
                  <a:pt x="3763" y="254"/>
                </a:lnTo>
                <a:lnTo>
                  <a:pt x="3763" y="255"/>
                </a:lnTo>
                <a:lnTo>
                  <a:pt x="3763" y="256"/>
                </a:lnTo>
                <a:lnTo>
                  <a:pt x="3763" y="257"/>
                </a:lnTo>
                <a:lnTo>
                  <a:pt x="3764" y="258"/>
                </a:lnTo>
                <a:lnTo>
                  <a:pt x="3764" y="259"/>
                </a:lnTo>
                <a:lnTo>
                  <a:pt x="3764" y="261"/>
                </a:lnTo>
                <a:lnTo>
                  <a:pt x="3763" y="261"/>
                </a:lnTo>
                <a:lnTo>
                  <a:pt x="3763" y="262"/>
                </a:lnTo>
                <a:lnTo>
                  <a:pt x="3763" y="263"/>
                </a:lnTo>
                <a:lnTo>
                  <a:pt x="3763" y="264"/>
                </a:lnTo>
                <a:lnTo>
                  <a:pt x="3763" y="265"/>
                </a:lnTo>
                <a:lnTo>
                  <a:pt x="3763" y="266"/>
                </a:lnTo>
                <a:lnTo>
                  <a:pt x="3763" y="267"/>
                </a:lnTo>
                <a:lnTo>
                  <a:pt x="3763" y="269"/>
                </a:lnTo>
                <a:lnTo>
                  <a:pt x="3762" y="270"/>
                </a:lnTo>
                <a:lnTo>
                  <a:pt x="3762" y="271"/>
                </a:lnTo>
                <a:lnTo>
                  <a:pt x="3763" y="271"/>
                </a:lnTo>
                <a:lnTo>
                  <a:pt x="3763" y="272"/>
                </a:lnTo>
                <a:lnTo>
                  <a:pt x="3763" y="273"/>
                </a:lnTo>
                <a:lnTo>
                  <a:pt x="3763" y="274"/>
                </a:lnTo>
                <a:lnTo>
                  <a:pt x="3763" y="275"/>
                </a:lnTo>
                <a:lnTo>
                  <a:pt x="3763" y="276"/>
                </a:lnTo>
                <a:lnTo>
                  <a:pt x="3764" y="278"/>
                </a:lnTo>
                <a:lnTo>
                  <a:pt x="3764" y="279"/>
                </a:lnTo>
                <a:lnTo>
                  <a:pt x="3764" y="280"/>
                </a:lnTo>
                <a:lnTo>
                  <a:pt x="3764" y="281"/>
                </a:lnTo>
                <a:lnTo>
                  <a:pt x="3766" y="282"/>
                </a:lnTo>
                <a:lnTo>
                  <a:pt x="3766" y="283"/>
                </a:lnTo>
                <a:lnTo>
                  <a:pt x="3766" y="284"/>
                </a:lnTo>
                <a:lnTo>
                  <a:pt x="3767" y="284"/>
                </a:lnTo>
                <a:lnTo>
                  <a:pt x="3768" y="286"/>
                </a:lnTo>
                <a:lnTo>
                  <a:pt x="3768" y="287"/>
                </a:lnTo>
                <a:lnTo>
                  <a:pt x="3769" y="287"/>
                </a:lnTo>
                <a:lnTo>
                  <a:pt x="3769" y="288"/>
                </a:lnTo>
                <a:lnTo>
                  <a:pt x="3769" y="289"/>
                </a:lnTo>
                <a:lnTo>
                  <a:pt x="3769" y="290"/>
                </a:lnTo>
                <a:lnTo>
                  <a:pt x="3770" y="290"/>
                </a:lnTo>
                <a:lnTo>
                  <a:pt x="3770" y="291"/>
                </a:lnTo>
                <a:lnTo>
                  <a:pt x="3770" y="292"/>
                </a:lnTo>
                <a:lnTo>
                  <a:pt x="3771" y="292"/>
                </a:lnTo>
                <a:lnTo>
                  <a:pt x="3771" y="293"/>
                </a:lnTo>
                <a:lnTo>
                  <a:pt x="3771" y="295"/>
                </a:lnTo>
                <a:lnTo>
                  <a:pt x="3772" y="296"/>
                </a:lnTo>
                <a:lnTo>
                  <a:pt x="3772" y="297"/>
                </a:lnTo>
                <a:lnTo>
                  <a:pt x="3772" y="298"/>
                </a:lnTo>
                <a:lnTo>
                  <a:pt x="3772" y="299"/>
                </a:lnTo>
                <a:lnTo>
                  <a:pt x="3774" y="299"/>
                </a:lnTo>
                <a:lnTo>
                  <a:pt x="3772" y="299"/>
                </a:lnTo>
                <a:lnTo>
                  <a:pt x="3774" y="299"/>
                </a:lnTo>
                <a:lnTo>
                  <a:pt x="3774" y="300"/>
                </a:lnTo>
                <a:lnTo>
                  <a:pt x="3775" y="300"/>
                </a:lnTo>
                <a:lnTo>
                  <a:pt x="3775" y="301"/>
                </a:lnTo>
                <a:lnTo>
                  <a:pt x="3776" y="301"/>
                </a:lnTo>
                <a:lnTo>
                  <a:pt x="3776" y="303"/>
                </a:lnTo>
                <a:lnTo>
                  <a:pt x="3776" y="304"/>
                </a:lnTo>
                <a:lnTo>
                  <a:pt x="3777" y="304"/>
                </a:lnTo>
                <a:lnTo>
                  <a:pt x="3777" y="305"/>
                </a:lnTo>
                <a:lnTo>
                  <a:pt x="3777" y="306"/>
                </a:lnTo>
                <a:lnTo>
                  <a:pt x="3777" y="307"/>
                </a:lnTo>
                <a:lnTo>
                  <a:pt x="3777" y="308"/>
                </a:lnTo>
                <a:lnTo>
                  <a:pt x="3777" y="309"/>
                </a:lnTo>
                <a:lnTo>
                  <a:pt x="3776" y="309"/>
                </a:lnTo>
                <a:lnTo>
                  <a:pt x="3777" y="309"/>
                </a:lnTo>
                <a:lnTo>
                  <a:pt x="3777" y="311"/>
                </a:lnTo>
                <a:lnTo>
                  <a:pt x="3776" y="311"/>
                </a:lnTo>
                <a:lnTo>
                  <a:pt x="3776" y="312"/>
                </a:lnTo>
                <a:lnTo>
                  <a:pt x="3776" y="313"/>
                </a:lnTo>
                <a:lnTo>
                  <a:pt x="3776" y="314"/>
                </a:lnTo>
                <a:lnTo>
                  <a:pt x="3776" y="315"/>
                </a:lnTo>
                <a:lnTo>
                  <a:pt x="3776" y="316"/>
                </a:lnTo>
                <a:lnTo>
                  <a:pt x="3775" y="317"/>
                </a:lnTo>
                <a:lnTo>
                  <a:pt x="3775" y="318"/>
                </a:lnTo>
                <a:lnTo>
                  <a:pt x="3775" y="320"/>
                </a:lnTo>
                <a:lnTo>
                  <a:pt x="3776" y="320"/>
                </a:lnTo>
                <a:lnTo>
                  <a:pt x="3776" y="321"/>
                </a:lnTo>
                <a:lnTo>
                  <a:pt x="3776" y="322"/>
                </a:lnTo>
                <a:lnTo>
                  <a:pt x="3776" y="323"/>
                </a:lnTo>
                <a:lnTo>
                  <a:pt x="3776" y="324"/>
                </a:lnTo>
                <a:lnTo>
                  <a:pt x="3777" y="324"/>
                </a:lnTo>
                <a:lnTo>
                  <a:pt x="3777" y="325"/>
                </a:lnTo>
                <a:lnTo>
                  <a:pt x="3777" y="326"/>
                </a:lnTo>
                <a:lnTo>
                  <a:pt x="3777" y="328"/>
                </a:lnTo>
                <a:lnTo>
                  <a:pt x="3778" y="328"/>
                </a:lnTo>
                <a:lnTo>
                  <a:pt x="3778" y="329"/>
                </a:lnTo>
                <a:lnTo>
                  <a:pt x="3778" y="330"/>
                </a:lnTo>
                <a:lnTo>
                  <a:pt x="3779" y="330"/>
                </a:lnTo>
                <a:lnTo>
                  <a:pt x="3779" y="331"/>
                </a:lnTo>
                <a:lnTo>
                  <a:pt x="3779" y="332"/>
                </a:lnTo>
                <a:lnTo>
                  <a:pt x="3780" y="332"/>
                </a:lnTo>
                <a:lnTo>
                  <a:pt x="3780" y="333"/>
                </a:lnTo>
                <a:lnTo>
                  <a:pt x="3782" y="334"/>
                </a:lnTo>
                <a:lnTo>
                  <a:pt x="3783" y="336"/>
                </a:lnTo>
                <a:lnTo>
                  <a:pt x="3784" y="336"/>
                </a:lnTo>
                <a:lnTo>
                  <a:pt x="3785" y="337"/>
                </a:lnTo>
                <a:lnTo>
                  <a:pt x="3786" y="337"/>
                </a:lnTo>
                <a:lnTo>
                  <a:pt x="3786" y="338"/>
                </a:lnTo>
                <a:lnTo>
                  <a:pt x="3787" y="338"/>
                </a:lnTo>
                <a:lnTo>
                  <a:pt x="3787" y="339"/>
                </a:lnTo>
                <a:lnTo>
                  <a:pt x="3786" y="340"/>
                </a:lnTo>
                <a:lnTo>
                  <a:pt x="3786" y="341"/>
                </a:lnTo>
                <a:lnTo>
                  <a:pt x="3786" y="342"/>
                </a:lnTo>
                <a:lnTo>
                  <a:pt x="3786" y="343"/>
                </a:lnTo>
                <a:lnTo>
                  <a:pt x="3787" y="343"/>
                </a:lnTo>
                <a:lnTo>
                  <a:pt x="3787" y="345"/>
                </a:lnTo>
                <a:lnTo>
                  <a:pt x="3787" y="346"/>
                </a:lnTo>
                <a:lnTo>
                  <a:pt x="3787" y="347"/>
                </a:lnTo>
                <a:lnTo>
                  <a:pt x="3788" y="347"/>
                </a:lnTo>
                <a:lnTo>
                  <a:pt x="3788" y="348"/>
                </a:lnTo>
                <a:lnTo>
                  <a:pt x="3788" y="349"/>
                </a:lnTo>
                <a:lnTo>
                  <a:pt x="3788" y="350"/>
                </a:lnTo>
                <a:lnTo>
                  <a:pt x="3788" y="351"/>
                </a:lnTo>
                <a:lnTo>
                  <a:pt x="3788" y="353"/>
                </a:lnTo>
                <a:lnTo>
                  <a:pt x="3788" y="354"/>
                </a:lnTo>
                <a:lnTo>
                  <a:pt x="3788" y="355"/>
                </a:lnTo>
                <a:lnTo>
                  <a:pt x="3788" y="356"/>
                </a:lnTo>
                <a:lnTo>
                  <a:pt x="3788" y="357"/>
                </a:lnTo>
                <a:lnTo>
                  <a:pt x="3787" y="359"/>
                </a:lnTo>
                <a:lnTo>
                  <a:pt x="3787" y="358"/>
                </a:lnTo>
                <a:lnTo>
                  <a:pt x="3786" y="358"/>
                </a:lnTo>
                <a:lnTo>
                  <a:pt x="3786" y="359"/>
                </a:lnTo>
                <a:lnTo>
                  <a:pt x="3786" y="361"/>
                </a:lnTo>
                <a:lnTo>
                  <a:pt x="3785" y="361"/>
                </a:lnTo>
                <a:lnTo>
                  <a:pt x="3785" y="362"/>
                </a:lnTo>
                <a:lnTo>
                  <a:pt x="3784" y="362"/>
                </a:lnTo>
                <a:lnTo>
                  <a:pt x="3785" y="362"/>
                </a:lnTo>
                <a:lnTo>
                  <a:pt x="3786" y="362"/>
                </a:lnTo>
                <a:lnTo>
                  <a:pt x="3786" y="361"/>
                </a:lnTo>
                <a:lnTo>
                  <a:pt x="3787" y="361"/>
                </a:lnTo>
                <a:lnTo>
                  <a:pt x="3787" y="362"/>
                </a:lnTo>
                <a:lnTo>
                  <a:pt x="3788" y="362"/>
                </a:lnTo>
                <a:lnTo>
                  <a:pt x="3789" y="362"/>
                </a:lnTo>
                <a:lnTo>
                  <a:pt x="3789" y="361"/>
                </a:lnTo>
                <a:lnTo>
                  <a:pt x="3788" y="361"/>
                </a:lnTo>
                <a:lnTo>
                  <a:pt x="3789" y="359"/>
                </a:lnTo>
                <a:lnTo>
                  <a:pt x="3792" y="358"/>
                </a:lnTo>
                <a:lnTo>
                  <a:pt x="3793" y="358"/>
                </a:lnTo>
                <a:lnTo>
                  <a:pt x="3794" y="358"/>
                </a:lnTo>
                <a:lnTo>
                  <a:pt x="3795" y="359"/>
                </a:lnTo>
                <a:lnTo>
                  <a:pt x="3796" y="359"/>
                </a:lnTo>
                <a:lnTo>
                  <a:pt x="3797" y="359"/>
                </a:lnTo>
                <a:lnTo>
                  <a:pt x="3797" y="361"/>
                </a:lnTo>
                <a:lnTo>
                  <a:pt x="3797" y="362"/>
                </a:lnTo>
                <a:lnTo>
                  <a:pt x="3799" y="362"/>
                </a:lnTo>
                <a:lnTo>
                  <a:pt x="3799" y="363"/>
                </a:lnTo>
                <a:lnTo>
                  <a:pt x="3799" y="364"/>
                </a:lnTo>
                <a:lnTo>
                  <a:pt x="3799" y="365"/>
                </a:lnTo>
                <a:lnTo>
                  <a:pt x="3799" y="366"/>
                </a:lnTo>
                <a:lnTo>
                  <a:pt x="3799" y="367"/>
                </a:lnTo>
                <a:lnTo>
                  <a:pt x="3800" y="368"/>
                </a:lnTo>
                <a:lnTo>
                  <a:pt x="3799" y="368"/>
                </a:lnTo>
                <a:lnTo>
                  <a:pt x="3799" y="370"/>
                </a:lnTo>
                <a:lnTo>
                  <a:pt x="3799" y="371"/>
                </a:lnTo>
                <a:lnTo>
                  <a:pt x="3797" y="371"/>
                </a:lnTo>
                <a:lnTo>
                  <a:pt x="3797" y="372"/>
                </a:lnTo>
                <a:lnTo>
                  <a:pt x="3797" y="373"/>
                </a:lnTo>
                <a:lnTo>
                  <a:pt x="3796" y="373"/>
                </a:lnTo>
                <a:lnTo>
                  <a:pt x="3796" y="374"/>
                </a:lnTo>
                <a:lnTo>
                  <a:pt x="3795" y="374"/>
                </a:lnTo>
                <a:lnTo>
                  <a:pt x="3795" y="375"/>
                </a:lnTo>
                <a:lnTo>
                  <a:pt x="3794" y="375"/>
                </a:lnTo>
                <a:lnTo>
                  <a:pt x="3794" y="376"/>
                </a:lnTo>
                <a:lnTo>
                  <a:pt x="3793" y="376"/>
                </a:lnTo>
                <a:lnTo>
                  <a:pt x="3793" y="378"/>
                </a:lnTo>
                <a:lnTo>
                  <a:pt x="3792" y="378"/>
                </a:lnTo>
                <a:lnTo>
                  <a:pt x="3792" y="379"/>
                </a:lnTo>
                <a:lnTo>
                  <a:pt x="3791" y="379"/>
                </a:lnTo>
                <a:lnTo>
                  <a:pt x="3791" y="380"/>
                </a:lnTo>
                <a:lnTo>
                  <a:pt x="3789" y="380"/>
                </a:lnTo>
                <a:lnTo>
                  <a:pt x="3788" y="380"/>
                </a:lnTo>
                <a:lnTo>
                  <a:pt x="3788" y="381"/>
                </a:lnTo>
                <a:lnTo>
                  <a:pt x="3787" y="381"/>
                </a:lnTo>
                <a:lnTo>
                  <a:pt x="3786" y="381"/>
                </a:lnTo>
                <a:lnTo>
                  <a:pt x="3786" y="382"/>
                </a:lnTo>
                <a:lnTo>
                  <a:pt x="3786" y="381"/>
                </a:lnTo>
                <a:lnTo>
                  <a:pt x="3785" y="382"/>
                </a:lnTo>
                <a:lnTo>
                  <a:pt x="3784" y="382"/>
                </a:lnTo>
                <a:lnTo>
                  <a:pt x="3784" y="383"/>
                </a:lnTo>
                <a:lnTo>
                  <a:pt x="3783" y="383"/>
                </a:lnTo>
                <a:lnTo>
                  <a:pt x="3783" y="384"/>
                </a:lnTo>
                <a:lnTo>
                  <a:pt x="3782" y="384"/>
                </a:lnTo>
                <a:lnTo>
                  <a:pt x="3782" y="385"/>
                </a:lnTo>
                <a:lnTo>
                  <a:pt x="3780" y="385"/>
                </a:lnTo>
                <a:lnTo>
                  <a:pt x="3780" y="387"/>
                </a:lnTo>
                <a:lnTo>
                  <a:pt x="3780" y="388"/>
                </a:lnTo>
                <a:lnTo>
                  <a:pt x="3779" y="388"/>
                </a:lnTo>
                <a:lnTo>
                  <a:pt x="3779" y="389"/>
                </a:lnTo>
                <a:lnTo>
                  <a:pt x="3778" y="389"/>
                </a:lnTo>
                <a:lnTo>
                  <a:pt x="3778" y="390"/>
                </a:lnTo>
                <a:lnTo>
                  <a:pt x="3778" y="391"/>
                </a:lnTo>
                <a:lnTo>
                  <a:pt x="3777" y="391"/>
                </a:lnTo>
                <a:lnTo>
                  <a:pt x="3778" y="392"/>
                </a:lnTo>
                <a:lnTo>
                  <a:pt x="3777" y="392"/>
                </a:lnTo>
                <a:lnTo>
                  <a:pt x="3778" y="392"/>
                </a:lnTo>
                <a:lnTo>
                  <a:pt x="3778" y="393"/>
                </a:lnTo>
                <a:lnTo>
                  <a:pt x="3778" y="395"/>
                </a:lnTo>
                <a:lnTo>
                  <a:pt x="3777" y="395"/>
                </a:lnTo>
                <a:lnTo>
                  <a:pt x="3777" y="396"/>
                </a:lnTo>
                <a:lnTo>
                  <a:pt x="3777" y="397"/>
                </a:lnTo>
                <a:lnTo>
                  <a:pt x="3777" y="398"/>
                </a:lnTo>
                <a:lnTo>
                  <a:pt x="3777" y="399"/>
                </a:lnTo>
                <a:lnTo>
                  <a:pt x="3777" y="400"/>
                </a:lnTo>
                <a:lnTo>
                  <a:pt x="3776" y="400"/>
                </a:lnTo>
                <a:lnTo>
                  <a:pt x="3775" y="400"/>
                </a:lnTo>
                <a:lnTo>
                  <a:pt x="3774" y="400"/>
                </a:lnTo>
                <a:lnTo>
                  <a:pt x="3774" y="401"/>
                </a:lnTo>
                <a:lnTo>
                  <a:pt x="3772" y="401"/>
                </a:lnTo>
                <a:lnTo>
                  <a:pt x="3772" y="403"/>
                </a:lnTo>
                <a:lnTo>
                  <a:pt x="3772" y="404"/>
                </a:lnTo>
                <a:lnTo>
                  <a:pt x="3772" y="405"/>
                </a:lnTo>
                <a:lnTo>
                  <a:pt x="3772" y="406"/>
                </a:lnTo>
                <a:lnTo>
                  <a:pt x="3772" y="407"/>
                </a:lnTo>
                <a:lnTo>
                  <a:pt x="3772" y="408"/>
                </a:lnTo>
                <a:lnTo>
                  <a:pt x="3774" y="408"/>
                </a:lnTo>
                <a:lnTo>
                  <a:pt x="3774" y="409"/>
                </a:lnTo>
                <a:lnTo>
                  <a:pt x="3774" y="410"/>
                </a:lnTo>
                <a:lnTo>
                  <a:pt x="3775" y="410"/>
                </a:lnTo>
                <a:lnTo>
                  <a:pt x="3776" y="410"/>
                </a:lnTo>
                <a:lnTo>
                  <a:pt x="3776" y="409"/>
                </a:lnTo>
                <a:lnTo>
                  <a:pt x="3776" y="408"/>
                </a:lnTo>
                <a:lnTo>
                  <a:pt x="3776" y="407"/>
                </a:lnTo>
                <a:lnTo>
                  <a:pt x="3775" y="407"/>
                </a:lnTo>
                <a:lnTo>
                  <a:pt x="3775" y="406"/>
                </a:lnTo>
                <a:lnTo>
                  <a:pt x="3774" y="406"/>
                </a:lnTo>
                <a:lnTo>
                  <a:pt x="3774" y="405"/>
                </a:lnTo>
                <a:lnTo>
                  <a:pt x="3774" y="404"/>
                </a:lnTo>
                <a:lnTo>
                  <a:pt x="3775" y="404"/>
                </a:lnTo>
                <a:lnTo>
                  <a:pt x="3775" y="405"/>
                </a:lnTo>
                <a:lnTo>
                  <a:pt x="3776" y="405"/>
                </a:lnTo>
                <a:lnTo>
                  <a:pt x="3776" y="404"/>
                </a:lnTo>
                <a:lnTo>
                  <a:pt x="3777" y="404"/>
                </a:lnTo>
                <a:lnTo>
                  <a:pt x="3777" y="405"/>
                </a:lnTo>
                <a:lnTo>
                  <a:pt x="3777" y="404"/>
                </a:lnTo>
                <a:lnTo>
                  <a:pt x="3777" y="405"/>
                </a:lnTo>
                <a:lnTo>
                  <a:pt x="3778" y="404"/>
                </a:lnTo>
                <a:lnTo>
                  <a:pt x="3779" y="404"/>
                </a:lnTo>
                <a:lnTo>
                  <a:pt x="3779" y="403"/>
                </a:lnTo>
                <a:lnTo>
                  <a:pt x="3780" y="403"/>
                </a:lnTo>
                <a:lnTo>
                  <a:pt x="3782" y="403"/>
                </a:lnTo>
                <a:lnTo>
                  <a:pt x="3782" y="401"/>
                </a:lnTo>
                <a:lnTo>
                  <a:pt x="3783" y="401"/>
                </a:lnTo>
                <a:lnTo>
                  <a:pt x="3783" y="400"/>
                </a:lnTo>
                <a:lnTo>
                  <a:pt x="3784" y="400"/>
                </a:lnTo>
                <a:lnTo>
                  <a:pt x="3785" y="400"/>
                </a:lnTo>
                <a:lnTo>
                  <a:pt x="3785" y="401"/>
                </a:lnTo>
                <a:lnTo>
                  <a:pt x="3785" y="403"/>
                </a:lnTo>
                <a:lnTo>
                  <a:pt x="3786" y="403"/>
                </a:lnTo>
                <a:lnTo>
                  <a:pt x="3786" y="401"/>
                </a:lnTo>
                <a:lnTo>
                  <a:pt x="3786" y="400"/>
                </a:lnTo>
                <a:lnTo>
                  <a:pt x="3786" y="399"/>
                </a:lnTo>
                <a:lnTo>
                  <a:pt x="3786" y="398"/>
                </a:lnTo>
                <a:lnTo>
                  <a:pt x="3787" y="398"/>
                </a:lnTo>
                <a:lnTo>
                  <a:pt x="3787" y="397"/>
                </a:lnTo>
                <a:lnTo>
                  <a:pt x="3787" y="398"/>
                </a:lnTo>
                <a:lnTo>
                  <a:pt x="3788" y="398"/>
                </a:lnTo>
                <a:lnTo>
                  <a:pt x="3788" y="397"/>
                </a:lnTo>
                <a:lnTo>
                  <a:pt x="3788" y="398"/>
                </a:lnTo>
                <a:lnTo>
                  <a:pt x="3789" y="398"/>
                </a:lnTo>
                <a:lnTo>
                  <a:pt x="3791" y="399"/>
                </a:lnTo>
                <a:lnTo>
                  <a:pt x="3792" y="399"/>
                </a:lnTo>
                <a:lnTo>
                  <a:pt x="3792" y="400"/>
                </a:lnTo>
                <a:lnTo>
                  <a:pt x="3792" y="401"/>
                </a:lnTo>
                <a:lnTo>
                  <a:pt x="3791" y="403"/>
                </a:lnTo>
                <a:lnTo>
                  <a:pt x="3791" y="404"/>
                </a:lnTo>
                <a:lnTo>
                  <a:pt x="3791" y="405"/>
                </a:lnTo>
                <a:lnTo>
                  <a:pt x="3791" y="406"/>
                </a:lnTo>
                <a:lnTo>
                  <a:pt x="3789" y="407"/>
                </a:lnTo>
                <a:lnTo>
                  <a:pt x="3789" y="408"/>
                </a:lnTo>
                <a:lnTo>
                  <a:pt x="3789" y="409"/>
                </a:lnTo>
                <a:lnTo>
                  <a:pt x="3789" y="408"/>
                </a:lnTo>
                <a:lnTo>
                  <a:pt x="3789" y="409"/>
                </a:lnTo>
                <a:lnTo>
                  <a:pt x="3791" y="409"/>
                </a:lnTo>
                <a:lnTo>
                  <a:pt x="3791" y="408"/>
                </a:lnTo>
                <a:lnTo>
                  <a:pt x="3791" y="407"/>
                </a:lnTo>
                <a:lnTo>
                  <a:pt x="3792" y="407"/>
                </a:lnTo>
                <a:lnTo>
                  <a:pt x="3792" y="406"/>
                </a:lnTo>
                <a:lnTo>
                  <a:pt x="3793" y="406"/>
                </a:lnTo>
                <a:lnTo>
                  <a:pt x="3793" y="405"/>
                </a:lnTo>
                <a:lnTo>
                  <a:pt x="3793" y="404"/>
                </a:lnTo>
                <a:lnTo>
                  <a:pt x="3794" y="403"/>
                </a:lnTo>
                <a:lnTo>
                  <a:pt x="3794" y="401"/>
                </a:lnTo>
                <a:lnTo>
                  <a:pt x="3794" y="400"/>
                </a:lnTo>
                <a:lnTo>
                  <a:pt x="3794" y="399"/>
                </a:lnTo>
                <a:lnTo>
                  <a:pt x="3795" y="399"/>
                </a:lnTo>
                <a:lnTo>
                  <a:pt x="3796" y="399"/>
                </a:lnTo>
                <a:lnTo>
                  <a:pt x="3796" y="400"/>
                </a:lnTo>
                <a:lnTo>
                  <a:pt x="3797" y="400"/>
                </a:lnTo>
                <a:lnTo>
                  <a:pt x="3799" y="400"/>
                </a:lnTo>
                <a:lnTo>
                  <a:pt x="3800" y="401"/>
                </a:lnTo>
                <a:lnTo>
                  <a:pt x="3800" y="403"/>
                </a:lnTo>
                <a:lnTo>
                  <a:pt x="3801" y="403"/>
                </a:lnTo>
                <a:lnTo>
                  <a:pt x="3802" y="403"/>
                </a:lnTo>
                <a:lnTo>
                  <a:pt x="3803" y="404"/>
                </a:lnTo>
                <a:lnTo>
                  <a:pt x="3804" y="404"/>
                </a:lnTo>
                <a:lnTo>
                  <a:pt x="3805" y="405"/>
                </a:lnTo>
                <a:lnTo>
                  <a:pt x="3806" y="405"/>
                </a:lnTo>
                <a:lnTo>
                  <a:pt x="3808" y="405"/>
                </a:lnTo>
                <a:lnTo>
                  <a:pt x="3809" y="405"/>
                </a:lnTo>
                <a:lnTo>
                  <a:pt x="3809" y="406"/>
                </a:lnTo>
                <a:lnTo>
                  <a:pt x="3810" y="405"/>
                </a:lnTo>
                <a:lnTo>
                  <a:pt x="3812" y="405"/>
                </a:lnTo>
                <a:lnTo>
                  <a:pt x="3814" y="404"/>
                </a:lnTo>
                <a:lnTo>
                  <a:pt x="3816" y="404"/>
                </a:lnTo>
                <a:lnTo>
                  <a:pt x="3818" y="404"/>
                </a:lnTo>
                <a:lnTo>
                  <a:pt x="3819" y="403"/>
                </a:lnTo>
                <a:lnTo>
                  <a:pt x="3820" y="403"/>
                </a:lnTo>
                <a:lnTo>
                  <a:pt x="3822" y="403"/>
                </a:lnTo>
                <a:lnTo>
                  <a:pt x="3823" y="403"/>
                </a:lnTo>
                <a:lnTo>
                  <a:pt x="3825" y="404"/>
                </a:lnTo>
                <a:lnTo>
                  <a:pt x="3826" y="404"/>
                </a:lnTo>
                <a:lnTo>
                  <a:pt x="3826" y="403"/>
                </a:lnTo>
                <a:lnTo>
                  <a:pt x="3827" y="404"/>
                </a:lnTo>
                <a:lnTo>
                  <a:pt x="3827" y="403"/>
                </a:lnTo>
                <a:lnTo>
                  <a:pt x="3828" y="403"/>
                </a:lnTo>
                <a:lnTo>
                  <a:pt x="3829" y="403"/>
                </a:lnTo>
                <a:lnTo>
                  <a:pt x="3830" y="403"/>
                </a:lnTo>
                <a:lnTo>
                  <a:pt x="3831" y="403"/>
                </a:lnTo>
                <a:lnTo>
                  <a:pt x="3831" y="404"/>
                </a:lnTo>
                <a:lnTo>
                  <a:pt x="3833" y="403"/>
                </a:lnTo>
                <a:lnTo>
                  <a:pt x="3833" y="404"/>
                </a:lnTo>
                <a:lnTo>
                  <a:pt x="3834" y="404"/>
                </a:lnTo>
                <a:lnTo>
                  <a:pt x="3834" y="403"/>
                </a:lnTo>
                <a:lnTo>
                  <a:pt x="3835" y="404"/>
                </a:lnTo>
                <a:lnTo>
                  <a:pt x="3836" y="404"/>
                </a:lnTo>
                <a:lnTo>
                  <a:pt x="3836" y="403"/>
                </a:lnTo>
                <a:lnTo>
                  <a:pt x="3836" y="401"/>
                </a:lnTo>
                <a:lnTo>
                  <a:pt x="3837" y="401"/>
                </a:lnTo>
                <a:lnTo>
                  <a:pt x="3838" y="400"/>
                </a:lnTo>
                <a:lnTo>
                  <a:pt x="3839" y="400"/>
                </a:lnTo>
                <a:lnTo>
                  <a:pt x="3842" y="400"/>
                </a:lnTo>
                <a:lnTo>
                  <a:pt x="3843" y="400"/>
                </a:lnTo>
                <a:lnTo>
                  <a:pt x="3845" y="400"/>
                </a:lnTo>
                <a:lnTo>
                  <a:pt x="3846" y="400"/>
                </a:lnTo>
                <a:lnTo>
                  <a:pt x="3847" y="400"/>
                </a:lnTo>
                <a:lnTo>
                  <a:pt x="3847" y="399"/>
                </a:lnTo>
                <a:lnTo>
                  <a:pt x="3847" y="400"/>
                </a:lnTo>
                <a:lnTo>
                  <a:pt x="3848" y="399"/>
                </a:lnTo>
                <a:lnTo>
                  <a:pt x="3851" y="399"/>
                </a:lnTo>
                <a:lnTo>
                  <a:pt x="3851" y="400"/>
                </a:lnTo>
                <a:lnTo>
                  <a:pt x="3852" y="399"/>
                </a:lnTo>
                <a:lnTo>
                  <a:pt x="3853" y="399"/>
                </a:lnTo>
                <a:lnTo>
                  <a:pt x="3854" y="400"/>
                </a:lnTo>
                <a:lnTo>
                  <a:pt x="3855" y="400"/>
                </a:lnTo>
                <a:lnTo>
                  <a:pt x="3855" y="399"/>
                </a:lnTo>
                <a:lnTo>
                  <a:pt x="3856" y="399"/>
                </a:lnTo>
                <a:lnTo>
                  <a:pt x="3858" y="399"/>
                </a:lnTo>
                <a:lnTo>
                  <a:pt x="3858" y="400"/>
                </a:lnTo>
                <a:lnTo>
                  <a:pt x="3859" y="400"/>
                </a:lnTo>
                <a:lnTo>
                  <a:pt x="3860" y="400"/>
                </a:lnTo>
                <a:lnTo>
                  <a:pt x="3861" y="400"/>
                </a:lnTo>
                <a:lnTo>
                  <a:pt x="3862" y="400"/>
                </a:lnTo>
                <a:lnTo>
                  <a:pt x="3864" y="400"/>
                </a:lnTo>
                <a:lnTo>
                  <a:pt x="3865" y="400"/>
                </a:lnTo>
                <a:lnTo>
                  <a:pt x="3867" y="399"/>
                </a:lnTo>
                <a:lnTo>
                  <a:pt x="3868" y="399"/>
                </a:lnTo>
                <a:lnTo>
                  <a:pt x="3869" y="399"/>
                </a:lnTo>
                <a:lnTo>
                  <a:pt x="3871" y="399"/>
                </a:lnTo>
                <a:lnTo>
                  <a:pt x="3872" y="399"/>
                </a:lnTo>
                <a:lnTo>
                  <a:pt x="3873" y="399"/>
                </a:lnTo>
                <a:lnTo>
                  <a:pt x="3873" y="398"/>
                </a:lnTo>
                <a:lnTo>
                  <a:pt x="3875" y="398"/>
                </a:lnTo>
                <a:lnTo>
                  <a:pt x="3876" y="398"/>
                </a:lnTo>
                <a:lnTo>
                  <a:pt x="3877" y="398"/>
                </a:lnTo>
                <a:lnTo>
                  <a:pt x="3878" y="397"/>
                </a:lnTo>
                <a:lnTo>
                  <a:pt x="3879" y="397"/>
                </a:lnTo>
                <a:lnTo>
                  <a:pt x="3880" y="397"/>
                </a:lnTo>
                <a:lnTo>
                  <a:pt x="3881" y="396"/>
                </a:lnTo>
                <a:lnTo>
                  <a:pt x="3882" y="396"/>
                </a:lnTo>
                <a:lnTo>
                  <a:pt x="3884" y="396"/>
                </a:lnTo>
                <a:lnTo>
                  <a:pt x="3884" y="395"/>
                </a:lnTo>
                <a:lnTo>
                  <a:pt x="3885" y="395"/>
                </a:lnTo>
                <a:lnTo>
                  <a:pt x="3887" y="393"/>
                </a:lnTo>
                <a:lnTo>
                  <a:pt x="3888" y="392"/>
                </a:lnTo>
                <a:lnTo>
                  <a:pt x="3889" y="392"/>
                </a:lnTo>
                <a:lnTo>
                  <a:pt x="3890" y="391"/>
                </a:lnTo>
                <a:lnTo>
                  <a:pt x="3892" y="391"/>
                </a:lnTo>
                <a:lnTo>
                  <a:pt x="3893" y="390"/>
                </a:lnTo>
                <a:lnTo>
                  <a:pt x="3894" y="389"/>
                </a:lnTo>
                <a:lnTo>
                  <a:pt x="3895" y="389"/>
                </a:lnTo>
                <a:lnTo>
                  <a:pt x="3895" y="388"/>
                </a:lnTo>
                <a:lnTo>
                  <a:pt x="3895" y="389"/>
                </a:lnTo>
                <a:lnTo>
                  <a:pt x="3896" y="389"/>
                </a:lnTo>
                <a:lnTo>
                  <a:pt x="3898" y="389"/>
                </a:lnTo>
                <a:lnTo>
                  <a:pt x="3900" y="389"/>
                </a:lnTo>
                <a:lnTo>
                  <a:pt x="3901" y="389"/>
                </a:lnTo>
                <a:lnTo>
                  <a:pt x="3902" y="389"/>
                </a:lnTo>
                <a:lnTo>
                  <a:pt x="3903" y="388"/>
                </a:lnTo>
                <a:lnTo>
                  <a:pt x="3904" y="388"/>
                </a:lnTo>
                <a:lnTo>
                  <a:pt x="3904" y="387"/>
                </a:lnTo>
                <a:lnTo>
                  <a:pt x="3905" y="387"/>
                </a:lnTo>
                <a:lnTo>
                  <a:pt x="3907" y="385"/>
                </a:lnTo>
                <a:lnTo>
                  <a:pt x="3909" y="384"/>
                </a:lnTo>
                <a:lnTo>
                  <a:pt x="3911" y="383"/>
                </a:lnTo>
                <a:lnTo>
                  <a:pt x="3912" y="383"/>
                </a:lnTo>
                <a:lnTo>
                  <a:pt x="3912" y="382"/>
                </a:lnTo>
                <a:lnTo>
                  <a:pt x="3913" y="382"/>
                </a:lnTo>
                <a:lnTo>
                  <a:pt x="3914" y="382"/>
                </a:lnTo>
                <a:lnTo>
                  <a:pt x="3915" y="381"/>
                </a:lnTo>
                <a:lnTo>
                  <a:pt x="3917" y="381"/>
                </a:lnTo>
                <a:lnTo>
                  <a:pt x="3918" y="381"/>
                </a:lnTo>
                <a:lnTo>
                  <a:pt x="3919" y="381"/>
                </a:lnTo>
                <a:lnTo>
                  <a:pt x="3920" y="381"/>
                </a:lnTo>
                <a:lnTo>
                  <a:pt x="3920" y="380"/>
                </a:lnTo>
                <a:lnTo>
                  <a:pt x="3921" y="380"/>
                </a:lnTo>
                <a:lnTo>
                  <a:pt x="3922" y="380"/>
                </a:lnTo>
                <a:lnTo>
                  <a:pt x="3923" y="380"/>
                </a:lnTo>
                <a:lnTo>
                  <a:pt x="3923" y="379"/>
                </a:lnTo>
                <a:lnTo>
                  <a:pt x="3924" y="379"/>
                </a:lnTo>
                <a:lnTo>
                  <a:pt x="3926" y="378"/>
                </a:lnTo>
                <a:lnTo>
                  <a:pt x="3927" y="378"/>
                </a:lnTo>
                <a:lnTo>
                  <a:pt x="3928" y="378"/>
                </a:lnTo>
                <a:lnTo>
                  <a:pt x="3930" y="378"/>
                </a:lnTo>
                <a:lnTo>
                  <a:pt x="3931" y="376"/>
                </a:lnTo>
                <a:lnTo>
                  <a:pt x="3932" y="376"/>
                </a:lnTo>
                <a:lnTo>
                  <a:pt x="3934" y="376"/>
                </a:lnTo>
                <a:lnTo>
                  <a:pt x="3935" y="375"/>
                </a:lnTo>
                <a:lnTo>
                  <a:pt x="3936" y="375"/>
                </a:lnTo>
                <a:lnTo>
                  <a:pt x="3937" y="374"/>
                </a:lnTo>
                <a:lnTo>
                  <a:pt x="3939" y="374"/>
                </a:lnTo>
                <a:lnTo>
                  <a:pt x="3940" y="374"/>
                </a:lnTo>
                <a:lnTo>
                  <a:pt x="3940" y="375"/>
                </a:lnTo>
                <a:lnTo>
                  <a:pt x="3941" y="375"/>
                </a:lnTo>
                <a:lnTo>
                  <a:pt x="3941" y="376"/>
                </a:lnTo>
                <a:lnTo>
                  <a:pt x="3943" y="376"/>
                </a:lnTo>
                <a:lnTo>
                  <a:pt x="3944" y="376"/>
                </a:lnTo>
                <a:lnTo>
                  <a:pt x="3945" y="378"/>
                </a:lnTo>
                <a:lnTo>
                  <a:pt x="3945" y="379"/>
                </a:lnTo>
                <a:lnTo>
                  <a:pt x="3946" y="380"/>
                </a:lnTo>
                <a:lnTo>
                  <a:pt x="3947" y="380"/>
                </a:lnTo>
                <a:lnTo>
                  <a:pt x="3947" y="381"/>
                </a:lnTo>
                <a:lnTo>
                  <a:pt x="3948" y="382"/>
                </a:lnTo>
                <a:lnTo>
                  <a:pt x="3948" y="383"/>
                </a:lnTo>
                <a:lnTo>
                  <a:pt x="3947" y="384"/>
                </a:lnTo>
                <a:lnTo>
                  <a:pt x="3948" y="385"/>
                </a:lnTo>
                <a:lnTo>
                  <a:pt x="3948" y="387"/>
                </a:lnTo>
                <a:lnTo>
                  <a:pt x="3949" y="387"/>
                </a:lnTo>
                <a:lnTo>
                  <a:pt x="3949" y="388"/>
                </a:lnTo>
                <a:lnTo>
                  <a:pt x="3951" y="389"/>
                </a:lnTo>
                <a:lnTo>
                  <a:pt x="3952" y="390"/>
                </a:lnTo>
                <a:lnTo>
                  <a:pt x="3952" y="391"/>
                </a:lnTo>
                <a:lnTo>
                  <a:pt x="3953" y="391"/>
                </a:lnTo>
                <a:lnTo>
                  <a:pt x="3953" y="392"/>
                </a:lnTo>
                <a:lnTo>
                  <a:pt x="3952" y="392"/>
                </a:lnTo>
                <a:lnTo>
                  <a:pt x="3951" y="392"/>
                </a:lnTo>
                <a:lnTo>
                  <a:pt x="3951" y="393"/>
                </a:lnTo>
                <a:lnTo>
                  <a:pt x="3949" y="393"/>
                </a:lnTo>
                <a:lnTo>
                  <a:pt x="3948" y="395"/>
                </a:lnTo>
                <a:lnTo>
                  <a:pt x="3947" y="395"/>
                </a:lnTo>
                <a:lnTo>
                  <a:pt x="3948" y="395"/>
                </a:lnTo>
                <a:lnTo>
                  <a:pt x="3948" y="396"/>
                </a:lnTo>
                <a:lnTo>
                  <a:pt x="3949" y="397"/>
                </a:lnTo>
                <a:lnTo>
                  <a:pt x="3951" y="397"/>
                </a:lnTo>
                <a:lnTo>
                  <a:pt x="3951" y="398"/>
                </a:lnTo>
                <a:lnTo>
                  <a:pt x="3952" y="398"/>
                </a:lnTo>
                <a:lnTo>
                  <a:pt x="3953" y="399"/>
                </a:lnTo>
                <a:lnTo>
                  <a:pt x="3953" y="400"/>
                </a:lnTo>
                <a:lnTo>
                  <a:pt x="3952" y="400"/>
                </a:lnTo>
                <a:lnTo>
                  <a:pt x="3952" y="401"/>
                </a:lnTo>
                <a:lnTo>
                  <a:pt x="3951" y="401"/>
                </a:lnTo>
                <a:lnTo>
                  <a:pt x="3951" y="403"/>
                </a:lnTo>
                <a:lnTo>
                  <a:pt x="3949" y="403"/>
                </a:lnTo>
                <a:lnTo>
                  <a:pt x="3948" y="403"/>
                </a:lnTo>
                <a:lnTo>
                  <a:pt x="3948" y="404"/>
                </a:lnTo>
                <a:lnTo>
                  <a:pt x="3947" y="404"/>
                </a:lnTo>
                <a:lnTo>
                  <a:pt x="3946" y="404"/>
                </a:lnTo>
                <a:lnTo>
                  <a:pt x="3947" y="404"/>
                </a:lnTo>
                <a:lnTo>
                  <a:pt x="3947" y="405"/>
                </a:lnTo>
                <a:lnTo>
                  <a:pt x="3948" y="405"/>
                </a:lnTo>
                <a:lnTo>
                  <a:pt x="3949" y="405"/>
                </a:lnTo>
                <a:lnTo>
                  <a:pt x="3949" y="406"/>
                </a:lnTo>
                <a:lnTo>
                  <a:pt x="3951" y="406"/>
                </a:lnTo>
                <a:lnTo>
                  <a:pt x="3951" y="407"/>
                </a:lnTo>
                <a:lnTo>
                  <a:pt x="3952" y="406"/>
                </a:lnTo>
                <a:lnTo>
                  <a:pt x="3953" y="406"/>
                </a:lnTo>
                <a:lnTo>
                  <a:pt x="3953" y="405"/>
                </a:lnTo>
                <a:lnTo>
                  <a:pt x="3954" y="405"/>
                </a:lnTo>
                <a:lnTo>
                  <a:pt x="3954" y="404"/>
                </a:lnTo>
                <a:lnTo>
                  <a:pt x="3955" y="404"/>
                </a:lnTo>
                <a:lnTo>
                  <a:pt x="3956" y="404"/>
                </a:lnTo>
                <a:lnTo>
                  <a:pt x="3956" y="405"/>
                </a:lnTo>
                <a:lnTo>
                  <a:pt x="3955" y="405"/>
                </a:lnTo>
                <a:lnTo>
                  <a:pt x="3955" y="406"/>
                </a:lnTo>
                <a:lnTo>
                  <a:pt x="3956" y="407"/>
                </a:lnTo>
                <a:lnTo>
                  <a:pt x="3957" y="407"/>
                </a:lnTo>
                <a:lnTo>
                  <a:pt x="3957" y="406"/>
                </a:lnTo>
                <a:lnTo>
                  <a:pt x="3957" y="405"/>
                </a:lnTo>
                <a:lnTo>
                  <a:pt x="3959" y="405"/>
                </a:lnTo>
                <a:lnTo>
                  <a:pt x="3959" y="404"/>
                </a:lnTo>
                <a:lnTo>
                  <a:pt x="3960" y="404"/>
                </a:lnTo>
                <a:lnTo>
                  <a:pt x="3960" y="403"/>
                </a:lnTo>
                <a:lnTo>
                  <a:pt x="3961" y="403"/>
                </a:lnTo>
                <a:lnTo>
                  <a:pt x="3962" y="403"/>
                </a:lnTo>
                <a:lnTo>
                  <a:pt x="3963" y="401"/>
                </a:lnTo>
                <a:lnTo>
                  <a:pt x="3963" y="400"/>
                </a:lnTo>
                <a:lnTo>
                  <a:pt x="3964" y="400"/>
                </a:lnTo>
                <a:lnTo>
                  <a:pt x="3964" y="399"/>
                </a:lnTo>
                <a:lnTo>
                  <a:pt x="3965" y="399"/>
                </a:lnTo>
                <a:lnTo>
                  <a:pt x="3966" y="400"/>
                </a:lnTo>
                <a:lnTo>
                  <a:pt x="3968" y="400"/>
                </a:lnTo>
                <a:lnTo>
                  <a:pt x="3969" y="400"/>
                </a:lnTo>
                <a:lnTo>
                  <a:pt x="3971" y="401"/>
                </a:lnTo>
                <a:lnTo>
                  <a:pt x="3972" y="401"/>
                </a:lnTo>
                <a:lnTo>
                  <a:pt x="3973" y="401"/>
                </a:lnTo>
                <a:lnTo>
                  <a:pt x="3974" y="401"/>
                </a:lnTo>
                <a:lnTo>
                  <a:pt x="3976" y="401"/>
                </a:lnTo>
                <a:lnTo>
                  <a:pt x="3977" y="401"/>
                </a:lnTo>
                <a:lnTo>
                  <a:pt x="3977" y="403"/>
                </a:lnTo>
                <a:lnTo>
                  <a:pt x="3978" y="403"/>
                </a:lnTo>
                <a:lnTo>
                  <a:pt x="3979" y="403"/>
                </a:lnTo>
                <a:lnTo>
                  <a:pt x="3980" y="404"/>
                </a:lnTo>
                <a:lnTo>
                  <a:pt x="3981" y="404"/>
                </a:lnTo>
                <a:lnTo>
                  <a:pt x="3982" y="404"/>
                </a:lnTo>
                <a:lnTo>
                  <a:pt x="3982" y="405"/>
                </a:lnTo>
                <a:lnTo>
                  <a:pt x="3981" y="406"/>
                </a:lnTo>
                <a:lnTo>
                  <a:pt x="3981" y="407"/>
                </a:lnTo>
                <a:lnTo>
                  <a:pt x="3981" y="408"/>
                </a:lnTo>
                <a:lnTo>
                  <a:pt x="3981" y="409"/>
                </a:lnTo>
                <a:lnTo>
                  <a:pt x="3982" y="409"/>
                </a:lnTo>
                <a:lnTo>
                  <a:pt x="3983" y="409"/>
                </a:lnTo>
                <a:lnTo>
                  <a:pt x="3985" y="409"/>
                </a:lnTo>
                <a:lnTo>
                  <a:pt x="3986" y="409"/>
                </a:lnTo>
                <a:lnTo>
                  <a:pt x="3987" y="409"/>
                </a:lnTo>
                <a:lnTo>
                  <a:pt x="3988" y="408"/>
                </a:lnTo>
                <a:lnTo>
                  <a:pt x="3988" y="409"/>
                </a:lnTo>
                <a:lnTo>
                  <a:pt x="3989" y="408"/>
                </a:lnTo>
                <a:lnTo>
                  <a:pt x="3989" y="409"/>
                </a:lnTo>
                <a:lnTo>
                  <a:pt x="3990" y="409"/>
                </a:lnTo>
                <a:lnTo>
                  <a:pt x="3990" y="408"/>
                </a:lnTo>
                <a:lnTo>
                  <a:pt x="3991" y="408"/>
                </a:lnTo>
                <a:lnTo>
                  <a:pt x="3993" y="408"/>
                </a:lnTo>
                <a:lnTo>
                  <a:pt x="3994" y="408"/>
                </a:lnTo>
                <a:lnTo>
                  <a:pt x="3994" y="407"/>
                </a:lnTo>
                <a:lnTo>
                  <a:pt x="3995" y="407"/>
                </a:lnTo>
                <a:lnTo>
                  <a:pt x="3995" y="408"/>
                </a:lnTo>
                <a:lnTo>
                  <a:pt x="3996" y="409"/>
                </a:lnTo>
                <a:lnTo>
                  <a:pt x="3996" y="410"/>
                </a:lnTo>
                <a:lnTo>
                  <a:pt x="3996" y="412"/>
                </a:lnTo>
                <a:lnTo>
                  <a:pt x="3996" y="413"/>
                </a:lnTo>
                <a:lnTo>
                  <a:pt x="3996" y="414"/>
                </a:lnTo>
                <a:lnTo>
                  <a:pt x="3997" y="414"/>
                </a:lnTo>
                <a:lnTo>
                  <a:pt x="3998" y="414"/>
                </a:lnTo>
                <a:lnTo>
                  <a:pt x="3999" y="414"/>
                </a:lnTo>
                <a:lnTo>
                  <a:pt x="4000" y="414"/>
                </a:lnTo>
                <a:lnTo>
                  <a:pt x="4002" y="413"/>
                </a:lnTo>
                <a:lnTo>
                  <a:pt x="4002" y="414"/>
                </a:lnTo>
                <a:lnTo>
                  <a:pt x="4003" y="414"/>
                </a:lnTo>
                <a:lnTo>
                  <a:pt x="4004" y="414"/>
                </a:lnTo>
                <a:lnTo>
                  <a:pt x="4004" y="413"/>
                </a:lnTo>
                <a:lnTo>
                  <a:pt x="4005" y="413"/>
                </a:lnTo>
                <a:lnTo>
                  <a:pt x="4006" y="413"/>
                </a:lnTo>
                <a:lnTo>
                  <a:pt x="4007" y="412"/>
                </a:lnTo>
                <a:lnTo>
                  <a:pt x="4008" y="412"/>
                </a:lnTo>
                <a:lnTo>
                  <a:pt x="4008" y="413"/>
                </a:lnTo>
                <a:lnTo>
                  <a:pt x="4010" y="413"/>
                </a:lnTo>
                <a:lnTo>
                  <a:pt x="4010" y="414"/>
                </a:lnTo>
                <a:lnTo>
                  <a:pt x="4011" y="414"/>
                </a:lnTo>
                <a:lnTo>
                  <a:pt x="4011" y="415"/>
                </a:lnTo>
                <a:lnTo>
                  <a:pt x="4012" y="415"/>
                </a:lnTo>
                <a:lnTo>
                  <a:pt x="4012" y="414"/>
                </a:lnTo>
                <a:lnTo>
                  <a:pt x="4012" y="413"/>
                </a:lnTo>
                <a:lnTo>
                  <a:pt x="4011" y="413"/>
                </a:lnTo>
                <a:lnTo>
                  <a:pt x="4011" y="412"/>
                </a:lnTo>
                <a:lnTo>
                  <a:pt x="4010" y="412"/>
                </a:lnTo>
                <a:lnTo>
                  <a:pt x="4010" y="410"/>
                </a:lnTo>
                <a:lnTo>
                  <a:pt x="4008" y="410"/>
                </a:lnTo>
                <a:lnTo>
                  <a:pt x="4008" y="409"/>
                </a:lnTo>
                <a:lnTo>
                  <a:pt x="4007" y="409"/>
                </a:lnTo>
                <a:lnTo>
                  <a:pt x="4006" y="409"/>
                </a:lnTo>
                <a:lnTo>
                  <a:pt x="4005" y="409"/>
                </a:lnTo>
                <a:lnTo>
                  <a:pt x="4005" y="410"/>
                </a:lnTo>
                <a:lnTo>
                  <a:pt x="4004" y="410"/>
                </a:lnTo>
                <a:lnTo>
                  <a:pt x="4003" y="410"/>
                </a:lnTo>
                <a:lnTo>
                  <a:pt x="4002" y="412"/>
                </a:lnTo>
                <a:lnTo>
                  <a:pt x="4000" y="412"/>
                </a:lnTo>
                <a:lnTo>
                  <a:pt x="4000" y="410"/>
                </a:lnTo>
                <a:lnTo>
                  <a:pt x="4000" y="409"/>
                </a:lnTo>
                <a:lnTo>
                  <a:pt x="4000" y="408"/>
                </a:lnTo>
                <a:lnTo>
                  <a:pt x="4000" y="407"/>
                </a:lnTo>
                <a:lnTo>
                  <a:pt x="3999" y="407"/>
                </a:lnTo>
                <a:lnTo>
                  <a:pt x="3999" y="406"/>
                </a:lnTo>
                <a:lnTo>
                  <a:pt x="3998" y="406"/>
                </a:lnTo>
                <a:lnTo>
                  <a:pt x="3998" y="405"/>
                </a:lnTo>
                <a:lnTo>
                  <a:pt x="3997" y="405"/>
                </a:lnTo>
                <a:lnTo>
                  <a:pt x="3997" y="404"/>
                </a:lnTo>
                <a:lnTo>
                  <a:pt x="3996" y="404"/>
                </a:lnTo>
                <a:lnTo>
                  <a:pt x="3997" y="403"/>
                </a:lnTo>
                <a:lnTo>
                  <a:pt x="3996" y="403"/>
                </a:lnTo>
                <a:lnTo>
                  <a:pt x="3995" y="403"/>
                </a:lnTo>
                <a:lnTo>
                  <a:pt x="3994" y="403"/>
                </a:lnTo>
                <a:lnTo>
                  <a:pt x="3994" y="401"/>
                </a:lnTo>
                <a:lnTo>
                  <a:pt x="3993" y="401"/>
                </a:lnTo>
                <a:lnTo>
                  <a:pt x="3993" y="403"/>
                </a:lnTo>
                <a:lnTo>
                  <a:pt x="3991" y="403"/>
                </a:lnTo>
                <a:lnTo>
                  <a:pt x="3991" y="401"/>
                </a:lnTo>
                <a:lnTo>
                  <a:pt x="3990" y="401"/>
                </a:lnTo>
                <a:lnTo>
                  <a:pt x="3990" y="400"/>
                </a:lnTo>
                <a:lnTo>
                  <a:pt x="3989" y="400"/>
                </a:lnTo>
                <a:lnTo>
                  <a:pt x="3989" y="401"/>
                </a:lnTo>
                <a:lnTo>
                  <a:pt x="3988" y="401"/>
                </a:lnTo>
                <a:lnTo>
                  <a:pt x="3987" y="400"/>
                </a:lnTo>
                <a:lnTo>
                  <a:pt x="3986" y="399"/>
                </a:lnTo>
                <a:lnTo>
                  <a:pt x="3985" y="399"/>
                </a:lnTo>
                <a:lnTo>
                  <a:pt x="3985" y="398"/>
                </a:lnTo>
                <a:lnTo>
                  <a:pt x="3983" y="398"/>
                </a:lnTo>
                <a:lnTo>
                  <a:pt x="3982" y="398"/>
                </a:lnTo>
                <a:lnTo>
                  <a:pt x="3981" y="397"/>
                </a:lnTo>
                <a:lnTo>
                  <a:pt x="3982" y="397"/>
                </a:lnTo>
                <a:lnTo>
                  <a:pt x="3982" y="396"/>
                </a:lnTo>
                <a:lnTo>
                  <a:pt x="3982" y="395"/>
                </a:lnTo>
                <a:lnTo>
                  <a:pt x="3983" y="395"/>
                </a:lnTo>
                <a:lnTo>
                  <a:pt x="3985" y="393"/>
                </a:lnTo>
                <a:lnTo>
                  <a:pt x="3986" y="392"/>
                </a:lnTo>
                <a:lnTo>
                  <a:pt x="3987" y="392"/>
                </a:lnTo>
                <a:lnTo>
                  <a:pt x="3987" y="391"/>
                </a:lnTo>
                <a:lnTo>
                  <a:pt x="3988" y="391"/>
                </a:lnTo>
                <a:lnTo>
                  <a:pt x="3988" y="390"/>
                </a:lnTo>
                <a:lnTo>
                  <a:pt x="3989" y="390"/>
                </a:lnTo>
                <a:lnTo>
                  <a:pt x="3990" y="390"/>
                </a:lnTo>
                <a:lnTo>
                  <a:pt x="3990" y="389"/>
                </a:lnTo>
                <a:lnTo>
                  <a:pt x="3991" y="389"/>
                </a:lnTo>
                <a:lnTo>
                  <a:pt x="3993" y="388"/>
                </a:lnTo>
                <a:lnTo>
                  <a:pt x="3994" y="388"/>
                </a:lnTo>
                <a:lnTo>
                  <a:pt x="3994" y="387"/>
                </a:lnTo>
                <a:lnTo>
                  <a:pt x="3995" y="387"/>
                </a:lnTo>
                <a:lnTo>
                  <a:pt x="3995" y="385"/>
                </a:lnTo>
                <a:lnTo>
                  <a:pt x="3996" y="384"/>
                </a:lnTo>
                <a:lnTo>
                  <a:pt x="3997" y="384"/>
                </a:lnTo>
                <a:lnTo>
                  <a:pt x="3998" y="384"/>
                </a:lnTo>
                <a:lnTo>
                  <a:pt x="4000" y="383"/>
                </a:lnTo>
                <a:lnTo>
                  <a:pt x="4002" y="383"/>
                </a:lnTo>
                <a:lnTo>
                  <a:pt x="4003" y="382"/>
                </a:lnTo>
                <a:lnTo>
                  <a:pt x="4003" y="381"/>
                </a:lnTo>
                <a:lnTo>
                  <a:pt x="4004" y="381"/>
                </a:lnTo>
                <a:lnTo>
                  <a:pt x="4005" y="381"/>
                </a:lnTo>
                <a:lnTo>
                  <a:pt x="4006" y="381"/>
                </a:lnTo>
                <a:lnTo>
                  <a:pt x="4007" y="381"/>
                </a:lnTo>
                <a:lnTo>
                  <a:pt x="4007" y="380"/>
                </a:lnTo>
                <a:lnTo>
                  <a:pt x="4008" y="380"/>
                </a:lnTo>
                <a:lnTo>
                  <a:pt x="4010" y="380"/>
                </a:lnTo>
                <a:lnTo>
                  <a:pt x="4011" y="380"/>
                </a:lnTo>
                <a:lnTo>
                  <a:pt x="4012" y="380"/>
                </a:lnTo>
                <a:lnTo>
                  <a:pt x="4012" y="379"/>
                </a:lnTo>
                <a:lnTo>
                  <a:pt x="4013" y="379"/>
                </a:lnTo>
                <a:lnTo>
                  <a:pt x="4014" y="379"/>
                </a:lnTo>
                <a:lnTo>
                  <a:pt x="4015" y="379"/>
                </a:lnTo>
                <a:lnTo>
                  <a:pt x="4016" y="379"/>
                </a:lnTo>
                <a:lnTo>
                  <a:pt x="4016" y="378"/>
                </a:lnTo>
                <a:lnTo>
                  <a:pt x="4016" y="376"/>
                </a:lnTo>
                <a:lnTo>
                  <a:pt x="4018" y="376"/>
                </a:lnTo>
                <a:lnTo>
                  <a:pt x="4019" y="376"/>
                </a:lnTo>
                <a:lnTo>
                  <a:pt x="4020" y="376"/>
                </a:lnTo>
                <a:lnTo>
                  <a:pt x="4021" y="376"/>
                </a:lnTo>
                <a:lnTo>
                  <a:pt x="4022" y="376"/>
                </a:lnTo>
                <a:lnTo>
                  <a:pt x="4023" y="376"/>
                </a:lnTo>
                <a:lnTo>
                  <a:pt x="4024" y="375"/>
                </a:lnTo>
                <a:lnTo>
                  <a:pt x="4025" y="375"/>
                </a:lnTo>
                <a:lnTo>
                  <a:pt x="4027" y="375"/>
                </a:lnTo>
                <a:lnTo>
                  <a:pt x="4028" y="375"/>
                </a:lnTo>
                <a:lnTo>
                  <a:pt x="4028" y="374"/>
                </a:lnTo>
                <a:lnTo>
                  <a:pt x="4029" y="374"/>
                </a:lnTo>
                <a:lnTo>
                  <a:pt x="4029" y="373"/>
                </a:lnTo>
                <a:lnTo>
                  <a:pt x="4031" y="373"/>
                </a:lnTo>
                <a:lnTo>
                  <a:pt x="4032" y="373"/>
                </a:lnTo>
                <a:lnTo>
                  <a:pt x="4032" y="372"/>
                </a:lnTo>
                <a:lnTo>
                  <a:pt x="4033" y="372"/>
                </a:lnTo>
                <a:lnTo>
                  <a:pt x="4035" y="372"/>
                </a:lnTo>
                <a:lnTo>
                  <a:pt x="4036" y="372"/>
                </a:lnTo>
                <a:lnTo>
                  <a:pt x="4037" y="372"/>
                </a:lnTo>
                <a:lnTo>
                  <a:pt x="4038" y="372"/>
                </a:lnTo>
                <a:lnTo>
                  <a:pt x="4039" y="372"/>
                </a:lnTo>
                <a:lnTo>
                  <a:pt x="4040" y="372"/>
                </a:lnTo>
                <a:lnTo>
                  <a:pt x="4041" y="372"/>
                </a:lnTo>
                <a:lnTo>
                  <a:pt x="4042" y="371"/>
                </a:lnTo>
                <a:lnTo>
                  <a:pt x="4044" y="371"/>
                </a:lnTo>
                <a:lnTo>
                  <a:pt x="4045" y="371"/>
                </a:lnTo>
                <a:lnTo>
                  <a:pt x="4046" y="371"/>
                </a:lnTo>
                <a:lnTo>
                  <a:pt x="4047" y="371"/>
                </a:lnTo>
                <a:lnTo>
                  <a:pt x="4048" y="371"/>
                </a:lnTo>
                <a:lnTo>
                  <a:pt x="4049" y="371"/>
                </a:lnTo>
                <a:lnTo>
                  <a:pt x="4049" y="370"/>
                </a:lnTo>
                <a:lnTo>
                  <a:pt x="4050" y="370"/>
                </a:lnTo>
                <a:lnTo>
                  <a:pt x="4050" y="368"/>
                </a:lnTo>
                <a:lnTo>
                  <a:pt x="4052" y="368"/>
                </a:lnTo>
                <a:lnTo>
                  <a:pt x="4052" y="367"/>
                </a:lnTo>
                <a:lnTo>
                  <a:pt x="4053" y="367"/>
                </a:lnTo>
                <a:lnTo>
                  <a:pt x="4054" y="367"/>
                </a:lnTo>
                <a:lnTo>
                  <a:pt x="4055" y="367"/>
                </a:lnTo>
                <a:lnTo>
                  <a:pt x="4056" y="367"/>
                </a:lnTo>
                <a:lnTo>
                  <a:pt x="4057" y="367"/>
                </a:lnTo>
                <a:lnTo>
                  <a:pt x="4056" y="367"/>
                </a:lnTo>
                <a:lnTo>
                  <a:pt x="4057" y="367"/>
                </a:lnTo>
                <a:lnTo>
                  <a:pt x="4058" y="367"/>
                </a:lnTo>
                <a:lnTo>
                  <a:pt x="4057" y="367"/>
                </a:lnTo>
                <a:lnTo>
                  <a:pt x="4058" y="367"/>
                </a:lnTo>
                <a:lnTo>
                  <a:pt x="4060" y="367"/>
                </a:lnTo>
                <a:lnTo>
                  <a:pt x="4061" y="367"/>
                </a:lnTo>
                <a:lnTo>
                  <a:pt x="4062" y="367"/>
                </a:lnTo>
                <a:lnTo>
                  <a:pt x="4063" y="367"/>
                </a:lnTo>
                <a:lnTo>
                  <a:pt x="4064" y="367"/>
                </a:lnTo>
                <a:lnTo>
                  <a:pt x="4065" y="366"/>
                </a:lnTo>
                <a:lnTo>
                  <a:pt x="4065" y="367"/>
                </a:lnTo>
                <a:lnTo>
                  <a:pt x="4066" y="367"/>
                </a:lnTo>
                <a:lnTo>
                  <a:pt x="4067" y="368"/>
                </a:lnTo>
                <a:lnTo>
                  <a:pt x="4069" y="368"/>
                </a:lnTo>
                <a:lnTo>
                  <a:pt x="4070" y="368"/>
                </a:lnTo>
                <a:lnTo>
                  <a:pt x="4072" y="370"/>
                </a:lnTo>
                <a:lnTo>
                  <a:pt x="4073" y="370"/>
                </a:lnTo>
                <a:lnTo>
                  <a:pt x="4074" y="370"/>
                </a:lnTo>
                <a:lnTo>
                  <a:pt x="4075" y="370"/>
                </a:lnTo>
                <a:lnTo>
                  <a:pt x="4077" y="370"/>
                </a:lnTo>
                <a:lnTo>
                  <a:pt x="4078" y="368"/>
                </a:lnTo>
                <a:lnTo>
                  <a:pt x="4079" y="368"/>
                </a:lnTo>
                <a:lnTo>
                  <a:pt x="4081" y="368"/>
                </a:lnTo>
                <a:lnTo>
                  <a:pt x="4083" y="368"/>
                </a:lnTo>
                <a:lnTo>
                  <a:pt x="4083" y="370"/>
                </a:lnTo>
                <a:lnTo>
                  <a:pt x="4084" y="368"/>
                </a:lnTo>
                <a:lnTo>
                  <a:pt x="4086" y="368"/>
                </a:lnTo>
                <a:lnTo>
                  <a:pt x="4087" y="368"/>
                </a:lnTo>
                <a:lnTo>
                  <a:pt x="4088" y="368"/>
                </a:lnTo>
                <a:lnTo>
                  <a:pt x="4090" y="370"/>
                </a:lnTo>
                <a:lnTo>
                  <a:pt x="4091" y="368"/>
                </a:lnTo>
                <a:lnTo>
                  <a:pt x="4091" y="370"/>
                </a:lnTo>
                <a:lnTo>
                  <a:pt x="4092" y="370"/>
                </a:lnTo>
                <a:lnTo>
                  <a:pt x="4094" y="370"/>
                </a:lnTo>
                <a:lnTo>
                  <a:pt x="4095" y="370"/>
                </a:lnTo>
                <a:lnTo>
                  <a:pt x="4097" y="370"/>
                </a:lnTo>
                <a:lnTo>
                  <a:pt x="4098" y="371"/>
                </a:lnTo>
                <a:lnTo>
                  <a:pt x="4099" y="371"/>
                </a:lnTo>
                <a:lnTo>
                  <a:pt x="4100" y="370"/>
                </a:lnTo>
                <a:lnTo>
                  <a:pt x="4101" y="370"/>
                </a:lnTo>
                <a:lnTo>
                  <a:pt x="4101" y="368"/>
                </a:lnTo>
                <a:lnTo>
                  <a:pt x="4101" y="370"/>
                </a:lnTo>
                <a:lnTo>
                  <a:pt x="4103" y="370"/>
                </a:lnTo>
                <a:lnTo>
                  <a:pt x="4104" y="370"/>
                </a:lnTo>
                <a:lnTo>
                  <a:pt x="4105" y="370"/>
                </a:lnTo>
                <a:lnTo>
                  <a:pt x="4106" y="370"/>
                </a:lnTo>
                <a:lnTo>
                  <a:pt x="4107" y="370"/>
                </a:lnTo>
                <a:lnTo>
                  <a:pt x="4108" y="370"/>
                </a:lnTo>
                <a:lnTo>
                  <a:pt x="4109" y="371"/>
                </a:lnTo>
                <a:lnTo>
                  <a:pt x="4111" y="371"/>
                </a:lnTo>
                <a:lnTo>
                  <a:pt x="4112" y="372"/>
                </a:lnTo>
                <a:lnTo>
                  <a:pt x="4113" y="373"/>
                </a:lnTo>
                <a:lnTo>
                  <a:pt x="4114" y="373"/>
                </a:lnTo>
                <a:lnTo>
                  <a:pt x="4115" y="373"/>
                </a:lnTo>
                <a:lnTo>
                  <a:pt x="4115" y="374"/>
                </a:lnTo>
                <a:lnTo>
                  <a:pt x="4116" y="374"/>
                </a:lnTo>
                <a:lnTo>
                  <a:pt x="4116" y="375"/>
                </a:lnTo>
                <a:lnTo>
                  <a:pt x="4117" y="375"/>
                </a:lnTo>
                <a:lnTo>
                  <a:pt x="4117" y="376"/>
                </a:lnTo>
                <a:lnTo>
                  <a:pt x="4119" y="376"/>
                </a:lnTo>
                <a:lnTo>
                  <a:pt x="4120" y="378"/>
                </a:lnTo>
                <a:lnTo>
                  <a:pt x="4121" y="379"/>
                </a:lnTo>
                <a:lnTo>
                  <a:pt x="4122" y="379"/>
                </a:lnTo>
                <a:lnTo>
                  <a:pt x="4122" y="380"/>
                </a:lnTo>
                <a:lnTo>
                  <a:pt x="4123" y="380"/>
                </a:lnTo>
                <a:lnTo>
                  <a:pt x="4124" y="381"/>
                </a:lnTo>
                <a:lnTo>
                  <a:pt x="4125" y="382"/>
                </a:lnTo>
                <a:lnTo>
                  <a:pt x="4126" y="382"/>
                </a:lnTo>
                <a:lnTo>
                  <a:pt x="4126" y="383"/>
                </a:lnTo>
                <a:lnTo>
                  <a:pt x="4128" y="383"/>
                </a:lnTo>
                <a:lnTo>
                  <a:pt x="4128" y="384"/>
                </a:lnTo>
                <a:lnTo>
                  <a:pt x="4129" y="385"/>
                </a:lnTo>
                <a:lnTo>
                  <a:pt x="4130" y="387"/>
                </a:lnTo>
                <a:lnTo>
                  <a:pt x="4130" y="388"/>
                </a:lnTo>
                <a:lnTo>
                  <a:pt x="4131" y="388"/>
                </a:lnTo>
                <a:lnTo>
                  <a:pt x="4131" y="389"/>
                </a:lnTo>
                <a:lnTo>
                  <a:pt x="4131" y="390"/>
                </a:lnTo>
                <a:lnTo>
                  <a:pt x="4132" y="390"/>
                </a:lnTo>
                <a:lnTo>
                  <a:pt x="4131" y="391"/>
                </a:lnTo>
                <a:lnTo>
                  <a:pt x="4131" y="392"/>
                </a:lnTo>
                <a:lnTo>
                  <a:pt x="4131" y="393"/>
                </a:lnTo>
                <a:lnTo>
                  <a:pt x="4131" y="395"/>
                </a:lnTo>
                <a:lnTo>
                  <a:pt x="4131" y="396"/>
                </a:lnTo>
                <a:lnTo>
                  <a:pt x="4130" y="396"/>
                </a:lnTo>
                <a:lnTo>
                  <a:pt x="4130" y="397"/>
                </a:lnTo>
                <a:lnTo>
                  <a:pt x="4129" y="397"/>
                </a:lnTo>
                <a:lnTo>
                  <a:pt x="4129" y="396"/>
                </a:lnTo>
                <a:lnTo>
                  <a:pt x="4128" y="396"/>
                </a:lnTo>
                <a:lnTo>
                  <a:pt x="4126" y="396"/>
                </a:lnTo>
                <a:lnTo>
                  <a:pt x="4126" y="397"/>
                </a:lnTo>
                <a:lnTo>
                  <a:pt x="4125" y="397"/>
                </a:lnTo>
                <a:lnTo>
                  <a:pt x="4124" y="397"/>
                </a:lnTo>
                <a:lnTo>
                  <a:pt x="4123" y="397"/>
                </a:lnTo>
                <a:lnTo>
                  <a:pt x="4123" y="398"/>
                </a:lnTo>
                <a:lnTo>
                  <a:pt x="4123" y="399"/>
                </a:lnTo>
                <a:lnTo>
                  <a:pt x="4124" y="399"/>
                </a:lnTo>
                <a:lnTo>
                  <a:pt x="4123" y="399"/>
                </a:lnTo>
                <a:lnTo>
                  <a:pt x="4122" y="399"/>
                </a:lnTo>
                <a:lnTo>
                  <a:pt x="4122" y="398"/>
                </a:lnTo>
                <a:lnTo>
                  <a:pt x="4121" y="398"/>
                </a:lnTo>
                <a:lnTo>
                  <a:pt x="4121" y="397"/>
                </a:lnTo>
                <a:lnTo>
                  <a:pt x="4120" y="396"/>
                </a:lnTo>
                <a:lnTo>
                  <a:pt x="4119" y="396"/>
                </a:lnTo>
                <a:lnTo>
                  <a:pt x="4119" y="395"/>
                </a:lnTo>
                <a:lnTo>
                  <a:pt x="4117" y="395"/>
                </a:lnTo>
                <a:lnTo>
                  <a:pt x="4116" y="395"/>
                </a:lnTo>
                <a:lnTo>
                  <a:pt x="4116" y="393"/>
                </a:lnTo>
                <a:lnTo>
                  <a:pt x="4116" y="392"/>
                </a:lnTo>
                <a:lnTo>
                  <a:pt x="4115" y="392"/>
                </a:lnTo>
                <a:lnTo>
                  <a:pt x="4114" y="392"/>
                </a:lnTo>
                <a:lnTo>
                  <a:pt x="4114" y="391"/>
                </a:lnTo>
                <a:lnTo>
                  <a:pt x="4113" y="391"/>
                </a:lnTo>
                <a:lnTo>
                  <a:pt x="4112" y="391"/>
                </a:lnTo>
                <a:lnTo>
                  <a:pt x="4111" y="391"/>
                </a:lnTo>
                <a:lnTo>
                  <a:pt x="4109" y="390"/>
                </a:lnTo>
                <a:lnTo>
                  <a:pt x="4109" y="389"/>
                </a:lnTo>
                <a:lnTo>
                  <a:pt x="4108" y="389"/>
                </a:lnTo>
                <a:lnTo>
                  <a:pt x="4108" y="390"/>
                </a:lnTo>
                <a:lnTo>
                  <a:pt x="4107" y="390"/>
                </a:lnTo>
                <a:lnTo>
                  <a:pt x="4108" y="390"/>
                </a:lnTo>
                <a:lnTo>
                  <a:pt x="4108" y="391"/>
                </a:lnTo>
                <a:lnTo>
                  <a:pt x="4107" y="391"/>
                </a:lnTo>
                <a:lnTo>
                  <a:pt x="4107" y="392"/>
                </a:lnTo>
                <a:lnTo>
                  <a:pt x="4106" y="392"/>
                </a:lnTo>
                <a:lnTo>
                  <a:pt x="4106" y="393"/>
                </a:lnTo>
                <a:lnTo>
                  <a:pt x="4107" y="393"/>
                </a:lnTo>
                <a:lnTo>
                  <a:pt x="4108" y="395"/>
                </a:lnTo>
                <a:lnTo>
                  <a:pt x="4107" y="395"/>
                </a:lnTo>
                <a:lnTo>
                  <a:pt x="4107" y="396"/>
                </a:lnTo>
                <a:lnTo>
                  <a:pt x="4107" y="397"/>
                </a:lnTo>
                <a:lnTo>
                  <a:pt x="4106" y="398"/>
                </a:lnTo>
                <a:lnTo>
                  <a:pt x="4106" y="399"/>
                </a:lnTo>
                <a:lnTo>
                  <a:pt x="4105" y="400"/>
                </a:lnTo>
                <a:lnTo>
                  <a:pt x="4105" y="401"/>
                </a:lnTo>
                <a:lnTo>
                  <a:pt x="4105" y="403"/>
                </a:lnTo>
                <a:lnTo>
                  <a:pt x="4106" y="403"/>
                </a:lnTo>
                <a:lnTo>
                  <a:pt x="4106" y="404"/>
                </a:lnTo>
                <a:lnTo>
                  <a:pt x="4107" y="404"/>
                </a:lnTo>
                <a:lnTo>
                  <a:pt x="4107" y="405"/>
                </a:lnTo>
                <a:lnTo>
                  <a:pt x="4108" y="405"/>
                </a:lnTo>
                <a:lnTo>
                  <a:pt x="4109" y="405"/>
                </a:lnTo>
                <a:lnTo>
                  <a:pt x="4109" y="406"/>
                </a:lnTo>
                <a:lnTo>
                  <a:pt x="4111" y="406"/>
                </a:lnTo>
                <a:lnTo>
                  <a:pt x="4112" y="407"/>
                </a:lnTo>
                <a:lnTo>
                  <a:pt x="4111" y="408"/>
                </a:lnTo>
                <a:lnTo>
                  <a:pt x="4109" y="408"/>
                </a:lnTo>
                <a:lnTo>
                  <a:pt x="4108" y="408"/>
                </a:lnTo>
                <a:lnTo>
                  <a:pt x="4107" y="409"/>
                </a:lnTo>
                <a:lnTo>
                  <a:pt x="4107" y="410"/>
                </a:lnTo>
                <a:lnTo>
                  <a:pt x="4106" y="410"/>
                </a:lnTo>
                <a:lnTo>
                  <a:pt x="4105" y="412"/>
                </a:lnTo>
                <a:lnTo>
                  <a:pt x="4104" y="412"/>
                </a:lnTo>
                <a:lnTo>
                  <a:pt x="4103" y="412"/>
                </a:lnTo>
                <a:lnTo>
                  <a:pt x="4103" y="410"/>
                </a:lnTo>
                <a:lnTo>
                  <a:pt x="4101" y="410"/>
                </a:lnTo>
                <a:lnTo>
                  <a:pt x="4101" y="409"/>
                </a:lnTo>
                <a:lnTo>
                  <a:pt x="4103" y="409"/>
                </a:lnTo>
                <a:lnTo>
                  <a:pt x="4101" y="409"/>
                </a:lnTo>
                <a:lnTo>
                  <a:pt x="4103" y="409"/>
                </a:lnTo>
                <a:lnTo>
                  <a:pt x="4103" y="408"/>
                </a:lnTo>
                <a:lnTo>
                  <a:pt x="4101" y="407"/>
                </a:lnTo>
                <a:lnTo>
                  <a:pt x="4100" y="407"/>
                </a:lnTo>
                <a:lnTo>
                  <a:pt x="4100" y="406"/>
                </a:lnTo>
                <a:lnTo>
                  <a:pt x="4099" y="406"/>
                </a:lnTo>
                <a:lnTo>
                  <a:pt x="4099" y="405"/>
                </a:lnTo>
                <a:lnTo>
                  <a:pt x="4098" y="405"/>
                </a:lnTo>
                <a:lnTo>
                  <a:pt x="4098" y="404"/>
                </a:lnTo>
                <a:lnTo>
                  <a:pt x="4097" y="404"/>
                </a:lnTo>
                <a:lnTo>
                  <a:pt x="4096" y="404"/>
                </a:lnTo>
                <a:lnTo>
                  <a:pt x="4096" y="403"/>
                </a:lnTo>
                <a:lnTo>
                  <a:pt x="4095" y="403"/>
                </a:lnTo>
                <a:lnTo>
                  <a:pt x="4095" y="401"/>
                </a:lnTo>
                <a:lnTo>
                  <a:pt x="4094" y="401"/>
                </a:lnTo>
                <a:lnTo>
                  <a:pt x="4094" y="400"/>
                </a:lnTo>
                <a:lnTo>
                  <a:pt x="4092" y="400"/>
                </a:lnTo>
                <a:lnTo>
                  <a:pt x="4091" y="400"/>
                </a:lnTo>
                <a:lnTo>
                  <a:pt x="4090" y="401"/>
                </a:lnTo>
                <a:lnTo>
                  <a:pt x="4089" y="401"/>
                </a:lnTo>
                <a:lnTo>
                  <a:pt x="4089" y="400"/>
                </a:lnTo>
                <a:lnTo>
                  <a:pt x="4089" y="399"/>
                </a:lnTo>
                <a:lnTo>
                  <a:pt x="4088" y="399"/>
                </a:lnTo>
                <a:lnTo>
                  <a:pt x="4088" y="398"/>
                </a:lnTo>
                <a:lnTo>
                  <a:pt x="4087" y="397"/>
                </a:lnTo>
                <a:lnTo>
                  <a:pt x="4087" y="396"/>
                </a:lnTo>
                <a:lnTo>
                  <a:pt x="4086" y="396"/>
                </a:lnTo>
                <a:lnTo>
                  <a:pt x="4086" y="395"/>
                </a:lnTo>
                <a:lnTo>
                  <a:pt x="4084" y="395"/>
                </a:lnTo>
                <a:lnTo>
                  <a:pt x="4084" y="393"/>
                </a:lnTo>
                <a:lnTo>
                  <a:pt x="4083" y="393"/>
                </a:lnTo>
                <a:lnTo>
                  <a:pt x="4082" y="393"/>
                </a:lnTo>
                <a:lnTo>
                  <a:pt x="4081" y="393"/>
                </a:lnTo>
                <a:lnTo>
                  <a:pt x="4081" y="395"/>
                </a:lnTo>
                <a:lnTo>
                  <a:pt x="4080" y="395"/>
                </a:lnTo>
                <a:lnTo>
                  <a:pt x="4080" y="396"/>
                </a:lnTo>
                <a:lnTo>
                  <a:pt x="4079" y="396"/>
                </a:lnTo>
                <a:lnTo>
                  <a:pt x="4079" y="395"/>
                </a:lnTo>
                <a:lnTo>
                  <a:pt x="4078" y="395"/>
                </a:lnTo>
                <a:lnTo>
                  <a:pt x="4078" y="393"/>
                </a:lnTo>
                <a:lnTo>
                  <a:pt x="4077" y="395"/>
                </a:lnTo>
                <a:lnTo>
                  <a:pt x="4077" y="396"/>
                </a:lnTo>
                <a:lnTo>
                  <a:pt x="4075" y="396"/>
                </a:lnTo>
                <a:lnTo>
                  <a:pt x="4077" y="396"/>
                </a:lnTo>
                <a:lnTo>
                  <a:pt x="4077" y="397"/>
                </a:lnTo>
                <a:lnTo>
                  <a:pt x="4075" y="397"/>
                </a:lnTo>
                <a:lnTo>
                  <a:pt x="4077" y="397"/>
                </a:lnTo>
                <a:lnTo>
                  <a:pt x="4077" y="396"/>
                </a:lnTo>
                <a:lnTo>
                  <a:pt x="4078" y="396"/>
                </a:lnTo>
                <a:lnTo>
                  <a:pt x="4078" y="395"/>
                </a:lnTo>
                <a:lnTo>
                  <a:pt x="4078" y="396"/>
                </a:lnTo>
                <a:lnTo>
                  <a:pt x="4079" y="396"/>
                </a:lnTo>
                <a:lnTo>
                  <a:pt x="4079" y="397"/>
                </a:lnTo>
                <a:lnTo>
                  <a:pt x="4080" y="397"/>
                </a:lnTo>
                <a:lnTo>
                  <a:pt x="4081" y="396"/>
                </a:lnTo>
                <a:lnTo>
                  <a:pt x="4082" y="396"/>
                </a:lnTo>
                <a:lnTo>
                  <a:pt x="4083" y="396"/>
                </a:lnTo>
                <a:lnTo>
                  <a:pt x="4084" y="397"/>
                </a:lnTo>
                <a:lnTo>
                  <a:pt x="4086" y="398"/>
                </a:lnTo>
                <a:lnTo>
                  <a:pt x="4086" y="399"/>
                </a:lnTo>
                <a:lnTo>
                  <a:pt x="4087" y="399"/>
                </a:lnTo>
                <a:lnTo>
                  <a:pt x="4087" y="400"/>
                </a:lnTo>
                <a:lnTo>
                  <a:pt x="4087" y="401"/>
                </a:lnTo>
                <a:lnTo>
                  <a:pt x="4087" y="403"/>
                </a:lnTo>
                <a:lnTo>
                  <a:pt x="4087" y="404"/>
                </a:lnTo>
                <a:lnTo>
                  <a:pt x="4088" y="404"/>
                </a:lnTo>
                <a:lnTo>
                  <a:pt x="4089" y="404"/>
                </a:lnTo>
                <a:lnTo>
                  <a:pt x="4090" y="404"/>
                </a:lnTo>
                <a:lnTo>
                  <a:pt x="4090" y="405"/>
                </a:lnTo>
                <a:lnTo>
                  <a:pt x="4091" y="405"/>
                </a:lnTo>
                <a:lnTo>
                  <a:pt x="4091" y="406"/>
                </a:lnTo>
                <a:lnTo>
                  <a:pt x="4092" y="406"/>
                </a:lnTo>
                <a:lnTo>
                  <a:pt x="4094" y="406"/>
                </a:lnTo>
                <a:lnTo>
                  <a:pt x="4094" y="407"/>
                </a:lnTo>
                <a:lnTo>
                  <a:pt x="4095" y="407"/>
                </a:lnTo>
                <a:lnTo>
                  <a:pt x="4095" y="408"/>
                </a:lnTo>
                <a:lnTo>
                  <a:pt x="4095" y="410"/>
                </a:lnTo>
                <a:lnTo>
                  <a:pt x="4096" y="410"/>
                </a:lnTo>
                <a:lnTo>
                  <a:pt x="4097" y="412"/>
                </a:lnTo>
                <a:lnTo>
                  <a:pt x="4098" y="412"/>
                </a:lnTo>
                <a:lnTo>
                  <a:pt x="4098" y="413"/>
                </a:lnTo>
                <a:lnTo>
                  <a:pt x="4098" y="414"/>
                </a:lnTo>
                <a:lnTo>
                  <a:pt x="4099" y="414"/>
                </a:lnTo>
                <a:lnTo>
                  <a:pt x="4099" y="415"/>
                </a:lnTo>
                <a:lnTo>
                  <a:pt x="4100" y="415"/>
                </a:lnTo>
                <a:lnTo>
                  <a:pt x="4101" y="416"/>
                </a:lnTo>
                <a:lnTo>
                  <a:pt x="4103" y="416"/>
                </a:lnTo>
                <a:lnTo>
                  <a:pt x="4103" y="417"/>
                </a:lnTo>
                <a:lnTo>
                  <a:pt x="4104" y="417"/>
                </a:lnTo>
                <a:lnTo>
                  <a:pt x="4104" y="418"/>
                </a:lnTo>
                <a:lnTo>
                  <a:pt x="4104" y="420"/>
                </a:lnTo>
                <a:lnTo>
                  <a:pt x="4104" y="421"/>
                </a:lnTo>
                <a:lnTo>
                  <a:pt x="4105" y="421"/>
                </a:lnTo>
                <a:lnTo>
                  <a:pt x="4106" y="421"/>
                </a:lnTo>
                <a:lnTo>
                  <a:pt x="4107" y="418"/>
                </a:lnTo>
                <a:lnTo>
                  <a:pt x="4108" y="418"/>
                </a:lnTo>
                <a:lnTo>
                  <a:pt x="4108" y="417"/>
                </a:lnTo>
                <a:lnTo>
                  <a:pt x="4108" y="416"/>
                </a:lnTo>
                <a:lnTo>
                  <a:pt x="4109" y="415"/>
                </a:lnTo>
                <a:lnTo>
                  <a:pt x="4111" y="415"/>
                </a:lnTo>
                <a:lnTo>
                  <a:pt x="4112" y="415"/>
                </a:lnTo>
                <a:lnTo>
                  <a:pt x="4112" y="414"/>
                </a:lnTo>
                <a:lnTo>
                  <a:pt x="4113" y="414"/>
                </a:lnTo>
                <a:lnTo>
                  <a:pt x="4114" y="414"/>
                </a:lnTo>
                <a:lnTo>
                  <a:pt x="4114" y="413"/>
                </a:lnTo>
                <a:lnTo>
                  <a:pt x="4115" y="413"/>
                </a:lnTo>
                <a:lnTo>
                  <a:pt x="4115" y="412"/>
                </a:lnTo>
                <a:lnTo>
                  <a:pt x="4116" y="412"/>
                </a:lnTo>
                <a:lnTo>
                  <a:pt x="4116" y="410"/>
                </a:lnTo>
                <a:lnTo>
                  <a:pt x="4117" y="410"/>
                </a:lnTo>
                <a:lnTo>
                  <a:pt x="4117" y="409"/>
                </a:lnTo>
                <a:lnTo>
                  <a:pt x="4116" y="409"/>
                </a:lnTo>
                <a:lnTo>
                  <a:pt x="4117" y="409"/>
                </a:lnTo>
                <a:lnTo>
                  <a:pt x="4117" y="408"/>
                </a:lnTo>
                <a:lnTo>
                  <a:pt x="4117" y="407"/>
                </a:lnTo>
                <a:lnTo>
                  <a:pt x="4119" y="407"/>
                </a:lnTo>
                <a:lnTo>
                  <a:pt x="4117" y="406"/>
                </a:lnTo>
                <a:lnTo>
                  <a:pt x="4119" y="406"/>
                </a:lnTo>
                <a:lnTo>
                  <a:pt x="4119" y="407"/>
                </a:lnTo>
                <a:lnTo>
                  <a:pt x="4120" y="407"/>
                </a:lnTo>
                <a:lnTo>
                  <a:pt x="4120" y="408"/>
                </a:lnTo>
                <a:lnTo>
                  <a:pt x="4121" y="408"/>
                </a:lnTo>
                <a:lnTo>
                  <a:pt x="4121" y="409"/>
                </a:lnTo>
                <a:lnTo>
                  <a:pt x="4122" y="409"/>
                </a:lnTo>
                <a:lnTo>
                  <a:pt x="4123" y="409"/>
                </a:lnTo>
                <a:lnTo>
                  <a:pt x="4123" y="408"/>
                </a:lnTo>
                <a:lnTo>
                  <a:pt x="4123" y="409"/>
                </a:lnTo>
                <a:lnTo>
                  <a:pt x="4124" y="409"/>
                </a:lnTo>
                <a:lnTo>
                  <a:pt x="4125" y="409"/>
                </a:lnTo>
                <a:lnTo>
                  <a:pt x="4125" y="408"/>
                </a:lnTo>
                <a:lnTo>
                  <a:pt x="4126" y="408"/>
                </a:lnTo>
                <a:lnTo>
                  <a:pt x="4126" y="407"/>
                </a:lnTo>
                <a:lnTo>
                  <a:pt x="4128" y="406"/>
                </a:lnTo>
                <a:lnTo>
                  <a:pt x="4128" y="405"/>
                </a:lnTo>
                <a:lnTo>
                  <a:pt x="4129" y="404"/>
                </a:lnTo>
                <a:lnTo>
                  <a:pt x="4129" y="405"/>
                </a:lnTo>
                <a:lnTo>
                  <a:pt x="4129" y="406"/>
                </a:lnTo>
                <a:lnTo>
                  <a:pt x="4130" y="406"/>
                </a:lnTo>
                <a:lnTo>
                  <a:pt x="4130" y="407"/>
                </a:lnTo>
                <a:lnTo>
                  <a:pt x="4131" y="408"/>
                </a:lnTo>
                <a:lnTo>
                  <a:pt x="4131" y="409"/>
                </a:lnTo>
                <a:lnTo>
                  <a:pt x="4132" y="409"/>
                </a:lnTo>
                <a:lnTo>
                  <a:pt x="4132" y="410"/>
                </a:lnTo>
                <a:lnTo>
                  <a:pt x="4132" y="412"/>
                </a:lnTo>
                <a:lnTo>
                  <a:pt x="4131" y="413"/>
                </a:lnTo>
                <a:lnTo>
                  <a:pt x="4130" y="413"/>
                </a:lnTo>
                <a:lnTo>
                  <a:pt x="4130" y="414"/>
                </a:lnTo>
                <a:lnTo>
                  <a:pt x="4129" y="415"/>
                </a:lnTo>
                <a:lnTo>
                  <a:pt x="4129" y="416"/>
                </a:lnTo>
                <a:lnTo>
                  <a:pt x="4128" y="416"/>
                </a:lnTo>
                <a:lnTo>
                  <a:pt x="4126" y="416"/>
                </a:lnTo>
                <a:lnTo>
                  <a:pt x="4126" y="417"/>
                </a:lnTo>
                <a:lnTo>
                  <a:pt x="4125" y="417"/>
                </a:lnTo>
                <a:lnTo>
                  <a:pt x="4125" y="418"/>
                </a:lnTo>
                <a:lnTo>
                  <a:pt x="4124" y="418"/>
                </a:lnTo>
                <a:lnTo>
                  <a:pt x="4124" y="420"/>
                </a:lnTo>
                <a:lnTo>
                  <a:pt x="4124" y="421"/>
                </a:lnTo>
                <a:lnTo>
                  <a:pt x="4125" y="422"/>
                </a:lnTo>
                <a:lnTo>
                  <a:pt x="4124" y="422"/>
                </a:lnTo>
                <a:lnTo>
                  <a:pt x="4124" y="423"/>
                </a:lnTo>
                <a:lnTo>
                  <a:pt x="4123" y="423"/>
                </a:lnTo>
                <a:lnTo>
                  <a:pt x="4123" y="424"/>
                </a:lnTo>
                <a:lnTo>
                  <a:pt x="4122" y="424"/>
                </a:lnTo>
                <a:lnTo>
                  <a:pt x="4122" y="425"/>
                </a:lnTo>
                <a:lnTo>
                  <a:pt x="4121" y="425"/>
                </a:lnTo>
                <a:lnTo>
                  <a:pt x="4120" y="428"/>
                </a:lnTo>
                <a:lnTo>
                  <a:pt x="4120" y="429"/>
                </a:lnTo>
                <a:lnTo>
                  <a:pt x="4119" y="429"/>
                </a:lnTo>
                <a:lnTo>
                  <a:pt x="4119" y="430"/>
                </a:lnTo>
                <a:lnTo>
                  <a:pt x="4119" y="431"/>
                </a:lnTo>
                <a:lnTo>
                  <a:pt x="4117" y="431"/>
                </a:lnTo>
                <a:lnTo>
                  <a:pt x="4117" y="432"/>
                </a:lnTo>
                <a:lnTo>
                  <a:pt x="4117" y="433"/>
                </a:lnTo>
                <a:lnTo>
                  <a:pt x="4116" y="434"/>
                </a:lnTo>
                <a:lnTo>
                  <a:pt x="4116" y="435"/>
                </a:lnTo>
                <a:lnTo>
                  <a:pt x="4116" y="437"/>
                </a:lnTo>
                <a:lnTo>
                  <a:pt x="4116" y="438"/>
                </a:lnTo>
                <a:lnTo>
                  <a:pt x="4116" y="439"/>
                </a:lnTo>
                <a:lnTo>
                  <a:pt x="4116" y="440"/>
                </a:lnTo>
                <a:lnTo>
                  <a:pt x="4116" y="441"/>
                </a:lnTo>
                <a:lnTo>
                  <a:pt x="4116" y="442"/>
                </a:lnTo>
                <a:lnTo>
                  <a:pt x="4116" y="443"/>
                </a:lnTo>
                <a:lnTo>
                  <a:pt x="4115" y="445"/>
                </a:lnTo>
                <a:lnTo>
                  <a:pt x="4114" y="445"/>
                </a:lnTo>
                <a:lnTo>
                  <a:pt x="4113" y="446"/>
                </a:lnTo>
                <a:lnTo>
                  <a:pt x="4113" y="447"/>
                </a:lnTo>
                <a:lnTo>
                  <a:pt x="4112" y="447"/>
                </a:lnTo>
                <a:lnTo>
                  <a:pt x="4112" y="448"/>
                </a:lnTo>
                <a:lnTo>
                  <a:pt x="4111" y="448"/>
                </a:lnTo>
                <a:lnTo>
                  <a:pt x="4109" y="448"/>
                </a:lnTo>
                <a:lnTo>
                  <a:pt x="4109" y="449"/>
                </a:lnTo>
                <a:lnTo>
                  <a:pt x="4108" y="449"/>
                </a:lnTo>
                <a:lnTo>
                  <a:pt x="4108" y="448"/>
                </a:lnTo>
                <a:lnTo>
                  <a:pt x="4107" y="448"/>
                </a:lnTo>
                <a:lnTo>
                  <a:pt x="4106" y="448"/>
                </a:lnTo>
                <a:lnTo>
                  <a:pt x="4105" y="447"/>
                </a:lnTo>
                <a:lnTo>
                  <a:pt x="4105" y="446"/>
                </a:lnTo>
                <a:lnTo>
                  <a:pt x="4104" y="446"/>
                </a:lnTo>
                <a:lnTo>
                  <a:pt x="4103" y="446"/>
                </a:lnTo>
                <a:lnTo>
                  <a:pt x="4103" y="447"/>
                </a:lnTo>
                <a:lnTo>
                  <a:pt x="4101" y="447"/>
                </a:lnTo>
                <a:lnTo>
                  <a:pt x="4100" y="447"/>
                </a:lnTo>
                <a:lnTo>
                  <a:pt x="4100" y="446"/>
                </a:lnTo>
                <a:lnTo>
                  <a:pt x="4099" y="446"/>
                </a:lnTo>
                <a:lnTo>
                  <a:pt x="4098" y="446"/>
                </a:lnTo>
                <a:lnTo>
                  <a:pt x="4098" y="447"/>
                </a:lnTo>
                <a:lnTo>
                  <a:pt x="4097" y="447"/>
                </a:lnTo>
                <a:lnTo>
                  <a:pt x="4097" y="446"/>
                </a:lnTo>
                <a:lnTo>
                  <a:pt x="4096" y="446"/>
                </a:lnTo>
                <a:lnTo>
                  <a:pt x="4096" y="445"/>
                </a:lnTo>
                <a:lnTo>
                  <a:pt x="4095" y="445"/>
                </a:lnTo>
                <a:lnTo>
                  <a:pt x="4095" y="446"/>
                </a:lnTo>
                <a:lnTo>
                  <a:pt x="4094" y="446"/>
                </a:lnTo>
                <a:lnTo>
                  <a:pt x="4094" y="445"/>
                </a:lnTo>
                <a:lnTo>
                  <a:pt x="4092" y="445"/>
                </a:lnTo>
                <a:lnTo>
                  <a:pt x="4092" y="443"/>
                </a:lnTo>
                <a:lnTo>
                  <a:pt x="4092" y="442"/>
                </a:lnTo>
                <a:lnTo>
                  <a:pt x="4091" y="442"/>
                </a:lnTo>
                <a:lnTo>
                  <a:pt x="4090" y="442"/>
                </a:lnTo>
                <a:lnTo>
                  <a:pt x="4090" y="443"/>
                </a:lnTo>
                <a:lnTo>
                  <a:pt x="4090" y="442"/>
                </a:lnTo>
                <a:lnTo>
                  <a:pt x="4089" y="442"/>
                </a:lnTo>
                <a:lnTo>
                  <a:pt x="4090" y="442"/>
                </a:lnTo>
                <a:lnTo>
                  <a:pt x="4090" y="441"/>
                </a:lnTo>
                <a:lnTo>
                  <a:pt x="4091" y="440"/>
                </a:lnTo>
                <a:lnTo>
                  <a:pt x="4091" y="439"/>
                </a:lnTo>
                <a:lnTo>
                  <a:pt x="4091" y="438"/>
                </a:lnTo>
                <a:lnTo>
                  <a:pt x="4091" y="437"/>
                </a:lnTo>
                <a:lnTo>
                  <a:pt x="4091" y="435"/>
                </a:lnTo>
                <a:lnTo>
                  <a:pt x="4090" y="435"/>
                </a:lnTo>
                <a:lnTo>
                  <a:pt x="4090" y="434"/>
                </a:lnTo>
                <a:lnTo>
                  <a:pt x="4089" y="434"/>
                </a:lnTo>
                <a:lnTo>
                  <a:pt x="4088" y="434"/>
                </a:lnTo>
                <a:lnTo>
                  <a:pt x="4089" y="434"/>
                </a:lnTo>
                <a:lnTo>
                  <a:pt x="4089" y="435"/>
                </a:lnTo>
                <a:lnTo>
                  <a:pt x="4090" y="437"/>
                </a:lnTo>
                <a:lnTo>
                  <a:pt x="4090" y="438"/>
                </a:lnTo>
                <a:lnTo>
                  <a:pt x="4091" y="439"/>
                </a:lnTo>
                <a:lnTo>
                  <a:pt x="4090" y="439"/>
                </a:lnTo>
                <a:lnTo>
                  <a:pt x="4090" y="440"/>
                </a:lnTo>
                <a:lnTo>
                  <a:pt x="4089" y="440"/>
                </a:lnTo>
                <a:lnTo>
                  <a:pt x="4089" y="441"/>
                </a:lnTo>
                <a:lnTo>
                  <a:pt x="4088" y="441"/>
                </a:lnTo>
                <a:lnTo>
                  <a:pt x="4088" y="442"/>
                </a:lnTo>
                <a:lnTo>
                  <a:pt x="4088" y="443"/>
                </a:lnTo>
                <a:lnTo>
                  <a:pt x="4089" y="443"/>
                </a:lnTo>
                <a:lnTo>
                  <a:pt x="4089" y="445"/>
                </a:lnTo>
                <a:lnTo>
                  <a:pt x="4090" y="445"/>
                </a:lnTo>
                <a:lnTo>
                  <a:pt x="4090" y="446"/>
                </a:lnTo>
                <a:lnTo>
                  <a:pt x="4091" y="446"/>
                </a:lnTo>
                <a:lnTo>
                  <a:pt x="4091" y="447"/>
                </a:lnTo>
                <a:lnTo>
                  <a:pt x="4092" y="447"/>
                </a:lnTo>
                <a:lnTo>
                  <a:pt x="4092" y="448"/>
                </a:lnTo>
                <a:lnTo>
                  <a:pt x="4094" y="448"/>
                </a:lnTo>
                <a:lnTo>
                  <a:pt x="4094" y="449"/>
                </a:lnTo>
                <a:lnTo>
                  <a:pt x="4094" y="448"/>
                </a:lnTo>
                <a:lnTo>
                  <a:pt x="4095" y="448"/>
                </a:lnTo>
                <a:lnTo>
                  <a:pt x="4095" y="449"/>
                </a:lnTo>
                <a:lnTo>
                  <a:pt x="4096" y="449"/>
                </a:lnTo>
                <a:lnTo>
                  <a:pt x="4096" y="450"/>
                </a:lnTo>
                <a:lnTo>
                  <a:pt x="4096" y="451"/>
                </a:lnTo>
                <a:lnTo>
                  <a:pt x="4097" y="451"/>
                </a:lnTo>
                <a:lnTo>
                  <a:pt x="4097" y="450"/>
                </a:lnTo>
                <a:lnTo>
                  <a:pt x="4097" y="451"/>
                </a:lnTo>
                <a:lnTo>
                  <a:pt x="4098" y="450"/>
                </a:lnTo>
                <a:lnTo>
                  <a:pt x="4099" y="450"/>
                </a:lnTo>
                <a:lnTo>
                  <a:pt x="4099" y="451"/>
                </a:lnTo>
                <a:lnTo>
                  <a:pt x="4100" y="451"/>
                </a:lnTo>
                <a:lnTo>
                  <a:pt x="4101" y="451"/>
                </a:lnTo>
                <a:lnTo>
                  <a:pt x="4103" y="451"/>
                </a:lnTo>
                <a:lnTo>
                  <a:pt x="4103" y="452"/>
                </a:lnTo>
                <a:lnTo>
                  <a:pt x="4103" y="454"/>
                </a:lnTo>
                <a:lnTo>
                  <a:pt x="4104" y="454"/>
                </a:lnTo>
                <a:lnTo>
                  <a:pt x="4105" y="454"/>
                </a:lnTo>
                <a:lnTo>
                  <a:pt x="4106" y="454"/>
                </a:lnTo>
                <a:lnTo>
                  <a:pt x="4107" y="454"/>
                </a:lnTo>
                <a:lnTo>
                  <a:pt x="4107" y="455"/>
                </a:lnTo>
                <a:lnTo>
                  <a:pt x="4108" y="456"/>
                </a:lnTo>
                <a:lnTo>
                  <a:pt x="4108" y="457"/>
                </a:lnTo>
                <a:lnTo>
                  <a:pt x="4108" y="458"/>
                </a:lnTo>
                <a:lnTo>
                  <a:pt x="4108" y="459"/>
                </a:lnTo>
                <a:lnTo>
                  <a:pt x="4108" y="460"/>
                </a:lnTo>
                <a:lnTo>
                  <a:pt x="4108" y="462"/>
                </a:lnTo>
                <a:lnTo>
                  <a:pt x="4107" y="462"/>
                </a:lnTo>
                <a:lnTo>
                  <a:pt x="4107" y="463"/>
                </a:lnTo>
                <a:lnTo>
                  <a:pt x="4106" y="463"/>
                </a:lnTo>
                <a:lnTo>
                  <a:pt x="4106" y="464"/>
                </a:lnTo>
                <a:lnTo>
                  <a:pt x="4106" y="465"/>
                </a:lnTo>
                <a:lnTo>
                  <a:pt x="4106" y="467"/>
                </a:lnTo>
                <a:lnTo>
                  <a:pt x="4106" y="468"/>
                </a:lnTo>
                <a:lnTo>
                  <a:pt x="4106" y="470"/>
                </a:lnTo>
                <a:lnTo>
                  <a:pt x="4107" y="470"/>
                </a:lnTo>
                <a:lnTo>
                  <a:pt x="4107" y="471"/>
                </a:lnTo>
                <a:lnTo>
                  <a:pt x="4107" y="472"/>
                </a:lnTo>
                <a:lnTo>
                  <a:pt x="4107" y="473"/>
                </a:lnTo>
                <a:lnTo>
                  <a:pt x="4107" y="474"/>
                </a:lnTo>
                <a:lnTo>
                  <a:pt x="4108" y="474"/>
                </a:lnTo>
                <a:lnTo>
                  <a:pt x="4108" y="475"/>
                </a:lnTo>
                <a:lnTo>
                  <a:pt x="4109" y="476"/>
                </a:lnTo>
                <a:lnTo>
                  <a:pt x="4109" y="477"/>
                </a:lnTo>
                <a:lnTo>
                  <a:pt x="4111" y="477"/>
                </a:lnTo>
                <a:lnTo>
                  <a:pt x="4112" y="477"/>
                </a:lnTo>
                <a:lnTo>
                  <a:pt x="4112" y="479"/>
                </a:lnTo>
                <a:lnTo>
                  <a:pt x="4111" y="479"/>
                </a:lnTo>
                <a:lnTo>
                  <a:pt x="4111" y="480"/>
                </a:lnTo>
                <a:lnTo>
                  <a:pt x="4111" y="481"/>
                </a:lnTo>
                <a:lnTo>
                  <a:pt x="4112" y="481"/>
                </a:lnTo>
                <a:lnTo>
                  <a:pt x="4113" y="482"/>
                </a:lnTo>
                <a:lnTo>
                  <a:pt x="4113" y="483"/>
                </a:lnTo>
                <a:lnTo>
                  <a:pt x="4113" y="484"/>
                </a:lnTo>
                <a:lnTo>
                  <a:pt x="4113" y="485"/>
                </a:lnTo>
                <a:lnTo>
                  <a:pt x="4114" y="485"/>
                </a:lnTo>
                <a:lnTo>
                  <a:pt x="4113" y="487"/>
                </a:lnTo>
                <a:lnTo>
                  <a:pt x="4113" y="488"/>
                </a:lnTo>
                <a:lnTo>
                  <a:pt x="4112" y="488"/>
                </a:lnTo>
                <a:lnTo>
                  <a:pt x="4112" y="489"/>
                </a:lnTo>
                <a:lnTo>
                  <a:pt x="4112" y="490"/>
                </a:lnTo>
                <a:lnTo>
                  <a:pt x="4112" y="491"/>
                </a:lnTo>
                <a:lnTo>
                  <a:pt x="4112" y="492"/>
                </a:lnTo>
                <a:lnTo>
                  <a:pt x="4112" y="493"/>
                </a:lnTo>
                <a:lnTo>
                  <a:pt x="4112" y="495"/>
                </a:lnTo>
                <a:lnTo>
                  <a:pt x="4112" y="496"/>
                </a:lnTo>
                <a:lnTo>
                  <a:pt x="4112" y="497"/>
                </a:lnTo>
                <a:lnTo>
                  <a:pt x="4112" y="498"/>
                </a:lnTo>
                <a:lnTo>
                  <a:pt x="4112" y="499"/>
                </a:lnTo>
                <a:lnTo>
                  <a:pt x="4112" y="500"/>
                </a:lnTo>
                <a:lnTo>
                  <a:pt x="4112" y="501"/>
                </a:lnTo>
                <a:lnTo>
                  <a:pt x="4112" y="502"/>
                </a:lnTo>
                <a:lnTo>
                  <a:pt x="4112" y="504"/>
                </a:lnTo>
                <a:lnTo>
                  <a:pt x="4112" y="505"/>
                </a:lnTo>
                <a:lnTo>
                  <a:pt x="4112" y="506"/>
                </a:lnTo>
                <a:lnTo>
                  <a:pt x="4112" y="507"/>
                </a:lnTo>
                <a:lnTo>
                  <a:pt x="4111" y="507"/>
                </a:lnTo>
                <a:lnTo>
                  <a:pt x="4111" y="506"/>
                </a:lnTo>
                <a:lnTo>
                  <a:pt x="4109" y="506"/>
                </a:lnTo>
                <a:lnTo>
                  <a:pt x="4108" y="506"/>
                </a:lnTo>
                <a:lnTo>
                  <a:pt x="4107" y="506"/>
                </a:lnTo>
                <a:lnTo>
                  <a:pt x="4107" y="507"/>
                </a:lnTo>
                <a:lnTo>
                  <a:pt x="4106" y="507"/>
                </a:lnTo>
                <a:lnTo>
                  <a:pt x="4106" y="506"/>
                </a:lnTo>
                <a:lnTo>
                  <a:pt x="4106" y="505"/>
                </a:lnTo>
                <a:lnTo>
                  <a:pt x="4106" y="504"/>
                </a:lnTo>
                <a:lnTo>
                  <a:pt x="4107" y="504"/>
                </a:lnTo>
                <a:lnTo>
                  <a:pt x="4107" y="502"/>
                </a:lnTo>
                <a:lnTo>
                  <a:pt x="4108" y="501"/>
                </a:lnTo>
                <a:lnTo>
                  <a:pt x="4108" y="500"/>
                </a:lnTo>
                <a:lnTo>
                  <a:pt x="4108" y="499"/>
                </a:lnTo>
                <a:lnTo>
                  <a:pt x="4108" y="498"/>
                </a:lnTo>
                <a:lnTo>
                  <a:pt x="4108" y="497"/>
                </a:lnTo>
                <a:lnTo>
                  <a:pt x="4107" y="497"/>
                </a:lnTo>
                <a:lnTo>
                  <a:pt x="4107" y="498"/>
                </a:lnTo>
                <a:lnTo>
                  <a:pt x="4107" y="499"/>
                </a:lnTo>
                <a:lnTo>
                  <a:pt x="4106" y="499"/>
                </a:lnTo>
                <a:lnTo>
                  <a:pt x="4105" y="499"/>
                </a:lnTo>
                <a:lnTo>
                  <a:pt x="4105" y="500"/>
                </a:lnTo>
                <a:lnTo>
                  <a:pt x="4105" y="501"/>
                </a:lnTo>
                <a:lnTo>
                  <a:pt x="4104" y="501"/>
                </a:lnTo>
                <a:lnTo>
                  <a:pt x="4104" y="502"/>
                </a:lnTo>
                <a:lnTo>
                  <a:pt x="4104" y="504"/>
                </a:lnTo>
                <a:lnTo>
                  <a:pt x="4103" y="504"/>
                </a:lnTo>
                <a:lnTo>
                  <a:pt x="4103" y="505"/>
                </a:lnTo>
                <a:lnTo>
                  <a:pt x="4103" y="506"/>
                </a:lnTo>
                <a:lnTo>
                  <a:pt x="4104" y="506"/>
                </a:lnTo>
                <a:lnTo>
                  <a:pt x="4104" y="507"/>
                </a:lnTo>
                <a:lnTo>
                  <a:pt x="4103" y="507"/>
                </a:lnTo>
                <a:lnTo>
                  <a:pt x="4103" y="506"/>
                </a:lnTo>
                <a:lnTo>
                  <a:pt x="4101" y="506"/>
                </a:lnTo>
                <a:lnTo>
                  <a:pt x="4101" y="505"/>
                </a:lnTo>
                <a:lnTo>
                  <a:pt x="4100" y="505"/>
                </a:lnTo>
                <a:lnTo>
                  <a:pt x="4100" y="506"/>
                </a:lnTo>
                <a:lnTo>
                  <a:pt x="4099" y="506"/>
                </a:lnTo>
                <a:lnTo>
                  <a:pt x="4099" y="505"/>
                </a:lnTo>
                <a:lnTo>
                  <a:pt x="4098" y="506"/>
                </a:lnTo>
                <a:lnTo>
                  <a:pt x="4098" y="505"/>
                </a:lnTo>
                <a:lnTo>
                  <a:pt x="4097" y="505"/>
                </a:lnTo>
                <a:lnTo>
                  <a:pt x="4097" y="504"/>
                </a:lnTo>
                <a:lnTo>
                  <a:pt x="4096" y="502"/>
                </a:lnTo>
                <a:lnTo>
                  <a:pt x="4095" y="501"/>
                </a:lnTo>
                <a:lnTo>
                  <a:pt x="4095" y="500"/>
                </a:lnTo>
                <a:lnTo>
                  <a:pt x="4095" y="499"/>
                </a:lnTo>
                <a:lnTo>
                  <a:pt x="4095" y="498"/>
                </a:lnTo>
                <a:lnTo>
                  <a:pt x="4094" y="497"/>
                </a:lnTo>
                <a:lnTo>
                  <a:pt x="4092" y="497"/>
                </a:lnTo>
                <a:lnTo>
                  <a:pt x="4092" y="496"/>
                </a:lnTo>
                <a:lnTo>
                  <a:pt x="4092" y="495"/>
                </a:lnTo>
                <a:lnTo>
                  <a:pt x="4091" y="495"/>
                </a:lnTo>
                <a:lnTo>
                  <a:pt x="4090" y="495"/>
                </a:lnTo>
                <a:lnTo>
                  <a:pt x="4089" y="495"/>
                </a:lnTo>
                <a:lnTo>
                  <a:pt x="4089" y="493"/>
                </a:lnTo>
                <a:lnTo>
                  <a:pt x="4088" y="493"/>
                </a:lnTo>
                <a:lnTo>
                  <a:pt x="4088" y="492"/>
                </a:lnTo>
                <a:lnTo>
                  <a:pt x="4088" y="491"/>
                </a:lnTo>
                <a:lnTo>
                  <a:pt x="4088" y="490"/>
                </a:lnTo>
                <a:lnTo>
                  <a:pt x="4088" y="489"/>
                </a:lnTo>
                <a:lnTo>
                  <a:pt x="4088" y="488"/>
                </a:lnTo>
                <a:lnTo>
                  <a:pt x="4087" y="488"/>
                </a:lnTo>
                <a:lnTo>
                  <a:pt x="4087" y="487"/>
                </a:lnTo>
                <a:lnTo>
                  <a:pt x="4086" y="487"/>
                </a:lnTo>
                <a:lnTo>
                  <a:pt x="4084" y="487"/>
                </a:lnTo>
                <a:lnTo>
                  <a:pt x="4083" y="488"/>
                </a:lnTo>
                <a:lnTo>
                  <a:pt x="4082" y="488"/>
                </a:lnTo>
                <a:lnTo>
                  <a:pt x="4081" y="488"/>
                </a:lnTo>
                <a:lnTo>
                  <a:pt x="4081" y="489"/>
                </a:lnTo>
                <a:lnTo>
                  <a:pt x="4080" y="489"/>
                </a:lnTo>
                <a:lnTo>
                  <a:pt x="4079" y="489"/>
                </a:lnTo>
                <a:lnTo>
                  <a:pt x="4079" y="490"/>
                </a:lnTo>
                <a:lnTo>
                  <a:pt x="4078" y="491"/>
                </a:lnTo>
                <a:lnTo>
                  <a:pt x="4077" y="491"/>
                </a:lnTo>
                <a:lnTo>
                  <a:pt x="4075" y="491"/>
                </a:lnTo>
                <a:lnTo>
                  <a:pt x="4077" y="491"/>
                </a:lnTo>
                <a:lnTo>
                  <a:pt x="4078" y="491"/>
                </a:lnTo>
                <a:lnTo>
                  <a:pt x="4078" y="492"/>
                </a:lnTo>
                <a:lnTo>
                  <a:pt x="4079" y="493"/>
                </a:lnTo>
                <a:lnTo>
                  <a:pt x="4079" y="495"/>
                </a:lnTo>
                <a:lnTo>
                  <a:pt x="4079" y="496"/>
                </a:lnTo>
                <a:lnTo>
                  <a:pt x="4078" y="497"/>
                </a:lnTo>
                <a:lnTo>
                  <a:pt x="4078" y="498"/>
                </a:lnTo>
                <a:lnTo>
                  <a:pt x="4078" y="499"/>
                </a:lnTo>
                <a:lnTo>
                  <a:pt x="4078" y="500"/>
                </a:lnTo>
                <a:lnTo>
                  <a:pt x="4078" y="501"/>
                </a:lnTo>
                <a:lnTo>
                  <a:pt x="4079" y="501"/>
                </a:lnTo>
                <a:lnTo>
                  <a:pt x="4079" y="502"/>
                </a:lnTo>
                <a:lnTo>
                  <a:pt x="4080" y="502"/>
                </a:lnTo>
                <a:lnTo>
                  <a:pt x="4080" y="504"/>
                </a:lnTo>
                <a:lnTo>
                  <a:pt x="4081" y="504"/>
                </a:lnTo>
                <a:lnTo>
                  <a:pt x="4082" y="502"/>
                </a:lnTo>
                <a:lnTo>
                  <a:pt x="4082" y="504"/>
                </a:lnTo>
                <a:lnTo>
                  <a:pt x="4083" y="504"/>
                </a:lnTo>
                <a:lnTo>
                  <a:pt x="4083" y="505"/>
                </a:lnTo>
                <a:lnTo>
                  <a:pt x="4083" y="504"/>
                </a:lnTo>
                <a:lnTo>
                  <a:pt x="4084" y="504"/>
                </a:lnTo>
                <a:lnTo>
                  <a:pt x="4086" y="502"/>
                </a:lnTo>
                <a:lnTo>
                  <a:pt x="4087" y="502"/>
                </a:lnTo>
                <a:lnTo>
                  <a:pt x="4088" y="502"/>
                </a:lnTo>
                <a:lnTo>
                  <a:pt x="4088" y="504"/>
                </a:lnTo>
                <a:lnTo>
                  <a:pt x="4089" y="504"/>
                </a:lnTo>
                <a:lnTo>
                  <a:pt x="4089" y="505"/>
                </a:lnTo>
                <a:lnTo>
                  <a:pt x="4089" y="506"/>
                </a:lnTo>
                <a:lnTo>
                  <a:pt x="4090" y="506"/>
                </a:lnTo>
                <a:lnTo>
                  <a:pt x="4091" y="506"/>
                </a:lnTo>
                <a:lnTo>
                  <a:pt x="4091" y="507"/>
                </a:lnTo>
                <a:lnTo>
                  <a:pt x="4092" y="507"/>
                </a:lnTo>
                <a:lnTo>
                  <a:pt x="4094" y="507"/>
                </a:lnTo>
                <a:lnTo>
                  <a:pt x="4095" y="507"/>
                </a:lnTo>
                <a:lnTo>
                  <a:pt x="4096" y="508"/>
                </a:lnTo>
                <a:lnTo>
                  <a:pt x="4097" y="508"/>
                </a:lnTo>
                <a:lnTo>
                  <a:pt x="4097" y="509"/>
                </a:lnTo>
                <a:lnTo>
                  <a:pt x="4098" y="509"/>
                </a:lnTo>
                <a:lnTo>
                  <a:pt x="4098" y="510"/>
                </a:lnTo>
                <a:lnTo>
                  <a:pt x="4098" y="512"/>
                </a:lnTo>
                <a:lnTo>
                  <a:pt x="4099" y="513"/>
                </a:lnTo>
                <a:lnTo>
                  <a:pt x="4099" y="514"/>
                </a:lnTo>
                <a:lnTo>
                  <a:pt x="4100" y="514"/>
                </a:lnTo>
                <a:lnTo>
                  <a:pt x="4100" y="513"/>
                </a:lnTo>
                <a:lnTo>
                  <a:pt x="4101" y="513"/>
                </a:lnTo>
                <a:lnTo>
                  <a:pt x="4101" y="512"/>
                </a:lnTo>
                <a:lnTo>
                  <a:pt x="4101" y="510"/>
                </a:lnTo>
                <a:lnTo>
                  <a:pt x="4103" y="510"/>
                </a:lnTo>
                <a:lnTo>
                  <a:pt x="4103" y="509"/>
                </a:lnTo>
                <a:lnTo>
                  <a:pt x="4104" y="509"/>
                </a:lnTo>
                <a:lnTo>
                  <a:pt x="4104" y="508"/>
                </a:lnTo>
                <a:lnTo>
                  <a:pt x="4105" y="508"/>
                </a:lnTo>
                <a:lnTo>
                  <a:pt x="4105" y="509"/>
                </a:lnTo>
                <a:lnTo>
                  <a:pt x="4105" y="510"/>
                </a:lnTo>
                <a:lnTo>
                  <a:pt x="4106" y="510"/>
                </a:lnTo>
                <a:lnTo>
                  <a:pt x="4106" y="509"/>
                </a:lnTo>
                <a:lnTo>
                  <a:pt x="4106" y="510"/>
                </a:lnTo>
                <a:lnTo>
                  <a:pt x="4106" y="509"/>
                </a:lnTo>
                <a:lnTo>
                  <a:pt x="4107" y="509"/>
                </a:lnTo>
                <a:lnTo>
                  <a:pt x="4107" y="508"/>
                </a:lnTo>
                <a:lnTo>
                  <a:pt x="4108" y="507"/>
                </a:lnTo>
                <a:lnTo>
                  <a:pt x="4109" y="507"/>
                </a:lnTo>
                <a:lnTo>
                  <a:pt x="4111" y="507"/>
                </a:lnTo>
                <a:lnTo>
                  <a:pt x="4111" y="508"/>
                </a:lnTo>
                <a:lnTo>
                  <a:pt x="4109" y="509"/>
                </a:lnTo>
                <a:lnTo>
                  <a:pt x="4109" y="510"/>
                </a:lnTo>
                <a:lnTo>
                  <a:pt x="4109" y="512"/>
                </a:lnTo>
                <a:lnTo>
                  <a:pt x="4111" y="512"/>
                </a:lnTo>
                <a:lnTo>
                  <a:pt x="4111" y="510"/>
                </a:lnTo>
                <a:lnTo>
                  <a:pt x="4111" y="512"/>
                </a:lnTo>
                <a:lnTo>
                  <a:pt x="4112" y="512"/>
                </a:lnTo>
                <a:lnTo>
                  <a:pt x="4112" y="513"/>
                </a:lnTo>
                <a:lnTo>
                  <a:pt x="4112" y="514"/>
                </a:lnTo>
                <a:lnTo>
                  <a:pt x="4113" y="514"/>
                </a:lnTo>
                <a:lnTo>
                  <a:pt x="4113" y="515"/>
                </a:lnTo>
                <a:lnTo>
                  <a:pt x="4113" y="516"/>
                </a:lnTo>
                <a:lnTo>
                  <a:pt x="4113" y="517"/>
                </a:lnTo>
                <a:lnTo>
                  <a:pt x="4114" y="517"/>
                </a:lnTo>
                <a:lnTo>
                  <a:pt x="4114" y="518"/>
                </a:lnTo>
                <a:lnTo>
                  <a:pt x="4115" y="518"/>
                </a:lnTo>
                <a:lnTo>
                  <a:pt x="4115" y="520"/>
                </a:lnTo>
                <a:lnTo>
                  <a:pt x="4115" y="521"/>
                </a:lnTo>
                <a:lnTo>
                  <a:pt x="4114" y="521"/>
                </a:lnTo>
                <a:lnTo>
                  <a:pt x="4114" y="522"/>
                </a:lnTo>
                <a:lnTo>
                  <a:pt x="4114" y="523"/>
                </a:lnTo>
                <a:lnTo>
                  <a:pt x="4114" y="524"/>
                </a:lnTo>
                <a:lnTo>
                  <a:pt x="4114" y="525"/>
                </a:lnTo>
                <a:lnTo>
                  <a:pt x="4115" y="525"/>
                </a:lnTo>
                <a:lnTo>
                  <a:pt x="4114" y="525"/>
                </a:lnTo>
                <a:lnTo>
                  <a:pt x="4114" y="526"/>
                </a:lnTo>
                <a:lnTo>
                  <a:pt x="4113" y="526"/>
                </a:lnTo>
                <a:lnTo>
                  <a:pt x="4113" y="527"/>
                </a:lnTo>
                <a:lnTo>
                  <a:pt x="4113" y="529"/>
                </a:lnTo>
                <a:lnTo>
                  <a:pt x="4113" y="530"/>
                </a:lnTo>
                <a:lnTo>
                  <a:pt x="4113" y="531"/>
                </a:lnTo>
                <a:lnTo>
                  <a:pt x="4112" y="531"/>
                </a:lnTo>
                <a:lnTo>
                  <a:pt x="4112" y="532"/>
                </a:lnTo>
                <a:lnTo>
                  <a:pt x="4112" y="533"/>
                </a:lnTo>
                <a:lnTo>
                  <a:pt x="4112" y="534"/>
                </a:lnTo>
                <a:lnTo>
                  <a:pt x="4111" y="534"/>
                </a:lnTo>
                <a:lnTo>
                  <a:pt x="4111" y="535"/>
                </a:lnTo>
                <a:lnTo>
                  <a:pt x="4109" y="537"/>
                </a:lnTo>
                <a:lnTo>
                  <a:pt x="4108" y="537"/>
                </a:lnTo>
                <a:lnTo>
                  <a:pt x="4108" y="538"/>
                </a:lnTo>
                <a:lnTo>
                  <a:pt x="4108" y="539"/>
                </a:lnTo>
                <a:lnTo>
                  <a:pt x="4108" y="540"/>
                </a:lnTo>
                <a:lnTo>
                  <a:pt x="4109" y="540"/>
                </a:lnTo>
                <a:lnTo>
                  <a:pt x="4109" y="541"/>
                </a:lnTo>
                <a:lnTo>
                  <a:pt x="4108" y="542"/>
                </a:lnTo>
                <a:lnTo>
                  <a:pt x="4108" y="543"/>
                </a:lnTo>
                <a:lnTo>
                  <a:pt x="4109" y="543"/>
                </a:lnTo>
                <a:lnTo>
                  <a:pt x="4109" y="544"/>
                </a:lnTo>
                <a:lnTo>
                  <a:pt x="4109" y="546"/>
                </a:lnTo>
                <a:lnTo>
                  <a:pt x="4109" y="547"/>
                </a:lnTo>
                <a:lnTo>
                  <a:pt x="4109" y="548"/>
                </a:lnTo>
                <a:lnTo>
                  <a:pt x="4111" y="548"/>
                </a:lnTo>
                <a:lnTo>
                  <a:pt x="4111" y="547"/>
                </a:lnTo>
                <a:lnTo>
                  <a:pt x="4112" y="547"/>
                </a:lnTo>
                <a:lnTo>
                  <a:pt x="4113" y="547"/>
                </a:lnTo>
                <a:lnTo>
                  <a:pt x="4113" y="546"/>
                </a:lnTo>
                <a:lnTo>
                  <a:pt x="4114" y="544"/>
                </a:lnTo>
                <a:lnTo>
                  <a:pt x="4114" y="546"/>
                </a:lnTo>
                <a:lnTo>
                  <a:pt x="4114" y="547"/>
                </a:lnTo>
                <a:lnTo>
                  <a:pt x="4115" y="547"/>
                </a:lnTo>
                <a:lnTo>
                  <a:pt x="4115" y="548"/>
                </a:lnTo>
                <a:lnTo>
                  <a:pt x="4116" y="548"/>
                </a:lnTo>
                <a:lnTo>
                  <a:pt x="4117" y="548"/>
                </a:lnTo>
                <a:lnTo>
                  <a:pt x="4117" y="549"/>
                </a:lnTo>
                <a:lnTo>
                  <a:pt x="4117" y="550"/>
                </a:lnTo>
                <a:lnTo>
                  <a:pt x="4117" y="551"/>
                </a:lnTo>
                <a:lnTo>
                  <a:pt x="4116" y="551"/>
                </a:lnTo>
                <a:lnTo>
                  <a:pt x="4116" y="552"/>
                </a:lnTo>
                <a:lnTo>
                  <a:pt x="4116" y="554"/>
                </a:lnTo>
                <a:lnTo>
                  <a:pt x="4117" y="554"/>
                </a:lnTo>
                <a:lnTo>
                  <a:pt x="4117" y="555"/>
                </a:lnTo>
                <a:lnTo>
                  <a:pt x="4117" y="556"/>
                </a:lnTo>
                <a:lnTo>
                  <a:pt x="4116" y="557"/>
                </a:lnTo>
                <a:lnTo>
                  <a:pt x="4116" y="558"/>
                </a:lnTo>
                <a:lnTo>
                  <a:pt x="4115" y="558"/>
                </a:lnTo>
                <a:lnTo>
                  <a:pt x="4115" y="559"/>
                </a:lnTo>
                <a:lnTo>
                  <a:pt x="4114" y="560"/>
                </a:lnTo>
                <a:lnTo>
                  <a:pt x="4113" y="562"/>
                </a:lnTo>
                <a:lnTo>
                  <a:pt x="4112" y="563"/>
                </a:lnTo>
                <a:lnTo>
                  <a:pt x="4111" y="563"/>
                </a:lnTo>
                <a:lnTo>
                  <a:pt x="4109" y="562"/>
                </a:lnTo>
                <a:lnTo>
                  <a:pt x="4109" y="560"/>
                </a:lnTo>
                <a:lnTo>
                  <a:pt x="4108" y="560"/>
                </a:lnTo>
                <a:lnTo>
                  <a:pt x="4107" y="560"/>
                </a:lnTo>
                <a:lnTo>
                  <a:pt x="4107" y="559"/>
                </a:lnTo>
                <a:lnTo>
                  <a:pt x="4106" y="559"/>
                </a:lnTo>
                <a:lnTo>
                  <a:pt x="4105" y="559"/>
                </a:lnTo>
                <a:lnTo>
                  <a:pt x="4105" y="560"/>
                </a:lnTo>
                <a:lnTo>
                  <a:pt x="4104" y="560"/>
                </a:lnTo>
                <a:lnTo>
                  <a:pt x="4103" y="560"/>
                </a:lnTo>
                <a:lnTo>
                  <a:pt x="4103" y="562"/>
                </a:lnTo>
                <a:lnTo>
                  <a:pt x="4101" y="562"/>
                </a:lnTo>
                <a:lnTo>
                  <a:pt x="4100" y="560"/>
                </a:lnTo>
                <a:lnTo>
                  <a:pt x="4099" y="560"/>
                </a:lnTo>
                <a:lnTo>
                  <a:pt x="4098" y="560"/>
                </a:lnTo>
                <a:lnTo>
                  <a:pt x="4097" y="560"/>
                </a:lnTo>
                <a:lnTo>
                  <a:pt x="4095" y="560"/>
                </a:lnTo>
                <a:lnTo>
                  <a:pt x="4094" y="562"/>
                </a:lnTo>
                <a:lnTo>
                  <a:pt x="4094" y="560"/>
                </a:lnTo>
                <a:lnTo>
                  <a:pt x="4092" y="560"/>
                </a:lnTo>
                <a:lnTo>
                  <a:pt x="4092" y="562"/>
                </a:lnTo>
                <a:lnTo>
                  <a:pt x="4091" y="562"/>
                </a:lnTo>
                <a:lnTo>
                  <a:pt x="4091" y="563"/>
                </a:lnTo>
                <a:lnTo>
                  <a:pt x="4091" y="564"/>
                </a:lnTo>
                <a:lnTo>
                  <a:pt x="4091" y="563"/>
                </a:lnTo>
                <a:lnTo>
                  <a:pt x="4090" y="563"/>
                </a:lnTo>
                <a:lnTo>
                  <a:pt x="4090" y="562"/>
                </a:lnTo>
                <a:lnTo>
                  <a:pt x="4090" y="560"/>
                </a:lnTo>
                <a:lnTo>
                  <a:pt x="4090" y="559"/>
                </a:lnTo>
                <a:lnTo>
                  <a:pt x="4090" y="558"/>
                </a:lnTo>
                <a:lnTo>
                  <a:pt x="4089" y="558"/>
                </a:lnTo>
                <a:lnTo>
                  <a:pt x="4088" y="558"/>
                </a:lnTo>
                <a:lnTo>
                  <a:pt x="4087" y="558"/>
                </a:lnTo>
                <a:lnTo>
                  <a:pt x="4086" y="558"/>
                </a:lnTo>
                <a:lnTo>
                  <a:pt x="4084" y="558"/>
                </a:lnTo>
                <a:lnTo>
                  <a:pt x="4083" y="558"/>
                </a:lnTo>
                <a:lnTo>
                  <a:pt x="4082" y="558"/>
                </a:lnTo>
                <a:lnTo>
                  <a:pt x="4081" y="559"/>
                </a:lnTo>
                <a:lnTo>
                  <a:pt x="4081" y="558"/>
                </a:lnTo>
                <a:lnTo>
                  <a:pt x="4081" y="557"/>
                </a:lnTo>
                <a:lnTo>
                  <a:pt x="4081" y="556"/>
                </a:lnTo>
                <a:lnTo>
                  <a:pt x="4082" y="555"/>
                </a:lnTo>
                <a:lnTo>
                  <a:pt x="4082" y="554"/>
                </a:lnTo>
                <a:lnTo>
                  <a:pt x="4082" y="552"/>
                </a:lnTo>
                <a:lnTo>
                  <a:pt x="4081" y="551"/>
                </a:lnTo>
                <a:lnTo>
                  <a:pt x="4080" y="550"/>
                </a:lnTo>
                <a:lnTo>
                  <a:pt x="4079" y="550"/>
                </a:lnTo>
                <a:lnTo>
                  <a:pt x="4078" y="550"/>
                </a:lnTo>
                <a:lnTo>
                  <a:pt x="4077" y="550"/>
                </a:lnTo>
                <a:lnTo>
                  <a:pt x="4077" y="551"/>
                </a:lnTo>
                <a:lnTo>
                  <a:pt x="4075" y="552"/>
                </a:lnTo>
                <a:lnTo>
                  <a:pt x="4074" y="552"/>
                </a:lnTo>
                <a:lnTo>
                  <a:pt x="4073" y="551"/>
                </a:lnTo>
                <a:lnTo>
                  <a:pt x="4073" y="550"/>
                </a:lnTo>
                <a:lnTo>
                  <a:pt x="4072" y="549"/>
                </a:lnTo>
                <a:lnTo>
                  <a:pt x="4072" y="548"/>
                </a:lnTo>
                <a:lnTo>
                  <a:pt x="4071" y="548"/>
                </a:lnTo>
                <a:lnTo>
                  <a:pt x="4071" y="547"/>
                </a:lnTo>
                <a:lnTo>
                  <a:pt x="4070" y="547"/>
                </a:lnTo>
                <a:lnTo>
                  <a:pt x="4069" y="546"/>
                </a:lnTo>
                <a:lnTo>
                  <a:pt x="4067" y="546"/>
                </a:lnTo>
                <a:lnTo>
                  <a:pt x="4066" y="546"/>
                </a:lnTo>
                <a:lnTo>
                  <a:pt x="4065" y="547"/>
                </a:lnTo>
                <a:lnTo>
                  <a:pt x="4064" y="547"/>
                </a:lnTo>
                <a:lnTo>
                  <a:pt x="4064" y="548"/>
                </a:lnTo>
                <a:lnTo>
                  <a:pt x="4063" y="548"/>
                </a:lnTo>
                <a:lnTo>
                  <a:pt x="4062" y="548"/>
                </a:lnTo>
                <a:lnTo>
                  <a:pt x="4061" y="548"/>
                </a:lnTo>
                <a:lnTo>
                  <a:pt x="4061" y="549"/>
                </a:lnTo>
                <a:lnTo>
                  <a:pt x="4060" y="549"/>
                </a:lnTo>
                <a:lnTo>
                  <a:pt x="4058" y="549"/>
                </a:lnTo>
                <a:lnTo>
                  <a:pt x="4058" y="550"/>
                </a:lnTo>
                <a:lnTo>
                  <a:pt x="4057" y="550"/>
                </a:lnTo>
                <a:lnTo>
                  <a:pt x="4056" y="550"/>
                </a:lnTo>
                <a:lnTo>
                  <a:pt x="4056" y="551"/>
                </a:lnTo>
                <a:lnTo>
                  <a:pt x="4057" y="551"/>
                </a:lnTo>
                <a:lnTo>
                  <a:pt x="4058" y="551"/>
                </a:lnTo>
                <a:lnTo>
                  <a:pt x="4061" y="550"/>
                </a:lnTo>
                <a:lnTo>
                  <a:pt x="4061" y="549"/>
                </a:lnTo>
                <a:lnTo>
                  <a:pt x="4062" y="549"/>
                </a:lnTo>
                <a:lnTo>
                  <a:pt x="4063" y="549"/>
                </a:lnTo>
                <a:lnTo>
                  <a:pt x="4065" y="548"/>
                </a:lnTo>
                <a:lnTo>
                  <a:pt x="4067" y="547"/>
                </a:lnTo>
                <a:lnTo>
                  <a:pt x="4069" y="547"/>
                </a:lnTo>
                <a:lnTo>
                  <a:pt x="4070" y="548"/>
                </a:lnTo>
                <a:lnTo>
                  <a:pt x="4071" y="549"/>
                </a:lnTo>
                <a:lnTo>
                  <a:pt x="4071" y="550"/>
                </a:lnTo>
                <a:lnTo>
                  <a:pt x="4072" y="551"/>
                </a:lnTo>
                <a:lnTo>
                  <a:pt x="4072" y="552"/>
                </a:lnTo>
                <a:lnTo>
                  <a:pt x="4073" y="554"/>
                </a:lnTo>
                <a:lnTo>
                  <a:pt x="4074" y="554"/>
                </a:lnTo>
                <a:lnTo>
                  <a:pt x="4075" y="554"/>
                </a:lnTo>
                <a:lnTo>
                  <a:pt x="4077" y="552"/>
                </a:lnTo>
                <a:lnTo>
                  <a:pt x="4078" y="552"/>
                </a:lnTo>
                <a:lnTo>
                  <a:pt x="4079" y="552"/>
                </a:lnTo>
                <a:lnTo>
                  <a:pt x="4079" y="554"/>
                </a:lnTo>
                <a:lnTo>
                  <a:pt x="4079" y="556"/>
                </a:lnTo>
                <a:lnTo>
                  <a:pt x="4079" y="557"/>
                </a:lnTo>
                <a:lnTo>
                  <a:pt x="4078" y="558"/>
                </a:lnTo>
                <a:lnTo>
                  <a:pt x="4078" y="559"/>
                </a:lnTo>
                <a:lnTo>
                  <a:pt x="4077" y="559"/>
                </a:lnTo>
                <a:lnTo>
                  <a:pt x="4078" y="560"/>
                </a:lnTo>
                <a:lnTo>
                  <a:pt x="4078" y="562"/>
                </a:lnTo>
                <a:lnTo>
                  <a:pt x="4079" y="562"/>
                </a:lnTo>
                <a:lnTo>
                  <a:pt x="4080" y="563"/>
                </a:lnTo>
                <a:lnTo>
                  <a:pt x="4080" y="564"/>
                </a:lnTo>
                <a:lnTo>
                  <a:pt x="4081" y="564"/>
                </a:lnTo>
                <a:lnTo>
                  <a:pt x="4081" y="565"/>
                </a:lnTo>
                <a:lnTo>
                  <a:pt x="4082" y="565"/>
                </a:lnTo>
                <a:lnTo>
                  <a:pt x="4083" y="564"/>
                </a:lnTo>
                <a:lnTo>
                  <a:pt x="4084" y="564"/>
                </a:lnTo>
                <a:lnTo>
                  <a:pt x="4086" y="564"/>
                </a:lnTo>
                <a:lnTo>
                  <a:pt x="4086" y="565"/>
                </a:lnTo>
                <a:lnTo>
                  <a:pt x="4086" y="566"/>
                </a:lnTo>
                <a:lnTo>
                  <a:pt x="4087" y="566"/>
                </a:lnTo>
                <a:lnTo>
                  <a:pt x="4087" y="567"/>
                </a:lnTo>
                <a:lnTo>
                  <a:pt x="4087" y="568"/>
                </a:lnTo>
                <a:lnTo>
                  <a:pt x="4088" y="568"/>
                </a:lnTo>
                <a:lnTo>
                  <a:pt x="4088" y="569"/>
                </a:lnTo>
                <a:lnTo>
                  <a:pt x="4089" y="569"/>
                </a:lnTo>
                <a:lnTo>
                  <a:pt x="4090" y="571"/>
                </a:lnTo>
                <a:lnTo>
                  <a:pt x="4091" y="571"/>
                </a:lnTo>
                <a:lnTo>
                  <a:pt x="4092" y="571"/>
                </a:lnTo>
                <a:lnTo>
                  <a:pt x="4094" y="571"/>
                </a:lnTo>
                <a:lnTo>
                  <a:pt x="4095" y="571"/>
                </a:lnTo>
                <a:lnTo>
                  <a:pt x="4095" y="569"/>
                </a:lnTo>
                <a:lnTo>
                  <a:pt x="4096" y="569"/>
                </a:lnTo>
                <a:lnTo>
                  <a:pt x="4095" y="569"/>
                </a:lnTo>
                <a:lnTo>
                  <a:pt x="4096" y="569"/>
                </a:lnTo>
                <a:lnTo>
                  <a:pt x="4096" y="568"/>
                </a:lnTo>
                <a:lnTo>
                  <a:pt x="4096" y="567"/>
                </a:lnTo>
                <a:lnTo>
                  <a:pt x="4096" y="566"/>
                </a:lnTo>
                <a:lnTo>
                  <a:pt x="4097" y="566"/>
                </a:lnTo>
                <a:lnTo>
                  <a:pt x="4097" y="567"/>
                </a:lnTo>
                <a:lnTo>
                  <a:pt x="4097" y="568"/>
                </a:lnTo>
                <a:lnTo>
                  <a:pt x="4097" y="569"/>
                </a:lnTo>
                <a:lnTo>
                  <a:pt x="4098" y="569"/>
                </a:lnTo>
                <a:lnTo>
                  <a:pt x="4098" y="571"/>
                </a:lnTo>
                <a:lnTo>
                  <a:pt x="4099" y="571"/>
                </a:lnTo>
                <a:lnTo>
                  <a:pt x="4100" y="571"/>
                </a:lnTo>
                <a:lnTo>
                  <a:pt x="4100" y="569"/>
                </a:lnTo>
                <a:lnTo>
                  <a:pt x="4101" y="569"/>
                </a:lnTo>
                <a:lnTo>
                  <a:pt x="4101" y="571"/>
                </a:lnTo>
                <a:lnTo>
                  <a:pt x="4103" y="571"/>
                </a:lnTo>
                <a:lnTo>
                  <a:pt x="4104" y="571"/>
                </a:lnTo>
                <a:lnTo>
                  <a:pt x="4105" y="571"/>
                </a:lnTo>
                <a:lnTo>
                  <a:pt x="4106" y="571"/>
                </a:lnTo>
                <a:lnTo>
                  <a:pt x="4106" y="569"/>
                </a:lnTo>
                <a:lnTo>
                  <a:pt x="4106" y="568"/>
                </a:lnTo>
                <a:lnTo>
                  <a:pt x="4107" y="568"/>
                </a:lnTo>
                <a:lnTo>
                  <a:pt x="4107" y="567"/>
                </a:lnTo>
                <a:lnTo>
                  <a:pt x="4108" y="567"/>
                </a:lnTo>
                <a:lnTo>
                  <a:pt x="4108" y="566"/>
                </a:lnTo>
                <a:lnTo>
                  <a:pt x="4108" y="565"/>
                </a:lnTo>
                <a:lnTo>
                  <a:pt x="4109" y="565"/>
                </a:lnTo>
                <a:lnTo>
                  <a:pt x="4109" y="566"/>
                </a:lnTo>
                <a:lnTo>
                  <a:pt x="4111" y="567"/>
                </a:lnTo>
                <a:lnTo>
                  <a:pt x="4111" y="568"/>
                </a:lnTo>
                <a:lnTo>
                  <a:pt x="4112" y="568"/>
                </a:lnTo>
                <a:lnTo>
                  <a:pt x="4112" y="569"/>
                </a:lnTo>
                <a:lnTo>
                  <a:pt x="4113" y="571"/>
                </a:lnTo>
                <a:lnTo>
                  <a:pt x="4113" y="572"/>
                </a:lnTo>
                <a:lnTo>
                  <a:pt x="4114" y="572"/>
                </a:lnTo>
                <a:lnTo>
                  <a:pt x="4114" y="573"/>
                </a:lnTo>
                <a:lnTo>
                  <a:pt x="4115" y="573"/>
                </a:lnTo>
                <a:lnTo>
                  <a:pt x="4116" y="573"/>
                </a:lnTo>
                <a:lnTo>
                  <a:pt x="4115" y="574"/>
                </a:lnTo>
                <a:lnTo>
                  <a:pt x="4115" y="575"/>
                </a:lnTo>
                <a:lnTo>
                  <a:pt x="4115" y="576"/>
                </a:lnTo>
                <a:lnTo>
                  <a:pt x="4115" y="577"/>
                </a:lnTo>
                <a:lnTo>
                  <a:pt x="4116" y="579"/>
                </a:lnTo>
                <a:lnTo>
                  <a:pt x="4116" y="580"/>
                </a:lnTo>
                <a:lnTo>
                  <a:pt x="4117" y="580"/>
                </a:lnTo>
                <a:lnTo>
                  <a:pt x="4119" y="581"/>
                </a:lnTo>
                <a:lnTo>
                  <a:pt x="4120" y="581"/>
                </a:lnTo>
                <a:lnTo>
                  <a:pt x="4121" y="581"/>
                </a:lnTo>
                <a:lnTo>
                  <a:pt x="4122" y="581"/>
                </a:lnTo>
                <a:lnTo>
                  <a:pt x="4123" y="580"/>
                </a:lnTo>
                <a:lnTo>
                  <a:pt x="4124" y="579"/>
                </a:lnTo>
                <a:lnTo>
                  <a:pt x="4125" y="579"/>
                </a:lnTo>
                <a:lnTo>
                  <a:pt x="4126" y="579"/>
                </a:lnTo>
                <a:lnTo>
                  <a:pt x="4128" y="577"/>
                </a:lnTo>
                <a:lnTo>
                  <a:pt x="4129" y="576"/>
                </a:lnTo>
                <a:lnTo>
                  <a:pt x="4129" y="575"/>
                </a:lnTo>
                <a:lnTo>
                  <a:pt x="4131" y="573"/>
                </a:lnTo>
                <a:lnTo>
                  <a:pt x="4132" y="571"/>
                </a:lnTo>
                <a:lnTo>
                  <a:pt x="4132" y="569"/>
                </a:lnTo>
                <a:lnTo>
                  <a:pt x="4132" y="568"/>
                </a:lnTo>
                <a:lnTo>
                  <a:pt x="4132" y="567"/>
                </a:lnTo>
                <a:lnTo>
                  <a:pt x="4132" y="566"/>
                </a:lnTo>
                <a:lnTo>
                  <a:pt x="4131" y="566"/>
                </a:lnTo>
                <a:lnTo>
                  <a:pt x="4132" y="566"/>
                </a:lnTo>
                <a:lnTo>
                  <a:pt x="4132" y="565"/>
                </a:lnTo>
                <a:lnTo>
                  <a:pt x="4132" y="566"/>
                </a:lnTo>
                <a:lnTo>
                  <a:pt x="4133" y="566"/>
                </a:lnTo>
                <a:lnTo>
                  <a:pt x="4134" y="565"/>
                </a:lnTo>
                <a:lnTo>
                  <a:pt x="4134" y="564"/>
                </a:lnTo>
                <a:lnTo>
                  <a:pt x="4133" y="564"/>
                </a:lnTo>
                <a:lnTo>
                  <a:pt x="4133" y="563"/>
                </a:lnTo>
                <a:lnTo>
                  <a:pt x="4134" y="563"/>
                </a:lnTo>
                <a:lnTo>
                  <a:pt x="4136" y="563"/>
                </a:lnTo>
                <a:lnTo>
                  <a:pt x="4136" y="562"/>
                </a:lnTo>
                <a:lnTo>
                  <a:pt x="4136" y="560"/>
                </a:lnTo>
                <a:lnTo>
                  <a:pt x="4137" y="560"/>
                </a:lnTo>
                <a:lnTo>
                  <a:pt x="4137" y="559"/>
                </a:lnTo>
                <a:lnTo>
                  <a:pt x="4136" y="559"/>
                </a:lnTo>
                <a:lnTo>
                  <a:pt x="4136" y="558"/>
                </a:lnTo>
                <a:lnTo>
                  <a:pt x="4137" y="558"/>
                </a:lnTo>
                <a:lnTo>
                  <a:pt x="4137" y="557"/>
                </a:lnTo>
                <a:lnTo>
                  <a:pt x="4136" y="557"/>
                </a:lnTo>
                <a:lnTo>
                  <a:pt x="4137" y="557"/>
                </a:lnTo>
                <a:lnTo>
                  <a:pt x="4137" y="556"/>
                </a:lnTo>
                <a:lnTo>
                  <a:pt x="4137" y="555"/>
                </a:lnTo>
                <a:lnTo>
                  <a:pt x="4136" y="555"/>
                </a:lnTo>
                <a:lnTo>
                  <a:pt x="4137" y="555"/>
                </a:lnTo>
                <a:lnTo>
                  <a:pt x="4136" y="555"/>
                </a:lnTo>
                <a:lnTo>
                  <a:pt x="4136" y="554"/>
                </a:lnTo>
                <a:lnTo>
                  <a:pt x="4137" y="554"/>
                </a:lnTo>
                <a:lnTo>
                  <a:pt x="4137" y="552"/>
                </a:lnTo>
                <a:lnTo>
                  <a:pt x="4138" y="552"/>
                </a:lnTo>
                <a:lnTo>
                  <a:pt x="4138" y="551"/>
                </a:lnTo>
                <a:lnTo>
                  <a:pt x="4139" y="551"/>
                </a:lnTo>
                <a:lnTo>
                  <a:pt x="4139" y="550"/>
                </a:lnTo>
                <a:lnTo>
                  <a:pt x="4139" y="549"/>
                </a:lnTo>
                <a:lnTo>
                  <a:pt x="4139" y="548"/>
                </a:lnTo>
                <a:lnTo>
                  <a:pt x="4138" y="548"/>
                </a:lnTo>
                <a:lnTo>
                  <a:pt x="4138" y="547"/>
                </a:lnTo>
                <a:lnTo>
                  <a:pt x="4138" y="546"/>
                </a:lnTo>
                <a:lnTo>
                  <a:pt x="4138" y="544"/>
                </a:lnTo>
                <a:lnTo>
                  <a:pt x="4138" y="543"/>
                </a:lnTo>
                <a:lnTo>
                  <a:pt x="4139" y="543"/>
                </a:lnTo>
                <a:lnTo>
                  <a:pt x="4139" y="542"/>
                </a:lnTo>
                <a:lnTo>
                  <a:pt x="4139" y="541"/>
                </a:lnTo>
                <a:lnTo>
                  <a:pt x="4139" y="540"/>
                </a:lnTo>
                <a:lnTo>
                  <a:pt x="4139" y="539"/>
                </a:lnTo>
                <a:lnTo>
                  <a:pt x="4138" y="539"/>
                </a:lnTo>
                <a:lnTo>
                  <a:pt x="4138" y="538"/>
                </a:lnTo>
                <a:lnTo>
                  <a:pt x="4138" y="537"/>
                </a:lnTo>
                <a:lnTo>
                  <a:pt x="4137" y="537"/>
                </a:lnTo>
                <a:lnTo>
                  <a:pt x="4137" y="535"/>
                </a:lnTo>
                <a:lnTo>
                  <a:pt x="4138" y="535"/>
                </a:lnTo>
                <a:lnTo>
                  <a:pt x="4138" y="534"/>
                </a:lnTo>
                <a:lnTo>
                  <a:pt x="4138" y="533"/>
                </a:lnTo>
                <a:lnTo>
                  <a:pt x="4138" y="532"/>
                </a:lnTo>
                <a:lnTo>
                  <a:pt x="4139" y="532"/>
                </a:lnTo>
                <a:lnTo>
                  <a:pt x="4140" y="532"/>
                </a:lnTo>
                <a:lnTo>
                  <a:pt x="4140" y="531"/>
                </a:lnTo>
                <a:lnTo>
                  <a:pt x="4140" y="530"/>
                </a:lnTo>
                <a:lnTo>
                  <a:pt x="4140" y="529"/>
                </a:lnTo>
                <a:lnTo>
                  <a:pt x="4141" y="529"/>
                </a:lnTo>
                <a:lnTo>
                  <a:pt x="4141" y="527"/>
                </a:lnTo>
                <a:lnTo>
                  <a:pt x="4141" y="526"/>
                </a:lnTo>
                <a:lnTo>
                  <a:pt x="4141" y="525"/>
                </a:lnTo>
                <a:lnTo>
                  <a:pt x="4141" y="524"/>
                </a:lnTo>
                <a:lnTo>
                  <a:pt x="4142" y="524"/>
                </a:lnTo>
                <a:lnTo>
                  <a:pt x="4142" y="523"/>
                </a:lnTo>
                <a:lnTo>
                  <a:pt x="4143" y="523"/>
                </a:lnTo>
                <a:lnTo>
                  <a:pt x="4143" y="522"/>
                </a:lnTo>
                <a:lnTo>
                  <a:pt x="4143" y="521"/>
                </a:lnTo>
                <a:lnTo>
                  <a:pt x="4143" y="520"/>
                </a:lnTo>
                <a:lnTo>
                  <a:pt x="4143" y="518"/>
                </a:lnTo>
                <a:lnTo>
                  <a:pt x="4145" y="518"/>
                </a:lnTo>
                <a:lnTo>
                  <a:pt x="4143" y="518"/>
                </a:lnTo>
                <a:lnTo>
                  <a:pt x="4143" y="517"/>
                </a:lnTo>
                <a:lnTo>
                  <a:pt x="4143" y="516"/>
                </a:lnTo>
                <a:lnTo>
                  <a:pt x="4143" y="515"/>
                </a:lnTo>
                <a:lnTo>
                  <a:pt x="4143" y="514"/>
                </a:lnTo>
                <a:lnTo>
                  <a:pt x="4143" y="513"/>
                </a:lnTo>
                <a:lnTo>
                  <a:pt x="4145" y="513"/>
                </a:lnTo>
                <a:lnTo>
                  <a:pt x="4145" y="512"/>
                </a:lnTo>
                <a:lnTo>
                  <a:pt x="4145" y="510"/>
                </a:lnTo>
                <a:lnTo>
                  <a:pt x="4145" y="509"/>
                </a:lnTo>
                <a:lnTo>
                  <a:pt x="4145" y="508"/>
                </a:lnTo>
                <a:lnTo>
                  <a:pt x="4146" y="508"/>
                </a:lnTo>
                <a:lnTo>
                  <a:pt x="4146" y="507"/>
                </a:lnTo>
                <a:lnTo>
                  <a:pt x="4146" y="506"/>
                </a:lnTo>
                <a:lnTo>
                  <a:pt x="4147" y="506"/>
                </a:lnTo>
                <a:lnTo>
                  <a:pt x="4147" y="505"/>
                </a:lnTo>
                <a:lnTo>
                  <a:pt x="4147" y="504"/>
                </a:lnTo>
                <a:lnTo>
                  <a:pt x="4147" y="502"/>
                </a:lnTo>
                <a:lnTo>
                  <a:pt x="4147" y="501"/>
                </a:lnTo>
                <a:lnTo>
                  <a:pt x="4146" y="501"/>
                </a:lnTo>
                <a:lnTo>
                  <a:pt x="4146" y="500"/>
                </a:lnTo>
                <a:lnTo>
                  <a:pt x="4146" y="499"/>
                </a:lnTo>
                <a:lnTo>
                  <a:pt x="4146" y="498"/>
                </a:lnTo>
                <a:lnTo>
                  <a:pt x="4146" y="497"/>
                </a:lnTo>
                <a:lnTo>
                  <a:pt x="4147" y="496"/>
                </a:lnTo>
                <a:lnTo>
                  <a:pt x="4146" y="496"/>
                </a:lnTo>
                <a:lnTo>
                  <a:pt x="4147" y="496"/>
                </a:lnTo>
                <a:lnTo>
                  <a:pt x="4147" y="495"/>
                </a:lnTo>
                <a:lnTo>
                  <a:pt x="4146" y="495"/>
                </a:lnTo>
                <a:lnTo>
                  <a:pt x="4146" y="493"/>
                </a:lnTo>
                <a:lnTo>
                  <a:pt x="4146" y="492"/>
                </a:lnTo>
                <a:lnTo>
                  <a:pt x="4146" y="491"/>
                </a:lnTo>
                <a:lnTo>
                  <a:pt x="4146" y="490"/>
                </a:lnTo>
                <a:lnTo>
                  <a:pt x="4145" y="490"/>
                </a:lnTo>
                <a:lnTo>
                  <a:pt x="4145" y="489"/>
                </a:lnTo>
                <a:lnTo>
                  <a:pt x="4143" y="489"/>
                </a:lnTo>
                <a:lnTo>
                  <a:pt x="4143" y="488"/>
                </a:lnTo>
                <a:lnTo>
                  <a:pt x="4143" y="487"/>
                </a:lnTo>
                <a:lnTo>
                  <a:pt x="4143" y="485"/>
                </a:lnTo>
                <a:lnTo>
                  <a:pt x="4142" y="485"/>
                </a:lnTo>
                <a:lnTo>
                  <a:pt x="4142" y="484"/>
                </a:lnTo>
                <a:lnTo>
                  <a:pt x="4142" y="483"/>
                </a:lnTo>
                <a:lnTo>
                  <a:pt x="4143" y="483"/>
                </a:lnTo>
                <a:lnTo>
                  <a:pt x="4143" y="482"/>
                </a:lnTo>
                <a:lnTo>
                  <a:pt x="4142" y="482"/>
                </a:lnTo>
                <a:lnTo>
                  <a:pt x="4143" y="482"/>
                </a:lnTo>
                <a:lnTo>
                  <a:pt x="4142" y="482"/>
                </a:lnTo>
                <a:lnTo>
                  <a:pt x="4142" y="481"/>
                </a:lnTo>
                <a:lnTo>
                  <a:pt x="4142" y="480"/>
                </a:lnTo>
                <a:lnTo>
                  <a:pt x="4142" y="479"/>
                </a:lnTo>
                <a:lnTo>
                  <a:pt x="4142" y="477"/>
                </a:lnTo>
                <a:lnTo>
                  <a:pt x="4142" y="476"/>
                </a:lnTo>
                <a:lnTo>
                  <a:pt x="4143" y="476"/>
                </a:lnTo>
                <a:lnTo>
                  <a:pt x="4142" y="476"/>
                </a:lnTo>
                <a:lnTo>
                  <a:pt x="4143" y="476"/>
                </a:lnTo>
                <a:lnTo>
                  <a:pt x="4143" y="475"/>
                </a:lnTo>
                <a:lnTo>
                  <a:pt x="4143" y="474"/>
                </a:lnTo>
                <a:lnTo>
                  <a:pt x="4145" y="474"/>
                </a:lnTo>
                <a:lnTo>
                  <a:pt x="4145" y="473"/>
                </a:lnTo>
                <a:lnTo>
                  <a:pt x="4146" y="473"/>
                </a:lnTo>
                <a:lnTo>
                  <a:pt x="4145" y="473"/>
                </a:lnTo>
                <a:lnTo>
                  <a:pt x="4145" y="472"/>
                </a:lnTo>
                <a:lnTo>
                  <a:pt x="4146" y="472"/>
                </a:lnTo>
                <a:lnTo>
                  <a:pt x="4145" y="472"/>
                </a:lnTo>
                <a:lnTo>
                  <a:pt x="4145" y="471"/>
                </a:lnTo>
                <a:lnTo>
                  <a:pt x="4146" y="471"/>
                </a:lnTo>
                <a:lnTo>
                  <a:pt x="4146" y="470"/>
                </a:lnTo>
                <a:lnTo>
                  <a:pt x="4147" y="470"/>
                </a:lnTo>
                <a:lnTo>
                  <a:pt x="4147" y="468"/>
                </a:lnTo>
                <a:lnTo>
                  <a:pt x="4147" y="467"/>
                </a:lnTo>
                <a:lnTo>
                  <a:pt x="4148" y="467"/>
                </a:lnTo>
                <a:lnTo>
                  <a:pt x="4148" y="466"/>
                </a:lnTo>
                <a:lnTo>
                  <a:pt x="4149" y="466"/>
                </a:lnTo>
                <a:lnTo>
                  <a:pt x="4149" y="465"/>
                </a:lnTo>
                <a:lnTo>
                  <a:pt x="4150" y="465"/>
                </a:lnTo>
                <a:lnTo>
                  <a:pt x="4150" y="464"/>
                </a:lnTo>
                <a:lnTo>
                  <a:pt x="4150" y="463"/>
                </a:lnTo>
                <a:lnTo>
                  <a:pt x="4150" y="462"/>
                </a:lnTo>
                <a:lnTo>
                  <a:pt x="4149" y="462"/>
                </a:lnTo>
                <a:lnTo>
                  <a:pt x="4149" y="460"/>
                </a:lnTo>
                <a:lnTo>
                  <a:pt x="4149" y="459"/>
                </a:lnTo>
                <a:lnTo>
                  <a:pt x="4148" y="459"/>
                </a:lnTo>
                <a:lnTo>
                  <a:pt x="4148" y="458"/>
                </a:lnTo>
                <a:lnTo>
                  <a:pt x="4148" y="457"/>
                </a:lnTo>
                <a:lnTo>
                  <a:pt x="4147" y="457"/>
                </a:lnTo>
                <a:lnTo>
                  <a:pt x="4147" y="456"/>
                </a:lnTo>
                <a:lnTo>
                  <a:pt x="4147" y="455"/>
                </a:lnTo>
                <a:lnTo>
                  <a:pt x="4146" y="455"/>
                </a:lnTo>
                <a:lnTo>
                  <a:pt x="4146" y="454"/>
                </a:lnTo>
                <a:lnTo>
                  <a:pt x="4146" y="452"/>
                </a:lnTo>
                <a:lnTo>
                  <a:pt x="4146" y="451"/>
                </a:lnTo>
                <a:lnTo>
                  <a:pt x="4146" y="450"/>
                </a:lnTo>
                <a:lnTo>
                  <a:pt x="4145" y="450"/>
                </a:lnTo>
                <a:lnTo>
                  <a:pt x="4145" y="449"/>
                </a:lnTo>
                <a:lnTo>
                  <a:pt x="4145" y="448"/>
                </a:lnTo>
                <a:lnTo>
                  <a:pt x="4143" y="448"/>
                </a:lnTo>
                <a:lnTo>
                  <a:pt x="4145" y="448"/>
                </a:lnTo>
                <a:lnTo>
                  <a:pt x="4145" y="447"/>
                </a:lnTo>
                <a:lnTo>
                  <a:pt x="4146" y="447"/>
                </a:lnTo>
                <a:lnTo>
                  <a:pt x="4146" y="446"/>
                </a:lnTo>
                <a:lnTo>
                  <a:pt x="4147" y="446"/>
                </a:lnTo>
                <a:lnTo>
                  <a:pt x="4148" y="446"/>
                </a:lnTo>
                <a:lnTo>
                  <a:pt x="4148" y="445"/>
                </a:lnTo>
                <a:lnTo>
                  <a:pt x="4148" y="443"/>
                </a:lnTo>
                <a:lnTo>
                  <a:pt x="4148" y="442"/>
                </a:lnTo>
                <a:lnTo>
                  <a:pt x="4148" y="441"/>
                </a:lnTo>
                <a:lnTo>
                  <a:pt x="4148" y="440"/>
                </a:lnTo>
                <a:lnTo>
                  <a:pt x="4147" y="439"/>
                </a:lnTo>
                <a:lnTo>
                  <a:pt x="4147" y="438"/>
                </a:lnTo>
                <a:lnTo>
                  <a:pt x="4147" y="437"/>
                </a:lnTo>
                <a:lnTo>
                  <a:pt x="4147" y="435"/>
                </a:lnTo>
                <a:lnTo>
                  <a:pt x="4146" y="434"/>
                </a:lnTo>
                <a:lnTo>
                  <a:pt x="4146" y="433"/>
                </a:lnTo>
                <a:lnTo>
                  <a:pt x="4145" y="433"/>
                </a:lnTo>
                <a:lnTo>
                  <a:pt x="4145" y="432"/>
                </a:lnTo>
                <a:lnTo>
                  <a:pt x="4146" y="432"/>
                </a:lnTo>
                <a:lnTo>
                  <a:pt x="4146" y="431"/>
                </a:lnTo>
                <a:lnTo>
                  <a:pt x="4147" y="431"/>
                </a:lnTo>
                <a:lnTo>
                  <a:pt x="4147" y="430"/>
                </a:lnTo>
                <a:lnTo>
                  <a:pt x="4147" y="429"/>
                </a:lnTo>
                <a:lnTo>
                  <a:pt x="4148" y="429"/>
                </a:lnTo>
                <a:lnTo>
                  <a:pt x="4148" y="428"/>
                </a:lnTo>
                <a:lnTo>
                  <a:pt x="4149" y="428"/>
                </a:lnTo>
                <a:lnTo>
                  <a:pt x="4150" y="428"/>
                </a:lnTo>
                <a:lnTo>
                  <a:pt x="4151" y="428"/>
                </a:lnTo>
                <a:lnTo>
                  <a:pt x="4153" y="426"/>
                </a:lnTo>
                <a:lnTo>
                  <a:pt x="4154" y="426"/>
                </a:lnTo>
                <a:lnTo>
                  <a:pt x="4154" y="428"/>
                </a:lnTo>
                <a:lnTo>
                  <a:pt x="4154" y="426"/>
                </a:lnTo>
                <a:lnTo>
                  <a:pt x="4154" y="425"/>
                </a:lnTo>
                <a:lnTo>
                  <a:pt x="4155" y="425"/>
                </a:lnTo>
                <a:lnTo>
                  <a:pt x="4156" y="425"/>
                </a:lnTo>
                <a:lnTo>
                  <a:pt x="4156" y="424"/>
                </a:lnTo>
                <a:lnTo>
                  <a:pt x="4157" y="424"/>
                </a:lnTo>
                <a:lnTo>
                  <a:pt x="4157" y="423"/>
                </a:lnTo>
                <a:lnTo>
                  <a:pt x="4158" y="423"/>
                </a:lnTo>
                <a:lnTo>
                  <a:pt x="4158" y="422"/>
                </a:lnTo>
                <a:lnTo>
                  <a:pt x="4159" y="422"/>
                </a:lnTo>
                <a:lnTo>
                  <a:pt x="4159" y="421"/>
                </a:lnTo>
                <a:lnTo>
                  <a:pt x="4160" y="421"/>
                </a:lnTo>
                <a:lnTo>
                  <a:pt x="4160" y="420"/>
                </a:lnTo>
                <a:lnTo>
                  <a:pt x="4162" y="420"/>
                </a:lnTo>
                <a:lnTo>
                  <a:pt x="4162" y="418"/>
                </a:lnTo>
                <a:lnTo>
                  <a:pt x="4163" y="418"/>
                </a:lnTo>
                <a:lnTo>
                  <a:pt x="4163" y="417"/>
                </a:lnTo>
                <a:lnTo>
                  <a:pt x="4163" y="416"/>
                </a:lnTo>
                <a:lnTo>
                  <a:pt x="4164" y="416"/>
                </a:lnTo>
                <a:lnTo>
                  <a:pt x="4164" y="415"/>
                </a:lnTo>
                <a:lnTo>
                  <a:pt x="4164" y="414"/>
                </a:lnTo>
                <a:lnTo>
                  <a:pt x="4165" y="414"/>
                </a:lnTo>
                <a:lnTo>
                  <a:pt x="4165" y="413"/>
                </a:lnTo>
                <a:lnTo>
                  <a:pt x="4166" y="413"/>
                </a:lnTo>
                <a:lnTo>
                  <a:pt x="4167" y="412"/>
                </a:lnTo>
                <a:lnTo>
                  <a:pt x="4167" y="410"/>
                </a:lnTo>
                <a:lnTo>
                  <a:pt x="4168" y="410"/>
                </a:lnTo>
                <a:lnTo>
                  <a:pt x="4168" y="409"/>
                </a:lnTo>
                <a:lnTo>
                  <a:pt x="4170" y="409"/>
                </a:lnTo>
                <a:lnTo>
                  <a:pt x="4171" y="409"/>
                </a:lnTo>
                <a:lnTo>
                  <a:pt x="4172" y="409"/>
                </a:lnTo>
                <a:lnTo>
                  <a:pt x="4173" y="409"/>
                </a:lnTo>
                <a:lnTo>
                  <a:pt x="4174" y="409"/>
                </a:lnTo>
                <a:lnTo>
                  <a:pt x="4174" y="410"/>
                </a:lnTo>
                <a:lnTo>
                  <a:pt x="4175" y="410"/>
                </a:lnTo>
                <a:lnTo>
                  <a:pt x="4176" y="410"/>
                </a:lnTo>
                <a:lnTo>
                  <a:pt x="4178" y="410"/>
                </a:lnTo>
                <a:lnTo>
                  <a:pt x="4179" y="410"/>
                </a:lnTo>
                <a:lnTo>
                  <a:pt x="4179" y="412"/>
                </a:lnTo>
                <a:lnTo>
                  <a:pt x="4179" y="413"/>
                </a:lnTo>
                <a:lnTo>
                  <a:pt x="4180" y="413"/>
                </a:lnTo>
                <a:lnTo>
                  <a:pt x="4179" y="413"/>
                </a:lnTo>
                <a:lnTo>
                  <a:pt x="4179" y="414"/>
                </a:lnTo>
                <a:lnTo>
                  <a:pt x="4179" y="415"/>
                </a:lnTo>
                <a:lnTo>
                  <a:pt x="4178" y="415"/>
                </a:lnTo>
                <a:lnTo>
                  <a:pt x="4178" y="414"/>
                </a:lnTo>
                <a:lnTo>
                  <a:pt x="4178" y="415"/>
                </a:lnTo>
                <a:lnTo>
                  <a:pt x="4178" y="414"/>
                </a:lnTo>
                <a:lnTo>
                  <a:pt x="4178" y="415"/>
                </a:lnTo>
                <a:lnTo>
                  <a:pt x="4176" y="415"/>
                </a:lnTo>
                <a:lnTo>
                  <a:pt x="4175" y="415"/>
                </a:lnTo>
                <a:lnTo>
                  <a:pt x="4175" y="416"/>
                </a:lnTo>
                <a:lnTo>
                  <a:pt x="4175" y="417"/>
                </a:lnTo>
                <a:lnTo>
                  <a:pt x="4175" y="418"/>
                </a:lnTo>
                <a:lnTo>
                  <a:pt x="4175" y="420"/>
                </a:lnTo>
                <a:lnTo>
                  <a:pt x="4176" y="420"/>
                </a:lnTo>
                <a:lnTo>
                  <a:pt x="4178" y="420"/>
                </a:lnTo>
                <a:lnTo>
                  <a:pt x="4176" y="421"/>
                </a:lnTo>
                <a:lnTo>
                  <a:pt x="4178" y="421"/>
                </a:lnTo>
                <a:lnTo>
                  <a:pt x="4178" y="420"/>
                </a:lnTo>
                <a:lnTo>
                  <a:pt x="4176" y="420"/>
                </a:lnTo>
                <a:lnTo>
                  <a:pt x="4176" y="418"/>
                </a:lnTo>
                <a:lnTo>
                  <a:pt x="4176" y="417"/>
                </a:lnTo>
                <a:lnTo>
                  <a:pt x="4178" y="417"/>
                </a:lnTo>
                <a:lnTo>
                  <a:pt x="4178" y="416"/>
                </a:lnTo>
                <a:lnTo>
                  <a:pt x="4178" y="417"/>
                </a:lnTo>
                <a:lnTo>
                  <a:pt x="4179" y="417"/>
                </a:lnTo>
                <a:lnTo>
                  <a:pt x="4179" y="416"/>
                </a:lnTo>
                <a:lnTo>
                  <a:pt x="4180" y="416"/>
                </a:lnTo>
                <a:lnTo>
                  <a:pt x="4181" y="416"/>
                </a:lnTo>
                <a:lnTo>
                  <a:pt x="4181" y="417"/>
                </a:lnTo>
                <a:lnTo>
                  <a:pt x="4182" y="417"/>
                </a:lnTo>
                <a:lnTo>
                  <a:pt x="4183" y="417"/>
                </a:lnTo>
                <a:lnTo>
                  <a:pt x="4184" y="417"/>
                </a:lnTo>
                <a:lnTo>
                  <a:pt x="4184" y="418"/>
                </a:lnTo>
                <a:lnTo>
                  <a:pt x="4185" y="418"/>
                </a:lnTo>
                <a:lnTo>
                  <a:pt x="4185" y="420"/>
                </a:lnTo>
                <a:lnTo>
                  <a:pt x="4187" y="420"/>
                </a:lnTo>
                <a:lnTo>
                  <a:pt x="4187" y="421"/>
                </a:lnTo>
                <a:lnTo>
                  <a:pt x="4187" y="422"/>
                </a:lnTo>
                <a:lnTo>
                  <a:pt x="4187" y="423"/>
                </a:lnTo>
                <a:lnTo>
                  <a:pt x="4188" y="423"/>
                </a:lnTo>
                <a:lnTo>
                  <a:pt x="4188" y="424"/>
                </a:lnTo>
                <a:lnTo>
                  <a:pt x="4187" y="424"/>
                </a:lnTo>
                <a:lnTo>
                  <a:pt x="4188" y="424"/>
                </a:lnTo>
                <a:lnTo>
                  <a:pt x="4188" y="425"/>
                </a:lnTo>
                <a:lnTo>
                  <a:pt x="4187" y="425"/>
                </a:lnTo>
                <a:lnTo>
                  <a:pt x="4187" y="426"/>
                </a:lnTo>
                <a:lnTo>
                  <a:pt x="4187" y="428"/>
                </a:lnTo>
                <a:lnTo>
                  <a:pt x="4188" y="428"/>
                </a:lnTo>
                <a:lnTo>
                  <a:pt x="4187" y="428"/>
                </a:lnTo>
                <a:lnTo>
                  <a:pt x="4187" y="429"/>
                </a:lnTo>
                <a:lnTo>
                  <a:pt x="4188" y="429"/>
                </a:lnTo>
                <a:lnTo>
                  <a:pt x="4188" y="430"/>
                </a:lnTo>
                <a:lnTo>
                  <a:pt x="4188" y="431"/>
                </a:lnTo>
                <a:lnTo>
                  <a:pt x="4188" y="432"/>
                </a:lnTo>
                <a:lnTo>
                  <a:pt x="4187" y="432"/>
                </a:lnTo>
                <a:lnTo>
                  <a:pt x="4187" y="433"/>
                </a:lnTo>
                <a:lnTo>
                  <a:pt x="4185" y="433"/>
                </a:lnTo>
                <a:lnTo>
                  <a:pt x="4185" y="434"/>
                </a:lnTo>
                <a:lnTo>
                  <a:pt x="4185" y="435"/>
                </a:lnTo>
                <a:lnTo>
                  <a:pt x="4187" y="435"/>
                </a:lnTo>
                <a:lnTo>
                  <a:pt x="4187" y="434"/>
                </a:lnTo>
                <a:lnTo>
                  <a:pt x="4188" y="434"/>
                </a:lnTo>
                <a:lnTo>
                  <a:pt x="4188" y="433"/>
                </a:lnTo>
                <a:lnTo>
                  <a:pt x="4189" y="433"/>
                </a:lnTo>
                <a:lnTo>
                  <a:pt x="4190" y="433"/>
                </a:lnTo>
                <a:lnTo>
                  <a:pt x="4190" y="432"/>
                </a:lnTo>
                <a:lnTo>
                  <a:pt x="4191" y="432"/>
                </a:lnTo>
                <a:lnTo>
                  <a:pt x="4191" y="433"/>
                </a:lnTo>
                <a:lnTo>
                  <a:pt x="4192" y="433"/>
                </a:lnTo>
                <a:lnTo>
                  <a:pt x="4192" y="434"/>
                </a:lnTo>
                <a:lnTo>
                  <a:pt x="4192" y="435"/>
                </a:lnTo>
                <a:lnTo>
                  <a:pt x="4192" y="434"/>
                </a:lnTo>
                <a:lnTo>
                  <a:pt x="4192" y="435"/>
                </a:lnTo>
                <a:lnTo>
                  <a:pt x="4193" y="435"/>
                </a:lnTo>
                <a:lnTo>
                  <a:pt x="4193" y="434"/>
                </a:lnTo>
                <a:lnTo>
                  <a:pt x="4193" y="433"/>
                </a:lnTo>
                <a:lnTo>
                  <a:pt x="4193" y="432"/>
                </a:lnTo>
                <a:lnTo>
                  <a:pt x="4193" y="431"/>
                </a:lnTo>
                <a:lnTo>
                  <a:pt x="4195" y="431"/>
                </a:lnTo>
                <a:lnTo>
                  <a:pt x="4195" y="430"/>
                </a:lnTo>
                <a:lnTo>
                  <a:pt x="4196" y="431"/>
                </a:lnTo>
                <a:lnTo>
                  <a:pt x="4197" y="431"/>
                </a:lnTo>
                <a:lnTo>
                  <a:pt x="4197" y="432"/>
                </a:lnTo>
                <a:lnTo>
                  <a:pt x="4198" y="432"/>
                </a:lnTo>
                <a:lnTo>
                  <a:pt x="4198" y="433"/>
                </a:lnTo>
                <a:lnTo>
                  <a:pt x="4199" y="433"/>
                </a:lnTo>
                <a:lnTo>
                  <a:pt x="4199" y="434"/>
                </a:lnTo>
                <a:lnTo>
                  <a:pt x="4199" y="433"/>
                </a:lnTo>
                <a:lnTo>
                  <a:pt x="4199" y="434"/>
                </a:lnTo>
                <a:lnTo>
                  <a:pt x="4200" y="434"/>
                </a:lnTo>
                <a:lnTo>
                  <a:pt x="4199" y="434"/>
                </a:lnTo>
                <a:lnTo>
                  <a:pt x="4199" y="435"/>
                </a:lnTo>
                <a:lnTo>
                  <a:pt x="4199" y="437"/>
                </a:lnTo>
                <a:lnTo>
                  <a:pt x="4199" y="438"/>
                </a:lnTo>
                <a:lnTo>
                  <a:pt x="4199" y="437"/>
                </a:lnTo>
                <a:lnTo>
                  <a:pt x="4200" y="438"/>
                </a:lnTo>
                <a:lnTo>
                  <a:pt x="4200" y="437"/>
                </a:lnTo>
                <a:lnTo>
                  <a:pt x="4199" y="437"/>
                </a:lnTo>
                <a:lnTo>
                  <a:pt x="4200" y="435"/>
                </a:lnTo>
                <a:lnTo>
                  <a:pt x="4201" y="435"/>
                </a:lnTo>
                <a:lnTo>
                  <a:pt x="4201" y="437"/>
                </a:lnTo>
                <a:lnTo>
                  <a:pt x="4202" y="437"/>
                </a:lnTo>
                <a:lnTo>
                  <a:pt x="4202" y="438"/>
                </a:lnTo>
                <a:lnTo>
                  <a:pt x="4202" y="437"/>
                </a:lnTo>
                <a:lnTo>
                  <a:pt x="4204" y="437"/>
                </a:lnTo>
                <a:lnTo>
                  <a:pt x="4204" y="438"/>
                </a:lnTo>
                <a:lnTo>
                  <a:pt x="4205" y="438"/>
                </a:lnTo>
                <a:lnTo>
                  <a:pt x="4206" y="438"/>
                </a:lnTo>
                <a:lnTo>
                  <a:pt x="4206" y="439"/>
                </a:lnTo>
                <a:lnTo>
                  <a:pt x="4206" y="440"/>
                </a:lnTo>
                <a:lnTo>
                  <a:pt x="4206" y="441"/>
                </a:lnTo>
                <a:lnTo>
                  <a:pt x="4206" y="442"/>
                </a:lnTo>
                <a:lnTo>
                  <a:pt x="4206" y="443"/>
                </a:lnTo>
                <a:lnTo>
                  <a:pt x="4207" y="443"/>
                </a:lnTo>
                <a:lnTo>
                  <a:pt x="4207" y="445"/>
                </a:lnTo>
                <a:lnTo>
                  <a:pt x="4207" y="446"/>
                </a:lnTo>
                <a:lnTo>
                  <a:pt x="4208" y="446"/>
                </a:lnTo>
                <a:lnTo>
                  <a:pt x="4207" y="446"/>
                </a:lnTo>
                <a:lnTo>
                  <a:pt x="4207" y="445"/>
                </a:lnTo>
                <a:lnTo>
                  <a:pt x="4207" y="443"/>
                </a:lnTo>
                <a:lnTo>
                  <a:pt x="4207" y="442"/>
                </a:lnTo>
                <a:lnTo>
                  <a:pt x="4207" y="441"/>
                </a:lnTo>
                <a:lnTo>
                  <a:pt x="4207" y="440"/>
                </a:lnTo>
                <a:lnTo>
                  <a:pt x="4208" y="440"/>
                </a:lnTo>
                <a:lnTo>
                  <a:pt x="4207" y="440"/>
                </a:lnTo>
                <a:lnTo>
                  <a:pt x="4207" y="439"/>
                </a:lnTo>
                <a:lnTo>
                  <a:pt x="4207" y="438"/>
                </a:lnTo>
                <a:lnTo>
                  <a:pt x="4207" y="437"/>
                </a:lnTo>
                <a:lnTo>
                  <a:pt x="4206" y="437"/>
                </a:lnTo>
                <a:lnTo>
                  <a:pt x="4206" y="435"/>
                </a:lnTo>
                <a:lnTo>
                  <a:pt x="4205" y="435"/>
                </a:lnTo>
                <a:lnTo>
                  <a:pt x="4205" y="434"/>
                </a:lnTo>
                <a:lnTo>
                  <a:pt x="4205" y="433"/>
                </a:lnTo>
                <a:lnTo>
                  <a:pt x="4206" y="433"/>
                </a:lnTo>
                <a:lnTo>
                  <a:pt x="4206" y="434"/>
                </a:lnTo>
                <a:lnTo>
                  <a:pt x="4206" y="433"/>
                </a:lnTo>
                <a:lnTo>
                  <a:pt x="4207" y="433"/>
                </a:lnTo>
                <a:lnTo>
                  <a:pt x="4207" y="432"/>
                </a:lnTo>
                <a:lnTo>
                  <a:pt x="4207" y="433"/>
                </a:lnTo>
                <a:lnTo>
                  <a:pt x="4207" y="432"/>
                </a:lnTo>
                <a:lnTo>
                  <a:pt x="4208" y="432"/>
                </a:lnTo>
                <a:lnTo>
                  <a:pt x="4208" y="431"/>
                </a:lnTo>
                <a:lnTo>
                  <a:pt x="4209" y="431"/>
                </a:lnTo>
                <a:lnTo>
                  <a:pt x="4209" y="430"/>
                </a:lnTo>
                <a:lnTo>
                  <a:pt x="4210" y="430"/>
                </a:lnTo>
                <a:lnTo>
                  <a:pt x="4210" y="429"/>
                </a:lnTo>
                <a:lnTo>
                  <a:pt x="4210" y="430"/>
                </a:lnTo>
                <a:lnTo>
                  <a:pt x="4212" y="429"/>
                </a:lnTo>
                <a:lnTo>
                  <a:pt x="4212" y="430"/>
                </a:lnTo>
                <a:lnTo>
                  <a:pt x="4213" y="430"/>
                </a:lnTo>
                <a:lnTo>
                  <a:pt x="4212" y="431"/>
                </a:lnTo>
                <a:lnTo>
                  <a:pt x="4213" y="431"/>
                </a:lnTo>
                <a:lnTo>
                  <a:pt x="4213" y="430"/>
                </a:lnTo>
                <a:lnTo>
                  <a:pt x="4212" y="430"/>
                </a:lnTo>
                <a:lnTo>
                  <a:pt x="4212" y="429"/>
                </a:lnTo>
                <a:lnTo>
                  <a:pt x="4212" y="428"/>
                </a:lnTo>
                <a:lnTo>
                  <a:pt x="4210" y="428"/>
                </a:lnTo>
                <a:lnTo>
                  <a:pt x="4210" y="426"/>
                </a:lnTo>
                <a:lnTo>
                  <a:pt x="4210" y="428"/>
                </a:lnTo>
                <a:lnTo>
                  <a:pt x="4209" y="428"/>
                </a:lnTo>
                <a:lnTo>
                  <a:pt x="4209" y="429"/>
                </a:lnTo>
                <a:lnTo>
                  <a:pt x="4208" y="429"/>
                </a:lnTo>
                <a:lnTo>
                  <a:pt x="4207" y="429"/>
                </a:lnTo>
                <a:lnTo>
                  <a:pt x="4207" y="430"/>
                </a:lnTo>
                <a:lnTo>
                  <a:pt x="4207" y="429"/>
                </a:lnTo>
                <a:lnTo>
                  <a:pt x="4206" y="429"/>
                </a:lnTo>
                <a:lnTo>
                  <a:pt x="4206" y="430"/>
                </a:lnTo>
                <a:lnTo>
                  <a:pt x="4206" y="431"/>
                </a:lnTo>
                <a:lnTo>
                  <a:pt x="4206" y="432"/>
                </a:lnTo>
                <a:lnTo>
                  <a:pt x="4205" y="432"/>
                </a:lnTo>
                <a:lnTo>
                  <a:pt x="4204" y="432"/>
                </a:lnTo>
                <a:lnTo>
                  <a:pt x="4204" y="433"/>
                </a:lnTo>
                <a:lnTo>
                  <a:pt x="4202" y="433"/>
                </a:lnTo>
                <a:lnTo>
                  <a:pt x="4202" y="434"/>
                </a:lnTo>
                <a:lnTo>
                  <a:pt x="4202" y="433"/>
                </a:lnTo>
                <a:lnTo>
                  <a:pt x="4201" y="433"/>
                </a:lnTo>
                <a:lnTo>
                  <a:pt x="4201" y="432"/>
                </a:lnTo>
                <a:lnTo>
                  <a:pt x="4200" y="432"/>
                </a:lnTo>
                <a:lnTo>
                  <a:pt x="4200" y="431"/>
                </a:lnTo>
                <a:lnTo>
                  <a:pt x="4199" y="431"/>
                </a:lnTo>
                <a:lnTo>
                  <a:pt x="4199" y="430"/>
                </a:lnTo>
                <a:lnTo>
                  <a:pt x="4198" y="430"/>
                </a:lnTo>
                <a:lnTo>
                  <a:pt x="4198" y="429"/>
                </a:lnTo>
                <a:lnTo>
                  <a:pt x="4197" y="429"/>
                </a:lnTo>
                <a:lnTo>
                  <a:pt x="4197" y="428"/>
                </a:lnTo>
                <a:lnTo>
                  <a:pt x="4196" y="428"/>
                </a:lnTo>
                <a:lnTo>
                  <a:pt x="4195" y="428"/>
                </a:lnTo>
                <a:lnTo>
                  <a:pt x="4193" y="428"/>
                </a:lnTo>
                <a:lnTo>
                  <a:pt x="4192" y="428"/>
                </a:lnTo>
                <a:lnTo>
                  <a:pt x="4192" y="429"/>
                </a:lnTo>
                <a:lnTo>
                  <a:pt x="4191" y="429"/>
                </a:lnTo>
                <a:lnTo>
                  <a:pt x="4191" y="428"/>
                </a:lnTo>
                <a:lnTo>
                  <a:pt x="4191" y="426"/>
                </a:lnTo>
                <a:lnTo>
                  <a:pt x="4190" y="426"/>
                </a:lnTo>
                <a:lnTo>
                  <a:pt x="4191" y="425"/>
                </a:lnTo>
                <a:lnTo>
                  <a:pt x="4190" y="425"/>
                </a:lnTo>
                <a:lnTo>
                  <a:pt x="4191" y="425"/>
                </a:lnTo>
                <a:lnTo>
                  <a:pt x="4191" y="424"/>
                </a:lnTo>
                <a:lnTo>
                  <a:pt x="4191" y="423"/>
                </a:lnTo>
                <a:lnTo>
                  <a:pt x="4191" y="422"/>
                </a:lnTo>
                <a:lnTo>
                  <a:pt x="4191" y="421"/>
                </a:lnTo>
                <a:lnTo>
                  <a:pt x="4192" y="421"/>
                </a:lnTo>
                <a:lnTo>
                  <a:pt x="4192" y="420"/>
                </a:lnTo>
                <a:lnTo>
                  <a:pt x="4191" y="420"/>
                </a:lnTo>
                <a:lnTo>
                  <a:pt x="4191" y="418"/>
                </a:lnTo>
                <a:lnTo>
                  <a:pt x="4191" y="417"/>
                </a:lnTo>
                <a:lnTo>
                  <a:pt x="4190" y="417"/>
                </a:lnTo>
                <a:lnTo>
                  <a:pt x="4190" y="416"/>
                </a:lnTo>
                <a:lnTo>
                  <a:pt x="4189" y="416"/>
                </a:lnTo>
                <a:lnTo>
                  <a:pt x="4188" y="416"/>
                </a:lnTo>
                <a:lnTo>
                  <a:pt x="4188" y="415"/>
                </a:lnTo>
                <a:lnTo>
                  <a:pt x="4188" y="414"/>
                </a:lnTo>
                <a:lnTo>
                  <a:pt x="4187" y="414"/>
                </a:lnTo>
                <a:lnTo>
                  <a:pt x="4187" y="413"/>
                </a:lnTo>
                <a:lnTo>
                  <a:pt x="4185" y="413"/>
                </a:lnTo>
                <a:lnTo>
                  <a:pt x="4185" y="414"/>
                </a:lnTo>
                <a:lnTo>
                  <a:pt x="4184" y="414"/>
                </a:lnTo>
                <a:lnTo>
                  <a:pt x="4184" y="413"/>
                </a:lnTo>
                <a:lnTo>
                  <a:pt x="4183" y="413"/>
                </a:lnTo>
                <a:lnTo>
                  <a:pt x="4183" y="412"/>
                </a:lnTo>
                <a:lnTo>
                  <a:pt x="4183" y="410"/>
                </a:lnTo>
                <a:lnTo>
                  <a:pt x="4183" y="409"/>
                </a:lnTo>
                <a:lnTo>
                  <a:pt x="4183" y="408"/>
                </a:lnTo>
                <a:lnTo>
                  <a:pt x="4183" y="407"/>
                </a:lnTo>
                <a:lnTo>
                  <a:pt x="4183" y="406"/>
                </a:lnTo>
                <a:lnTo>
                  <a:pt x="4184" y="406"/>
                </a:lnTo>
                <a:lnTo>
                  <a:pt x="4184" y="405"/>
                </a:lnTo>
                <a:lnTo>
                  <a:pt x="4185" y="405"/>
                </a:lnTo>
                <a:lnTo>
                  <a:pt x="4185" y="406"/>
                </a:lnTo>
                <a:lnTo>
                  <a:pt x="4185" y="405"/>
                </a:lnTo>
                <a:lnTo>
                  <a:pt x="4187" y="405"/>
                </a:lnTo>
                <a:lnTo>
                  <a:pt x="4187" y="404"/>
                </a:lnTo>
                <a:lnTo>
                  <a:pt x="4188" y="404"/>
                </a:lnTo>
                <a:lnTo>
                  <a:pt x="4189" y="404"/>
                </a:lnTo>
                <a:lnTo>
                  <a:pt x="4190" y="404"/>
                </a:lnTo>
                <a:lnTo>
                  <a:pt x="4190" y="403"/>
                </a:lnTo>
                <a:lnTo>
                  <a:pt x="4191" y="403"/>
                </a:lnTo>
                <a:lnTo>
                  <a:pt x="4192" y="403"/>
                </a:lnTo>
                <a:lnTo>
                  <a:pt x="4192" y="404"/>
                </a:lnTo>
                <a:lnTo>
                  <a:pt x="4193" y="404"/>
                </a:lnTo>
                <a:lnTo>
                  <a:pt x="4193" y="405"/>
                </a:lnTo>
                <a:lnTo>
                  <a:pt x="4195" y="405"/>
                </a:lnTo>
                <a:lnTo>
                  <a:pt x="4196" y="405"/>
                </a:lnTo>
                <a:lnTo>
                  <a:pt x="4196" y="406"/>
                </a:lnTo>
                <a:lnTo>
                  <a:pt x="4197" y="407"/>
                </a:lnTo>
                <a:lnTo>
                  <a:pt x="4197" y="408"/>
                </a:lnTo>
                <a:lnTo>
                  <a:pt x="4198" y="408"/>
                </a:lnTo>
                <a:lnTo>
                  <a:pt x="4199" y="408"/>
                </a:lnTo>
                <a:lnTo>
                  <a:pt x="4200" y="408"/>
                </a:lnTo>
                <a:lnTo>
                  <a:pt x="4200" y="409"/>
                </a:lnTo>
                <a:lnTo>
                  <a:pt x="4200" y="408"/>
                </a:lnTo>
                <a:lnTo>
                  <a:pt x="4200" y="409"/>
                </a:lnTo>
                <a:lnTo>
                  <a:pt x="4201" y="409"/>
                </a:lnTo>
                <a:lnTo>
                  <a:pt x="4202" y="409"/>
                </a:lnTo>
                <a:lnTo>
                  <a:pt x="4204" y="409"/>
                </a:lnTo>
                <a:lnTo>
                  <a:pt x="4204" y="410"/>
                </a:lnTo>
                <a:lnTo>
                  <a:pt x="4204" y="409"/>
                </a:lnTo>
                <a:lnTo>
                  <a:pt x="4204" y="410"/>
                </a:lnTo>
                <a:lnTo>
                  <a:pt x="4205" y="410"/>
                </a:lnTo>
                <a:lnTo>
                  <a:pt x="4206" y="410"/>
                </a:lnTo>
                <a:lnTo>
                  <a:pt x="4207" y="410"/>
                </a:lnTo>
                <a:lnTo>
                  <a:pt x="4207" y="412"/>
                </a:lnTo>
                <a:lnTo>
                  <a:pt x="4207" y="413"/>
                </a:lnTo>
                <a:lnTo>
                  <a:pt x="4208" y="413"/>
                </a:lnTo>
                <a:lnTo>
                  <a:pt x="4208" y="412"/>
                </a:lnTo>
                <a:lnTo>
                  <a:pt x="4209" y="412"/>
                </a:lnTo>
                <a:lnTo>
                  <a:pt x="4209" y="410"/>
                </a:lnTo>
                <a:lnTo>
                  <a:pt x="4209" y="409"/>
                </a:lnTo>
                <a:lnTo>
                  <a:pt x="4210" y="409"/>
                </a:lnTo>
                <a:lnTo>
                  <a:pt x="4209" y="409"/>
                </a:lnTo>
                <a:lnTo>
                  <a:pt x="4210" y="409"/>
                </a:lnTo>
                <a:lnTo>
                  <a:pt x="4210" y="408"/>
                </a:lnTo>
                <a:lnTo>
                  <a:pt x="4212" y="409"/>
                </a:lnTo>
                <a:lnTo>
                  <a:pt x="4213" y="409"/>
                </a:lnTo>
                <a:lnTo>
                  <a:pt x="4213" y="408"/>
                </a:lnTo>
                <a:lnTo>
                  <a:pt x="4214" y="408"/>
                </a:lnTo>
                <a:lnTo>
                  <a:pt x="4214" y="409"/>
                </a:lnTo>
                <a:lnTo>
                  <a:pt x="4215" y="409"/>
                </a:lnTo>
                <a:lnTo>
                  <a:pt x="4215" y="410"/>
                </a:lnTo>
                <a:lnTo>
                  <a:pt x="4216" y="410"/>
                </a:lnTo>
                <a:lnTo>
                  <a:pt x="4217" y="410"/>
                </a:lnTo>
                <a:lnTo>
                  <a:pt x="4218" y="410"/>
                </a:lnTo>
                <a:lnTo>
                  <a:pt x="4219" y="410"/>
                </a:lnTo>
                <a:lnTo>
                  <a:pt x="4221" y="410"/>
                </a:lnTo>
                <a:lnTo>
                  <a:pt x="4219" y="409"/>
                </a:lnTo>
                <a:lnTo>
                  <a:pt x="4221" y="409"/>
                </a:lnTo>
                <a:lnTo>
                  <a:pt x="4221" y="410"/>
                </a:lnTo>
                <a:lnTo>
                  <a:pt x="4221" y="412"/>
                </a:lnTo>
                <a:lnTo>
                  <a:pt x="4222" y="412"/>
                </a:lnTo>
                <a:lnTo>
                  <a:pt x="4222" y="413"/>
                </a:lnTo>
                <a:lnTo>
                  <a:pt x="4223" y="413"/>
                </a:lnTo>
                <a:lnTo>
                  <a:pt x="4224" y="413"/>
                </a:lnTo>
                <a:lnTo>
                  <a:pt x="4224" y="412"/>
                </a:lnTo>
                <a:lnTo>
                  <a:pt x="4224" y="410"/>
                </a:lnTo>
                <a:lnTo>
                  <a:pt x="4225" y="410"/>
                </a:lnTo>
                <a:lnTo>
                  <a:pt x="4226" y="410"/>
                </a:lnTo>
                <a:lnTo>
                  <a:pt x="4227" y="410"/>
                </a:lnTo>
                <a:lnTo>
                  <a:pt x="4229" y="410"/>
                </a:lnTo>
                <a:lnTo>
                  <a:pt x="4230" y="412"/>
                </a:lnTo>
                <a:lnTo>
                  <a:pt x="4230" y="410"/>
                </a:lnTo>
                <a:lnTo>
                  <a:pt x="4231" y="410"/>
                </a:lnTo>
                <a:lnTo>
                  <a:pt x="4231" y="412"/>
                </a:lnTo>
                <a:lnTo>
                  <a:pt x="4232" y="412"/>
                </a:lnTo>
                <a:lnTo>
                  <a:pt x="4233" y="412"/>
                </a:lnTo>
                <a:lnTo>
                  <a:pt x="4233" y="410"/>
                </a:lnTo>
                <a:lnTo>
                  <a:pt x="4232" y="410"/>
                </a:lnTo>
                <a:lnTo>
                  <a:pt x="4232" y="409"/>
                </a:lnTo>
                <a:lnTo>
                  <a:pt x="4231" y="409"/>
                </a:lnTo>
                <a:lnTo>
                  <a:pt x="4231" y="408"/>
                </a:lnTo>
                <a:lnTo>
                  <a:pt x="4230" y="408"/>
                </a:lnTo>
                <a:lnTo>
                  <a:pt x="4230" y="407"/>
                </a:lnTo>
                <a:lnTo>
                  <a:pt x="4229" y="407"/>
                </a:lnTo>
                <a:lnTo>
                  <a:pt x="4227" y="407"/>
                </a:lnTo>
                <a:lnTo>
                  <a:pt x="4226" y="407"/>
                </a:lnTo>
                <a:lnTo>
                  <a:pt x="4226" y="406"/>
                </a:lnTo>
                <a:lnTo>
                  <a:pt x="4225" y="406"/>
                </a:lnTo>
                <a:lnTo>
                  <a:pt x="4225" y="405"/>
                </a:lnTo>
                <a:lnTo>
                  <a:pt x="4225" y="406"/>
                </a:lnTo>
                <a:lnTo>
                  <a:pt x="4225" y="405"/>
                </a:lnTo>
                <a:lnTo>
                  <a:pt x="4224" y="405"/>
                </a:lnTo>
                <a:lnTo>
                  <a:pt x="4224" y="404"/>
                </a:lnTo>
                <a:lnTo>
                  <a:pt x="4223" y="404"/>
                </a:lnTo>
                <a:lnTo>
                  <a:pt x="4223" y="403"/>
                </a:lnTo>
                <a:lnTo>
                  <a:pt x="4222" y="403"/>
                </a:lnTo>
                <a:lnTo>
                  <a:pt x="4221" y="403"/>
                </a:lnTo>
                <a:lnTo>
                  <a:pt x="4219" y="403"/>
                </a:lnTo>
                <a:lnTo>
                  <a:pt x="4219" y="401"/>
                </a:lnTo>
                <a:lnTo>
                  <a:pt x="4218" y="401"/>
                </a:lnTo>
                <a:lnTo>
                  <a:pt x="4217" y="400"/>
                </a:lnTo>
                <a:lnTo>
                  <a:pt x="4216" y="400"/>
                </a:lnTo>
                <a:lnTo>
                  <a:pt x="4216" y="399"/>
                </a:lnTo>
                <a:lnTo>
                  <a:pt x="4215" y="399"/>
                </a:lnTo>
                <a:lnTo>
                  <a:pt x="4214" y="399"/>
                </a:lnTo>
                <a:lnTo>
                  <a:pt x="4213" y="399"/>
                </a:lnTo>
                <a:lnTo>
                  <a:pt x="4212" y="399"/>
                </a:lnTo>
                <a:lnTo>
                  <a:pt x="4210" y="399"/>
                </a:lnTo>
                <a:lnTo>
                  <a:pt x="4210" y="400"/>
                </a:lnTo>
                <a:lnTo>
                  <a:pt x="4209" y="400"/>
                </a:lnTo>
                <a:lnTo>
                  <a:pt x="4208" y="400"/>
                </a:lnTo>
                <a:lnTo>
                  <a:pt x="4207" y="400"/>
                </a:lnTo>
                <a:lnTo>
                  <a:pt x="4206" y="400"/>
                </a:lnTo>
                <a:lnTo>
                  <a:pt x="4205" y="400"/>
                </a:lnTo>
                <a:lnTo>
                  <a:pt x="4204" y="400"/>
                </a:lnTo>
                <a:lnTo>
                  <a:pt x="4202" y="400"/>
                </a:lnTo>
                <a:lnTo>
                  <a:pt x="4202" y="399"/>
                </a:lnTo>
                <a:lnTo>
                  <a:pt x="4201" y="399"/>
                </a:lnTo>
                <a:lnTo>
                  <a:pt x="4201" y="398"/>
                </a:lnTo>
                <a:lnTo>
                  <a:pt x="4202" y="398"/>
                </a:lnTo>
                <a:lnTo>
                  <a:pt x="4202" y="397"/>
                </a:lnTo>
                <a:lnTo>
                  <a:pt x="4202" y="398"/>
                </a:lnTo>
                <a:lnTo>
                  <a:pt x="4204" y="398"/>
                </a:lnTo>
                <a:lnTo>
                  <a:pt x="4205" y="398"/>
                </a:lnTo>
                <a:lnTo>
                  <a:pt x="4206" y="398"/>
                </a:lnTo>
                <a:lnTo>
                  <a:pt x="4206" y="399"/>
                </a:lnTo>
                <a:lnTo>
                  <a:pt x="4206" y="398"/>
                </a:lnTo>
                <a:lnTo>
                  <a:pt x="4206" y="399"/>
                </a:lnTo>
                <a:lnTo>
                  <a:pt x="4206" y="398"/>
                </a:lnTo>
                <a:lnTo>
                  <a:pt x="4207" y="398"/>
                </a:lnTo>
                <a:lnTo>
                  <a:pt x="4208" y="398"/>
                </a:lnTo>
                <a:lnTo>
                  <a:pt x="4209" y="398"/>
                </a:lnTo>
                <a:lnTo>
                  <a:pt x="4209" y="397"/>
                </a:lnTo>
                <a:lnTo>
                  <a:pt x="4210" y="397"/>
                </a:lnTo>
                <a:lnTo>
                  <a:pt x="4209" y="397"/>
                </a:lnTo>
                <a:lnTo>
                  <a:pt x="4209" y="396"/>
                </a:lnTo>
                <a:lnTo>
                  <a:pt x="4210" y="396"/>
                </a:lnTo>
                <a:lnTo>
                  <a:pt x="4210" y="395"/>
                </a:lnTo>
                <a:lnTo>
                  <a:pt x="4210" y="393"/>
                </a:lnTo>
                <a:lnTo>
                  <a:pt x="4210" y="392"/>
                </a:lnTo>
                <a:lnTo>
                  <a:pt x="4209" y="392"/>
                </a:lnTo>
                <a:lnTo>
                  <a:pt x="4209" y="391"/>
                </a:lnTo>
                <a:lnTo>
                  <a:pt x="4210" y="391"/>
                </a:lnTo>
                <a:lnTo>
                  <a:pt x="4210" y="390"/>
                </a:lnTo>
                <a:lnTo>
                  <a:pt x="4209" y="390"/>
                </a:lnTo>
                <a:lnTo>
                  <a:pt x="4210" y="390"/>
                </a:lnTo>
                <a:lnTo>
                  <a:pt x="4212" y="390"/>
                </a:lnTo>
                <a:lnTo>
                  <a:pt x="4210" y="389"/>
                </a:lnTo>
                <a:lnTo>
                  <a:pt x="4212" y="389"/>
                </a:lnTo>
                <a:lnTo>
                  <a:pt x="4213" y="389"/>
                </a:lnTo>
                <a:lnTo>
                  <a:pt x="4213" y="388"/>
                </a:lnTo>
                <a:lnTo>
                  <a:pt x="4213" y="387"/>
                </a:lnTo>
                <a:lnTo>
                  <a:pt x="4214" y="387"/>
                </a:lnTo>
                <a:lnTo>
                  <a:pt x="4213" y="387"/>
                </a:lnTo>
                <a:lnTo>
                  <a:pt x="4213" y="385"/>
                </a:lnTo>
                <a:lnTo>
                  <a:pt x="4213" y="384"/>
                </a:lnTo>
                <a:lnTo>
                  <a:pt x="4213" y="383"/>
                </a:lnTo>
                <a:lnTo>
                  <a:pt x="4212" y="383"/>
                </a:lnTo>
                <a:lnTo>
                  <a:pt x="4212" y="382"/>
                </a:lnTo>
                <a:lnTo>
                  <a:pt x="4210" y="382"/>
                </a:lnTo>
                <a:lnTo>
                  <a:pt x="4212" y="382"/>
                </a:lnTo>
                <a:lnTo>
                  <a:pt x="4212" y="381"/>
                </a:lnTo>
                <a:lnTo>
                  <a:pt x="4212" y="380"/>
                </a:lnTo>
                <a:lnTo>
                  <a:pt x="4212" y="381"/>
                </a:lnTo>
                <a:lnTo>
                  <a:pt x="4212" y="380"/>
                </a:lnTo>
                <a:lnTo>
                  <a:pt x="4210" y="381"/>
                </a:lnTo>
                <a:lnTo>
                  <a:pt x="4209" y="381"/>
                </a:lnTo>
                <a:lnTo>
                  <a:pt x="4208" y="381"/>
                </a:lnTo>
                <a:lnTo>
                  <a:pt x="4207" y="380"/>
                </a:lnTo>
                <a:lnTo>
                  <a:pt x="4207" y="379"/>
                </a:lnTo>
                <a:lnTo>
                  <a:pt x="4207" y="378"/>
                </a:lnTo>
                <a:lnTo>
                  <a:pt x="4208" y="378"/>
                </a:lnTo>
                <a:lnTo>
                  <a:pt x="4209" y="378"/>
                </a:lnTo>
                <a:lnTo>
                  <a:pt x="4209" y="379"/>
                </a:lnTo>
                <a:lnTo>
                  <a:pt x="4210" y="379"/>
                </a:lnTo>
                <a:lnTo>
                  <a:pt x="4212" y="379"/>
                </a:lnTo>
                <a:lnTo>
                  <a:pt x="4212" y="380"/>
                </a:lnTo>
                <a:lnTo>
                  <a:pt x="4213" y="380"/>
                </a:lnTo>
                <a:lnTo>
                  <a:pt x="4214" y="380"/>
                </a:lnTo>
                <a:lnTo>
                  <a:pt x="4215" y="380"/>
                </a:lnTo>
                <a:lnTo>
                  <a:pt x="4215" y="381"/>
                </a:lnTo>
                <a:lnTo>
                  <a:pt x="4216" y="381"/>
                </a:lnTo>
                <a:lnTo>
                  <a:pt x="4217" y="381"/>
                </a:lnTo>
                <a:lnTo>
                  <a:pt x="4218" y="381"/>
                </a:lnTo>
                <a:lnTo>
                  <a:pt x="4218" y="382"/>
                </a:lnTo>
                <a:lnTo>
                  <a:pt x="4219" y="382"/>
                </a:lnTo>
                <a:lnTo>
                  <a:pt x="4221" y="382"/>
                </a:lnTo>
                <a:lnTo>
                  <a:pt x="4222" y="383"/>
                </a:lnTo>
                <a:lnTo>
                  <a:pt x="4223" y="383"/>
                </a:lnTo>
                <a:lnTo>
                  <a:pt x="4223" y="384"/>
                </a:lnTo>
                <a:lnTo>
                  <a:pt x="4224" y="384"/>
                </a:lnTo>
                <a:lnTo>
                  <a:pt x="4224" y="385"/>
                </a:lnTo>
                <a:lnTo>
                  <a:pt x="4225" y="385"/>
                </a:lnTo>
                <a:lnTo>
                  <a:pt x="4226" y="385"/>
                </a:lnTo>
                <a:lnTo>
                  <a:pt x="4226" y="387"/>
                </a:lnTo>
                <a:lnTo>
                  <a:pt x="4227" y="387"/>
                </a:lnTo>
                <a:lnTo>
                  <a:pt x="4229" y="387"/>
                </a:lnTo>
                <a:lnTo>
                  <a:pt x="4229" y="388"/>
                </a:lnTo>
                <a:lnTo>
                  <a:pt x="4230" y="388"/>
                </a:lnTo>
                <a:lnTo>
                  <a:pt x="4231" y="388"/>
                </a:lnTo>
                <a:lnTo>
                  <a:pt x="4232" y="389"/>
                </a:lnTo>
                <a:lnTo>
                  <a:pt x="4233" y="389"/>
                </a:lnTo>
                <a:lnTo>
                  <a:pt x="4233" y="390"/>
                </a:lnTo>
                <a:lnTo>
                  <a:pt x="4234" y="390"/>
                </a:lnTo>
                <a:lnTo>
                  <a:pt x="4234" y="391"/>
                </a:lnTo>
                <a:lnTo>
                  <a:pt x="4235" y="391"/>
                </a:lnTo>
                <a:lnTo>
                  <a:pt x="4235" y="392"/>
                </a:lnTo>
                <a:lnTo>
                  <a:pt x="4235" y="393"/>
                </a:lnTo>
                <a:lnTo>
                  <a:pt x="4234" y="393"/>
                </a:lnTo>
                <a:lnTo>
                  <a:pt x="4234" y="395"/>
                </a:lnTo>
                <a:lnTo>
                  <a:pt x="4233" y="395"/>
                </a:lnTo>
                <a:lnTo>
                  <a:pt x="4232" y="395"/>
                </a:lnTo>
                <a:lnTo>
                  <a:pt x="4233" y="395"/>
                </a:lnTo>
                <a:lnTo>
                  <a:pt x="4234" y="393"/>
                </a:lnTo>
                <a:lnTo>
                  <a:pt x="4235" y="393"/>
                </a:lnTo>
                <a:lnTo>
                  <a:pt x="4235" y="392"/>
                </a:lnTo>
                <a:lnTo>
                  <a:pt x="4234" y="392"/>
                </a:lnTo>
                <a:lnTo>
                  <a:pt x="4234" y="393"/>
                </a:lnTo>
                <a:lnTo>
                  <a:pt x="4233" y="393"/>
                </a:lnTo>
                <a:lnTo>
                  <a:pt x="4232" y="393"/>
                </a:lnTo>
                <a:lnTo>
                  <a:pt x="4233" y="393"/>
                </a:lnTo>
                <a:lnTo>
                  <a:pt x="4233" y="392"/>
                </a:lnTo>
                <a:lnTo>
                  <a:pt x="4232" y="392"/>
                </a:lnTo>
                <a:lnTo>
                  <a:pt x="4233" y="392"/>
                </a:lnTo>
                <a:lnTo>
                  <a:pt x="4232" y="392"/>
                </a:lnTo>
                <a:lnTo>
                  <a:pt x="4232" y="391"/>
                </a:lnTo>
                <a:lnTo>
                  <a:pt x="4232" y="392"/>
                </a:lnTo>
                <a:lnTo>
                  <a:pt x="4231" y="392"/>
                </a:lnTo>
                <a:lnTo>
                  <a:pt x="4231" y="393"/>
                </a:lnTo>
                <a:lnTo>
                  <a:pt x="4230" y="393"/>
                </a:lnTo>
                <a:lnTo>
                  <a:pt x="4230" y="392"/>
                </a:lnTo>
                <a:lnTo>
                  <a:pt x="4229" y="392"/>
                </a:lnTo>
                <a:lnTo>
                  <a:pt x="4229" y="393"/>
                </a:lnTo>
                <a:lnTo>
                  <a:pt x="4230" y="393"/>
                </a:lnTo>
                <a:lnTo>
                  <a:pt x="4231" y="393"/>
                </a:lnTo>
                <a:lnTo>
                  <a:pt x="4231" y="395"/>
                </a:lnTo>
                <a:lnTo>
                  <a:pt x="4231" y="393"/>
                </a:lnTo>
                <a:lnTo>
                  <a:pt x="4231" y="395"/>
                </a:lnTo>
                <a:lnTo>
                  <a:pt x="4231" y="393"/>
                </a:lnTo>
                <a:lnTo>
                  <a:pt x="4232" y="393"/>
                </a:lnTo>
                <a:lnTo>
                  <a:pt x="4232" y="395"/>
                </a:lnTo>
                <a:lnTo>
                  <a:pt x="4232" y="396"/>
                </a:lnTo>
                <a:lnTo>
                  <a:pt x="4231" y="396"/>
                </a:lnTo>
                <a:lnTo>
                  <a:pt x="4230" y="396"/>
                </a:lnTo>
                <a:lnTo>
                  <a:pt x="4229" y="396"/>
                </a:lnTo>
                <a:lnTo>
                  <a:pt x="4227" y="396"/>
                </a:lnTo>
                <a:lnTo>
                  <a:pt x="4227" y="395"/>
                </a:lnTo>
                <a:lnTo>
                  <a:pt x="4227" y="396"/>
                </a:lnTo>
                <a:lnTo>
                  <a:pt x="4229" y="396"/>
                </a:lnTo>
                <a:lnTo>
                  <a:pt x="4230" y="397"/>
                </a:lnTo>
                <a:lnTo>
                  <a:pt x="4230" y="396"/>
                </a:lnTo>
                <a:lnTo>
                  <a:pt x="4231" y="396"/>
                </a:lnTo>
                <a:lnTo>
                  <a:pt x="4232" y="396"/>
                </a:lnTo>
                <a:lnTo>
                  <a:pt x="4232" y="395"/>
                </a:lnTo>
                <a:lnTo>
                  <a:pt x="4233" y="395"/>
                </a:lnTo>
                <a:lnTo>
                  <a:pt x="4233" y="396"/>
                </a:lnTo>
                <a:lnTo>
                  <a:pt x="4232" y="396"/>
                </a:lnTo>
                <a:lnTo>
                  <a:pt x="4231" y="396"/>
                </a:lnTo>
                <a:lnTo>
                  <a:pt x="4231" y="397"/>
                </a:lnTo>
                <a:lnTo>
                  <a:pt x="4232" y="397"/>
                </a:lnTo>
                <a:lnTo>
                  <a:pt x="4231" y="397"/>
                </a:lnTo>
                <a:lnTo>
                  <a:pt x="4231" y="398"/>
                </a:lnTo>
                <a:lnTo>
                  <a:pt x="4232" y="398"/>
                </a:lnTo>
                <a:lnTo>
                  <a:pt x="4231" y="398"/>
                </a:lnTo>
                <a:lnTo>
                  <a:pt x="4230" y="398"/>
                </a:lnTo>
                <a:lnTo>
                  <a:pt x="4230" y="399"/>
                </a:lnTo>
                <a:lnTo>
                  <a:pt x="4231" y="399"/>
                </a:lnTo>
                <a:lnTo>
                  <a:pt x="4232" y="399"/>
                </a:lnTo>
                <a:lnTo>
                  <a:pt x="4232" y="400"/>
                </a:lnTo>
                <a:lnTo>
                  <a:pt x="4231" y="400"/>
                </a:lnTo>
                <a:lnTo>
                  <a:pt x="4230" y="400"/>
                </a:lnTo>
                <a:lnTo>
                  <a:pt x="4231" y="400"/>
                </a:lnTo>
                <a:lnTo>
                  <a:pt x="4232" y="400"/>
                </a:lnTo>
                <a:lnTo>
                  <a:pt x="4233" y="400"/>
                </a:lnTo>
                <a:lnTo>
                  <a:pt x="4233" y="401"/>
                </a:lnTo>
                <a:lnTo>
                  <a:pt x="4233" y="400"/>
                </a:lnTo>
                <a:lnTo>
                  <a:pt x="4234" y="400"/>
                </a:lnTo>
                <a:lnTo>
                  <a:pt x="4234" y="401"/>
                </a:lnTo>
                <a:lnTo>
                  <a:pt x="4235" y="401"/>
                </a:lnTo>
                <a:lnTo>
                  <a:pt x="4234" y="401"/>
                </a:lnTo>
                <a:lnTo>
                  <a:pt x="4234" y="400"/>
                </a:lnTo>
                <a:lnTo>
                  <a:pt x="4233" y="400"/>
                </a:lnTo>
                <a:lnTo>
                  <a:pt x="4233" y="399"/>
                </a:lnTo>
                <a:lnTo>
                  <a:pt x="4233" y="398"/>
                </a:lnTo>
                <a:lnTo>
                  <a:pt x="4232" y="398"/>
                </a:lnTo>
                <a:lnTo>
                  <a:pt x="4232" y="397"/>
                </a:lnTo>
                <a:lnTo>
                  <a:pt x="4233" y="397"/>
                </a:lnTo>
                <a:lnTo>
                  <a:pt x="4233" y="398"/>
                </a:lnTo>
                <a:lnTo>
                  <a:pt x="4234" y="398"/>
                </a:lnTo>
                <a:lnTo>
                  <a:pt x="4235" y="398"/>
                </a:lnTo>
                <a:lnTo>
                  <a:pt x="4235" y="399"/>
                </a:lnTo>
                <a:lnTo>
                  <a:pt x="4235" y="398"/>
                </a:lnTo>
                <a:lnTo>
                  <a:pt x="4234" y="398"/>
                </a:lnTo>
                <a:lnTo>
                  <a:pt x="4234" y="397"/>
                </a:lnTo>
                <a:lnTo>
                  <a:pt x="4235" y="397"/>
                </a:lnTo>
                <a:lnTo>
                  <a:pt x="4237" y="397"/>
                </a:lnTo>
                <a:lnTo>
                  <a:pt x="4237" y="398"/>
                </a:lnTo>
                <a:lnTo>
                  <a:pt x="4238" y="398"/>
                </a:lnTo>
                <a:lnTo>
                  <a:pt x="4238" y="399"/>
                </a:lnTo>
                <a:lnTo>
                  <a:pt x="4239" y="399"/>
                </a:lnTo>
                <a:lnTo>
                  <a:pt x="4240" y="399"/>
                </a:lnTo>
                <a:lnTo>
                  <a:pt x="4240" y="400"/>
                </a:lnTo>
                <a:lnTo>
                  <a:pt x="4241" y="400"/>
                </a:lnTo>
                <a:lnTo>
                  <a:pt x="4241" y="401"/>
                </a:lnTo>
                <a:lnTo>
                  <a:pt x="4242" y="403"/>
                </a:lnTo>
                <a:lnTo>
                  <a:pt x="4243" y="404"/>
                </a:lnTo>
                <a:lnTo>
                  <a:pt x="4244" y="404"/>
                </a:lnTo>
                <a:lnTo>
                  <a:pt x="4246" y="404"/>
                </a:lnTo>
                <a:lnTo>
                  <a:pt x="4247" y="405"/>
                </a:lnTo>
                <a:lnTo>
                  <a:pt x="4247" y="406"/>
                </a:lnTo>
                <a:lnTo>
                  <a:pt x="4247" y="407"/>
                </a:lnTo>
                <a:lnTo>
                  <a:pt x="4247" y="408"/>
                </a:lnTo>
                <a:lnTo>
                  <a:pt x="4247" y="409"/>
                </a:lnTo>
                <a:lnTo>
                  <a:pt x="4247" y="410"/>
                </a:lnTo>
                <a:lnTo>
                  <a:pt x="4248" y="410"/>
                </a:lnTo>
                <a:lnTo>
                  <a:pt x="4248" y="412"/>
                </a:lnTo>
                <a:lnTo>
                  <a:pt x="4247" y="412"/>
                </a:lnTo>
                <a:lnTo>
                  <a:pt x="4247" y="413"/>
                </a:lnTo>
                <a:lnTo>
                  <a:pt x="4247" y="414"/>
                </a:lnTo>
                <a:lnTo>
                  <a:pt x="4248" y="415"/>
                </a:lnTo>
                <a:lnTo>
                  <a:pt x="4249" y="416"/>
                </a:lnTo>
                <a:lnTo>
                  <a:pt x="4249" y="417"/>
                </a:lnTo>
                <a:lnTo>
                  <a:pt x="4250" y="417"/>
                </a:lnTo>
                <a:lnTo>
                  <a:pt x="4251" y="417"/>
                </a:lnTo>
                <a:lnTo>
                  <a:pt x="4252" y="417"/>
                </a:lnTo>
                <a:lnTo>
                  <a:pt x="4254" y="417"/>
                </a:lnTo>
                <a:lnTo>
                  <a:pt x="4254" y="418"/>
                </a:lnTo>
                <a:lnTo>
                  <a:pt x="4255" y="418"/>
                </a:lnTo>
                <a:lnTo>
                  <a:pt x="4255" y="420"/>
                </a:lnTo>
                <a:lnTo>
                  <a:pt x="4254" y="420"/>
                </a:lnTo>
                <a:lnTo>
                  <a:pt x="4254" y="418"/>
                </a:lnTo>
                <a:lnTo>
                  <a:pt x="4252" y="418"/>
                </a:lnTo>
                <a:lnTo>
                  <a:pt x="4254" y="418"/>
                </a:lnTo>
                <a:lnTo>
                  <a:pt x="4252" y="418"/>
                </a:lnTo>
                <a:lnTo>
                  <a:pt x="4252" y="420"/>
                </a:lnTo>
                <a:lnTo>
                  <a:pt x="4251" y="420"/>
                </a:lnTo>
                <a:lnTo>
                  <a:pt x="4251" y="421"/>
                </a:lnTo>
                <a:lnTo>
                  <a:pt x="4252" y="420"/>
                </a:lnTo>
                <a:lnTo>
                  <a:pt x="4254" y="420"/>
                </a:lnTo>
                <a:lnTo>
                  <a:pt x="4254" y="421"/>
                </a:lnTo>
                <a:lnTo>
                  <a:pt x="4252" y="421"/>
                </a:lnTo>
                <a:lnTo>
                  <a:pt x="4252" y="420"/>
                </a:lnTo>
                <a:lnTo>
                  <a:pt x="4252" y="421"/>
                </a:lnTo>
                <a:lnTo>
                  <a:pt x="4254" y="421"/>
                </a:lnTo>
                <a:lnTo>
                  <a:pt x="4254" y="422"/>
                </a:lnTo>
                <a:lnTo>
                  <a:pt x="4252" y="422"/>
                </a:lnTo>
                <a:lnTo>
                  <a:pt x="4251" y="422"/>
                </a:lnTo>
                <a:lnTo>
                  <a:pt x="4252" y="422"/>
                </a:lnTo>
                <a:lnTo>
                  <a:pt x="4254" y="422"/>
                </a:lnTo>
                <a:lnTo>
                  <a:pt x="4252" y="422"/>
                </a:lnTo>
                <a:lnTo>
                  <a:pt x="4254" y="422"/>
                </a:lnTo>
                <a:lnTo>
                  <a:pt x="4254" y="423"/>
                </a:lnTo>
                <a:lnTo>
                  <a:pt x="4252" y="423"/>
                </a:lnTo>
                <a:lnTo>
                  <a:pt x="4252" y="424"/>
                </a:lnTo>
                <a:lnTo>
                  <a:pt x="4254" y="424"/>
                </a:lnTo>
                <a:lnTo>
                  <a:pt x="4254" y="425"/>
                </a:lnTo>
                <a:lnTo>
                  <a:pt x="4255" y="425"/>
                </a:lnTo>
                <a:lnTo>
                  <a:pt x="4255" y="426"/>
                </a:lnTo>
                <a:lnTo>
                  <a:pt x="4256" y="426"/>
                </a:lnTo>
                <a:lnTo>
                  <a:pt x="4256" y="428"/>
                </a:lnTo>
                <a:lnTo>
                  <a:pt x="4255" y="428"/>
                </a:lnTo>
                <a:lnTo>
                  <a:pt x="4256" y="428"/>
                </a:lnTo>
                <a:lnTo>
                  <a:pt x="4256" y="429"/>
                </a:lnTo>
                <a:lnTo>
                  <a:pt x="4255" y="429"/>
                </a:lnTo>
                <a:lnTo>
                  <a:pt x="4255" y="430"/>
                </a:lnTo>
                <a:lnTo>
                  <a:pt x="4256" y="430"/>
                </a:lnTo>
                <a:lnTo>
                  <a:pt x="4256" y="431"/>
                </a:lnTo>
                <a:lnTo>
                  <a:pt x="4256" y="432"/>
                </a:lnTo>
                <a:lnTo>
                  <a:pt x="4256" y="431"/>
                </a:lnTo>
                <a:lnTo>
                  <a:pt x="4257" y="432"/>
                </a:lnTo>
                <a:lnTo>
                  <a:pt x="4258" y="432"/>
                </a:lnTo>
                <a:lnTo>
                  <a:pt x="4259" y="433"/>
                </a:lnTo>
                <a:lnTo>
                  <a:pt x="4260" y="433"/>
                </a:lnTo>
                <a:lnTo>
                  <a:pt x="4260" y="432"/>
                </a:lnTo>
                <a:lnTo>
                  <a:pt x="4260" y="433"/>
                </a:lnTo>
                <a:lnTo>
                  <a:pt x="4261" y="433"/>
                </a:lnTo>
                <a:lnTo>
                  <a:pt x="4261" y="434"/>
                </a:lnTo>
                <a:lnTo>
                  <a:pt x="4263" y="434"/>
                </a:lnTo>
                <a:lnTo>
                  <a:pt x="4263" y="435"/>
                </a:lnTo>
                <a:lnTo>
                  <a:pt x="4264" y="435"/>
                </a:lnTo>
                <a:lnTo>
                  <a:pt x="4264" y="437"/>
                </a:lnTo>
                <a:lnTo>
                  <a:pt x="4263" y="437"/>
                </a:lnTo>
                <a:lnTo>
                  <a:pt x="4263" y="438"/>
                </a:lnTo>
                <a:lnTo>
                  <a:pt x="4261" y="438"/>
                </a:lnTo>
                <a:lnTo>
                  <a:pt x="4263" y="438"/>
                </a:lnTo>
                <a:lnTo>
                  <a:pt x="4263" y="439"/>
                </a:lnTo>
                <a:lnTo>
                  <a:pt x="4261" y="439"/>
                </a:lnTo>
                <a:lnTo>
                  <a:pt x="4261" y="440"/>
                </a:lnTo>
                <a:lnTo>
                  <a:pt x="4260" y="440"/>
                </a:lnTo>
                <a:lnTo>
                  <a:pt x="4261" y="440"/>
                </a:lnTo>
                <a:lnTo>
                  <a:pt x="4261" y="441"/>
                </a:lnTo>
                <a:lnTo>
                  <a:pt x="4261" y="442"/>
                </a:lnTo>
                <a:lnTo>
                  <a:pt x="4261" y="443"/>
                </a:lnTo>
                <a:lnTo>
                  <a:pt x="4261" y="445"/>
                </a:lnTo>
                <a:lnTo>
                  <a:pt x="4263" y="445"/>
                </a:lnTo>
                <a:lnTo>
                  <a:pt x="4263" y="446"/>
                </a:lnTo>
                <a:lnTo>
                  <a:pt x="4263" y="447"/>
                </a:lnTo>
                <a:lnTo>
                  <a:pt x="4264" y="447"/>
                </a:lnTo>
                <a:lnTo>
                  <a:pt x="4264" y="448"/>
                </a:lnTo>
                <a:lnTo>
                  <a:pt x="4264" y="449"/>
                </a:lnTo>
                <a:lnTo>
                  <a:pt x="4263" y="449"/>
                </a:lnTo>
                <a:lnTo>
                  <a:pt x="4263" y="450"/>
                </a:lnTo>
                <a:lnTo>
                  <a:pt x="4261" y="450"/>
                </a:lnTo>
                <a:lnTo>
                  <a:pt x="4261" y="451"/>
                </a:lnTo>
                <a:lnTo>
                  <a:pt x="4263" y="451"/>
                </a:lnTo>
                <a:lnTo>
                  <a:pt x="4263" y="452"/>
                </a:lnTo>
                <a:lnTo>
                  <a:pt x="4263" y="451"/>
                </a:lnTo>
                <a:lnTo>
                  <a:pt x="4263" y="452"/>
                </a:lnTo>
                <a:lnTo>
                  <a:pt x="4263" y="454"/>
                </a:lnTo>
                <a:lnTo>
                  <a:pt x="4261" y="454"/>
                </a:lnTo>
                <a:lnTo>
                  <a:pt x="4263" y="454"/>
                </a:lnTo>
                <a:lnTo>
                  <a:pt x="4263" y="455"/>
                </a:lnTo>
                <a:lnTo>
                  <a:pt x="4263" y="456"/>
                </a:lnTo>
                <a:lnTo>
                  <a:pt x="4263" y="455"/>
                </a:lnTo>
                <a:lnTo>
                  <a:pt x="4263" y="456"/>
                </a:lnTo>
                <a:lnTo>
                  <a:pt x="4264" y="456"/>
                </a:lnTo>
                <a:lnTo>
                  <a:pt x="4264" y="457"/>
                </a:lnTo>
                <a:lnTo>
                  <a:pt x="4264" y="458"/>
                </a:lnTo>
                <a:lnTo>
                  <a:pt x="4265" y="458"/>
                </a:lnTo>
                <a:lnTo>
                  <a:pt x="4265" y="459"/>
                </a:lnTo>
                <a:lnTo>
                  <a:pt x="4266" y="459"/>
                </a:lnTo>
                <a:lnTo>
                  <a:pt x="4267" y="459"/>
                </a:lnTo>
                <a:lnTo>
                  <a:pt x="4267" y="460"/>
                </a:lnTo>
                <a:lnTo>
                  <a:pt x="4267" y="462"/>
                </a:lnTo>
                <a:lnTo>
                  <a:pt x="4267" y="463"/>
                </a:lnTo>
                <a:lnTo>
                  <a:pt x="4268" y="463"/>
                </a:lnTo>
                <a:lnTo>
                  <a:pt x="4268" y="464"/>
                </a:lnTo>
                <a:lnTo>
                  <a:pt x="4269" y="464"/>
                </a:lnTo>
                <a:lnTo>
                  <a:pt x="4271" y="464"/>
                </a:lnTo>
                <a:lnTo>
                  <a:pt x="4271" y="465"/>
                </a:lnTo>
                <a:lnTo>
                  <a:pt x="4269" y="465"/>
                </a:lnTo>
                <a:lnTo>
                  <a:pt x="4269" y="466"/>
                </a:lnTo>
                <a:lnTo>
                  <a:pt x="4271" y="466"/>
                </a:lnTo>
                <a:lnTo>
                  <a:pt x="4271" y="465"/>
                </a:lnTo>
                <a:lnTo>
                  <a:pt x="4271" y="466"/>
                </a:lnTo>
                <a:lnTo>
                  <a:pt x="4271" y="467"/>
                </a:lnTo>
                <a:lnTo>
                  <a:pt x="4272" y="467"/>
                </a:lnTo>
                <a:lnTo>
                  <a:pt x="4271" y="467"/>
                </a:lnTo>
                <a:lnTo>
                  <a:pt x="4271" y="468"/>
                </a:lnTo>
                <a:lnTo>
                  <a:pt x="4271" y="470"/>
                </a:lnTo>
                <a:lnTo>
                  <a:pt x="4272" y="470"/>
                </a:lnTo>
                <a:lnTo>
                  <a:pt x="4272" y="471"/>
                </a:lnTo>
                <a:lnTo>
                  <a:pt x="4273" y="471"/>
                </a:lnTo>
                <a:lnTo>
                  <a:pt x="4273" y="472"/>
                </a:lnTo>
                <a:lnTo>
                  <a:pt x="4273" y="471"/>
                </a:lnTo>
                <a:lnTo>
                  <a:pt x="4273" y="472"/>
                </a:lnTo>
                <a:lnTo>
                  <a:pt x="4274" y="472"/>
                </a:lnTo>
                <a:lnTo>
                  <a:pt x="4273" y="472"/>
                </a:lnTo>
                <a:lnTo>
                  <a:pt x="4273" y="473"/>
                </a:lnTo>
                <a:lnTo>
                  <a:pt x="4272" y="473"/>
                </a:lnTo>
                <a:lnTo>
                  <a:pt x="4272" y="474"/>
                </a:lnTo>
                <a:lnTo>
                  <a:pt x="4272" y="475"/>
                </a:lnTo>
                <a:lnTo>
                  <a:pt x="4272" y="476"/>
                </a:lnTo>
                <a:lnTo>
                  <a:pt x="4272" y="477"/>
                </a:lnTo>
                <a:lnTo>
                  <a:pt x="4273" y="477"/>
                </a:lnTo>
                <a:lnTo>
                  <a:pt x="4273" y="479"/>
                </a:lnTo>
                <a:lnTo>
                  <a:pt x="4274" y="479"/>
                </a:lnTo>
                <a:lnTo>
                  <a:pt x="4274" y="480"/>
                </a:lnTo>
                <a:lnTo>
                  <a:pt x="4274" y="481"/>
                </a:lnTo>
                <a:lnTo>
                  <a:pt x="4274" y="482"/>
                </a:lnTo>
                <a:lnTo>
                  <a:pt x="4275" y="482"/>
                </a:lnTo>
                <a:lnTo>
                  <a:pt x="4275" y="483"/>
                </a:lnTo>
                <a:lnTo>
                  <a:pt x="4274" y="483"/>
                </a:lnTo>
                <a:lnTo>
                  <a:pt x="4274" y="484"/>
                </a:lnTo>
                <a:lnTo>
                  <a:pt x="4273" y="484"/>
                </a:lnTo>
                <a:lnTo>
                  <a:pt x="4273" y="485"/>
                </a:lnTo>
                <a:lnTo>
                  <a:pt x="4272" y="485"/>
                </a:lnTo>
                <a:lnTo>
                  <a:pt x="4272" y="487"/>
                </a:lnTo>
                <a:lnTo>
                  <a:pt x="4272" y="488"/>
                </a:lnTo>
                <a:lnTo>
                  <a:pt x="4271" y="488"/>
                </a:lnTo>
                <a:lnTo>
                  <a:pt x="4271" y="489"/>
                </a:lnTo>
                <a:lnTo>
                  <a:pt x="4271" y="490"/>
                </a:lnTo>
                <a:lnTo>
                  <a:pt x="4271" y="491"/>
                </a:lnTo>
                <a:lnTo>
                  <a:pt x="4271" y="492"/>
                </a:lnTo>
                <a:lnTo>
                  <a:pt x="4271" y="493"/>
                </a:lnTo>
                <a:lnTo>
                  <a:pt x="4272" y="493"/>
                </a:lnTo>
                <a:lnTo>
                  <a:pt x="4272" y="495"/>
                </a:lnTo>
                <a:lnTo>
                  <a:pt x="4272" y="496"/>
                </a:lnTo>
                <a:lnTo>
                  <a:pt x="4272" y="497"/>
                </a:lnTo>
                <a:lnTo>
                  <a:pt x="4271" y="497"/>
                </a:lnTo>
                <a:lnTo>
                  <a:pt x="4271" y="498"/>
                </a:lnTo>
                <a:lnTo>
                  <a:pt x="4271" y="499"/>
                </a:lnTo>
                <a:lnTo>
                  <a:pt x="4269" y="499"/>
                </a:lnTo>
                <a:lnTo>
                  <a:pt x="4269" y="500"/>
                </a:lnTo>
                <a:lnTo>
                  <a:pt x="4268" y="500"/>
                </a:lnTo>
                <a:lnTo>
                  <a:pt x="4268" y="501"/>
                </a:lnTo>
                <a:lnTo>
                  <a:pt x="4267" y="501"/>
                </a:lnTo>
                <a:lnTo>
                  <a:pt x="4267" y="502"/>
                </a:lnTo>
                <a:lnTo>
                  <a:pt x="4267" y="504"/>
                </a:lnTo>
                <a:lnTo>
                  <a:pt x="4267" y="505"/>
                </a:lnTo>
                <a:lnTo>
                  <a:pt x="4268" y="505"/>
                </a:lnTo>
                <a:lnTo>
                  <a:pt x="4268" y="506"/>
                </a:lnTo>
                <a:lnTo>
                  <a:pt x="4268" y="507"/>
                </a:lnTo>
                <a:lnTo>
                  <a:pt x="4269" y="507"/>
                </a:lnTo>
                <a:lnTo>
                  <a:pt x="4269" y="508"/>
                </a:lnTo>
                <a:lnTo>
                  <a:pt x="4271" y="508"/>
                </a:lnTo>
                <a:lnTo>
                  <a:pt x="4271" y="509"/>
                </a:lnTo>
                <a:lnTo>
                  <a:pt x="4271" y="510"/>
                </a:lnTo>
                <a:lnTo>
                  <a:pt x="4272" y="512"/>
                </a:lnTo>
                <a:lnTo>
                  <a:pt x="4271" y="512"/>
                </a:lnTo>
                <a:lnTo>
                  <a:pt x="4271" y="513"/>
                </a:lnTo>
                <a:lnTo>
                  <a:pt x="4271" y="514"/>
                </a:lnTo>
                <a:lnTo>
                  <a:pt x="4269" y="514"/>
                </a:lnTo>
                <a:lnTo>
                  <a:pt x="4269" y="515"/>
                </a:lnTo>
                <a:lnTo>
                  <a:pt x="4269" y="516"/>
                </a:lnTo>
                <a:lnTo>
                  <a:pt x="4269" y="517"/>
                </a:lnTo>
                <a:lnTo>
                  <a:pt x="4269" y="518"/>
                </a:lnTo>
                <a:lnTo>
                  <a:pt x="4271" y="518"/>
                </a:lnTo>
                <a:lnTo>
                  <a:pt x="4272" y="520"/>
                </a:lnTo>
                <a:lnTo>
                  <a:pt x="4272" y="521"/>
                </a:lnTo>
                <a:lnTo>
                  <a:pt x="4273" y="521"/>
                </a:lnTo>
                <a:lnTo>
                  <a:pt x="4273" y="522"/>
                </a:lnTo>
                <a:lnTo>
                  <a:pt x="4274" y="522"/>
                </a:lnTo>
                <a:lnTo>
                  <a:pt x="4275" y="523"/>
                </a:lnTo>
                <a:lnTo>
                  <a:pt x="4276" y="523"/>
                </a:lnTo>
                <a:lnTo>
                  <a:pt x="4276" y="524"/>
                </a:lnTo>
                <a:lnTo>
                  <a:pt x="4276" y="525"/>
                </a:lnTo>
                <a:lnTo>
                  <a:pt x="4276" y="526"/>
                </a:lnTo>
                <a:lnTo>
                  <a:pt x="4275" y="526"/>
                </a:lnTo>
                <a:lnTo>
                  <a:pt x="4275" y="527"/>
                </a:lnTo>
                <a:lnTo>
                  <a:pt x="4275" y="529"/>
                </a:lnTo>
                <a:lnTo>
                  <a:pt x="4275" y="530"/>
                </a:lnTo>
                <a:lnTo>
                  <a:pt x="4275" y="531"/>
                </a:lnTo>
                <a:lnTo>
                  <a:pt x="4276" y="531"/>
                </a:lnTo>
                <a:lnTo>
                  <a:pt x="4276" y="532"/>
                </a:lnTo>
                <a:lnTo>
                  <a:pt x="4276" y="533"/>
                </a:lnTo>
                <a:lnTo>
                  <a:pt x="4277" y="533"/>
                </a:lnTo>
                <a:lnTo>
                  <a:pt x="4277" y="534"/>
                </a:lnTo>
                <a:lnTo>
                  <a:pt x="4277" y="535"/>
                </a:lnTo>
                <a:lnTo>
                  <a:pt x="4277" y="537"/>
                </a:lnTo>
                <a:lnTo>
                  <a:pt x="4277" y="538"/>
                </a:lnTo>
                <a:lnTo>
                  <a:pt x="4277" y="539"/>
                </a:lnTo>
                <a:lnTo>
                  <a:pt x="4278" y="540"/>
                </a:lnTo>
                <a:lnTo>
                  <a:pt x="4278" y="541"/>
                </a:lnTo>
                <a:lnTo>
                  <a:pt x="4280" y="541"/>
                </a:lnTo>
                <a:lnTo>
                  <a:pt x="4280" y="542"/>
                </a:lnTo>
                <a:lnTo>
                  <a:pt x="4280" y="543"/>
                </a:lnTo>
                <a:lnTo>
                  <a:pt x="4281" y="543"/>
                </a:lnTo>
                <a:lnTo>
                  <a:pt x="4281" y="544"/>
                </a:lnTo>
                <a:lnTo>
                  <a:pt x="4280" y="544"/>
                </a:lnTo>
                <a:lnTo>
                  <a:pt x="4281" y="546"/>
                </a:lnTo>
                <a:lnTo>
                  <a:pt x="4281" y="547"/>
                </a:lnTo>
                <a:lnTo>
                  <a:pt x="4281" y="548"/>
                </a:lnTo>
                <a:lnTo>
                  <a:pt x="4280" y="548"/>
                </a:lnTo>
                <a:lnTo>
                  <a:pt x="4281" y="548"/>
                </a:lnTo>
                <a:lnTo>
                  <a:pt x="4280" y="548"/>
                </a:lnTo>
                <a:lnTo>
                  <a:pt x="4281" y="549"/>
                </a:lnTo>
                <a:lnTo>
                  <a:pt x="4280" y="549"/>
                </a:lnTo>
                <a:lnTo>
                  <a:pt x="4280" y="550"/>
                </a:lnTo>
                <a:lnTo>
                  <a:pt x="4280" y="551"/>
                </a:lnTo>
                <a:lnTo>
                  <a:pt x="4280" y="552"/>
                </a:lnTo>
                <a:lnTo>
                  <a:pt x="4278" y="554"/>
                </a:lnTo>
                <a:lnTo>
                  <a:pt x="4277" y="554"/>
                </a:lnTo>
                <a:lnTo>
                  <a:pt x="4277" y="555"/>
                </a:lnTo>
                <a:lnTo>
                  <a:pt x="4276" y="555"/>
                </a:lnTo>
                <a:lnTo>
                  <a:pt x="4276" y="556"/>
                </a:lnTo>
                <a:lnTo>
                  <a:pt x="4275" y="557"/>
                </a:lnTo>
                <a:lnTo>
                  <a:pt x="4275" y="558"/>
                </a:lnTo>
                <a:lnTo>
                  <a:pt x="4274" y="558"/>
                </a:lnTo>
                <a:lnTo>
                  <a:pt x="4273" y="558"/>
                </a:lnTo>
                <a:lnTo>
                  <a:pt x="4273" y="559"/>
                </a:lnTo>
                <a:lnTo>
                  <a:pt x="4272" y="559"/>
                </a:lnTo>
                <a:lnTo>
                  <a:pt x="4271" y="559"/>
                </a:lnTo>
                <a:lnTo>
                  <a:pt x="4269" y="559"/>
                </a:lnTo>
                <a:lnTo>
                  <a:pt x="4268" y="559"/>
                </a:lnTo>
                <a:lnTo>
                  <a:pt x="4267" y="559"/>
                </a:lnTo>
                <a:lnTo>
                  <a:pt x="4267" y="558"/>
                </a:lnTo>
                <a:lnTo>
                  <a:pt x="4268" y="557"/>
                </a:lnTo>
                <a:lnTo>
                  <a:pt x="4268" y="556"/>
                </a:lnTo>
                <a:lnTo>
                  <a:pt x="4269" y="556"/>
                </a:lnTo>
                <a:lnTo>
                  <a:pt x="4269" y="555"/>
                </a:lnTo>
                <a:lnTo>
                  <a:pt x="4269" y="554"/>
                </a:lnTo>
                <a:lnTo>
                  <a:pt x="4268" y="554"/>
                </a:lnTo>
                <a:lnTo>
                  <a:pt x="4269" y="554"/>
                </a:lnTo>
                <a:lnTo>
                  <a:pt x="4269" y="552"/>
                </a:lnTo>
                <a:lnTo>
                  <a:pt x="4269" y="551"/>
                </a:lnTo>
                <a:lnTo>
                  <a:pt x="4268" y="551"/>
                </a:lnTo>
                <a:lnTo>
                  <a:pt x="4268" y="550"/>
                </a:lnTo>
                <a:lnTo>
                  <a:pt x="4267" y="550"/>
                </a:lnTo>
                <a:lnTo>
                  <a:pt x="4267" y="549"/>
                </a:lnTo>
                <a:lnTo>
                  <a:pt x="4266" y="549"/>
                </a:lnTo>
                <a:lnTo>
                  <a:pt x="4266" y="548"/>
                </a:lnTo>
                <a:lnTo>
                  <a:pt x="4265" y="548"/>
                </a:lnTo>
                <a:lnTo>
                  <a:pt x="4265" y="547"/>
                </a:lnTo>
                <a:lnTo>
                  <a:pt x="4264" y="547"/>
                </a:lnTo>
                <a:lnTo>
                  <a:pt x="4264" y="546"/>
                </a:lnTo>
                <a:lnTo>
                  <a:pt x="4263" y="546"/>
                </a:lnTo>
                <a:lnTo>
                  <a:pt x="4261" y="546"/>
                </a:lnTo>
                <a:lnTo>
                  <a:pt x="4261" y="544"/>
                </a:lnTo>
                <a:lnTo>
                  <a:pt x="4260" y="544"/>
                </a:lnTo>
                <a:lnTo>
                  <a:pt x="4260" y="546"/>
                </a:lnTo>
                <a:lnTo>
                  <a:pt x="4260" y="544"/>
                </a:lnTo>
                <a:lnTo>
                  <a:pt x="4259" y="544"/>
                </a:lnTo>
                <a:lnTo>
                  <a:pt x="4258" y="544"/>
                </a:lnTo>
                <a:lnTo>
                  <a:pt x="4257" y="544"/>
                </a:lnTo>
                <a:lnTo>
                  <a:pt x="4256" y="544"/>
                </a:lnTo>
                <a:lnTo>
                  <a:pt x="4255" y="544"/>
                </a:lnTo>
                <a:lnTo>
                  <a:pt x="4254" y="544"/>
                </a:lnTo>
                <a:lnTo>
                  <a:pt x="4254" y="546"/>
                </a:lnTo>
                <a:lnTo>
                  <a:pt x="4254" y="547"/>
                </a:lnTo>
                <a:lnTo>
                  <a:pt x="4254" y="548"/>
                </a:lnTo>
                <a:lnTo>
                  <a:pt x="4252" y="548"/>
                </a:lnTo>
                <a:lnTo>
                  <a:pt x="4252" y="549"/>
                </a:lnTo>
                <a:lnTo>
                  <a:pt x="4252" y="550"/>
                </a:lnTo>
                <a:lnTo>
                  <a:pt x="4251" y="550"/>
                </a:lnTo>
                <a:lnTo>
                  <a:pt x="4252" y="550"/>
                </a:lnTo>
                <a:lnTo>
                  <a:pt x="4251" y="550"/>
                </a:lnTo>
                <a:lnTo>
                  <a:pt x="4251" y="549"/>
                </a:lnTo>
                <a:lnTo>
                  <a:pt x="4252" y="549"/>
                </a:lnTo>
                <a:lnTo>
                  <a:pt x="4251" y="549"/>
                </a:lnTo>
                <a:lnTo>
                  <a:pt x="4251" y="550"/>
                </a:lnTo>
                <a:lnTo>
                  <a:pt x="4250" y="550"/>
                </a:lnTo>
                <a:lnTo>
                  <a:pt x="4251" y="550"/>
                </a:lnTo>
                <a:lnTo>
                  <a:pt x="4250" y="550"/>
                </a:lnTo>
                <a:lnTo>
                  <a:pt x="4250" y="551"/>
                </a:lnTo>
                <a:lnTo>
                  <a:pt x="4250" y="550"/>
                </a:lnTo>
                <a:lnTo>
                  <a:pt x="4250" y="551"/>
                </a:lnTo>
                <a:lnTo>
                  <a:pt x="4249" y="552"/>
                </a:lnTo>
                <a:lnTo>
                  <a:pt x="4249" y="554"/>
                </a:lnTo>
                <a:lnTo>
                  <a:pt x="4248" y="554"/>
                </a:lnTo>
                <a:lnTo>
                  <a:pt x="4248" y="555"/>
                </a:lnTo>
                <a:lnTo>
                  <a:pt x="4248" y="556"/>
                </a:lnTo>
                <a:lnTo>
                  <a:pt x="4248" y="557"/>
                </a:lnTo>
                <a:lnTo>
                  <a:pt x="4248" y="558"/>
                </a:lnTo>
                <a:lnTo>
                  <a:pt x="4249" y="558"/>
                </a:lnTo>
                <a:lnTo>
                  <a:pt x="4249" y="559"/>
                </a:lnTo>
                <a:lnTo>
                  <a:pt x="4250" y="559"/>
                </a:lnTo>
                <a:lnTo>
                  <a:pt x="4251" y="559"/>
                </a:lnTo>
                <a:lnTo>
                  <a:pt x="4251" y="560"/>
                </a:lnTo>
                <a:lnTo>
                  <a:pt x="4252" y="560"/>
                </a:lnTo>
                <a:lnTo>
                  <a:pt x="4254" y="560"/>
                </a:lnTo>
                <a:lnTo>
                  <a:pt x="4254" y="562"/>
                </a:lnTo>
                <a:lnTo>
                  <a:pt x="4255" y="562"/>
                </a:lnTo>
                <a:lnTo>
                  <a:pt x="4256" y="562"/>
                </a:lnTo>
                <a:lnTo>
                  <a:pt x="4257" y="562"/>
                </a:lnTo>
                <a:lnTo>
                  <a:pt x="4257" y="563"/>
                </a:lnTo>
                <a:lnTo>
                  <a:pt x="4256" y="563"/>
                </a:lnTo>
                <a:lnTo>
                  <a:pt x="4255" y="563"/>
                </a:lnTo>
                <a:lnTo>
                  <a:pt x="4255" y="564"/>
                </a:lnTo>
                <a:lnTo>
                  <a:pt x="4255" y="565"/>
                </a:lnTo>
                <a:lnTo>
                  <a:pt x="4254" y="565"/>
                </a:lnTo>
                <a:lnTo>
                  <a:pt x="4254" y="566"/>
                </a:lnTo>
                <a:lnTo>
                  <a:pt x="4254" y="567"/>
                </a:lnTo>
                <a:lnTo>
                  <a:pt x="4254" y="568"/>
                </a:lnTo>
                <a:lnTo>
                  <a:pt x="4254" y="569"/>
                </a:lnTo>
                <a:lnTo>
                  <a:pt x="4255" y="569"/>
                </a:lnTo>
                <a:lnTo>
                  <a:pt x="4255" y="571"/>
                </a:lnTo>
                <a:lnTo>
                  <a:pt x="4255" y="572"/>
                </a:lnTo>
                <a:lnTo>
                  <a:pt x="4256" y="572"/>
                </a:lnTo>
                <a:lnTo>
                  <a:pt x="4256" y="573"/>
                </a:lnTo>
                <a:lnTo>
                  <a:pt x="4256" y="574"/>
                </a:lnTo>
                <a:lnTo>
                  <a:pt x="4257" y="574"/>
                </a:lnTo>
                <a:lnTo>
                  <a:pt x="4257" y="575"/>
                </a:lnTo>
                <a:lnTo>
                  <a:pt x="4258" y="575"/>
                </a:lnTo>
                <a:lnTo>
                  <a:pt x="4258" y="576"/>
                </a:lnTo>
                <a:lnTo>
                  <a:pt x="4259" y="576"/>
                </a:lnTo>
                <a:lnTo>
                  <a:pt x="4259" y="577"/>
                </a:lnTo>
                <a:lnTo>
                  <a:pt x="4260" y="577"/>
                </a:lnTo>
                <a:lnTo>
                  <a:pt x="4260" y="579"/>
                </a:lnTo>
                <a:lnTo>
                  <a:pt x="4261" y="579"/>
                </a:lnTo>
                <a:lnTo>
                  <a:pt x="4263" y="579"/>
                </a:lnTo>
                <a:lnTo>
                  <a:pt x="4263" y="580"/>
                </a:lnTo>
                <a:lnTo>
                  <a:pt x="4264" y="580"/>
                </a:lnTo>
                <a:lnTo>
                  <a:pt x="4265" y="580"/>
                </a:lnTo>
                <a:lnTo>
                  <a:pt x="4266" y="579"/>
                </a:lnTo>
                <a:lnTo>
                  <a:pt x="4267" y="579"/>
                </a:lnTo>
                <a:lnTo>
                  <a:pt x="4267" y="580"/>
                </a:lnTo>
                <a:lnTo>
                  <a:pt x="4267" y="581"/>
                </a:lnTo>
                <a:lnTo>
                  <a:pt x="4268" y="581"/>
                </a:lnTo>
                <a:lnTo>
                  <a:pt x="4268" y="582"/>
                </a:lnTo>
                <a:lnTo>
                  <a:pt x="4268" y="583"/>
                </a:lnTo>
                <a:lnTo>
                  <a:pt x="4269" y="583"/>
                </a:lnTo>
                <a:lnTo>
                  <a:pt x="4269" y="584"/>
                </a:lnTo>
                <a:lnTo>
                  <a:pt x="4268" y="584"/>
                </a:lnTo>
                <a:lnTo>
                  <a:pt x="4268" y="585"/>
                </a:lnTo>
                <a:lnTo>
                  <a:pt x="4269" y="585"/>
                </a:lnTo>
                <a:lnTo>
                  <a:pt x="4269" y="587"/>
                </a:lnTo>
                <a:lnTo>
                  <a:pt x="4269" y="588"/>
                </a:lnTo>
                <a:lnTo>
                  <a:pt x="4271" y="588"/>
                </a:lnTo>
                <a:lnTo>
                  <a:pt x="4271" y="589"/>
                </a:lnTo>
                <a:lnTo>
                  <a:pt x="4271" y="590"/>
                </a:lnTo>
                <a:lnTo>
                  <a:pt x="4272" y="591"/>
                </a:lnTo>
                <a:lnTo>
                  <a:pt x="4272" y="592"/>
                </a:lnTo>
                <a:lnTo>
                  <a:pt x="4273" y="592"/>
                </a:lnTo>
                <a:lnTo>
                  <a:pt x="4273" y="593"/>
                </a:lnTo>
                <a:lnTo>
                  <a:pt x="4272" y="593"/>
                </a:lnTo>
                <a:lnTo>
                  <a:pt x="4271" y="594"/>
                </a:lnTo>
                <a:lnTo>
                  <a:pt x="4269" y="594"/>
                </a:lnTo>
                <a:lnTo>
                  <a:pt x="4268" y="594"/>
                </a:lnTo>
                <a:lnTo>
                  <a:pt x="4268" y="596"/>
                </a:lnTo>
                <a:lnTo>
                  <a:pt x="4267" y="596"/>
                </a:lnTo>
                <a:lnTo>
                  <a:pt x="4266" y="597"/>
                </a:lnTo>
                <a:lnTo>
                  <a:pt x="4265" y="597"/>
                </a:lnTo>
                <a:lnTo>
                  <a:pt x="4265" y="598"/>
                </a:lnTo>
                <a:lnTo>
                  <a:pt x="4265" y="599"/>
                </a:lnTo>
                <a:lnTo>
                  <a:pt x="4264" y="599"/>
                </a:lnTo>
                <a:lnTo>
                  <a:pt x="4264" y="600"/>
                </a:lnTo>
                <a:lnTo>
                  <a:pt x="4264" y="601"/>
                </a:lnTo>
                <a:lnTo>
                  <a:pt x="4263" y="601"/>
                </a:lnTo>
                <a:lnTo>
                  <a:pt x="4263" y="602"/>
                </a:lnTo>
                <a:lnTo>
                  <a:pt x="4263" y="604"/>
                </a:lnTo>
                <a:lnTo>
                  <a:pt x="4263" y="605"/>
                </a:lnTo>
                <a:lnTo>
                  <a:pt x="4264" y="605"/>
                </a:lnTo>
                <a:lnTo>
                  <a:pt x="4263" y="605"/>
                </a:lnTo>
                <a:lnTo>
                  <a:pt x="4263" y="606"/>
                </a:lnTo>
                <a:lnTo>
                  <a:pt x="4261" y="606"/>
                </a:lnTo>
                <a:lnTo>
                  <a:pt x="4260" y="606"/>
                </a:lnTo>
                <a:lnTo>
                  <a:pt x="4259" y="606"/>
                </a:lnTo>
                <a:lnTo>
                  <a:pt x="4258" y="606"/>
                </a:lnTo>
                <a:lnTo>
                  <a:pt x="4257" y="606"/>
                </a:lnTo>
                <a:lnTo>
                  <a:pt x="4257" y="607"/>
                </a:lnTo>
                <a:lnTo>
                  <a:pt x="4256" y="607"/>
                </a:lnTo>
                <a:lnTo>
                  <a:pt x="4256" y="608"/>
                </a:lnTo>
                <a:lnTo>
                  <a:pt x="4255" y="608"/>
                </a:lnTo>
                <a:lnTo>
                  <a:pt x="4255" y="609"/>
                </a:lnTo>
                <a:lnTo>
                  <a:pt x="4254" y="609"/>
                </a:lnTo>
                <a:lnTo>
                  <a:pt x="4252" y="609"/>
                </a:lnTo>
                <a:lnTo>
                  <a:pt x="4251" y="609"/>
                </a:lnTo>
                <a:lnTo>
                  <a:pt x="4250" y="609"/>
                </a:lnTo>
                <a:lnTo>
                  <a:pt x="4249" y="609"/>
                </a:lnTo>
                <a:lnTo>
                  <a:pt x="4248" y="609"/>
                </a:lnTo>
                <a:lnTo>
                  <a:pt x="4248" y="610"/>
                </a:lnTo>
                <a:lnTo>
                  <a:pt x="4247" y="610"/>
                </a:lnTo>
                <a:lnTo>
                  <a:pt x="4247" y="612"/>
                </a:lnTo>
                <a:lnTo>
                  <a:pt x="4246" y="612"/>
                </a:lnTo>
                <a:lnTo>
                  <a:pt x="4246" y="613"/>
                </a:lnTo>
                <a:lnTo>
                  <a:pt x="4246" y="614"/>
                </a:lnTo>
                <a:lnTo>
                  <a:pt x="4246" y="615"/>
                </a:lnTo>
                <a:lnTo>
                  <a:pt x="4246" y="616"/>
                </a:lnTo>
                <a:lnTo>
                  <a:pt x="4247" y="616"/>
                </a:lnTo>
                <a:lnTo>
                  <a:pt x="4247" y="617"/>
                </a:lnTo>
                <a:lnTo>
                  <a:pt x="4247" y="618"/>
                </a:lnTo>
                <a:lnTo>
                  <a:pt x="4248" y="618"/>
                </a:lnTo>
                <a:lnTo>
                  <a:pt x="4248" y="619"/>
                </a:lnTo>
                <a:lnTo>
                  <a:pt x="4249" y="619"/>
                </a:lnTo>
                <a:lnTo>
                  <a:pt x="4249" y="621"/>
                </a:lnTo>
                <a:lnTo>
                  <a:pt x="4250" y="621"/>
                </a:lnTo>
                <a:lnTo>
                  <a:pt x="4250" y="622"/>
                </a:lnTo>
                <a:lnTo>
                  <a:pt x="4249" y="622"/>
                </a:lnTo>
                <a:lnTo>
                  <a:pt x="4249" y="623"/>
                </a:lnTo>
                <a:lnTo>
                  <a:pt x="4248" y="623"/>
                </a:lnTo>
                <a:lnTo>
                  <a:pt x="4249" y="623"/>
                </a:lnTo>
                <a:lnTo>
                  <a:pt x="4248" y="623"/>
                </a:lnTo>
                <a:lnTo>
                  <a:pt x="4247" y="623"/>
                </a:lnTo>
                <a:lnTo>
                  <a:pt x="4247" y="624"/>
                </a:lnTo>
                <a:lnTo>
                  <a:pt x="4246" y="624"/>
                </a:lnTo>
                <a:lnTo>
                  <a:pt x="4244" y="624"/>
                </a:lnTo>
                <a:lnTo>
                  <a:pt x="4243" y="624"/>
                </a:lnTo>
                <a:lnTo>
                  <a:pt x="4244" y="624"/>
                </a:lnTo>
                <a:lnTo>
                  <a:pt x="4243" y="624"/>
                </a:lnTo>
                <a:lnTo>
                  <a:pt x="4242" y="624"/>
                </a:lnTo>
                <a:lnTo>
                  <a:pt x="4242" y="625"/>
                </a:lnTo>
                <a:lnTo>
                  <a:pt x="4241" y="625"/>
                </a:lnTo>
                <a:lnTo>
                  <a:pt x="4240" y="625"/>
                </a:lnTo>
                <a:lnTo>
                  <a:pt x="4239" y="625"/>
                </a:lnTo>
                <a:lnTo>
                  <a:pt x="4238" y="625"/>
                </a:lnTo>
                <a:lnTo>
                  <a:pt x="4237" y="625"/>
                </a:lnTo>
                <a:lnTo>
                  <a:pt x="4237" y="626"/>
                </a:lnTo>
                <a:lnTo>
                  <a:pt x="4235" y="626"/>
                </a:lnTo>
                <a:lnTo>
                  <a:pt x="4234" y="626"/>
                </a:lnTo>
                <a:lnTo>
                  <a:pt x="4233" y="626"/>
                </a:lnTo>
                <a:lnTo>
                  <a:pt x="4232" y="626"/>
                </a:lnTo>
                <a:lnTo>
                  <a:pt x="4231" y="626"/>
                </a:lnTo>
                <a:lnTo>
                  <a:pt x="4230" y="626"/>
                </a:lnTo>
                <a:lnTo>
                  <a:pt x="4229" y="626"/>
                </a:lnTo>
                <a:lnTo>
                  <a:pt x="4229" y="627"/>
                </a:lnTo>
                <a:lnTo>
                  <a:pt x="4227" y="627"/>
                </a:lnTo>
                <a:lnTo>
                  <a:pt x="4226" y="627"/>
                </a:lnTo>
                <a:lnTo>
                  <a:pt x="4225" y="627"/>
                </a:lnTo>
                <a:lnTo>
                  <a:pt x="4224" y="627"/>
                </a:lnTo>
                <a:lnTo>
                  <a:pt x="4223" y="627"/>
                </a:lnTo>
                <a:lnTo>
                  <a:pt x="4222" y="627"/>
                </a:lnTo>
                <a:lnTo>
                  <a:pt x="4221" y="627"/>
                </a:lnTo>
                <a:lnTo>
                  <a:pt x="4219" y="627"/>
                </a:lnTo>
                <a:lnTo>
                  <a:pt x="4219" y="626"/>
                </a:lnTo>
                <a:lnTo>
                  <a:pt x="4221" y="626"/>
                </a:lnTo>
                <a:lnTo>
                  <a:pt x="4221" y="625"/>
                </a:lnTo>
                <a:lnTo>
                  <a:pt x="4222" y="625"/>
                </a:lnTo>
                <a:lnTo>
                  <a:pt x="4223" y="625"/>
                </a:lnTo>
                <a:lnTo>
                  <a:pt x="4224" y="625"/>
                </a:lnTo>
                <a:lnTo>
                  <a:pt x="4225" y="625"/>
                </a:lnTo>
                <a:lnTo>
                  <a:pt x="4225" y="624"/>
                </a:lnTo>
                <a:lnTo>
                  <a:pt x="4226" y="623"/>
                </a:lnTo>
                <a:lnTo>
                  <a:pt x="4225" y="623"/>
                </a:lnTo>
                <a:lnTo>
                  <a:pt x="4225" y="622"/>
                </a:lnTo>
                <a:lnTo>
                  <a:pt x="4225" y="621"/>
                </a:lnTo>
                <a:lnTo>
                  <a:pt x="4225" y="622"/>
                </a:lnTo>
                <a:lnTo>
                  <a:pt x="4226" y="622"/>
                </a:lnTo>
                <a:lnTo>
                  <a:pt x="4227" y="622"/>
                </a:lnTo>
                <a:lnTo>
                  <a:pt x="4229" y="622"/>
                </a:lnTo>
                <a:lnTo>
                  <a:pt x="4229" y="621"/>
                </a:lnTo>
                <a:lnTo>
                  <a:pt x="4230" y="621"/>
                </a:lnTo>
                <a:lnTo>
                  <a:pt x="4230" y="619"/>
                </a:lnTo>
                <a:lnTo>
                  <a:pt x="4231" y="619"/>
                </a:lnTo>
                <a:lnTo>
                  <a:pt x="4232" y="619"/>
                </a:lnTo>
                <a:lnTo>
                  <a:pt x="4232" y="618"/>
                </a:lnTo>
                <a:lnTo>
                  <a:pt x="4232" y="617"/>
                </a:lnTo>
                <a:lnTo>
                  <a:pt x="4232" y="616"/>
                </a:lnTo>
                <a:lnTo>
                  <a:pt x="4231" y="616"/>
                </a:lnTo>
                <a:lnTo>
                  <a:pt x="4232" y="616"/>
                </a:lnTo>
                <a:lnTo>
                  <a:pt x="4231" y="616"/>
                </a:lnTo>
                <a:lnTo>
                  <a:pt x="4232" y="616"/>
                </a:lnTo>
                <a:lnTo>
                  <a:pt x="4232" y="615"/>
                </a:lnTo>
                <a:lnTo>
                  <a:pt x="4231" y="615"/>
                </a:lnTo>
                <a:lnTo>
                  <a:pt x="4231" y="614"/>
                </a:lnTo>
                <a:lnTo>
                  <a:pt x="4230" y="613"/>
                </a:lnTo>
                <a:lnTo>
                  <a:pt x="4230" y="612"/>
                </a:lnTo>
                <a:lnTo>
                  <a:pt x="4230" y="610"/>
                </a:lnTo>
                <a:lnTo>
                  <a:pt x="4229" y="610"/>
                </a:lnTo>
                <a:lnTo>
                  <a:pt x="4229" y="609"/>
                </a:lnTo>
                <a:lnTo>
                  <a:pt x="4229" y="608"/>
                </a:lnTo>
                <a:lnTo>
                  <a:pt x="4229" y="607"/>
                </a:lnTo>
                <a:lnTo>
                  <a:pt x="4230" y="607"/>
                </a:lnTo>
                <a:lnTo>
                  <a:pt x="4229" y="607"/>
                </a:lnTo>
                <a:lnTo>
                  <a:pt x="4229" y="608"/>
                </a:lnTo>
                <a:lnTo>
                  <a:pt x="4229" y="609"/>
                </a:lnTo>
                <a:lnTo>
                  <a:pt x="4229" y="610"/>
                </a:lnTo>
                <a:lnTo>
                  <a:pt x="4229" y="612"/>
                </a:lnTo>
                <a:lnTo>
                  <a:pt x="4229" y="613"/>
                </a:lnTo>
                <a:lnTo>
                  <a:pt x="4229" y="614"/>
                </a:lnTo>
                <a:lnTo>
                  <a:pt x="4229" y="615"/>
                </a:lnTo>
                <a:lnTo>
                  <a:pt x="4227" y="615"/>
                </a:lnTo>
                <a:lnTo>
                  <a:pt x="4226" y="615"/>
                </a:lnTo>
                <a:lnTo>
                  <a:pt x="4226" y="614"/>
                </a:lnTo>
                <a:lnTo>
                  <a:pt x="4225" y="614"/>
                </a:lnTo>
                <a:lnTo>
                  <a:pt x="4224" y="614"/>
                </a:lnTo>
                <a:lnTo>
                  <a:pt x="4223" y="614"/>
                </a:lnTo>
                <a:lnTo>
                  <a:pt x="4223" y="615"/>
                </a:lnTo>
                <a:lnTo>
                  <a:pt x="4222" y="615"/>
                </a:lnTo>
                <a:lnTo>
                  <a:pt x="4221" y="615"/>
                </a:lnTo>
                <a:lnTo>
                  <a:pt x="4221" y="616"/>
                </a:lnTo>
                <a:lnTo>
                  <a:pt x="4221" y="617"/>
                </a:lnTo>
                <a:lnTo>
                  <a:pt x="4219" y="617"/>
                </a:lnTo>
                <a:lnTo>
                  <a:pt x="4218" y="617"/>
                </a:lnTo>
                <a:lnTo>
                  <a:pt x="4217" y="617"/>
                </a:lnTo>
                <a:lnTo>
                  <a:pt x="4217" y="618"/>
                </a:lnTo>
                <a:lnTo>
                  <a:pt x="4216" y="618"/>
                </a:lnTo>
                <a:lnTo>
                  <a:pt x="4215" y="618"/>
                </a:lnTo>
                <a:lnTo>
                  <a:pt x="4214" y="618"/>
                </a:lnTo>
                <a:lnTo>
                  <a:pt x="4213" y="618"/>
                </a:lnTo>
                <a:lnTo>
                  <a:pt x="4212" y="619"/>
                </a:lnTo>
                <a:lnTo>
                  <a:pt x="4210" y="619"/>
                </a:lnTo>
                <a:lnTo>
                  <a:pt x="4210" y="618"/>
                </a:lnTo>
                <a:lnTo>
                  <a:pt x="4209" y="618"/>
                </a:lnTo>
                <a:lnTo>
                  <a:pt x="4209" y="617"/>
                </a:lnTo>
                <a:lnTo>
                  <a:pt x="4209" y="616"/>
                </a:lnTo>
                <a:lnTo>
                  <a:pt x="4209" y="615"/>
                </a:lnTo>
                <a:lnTo>
                  <a:pt x="4209" y="614"/>
                </a:lnTo>
                <a:lnTo>
                  <a:pt x="4209" y="613"/>
                </a:lnTo>
                <a:lnTo>
                  <a:pt x="4209" y="612"/>
                </a:lnTo>
                <a:lnTo>
                  <a:pt x="4210" y="612"/>
                </a:lnTo>
                <a:lnTo>
                  <a:pt x="4210" y="610"/>
                </a:lnTo>
                <a:lnTo>
                  <a:pt x="4212" y="610"/>
                </a:lnTo>
                <a:lnTo>
                  <a:pt x="4212" y="612"/>
                </a:lnTo>
                <a:lnTo>
                  <a:pt x="4212" y="610"/>
                </a:lnTo>
                <a:lnTo>
                  <a:pt x="4210" y="610"/>
                </a:lnTo>
                <a:lnTo>
                  <a:pt x="4210" y="612"/>
                </a:lnTo>
                <a:lnTo>
                  <a:pt x="4209" y="612"/>
                </a:lnTo>
                <a:lnTo>
                  <a:pt x="4208" y="612"/>
                </a:lnTo>
                <a:lnTo>
                  <a:pt x="4208" y="610"/>
                </a:lnTo>
                <a:lnTo>
                  <a:pt x="4208" y="609"/>
                </a:lnTo>
                <a:lnTo>
                  <a:pt x="4207" y="609"/>
                </a:lnTo>
                <a:lnTo>
                  <a:pt x="4207" y="608"/>
                </a:lnTo>
                <a:lnTo>
                  <a:pt x="4206" y="608"/>
                </a:lnTo>
                <a:lnTo>
                  <a:pt x="4206" y="607"/>
                </a:lnTo>
                <a:lnTo>
                  <a:pt x="4205" y="607"/>
                </a:lnTo>
                <a:lnTo>
                  <a:pt x="4204" y="607"/>
                </a:lnTo>
                <a:lnTo>
                  <a:pt x="4204" y="606"/>
                </a:lnTo>
                <a:lnTo>
                  <a:pt x="4204" y="607"/>
                </a:lnTo>
                <a:lnTo>
                  <a:pt x="4205" y="607"/>
                </a:lnTo>
                <a:lnTo>
                  <a:pt x="4205" y="606"/>
                </a:lnTo>
                <a:lnTo>
                  <a:pt x="4206" y="606"/>
                </a:lnTo>
                <a:lnTo>
                  <a:pt x="4206" y="605"/>
                </a:lnTo>
                <a:lnTo>
                  <a:pt x="4207" y="605"/>
                </a:lnTo>
                <a:lnTo>
                  <a:pt x="4207" y="604"/>
                </a:lnTo>
                <a:lnTo>
                  <a:pt x="4208" y="605"/>
                </a:lnTo>
                <a:lnTo>
                  <a:pt x="4208" y="604"/>
                </a:lnTo>
                <a:lnTo>
                  <a:pt x="4207" y="604"/>
                </a:lnTo>
                <a:lnTo>
                  <a:pt x="4206" y="604"/>
                </a:lnTo>
                <a:lnTo>
                  <a:pt x="4207" y="604"/>
                </a:lnTo>
                <a:lnTo>
                  <a:pt x="4206" y="604"/>
                </a:lnTo>
                <a:lnTo>
                  <a:pt x="4205" y="604"/>
                </a:lnTo>
                <a:lnTo>
                  <a:pt x="4205" y="605"/>
                </a:lnTo>
                <a:lnTo>
                  <a:pt x="4204" y="605"/>
                </a:lnTo>
                <a:lnTo>
                  <a:pt x="4202" y="605"/>
                </a:lnTo>
                <a:lnTo>
                  <a:pt x="4202" y="604"/>
                </a:lnTo>
                <a:lnTo>
                  <a:pt x="4202" y="602"/>
                </a:lnTo>
                <a:lnTo>
                  <a:pt x="4201" y="602"/>
                </a:lnTo>
                <a:lnTo>
                  <a:pt x="4201" y="601"/>
                </a:lnTo>
                <a:lnTo>
                  <a:pt x="4202" y="601"/>
                </a:lnTo>
                <a:lnTo>
                  <a:pt x="4202" y="600"/>
                </a:lnTo>
                <a:lnTo>
                  <a:pt x="4202" y="599"/>
                </a:lnTo>
                <a:lnTo>
                  <a:pt x="4204" y="599"/>
                </a:lnTo>
                <a:lnTo>
                  <a:pt x="4204" y="598"/>
                </a:lnTo>
                <a:lnTo>
                  <a:pt x="4202" y="598"/>
                </a:lnTo>
                <a:lnTo>
                  <a:pt x="4202" y="597"/>
                </a:lnTo>
                <a:lnTo>
                  <a:pt x="4204" y="597"/>
                </a:lnTo>
                <a:lnTo>
                  <a:pt x="4204" y="596"/>
                </a:lnTo>
                <a:lnTo>
                  <a:pt x="4202" y="596"/>
                </a:lnTo>
                <a:lnTo>
                  <a:pt x="4202" y="594"/>
                </a:lnTo>
                <a:lnTo>
                  <a:pt x="4202" y="593"/>
                </a:lnTo>
                <a:lnTo>
                  <a:pt x="4202" y="592"/>
                </a:lnTo>
                <a:lnTo>
                  <a:pt x="4204" y="592"/>
                </a:lnTo>
                <a:lnTo>
                  <a:pt x="4204" y="593"/>
                </a:lnTo>
                <a:lnTo>
                  <a:pt x="4205" y="593"/>
                </a:lnTo>
                <a:lnTo>
                  <a:pt x="4204" y="593"/>
                </a:lnTo>
                <a:lnTo>
                  <a:pt x="4205" y="593"/>
                </a:lnTo>
                <a:lnTo>
                  <a:pt x="4205" y="594"/>
                </a:lnTo>
                <a:lnTo>
                  <a:pt x="4206" y="594"/>
                </a:lnTo>
                <a:lnTo>
                  <a:pt x="4206" y="596"/>
                </a:lnTo>
                <a:lnTo>
                  <a:pt x="4206" y="594"/>
                </a:lnTo>
                <a:lnTo>
                  <a:pt x="4205" y="593"/>
                </a:lnTo>
                <a:lnTo>
                  <a:pt x="4204" y="593"/>
                </a:lnTo>
                <a:lnTo>
                  <a:pt x="4205" y="593"/>
                </a:lnTo>
                <a:lnTo>
                  <a:pt x="4205" y="592"/>
                </a:lnTo>
                <a:lnTo>
                  <a:pt x="4206" y="592"/>
                </a:lnTo>
                <a:lnTo>
                  <a:pt x="4207" y="592"/>
                </a:lnTo>
                <a:lnTo>
                  <a:pt x="4207" y="591"/>
                </a:lnTo>
                <a:lnTo>
                  <a:pt x="4206" y="592"/>
                </a:lnTo>
                <a:lnTo>
                  <a:pt x="4206" y="591"/>
                </a:lnTo>
                <a:lnTo>
                  <a:pt x="4207" y="591"/>
                </a:lnTo>
                <a:lnTo>
                  <a:pt x="4208" y="591"/>
                </a:lnTo>
                <a:lnTo>
                  <a:pt x="4208" y="590"/>
                </a:lnTo>
                <a:lnTo>
                  <a:pt x="4209" y="590"/>
                </a:lnTo>
                <a:lnTo>
                  <a:pt x="4208" y="590"/>
                </a:lnTo>
                <a:lnTo>
                  <a:pt x="4208" y="591"/>
                </a:lnTo>
                <a:lnTo>
                  <a:pt x="4207" y="591"/>
                </a:lnTo>
                <a:lnTo>
                  <a:pt x="4206" y="591"/>
                </a:lnTo>
                <a:lnTo>
                  <a:pt x="4206" y="592"/>
                </a:lnTo>
                <a:lnTo>
                  <a:pt x="4206" y="591"/>
                </a:lnTo>
                <a:lnTo>
                  <a:pt x="4206" y="592"/>
                </a:lnTo>
                <a:lnTo>
                  <a:pt x="4205" y="592"/>
                </a:lnTo>
                <a:lnTo>
                  <a:pt x="4204" y="592"/>
                </a:lnTo>
                <a:lnTo>
                  <a:pt x="4204" y="591"/>
                </a:lnTo>
                <a:lnTo>
                  <a:pt x="4204" y="590"/>
                </a:lnTo>
                <a:lnTo>
                  <a:pt x="4202" y="590"/>
                </a:lnTo>
                <a:lnTo>
                  <a:pt x="4202" y="589"/>
                </a:lnTo>
                <a:lnTo>
                  <a:pt x="4201" y="589"/>
                </a:lnTo>
                <a:lnTo>
                  <a:pt x="4201" y="588"/>
                </a:lnTo>
                <a:lnTo>
                  <a:pt x="4200" y="588"/>
                </a:lnTo>
                <a:lnTo>
                  <a:pt x="4199" y="588"/>
                </a:lnTo>
                <a:lnTo>
                  <a:pt x="4198" y="588"/>
                </a:lnTo>
                <a:lnTo>
                  <a:pt x="4198" y="589"/>
                </a:lnTo>
                <a:lnTo>
                  <a:pt x="4198" y="588"/>
                </a:lnTo>
                <a:lnTo>
                  <a:pt x="4198" y="589"/>
                </a:lnTo>
                <a:lnTo>
                  <a:pt x="4197" y="589"/>
                </a:lnTo>
                <a:lnTo>
                  <a:pt x="4197" y="588"/>
                </a:lnTo>
                <a:lnTo>
                  <a:pt x="4196" y="588"/>
                </a:lnTo>
                <a:lnTo>
                  <a:pt x="4196" y="587"/>
                </a:lnTo>
                <a:lnTo>
                  <a:pt x="4196" y="585"/>
                </a:lnTo>
                <a:lnTo>
                  <a:pt x="4195" y="585"/>
                </a:lnTo>
                <a:lnTo>
                  <a:pt x="4195" y="584"/>
                </a:lnTo>
                <a:lnTo>
                  <a:pt x="4193" y="584"/>
                </a:lnTo>
                <a:lnTo>
                  <a:pt x="4195" y="584"/>
                </a:lnTo>
                <a:lnTo>
                  <a:pt x="4193" y="584"/>
                </a:lnTo>
                <a:lnTo>
                  <a:pt x="4195" y="584"/>
                </a:lnTo>
                <a:lnTo>
                  <a:pt x="4195" y="583"/>
                </a:lnTo>
                <a:lnTo>
                  <a:pt x="4193" y="583"/>
                </a:lnTo>
                <a:lnTo>
                  <a:pt x="4192" y="583"/>
                </a:lnTo>
                <a:lnTo>
                  <a:pt x="4192" y="582"/>
                </a:lnTo>
                <a:lnTo>
                  <a:pt x="4192" y="581"/>
                </a:lnTo>
                <a:lnTo>
                  <a:pt x="4192" y="582"/>
                </a:lnTo>
                <a:lnTo>
                  <a:pt x="4191" y="583"/>
                </a:lnTo>
                <a:lnTo>
                  <a:pt x="4190" y="582"/>
                </a:lnTo>
                <a:lnTo>
                  <a:pt x="4190" y="583"/>
                </a:lnTo>
                <a:lnTo>
                  <a:pt x="4191" y="583"/>
                </a:lnTo>
                <a:lnTo>
                  <a:pt x="4192" y="583"/>
                </a:lnTo>
                <a:lnTo>
                  <a:pt x="4193" y="583"/>
                </a:lnTo>
                <a:lnTo>
                  <a:pt x="4193" y="584"/>
                </a:lnTo>
                <a:lnTo>
                  <a:pt x="4193" y="585"/>
                </a:lnTo>
                <a:lnTo>
                  <a:pt x="4192" y="585"/>
                </a:lnTo>
                <a:lnTo>
                  <a:pt x="4193" y="585"/>
                </a:lnTo>
                <a:lnTo>
                  <a:pt x="4193" y="587"/>
                </a:lnTo>
                <a:lnTo>
                  <a:pt x="4192" y="587"/>
                </a:lnTo>
                <a:lnTo>
                  <a:pt x="4191" y="587"/>
                </a:lnTo>
                <a:lnTo>
                  <a:pt x="4191" y="588"/>
                </a:lnTo>
                <a:lnTo>
                  <a:pt x="4190" y="588"/>
                </a:lnTo>
                <a:lnTo>
                  <a:pt x="4191" y="588"/>
                </a:lnTo>
                <a:lnTo>
                  <a:pt x="4192" y="588"/>
                </a:lnTo>
                <a:lnTo>
                  <a:pt x="4193" y="587"/>
                </a:lnTo>
                <a:lnTo>
                  <a:pt x="4195" y="587"/>
                </a:lnTo>
                <a:lnTo>
                  <a:pt x="4195" y="588"/>
                </a:lnTo>
                <a:lnTo>
                  <a:pt x="4195" y="589"/>
                </a:lnTo>
                <a:lnTo>
                  <a:pt x="4195" y="590"/>
                </a:lnTo>
                <a:lnTo>
                  <a:pt x="4196" y="591"/>
                </a:lnTo>
                <a:lnTo>
                  <a:pt x="4197" y="591"/>
                </a:lnTo>
                <a:lnTo>
                  <a:pt x="4197" y="592"/>
                </a:lnTo>
                <a:lnTo>
                  <a:pt x="4197" y="593"/>
                </a:lnTo>
                <a:lnTo>
                  <a:pt x="4197" y="594"/>
                </a:lnTo>
                <a:lnTo>
                  <a:pt x="4197" y="596"/>
                </a:lnTo>
                <a:lnTo>
                  <a:pt x="4196" y="596"/>
                </a:lnTo>
                <a:lnTo>
                  <a:pt x="4196" y="597"/>
                </a:lnTo>
                <a:lnTo>
                  <a:pt x="4195" y="600"/>
                </a:lnTo>
                <a:lnTo>
                  <a:pt x="4193" y="601"/>
                </a:lnTo>
                <a:lnTo>
                  <a:pt x="4195" y="601"/>
                </a:lnTo>
                <a:lnTo>
                  <a:pt x="4195" y="602"/>
                </a:lnTo>
                <a:lnTo>
                  <a:pt x="4193" y="604"/>
                </a:lnTo>
                <a:lnTo>
                  <a:pt x="4193" y="605"/>
                </a:lnTo>
                <a:lnTo>
                  <a:pt x="4192" y="606"/>
                </a:lnTo>
                <a:lnTo>
                  <a:pt x="4192" y="607"/>
                </a:lnTo>
                <a:lnTo>
                  <a:pt x="4192" y="608"/>
                </a:lnTo>
                <a:lnTo>
                  <a:pt x="4192" y="609"/>
                </a:lnTo>
                <a:lnTo>
                  <a:pt x="4191" y="609"/>
                </a:lnTo>
                <a:lnTo>
                  <a:pt x="4190" y="609"/>
                </a:lnTo>
                <a:lnTo>
                  <a:pt x="4190" y="608"/>
                </a:lnTo>
                <a:lnTo>
                  <a:pt x="4189" y="608"/>
                </a:lnTo>
                <a:lnTo>
                  <a:pt x="4188" y="607"/>
                </a:lnTo>
                <a:lnTo>
                  <a:pt x="4187" y="607"/>
                </a:lnTo>
                <a:lnTo>
                  <a:pt x="4188" y="607"/>
                </a:lnTo>
                <a:lnTo>
                  <a:pt x="4188" y="608"/>
                </a:lnTo>
                <a:lnTo>
                  <a:pt x="4187" y="608"/>
                </a:lnTo>
                <a:lnTo>
                  <a:pt x="4185" y="608"/>
                </a:lnTo>
                <a:lnTo>
                  <a:pt x="4185" y="609"/>
                </a:lnTo>
                <a:lnTo>
                  <a:pt x="4187" y="609"/>
                </a:lnTo>
                <a:lnTo>
                  <a:pt x="4188" y="608"/>
                </a:lnTo>
                <a:lnTo>
                  <a:pt x="4189" y="609"/>
                </a:lnTo>
                <a:lnTo>
                  <a:pt x="4190" y="610"/>
                </a:lnTo>
                <a:lnTo>
                  <a:pt x="4190" y="612"/>
                </a:lnTo>
                <a:lnTo>
                  <a:pt x="4190" y="613"/>
                </a:lnTo>
                <a:lnTo>
                  <a:pt x="4191" y="613"/>
                </a:lnTo>
                <a:lnTo>
                  <a:pt x="4192" y="614"/>
                </a:lnTo>
                <a:lnTo>
                  <a:pt x="4193" y="614"/>
                </a:lnTo>
                <a:lnTo>
                  <a:pt x="4193" y="615"/>
                </a:lnTo>
                <a:lnTo>
                  <a:pt x="4195" y="616"/>
                </a:lnTo>
                <a:lnTo>
                  <a:pt x="4195" y="617"/>
                </a:lnTo>
                <a:lnTo>
                  <a:pt x="4195" y="618"/>
                </a:lnTo>
                <a:lnTo>
                  <a:pt x="4196" y="618"/>
                </a:lnTo>
                <a:lnTo>
                  <a:pt x="4197" y="619"/>
                </a:lnTo>
                <a:lnTo>
                  <a:pt x="4197" y="621"/>
                </a:lnTo>
                <a:lnTo>
                  <a:pt x="4197" y="622"/>
                </a:lnTo>
                <a:lnTo>
                  <a:pt x="4197" y="623"/>
                </a:lnTo>
                <a:lnTo>
                  <a:pt x="4197" y="624"/>
                </a:lnTo>
                <a:lnTo>
                  <a:pt x="4198" y="624"/>
                </a:lnTo>
                <a:lnTo>
                  <a:pt x="4197" y="625"/>
                </a:lnTo>
                <a:lnTo>
                  <a:pt x="4196" y="625"/>
                </a:lnTo>
                <a:lnTo>
                  <a:pt x="4195" y="625"/>
                </a:lnTo>
                <a:lnTo>
                  <a:pt x="4193" y="625"/>
                </a:lnTo>
                <a:lnTo>
                  <a:pt x="4192" y="625"/>
                </a:lnTo>
                <a:lnTo>
                  <a:pt x="4192" y="624"/>
                </a:lnTo>
                <a:lnTo>
                  <a:pt x="4191" y="624"/>
                </a:lnTo>
                <a:lnTo>
                  <a:pt x="4191" y="625"/>
                </a:lnTo>
                <a:lnTo>
                  <a:pt x="4190" y="625"/>
                </a:lnTo>
                <a:lnTo>
                  <a:pt x="4190" y="626"/>
                </a:lnTo>
                <a:lnTo>
                  <a:pt x="4189" y="626"/>
                </a:lnTo>
                <a:lnTo>
                  <a:pt x="4188" y="626"/>
                </a:lnTo>
                <a:lnTo>
                  <a:pt x="4188" y="627"/>
                </a:lnTo>
                <a:lnTo>
                  <a:pt x="4187" y="627"/>
                </a:lnTo>
                <a:lnTo>
                  <a:pt x="4187" y="629"/>
                </a:lnTo>
                <a:lnTo>
                  <a:pt x="4187" y="630"/>
                </a:lnTo>
                <a:lnTo>
                  <a:pt x="4187" y="631"/>
                </a:lnTo>
                <a:lnTo>
                  <a:pt x="4185" y="631"/>
                </a:lnTo>
                <a:lnTo>
                  <a:pt x="4184" y="631"/>
                </a:lnTo>
                <a:lnTo>
                  <a:pt x="4183" y="631"/>
                </a:lnTo>
                <a:lnTo>
                  <a:pt x="4183" y="632"/>
                </a:lnTo>
                <a:lnTo>
                  <a:pt x="4182" y="632"/>
                </a:lnTo>
                <a:lnTo>
                  <a:pt x="4181" y="632"/>
                </a:lnTo>
                <a:lnTo>
                  <a:pt x="4180" y="632"/>
                </a:lnTo>
                <a:lnTo>
                  <a:pt x="4180" y="631"/>
                </a:lnTo>
                <a:lnTo>
                  <a:pt x="4180" y="632"/>
                </a:lnTo>
                <a:lnTo>
                  <a:pt x="4179" y="632"/>
                </a:lnTo>
                <a:lnTo>
                  <a:pt x="4179" y="633"/>
                </a:lnTo>
                <a:lnTo>
                  <a:pt x="4178" y="634"/>
                </a:lnTo>
                <a:lnTo>
                  <a:pt x="4178" y="635"/>
                </a:lnTo>
                <a:lnTo>
                  <a:pt x="4178" y="636"/>
                </a:lnTo>
                <a:lnTo>
                  <a:pt x="4178" y="638"/>
                </a:lnTo>
                <a:lnTo>
                  <a:pt x="4178" y="639"/>
                </a:lnTo>
                <a:lnTo>
                  <a:pt x="4178" y="640"/>
                </a:lnTo>
                <a:lnTo>
                  <a:pt x="4176" y="640"/>
                </a:lnTo>
                <a:lnTo>
                  <a:pt x="4176" y="641"/>
                </a:lnTo>
                <a:lnTo>
                  <a:pt x="4175" y="642"/>
                </a:lnTo>
                <a:lnTo>
                  <a:pt x="4176" y="642"/>
                </a:lnTo>
                <a:lnTo>
                  <a:pt x="4178" y="641"/>
                </a:lnTo>
                <a:lnTo>
                  <a:pt x="4178" y="640"/>
                </a:lnTo>
                <a:lnTo>
                  <a:pt x="4179" y="640"/>
                </a:lnTo>
                <a:lnTo>
                  <a:pt x="4180" y="640"/>
                </a:lnTo>
                <a:lnTo>
                  <a:pt x="4180" y="639"/>
                </a:lnTo>
                <a:lnTo>
                  <a:pt x="4180" y="638"/>
                </a:lnTo>
                <a:lnTo>
                  <a:pt x="4181" y="638"/>
                </a:lnTo>
                <a:lnTo>
                  <a:pt x="4182" y="638"/>
                </a:lnTo>
                <a:lnTo>
                  <a:pt x="4183" y="638"/>
                </a:lnTo>
                <a:lnTo>
                  <a:pt x="4184" y="638"/>
                </a:lnTo>
                <a:lnTo>
                  <a:pt x="4184" y="639"/>
                </a:lnTo>
                <a:lnTo>
                  <a:pt x="4183" y="639"/>
                </a:lnTo>
                <a:lnTo>
                  <a:pt x="4183" y="640"/>
                </a:lnTo>
                <a:lnTo>
                  <a:pt x="4182" y="640"/>
                </a:lnTo>
                <a:lnTo>
                  <a:pt x="4181" y="641"/>
                </a:lnTo>
                <a:lnTo>
                  <a:pt x="4182" y="642"/>
                </a:lnTo>
                <a:lnTo>
                  <a:pt x="4181" y="642"/>
                </a:lnTo>
                <a:lnTo>
                  <a:pt x="4182" y="642"/>
                </a:lnTo>
                <a:lnTo>
                  <a:pt x="4182" y="643"/>
                </a:lnTo>
                <a:lnTo>
                  <a:pt x="4181" y="643"/>
                </a:lnTo>
                <a:lnTo>
                  <a:pt x="4180" y="644"/>
                </a:lnTo>
                <a:lnTo>
                  <a:pt x="4179" y="646"/>
                </a:lnTo>
                <a:lnTo>
                  <a:pt x="4178" y="646"/>
                </a:lnTo>
                <a:lnTo>
                  <a:pt x="4175" y="647"/>
                </a:lnTo>
                <a:lnTo>
                  <a:pt x="4174" y="647"/>
                </a:lnTo>
                <a:lnTo>
                  <a:pt x="4173" y="647"/>
                </a:lnTo>
                <a:lnTo>
                  <a:pt x="4173" y="646"/>
                </a:lnTo>
                <a:lnTo>
                  <a:pt x="4173" y="647"/>
                </a:lnTo>
                <a:lnTo>
                  <a:pt x="4172" y="647"/>
                </a:lnTo>
                <a:lnTo>
                  <a:pt x="4171" y="647"/>
                </a:lnTo>
                <a:lnTo>
                  <a:pt x="4171" y="648"/>
                </a:lnTo>
                <a:lnTo>
                  <a:pt x="4170" y="648"/>
                </a:lnTo>
                <a:lnTo>
                  <a:pt x="4171" y="648"/>
                </a:lnTo>
                <a:lnTo>
                  <a:pt x="4170" y="648"/>
                </a:lnTo>
                <a:lnTo>
                  <a:pt x="4168" y="648"/>
                </a:lnTo>
                <a:lnTo>
                  <a:pt x="4167" y="648"/>
                </a:lnTo>
                <a:lnTo>
                  <a:pt x="4166" y="648"/>
                </a:lnTo>
                <a:lnTo>
                  <a:pt x="4166" y="647"/>
                </a:lnTo>
                <a:lnTo>
                  <a:pt x="4165" y="648"/>
                </a:lnTo>
                <a:lnTo>
                  <a:pt x="4165" y="649"/>
                </a:lnTo>
                <a:lnTo>
                  <a:pt x="4164" y="650"/>
                </a:lnTo>
                <a:lnTo>
                  <a:pt x="4163" y="650"/>
                </a:lnTo>
                <a:lnTo>
                  <a:pt x="4162" y="650"/>
                </a:lnTo>
                <a:lnTo>
                  <a:pt x="4162" y="651"/>
                </a:lnTo>
                <a:lnTo>
                  <a:pt x="4162" y="652"/>
                </a:lnTo>
                <a:lnTo>
                  <a:pt x="4160" y="654"/>
                </a:lnTo>
                <a:lnTo>
                  <a:pt x="4159" y="654"/>
                </a:lnTo>
                <a:lnTo>
                  <a:pt x="4159" y="655"/>
                </a:lnTo>
                <a:lnTo>
                  <a:pt x="4160" y="656"/>
                </a:lnTo>
                <a:lnTo>
                  <a:pt x="4160" y="657"/>
                </a:lnTo>
                <a:lnTo>
                  <a:pt x="4160" y="658"/>
                </a:lnTo>
                <a:lnTo>
                  <a:pt x="4159" y="658"/>
                </a:lnTo>
                <a:lnTo>
                  <a:pt x="4158" y="659"/>
                </a:lnTo>
                <a:lnTo>
                  <a:pt x="4158" y="660"/>
                </a:lnTo>
                <a:lnTo>
                  <a:pt x="4157" y="660"/>
                </a:lnTo>
                <a:lnTo>
                  <a:pt x="4157" y="661"/>
                </a:lnTo>
                <a:lnTo>
                  <a:pt x="4156" y="660"/>
                </a:lnTo>
                <a:lnTo>
                  <a:pt x="4156" y="659"/>
                </a:lnTo>
                <a:lnTo>
                  <a:pt x="4155" y="659"/>
                </a:lnTo>
                <a:lnTo>
                  <a:pt x="4154" y="659"/>
                </a:lnTo>
                <a:lnTo>
                  <a:pt x="4153" y="659"/>
                </a:lnTo>
                <a:lnTo>
                  <a:pt x="4153" y="658"/>
                </a:lnTo>
                <a:lnTo>
                  <a:pt x="4151" y="658"/>
                </a:lnTo>
                <a:lnTo>
                  <a:pt x="4151" y="657"/>
                </a:lnTo>
                <a:lnTo>
                  <a:pt x="4150" y="657"/>
                </a:lnTo>
                <a:lnTo>
                  <a:pt x="4150" y="656"/>
                </a:lnTo>
                <a:lnTo>
                  <a:pt x="4149" y="656"/>
                </a:lnTo>
                <a:lnTo>
                  <a:pt x="4148" y="655"/>
                </a:lnTo>
                <a:lnTo>
                  <a:pt x="4147" y="655"/>
                </a:lnTo>
                <a:lnTo>
                  <a:pt x="4148" y="656"/>
                </a:lnTo>
                <a:lnTo>
                  <a:pt x="4149" y="656"/>
                </a:lnTo>
                <a:lnTo>
                  <a:pt x="4149" y="657"/>
                </a:lnTo>
                <a:lnTo>
                  <a:pt x="4150" y="657"/>
                </a:lnTo>
                <a:lnTo>
                  <a:pt x="4150" y="658"/>
                </a:lnTo>
                <a:lnTo>
                  <a:pt x="4150" y="659"/>
                </a:lnTo>
                <a:lnTo>
                  <a:pt x="4150" y="660"/>
                </a:lnTo>
                <a:lnTo>
                  <a:pt x="4151" y="660"/>
                </a:lnTo>
                <a:lnTo>
                  <a:pt x="4151" y="661"/>
                </a:lnTo>
                <a:lnTo>
                  <a:pt x="4150" y="661"/>
                </a:lnTo>
                <a:lnTo>
                  <a:pt x="4150" y="663"/>
                </a:lnTo>
                <a:lnTo>
                  <a:pt x="4149" y="663"/>
                </a:lnTo>
                <a:lnTo>
                  <a:pt x="4148" y="663"/>
                </a:lnTo>
                <a:lnTo>
                  <a:pt x="4147" y="663"/>
                </a:lnTo>
                <a:lnTo>
                  <a:pt x="4146" y="663"/>
                </a:lnTo>
                <a:lnTo>
                  <a:pt x="4145" y="661"/>
                </a:lnTo>
                <a:lnTo>
                  <a:pt x="4145" y="660"/>
                </a:lnTo>
                <a:lnTo>
                  <a:pt x="4143" y="660"/>
                </a:lnTo>
                <a:lnTo>
                  <a:pt x="4143" y="661"/>
                </a:lnTo>
                <a:lnTo>
                  <a:pt x="4145" y="663"/>
                </a:lnTo>
                <a:lnTo>
                  <a:pt x="4145" y="664"/>
                </a:lnTo>
                <a:lnTo>
                  <a:pt x="4145" y="665"/>
                </a:lnTo>
                <a:lnTo>
                  <a:pt x="4143" y="665"/>
                </a:lnTo>
                <a:lnTo>
                  <a:pt x="4142" y="665"/>
                </a:lnTo>
                <a:lnTo>
                  <a:pt x="4141" y="665"/>
                </a:lnTo>
                <a:lnTo>
                  <a:pt x="4140" y="665"/>
                </a:lnTo>
                <a:lnTo>
                  <a:pt x="4141" y="666"/>
                </a:lnTo>
                <a:lnTo>
                  <a:pt x="4142" y="666"/>
                </a:lnTo>
                <a:lnTo>
                  <a:pt x="4143" y="665"/>
                </a:lnTo>
                <a:lnTo>
                  <a:pt x="4143" y="666"/>
                </a:lnTo>
                <a:lnTo>
                  <a:pt x="4145" y="665"/>
                </a:lnTo>
                <a:lnTo>
                  <a:pt x="4146" y="665"/>
                </a:lnTo>
                <a:lnTo>
                  <a:pt x="4146" y="664"/>
                </a:lnTo>
                <a:lnTo>
                  <a:pt x="4147" y="664"/>
                </a:lnTo>
                <a:lnTo>
                  <a:pt x="4147" y="665"/>
                </a:lnTo>
                <a:lnTo>
                  <a:pt x="4148" y="665"/>
                </a:lnTo>
                <a:lnTo>
                  <a:pt x="4148" y="666"/>
                </a:lnTo>
                <a:lnTo>
                  <a:pt x="4149" y="666"/>
                </a:lnTo>
                <a:lnTo>
                  <a:pt x="4150" y="666"/>
                </a:lnTo>
                <a:lnTo>
                  <a:pt x="4151" y="666"/>
                </a:lnTo>
                <a:lnTo>
                  <a:pt x="4153" y="666"/>
                </a:lnTo>
                <a:lnTo>
                  <a:pt x="4153" y="667"/>
                </a:lnTo>
                <a:lnTo>
                  <a:pt x="4154" y="668"/>
                </a:lnTo>
                <a:lnTo>
                  <a:pt x="4155" y="668"/>
                </a:lnTo>
                <a:lnTo>
                  <a:pt x="4154" y="669"/>
                </a:lnTo>
                <a:lnTo>
                  <a:pt x="4153" y="669"/>
                </a:lnTo>
                <a:lnTo>
                  <a:pt x="4151" y="669"/>
                </a:lnTo>
                <a:lnTo>
                  <a:pt x="4153" y="669"/>
                </a:lnTo>
                <a:lnTo>
                  <a:pt x="4154" y="669"/>
                </a:lnTo>
                <a:lnTo>
                  <a:pt x="4154" y="671"/>
                </a:lnTo>
                <a:lnTo>
                  <a:pt x="4153" y="671"/>
                </a:lnTo>
                <a:lnTo>
                  <a:pt x="4153" y="672"/>
                </a:lnTo>
                <a:lnTo>
                  <a:pt x="4154" y="671"/>
                </a:lnTo>
                <a:lnTo>
                  <a:pt x="4155" y="671"/>
                </a:lnTo>
                <a:lnTo>
                  <a:pt x="4156" y="671"/>
                </a:lnTo>
                <a:lnTo>
                  <a:pt x="4156" y="669"/>
                </a:lnTo>
                <a:lnTo>
                  <a:pt x="4156" y="668"/>
                </a:lnTo>
                <a:lnTo>
                  <a:pt x="4157" y="668"/>
                </a:lnTo>
                <a:lnTo>
                  <a:pt x="4157" y="669"/>
                </a:lnTo>
                <a:lnTo>
                  <a:pt x="4157" y="671"/>
                </a:lnTo>
                <a:lnTo>
                  <a:pt x="4157" y="672"/>
                </a:lnTo>
                <a:lnTo>
                  <a:pt x="4157" y="673"/>
                </a:lnTo>
                <a:lnTo>
                  <a:pt x="4157" y="674"/>
                </a:lnTo>
                <a:lnTo>
                  <a:pt x="4156" y="675"/>
                </a:lnTo>
                <a:lnTo>
                  <a:pt x="4155" y="675"/>
                </a:lnTo>
                <a:lnTo>
                  <a:pt x="4154" y="675"/>
                </a:lnTo>
                <a:lnTo>
                  <a:pt x="4153" y="675"/>
                </a:lnTo>
                <a:lnTo>
                  <a:pt x="4151" y="676"/>
                </a:lnTo>
                <a:lnTo>
                  <a:pt x="4150" y="676"/>
                </a:lnTo>
                <a:lnTo>
                  <a:pt x="4149" y="677"/>
                </a:lnTo>
                <a:lnTo>
                  <a:pt x="4148" y="677"/>
                </a:lnTo>
                <a:lnTo>
                  <a:pt x="4147" y="679"/>
                </a:lnTo>
                <a:lnTo>
                  <a:pt x="4146" y="679"/>
                </a:lnTo>
                <a:lnTo>
                  <a:pt x="4145" y="679"/>
                </a:lnTo>
                <a:lnTo>
                  <a:pt x="4143" y="679"/>
                </a:lnTo>
                <a:lnTo>
                  <a:pt x="4143" y="680"/>
                </a:lnTo>
                <a:lnTo>
                  <a:pt x="4143" y="681"/>
                </a:lnTo>
                <a:lnTo>
                  <a:pt x="4142" y="682"/>
                </a:lnTo>
                <a:lnTo>
                  <a:pt x="4142" y="683"/>
                </a:lnTo>
                <a:lnTo>
                  <a:pt x="4141" y="683"/>
                </a:lnTo>
                <a:lnTo>
                  <a:pt x="4142" y="683"/>
                </a:lnTo>
                <a:lnTo>
                  <a:pt x="4141" y="683"/>
                </a:lnTo>
                <a:lnTo>
                  <a:pt x="4141" y="684"/>
                </a:lnTo>
                <a:lnTo>
                  <a:pt x="4140" y="684"/>
                </a:lnTo>
                <a:lnTo>
                  <a:pt x="4141" y="685"/>
                </a:lnTo>
                <a:lnTo>
                  <a:pt x="4140" y="685"/>
                </a:lnTo>
                <a:lnTo>
                  <a:pt x="4140" y="686"/>
                </a:lnTo>
                <a:lnTo>
                  <a:pt x="4140" y="685"/>
                </a:lnTo>
                <a:lnTo>
                  <a:pt x="4139" y="685"/>
                </a:lnTo>
                <a:lnTo>
                  <a:pt x="4139" y="684"/>
                </a:lnTo>
                <a:lnTo>
                  <a:pt x="4138" y="684"/>
                </a:lnTo>
                <a:lnTo>
                  <a:pt x="4139" y="684"/>
                </a:lnTo>
                <a:lnTo>
                  <a:pt x="4139" y="685"/>
                </a:lnTo>
                <a:lnTo>
                  <a:pt x="4139" y="686"/>
                </a:lnTo>
                <a:lnTo>
                  <a:pt x="4139" y="688"/>
                </a:lnTo>
                <a:lnTo>
                  <a:pt x="4138" y="686"/>
                </a:lnTo>
                <a:lnTo>
                  <a:pt x="4138" y="688"/>
                </a:lnTo>
                <a:lnTo>
                  <a:pt x="4137" y="688"/>
                </a:lnTo>
                <a:lnTo>
                  <a:pt x="4136" y="686"/>
                </a:lnTo>
                <a:lnTo>
                  <a:pt x="4134" y="686"/>
                </a:lnTo>
                <a:lnTo>
                  <a:pt x="4134" y="685"/>
                </a:lnTo>
                <a:lnTo>
                  <a:pt x="4133" y="684"/>
                </a:lnTo>
                <a:lnTo>
                  <a:pt x="4133" y="685"/>
                </a:lnTo>
                <a:lnTo>
                  <a:pt x="4133" y="686"/>
                </a:lnTo>
                <a:lnTo>
                  <a:pt x="4134" y="686"/>
                </a:lnTo>
                <a:lnTo>
                  <a:pt x="4134" y="688"/>
                </a:lnTo>
                <a:lnTo>
                  <a:pt x="4136" y="688"/>
                </a:lnTo>
                <a:lnTo>
                  <a:pt x="4137" y="689"/>
                </a:lnTo>
                <a:lnTo>
                  <a:pt x="4138" y="689"/>
                </a:lnTo>
                <a:lnTo>
                  <a:pt x="4139" y="689"/>
                </a:lnTo>
                <a:lnTo>
                  <a:pt x="4139" y="690"/>
                </a:lnTo>
                <a:lnTo>
                  <a:pt x="4140" y="690"/>
                </a:lnTo>
                <a:lnTo>
                  <a:pt x="4140" y="691"/>
                </a:lnTo>
                <a:lnTo>
                  <a:pt x="4140" y="692"/>
                </a:lnTo>
                <a:lnTo>
                  <a:pt x="4140" y="693"/>
                </a:lnTo>
                <a:lnTo>
                  <a:pt x="4140" y="694"/>
                </a:lnTo>
                <a:lnTo>
                  <a:pt x="4139" y="694"/>
                </a:lnTo>
                <a:lnTo>
                  <a:pt x="4138" y="694"/>
                </a:lnTo>
                <a:lnTo>
                  <a:pt x="4137" y="694"/>
                </a:lnTo>
                <a:lnTo>
                  <a:pt x="4137" y="696"/>
                </a:lnTo>
                <a:lnTo>
                  <a:pt x="4138" y="696"/>
                </a:lnTo>
                <a:lnTo>
                  <a:pt x="4139" y="697"/>
                </a:lnTo>
                <a:lnTo>
                  <a:pt x="4139" y="698"/>
                </a:lnTo>
                <a:lnTo>
                  <a:pt x="4138" y="698"/>
                </a:lnTo>
                <a:lnTo>
                  <a:pt x="4138" y="699"/>
                </a:lnTo>
                <a:lnTo>
                  <a:pt x="4138" y="700"/>
                </a:lnTo>
                <a:lnTo>
                  <a:pt x="4137" y="700"/>
                </a:lnTo>
                <a:lnTo>
                  <a:pt x="4137" y="701"/>
                </a:lnTo>
                <a:lnTo>
                  <a:pt x="4136" y="701"/>
                </a:lnTo>
                <a:lnTo>
                  <a:pt x="4134" y="701"/>
                </a:lnTo>
                <a:lnTo>
                  <a:pt x="4133" y="702"/>
                </a:lnTo>
                <a:lnTo>
                  <a:pt x="4133" y="701"/>
                </a:lnTo>
                <a:lnTo>
                  <a:pt x="4132" y="701"/>
                </a:lnTo>
                <a:lnTo>
                  <a:pt x="4132" y="702"/>
                </a:lnTo>
                <a:lnTo>
                  <a:pt x="4132" y="703"/>
                </a:lnTo>
                <a:lnTo>
                  <a:pt x="4133" y="703"/>
                </a:lnTo>
                <a:lnTo>
                  <a:pt x="4132" y="703"/>
                </a:lnTo>
                <a:lnTo>
                  <a:pt x="4132" y="705"/>
                </a:lnTo>
                <a:lnTo>
                  <a:pt x="4131" y="703"/>
                </a:lnTo>
                <a:lnTo>
                  <a:pt x="4131" y="705"/>
                </a:lnTo>
                <a:lnTo>
                  <a:pt x="4131" y="706"/>
                </a:lnTo>
                <a:lnTo>
                  <a:pt x="4130" y="706"/>
                </a:lnTo>
                <a:lnTo>
                  <a:pt x="4130" y="707"/>
                </a:lnTo>
                <a:lnTo>
                  <a:pt x="4129" y="706"/>
                </a:lnTo>
                <a:lnTo>
                  <a:pt x="4128" y="706"/>
                </a:lnTo>
                <a:lnTo>
                  <a:pt x="4129" y="707"/>
                </a:lnTo>
                <a:lnTo>
                  <a:pt x="4129" y="708"/>
                </a:lnTo>
                <a:lnTo>
                  <a:pt x="4130" y="708"/>
                </a:lnTo>
                <a:lnTo>
                  <a:pt x="4130" y="709"/>
                </a:lnTo>
                <a:lnTo>
                  <a:pt x="4131" y="709"/>
                </a:lnTo>
                <a:lnTo>
                  <a:pt x="4131" y="710"/>
                </a:lnTo>
                <a:lnTo>
                  <a:pt x="4131" y="711"/>
                </a:lnTo>
                <a:lnTo>
                  <a:pt x="4131" y="713"/>
                </a:lnTo>
                <a:lnTo>
                  <a:pt x="4132" y="713"/>
                </a:lnTo>
                <a:lnTo>
                  <a:pt x="4132" y="714"/>
                </a:lnTo>
                <a:lnTo>
                  <a:pt x="4132" y="715"/>
                </a:lnTo>
                <a:lnTo>
                  <a:pt x="4132" y="716"/>
                </a:lnTo>
                <a:lnTo>
                  <a:pt x="4132" y="717"/>
                </a:lnTo>
                <a:lnTo>
                  <a:pt x="4131" y="718"/>
                </a:lnTo>
                <a:lnTo>
                  <a:pt x="4131" y="719"/>
                </a:lnTo>
                <a:lnTo>
                  <a:pt x="4130" y="721"/>
                </a:lnTo>
                <a:lnTo>
                  <a:pt x="4129" y="721"/>
                </a:lnTo>
                <a:lnTo>
                  <a:pt x="4129" y="722"/>
                </a:lnTo>
                <a:lnTo>
                  <a:pt x="4128" y="722"/>
                </a:lnTo>
                <a:lnTo>
                  <a:pt x="4128" y="723"/>
                </a:lnTo>
                <a:lnTo>
                  <a:pt x="4129" y="723"/>
                </a:lnTo>
                <a:lnTo>
                  <a:pt x="4128" y="724"/>
                </a:lnTo>
                <a:lnTo>
                  <a:pt x="4129" y="724"/>
                </a:lnTo>
                <a:lnTo>
                  <a:pt x="4128" y="725"/>
                </a:lnTo>
                <a:lnTo>
                  <a:pt x="4126" y="725"/>
                </a:lnTo>
                <a:lnTo>
                  <a:pt x="4125" y="725"/>
                </a:lnTo>
                <a:lnTo>
                  <a:pt x="4124" y="725"/>
                </a:lnTo>
                <a:lnTo>
                  <a:pt x="4123" y="725"/>
                </a:lnTo>
                <a:lnTo>
                  <a:pt x="4123" y="724"/>
                </a:lnTo>
                <a:lnTo>
                  <a:pt x="4122" y="724"/>
                </a:lnTo>
                <a:lnTo>
                  <a:pt x="4122" y="723"/>
                </a:lnTo>
                <a:lnTo>
                  <a:pt x="4122" y="722"/>
                </a:lnTo>
                <a:lnTo>
                  <a:pt x="4122" y="721"/>
                </a:lnTo>
                <a:lnTo>
                  <a:pt x="4121" y="721"/>
                </a:lnTo>
                <a:lnTo>
                  <a:pt x="4122" y="721"/>
                </a:lnTo>
                <a:lnTo>
                  <a:pt x="4122" y="719"/>
                </a:lnTo>
                <a:lnTo>
                  <a:pt x="4122" y="718"/>
                </a:lnTo>
                <a:lnTo>
                  <a:pt x="4123" y="718"/>
                </a:lnTo>
                <a:lnTo>
                  <a:pt x="4124" y="717"/>
                </a:lnTo>
                <a:lnTo>
                  <a:pt x="4124" y="716"/>
                </a:lnTo>
                <a:lnTo>
                  <a:pt x="4125" y="715"/>
                </a:lnTo>
                <a:lnTo>
                  <a:pt x="4124" y="714"/>
                </a:lnTo>
                <a:lnTo>
                  <a:pt x="4125" y="714"/>
                </a:lnTo>
                <a:lnTo>
                  <a:pt x="4125" y="713"/>
                </a:lnTo>
                <a:lnTo>
                  <a:pt x="4124" y="713"/>
                </a:lnTo>
                <a:lnTo>
                  <a:pt x="4123" y="713"/>
                </a:lnTo>
                <a:lnTo>
                  <a:pt x="4124" y="713"/>
                </a:lnTo>
                <a:lnTo>
                  <a:pt x="4124" y="714"/>
                </a:lnTo>
                <a:lnTo>
                  <a:pt x="4123" y="714"/>
                </a:lnTo>
                <a:lnTo>
                  <a:pt x="4123" y="715"/>
                </a:lnTo>
                <a:lnTo>
                  <a:pt x="4121" y="716"/>
                </a:lnTo>
                <a:lnTo>
                  <a:pt x="4120" y="716"/>
                </a:lnTo>
                <a:lnTo>
                  <a:pt x="4119" y="715"/>
                </a:lnTo>
                <a:lnTo>
                  <a:pt x="4120" y="715"/>
                </a:lnTo>
                <a:lnTo>
                  <a:pt x="4120" y="714"/>
                </a:lnTo>
                <a:lnTo>
                  <a:pt x="4119" y="714"/>
                </a:lnTo>
                <a:lnTo>
                  <a:pt x="4119" y="713"/>
                </a:lnTo>
                <a:lnTo>
                  <a:pt x="4117" y="713"/>
                </a:lnTo>
                <a:lnTo>
                  <a:pt x="4116" y="711"/>
                </a:lnTo>
                <a:lnTo>
                  <a:pt x="4115" y="711"/>
                </a:lnTo>
                <a:lnTo>
                  <a:pt x="4114" y="711"/>
                </a:lnTo>
                <a:lnTo>
                  <a:pt x="4114" y="710"/>
                </a:lnTo>
                <a:lnTo>
                  <a:pt x="4113" y="710"/>
                </a:lnTo>
                <a:lnTo>
                  <a:pt x="4112" y="710"/>
                </a:lnTo>
                <a:lnTo>
                  <a:pt x="4112" y="709"/>
                </a:lnTo>
                <a:lnTo>
                  <a:pt x="4111" y="709"/>
                </a:lnTo>
                <a:lnTo>
                  <a:pt x="4109" y="709"/>
                </a:lnTo>
                <a:lnTo>
                  <a:pt x="4108" y="709"/>
                </a:lnTo>
                <a:lnTo>
                  <a:pt x="4108" y="710"/>
                </a:lnTo>
                <a:lnTo>
                  <a:pt x="4108" y="711"/>
                </a:lnTo>
                <a:lnTo>
                  <a:pt x="4109" y="711"/>
                </a:lnTo>
                <a:lnTo>
                  <a:pt x="4108" y="711"/>
                </a:lnTo>
                <a:lnTo>
                  <a:pt x="4107" y="711"/>
                </a:lnTo>
                <a:lnTo>
                  <a:pt x="4106" y="711"/>
                </a:lnTo>
                <a:lnTo>
                  <a:pt x="4107" y="711"/>
                </a:lnTo>
                <a:lnTo>
                  <a:pt x="4107" y="713"/>
                </a:lnTo>
                <a:lnTo>
                  <a:pt x="4106" y="713"/>
                </a:lnTo>
                <a:lnTo>
                  <a:pt x="4105" y="713"/>
                </a:lnTo>
                <a:lnTo>
                  <a:pt x="4105" y="714"/>
                </a:lnTo>
                <a:lnTo>
                  <a:pt x="4106" y="714"/>
                </a:lnTo>
                <a:lnTo>
                  <a:pt x="4107" y="714"/>
                </a:lnTo>
                <a:lnTo>
                  <a:pt x="4107" y="715"/>
                </a:lnTo>
                <a:lnTo>
                  <a:pt x="4107" y="716"/>
                </a:lnTo>
                <a:lnTo>
                  <a:pt x="4107" y="715"/>
                </a:lnTo>
                <a:lnTo>
                  <a:pt x="4108" y="715"/>
                </a:lnTo>
                <a:lnTo>
                  <a:pt x="4108" y="714"/>
                </a:lnTo>
                <a:lnTo>
                  <a:pt x="4109" y="714"/>
                </a:lnTo>
                <a:lnTo>
                  <a:pt x="4109" y="715"/>
                </a:lnTo>
                <a:lnTo>
                  <a:pt x="4109" y="716"/>
                </a:lnTo>
                <a:lnTo>
                  <a:pt x="4111" y="716"/>
                </a:lnTo>
                <a:lnTo>
                  <a:pt x="4112" y="717"/>
                </a:lnTo>
                <a:lnTo>
                  <a:pt x="4112" y="718"/>
                </a:lnTo>
                <a:lnTo>
                  <a:pt x="4113" y="718"/>
                </a:lnTo>
                <a:lnTo>
                  <a:pt x="4113" y="719"/>
                </a:lnTo>
                <a:lnTo>
                  <a:pt x="4112" y="719"/>
                </a:lnTo>
                <a:lnTo>
                  <a:pt x="4112" y="718"/>
                </a:lnTo>
                <a:lnTo>
                  <a:pt x="4111" y="718"/>
                </a:lnTo>
                <a:lnTo>
                  <a:pt x="4109" y="718"/>
                </a:lnTo>
                <a:lnTo>
                  <a:pt x="4108" y="718"/>
                </a:lnTo>
                <a:lnTo>
                  <a:pt x="4108" y="719"/>
                </a:lnTo>
                <a:lnTo>
                  <a:pt x="4107" y="719"/>
                </a:lnTo>
                <a:lnTo>
                  <a:pt x="4106" y="719"/>
                </a:lnTo>
                <a:lnTo>
                  <a:pt x="4105" y="719"/>
                </a:lnTo>
                <a:lnTo>
                  <a:pt x="4105" y="721"/>
                </a:lnTo>
                <a:lnTo>
                  <a:pt x="4105" y="722"/>
                </a:lnTo>
                <a:lnTo>
                  <a:pt x="4105" y="723"/>
                </a:lnTo>
                <a:lnTo>
                  <a:pt x="4105" y="724"/>
                </a:lnTo>
                <a:lnTo>
                  <a:pt x="4104" y="724"/>
                </a:lnTo>
                <a:lnTo>
                  <a:pt x="4104" y="725"/>
                </a:lnTo>
                <a:lnTo>
                  <a:pt x="4105" y="724"/>
                </a:lnTo>
                <a:lnTo>
                  <a:pt x="4106" y="724"/>
                </a:lnTo>
                <a:lnTo>
                  <a:pt x="4106" y="723"/>
                </a:lnTo>
                <a:lnTo>
                  <a:pt x="4106" y="722"/>
                </a:lnTo>
                <a:lnTo>
                  <a:pt x="4105" y="722"/>
                </a:lnTo>
                <a:lnTo>
                  <a:pt x="4105" y="721"/>
                </a:lnTo>
                <a:lnTo>
                  <a:pt x="4106" y="721"/>
                </a:lnTo>
                <a:lnTo>
                  <a:pt x="4106" y="722"/>
                </a:lnTo>
                <a:lnTo>
                  <a:pt x="4107" y="722"/>
                </a:lnTo>
                <a:lnTo>
                  <a:pt x="4107" y="723"/>
                </a:lnTo>
                <a:lnTo>
                  <a:pt x="4108" y="723"/>
                </a:lnTo>
                <a:lnTo>
                  <a:pt x="4108" y="724"/>
                </a:lnTo>
                <a:lnTo>
                  <a:pt x="4107" y="725"/>
                </a:lnTo>
                <a:lnTo>
                  <a:pt x="4106" y="725"/>
                </a:lnTo>
                <a:lnTo>
                  <a:pt x="4105" y="725"/>
                </a:lnTo>
                <a:lnTo>
                  <a:pt x="4104" y="725"/>
                </a:lnTo>
                <a:lnTo>
                  <a:pt x="4104" y="726"/>
                </a:lnTo>
                <a:lnTo>
                  <a:pt x="4103" y="726"/>
                </a:lnTo>
                <a:lnTo>
                  <a:pt x="4103" y="727"/>
                </a:lnTo>
                <a:lnTo>
                  <a:pt x="4101" y="728"/>
                </a:lnTo>
                <a:lnTo>
                  <a:pt x="4101" y="727"/>
                </a:lnTo>
                <a:lnTo>
                  <a:pt x="4103" y="727"/>
                </a:lnTo>
                <a:lnTo>
                  <a:pt x="4101" y="727"/>
                </a:lnTo>
                <a:lnTo>
                  <a:pt x="4101" y="726"/>
                </a:lnTo>
                <a:lnTo>
                  <a:pt x="4101" y="727"/>
                </a:lnTo>
                <a:lnTo>
                  <a:pt x="4100" y="727"/>
                </a:lnTo>
                <a:lnTo>
                  <a:pt x="4100" y="728"/>
                </a:lnTo>
                <a:lnTo>
                  <a:pt x="4100" y="730"/>
                </a:lnTo>
                <a:lnTo>
                  <a:pt x="4100" y="731"/>
                </a:lnTo>
                <a:lnTo>
                  <a:pt x="4099" y="732"/>
                </a:lnTo>
                <a:lnTo>
                  <a:pt x="4098" y="731"/>
                </a:lnTo>
                <a:lnTo>
                  <a:pt x="4098" y="732"/>
                </a:lnTo>
                <a:lnTo>
                  <a:pt x="4099" y="732"/>
                </a:lnTo>
                <a:lnTo>
                  <a:pt x="4099" y="733"/>
                </a:lnTo>
                <a:lnTo>
                  <a:pt x="4098" y="734"/>
                </a:lnTo>
                <a:lnTo>
                  <a:pt x="4098" y="735"/>
                </a:lnTo>
                <a:lnTo>
                  <a:pt x="4097" y="735"/>
                </a:lnTo>
                <a:lnTo>
                  <a:pt x="4098" y="735"/>
                </a:lnTo>
                <a:lnTo>
                  <a:pt x="4097" y="736"/>
                </a:lnTo>
                <a:lnTo>
                  <a:pt x="4096" y="736"/>
                </a:lnTo>
                <a:lnTo>
                  <a:pt x="4096" y="738"/>
                </a:lnTo>
                <a:lnTo>
                  <a:pt x="4097" y="738"/>
                </a:lnTo>
                <a:lnTo>
                  <a:pt x="4097" y="739"/>
                </a:lnTo>
                <a:lnTo>
                  <a:pt x="4098" y="739"/>
                </a:lnTo>
                <a:lnTo>
                  <a:pt x="4099" y="739"/>
                </a:lnTo>
                <a:lnTo>
                  <a:pt x="4100" y="740"/>
                </a:lnTo>
                <a:lnTo>
                  <a:pt x="4100" y="741"/>
                </a:lnTo>
                <a:lnTo>
                  <a:pt x="4099" y="742"/>
                </a:lnTo>
                <a:lnTo>
                  <a:pt x="4100" y="742"/>
                </a:lnTo>
                <a:lnTo>
                  <a:pt x="4100" y="743"/>
                </a:lnTo>
                <a:lnTo>
                  <a:pt x="4101" y="742"/>
                </a:lnTo>
                <a:lnTo>
                  <a:pt x="4101" y="741"/>
                </a:lnTo>
                <a:lnTo>
                  <a:pt x="4103" y="741"/>
                </a:lnTo>
                <a:lnTo>
                  <a:pt x="4104" y="741"/>
                </a:lnTo>
                <a:lnTo>
                  <a:pt x="4105" y="741"/>
                </a:lnTo>
                <a:lnTo>
                  <a:pt x="4106" y="741"/>
                </a:lnTo>
                <a:lnTo>
                  <a:pt x="4107" y="741"/>
                </a:lnTo>
                <a:lnTo>
                  <a:pt x="4108" y="742"/>
                </a:lnTo>
                <a:lnTo>
                  <a:pt x="4108" y="743"/>
                </a:lnTo>
                <a:lnTo>
                  <a:pt x="4107" y="743"/>
                </a:lnTo>
                <a:lnTo>
                  <a:pt x="4106" y="743"/>
                </a:lnTo>
                <a:lnTo>
                  <a:pt x="4106" y="744"/>
                </a:lnTo>
                <a:lnTo>
                  <a:pt x="4105" y="744"/>
                </a:lnTo>
                <a:lnTo>
                  <a:pt x="4105" y="746"/>
                </a:lnTo>
                <a:lnTo>
                  <a:pt x="4105" y="747"/>
                </a:lnTo>
                <a:lnTo>
                  <a:pt x="4104" y="747"/>
                </a:lnTo>
                <a:lnTo>
                  <a:pt x="4104" y="748"/>
                </a:lnTo>
                <a:lnTo>
                  <a:pt x="4104" y="749"/>
                </a:lnTo>
                <a:lnTo>
                  <a:pt x="4104" y="750"/>
                </a:lnTo>
                <a:lnTo>
                  <a:pt x="4103" y="750"/>
                </a:lnTo>
                <a:lnTo>
                  <a:pt x="4103" y="749"/>
                </a:lnTo>
                <a:lnTo>
                  <a:pt x="4101" y="749"/>
                </a:lnTo>
                <a:lnTo>
                  <a:pt x="4100" y="749"/>
                </a:lnTo>
                <a:lnTo>
                  <a:pt x="4099" y="749"/>
                </a:lnTo>
                <a:lnTo>
                  <a:pt x="4099" y="748"/>
                </a:lnTo>
                <a:lnTo>
                  <a:pt x="4098" y="748"/>
                </a:lnTo>
                <a:lnTo>
                  <a:pt x="4097" y="748"/>
                </a:lnTo>
                <a:lnTo>
                  <a:pt x="4098" y="748"/>
                </a:lnTo>
                <a:lnTo>
                  <a:pt x="4099" y="749"/>
                </a:lnTo>
                <a:lnTo>
                  <a:pt x="4098" y="749"/>
                </a:lnTo>
                <a:lnTo>
                  <a:pt x="4097" y="750"/>
                </a:lnTo>
                <a:lnTo>
                  <a:pt x="4096" y="750"/>
                </a:lnTo>
                <a:lnTo>
                  <a:pt x="4095" y="750"/>
                </a:lnTo>
                <a:lnTo>
                  <a:pt x="4094" y="750"/>
                </a:lnTo>
                <a:lnTo>
                  <a:pt x="4094" y="751"/>
                </a:lnTo>
                <a:lnTo>
                  <a:pt x="4092" y="751"/>
                </a:lnTo>
                <a:lnTo>
                  <a:pt x="4092" y="752"/>
                </a:lnTo>
                <a:lnTo>
                  <a:pt x="4091" y="752"/>
                </a:lnTo>
                <a:lnTo>
                  <a:pt x="4092" y="753"/>
                </a:lnTo>
                <a:lnTo>
                  <a:pt x="4091" y="755"/>
                </a:lnTo>
                <a:lnTo>
                  <a:pt x="4090" y="755"/>
                </a:lnTo>
                <a:lnTo>
                  <a:pt x="4090" y="756"/>
                </a:lnTo>
                <a:lnTo>
                  <a:pt x="4089" y="756"/>
                </a:lnTo>
                <a:lnTo>
                  <a:pt x="4088" y="756"/>
                </a:lnTo>
                <a:lnTo>
                  <a:pt x="4087" y="756"/>
                </a:lnTo>
                <a:lnTo>
                  <a:pt x="4086" y="756"/>
                </a:lnTo>
                <a:lnTo>
                  <a:pt x="4084" y="757"/>
                </a:lnTo>
                <a:lnTo>
                  <a:pt x="4084" y="758"/>
                </a:lnTo>
                <a:lnTo>
                  <a:pt x="4083" y="759"/>
                </a:lnTo>
                <a:lnTo>
                  <a:pt x="4082" y="759"/>
                </a:lnTo>
                <a:lnTo>
                  <a:pt x="4081" y="759"/>
                </a:lnTo>
                <a:lnTo>
                  <a:pt x="4080" y="759"/>
                </a:lnTo>
                <a:lnTo>
                  <a:pt x="4079" y="760"/>
                </a:lnTo>
                <a:lnTo>
                  <a:pt x="4078" y="760"/>
                </a:lnTo>
                <a:lnTo>
                  <a:pt x="4078" y="759"/>
                </a:lnTo>
                <a:lnTo>
                  <a:pt x="4079" y="759"/>
                </a:lnTo>
                <a:lnTo>
                  <a:pt x="4079" y="758"/>
                </a:lnTo>
                <a:lnTo>
                  <a:pt x="4078" y="758"/>
                </a:lnTo>
                <a:lnTo>
                  <a:pt x="4077" y="758"/>
                </a:lnTo>
                <a:lnTo>
                  <a:pt x="4075" y="758"/>
                </a:lnTo>
                <a:lnTo>
                  <a:pt x="4074" y="758"/>
                </a:lnTo>
                <a:lnTo>
                  <a:pt x="4074" y="757"/>
                </a:lnTo>
                <a:lnTo>
                  <a:pt x="4074" y="756"/>
                </a:lnTo>
                <a:lnTo>
                  <a:pt x="4074" y="757"/>
                </a:lnTo>
                <a:lnTo>
                  <a:pt x="4073" y="757"/>
                </a:lnTo>
                <a:lnTo>
                  <a:pt x="4073" y="756"/>
                </a:lnTo>
                <a:lnTo>
                  <a:pt x="4072" y="756"/>
                </a:lnTo>
                <a:lnTo>
                  <a:pt x="4071" y="756"/>
                </a:lnTo>
                <a:lnTo>
                  <a:pt x="4071" y="757"/>
                </a:lnTo>
                <a:lnTo>
                  <a:pt x="4070" y="757"/>
                </a:lnTo>
                <a:lnTo>
                  <a:pt x="4069" y="757"/>
                </a:lnTo>
                <a:lnTo>
                  <a:pt x="4069" y="758"/>
                </a:lnTo>
                <a:lnTo>
                  <a:pt x="4067" y="758"/>
                </a:lnTo>
                <a:lnTo>
                  <a:pt x="4067" y="759"/>
                </a:lnTo>
                <a:lnTo>
                  <a:pt x="4067" y="760"/>
                </a:lnTo>
                <a:lnTo>
                  <a:pt x="4067" y="761"/>
                </a:lnTo>
                <a:lnTo>
                  <a:pt x="4067" y="763"/>
                </a:lnTo>
                <a:lnTo>
                  <a:pt x="4069" y="763"/>
                </a:lnTo>
                <a:lnTo>
                  <a:pt x="4069" y="764"/>
                </a:lnTo>
                <a:lnTo>
                  <a:pt x="4070" y="764"/>
                </a:lnTo>
                <a:lnTo>
                  <a:pt x="4070" y="765"/>
                </a:lnTo>
                <a:lnTo>
                  <a:pt x="4071" y="765"/>
                </a:lnTo>
                <a:lnTo>
                  <a:pt x="4071" y="766"/>
                </a:lnTo>
                <a:lnTo>
                  <a:pt x="4070" y="767"/>
                </a:lnTo>
                <a:lnTo>
                  <a:pt x="4069" y="767"/>
                </a:lnTo>
                <a:lnTo>
                  <a:pt x="4067" y="767"/>
                </a:lnTo>
                <a:lnTo>
                  <a:pt x="4066" y="768"/>
                </a:lnTo>
                <a:lnTo>
                  <a:pt x="4065" y="768"/>
                </a:lnTo>
                <a:lnTo>
                  <a:pt x="4065" y="769"/>
                </a:lnTo>
                <a:lnTo>
                  <a:pt x="4064" y="769"/>
                </a:lnTo>
                <a:lnTo>
                  <a:pt x="4064" y="771"/>
                </a:lnTo>
                <a:lnTo>
                  <a:pt x="4063" y="771"/>
                </a:lnTo>
                <a:lnTo>
                  <a:pt x="4063" y="772"/>
                </a:lnTo>
                <a:lnTo>
                  <a:pt x="4063" y="773"/>
                </a:lnTo>
                <a:lnTo>
                  <a:pt x="4064" y="773"/>
                </a:lnTo>
                <a:lnTo>
                  <a:pt x="4064" y="774"/>
                </a:lnTo>
                <a:lnTo>
                  <a:pt x="4065" y="775"/>
                </a:lnTo>
                <a:lnTo>
                  <a:pt x="4064" y="776"/>
                </a:lnTo>
                <a:lnTo>
                  <a:pt x="4064" y="775"/>
                </a:lnTo>
                <a:lnTo>
                  <a:pt x="4063" y="775"/>
                </a:lnTo>
                <a:lnTo>
                  <a:pt x="4063" y="774"/>
                </a:lnTo>
                <a:lnTo>
                  <a:pt x="4063" y="775"/>
                </a:lnTo>
                <a:lnTo>
                  <a:pt x="4064" y="776"/>
                </a:lnTo>
                <a:lnTo>
                  <a:pt x="4063" y="776"/>
                </a:lnTo>
                <a:lnTo>
                  <a:pt x="4062" y="777"/>
                </a:lnTo>
                <a:lnTo>
                  <a:pt x="4061" y="777"/>
                </a:lnTo>
                <a:lnTo>
                  <a:pt x="4060" y="776"/>
                </a:lnTo>
                <a:lnTo>
                  <a:pt x="4057" y="776"/>
                </a:lnTo>
                <a:lnTo>
                  <a:pt x="4057" y="775"/>
                </a:lnTo>
                <a:lnTo>
                  <a:pt x="4058" y="775"/>
                </a:lnTo>
                <a:lnTo>
                  <a:pt x="4060" y="775"/>
                </a:lnTo>
                <a:lnTo>
                  <a:pt x="4060" y="774"/>
                </a:lnTo>
                <a:lnTo>
                  <a:pt x="4061" y="774"/>
                </a:lnTo>
                <a:lnTo>
                  <a:pt x="4061" y="773"/>
                </a:lnTo>
                <a:lnTo>
                  <a:pt x="4060" y="773"/>
                </a:lnTo>
                <a:lnTo>
                  <a:pt x="4061" y="772"/>
                </a:lnTo>
                <a:lnTo>
                  <a:pt x="4061" y="771"/>
                </a:lnTo>
                <a:lnTo>
                  <a:pt x="4061" y="769"/>
                </a:lnTo>
                <a:lnTo>
                  <a:pt x="4061" y="768"/>
                </a:lnTo>
                <a:lnTo>
                  <a:pt x="4060" y="768"/>
                </a:lnTo>
                <a:lnTo>
                  <a:pt x="4060" y="767"/>
                </a:lnTo>
                <a:lnTo>
                  <a:pt x="4058" y="767"/>
                </a:lnTo>
                <a:lnTo>
                  <a:pt x="4060" y="767"/>
                </a:lnTo>
                <a:lnTo>
                  <a:pt x="4060" y="768"/>
                </a:lnTo>
                <a:lnTo>
                  <a:pt x="4061" y="768"/>
                </a:lnTo>
                <a:lnTo>
                  <a:pt x="4061" y="767"/>
                </a:lnTo>
                <a:lnTo>
                  <a:pt x="4060" y="767"/>
                </a:lnTo>
                <a:lnTo>
                  <a:pt x="4058" y="766"/>
                </a:lnTo>
                <a:lnTo>
                  <a:pt x="4057" y="766"/>
                </a:lnTo>
                <a:lnTo>
                  <a:pt x="4056" y="765"/>
                </a:lnTo>
                <a:lnTo>
                  <a:pt x="4055" y="765"/>
                </a:lnTo>
                <a:lnTo>
                  <a:pt x="4054" y="765"/>
                </a:lnTo>
                <a:lnTo>
                  <a:pt x="4053" y="765"/>
                </a:lnTo>
                <a:lnTo>
                  <a:pt x="4052" y="764"/>
                </a:lnTo>
                <a:lnTo>
                  <a:pt x="4050" y="764"/>
                </a:lnTo>
                <a:lnTo>
                  <a:pt x="4049" y="764"/>
                </a:lnTo>
                <a:lnTo>
                  <a:pt x="4048" y="764"/>
                </a:lnTo>
                <a:lnTo>
                  <a:pt x="4047" y="765"/>
                </a:lnTo>
                <a:lnTo>
                  <a:pt x="4047" y="766"/>
                </a:lnTo>
                <a:lnTo>
                  <a:pt x="4046" y="766"/>
                </a:lnTo>
                <a:lnTo>
                  <a:pt x="4046" y="767"/>
                </a:lnTo>
                <a:lnTo>
                  <a:pt x="4045" y="767"/>
                </a:lnTo>
                <a:lnTo>
                  <a:pt x="4045" y="768"/>
                </a:lnTo>
                <a:lnTo>
                  <a:pt x="4044" y="767"/>
                </a:lnTo>
                <a:lnTo>
                  <a:pt x="4042" y="767"/>
                </a:lnTo>
                <a:lnTo>
                  <a:pt x="4041" y="767"/>
                </a:lnTo>
                <a:lnTo>
                  <a:pt x="4040" y="767"/>
                </a:lnTo>
                <a:lnTo>
                  <a:pt x="4040" y="768"/>
                </a:lnTo>
                <a:lnTo>
                  <a:pt x="4040" y="769"/>
                </a:lnTo>
                <a:lnTo>
                  <a:pt x="4039" y="769"/>
                </a:lnTo>
                <a:lnTo>
                  <a:pt x="4038" y="769"/>
                </a:lnTo>
                <a:lnTo>
                  <a:pt x="4037" y="769"/>
                </a:lnTo>
                <a:lnTo>
                  <a:pt x="4037" y="768"/>
                </a:lnTo>
                <a:lnTo>
                  <a:pt x="4037" y="767"/>
                </a:lnTo>
                <a:lnTo>
                  <a:pt x="4037" y="766"/>
                </a:lnTo>
                <a:lnTo>
                  <a:pt x="4037" y="765"/>
                </a:lnTo>
                <a:lnTo>
                  <a:pt x="4037" y="764"/>
                </a:lnTo>
                <a:lnTo>
                  <a:pt x="4036" y="764"/>
                </a:lnTo>
                <a:lnTo>
                  <a:pt x="4036" y="765"/>
                </a:lnTo>
                <a:lnTo>
                  <a:pt x="4035" y="765"/>
                </a:lnTo>
                <a:lnTo>
                  <a:pt x="4035" y="764"/>
                </a:lnTo>
                <a:lnTo>
                  <a:pt x="4033" y="764"/>
                </a:lnTo>
                <a:lnTo>
                  <a:pt x="4033" y="765"/>
                </a:lnTo>
                <a:lnTo>
                  <a:pt x="4032" y="765"/>
                </a:lnTo>
                <a:lnTo>
                  <a:pt x="4031" y="766"/>
                </a:lnTo>
                <a:lnTo>
                  <a:pt x="4030" y="766"/>
                </a:lnTo>
                <a:lnTo>
                  <a:pt x="4030" y="767"/>
                </a:lnTo>
                <a:lnTo>
                  <a:pt x="4029" y="768"/>
                </a:lnTo>
                <a:lnTo>
                  <a:pt x="4028" y="768"/>
                </a:lnTo>
                <a:lnTo>
                  <a:pt x="4028" y="767"/>
                </a:lnTo>
                <a:lnTo>
                  <a:pt x="4028" y="766"/>
                </a:lnTo>
                <a:lnTo>
                  <a:pt x="4029" y="766"/>
                </a:lnTo>
                <a:lnTo>
                  <a:pt x="4029" y="765"/>
                </a:lnTo>
                <a:lnTo>
                  <a:pt x="4028" y="766"/>
                </a:lnTo>
                <a:lnTo>
                  <a:pt x="4028" y="765"/>
                </a:lnTo>
                <a:lnTo>
                  <a:pt x="4027" y="765"/>
                </a:lnTo>
                <a:lnTo>
                  <a:pt x="4027" y="764"/>
                </a:lnTo>
                <a:lnTo>
                  <a:pt x="4025" y="763"/>
                </a:lnTo>
                <a:lnTo>
                  <a:pt x="4025" y="761"/>
                </a:lnTo>
                <a:lnTo>
                  <a:pt x="4024" y="761"/>
                </a:lnTo>
                <a:lnTo>
                  <a:pt x="4024" y="760"/>
                </a:lnTo>
                <a:lnTo>
                  <a:pt x="4025" y="760"/>
                </a:lnTo>
                <a:lnTo>
                  <a:pt x="4025" y="759"/>
                </a:lnTo>
                <a:lnTo>
                  <a:pt x="4024" y="759"/>
                </a:lnTo>
                <a:lnTo>
                  <a:pt x="4024" y="758"/>
                </a:lnTo>
                <a:lnTo>
                  <a:pt x="4024" y="757"/>
                </a:lnTo>
                <a:lnTo>
                  <a:pt x="4025" y="757"/>
                </a:lnTo>
                <a:lnTo>
                  <a:pt x="4025" y="756"/>
                </a:lnTo>
                <a:lnTo>
                  <a:pt x="4027" y="756"/>
                </a:lnTo>
                <a:lnTo>
                  <a:pt x="4025" y="756"/>
                </a:lnTo>
                <a:lnTo>
                  <a:pt x="4024" y="756"/>
                </a:lnTo>
                <a:lnTo>
                  <a:pt x="4023" y="756"/>
                </a:lnTo>
                <a:lnTo>
                  <a:pt x="4023" y="757"/>
                </a:lnTo>
                <a:lnTo>
                  <a:pt x="4023" y="756"/>
                </a:lnTo>
                <a:lnTo>
                  <a:pt x="4022" y="756"/>
                </a:lnTo>
                <a:lnTo>
                  <a:pt x="4021" y="755"/>
                </a:lnTo>
                <a:lnTo>
                  <a:pt x="4020" y="755"/>
                </a:lnTo>
                <a:lnTo>
                  <a:pt x="4019" y="755"/>
                </a:lnTo>
                <a:lnTo>
                  <a:pt x="4019" y="753"/>
                </a:lnTo>
                <a:lnTo>
                  <a:pt x="4020" y="752"/>
                </a:lnTo>
                <a:lnTo>
                  <a:pt x="4019" y="752"/>
                </a:lnTo>
                <a:lnTo>
                  <a:pt x="4018" y="752"/>
                </a:lnTo>
                <a:lnTo>
                  <a:pt x="4016" y="752"/>
                </a:lnTo>
                <a:lnTo>
                  <a:pt x="4016" y="751"/>
                </a:lnTo>
                <a:lnTo>
                  <a:pt x="4015" y="751"/>
                </a:lnTo>
                <a:lnTo>
                  <a:pt x="4014" y="751"/>
                </a:lnTo>
                <a:lnTo>
                  <a:pt x="4013" y="751"/>
                </a:lnTo>
                <a:lnTo>
                  <a:pt x="4013" y="750"/>
                </a:lnTo>
                <a:lnTo>
                  <a:pt x="4012" y="749"/>
                </a:lnTo>
                <a:lnTo>
                  <a:pt x="4012" y="748"/>
                </a:lnTo>
                <a:lnTo>
                  <a:pt x="4012" y="747"/>
                </a:lnTo>
                <a:lnTo>
                  <a:pt x="4012" y="746"/>
                </a:lnTo>
                <a:lnTo>
                  <a:pt x="4013" y="746"/>
                </a:lnTo>
                <a:lnTo>
                  <a:pt x="4013" y="744"/>
                </a:lnTo>
                <a:lnTo>
                  <a:pt x="4014" y="743"/>
                </a:lnTo>
                <a:lnTo>
                  <a:pt x="4014" y="742"/>
                </a:lnTo>
                <a:lnTo>
                  <a:pt x="4014" y="741"/>
                </a:lnTo>
                <a:lnTo>
                  <a:pt x="4014" y="740"/>
                </a:lnTo>
                <a:lnTo>
                  <a:pt x="4015" y="740"/>
                </a:lnTo>
                <a:lnTo>
                  <a:pt x="4016" y="740"/>
                </a:lnTo>
                <a:lnTo>
                  <a:pt x="4016" y="741"/>
                </a:lnTo>
                <a:lnTo>
                  <a:pt x="4015" y="741"/>
                </a:lnTo>
                <a:lnTo>
                  <a:pt x="4016" y="741"/>
                </a:lnTo>
                <a:lnTo>
                  <a:pt x="4016" y="740"/>
                </a:lnTo>
                <a:lnTo>
                  <a:pt x="4018" y="740"/>
                </a:lnTo>
                <a:lnTo>
                  <a:pt x="4019" y="740"/>
                </a:lnTo>
                <a:lnTo>
                  <a:pt x="4020" y="740"/>
                </a:lnTo>
                <a:lnTo>
                  <a:pt x="4020" y="739"/>
                </a:lnTo>
                <a:lnTo>
                  <a:pt x="4021" y="739"/>
                </a:lnTo>
                <a:lnTo>
                  <a:pt x="4021" y="738"/>
                </a:lnTo>
                <a:lnTo>
                  <a:pt x="4022" y="738"/>
                </a:lnTo>
                <a:lnTo>
                  <a:pt x="4023" y="736"/>
                </a:lnTo>
                <a:lnTo>
                  <a:pt x="4022" y="736"/>
                </a:lnTo>
                <a:lnTo>
                  <a:pt x="4022" y="738"/>
                </a:lnTo>
                <a:lnTo>
                  <a:pt x="4021" y="738"/>
                </a:lnTo>
                <a:lnTo>
                  <a:pt x="4020" y="738"/>
                </a:lnTo>
                <a:lnTo>
                  <a:pt x="4020" y="739"/>
                </a:lnTo>
                <a:lnTo>
                  <a:pt x="4019" y="739"/>
                </a:lnTo>
                <a:lnTo>
                  <a:pt x="4019" y="740"/>
                </a:lnTo>
                <a:lnTo>
                  <a:pt x="4018" y="740"/>
                </a:lnTo>
                <a:lnTo>
                  <a:pt x="4016" y="740"/>
                </a:lnTo>
                <a:lnTo>
                  <a:pt x="4015" y="740"/>
                </a:lnTo>
                <a:lnTo>
                  <a:pt x="4015" y="739"/>
                </a:lnTo>
                <a:lnTo>
                  <a:pt x="4015" y="738"/>
                </a:lnTo>
                <a:lnTo>
                  <a:pt x="4014" y="738"/>
                </a:lnTo>
                <a:lnTo>
                  <a:pt x="4014" y="736"/>
                </a:lnTo>
                <a:lnTo>
                  <a:pt x="4013" y="736"/>
                </a:lnTo>
                <a:lnTo>
                  <a:pt x="4012" y="736"/>
                </a:lnTo>
                <a:lnTo>
                  <a:pt x="4011" y="738"/>
                </a:lnTo>
                <a:lnTo>
                  <a:pt x="4012" y="738"/>
                </a:lnTo>
                <a:lnTo>
                  <a:pt x="4013" y="736"/>
                </a:lnTo>
                <a:lnTo>
                  <a:pt x="4013" y="738"/>
                </a:lnTo>
                <a:lnTo>
                  <a:pt x="4014" y="738"/>
                </a:lnTo>
                <a:lnTo>
                  <a:pt x="4014" y="739"/>
                </a:lnTo>
                <a:lnTo>
                  <a:pt x="4013" y="739"/>
                </a:lnTo>
                <a:lnTo>
                  <a:pt x="4013" y="740"/>
                </a:lnTo>
                <a:lnTo>
                  <a:pt x="4012" y="740"/>
                </a:lnTo>
                <a:lnTo>
                  <a:pt x="4013" y="740"/>
                </a:lnTo>
                <a:lnTo>
                  <a:pt x="4012" y="740"/>
                </a:lnTo>
                <a:lnTo>
                  <a:pt x="4012" y="741"/>
                </a:lnTo>
                <a:lnTo>
                  <a:pt x="4012" y="742"/>
                </a:lnTo>
                <a:lnTo>
                  <a:pt x="4011" y="742"/>
                </a:lnTo>
                <a:lnTo>
                  <a:pt x="4011" y="743"/>
                </a:lnTo>
                <a:lnTo>
                  <a:pt x="4011" y="744"/>
                </a:lnTo>
                <a:lnTo>
                  <a:pt x="4010" y="746"/>
                </a:lnTo>
                <a:lnTo>
                  <a:pt x="4008" y="746"/>
                </a:lnTo>
                <a:lnTo>
                  <a:pt x="4008" y="747"/>
                </a:lnTo>
                <a:lnTo>
                  <a:pt x="4008" y="748"/>
                </a:lnTo>
                <a:lnTo>
                  <a:pt x="4008" y="749"/>
                </a:lnTo>
                <a:lnTo>
                  <a:pt x="4008" y="750"/>
                </a:lnTo>
                <a:lnTo>
                  <a:pt x="4010" y="750"/>
                </a:lnTo>
                <a:lnTo>
                  <a:pt x="4010" y="751"/>
                </a:lnTo>
                <a:lnTo>
                  <a:pt x="4008" y="751"/>
                </a:lnTo>
                <a:lnTo>
                  <a:pt x="4008" y="752"/>
                </a:lnTo>
                <a:lnTo>
                  <a:pt x="4007" y="752"/>
                </a:lnTo>
                <a:lnTo>
                  <a:pt x="4007" y="753"/>
                </a:lnTo>
                <a:lnTo>
                  <a:pt x="4008" y="753"/>
                </a:lnTo>
                <a:lnTo>
                  <a:pt x="4008" y="752"/>
                </a:lnTo>
                <a:lnTo>
                  <a:pt x="4008" y="753"/>
                </a:lnTo>
                <a:lnTo>
                  <a:pt x="4010" y="753"/>
                </a:lnTo>
                <a:lnTo>
                  <a:pt x="4008" y="755"/>
                </a:lnTo>
                <a:lnTo>
                  <a:pt x="4008" y="756"/>
                </a:lnTo>
                <a:lnTo>
                  <a:pt x="4008" y="757"/>
                </a:lnTo>
                <a:lnTo>
                  <a:pt x="4010" y="757"/>
                </a:lnTo>
                <a:lnTo>
                  <a:pt x="4008" y="758"/>
                </a:lnTo>
                <a:lnTo>
                  <a:pt x="4010" y="758"/>
                </a:lnTo>
                <a:lnTo>
                  <a:pt x="4010" y="759"/>
                </a:lnTo>
                <a:lnTo>
                  <a:pt x="4011" y="759"/>
                </a:lnTo>
                <a:lnTo>
                  <a:pt x="4012" y="759"/>
                </a:lnTo>
                <a:lnTo>
                  <a:pt x="4012" y="760"/>
                </a:lnTo>
                <a:lnTo>
                  <a:pt x="4012" y="761"/>
                </a:lnTo>
                <a:lnTo>
                  <a:pt x="4013" y="761"/>
                </a:lnTo>
                <a:lnTo>
                  <a:pt x="4013" y="763"/>
                </a:lnTo>
                <a:lnTo>
                  <a:pt x="4012" y="763"/>
                </a:lnTo>
                <a:lnTo>
                  <a:pt x="4012" y="764"/>
                </a:lnTo>
                <a:lnTo>
                  <a:pt x="4011" y="765"/>
                </a:lnTo>
                <a:lnTo>
                  <a:pt x="4010" y="765"/>
                </a:lnTo>
                <a:lnTo>
                  <a:pt x="4010" y="766"/>
                </a:lnTo>
                <a:lnTo>
                  <a:pt x="4008" y="766"/>
                </a:lnTo>
                <a:lnTo>
                  <a:pt x="4010" y="766"/>
                </a:lnTo>
                <a:lnTo>
                  <a:pt x="4008" y="766"/>
                </a:lnTo>
                <a:lnTo>
                  <a:pt x="4007" y="767"/>
                </a:lnTo>
                <a:lnTo>
                  <a:pt x="4006" y="767"/>
                </a:lnTo>
                <a:lnTo>
                  <a:pt x="4006" y="768"/>
                </a:lnTo>
                <a:lnTo>
                  <a:pt x="4005" y="768"/>
                </a:lnTo>
                <a:lnTo>
                  <a:pt x="4004" y="767"/>
                </a:lnTo>
                <a:lnTo>
                  <a:pt x="4003" y="767"/>
                </a:lnTo>
                <a:lnTo>
                  <a:pt x="4002" y="766"/>
                </a:lnTo>
                <a:lnTo>
                  <a:pt x="4000" y="767"/>
                </a:lnTo>
                <a:lnTo>
                  <a:pt x="3999" y="767"/>
                </a:lnTo>
                <a:lnTo>
                  <a:pt x="3999" y="766"/>
                </a:lnTo>
                <a:lnTo>
                  <a:pt x="3998" y="766"/>
                </a:lnTo>
                <a:lnTo>
                  <a:pt x="3998" y="765"/>
                </a:lnTo>
                <a:lnTo>
                  <a:pt x="3996" y="765"/>
                </a:lnTo>
                <a:lnTo>
                  <a:pt x="3995" y="764"/>
                </a:lnTo>
                <a:lnTo>
                  <a:pt x="3994" y="763"/>
                </a:lnTo>
                <a:lnTo>
                  <a:pt x="3994" y="761"/>
                </a:lnTo>
                <a:lnTo>
                  <a:pt x="3993" y="760"/>
                </a:lnTo>
                <a:lnTo>
                  <a:pt x="3991" y="760"/>
                </a:lnTo>
                <a:lnTo>
                  <a:pt x="3990" y="760"/>
                </a:lnTo>
                <a:lnTo>
                  <a:pt x="3989" y="760"/>
                </a:lnTo>
                <a:lnTo>
                  <a:pt x="3988" y="760"/>
                </a:lnTo>
                <a:lnTo>
                  <a:pt x="3988" y="761"/>
                </a:lnTo>
                <a:lnTo>
                  <a:pt x="3988" y="760"/>
                </a:lnTo>
                <a:lnTo>
                  <a:pt x="3987" y="759"/>
                </a:lnTo>
                <a:lnTo>
                  <a:pt x="3987" y="758"/>
                </a:lnTo>
                <a:lnTo>
                  <a:pt x="3987" y="757"/>
                </a:lnTo>
                <a:lnTo>
                  <a:pt x="3986" y="757"/>
                </a:lnTo>
                <a:lnTo>
                  <a:pt x="3986" y="756"/>
                </a:lnTo>
                <a:lnTo>
                  <a:pt x="3987" y="756"/>
                </a:lnTo>
                <a:lnTo>
                  <a:pt x="3987" y="757"/>
                </a:lnTo>
                <a:lnTo>
                  <a:pt x="3988" y="757"/>
                </a:lnTo>
                <a:lnTo>
                  <a:pt x="3989" y="757"/>
                </a:lnTo>
                <a:lnTo>
                  <a:pt x="3988" y="757"/>
                </a:lnTo>
                <a:lnTo>
                  <a:pt x="3989" y="757"/>
                </a:lnTo>
                <a:lnTo>
                  <a:pt x="3990" y="757"/>
                </a:lnTo>
                <a:lnTo>
                  <a:pt x="3991" y="757"/>
                </a:lnTo>
                <a:lnTo>
                  <a:pt x="3991" y="758"/>
                </a:lnTo>
                <a:lnTo>
                  <a:pt x="3991" y="757"/>
                </a:lnTo>
                <a:lnTo>
                  <a:pt x="3993" y="757"/>
                </a:lnTo>
                <a:lnTo>
                  <a:pt x="3994" y="757"/>
                </a:lnTo>
                <a:lnTo>
                  <a:pt x="3995" y="757"/>
                </a:lnTo>
                <a:lnTo>
                  <a:pt x="3995" y="756"/>
                </a:lnTo>
                <a:lnTo>
                  <a:pt x="3996" y="756"/>
                </a:lnTo>
                <a:lnTo>
                  <a:pt x="3996" y="757"/>
                </a:lnTo>
                <a:lnTo>
                  <a:pt x="3997" y="757"/>
                </a:lnTo>
                <a:lnTo>
                  <a:pt x="3997" y="756"/>
                </a:lnTo>
                <a:lnTo>
                  <a:pt x="3996" y="756"/>
                </a:lnTo>
                <a:lnTo>
                  <a:pt x="3995" y="755"/>
                </a:lnTo>
                <a:lnTo>
                  <a:pt x="3996" y="755"/>
                </a:lnTo>
                <a:lnTo>
                  <a:pt x="3996" y="753"/>
                </a:lnTo>
                <a:lnTo>
                  <a:pt x="3997" y="752"/>
                </a:lnTo>
                <a:lnTo>
                  <a:pt x="3998" y="752"/>
                </a:lnTo>
                <a:lnTo>
                  <a:pt x="3998" y="751"/>
                </a:lnTo>
                <a:lnTo>
                  <a:pt x="3999" y="751"/>
                </a:lnTo>
                <a:lnTo>
                  <a:pt x="3998" y="751"/>
                </a:lnTo>
                <a:lnTo>
                  <a:pt x="3997" y="751"/>
                </a:lnTo>
                <a:lnTo>
                  <a:pt x="3997" y="752"/>
                </a:lnTo>
                <a:lnTo>
                  <a:pt x="3996" y="752"/>
                </a:lnTo>
                <a:lnTo>
                  <a:pt x="3995" y="752"/>
                </a:lnTo>
                <a:lnTo>
                  <a:pt x="3994" y="752"/>
                </a:lnTo>
                <a:lnTo>
                  <a:pt x="3994" y="753"/>
                </a:lnTo>
                <a:lnTo>
                  <a:pt x="3993" y="753"/>
                </a:lnTo>
                <a:lnTo>
                  <a:pt x="3991" y="752"/>
                </a:lnTo>
                <a:lnTo>
                  <a:pt x="3991" y="751"/>
                </a:lnTo>
                <a:lnTo>
                  <a:pt x="3991" y="752"/>
                </a:lnTo>
                <a:lnTo>
                  <a:pt x="3990" y="752"/>
                </a:lnTo>
                <a:lnTo>
                  <a:pt x="3989" y="751"/>
                </a:lnTo>
                <a:lnTo>
                  <a:pt x="3988" y="751"/>
                </a:lnTo>
                <a:lnTo>
                  <a:pt x="3988" y="750"/>
                </a:lnTo>
                <a:lnTo>
                  <a:pt x="3987" y="749"/>
                </a:lnTo>
                <a:lnTo>
                  <a:pt x="3987" y="748"/>
                </a:lnTo>
                <a:lnTo>
                  <a:pt x="3988" y="748"/>
                </a:lnTo>
                <a:lnTo>
                  <a:pt x="3987" y="748"/>
                </a:lnTo>
                <a:lnTo>
                  <a:pt x="3987" y="749"/>
                </a:lnTo>
                <a:lnTo>
                  <a:pt x="3986" y="749"/>
                </a:lnTo>
                <a:lnTo>
                  <a:pt x="3985" y="749"/>
                </a:lnTo>
                <a:lnTo>
                  <a:pt x="3986" y="749"/>
                </a:lnTo>
                <a:lnTo>
                  <a:pt x="3986" y="750"/>
                </a:lnTo>
                <a:lnTo>
                  <a:pt x="3985" y="750"/>
                </a:lnTo>
                <a:lnTo>
                  <a:pt x="3983" y="750"/>
                </a:lnTo>
                <a:lnTo>
                  <a:pt x="3983" y="751"/>
                </a:lnTo>
                <a:lnTo>
                  <a:pt x="3983" y="750"/>
                </a:lnTo>
                <a:lnTo>
                  <a:pt x="3982" y="749"/>
                </a:lnTo>
                <a:lnTo>
                  <a:pt x="3982" y="750"/>
                </a:lnTo>
                <a:lnTo>
                  <a:pt x="3981" y="750"/>
                </a:lnTo>
                <a:lnTo>
                  <a:pt x="3980" y="750"/>
                </a:lnTo>
                <a:lnTo>
                  <a:pt x="3979" y="750"/>
                </a:lnTo>
                <a:lnTo>
                  <a:pt x="3978" y="750"/>
                </a:lnTo>
                <a:lnTo>
                  <a:pt x="3978" y="749"/>
                </a:lnTo>
                <a:lnTo>
                  <a:pt x="3978" y="748"/>
                </a:lnTo>
                <a:lnTo>
                  <a:pt x="3978" y="747"/>
                </a:lnTo>
                <a:lnTo>
                  <a:pt x="3978" y="746"/>
                </a:lnTo>
                <a:lnTo>
                  <a:pt x="3978" y="744"/>
                </a:lnTo>
                <a:lnTo>
                  <a:pt x="3979" y="744"/>
                </a:lnTo>
                <a:lnTo>
                  <a:pt x="3978" y="743"/>
                </a:lnTo>
                <a:lnTo>
                  <a:pt x="3979" y="743"/>
                </a:lnTo>
                <a:lnTo>
                  <a:pt x="3979" y="742"/>
                </a:lnTo>
                <a:lnTo>
                  <a:pt x="3980" y="742"/>
                </a:lnTo>
                <a:lnTo>
                  <a:pt x="3981" y="742"/>
                </a:lnTo>
                <a:lnTo>
                  <a:pt x="3982" y="742"/>
                </a:lnTo>
                <a:lnTo>
                  <a:pt x="3983" y="743"/>
                </a:lnTo>
                <a:lnTo>
                  <a:pt x="3983" y="742"/>
                </a:lnTo>
                <a:lnTo>
                  <a:pt x="3982" y="742"/>
                </a:lnTo>
                <a:lnTo>
                  <a:pt x="3982" y="741"/>
                </a:lnTo>
                <a:lnTo>
                  <a:pt x="3982" y="740"/>
                </a:lnTo>
                <a:lnTo>
                  <a:pt x="3982" y="741"/>
                </a:lnTo>
                <a:lnTo>
                  <a:pt x="3983" y="741"/>
                </a:lnTo>
                <a:lnTo>
                  <a:pt x="3983" y="740"/>
                </a:lnTo>
                <a:lnTo>
                  <a:pt x="3982" y="740"/>
                </a:lnTo>
                <a:lnTo>
                  <a:pt x="3982" y="739"/>
                </a:lnTo>
                <a:lnTo>
                  <a:pt x="3982" y="738"/>
                </a:lnTo>
                <a:lnTo>
                  <a:pt x="3983" y="738"/>
                </a:lnTo>
                <a:lnTo>
                  <a:pt x="3983" y="736"/>
                </a:lnTo>
                <a:lnTo>
                  <a:pt x="3982" y="736"/>
                </a:lnTo>
                <a:lnTo>
                  <a:pt x="3982" y="738"/>
                </a:lnTo>
                <a:lnTo>
                  <a:pt x="3982" y="739"/>
                </a:lnTo>
                <a:lnTo>
                  <a:pt x="3981" y="739"/>
                </a:lnTo>
                <a:lnTo>
                  <a:pt x="3981" y="740"/>
                </a:lnTo>
                <a:lnTo>
                  <a:pt x="3981" y="741"/>
                </a:lnTo>
                <a:lnTo>
                  <a:pt x="3980" y="740"/>
                </a:lnTo>
                <a:lnTo>
                  <a:pt x="3979" y="740"/>
                </a:lnTo>
                <a:lnTo>
                  <a:pt x="3978" y="740"/>
                </a:lnTo>
                <a:lnTo>
                  <a:pt x="3977" y="740"/>
                </a:lnTo>
                <a:lnTo>
                  <a:pt x="3976" y="740"/>
                </a:lnTo>
                <a:lnTo>
                  <a:pt x="3974" y="740"/>
                </a:lnTo>
                <a:lnTo>
                  <a:pt x="3974" y="739"/>
                </a:lnTo>
                <a:lnTo>
                  <a:pt x="3973" y="739"/>
                </a:lnTo>
                <a:lnTo>
                  <a:pt x="3973" y="738"/>
                </a:lnTo>
                <a:lnTo>
                  <a:pt x="3972" y="736"/>
                </a:lnTo>
                <a:lnTo>
                  <a:pt x="3972" y="735"/>
                </a:lnTo>
                <a:lnTo>
                  <a:pt x="3973" y="735"/>
                </a:lnTo>
                <a:lnTo>
                  <a:pt x="3972" y="734"/>
                </a:lnTo>
                <a:lnTo>
                  <a:pt x="3973" y="734"/>
                </a:lnTo>
                <a:lnTo>
                  <a:pt x="3973" y="733"/>
                </a:lnTo>
                <a:lnTo>
                  <a:pt x="3972" y="733"/>
                </a:lnTo>
                <a:lnTo>
                  <a:pt x="3971" y="733"/>
                </a:lnTo>
                <a:lnTo>
                  <a:pt x="3971" y="732"/>
                </a:lnTo>
                <a:lnTo>
                  <a:pt x="3970" y="732"/>
                </a:lnTo>
                <a:lnTo>
                  <a:pt x="3970" y="731"/>
                </a:lnTo>
                <a:lnTo>
                  <a:pt x="3969" y="731"/>
                </a:lnTo>
                <a:lnTo>
                  <a:pt x="3968" y="730"/>
                </a:lnTo>
                <a:lnTo>
                  <a:pt x="3969" y="730"/>
                </a:lnTo>
                <a:lnTo>
                  <a:pt x="3970" y="730"/>
                </a:lnTo>
                <a:lnTo>
                  <a:pt x="3970" y="728"/>
                </a:lnTo>
                <a:lnTo>
                  <a:pt x="3969" y="728"/>
                </a:lnTo>
                <a:lnTo>
                  <a:pt x="3969" y="730"/>
                </a:lnTo>
                <a:lnTo>
                  <a:pt x="3969" y="728"/>
                </a:lnTo>
                <a:lnTo>
                  <a:pt x="3968" y="728"/>
                </a:lnTo>
                <a:lnTo>
                  <a:pt x="3966" y="728"/>
                </a:lnTo>
                <a:lnTo>
                  <a:pt x="3966" y="727"/>
                </a:lnTo>
                <a:lnTo>
                  <a:pt x="3966" y="726"/>
                </a:lnTo>
                <a:lnTo>
                  <a:pt x="3966" y="725"/>
                </a:lnTo>
                <a:lnTo>
                  <a:pt x="3965" y="725"/>
                </a:lnTo>
                <a:lnTo>
                  <a:pt x="3965" y="726"/>
                </a:lnTo>
                <a:lnTo>
                  <a:pt x="3965" y="725"/>
                </a:lnTo>
                <a:lnTo>
                  <a:pt x="3965" y="724"/>
                </a:lnTo>
                <a:lnTo>
                  <a:pt x="3964" y="724"/>
                </a:lnTo>
                <a:lnTo>
                  <a:pt x="3963" y="724"/>
                </a:lnTo>
                <a:lnTo>
                  <a:pt x="3963" y="723"/>
                </a:lnTo>
                <a:lnTo>
                  <a:pt x="3962" y="723"/>
                </a:lnTo>
                <a:lnTo>
                  <a:pt x="3961" y="723"/>
                </a:lnTo>
                <a:lnTo>
                  <a:pt x="3962" y="723"/>
                </a:lnTo>
                <a:lnTo>
                  <a:pt x="3962" y="724"/>
                </a:lnTo>
                <a:lnTo>
                  <a:pt x="3963" y="724"/>
                </a:lnTo>
                <a:lnTo>
                  <a:pt x="3963" y="725"/>
                </a:lnTo>
                <a:lnTo>
                  <a:pt x="3963" y="726"/>
                </a:lnTo>
                <a:lnTo>
                  <a:pt x="3964" y="726"/>
                </a:lnTo>
                <a:lnTo>
                  <a:pt x="3964" y="727"/>
                </a:lnTo>
                <a:lnTo>
                  <a:pt x="3964" y="728"/>
                </a:lnTo>
                <a:lnTo>
                  <a:pt x="3963" y="728"/>
                </a:lnTo>
                <a:lnTo>
                  <a:pt x="3962" y="728"/>
                </a:lnTo>
                <a:lnTo>
                  <a:pt x="3961" y="728"/>
                </a:lnTo>
                <a:lnTo>
                  <a:pt x="3961" y="727"/>
                </a:lnTo>
                <a:lnTo>
                  <a:pt x="3960" y="727"/>
                </a:lnTo>
                <a:lnTo>
                  <a:pt x="3959" y="727"/>
                </a:lnTo>
                <a:lnTo>
                  <a:pt x="3959" y="726"/>
                </a:lnTo>
                <a:lnTo>
                  <a:pt x="3957" y="726"/>
                </a:lnTo>
                <a:lnTo>
                  <a:pt x="3959" y="727"/>
                </a:lnTo>
                <a:lnTo>
                  <a:pt x="3960" y="728"/>
                </a:lnTo>
                <a:lnTo>
                  <a:pt x="3959" y="728"/>
                </a:lnTo>
                <a:lnTo>
                  <a:pt x="3959" y="730"/>
                </a:lnTo>
                <a:lnTo>
                  <a:pt x="3959" y="731"/>
                </a:lnTo>
                <a:lnTo>
                  <a:pt x="3960" y="730"/>
                </a:lnTo>
                <a:lnTo>
                  <a:pt x="3961" y="730"/>
                </a:lnTo>
                <a:lnTo>
                  <a:pt x="3961" y="731"/>
                </a:lnTo>
                <a:lnTo>
                  <a:pt x="3962" y="731"/>
                </a:lnTo>
                <a:lnTo>
                  <a:pt x="3963" y="731"/>
                </a:lnTo>
                <a:lnTo>
                  <a:pt x="3964" y="731"/>
                </a:lnTo>
                <a:lnTo>
                  <a:pt x="3964" y="732"/>
                </a:lnTo>
                <a:lnTo>
                  <a:pt x="3965" y="733"/>
                </a:lnTo>
                <a:lnTo>
                  <a:pt x="3965" y="734"/>
                </a:lnTo>
                <a:lnTo>
                  <a:pt x="3964" y="734"/>
                </a:lnTo>
                <a:lnTo>
                  <a:pt x="3963" y="734"/>
                </a:lnTo>
                <a:lnTo>
                  <a:pt x="3963" y="735"/>
                </a:lnTo>
                <a:lnTo>
                  <a:pt x="3962" y="735"/>
                </a:lnTo>
                <a:lnTo>
                  <a:pt x="3962" y="736"/>
                </a:lnTo>
                <a:lnTo>
                  <a:pt x="3963" y="736"/>
                </a:lnTo>
                <a:lnTo>
                  <a:pt x="3963" y="735"/>
                </a:lnTo>
                <a:lnTo>
                  <a:pt x="3963" y="736"/>
                </a:lnTo>
                <a:lnTo>
                  <a:pt x="3964" y="736"/>
                </a:lnTo>
                <a:lnTo>
                  <a:pt x="3965" y="736"/>
                </a:lnTo>
                <a:lnTo>
                  <a:pt x="3964" y="736"/>
                </a:lnTo>
                <a:lnTo>
                  <a:pt x="3965" y="736"/>
                </a:lnTo>
                <a:lnTo>
                  <a:pt x="3965" y="735"/>
                </a:lnTo>
                <a:lnTo>
                  <a:pt x="3964" y="735"/>
                </a:lnTo>
                <a:lnTo>
                  <a:pt x="3965" y="735"/>
                </a:lnTo>
                <a:lnTo>
                  <a:pt x="3966" y="735"/>
                </a:lnTo>
                <a:lnTo>
                  <a:pt x="3966" y="736"/>
                </a:lnTo>
                <a:lnTo>
                  <a:pt x="3964" y="738"/>
                </a:lnTo>
                <a:lnTo>
                  <a:pt x="3964" y="739"/>
                </a:lnTo>
                <a:lnTo>
                  <a:pt x="3963" y="740"/>
                </a:lnTo>
                <a:lnTo>
                  <a:pt x="3962" y="740"/>
                </a:lnTo>
                <a:lnTo>
                  <a:pt x="3961" y="740"/>
                </a:lnTo>
                <a:lnTo>
                  <a:pt x="3961" y="741"/>
                </a:lnTo>
                <a:lnTo>
                  <a:pt x="3960" y="741"/>
                </a:lnTo>
                <a:lnTo>
                  <a:pt x="3960" y="742"/>
                </a:lnTo>
                <a:lnTo>
                  <a:pt x="3961" y="742"/>
                </a:lnTo>
                <a:lnTo>
                  <a:pt x="3961" y="743"/>
                </a:lnTo>
                <a:lnTo>
                  <a:pt x="3960" y="743"/>
                </a:lnTo>
                <a:lnTo>
                  <a:pt x="3960" y="744"/>
                </a:lnTo>
                <a:lnTo>
                  <a:pt x="3961" y="743"/>
                </a:lnTo>
                <a:lnTo>
                  <a:pt x="3961" y="744"/>
                </a:lnTo>
                <a:lnTo>
                  <a:pt x="3961" y="746"/>
                </a:lnTo>
                <a:lnTo>
                  <a:pt x="3962" y="746"/>
                </a:lnTo>
                <a:lnTo>
                  <a:pt x="3961" y="746"/>
                </a:lnTo>
                <a:lnTo>
                  <a:pt x="3961" y="747"/>
                </a:lnTo>
                <a:lnTo>
                  <a:pt x="3962" y="747"/>
                </a:lnTo>
                <a:lnTo>
                  <a:pt x="3963" y="747"/>
                </a:lnTo>
                <a:lnTo>
                  <a:pt x="3963" y="748"/>
                </a:lnTo>
                <a:lnTo>
                  <a:pt x="3964" y="748"/>
                </a:lnTo>
                <a:lnTo>
                  <a:pt x="3964" y="749"/>
                </a:lnTo>
                <a:lnTo>
                  <a:pt x="3963" y="749"/>
                </a:lnTo>
                <a:lnTo>
                  <a:pt x="3962" y="750"/>
                </a:lnTo>
                <a:lnTo>
                  <a:pt x="3961" y="751"/>
                </a:lnTo>
                <a:lnTo>
                  <a:pt x="3961" y="752"/>
                </a:lnTo>
                <a:lnTo>
                  <a:pt x="3961" y="753"/>
                </a:lnTo>
                <a:lnTo>
                  <a:pt x="3962" y="753"/>
                </a:lnTo>
                <a:lnTo>
                  <a:pt x="3962" y="755"/>
                </a:lnTo>
                <a:lnTo>
                  <a:pt x="3962" y="756"/>
                </a:lnTo>
                <a:lnTo>
                  <a:pt x="3963" y="756"/>
                </a:lnTo>
                <a:lnTo>
                  <a:pt x="3964" y="756"/>
                </a:lnTo>
                <a:lnTo>
                  <a:pt x="3964" y="755"/>
                </a:lnTo>
                <a:lnTo>
                  <a:pt x="3964" y="753"/>
                </a:lnTo>
                <a:lnTo>
                  <a:pt x="3965" y="753"/>
                </a:lnTo>
                <a:lnTo>
                  <a:pt x="3965" y="755"/>
                </a:lnTo>
                <a:lnTo>
                  <a:pt x="3965" y="756"/>
                </a:lnTo>
                <a:lnTo>
                  <a:pt x="3965" y="757"/>
                </a:lnTo>
                <a:lnTo>
                  <a:pt x="3965" y="756"/>
                </a:lnTo>
                <a:lnTo>
                  <a:pt x="3966" y="756"/>
                </a:lnTo>
                <a:lnTo>
                  <a:pt x="3966" y="757"/>
                </a:lnTo>
                <a:lnTo>
                  <a:pt x="3968" y="758"/>
                </a:lnTo>
                <a:lnTo>
                  <a:pt x="3968" y="759"/>
                </a:lnTo>
                <a:lnTo>
                  <a:pt x="3968" y="760"/>
                </a:lnTo>
                <a:lnTo>
                  <a:pt x="3966" y="760"/>
                </a:lnTo>
                <a:lnTo>
                  <a:pt x="3966" y="761"/>
                </a:lnTo>
                <a:lnTo>
                  <a:pt x="3968" y="761"/>
                </a:lnTo>
                <a:lnTo>
                  <a:pt x="3968" y="763"/>
                </a:lnTo>
                <a:lnTo>
                  <a:pt x="3966" y="761"/>
                </a:lnTo>
                <a:lnTo>
                  <a:pt x="3965" y="761"/>
                </a:lnTo>
                <a:lnTo>
                  <a:pt x="3966" y="761"/>
                </a:lnTo>
                <a:lnTo>
                  <a:pt x="3966" y="760"/>
                </a:lnTo>
                <a:lnTo>
                  <a:pt x="3965" y="760"/>
                </a:lnTo>
                <a:lnTo>
                  <a:pt x="3964" y="760"/>
                </a:lnTo>
                <a:lnTo>
                  <a:pt x="3964" y="759"/>
                </a:lnTo>
                <a:lnTo>
                  <a:pt x="3963" y="759"/>
                </a:lnTo>
                <a:lnTo>
                  <a:pt x="3963" y="758"/>
                </a:lnTo>
                <a:lnTo>
                  <a:pt x="3962" y="758"/>
                </a:lnTo>
                <a:lnTo>
                  <a:pt x="3962" y="759"/>
                </a:lnTo>
                <a:lnTo>
                  <a:pt x="3961" y="759"/>
                </a:lnTo>
                <a:lnTo>
                  <a:pt x="3961" y="760"/>
                </a:lnTo>
                <a:lnTo>
                  <a:pt x="3962" y="760"/>
                </a:lnTo>
                <a:lnTo>
                  <a:pt x="3962" y="761"/>
                </a:lnTo>
                <a:lnTo>
                  <a:pt x="3963" y="761"/>
                </a:lnTo>
                <a:lnTo>
                  <a:pt x="3963" y="760"/>
                </a:lnTo>
                <a:lnTo>
                  <a:pt x="3964" y="760"/>
                </a:lnTo>
                <a:lnTo>
                  <a:pt x="3964" y="761"/>
                </a:lnTo>
                <a:lnTo>
                  <a:pt x="3964" y="763"/>
                </a:lnTo>
                <a:lnTo>
                  <a:pt x="3963" y="763"/>
                </a:lnTo>
                <a:lnTo>
                  <a:pt x="3962" y="763"/>
                </a:lnTo>
                <a:lnTo>
                  <a:pt x="3961" y="763"/>
                </a:lnTo>
                <a:lnTo>
                  <a:pt x="3961" y="764"/>
                </a:lnTo>
                <a:lnTo>
                  <a:pt x="3961" y="763"/>
                </a:lnTo>
                <a:lnTo>
                  <a:pt x="3960" y="763"/>
                </a:lnTo>
                <a:lnTo>
                  <a:pt x="3960" y="761"/>
                </a:lnTo>
                <a:lnTo>
                  <a:pt x="3960" y="760"/>
                </a:lnTo>
                <a:lnTo>
                  <a:pt x="3959" y="759"/>
                </a:lnTo>
                <a:lnTo>
                  <a:pt x="3959" y="758"/>
                </a:lnTo>
                <a:lnTo>
                  <a:pt x="3957" y="758"/>
                </a:lnTo>
                <a:lnTo>
                  <a:pt x="3957" y="757"/>
                </a:lnTo>
                <a:lnTo>
                  <a:pt x="3956" y="757"/>
                </a:lnTo>
                <a:lnTo>
                  <a:pt x="3955" y="757"/>
                </a:lnTo>
                <a:lnTo>
                  <a:pt x="3954" y="757"/>
                </a:lnTo>
                <a:lnTo>
                  <a:pt x="3953" y="756"/>
                </a:lnTo>
                <a:lnTo>
                  <a:pt x="3952" y="756"/>
                </a:lnTo>
                <a:lnTo>
                  <a:pt x="3952" y="757"/>
                </a:lnTo>
                <a:lnTo>
                  <a:pt x="3951" y="757"/>
                </a:lnTo>
                <a:lnTo>
                  <a:pt x="3949" y="757"/>
                </a:lnTo>
                <a:lnTo>
                  <a:pt x="3949" y="756"/>
                </a:lnTo>
                <a:lnTo>
                  <a:pt x="3948" y="756"/>
                </a:lnTo>
                <a:lnTo>
                  <a:pt x="3948" y="757"/>
                </a:lnTo>
                <a:lnTo>
                  <a:pt x="3947" y="757"/>
                </a:lnTo>
                <a:lnTo>
                  <a:pt x="3947" y="756"/>
                </a:lnTo>
                <a:lnTo>
                  <a:pt x="3948" y="756"/>
                </a:lnTo>
                <a:lnTo>
                  <a:pt x="3947" y="756"/>
                </a:lnTo>
                <a:lnTo>
                  <a:pt x="3947" y="755"/>
                </a:lnTo>
                <a:lnTo>
                  <a:pt x="3946" y="755"/>
                </a:lnTo>
                <a:lnTo>
                  <a:pt x="3945" y="755"/>
                </a:lnTo>
                <a:lnTo>
                  <a:pt x="3945" y="756"/>
                </a:lnTo>
                <a:lnTo>
                  <a:pt x="3944" y="756"/>
                </a:lnTo>
                <a:lnTo>
                  <a:pt x="3944" y="757"/>
                </a:lnTo>
                <a:lnTo>
                  <a:pt x="3944" y="756"/>
                </a:lnTo>
                <a:lnTo>
                  <a:pt x="3943" y="756"/>
                </a:lnTo>
                <a:lnTo>
                  <a:pt x="3943" y="757"/>
                </a:lnTo>
                <a:lnTo>
                  <a:pt x="3943" y="758"/>
                </a:lnTo>
                <a:lnTo>
                  <a:pt x="3943" y="759"/>
                </a:lnTo>
                <a:lnTo>
                  <a:pt x="3943" y="760"/>
                </a:lnTo>
                <a:lnTo>
                  <a:pt x="3941" y="760"/>
                </a:lnTo>
                <a:lnTo>
                  <a:pt x="3940" y="760"/>
                </a:lnTo>
                <a:lnTo>
                  <a:pt x="3940" y="761"/>
                </a:lnTo>
                <a:lnTo>
                  <a:pt x="3941" y="761"/>
                </a:lnTo>
                <a:lnTo>
                  <a:pt x="3941" y="763"/>
                </a:lnTo>
                <a:lnTo>
                  <a:pt x="3940" y="763"/>
                </a:lnTo>
                <a:lnTo>
                  <a:pt x="3939" y="761"/>
                </a:lnTo>
                <a:lnTo>
                  <a:pt x="3938" y="763"/>
                </a:lnTo>
                <a:lnTo>
                  <a:pt x="3939" y="763"/>
                </a:lnTo>
                <a:lnTo>
                  <a:pt x="3938" y="763"/>
                </a:lnTo>
                <a:lnTo>
                  <a:pt x="3937" y="763"/>
                </a:lnTo>
                <a:lnTo>
                  <a:pt x="3937" y="761"/>
                </a:lnTo>
                <a:lnTo>
                  <a:pt x="3938" y="761"/>
                </a:lnTo>
                <a:lnTo>
                  <a:pt x="3938" y="760"/>
                </a:lnTo>
                <a:lnTo>
                  <a:pt x="3937" y="760"/>
                </a:lnTo>
                <a:lnTo>
                  <a:pt x="3938" y="760"/>
                </a:lnTo>
                <a:lnTo>
                  <a:pt x="3939" y="760"/>
                </a:lnTo>
                <a:lnTo>
                  <a:pt x="3940" y="760"/>
                </a:lnTo>
                <a:lnTo>
                  <a:pt x="3941" y="760"/>
                </a:lnTo>
                <a:lnTo>
                  <a:pt x="3940" y="759"/>
                </a:lnTo>
                <a:lnTo>
                  <a:pt x="3940" y="758"/>
                </a:lnTo>
                <a:lnTo>
                  <a:pt x="3939" y="758"/>
                </a:lnTo>
                <a:lnTo>
                  <a:pt x="3940" y="757"/>
                </a:lnTo>
                <a:lnTo>
                  <a:pt x="3940" y="756"/>
                </a:lnTo>
                <a:lnTo>
                  <a:pt x="3940" y="755"/>
                </a:lnTo>
                <a:lnTo>
                  <a:pt x="3939" y="755"/>
                </a:lnTo>
                <a:lnTo>
                  <a:pt x="3939" y="756"/>
                </a:lnTo>
                <a:lnTo>
                  <a:pt x="3938" y="756"/>
                </a:lnTo>
                <a:lnTo>
                  <a:pt x="3937" y="756"/>
                </a:lnTo>
                <a:lnTo>
                  <a:pt x="3937" y="755"/>
                </a:lnTo>
                <a:lnTo>
                  <a:pt x="3937" y="753"/>
                </a:lnTo>
                <a:lnTo>
                  <a:pt x="3936" y="753"/>
                </a:lnTo>
                <a:lnTo>
                  <a:pt x="3936" y="752"/>
                </a:lnTo>
                <a:lnTo>
                  <a:pt x="3936" y="753"/>
                </a:lnTo>
                <a:lnTo>
                  <a:pt x="3935" y="753"/>
                </a:lnTo>
                <a:lnTo>
                  <a:pt x="3935" y="755"/>
                </a:lnTo>
                <a:lnTo>
                  <a:pt x="3935" y="756"/>
                </a:lnTo>
                <a:lnTo>
                  <a:pt x="3934" y="756"/>
                </a:lnTo>
                <a:lnTo>
                  <a:pt x="3932" y="756"/>
                </a:lnTo>
                <a:lnTo>
                  <a:pt x="3932" y="755"/>
                </a:lnTo>
                <a:lnTo>
                  <a:pt x="3934" y="755"/>
                </a:lnTo>
                <a:lnTo>
                  <a:pt x="3935" y="753"/>
                </a:lnTo>
                <a:lnTo>
                  <a:pt x="3935" y="752"/>
                </a:lnTo>
                <a:lnTo>
                  <a:pt x="3934" y="752"/>
                </a:lnTo>
                <a:lnTo>
                  <a:pt x="3934" y="751"/>
                </a:lnTo>
                <a:lnTo>
                  <a:pt x="3932" y="751"/>
                </a:lnTo>
                <a:lnTo>
                  <a:pt x="3931" y="751"/>
                </a:lnTo>
                <a:lnTo>
                  <a:pt x="3931" y="752"/>
                </a:lnTo>
                <a:lnTo>
                  <a:pt x="3930" y="752"/>
                </a:lnTo>
                <a:lnTo>
                  <a:pt x="3930" y="753"/>
                </a:lnTo>
                <a:lnTo>
                  <a:pt x="3929" y="753"/>
                </a:lnTo>
                <a:lnTo>
                  <a:pt x="3929" y="755"/>
                </a:lnTo>
                <a:lnTo>
                  <a:pt x="3928" y="755"/>
                </a:lnTo>
                <a:lnTo>
                  <a:pt x="3928" y="753"/>
                </a:lnTo>
                <a:lnTo>
                  <a:pt x="3927" y="753"/>
                </a:lnTo>
                <a:lnTo>
                  <a:pt x="3927" y="752"/>
                </a:lnTo>
                <a:lnTo>
                  <a:pt x="3928" y="752"/>
                </a:lnTo>
                <a:lnTo>
                  <a:pt x="3929" y="752"/>
                </a:lnTo>
                <a:lnTo>
                  <a:pt x="3930" y="752"/>
                </a:lnTo>
                <a:lnTo>
                  <a:pt x="3930" y="751"/>
                </a:lnTo>
                <a:lnTo>
                  <a:pt x="3931" y="751"/>
                </a:lnTo>
                <a:lnTo>
                  <a:pt x="3931" y="750"/>
                </a:lnTo>
                <a:lnTo>
                  <a:pt x="3930" y="750"/>
                </a:lnTo>
                <a:lnTo>
                  <a:pt x="3930" y="749"/>
                </a:lnTo>
                <a:lnTo>
                  <a:pt x="3929" y="749"/>
                </a:lnTo>
                <a:lnTo>
                  <a:pt x="3929" y="748"/>
                </a:lnTo>
                <a:lnTo>
                  <a:pt x="3929" y="747"/>
                </a:lnTo>
                <a:lnTo>
                  <a:pt x="3930" y="747"/>
                </a:lnTo>
                <a:lnTo>
                  <a:pt x="3930" y="748"/>
                </a:lnTo>
                <a:lnTo>
                  <a:pt x="3930" y="747"/>
                </a:lnTo>
                <a:lnTo>
                  <a:pt x="3931" y="747"/>
                </a:lnTo>
                <a:lnTo>
                  <a:pt x="3932" y="747"/>
                </a:lnTo>
                <a:lnTo>
                  <a:pt x="3934" y="747"/>
                </a:lnTo>
                <a:lnTo>
                  <a:pt x="3934" y="748"/>
                </a:lnTo>
                <a:lnTo>
                  <a:pt x="3932" y="748"/>
                </a:lnTo>
                <a:lnTo>
                  <a:pt x="3934" y="748"/>
                </a:lnTo>
                <a:lnTo>
                  <a:pt x="3934" y="749"/>
                </a:lnTo>
                <a:lnTo>
                  <a:pt x="3934" y="750"/>
                </a:lnTo>
                <a:lnTo>
                  <a:pt x="3935" y="750"/>
                </a:lnTo>
                <a:lnTo>
                  <a:pt x="3935" y="749"/>
                </a:lnTo>
                <a:lnTo>
                  <a:pt x="3935" y="748"/>
                </a:lnTo>
                <a:lnTo>
                  <a:pt x="3936" y="748"/>
                </a:lnTo>
                <a:lnTo>
                  <a:pt x="3937" y="748"/>
                </a:lnTo>
                <a:lnTo>
                  <a:pt x="3937" y="749"/>
                </a:lnTo>
                <a:lnTo>
                  <a:pt x="3938" y="749"/>
                </a:lnTo>
                <a:lnTo>
                  <a:pt x="3938" y="750"/>
                </a:lnTo>
                <a:lnTo>
                  <a:pt x="3938" y="751"/>
                </a:lnTo>
                <a:lnTo>
                  <a:pt x="3939" y="751"/>
                </a:lnTo>
                <a:lnTo>
                  <a:pt x="3939" y="750"/>
                </a:lnTo>
                <a:lnTo>
                  <a:pt x="3939" y="749"/>
                </a:lnTo>
                <a:lnTo>
                  <a:pt x="3940" y="749"/>
                </a:lnTo>
                <a:lnTo>
                  <a:pt x="3941" y="750"/>
                </a:lnTo>
                <a:lnTo>
                  <a:pt x="3943" y="750"/>
                </a:lnTo>
                <a:lnTo>
                  <a:pt x="3944" y="750"/>
                </a:lnTo>
                <a:lnTo>
                  <a:pt x="3945" y="750"/>
                </a:lnTo>
                <a:lnTo>
                  <a:pt x="3946" y="751"/>
                </a:lnTo>
                <a:lnTo>
                  <a:pt x="3947" y="751"/>
                </a:lnTo>
                <a:lnTo>
                  <a:pt x="3948" y="751"/>
                </a:lnTo>
                <a:lnTo>
                  <a:pt x="3949" y="751"/>
                </a:lnTo>
                <a:lnTo>
                  <a:pt x="3949" y="752"/>
                </a:lnTo>
                <a:lnTo>
                  <a:pt x="3948" y="753"/>
                </a:lnTo>
                <a:lnTo>
                  <a:pt x="3948" y="755"/>
                </a:lnTo>
                <a:lnTo>
                  <a:pt x="3949" y="755"/>
                </a:lnTo>
                <a:lnTo>
                  <a:pt x="3951" y="753"/>
                </a:lnTo>
                <a:lnTo>
                  <a:pt x="3952" y="753"/>
                </a:lnTo>
                <a:lnTo>
                  <a:pt x="3952" y="755"/>
                </a:lnTo>
                <a:lnTo>
                  <a:pt x="3953" y="755"/>
                </a:lnTo>
                <a:lnTo>
                  <a:pt x="3954" y="755"/>
                </a:lnTo>
                <a:lnTo>
                  <a:pt x="3954" y="756"/>
                </a:lnTo>
                <a:lnTo>
                  <a:pt x="3955" y="756"/>
                </a:lnTo>
                <a:lnTo>
                  <a:pt x="3956" y="755"/>
                </a:lnTo>
                <a:lnTo>
                  <a:pt x="3957" y="755"/>
                </a:lnTo>
                <a:lnTo>
                  <a:pt x="3957" y="753"/>
                </a:lnTo>
                <a:lnTo>
                  <a:pt x="3959" y="753"/>
                </a:lnTo>
                <a:lnTo>
                  <a:pt x="3959" y="752"/>
                </a:lnTo>
                <a:lnTo>
                  <a:pt x="3959" y="751"/>
                </a:lnTo>
                <a:lnTo>
                  <a:pt x="3957" y="751"/>
                </a:lnTo>
                <a:lnTo>
                  <a:pt x="3957" y="750"/>
                </a:lnTo>
                <a:lnTo>
                  <a:pt x="3956" y="750"/>
                </a:lnTo>
                <a:lnTo>
                  <a:pt x="3956" y="749"/>
                </a:lnTo>
                <a:lnTo>
                  <a:pt x="3957" y="749"/>
                </a:lnTo>
                <a:lnTo>
                  <a:pt x="3957" y="750"/>
                </a:lnTo>
                <a:lnTo>
                  <a:pt x="3957" y="749"/>
                </a:lnTo>
                <a:lnTo>
                  <a:pt x="3959" y="749"/>
                </a:lnTo>
                <a:lnTo>
                  <a:pt x="3959" y="748"/>
                </a:lnTo>
                <a:lnTo>
                  <a:pt x="3959" y="747"/>
                </a:lnTo>
                <a:lnTo>
                  <a:pt x="3959" y="746"/>
                </a:lnTo>
                <a:lnTo>
                  <a:pt x="3957" y="746"/>
                </a:lnTo>
                <a:lnTo>
                  <a:pt x="3957" y="744"/>
                </a:lnTo>
                <a:lnTo>
                  <a:pt x="3956" y="744"/>
                </a:lnTo>
                <a:lnTo>
                  <a:pt x="3956" y="746"/>
                </a:lnTo>
                <a:lnTo>
                  <a:pt x="3955" y="746"/>
                </a:lnTo>
                <a:lnTo>
                  <a:pt x="3955" y="744"/>
                </a:lnTo>
                <a:lnTo>
                  <a:pt x="3956" y="744"/>
                </a:lnTo>
                <a:lnTo>
                  <a:pt x="3956" y="743"/>
                </a:lnTo>
                <a:lnTo>
                  <a:pt x="3956" y="742"/>
                </a:lnTo>
                <a:lnTo>
                  <a:pt x="3955" y="742"/>
                </a:lnTo>
                <a:lnTo>
                  <a:pt x="3955" y="741"/>
                </a:lnTo>
                <a:lnTo>
                  <a:pt x="3954" y="741"/>
                </a:lnTo>
                <a:lnTo>
                  <a:pt x="3954" y="742"/>
                </a:lnTo>
                <a:lnTo>
                  <a:pt x="3954" y="741"/>
                </a:lnTo>
                <a:lnTo>
                  <a:pt x="3953" y="741"/>
                </a:lnTo>
                <a:lnTo>
                  <a:pt x="3952" y="740"/>
                </a:lnTo>
                <a:lnTo>
                  <a:pt x="3952" y="741"/>
                </a:lnTo>
                <a:lnTo>
                  <a:pt x="3951" y="740"/>
                </a:lnTo>
                <a:lnTo>
                  <a:pt x="3949" y="740"/>
                </a:lnTo>
                <a:lnTo>
                  <a:pt x="3949" y="739"/>
                </a:lnTo>
                <a:lnTo>
                  <a:pt x="3951" y="739"/>
                </a:lnTo>
                <a:lnTo>
                  <a:pt x="3952" y="738"/>
                </a:lnTo>
                <a:lnTo>
                  <a:pt x="3951" y="738"/>
                </a:lnTo>
                <a:lnTo>
                  <a:pt x="3951" y="736"/>
                </a:lnTo>
                <a:lnTo>
                  <a:pt x="3951" y="738"/>
                </a:lnTo>
                <a:lnTo>
                  <a:pt x="3951" y="739"/>
                </a:lnTo>
                <a:lnTo>
                  <a:pt x="3949" y="739"/>
                </a:lnTo>
                <a:lnTo>
                  <a:pt x="3949" y="740"/>
                </a:lnTo>
                <a:lnTo>
                  <a:pt x="3948" y="740"/>
                </a:lnTo>
                <a:lnTo>
                  <a:pt x="3948" y="741"/>
                </a:lnTo>
                <a:lnTo>
                  <a:pt x="3947" y="741"/>
                </a:lnTo>
                <a:lnTo>
                  <a:pt x="3947" y="740"/>
                </a:lnTo>
                <a:lnTo>
                  <a:pt x="3947" y="739"/>
                </a:lnTo>
                <a:lnTo>
                  <a:pt x="3946" y="739"/>
                </a:lnTo>
                <a:lnTo>
                  <a:pt x="3946" y="738"/>
                </a:lnTo>
                <a:lnTo>
                  <a:pt x="3946" y="736"/>
                </a:lnTo>
                <a:lnTo>
                  <a:pt x="3947" y="735"/>
                </a:lnTo>
                <a:lnTo>
                  <a:pt x="3947" y="736"/>
                </a:lnTo>
                <a:lnTo>
                  <a:pt x="3947" y="735"/>
                </a:lnTo>
                <a:lnTo>
                  <a:pt x="3947" y="734"/>
                </a:lnTo>
                <a:lnTo>
                  <a:pt x="3946" y="734"/>
                </a:lnTo>
                <a:lnTo>
                  <a:pt x="3945" y="734"/>
                </a:lnTo>
                <a:lnTo>
                  <a:pt x="3945" y="733"/>
                </a:lnTo>
                <a:lnTo>
                  <a:pt x="3944" y="733"/>
                </a:lnTo>
                <a:lnTo>
                  <a:pt x="3944" y="732"/>
                </a:lnTo>
                <a:lnTo>
                  <a:pt x="3943" y="732"/>
                </a:lnTo>
                <a:lnTo>
                  <a:pt x="3943" y="731"/>
                </a:lnTo>
                <a:lnTo>
                  <a:pt x="3941" y="731"/>
                </a:lnTo>
                <a:lnTo>
                  <a:pt x="3941" y="730"/>
                </a:lnTo>
                <a:lnTo>
                  <a:pt x="3941" y="728"/>
                </a:lnTo>
                <a:lnTo>
                  <a:pt x="3940" y="728"/>
                </a:lnTo>
                <a:lnTo>
                  <a:pt x="3940" y="727"/>
                </a:lnTo>
                <a:lnTo>
                  <a:pt x="3941" y="727"/>
                </a:lnTo>
                <a:lnTo>
                  <a:pt x="3943" y="727"/>
                </a:lnTo>
                <a:lnTo>
                  <a:pt x="3943" y="728"/>
                </a:lnTo>
                <a:lnTo>
                  <a:pt x="3943" y="730"/>
                </a:lnTo>
                <a:lnTo>
                  <a:pt x="3944" y="730"/>
                </a:lnTo>
                <a:lnTo>
                  <a:pt x="3944" y="731"/>
                </a:lnTo>
                <a:lnTo>
                  <a:pt x="3945" y="731"/>
                </a:lnTo>
                <a:lnTo>
                  <a:pt x="3945" y="730"/>
                </a:lnTo>
                <a:lnTo>
                  <a:pt x="3946" y="730"/>
                </a:lnTo>
                <a:lnTo>
                  <a:pt x="3947" y="730"/>
                </a:lnTo>
                <a:lnTo>
                  <a:pt x="3947" y="731"/>
                </a:lnTo>
                <a:lnTo>
                  <a:pt x="3948" y="731"/>
                </a:lnTo>
                <a:lnTo>
                  <a:pt x="3948" y="732"/>
                </a:lnTo>
                <a:lnTo>
                  <a:pt x="3949" y="732"/>
                </a:lnTo>
                <a:lnTo>
                  <a:pt x="3949" y="731"/>
                </a:lnTo>
                <a:lnTo>
                  <a:pt x="3948" y="731"/>
                </a:lnTo>
                <a:lnTo>
                  <a:pt x="3947" y="730"/>
                </a:lnTo>
                <a:lnTo>
                  <a:pt x="3947" y="728"/>
                </a:lnTo>
                <a:lnTo>
                  <a:pt x="3948" y="728"/>
                </a:lnTo>
                <a:lnTo>
                  <a:pt x="3948" y="730"/>
                </a:lnTo>
                <a:lnTo>
                  <a:pt x="3949" y="730"/>
                </a:lnTo>
                <a:lnTo>
                  <a:pt x="3948" y="728"/>
                </a:lnTo>
                <a:lnTo>
                  <a:pt x="3947" y="728"/>
                </a:lnTo>
                <a:lnTo>
                  <a:pt x="3946" y="727"/>
                </a:lnTo>
                <a:lnTo>
                  <a:pt x="3946" y="726"/>
                </a:lnTo>
                <a:lnTo>
                  <a:pt x="3945" y="726"/>
                </a:lnTo>
                <a:lnTo>
                  <a:pt x="3945" y="727"/>
                </a:lnTo>
                <a:lnTo>
                  <a:pt x="3945" y="726"/>
                </a:lnTo>
                <a:lnTo>
                  <a:pt x="3945" y="725"/>
                </a:lnTo>
                <a:lnTo>
                  <a:pt x="3946" y="725"/>
                </a:lnTo>
                <a:lnTo>
                  <a:pt x="3947" y="725"/>
                </a:lnTo>
                <a:lnTo>
                  <a:pt x="3947" y="726"/>
                </a:lnTo>
                <a:lnTo>
                  <a:pt x="3947" y="725"/>
                </a:lnTo>
                <a:lnTo>
                  <a:pt x="3948" y="725"/>
                </a:lnTo>
                <a:lnTo>
                  <a:pt x="3947" y="725"/>
                </a:lnTo>
                <a:lnTo>
                  <a:pt x="3947" y="724"/>
                </a:lnTo>
                <a:lnTo>
                  <a:pt x="3946" y="724"/>
                </a:lnTo>
                <a:lnTo>
                  <a:pt x="3947" y="724"/>
                </a:lnTo>
                <a:lnTo>
                  <a:pt x="3947" y="723"/>
                </a:lnTo>
                <a:lnTo>
                  <a:pt x="3948" y="723"/>
                </a:lnTo>
                <a:lnTo>
                  <a:pt x="3947" y="723"/>
                </a:lnTo>
                <a:lnTo>
                  <a:pt x="3947" y="722"/>
                </a:lnTo>
                <a:lnTo>
                  <a:pt x="3947" y="723"/>
                </a:lnTo>
                <a:lnTo>
                  <a:pt x="3946" y="723"/>
                </a:lnTo>
                <a:lnTo>
                  <a:pt x="3946" y="722"/>
                </a:lnTo>
                <a:lnTo>
                  <a:pt x="3946" y="721"/>
                </a:lnTo>
                <a:lnTo>
                  <a:pt x="3946" y="719"/>
                </a:lnTo>
                <a:lnTo>
                  <a:pt x="3946" y="718"/>
                </a:lnTo>
                <a:lnTo>
                  <a:pt x="3946" y="717"/>
                </a:lnTo>
                <a:lnTo>
                  <a:pt x="3945" y="716"/>
                </a:lnTo>
                <a:lnTo>
                  <a:pt x="3945" y="715"/>
                </a:lnTo>
                <a:lnTo>
                  <a:pt x="3944" y="714"/>
                </a:lnTo>
                <a:lnTo>
                  <a:pt x="3944" y="713"/>
                </a:lnTo>
                <a:lnTo>
                  <a:pt x="3943" y="713"/>
                </a:lnTo>
                <a:lnTo>
                  <a:pt x="3941" y="713"/>
                </a:lnTo>
                <a:lnTo>
                  <a:pt x="3941" y="711"/>
                </a:lnTo>
                <a:lnTo>
                  <a:pt x="3940" y="711"/>
                </a:lnTo>
                <a:lnTo>
                  <a:pt x="3940" y="710"/>
                </a:lnTo>
                <a:lnTo>
                  <a:pt x="3939" y="709"/>
                </a:lnTo>
                <a:lnTo>
                  <a:pt x="3938" y="709"/>
                </a:lnTo>
                <a:lnTo>
                  <a:pt x="3938" y="708"/>
                </a:lnTo>
                <a:lnTo>
                  <a:pt x="3936" y="707"/>
                </a:lnTo>
                <a:lnTo>
                  <a:pt x="3936" y="706"/>
                </a:lnTo>
                <a:lnTo>
                  <a:pt x="3935" y="706"/>
                </a:lnTo>
                <a:lnTo>
                  <a:pt x="3934" y="705"/>
                </a:lnTo>
                <a:lnTo>
                  <a:pt x="3932" y="705"/>
                </a:lnTo>
                <a:lnTo>
                  <a:pt x="3931" y="703"/>
                </a:lnTo>
                <a:lnTo>
                  <a:pt x="3931" y="702"/>
                </a:lnTo>
                <a:lnTo>
                  <a:pt x="3932" y="702"/>
                </a:lnTo>
                <a:lnTo>
                  <a:pt x="3934" y="702"/>
                </a:lnTo>
                <a:lnTo>
                  <a:pt x="3935" y="702"/>
                </a:lnTo>
                <a:lnTo>
                  <a:pt x="3935" y="701"/>
                </a:lnTo>
                <a:lnTo>
                  <a:pt x="3935" y="700"/>
                </a:lnTo>
                <a:lnTo>
                  <a:pt x="3936" y="700"/>
                </a:lnTo>
                <a:lnTo>
                  <a:pt x="3936" y="701"/>
                </a:lnTo>
                <a:lnTo>
                  <a:pt x="3936" y="702"/>
                </a:lnTo>
                <a:lnTo>
                  <a:pt x="3937" y="702"/>
                </a:lnTo>
                <a:lnTo>
                  <a:pt x="3937" y="703"/>
                </a:lnTo>
                <a:lnTo>
                  <a:pt x="3937" y="702"/>
                </a:lnTo>
                <a:lnTo>
                  <a:pt x="3937" y="701"/>
                </a:lnTo>
                <a:lnTo>
                  <a:pt x="3936" y="701"/>
                </a:lnTo>
                <a:lnTo>
                  <a:pt x="3936" y="700"/>
                </a:lnTo>
                <a:lnTo>
                  <a:pt x="3937" y="700"/>
                </a:lnTo>
                <a:lnTo>
                  <a:pt x="3937" y="699"/>
                </a:lnTo>
                <a:lnTo>
                  <a:pt x="3938" y="699"/>
                </a:lnTo>
                <a:lnTo>
                  <a:pt x="3937" y="699"/>
                </a:lnTo>
                <a:lnTo>
                  <a:pt x="3937" y="698"/>
                </a:lnTo>
                <a:lnTo>
                  <a:pt x="3938" y="698"/>
                </a:lnTo>
                <a:lnTo>
                  <a:pt x="3938" y="697"/>
                </a:lnTo>
                <a:lnTo>
                  <a:pt x="3939" y="697"/>
                </a:lnTo>
                <a:lnTo>
                  <a:pt x="3940" y="697"/>
                </a:lnTo>
                <a:lnTo>
                  <a:pt x="3941" y="697"/>
                </a:lnTo>
                <a:lnTo>
                  <a:pt x="3941" y="698"/>
                </a:lnTo>
                <a:lnTo>
                  <a:pt x="3943" y="698"/>
                </a:lnTo>
                <a:lnTo>
                  <a:pt x="3944" y="698"/>
                </a:lnTo>
                <a:lnTo>
                  <a:pt x="3945" y="698"/>
                </a:lnTo>
                <a:lnTo>
                  <a:pt x="3945" y="699"/>
                </a:lnTo>
                <a:lnTo>
                  <a:pt x="3946" y="699"/>
                </a:lnTo>
                <a:lnTo>
                  <a:pt x="3946" y="700"/>
                </a:lnTo>
                <a:lnTo>
                  <a:pt x="3947" y="700"/>
                </a:lnTo>
                <a:lnTo>
                  <a:pt x="3946" y="699"/>
                </a:lnTo>
                <a:lnTo>
                  <a:pt x="3946" y="698"/>
                </a:lnTo>
                <a:lnTo>
                  <a:pt x="3945" y="698"/>
                </a:lnTo>
                <a:lnTo>
                  <a:pt x="3944" y="698"/>
                </a:lnTo>
                <a:lnTo>
                  <a:pt x="3944" y="697"/>
                </a:lnTo>
                <a:lnTo>
                  <a:pt x="3943" y="698"/>
                </a:lnTo>
                <a:lnTo>
                  <a:pt x="3943" y="697"/>
                </a:lnTo>
                <a:lnTo>
                  <a:pt x="3941" y="697"/>
                </a:lnTo>
                <a:lnTo>
                  <a:pt x="3941" y="696"/>
                </a:lnTo>
                <a:lnTo>
                  <a:pt x="3940" y="696"/>
                </a:lnTo>
                <a:lnTo>
                  <a:pt x="3939" y="696"/>
                </a:lnTo>
                <a:lnTo>
                  <a:pt x="3938" y="696"/>
                </a:lnTo>
                <a:lnTo>
                  <a:pt x="3938" y="694"/>
                </a:lnTo>
                <a:lnTo>
                  <a:pt x="3937" y="694"/>
                </a:lnTo>
                <a:lnTo>
                  <a:pt x="3938" y="694"/>
                </a:lnTo>
                <a:lnTo>
                  <a:pt x="3938" y="696"/>
                </a:lnTo>
                <a:lnTo>
                  <a:pt x="3938" y="697"/>
                </a:lnTo>
                <a:lnTo>
                  <a:pt x="3937" y="696"/>
                </a:lnTo>
                <a:lnTo>
                  <a:pt x="3937" y="697"/>
                </a:lnTo>
                <a:lnTo>
                  <a:pt x="3937" y="698"/>
                </a:lnTo>
                <a:lnTo>
                  <a:pt x="3936" y="698"/>
                </a:lnTo>
                <a:lnTo>
                  <a:pt x="3936" y="699"/>
                </a:lnTo>
                <a:lnTo>
                  <a:pt x="3935" y="699"/>
                </a:lnTo>
                <a:lnTo>
                  <a:pt x="3934" y="700"/>
                </a:lnTo>
                <a:lnTo>
                  <a:pt x="3932" y="700"/>
                </a:lnTo>
                <a:lnTo>
                  <a:pt x="3931" y="700"/>
                </a:lnTo>
                <a:lnTo>
                  <a:pt x="3930" y="700"/>
                </a:lnTo>
                <a:lnTo>
                  <a:pt x="3930" y="699"/>
                </a:lnTo>
                <a:lnTo>
                  <a:pt x="3929" y="698"/>
                </a:lnTo>
                <a:lnTo>
                  <a:pt x="3930" y="698"/>
                </a:lnTo>
                <a:lnTo>
                  <a:pt x="3930" y="697"/>
                </a:lnTo>
                <a:lnTo>
                  <a:pt x="3929" y="697"/>
                </a:lnTo>
                <a:lnTo>
                  <a:pt x="3929" y="696"/>
                </a:lnTo>
                <a:lnTo>
                  <a:pt x="3929" y="694"/>
                </a:lnTo>
                <a:lnTo>
                  <a:pt x="3928" y="696"/>
                </a:lnTo>
                <a:lnTo>
                  <a:pt x="3927" y="696"/>
                </a:lnTo>
                <a:lnTo>
                  <a:pt x="3927" y="694"/>
                </a:lnTo>
                <a:lnTo>
                  <a:pt x="3927" y="696"/>
                </a:lnTo>
                <a:lnTo>
                  <a:pt x="3926" y="694"/>
                </a:lnTo>
                <a:lnTo>
                  <a:pt x="3926" y="693"/>
                </a:lnTo>
                <a:lnTo>
                  <a:pt x="3924" y="693"/>
                </a:lnTo>
                <a:lnTo>
                  <a:pt x="3924" y="692"/>
                </a:lnTo>
                <a:lnTo>
                  <a:pt x="3924" y="693"/>
                </a:lnTo>
                <a:lnTo>
                  <a:pt x="3924" y="694"/>
                </a:lnTo>
                <a:lnTo>
                  <a:pt x="3924" y="696"/>
                </a:lnTo>
                <a:lnTo>
                  <a:pt x="3923" y="696"/>
                </a:lnTo>
                <a:lnTo>
                  <a:pt x="3922" y="696"/>
                </a:lnTo>
                <a:lnTo>
                  <a:pt x="3921" y="696"/>
                </a:lnTo>
                <a:lnTo>
                  <a:pt x="3920" y="696"/>
                </a:lnTo>
                <a:lnTo>
                  <a:pt x="3920" y="697"/>
                </a:lnTo>
                <a:lnTo>
                  <a:pt x="3920" y="696"/>
                </a:lnTo>
                <a:lnTo>
                  <a:pt x="3919" y="696"/>
                </a:lnTo>
                <a:lnTo>
                  <a:pt x="3918" y="696"/>
                </a:lnTo>
                <a:lnTo>
                  <a:pt x="3919" y="697"/>
                </a:lnTo>
                <a:lnTo>
                  <a:pt x="3920" y="697"/>
                </a:lnTo>
                <a:lnTo>
                  <a:pt x="3921" y="697"/>
                </a:lnTo>
                <a:lnTo>
                  <a:pt x="3922" y="696"/>
                </a:lnTo>
                <a:lnTo>
                  <a:pt x="3923" y="696"/>
                </a:lnTo>
                <a:lnTo>
                  <a:pt x="3923" y="697"/>
                </a:lnTo>
                <a:lnTo>
                  <a:pt x="3924" y="697"/>
                </a:lnTo>
                <a:lnTo>
                  <a:pt x="3924" y="696"/>
                </a:lnTo>
                <a:lnTo>
                  <a:pt x="3926" y="696"/>
                </a:lnTo>
                <a:lnTo>
                  <a:pt x="3926" y="697"/>
                </a:lnTo>
                <a:lnTo>
                  <a:pt x="3927" y="697"/>
                </a:lnTo>
                <a:lnTo>
                  <a:pt x="3928" y="697"/>
                </a:lnTo>
                <a:lnTo>
                  <a:pt x="3929" y="698"/>
                </a:lnTo>
                <a:lnTo>
                  <a:pt x="3928" y="698"/>
                </a:lnTo>
                <a:lnTo>
                  <a:pt x="3928" y="699"/>
                </a:lnTo>
                <a:lnTo>
                  <a:pt x="3929" y="699"/>
                </a:lnTo>
                <a:lnTo>
                  <a:pt x="3929" y="700"/>
                </a:lnTo>
                <a:lnTo>
                  <a:pt x="3928" y="701"/>
                </a:lnTo>
                <a:lnTo>
                  <a:pt x="3928" y="702"/>
                </a:lnTo>
                <a:lnTo>
                  <a:pt x="3927" y="701"/>
                </a:lnTo>
                <a:lnTo>
                  <a:pt x="3927" y="702"/>
                </a:lnTo>
                <a:lnTo>
                  <a:pt x="3926" y="702"/>
                </a:lnTo>
                <a:lnTo>
                  <a:pt x="3926" y="703"/>
                </a:lnTo>
                <a:lnTo>
                  <a:pt x="3926" y="705"/>
                </a:lnTo>
                <a:lnTo>
                  <a:pt x="3924" y="705"/>
                </a:lnTo>
                <a:lnTo>
                  <a:pt x="3923" y="706"/>
                </a:lnTo>
                <a:lnTo>
                  <a:pt x="3922" y="705"/>
                </a:lnTo>
                <a:lnTo>
                  <a:pt x="3922" y="706"/>
                </a:lnTo>
                <a:lnTo>
                  <a:pt x="3923" y="706"/>
                </a:lnTo>
                <a:lnTo>
                  <a:pt x="3923" y="707"/>
                </a:lnTo>
                <a:lnTo>
                  <a:pt x="3922" y="708"/>
                </a:lnTo>
                <a:lnTo>
                  <a:pt x="3923" y="708"/>
                </a:lnTo>
                <a:lnTo>
                  <a:pt x="3923" y="707"/>
                </a:lnTo>
                <a:lnTo>
                  <a:pt x="3924" y="706"/>
                </a:lnTo>
                <a:lnTo>
                  <a:pt x="3926" y="706"/>
                </a:lnTo>
                <a:lnTo>
                  <a:pt x="3926" y="705"/>
                </a:lnTo>
                <a:lnTo>
                  <a:pt x="3927" y="705"/>
                </a:lnTo>
                <a:lnTo>
                  <a:pt x="3927" y="703"/>
                </a:lnTo>
                <a:lnTo>
                  <a:pt x="3928" y="705"/>
                </a:lnTo>
                <a:lnTo>
                  <a:pt x="3928" y="706"/>
                </a:lnTo>
                <a:lnTo>
                  <a:pt x="3929" y="706"/>
                </a:lnTo>
                <a:lnTo>
                  <a:pt x="3929" y="707"/>
                </a:lnTo>
                <a:lnTo>
                  <a:pt x="3929" y="708"/>
                </a:lnTo>
                <a:lnTo>
                  <a:pt x="3929" y="709"/>
                </a:lnTo>
                <a:lnTo>
                  <a:pt x="3930" y="710"/>
                </a:lnTo>
                <a:lnTo>
                  <a:pt x="3931" y="710"/>
                </a:lnTo>
                <a:lnTo>
                  <a:pt x="3931" y="711"/>
                </a:lnTo>
                <a:lnTo>
                  <a:pt x="3930" y="711"/>
                </a:lnTo>
                <a:lnTo>
                  <a:pt x="3929" y="711"/>
                </a:lnTo>
                <a:lnTo>
                  <a:pt x="3929" y="713"/>
                </a:lnTo>
                <a:lnTo>
                  <a:pt x="3930" y="713"/>
                </a:lnTo>
                <a:lnTo>
                  <a:pt x="3931" y="711"/>
                </a:lnTo>
                <a:lnTo>
                  <a:pt x="3931" y="713"/>
                </a:lnTo>
                <a:lnTo>
                  <a:pt x="3932" y="713"/>
                </a:lnTo>
                <a:lnTo>
                  <a:pt x="3934" y="713"/>
                </a:lnTo>
                <a:lnTo>
                  <a:pt x="3934" y="711"/>
                </a:lnTo>
                <a:lnTo>
                  <a:pt x="3934" y="713"/>
                </a:lnTo>
                <a:lnTo>
                  <a:pt x="3935" y="713"/>
                </a:lnTo>
                <a:lnTo>
                  <a:pt x="3935" y="714"/>
                </a:lnTo>
                <a:lnTo>
                  <a:pt x="3935" y="715"/>
                </a:lnTo>
                <a:lnTo>
                  <a:pt x="3934" y="715"/>
                </a:lnTo>
                <a:lnTo>
                  <a:pt x="3932" y="715"/>
                </a:lnTo>
                <a:lnTo>
                  <a:pt x="3931" y="715"/>
                </a:lnTo>
                <a:lnTo>
                  <a:pt x="3931" y="716"/>
                </a:lnTo>
                <a:lnTo>
                  <a:pt x="3930" y="716"/>
                </a:lnTo>
                <a:lnTo>
                  <a:pt x="3929" y="716"/>
                </a:lnTo>
                <a:lnTo>
                  <a:pt x="3928" y="716"/>
                </a:lnTo>
                <a:lnTo>
                  <a:pt x="3928" y="715"/>
                </a:lnTo>
                <a:lnTo>
                  <a:pt x="3927" y="715"/>
                </a:lnTo>
                <a:lnTo>
                  <a:pt x="3927" y="716"/>
                </a:lnTo>
                <a:lnTo>
                  <a:pt x="3926" y="716"/>
                </a:lnTo>
                <a:lnTo>
                  <a:pt x="3924" y="716"/>
                </a:lnTo>
                <a:lnTo>
                  <a:pt x="3924" y="715"/>
                </a:lnTo>
                <a:lnTo>
                  <a:pt x="3924" y="714"/>
                </a:lnTo>
                <a:lnTo>
                  <a:pt x="3923" y="714"/>
                </a:lnTo>
                <a:lnTo>
                  <a:pt x="3923" y="715"/>
                </a:lnTo>
                <a:lnTo>
                  <a:pt x="3923" y="716"/>
                </a:lnTo>
                <a:lnTo>
                  <a:pt x="3922" y="716"/>
                </a:lnTo>
                <a:lnTo>
                  <a:pt x="3923" y="716"/>
                </a:lnTo>
                <a:lnTo>
                  <a:pt x="3923" y="717"/>
                </a:lnTo>
                <a:lnTo>
                  <a:pt x="3924" y="717"/>
                </a:lnTo>
                <a:lnTo>
                  <a:pt x="3924" y="718"/>
                </a:lnTo>
                <a:lnTo>
                  <a:pt x="3924" y="719"/>
                </a:lnTo>
                <a:lnTo>
                  <a:pt x="3924" y="721"/>
                </a:lnTo>
                <a:lnTo>
                  <a:pt x="3923" y="721"/>
                </a:lnTo>
                <a:lnTo>
                  <a:pt x="3924" y="721"/>
                </a:lnTo>
                <a:lnTo>
                  <a:pt x="3926" y="719"/>
                </a:lnTo>
                <a:lnTo>
                  <a:pt x="3927" y="719"/>
                </a:lnTo>
                <a:lnTo>
                  <a:pt x="3928" y="721"/>
                </a:lnTo>
                <a:lnTo>
                  <a:pt x="3929" y="721"/>
                </a:lnTo>
                <a:lnTo>
                  <a:pt x="3930" y="719"/>
                </a:lnTo>
                <a:lnTo>
                  <a:pt x="3930" y="721"/>
                </a:lnTo>
                <a:lnTo>
                  <a:pt x="3929" y="721"/>
                </a:lnTo>
                <a:lnTo>
                  <a:pt x="3928" y="722"/>
                </a:lnTo>
                <a:lnTo>
                  <a:pt x="3928" y="723"/>
                </a:lnTo>
                <a:lnTo>
                  <a:pt x="3927" y="724"/>
                </a:lnTo>
                <a:lnTo>
                  <a:pt x="3926" y="724"/>
                </a:lnTo>
                <a:lnTo>
                  <a:pt x="3926" y="725"/>
                </a:lnTo>
                <a:lnTo>
                  <a:pt x="3926" y="726"/>
                </a:lnTo>
                <a:lnTo>
                  <a:pt x="3924" y="727"/>
                </a:lnTo>
                <a:lnTo>
                  <a:pt x="3923" y="728"/>
                </a:lnTo>
                <a:lnTo>
                  <a:pt x="3923" y="727"/>
                </a:lnTo>
                <a:lnTo>
                  <a:pt x="3922" y="727"/>
                </a:lnTo>
                <a:lnTo>
                  <a:pt x="3921" y="727"/>
                </a:lnTo>
                <a:lnTo>
                  <a:pt x="3921" y="728"/>
                </a:lnTo>
                <a:lnTo>
                  <a:pt x="3921" y="730"/>
                </a:lnTo>
                <a:lnTo>
                  <a:pt x="3920" y="730"/>
                </a:lnTo>
                <a:lnTo>
                  <a:pt x="3920" y="728"/>
                </a:lnTo>
                <a:lnTo>
                  <a:pt x="3919" y="728"/>
                </a:lnTo>
                <a:lnTo>
                  <a:pt x="3918" y="730"/>
                </a:lnTo>
                <a:lnTo>
                  <a:pt x="3918" y="731"/>
                </a:lnTo>
                <a:lnTo>
                  <a:pt x="3919" y="731"/>
                </a:lnTo>
                <a:lnTo>
                  <a:pt x="3919" y="730"/>
                </a:lnTo>
                <a:lnTo>
                  <a:pt x="3919" y="731"/>
                </a:lnTo>
                <a:lnTo>
                  <a:pt x="3919" y="732"/>
                </a:lnTo>
                <a:lnTo>
                  <a:pt x="3920" y="732"/>
                </a:lnTo>
                <a:lnTo>
                  <a:pt x="3920" y="733"/>
                </a:lnTo>
                <a:lnTo>
                  <a:pt x="3921" y="733"/>
                </a:lnTo>
                <a:lnTo>
                  <a:pt x="3921" y="734"/>
                </a:lnTo>
                <a:lnTo>
                  <a:pt x="3921" y="735"/>
                </a:lnTo>
                <a:lnTo>
                  <a:pt x="3922" y="735"/>
                </a:lnTo>
                <a:lnTo>
                  <a:pt x="3922" y="736"/>
                </a:lnTo>
                <a:lnTo>
                  <a:pt x="3921" y="736"/>
                </a:lnTo>
                <a:lnTo>
                  <a:pt x="3921" y="738"/>
                </a:lnTo>
                <a:lnTo>
                  <a:pt x="3922" y="738"/>
                </a:lnTo>
                <a:lnTo>
                  <a:pt x="3921" y="738"/>
                </a:lnTo>
                <a:lnTo>
                  <a:pt x="3921" y="739"/>
                </a:lnTo>
                <a:lnTo>
                  <a:pt x="3920" y="739"/>
                </a:lnTo>
                <a:lnTo>
                  <a:pt x="3920" y="738"/>
                </a:lnTo>
                <a:lnTo>
                  <a:pt x="3920" y="736"/>
                </a:lnTo>
                <a:lnTo>
                  <a:pt x="3920" y="735"/>
                </a:lnTo>
                <a:lnTo>
                  <a:pt x="3920" y="734"/>
                </a:lnTo>
                <a:lnTo>
                  <a:pt x="3919" y="734"/>
                </a:lnTo>
                <a:lnTo>
                  <a:pt x="3919" y="733"/>
                </a:lnTo>
                <a:lnTo>
                  <a:pt x="3918" y="733"/>
                </a:lnTo>
                <a:lnTo>
                  <a:pt x="3918" y="734"/>
                </a:lnTo>
                <a:lnTo>
                  <a:pt x="3917" y="734"/>
                </a:lnTo>
                <a:lnTo>
                  <a:pt x="3917" y="733"/>
                </a:lnTo>
                <a:lnTo>
                  <a:pt x="3915" y="733"/>
                </a:lnTo>
                <a:lnTo>
                  <a:pt x="3914" y="733"/>
                </a:lnTo>
                <a:lnTo>
                  <a:pt x="3914" y="734"/>
                </a:lnTo>
                <a:lnTo>
                  <a:pt x="3914" y="735"/>
                </a:lnTo>
                <a:lnTo>
                  <a:pt x="3914" y="736"/>
                </a:lnTo>
                <a:lnTo>
                  <a:pt x="3915" y="736"/>
                </a:lnTo>
                <a:lnTo>
                  <a:pt x="3915" y="738"/>
                </a:lnTo>
                <a:lnTo>
                  <a:pt x="3914" y="739"/>
                </a:lnTo>
                <a:lnTo>
                  <a:pt x="3914" y="738"/>
                </a:lnTo>
                <a:lnTo>
                  <a:pt x="3913" y="738"/>
                </a:lnTo>
                <a:lnTo>
                  <a:pt x="3912" y="736"/>
                </a:lnTo>
                <a:lnTo>
                  <a:pt x="3912" y="735"/>
                </a:lnTo>
                <a:lnTo>
                  <a:pt x="3912" y="734"/>
                </a:lnTo>
                <a:lnTo>
                  <a:pt x="3911" y="734"/>
                </a:lnTo>
                <a:lnTo>
                  <a:pt x="3911" y="733"/>
                </a:lnTo>
                <a:lnTo>
                  <a:pt x="3912" y="733"/>
                </a:lnTo>
                <a:lnTo>
                  <a:pt x="3912" y="734"/>
                </a:lnTo>
                <a:lnTo>
                  <a:pt x="3912" y="733"/>
                </a:lnTo>
                <a:lnTo>
                  <a:pt x="3912" y="734"/>
                </a:lnTo>
                <a:lnTo>
                  <a:pt x="3913" y="734"/>
                </a:lnTo>
                <a:lnTo>
                  <a:pt x="3913" y="733"/>
                </a:lnTo>
                <a:lnTo>
                  <a:pt x="3914" y="733"/>
                </a:lnTo>
                <a:lnTo>
                  <a:pt x="3914" y="732"/>
                </a:lnTo>
                <a:lnTo>
                  <a:pt x="3913" y="732"/>
                </a:lnTo>
                <a:lnTo>
                  <a:pt x="3912" y="732"/>
                </a:lnTo>
                <a:lnTo>
                  <a:pt x="3912" y="731"/>
                </a:lnTo>
                <a:lnTo>
                  <a:pt x="3912" y="730"/>
                </a:lnTo>
                <a:lnTo>
                  <a:pt x="3912" y="728"/>
                </a:lnTo>
                <a:lnTo>
                  <a:pt x="3912" y="727"/>
                </a:lnTo>
                <a:lnTo>
                  <a:pt x="3913" y="727"/>
                </a:lnTo>
                <a:lnTo>
                  <a:pt x="3913" y="728"/>
                </a:lnTo>
                <a:lnTo>
                  <a:pt x="3914" y="728"/>
                </a:lnTo>
                <a:lnTo>
                  <a:pt x="3914" y="727"/>
                </a:lnTo>
                <a:lnTo>
                  <a:pt x="3913" y="727"/>
                </a:lnTo>
                <a:lnTo>
                  <a:pt x="3913" y="726"/>
                </a:lnTo>
                <a:lnTo>
                  <a:pt x="3914" y="726"/>
                </a:lnTo>
                <a:lnTo>
                  <a:pt x="3915" y="725"/>
                </a:lnTo>
                <a:lnTo>
                  <a:pt x="3915" y="726"/>
                </a:lnTo>
                <a:lnTo>
                  <a:pt x="3917" y="726"/>
                </a:lnTo>
                <a:lnTo>
                  <a:pt x="3915" y="725"/>
                </a:lnTo>
                <a:lnTo>
                  <a:pt x="3915" y="724"/>
                </a:lnTo>
                <a:lnTo>
                  <a:pt x="3915" y="723"/>
                </a:lnTo>
                <a:lnTo>
                  <a:pt x="3917" y="723"/>
                </a:lnTo>
                <a:lnTo>
                  <a:pt x="3918" y="723"/>
                </a:lnTo>
                <a:lnTo>
                  <a:pt x="3917" y="723"/>
                </a:lnTo>
                <a:lnTo>
                  <a:pt x="3915" y="723"/>
                </a:lnTo>
                <a:lnTo>
                  <a:pt x="3915" y="722"/>
                </a:lnTo>
                <a:lnTo>
                  <a:pt x="3914" y="721"/>
                </a:lnTo>
                <a:lnTo>
                  <a:pt x="3914" y="719"/>
                </a:lnTo>
                <a:lnTo>
                  <a:pt x="3915" y="719"/>
                </a:lnTo>
                <a:lnTo>
                  <a:pt x="3915" y="718"/>
                </a:lnTo>
                <a:lnTo>
                  <a:pt x="3917" y="718"/>
                </a:lnTo>
                <a:lnTo>
                  <a:pt x="3918" y="718"/>
                </a:lnTo>
                <a:lnTo>
                  <a:pt x="3917" y="718"/>
                </a:lnTo>
                <a:lnTo>
                  <a:pt x="3917" y="717"/>
                </a:lnTo>
                <a:lnTo>
                  <a:pt x="3915" y="717"/>
                </a:lnTo>
                <a:lnTo>
                  <a:pt x="3915" y="718"/>
                </a:lnTo>
                <a:lnTo>
                  <a:pt x="3914" y="718"/>
                </a:lnTo>
                <a:lnTo>
                  <a:pt x="3914" y="719"/>
                </a:lnTo>
                <a:lnTo>
                  <a:pt x="3913" y="719"/>
                </a:lnTo>
                <a:lnTo>
                  <a:pt x="3913" y="718"/>
                </a:lnTo>
                <a:lnTo>
                  <a:pt x="3912" y="718"/>
                </a:lnTo>
                <a:lnTo>
                  <a:pt x="3912" y="717"/>
                </a:lnTo>
                <a:lnTo>
                  <a:pt x="3912" y="716"/>
                </a:lnTo>
                <a:lnTo>
                  <a:pt x="3912" y="715"/>
                </a:lnTo>
                <a:lnTo>
                  <a:pt x="3912" y="714"/>
                </a:lnTo>
                <a:lnTo>
                  <a:pt x="3912" y="713"/>
                </a:lnTo>
                <a:lnTo>
                  <a:pt x="3911" y="713"/>
                </a:lnTo>
                <a:lnTo>
                  <a:pt x="3911" y="715"/>
                </a:lnTo>
                <a:lnTo>
                  <a:pt x="3911" y="716"/>
                </a:lnTo>
                <a:lnTo>
                  <a:pt x="3910" y="716"/>
                </a:lnTo>
                <a:lnTo>
                  <a:pt x="3910" y="717"/>
                </a:lnTo>
                <a:lnTo>
                  <a:pt x="3911" y="717"/>
                </a:lnTo>
                <a:lnTo>
                  <a:pt x="3911" y="718"/>
                </a:lnTo>
                <a:lnTo>
                  <a:pt x="3911" y="719"/>
                </a:lnTo>
                <a:lnTo>
                  <a:pt x="3911" y="721"/>
                </a:lnTo>
                <a:lnTo>
                  <a:pt x="3912" y="721"/>
                </a:lnTo>
                <a:lnTo>
                  <a:pt x="3912" y="722"/>
                </a:lnTo>
                <a:lnTo>
                  <a:pt x="3911" y="723"/>
                </a:lnTo>
                <a:lnTo>
                  <a:pt x="3910" y="723"/>
                </a:lnTo>
                <a:lnTo>
                  <a:pt x="3910" y="722"/>
                </a:lnTo>
                <a:lnTo>
                  <a:pt x="3909" y="722"/>
                </a:lnTo>
                <a:lnTo>
                  <a:pt x="3907" y="721"/>
                </a:lnTo>
                <a:lnTo>
                  <a:pt x="3906" y="721"/>
                </a:lnTo>
                <a:lnTo>
                  <a:pt x="3905" y="721"/>
                </a:lnTo>
                <a:lnTo>
                  <a:pt x="3904" y="719"/>
                </a:lnTo>
                <a:lnTo>
                  <a:pt x="3904" y="721"/>
                </a:lnTo>
                <a:lnTo>
                  <a:pt x="3905" y="721"/>
                </a:lnTo>
                <a:lnTo>
                  <a:pt x="3906" y="721"/>
                </a:lnTo>
                <a:lnTo>
                  <a:pt x="3906" y="722"/>
                </a:lnTo>
                <a:lnTo>
                  <a:pt x="3907" y="722"/>
                </a:lnTo>
                <a:lnTo>
                  <a:pt x="3909" y="723"/>
                </a:lnTo>
                <a:lnTo>
                  <a:pt x="3910" y="723"/>
                </a:lnTo>
                <a:lnTo>
                  <a:pt x="3911" y="723"/>
                </a:lnTo>
                <a:lnTo>
                  <a:pt x="3912" y="723"/>
                </a:lnTo>
                <a:lnTo>
                  <a:pt x="3912" y="724"/>
                </a:lnTo>
                <a:lnTo>
                  <a:pt x="3911" y="724"/>
                </a:lnTo>
                <a:lnTo>
                  <a:pt x="3911" y="725"/>
                </a:lnTo>
                <a:lnTo>
                  <a:pt x="3911" y="726"/>
                </a:lnTo>
                <a:lnTo>
                  <a:pt x="3910" y="726"/>
                </a:lnTo>
                <a:lnTo>
                  <a:pt x="3909" y="726"/>
                </a:lnTo>
                <a:lnTo>
                  <a:pt x="3909" y="725"/>
                </a:lnTo>
                <a:lnTo>
                  <a:pt x="3907" y="725"/>
                </a:lnTo>
                <a:lnTo>
                  <a:pt x="3909" y="726"/>
                </a:lnTo>
                <a:lnTo>
                  <a:pt x="3909" y="727"/>
                </a:lnTo>
                <a:lnTo>
                  <a:pt x="3910" y="727"/>
                </a:lnTo>
                <a:lnTo>
                  <a:pt x="3910" y="728"/>
                </a:lnTo>
                <a:lnTo>
                  <a:pt x="3909" y="728"/>
                </a:lnTo>
                <a:lnTo>
                  <a:pt x="3909" y="730"/>
                </a:lnTo>
                <a:lnTo>
                  <a:pt x="3907" y="730"/>
                </a:lnTo>
                <a:lnTo>
                  <a:pt x="3906" y="728"/>
                </a:lnTo>
                <a:lnTo>
                  <a:pt x="3906" y="727"/>
                </a:lnTo>
                <a:lnTo>
                  <a:pt x="3906" y="728"/>
                </a:lnTo>
                <a:lnTo>
                  <a:pt x="3906" y="730"/>
                </a:lnTo>
                <a:lnTo>
                  <a:pt x="3906" y="731"/>
                </a:lnTo>
                <a:lnTo>
                  <a:pt x="3906" y="732"/>
                </a:lnTo>
                <a:lnTo>
                  <a:pt x="3906" y="731"/>
                </a:lnTo>
                <a:lnTo>
                  <a:pt x="3905" y="731"/>
                </a:lnTo>
                <a:lnTo>
                  <a:pt x="3905" y="730"/>
                </a:lnTo>
                <a:lnTo>
                  <a:pt x="3904" y="730"/>
                </a:lnTo>
                <a:lnTo>
                  <a:pt x="3904" y="728"/>
                </a:lnTo>
                <a:lnTo>
                  <a:pt x="3903" y="728"/>
                </a:lnTo>
                <a:lnTo>
                  <a:pt x="3902" y="728"/>
                </a:lnTo>
                <a:lnTo>
                  <a:pt x="3902" y="727"/>
                </a:lnTo>
                <a:lnTo>
                  <a:pt x="3903" y="727"/>
                </a:lnTo>
                <a:lnTo>
                  <a:pt x="3903" y="726"/>
                </a:lnTo>
                <a:lnTo>
                  <a:pt x="3902" y="726"/>
                </a:lnTo>
                <a:lnTo>
                  <a:pt x="3902" y="727"/>
                </a:lnTo>
                <a:lnTo>
                  <a:pt x="3901" y="727"/>
                </a:lnTo>
                <a:lnTo>
                  <a:pt x="3900" y="727"/>
                </a:lnTo>
                <a:lnTo>
                  <a:pt x="3901" y="727"/>
                </a:lnTo>
                <a:lnTo>
                  <a:pt x="3901" y="728"/>
                </a:lnTo>
                <a:lnTo>
                  <a:pt x="3900" y="728"/>
                </a:lnTo>
                <a:lnTo>
                  <a:pt x="3898" y="728"/>
                </a:lnTo>
                <a:lnTo>
                  <a:pt x="3900" y="727"/>
                </a:lnTo>
                <a:lnTo>
                  <a:pt x="3898" y="727"/>
                </a:lnTo>
                <a:lnTo>
                  <a:pt x="3900" y="726"/>
                </a:lnTo>
                <a:lnTo>
                  <a:pt x="3898" y="726"/>
                </a:lnTo>
                <a:lnTo>
                  <a:pt x="3898" y="725"/>
                </a:lnTo>
                <a:lnTo>
                  <a:pt x="3897" y="725"/>
                </a:lnTo>
                <a:lnTo>
                  <a:pt x="3897" y="726"/>
                </a:lnTo>
                <a:lnTo>
                  <a:pt x="3898" y="726"/>
                </a:lnTo>
                <a:lnTo>
                  <a:pt x="3898" y="727"/>
                </a:lnTo>
                <a:lnTo>
                  <a:pt x="3897" y="727"/>
                </a:lnTo>
                <a:lnTo>
                  <a:pt x="3898" y="727"/>
                </a:lnTo>
                <a:lnTo>
                  <a:pt x="3898" y="728"/>
                </a:lnTo>
                <a:lnTo>
                  <a:pt x="3897" y="728"/>
                </a:lnTo>
                <a:lnTo>
                  <a:pt x="3897" y="730"/>
                </a:lnTo>
                <a:lnTo>
                  <a:pt x="3896" y="730"/>
                </a:lnTo>
                <a:lnTo>
                  <a:pt x="3896" y="731"/>
                </a:lnTo>
                <a:lnTo>
                  <a:pt x="3897" y="730"/>
                </a:lnTo>
                <a:lnTo>
                  <a:pt x="3898" y="731"/>
                </a:lnTo>
                <a:lnTo>
                  <a:pt x="3900" y="732"/>
                </a:lnTo>
                <a:lnTo>
                  <a:pt x="3901" y="732"/>
                </a:lnTo>
                <a:lnTo>
                  <a:pt x="3900" y="733"/>
                </a:lnTo>
                <a:lnTo>
                  <a:pt x="3901" y="733"/>
                </a:lnTo>
                <a:lnTo>
                  <a:pt x="3901" y="734"/>
                </a:lnTo>
                <a:lnTo>
                  <a:pt x="3900" y="734"/>
                </a:lnTo>
                <a:lnTo>
                  <a:pt x="3900" y="735"/>
                </a:lnTo>
                <a:lnTo>
                  <a:pt x="3898" y="735"/>
                </a:lnTo>
                <a:lnTo>
                  <a:pt x="3900" y="735"/>
                </a:lnTo>
                <a:lnTo>
                  <a:pt x="3900" y="736"/>
                </a:lnTo>
                <a:lnTo>
                  <a:pt x="3900" y="738"/>
                </a:lnTo>
                <a:lnTo>
                  <a:pt x="3901" y="738"/>
                </a:lnTo>
                <a:lnTo>
                  <a:pt x="3900" y="738"/>
                </a:lnTo>
                <a:lnTo>
                  <a:pt x="3900" y="739"/>
                </a:lnTo>
                <a:lnTo>
                  <a:pt x="3898" y="739"/>
                </a:lnTo>
                <a:lnTo>
                  <a:pt x="3900" y="740"/>
                </a:lnTo>
                <a:lnTo>
                  <a:pt x="3901" y="739"/>
                </a:lnTo>
                <a:lnTo>
                  <a:pt x="3902" y="739"/>
                </a:lnTo>
                <a:lnTo>
                  <a:pt x="3903" y="739"/>
                </a:lnTo>
                <a:lnTo>
                  <a:pt x="3902" y="739"/>
                </a:lnTo>
                <a:lnTo>
                  <a:pt x="3901" y="739"/>
                </a:lnTo>
                <a:lnTo>
                  <a:pt x="3901" y="740"/>
                </a:lnTo>
                <a:lnTo>
                  <a:pt x="3902" y="740"/>
                </a:lnTo>
                <a:lnTo>
                  <a:pt x="3902" y="741"/>
                </a:lnTo>
                <a:lnTo>
                  <a:pt x="3901" y="741"/>
                </a:lnTo>
                <a:lnTo>
                  <a:pt x="3901" y="742"/>
                </a:lnTo>
                <a:lnTo>
                  <a:pt x="3902" y="742"/>
                </a:lnTo>
                <a:lnTo>
                  <a:pt x="3902" y="741"/>
                </a:lnTo>
                <a:lnTo>
                  <a:pt x="3903" y="742"/>
                </a:lnTo>
                <a:lnTo>
                  <a:pt x="3903" y="743"/>
                </a:lnTo>
                <a:lnTo>
                  <a:pt x="3902" y="743"/>
                </a:lnTo>
                <a:lnTo>
                  <a:pt x="3903" y="743"/>
                </a:lnTo>
                <a:lnTo>
                  <a:pt x="3904" y="743"/>
                </a:lnTo>
                <a:lnTo>
                  <a:pt x="3904" y="744"/>
                </a:lnTo>
                <a:lnTo>
                  <a:pt x="3904" y="746"/>
                </a:lnTo>
                <a:lnTo>
                  <a:pt x="3904" y="747"/>
                </a:lnTo>
                <a:lnTo>
                  <a:pt x="3904" y="748"/>
                </a:lnTo>
                <a:lnTo>
                  <a:pt x="3905" y="748"/>
                </a:lnTo>
                <a:lnTo>
                  <a:pt x="3905" y="749"/>
                </a:lnTo>
                <a:lnTo>
                  <a:pt x="3902" y="749"/>
                </a:lnTo>
                <a:lnTo>
                  <a:pt x="3901" y="749"/>
                </a:lnTo>
                <a:lnTo>
                  <a:pt x="3901" y="748"/>
                </a:lnTo>
                <a:lnTo>
                  <a:pt x="3902" y="748"/>
                </a:lnTo>
                <a:lnTo>
                  <a:pt x="3902" y="747"/>
                </a:lnTo>
                <a:lnTo>
                  <a:pt x="3902" y="746"/>
                </a:lnTo>
                <a:lnTo>
                  <a:pt x="3902" y="747"/>
                </a:lnTo>
                <a:lnTo>
                  <a:pt x="3901" y="747"/>
                </a:lnTo>
                <a:lnTo>
                  <a:pt x="3901" y="746"/>
                </a:lnTo>
                <a:lnTo>
                  <a:pt x="3900" y="746"/>
                </a:lnTo>
                <a:lnTo>
                  <a:pt x="3900" y="747"/>
                </a:lnTo>
                <a:lnTo>
                  <a:pt x="3900" y="748"/>
                </a:lnTo>
                <a:lnTo>
                  <a:pt x="3898" y="748"/>
                </a:lnTo>
                <a:lnTo>
                  <a:pt x="3897" y="748"/>
                </a:lnTo>
                <a:lnTo>
                  <a:pt x="3897" y="747"/>
                </a:lnTo>
                <a:lnTo>
                  <a:pt x="3896" y="747"/>
                </a:lnTo>
                <a:lnTo>
                  <a:pt x="3896" y="746"/>
                </a:lnTo>
                <a:lnTo>
                  <a:pt x="3895" y="746"/>
                </a:lnTo>
                <a:lnTo>
                  <a:pt x="3894" y="744"/>
                </a:lnTo>
                <a:lnTo>
                  <a:pt x="3893" y="744"/>
                </a:lnTo>
                <a:lnTo>
                  <a:pt x="3893" y="743"/>
                </a:lnTo>
                <a:lnTo>
                  <a:pt x="3892" y="742"/>
                </a:lnTo>
                <a:lnTo>
                  <a:pt x="3893" y="742"/>
                </a:lnTo>
                <a:lnTo>
                  <a:pt x="3893" y="743"/>
                </a:lnTo>
                <a:lnTo>
                  <a:pt x="3894" y="743"/>
                </a:lnTo>
                <a:lnTo>
                  <a:pt x="3895" y="743"/>
                </a:lnTo>
                <a:lnTo>
                  <a:pt x="3894" y="742"/>
                </a:lnTo>
                <a:lnTo>
                  <a:pt x="3893" y="742"/>
                </a:lnTo>
                <a:lnTo>
                  <a:pt x="3893" y="741"/>
                </a:lnTo>
                <a:lnTo>
                  <a:pt x="3892" y="741"/>
                </a:lnTo>
                <a:lnTo>
                  <a:pt x="3893" y="741"/>
                </a:lnTo>
                <a:lnTo>
                  <a:pt x="3893" y="740"/>
                </a:lnTo>
                <a:lnTo>
                  <a:pt x="3893" y="739"/>
                </a:lnTo>
                <a:lnTo>
                  <a:pt x="3893" y="740"/>
                </a:lnTo>
                <a:lnTo>
                  <a:pt x="3892" y="740"/>
                </a:lnTo>
                <a:lnTo>
                  <a:pt x="3890" y="740"/>
                </a:lnTo>
                <a:lnTo>
                  <a:pt x="3890" y="741"/>
                </a:lnTo>
                <a:lnTo>
                  <a:pt x="3890" y="740"/>
                </a:lnTo>
                <a:lnTo>
                  <a:pt x="3889" y="739"/>
                </a:lnTo>
                <a:lnTo>
                  <a:pt x="3888" y="740"/>
                </a:lnTo>
                <a:lnTo>
                  <a:pt x="3888" y="739"/>
                </a:lnTo>
                <a:lnTo>
                  <a:pt x="3888" y="738"/>
                </a:lnTo>
                <a:lnTo>
                  <a:pt x="3887" y="738"/>
                </a:lnTo>
                <a:lnTo>
                  <a:pt x="3887" y="736"/>
                </a:lnTo>
                <a:lnTo>
                  <a:pt x="3888" y="735"/>
                </a:lnTo>
                <a:lnTo>
                  <a:pt x="3888" y="734"/>
                </a:lnTo>
                <a:lnTo>
                  <a:pt x="3888" y="735"/>
                </a:lnTo>
                <a:lnTo>
                  <a:pt x="3889" y="735"/>
                </a:lnTo>
                <a:lnTo>
                  <a:pt x="3890" y="735"/>
                </a:lnTo>
                <a:lnTo>
                  <a:pt x="3890" y="736"/>
                </a:lnTo>
                <a:lnTo>
                  <a:pt x="3892" y="736"/>
                </a:lnTo>
                <a:lnTo>
                  <a:pt x="3892" y="735"/>
                </a:lnTo>
                <a:lnTo>
                  <a:pt x="3890" y="735"/>
                </a:lnTo>
                <a:lnTo>
                  <a:pt x="3889" y="734"/>
                </a:lnTo>
                <a:lnTo>
                  <a:pt x="3890" y="734"/>
                </a:lnTo>
                <a:lnTo>
                  <a:pt x="3892" y="733"/>
                </a:lnTo>
                <a:lnTo>
                  <a:pt x="3892" y="732"/>
                </a:lnTo>
                <a:lnTo>
                  <a:pt x="3893" y="732"/>
                </a:lnTo>
                <a:lnTo>
                  <a:pt x="3893" y="733"/>
                </a:lnTo>
                <a:lnTo>
                  <a:pt x="3894" y="733"/>
                </a:lnTo>
                <a:lnTo>
                  <a:pt x="3895" y="733"/>
                </a:lnTo>
                <a:lnTo>
                  <a:pt x="3894" y="732"/>
                </a:lnTo>
                <a:lnTo>
                  <a:pt x="3893" y="732"/>
                </a:lnTo>
                <a:lnTo>
                  <a:pt x="3893" y="731"/>
                </a:lnTo>
                <a:lnTo>
                  <a:pt x="3892" y="731"/>
                </a:lnTo>
                <a:lnTo>
                  <a:pt x="3892" y="730"/>
                </a:lnTo>
                <a:lnTo>
                  <a:pt x="3890" y="730"/>
                </a:lnTo>
                <a:lnTo>
                  <a:pt x="3890" y="728"/>
                </a:lnTo>
                <a:lnTo>
                  <a:pt x="3890" y="727"/>
                </a:lnTo>
                <a:lnTo>
                  <a:pt x="3889" y="727"/>
                </a:lnTo>
                <a:lnTo>
                  <a:pt x="3889" y="728"/>
                </a:lnTo>
                <a:lnTo>
                  <a:pt x="3889" y="730"/>
                </a:lnTo>
                <a:lnTo>
                  <a:pt x="3890" y="730"/>
                </a:lnTo>
                <a:lnTo>
                  <a:pt x="3890" y="731"/>
                </a:lnTo>
                <a:lnTo>
                  <a:pt x="3892" y="731"/>
                </a:lnTo>
                <a:lnTo>
                  <a:pt x="3892" y="732"/>
                </a:lnTo>
                <a:lnTo>
                  <a:pt x="3890" y="732"/>
                </a:lnTo>
                <a:lnTo>
                  <a:pt x="3889" y="732"/>
                </a:lnTo>
                <a:lnTo>
                  <a:pt x="3888" y="732"/>
                </a:lnTo>
                <a:lnTo>
                  <a:pt x="3888" y="731"/>
                </a:lnTo>
                <a:lnTo>
                  <a:pt x="3888" y="730"/>
                </a:lnTo>
                <a:lnTo>
                  <a:pt x="3887" y="730"/>
                </a:lnTo>
                <a:lnTo>
                  <a:pt x="3887" y="728"/>
                </a:lnTo>
                <a:lnTo>
                  <a:pt x="3886" y="728"/>
                </a:lnTo>
                <a:lnTo>
                  <a:pt x="3886" y="727"/>
                </a:lnTo>
                <a:lnTo>
                  <a:pt x="3885" y="727"/>
                </a:lnTo>
                <a:lnTo>
                  <a:pt x="3885" y="728"/>
                </a:lnTo>
                <a:lnTo>
                  <a:pt x="3884" y="728"/>
                </a:lnTo>
                <a:lnTo>
                  <a:pt x="3884" y="727"/>
                </a:lnTo>
                <a:lnTo>
                  <a:pt x="3884" y="728"/>
                </a:lnTo>
                <a:lnTo>
                  <a:pt x="3882" y="728"/>
                </a:lnTo>
                <a:lnTo>
                  <a:pt x="3882" y="727"/>
                </a:lnTo>
                <a:lnTo>
                  <a:pt x="3882" y="728"/>
                </a:lnTo>
                <a:lnTo>
                  <a:pt x="3881" y="728"/>
                </a:lnTo>
                <a:lnTo>
                  <a:pt x="3881" y="730"/>
                </a:lnTo>
                <a:lnTo>
                  <a:pt x="3881" y="728"/>
                </a:lnTo>
                <a:lnTo>
                  <a:pt x="3882" y="728"/>
                </a:lnTo>
                <a:lnTo>
                  <a:pt x="3884" y="728"/>
                </a:lnTo>
                <a:lnTo>
                  <a:pt x="3885" y="728"/>
                </a:lnTo>
                <a:lnTo>
                  <a:pt x="3886" y="730"/>
                </a:lnTo>
                <a:lnTo>
                  <a:pt x="3886" y="731"/>
                </a:lnTo>
                <a:lnTo>
                  <a:pt x="3886" y="732"/>
                </a:lnTo>
                <a:lnTo>
                  <a:pt x="3885" y="732"/>
                </a:lnTo>
                <a:lnTo>
                  <a:pt x="3884" y="732"/>
                </a:lnTo>
                <a:lnTo>
                  <a:pt x="3884" y="731"/>
                </a:lnTo>
                <a:lnTo>
                  <a:pt x="3884" y="732"/>
                </a:lnTo>
                <a:lnTo>
                  <a:pt x="3885" y="732"/>
                </a:lnTo>
                <a:lnTo>
                  <a:pt x="3885" y="733"/>
                </a:lnTo>
                <a:lnTo>
                  <a:pt x="3884" y="733"/>
                </a:lnTo>
                <a:lnTo>
                  <a:pt x="3882" y="733"/>
                </a:lnTo>
                <a:lnTo>
                  <a:pt x="3882" y="734"/>
                </a:lnTo>
                <a:lnTo>
                  <a:pt x="3881" y="735"/>
                </a:lnTo>
                <a:lnTo>
                  <a:pt x="3880" y="735"/>
                </a:lnTo>
                <a:lnTo>
                  <a:pt x="3880" y="734"/>
                </a:lnTo>
                <a:lnTo>
                  <a:pt x="3879" y="734"/>
                </a:lnTo>
                <a:lnTo>
                  <a:pt x="3878" y="734"/>
                </a:lnTo>
                <a:lnTo>
                  <a:pt x="3878" y="733"/>
                </a:lnTo>
                <a:lnTo>
                  <a:pt x="3877" y="733"/>
                </a:lnTo>
                <a:lnTo>
                  <a:pt x="3877" y="732"/>
                </a:lnTo>
                <a:lnTo>
                  <a:pt x="3876" y="732"/>
                </a:lnTo>
                <a:lnTo>
                  <a:pt x="3875" y="731"/>
                </a:lnTo>
                <a:lnTo>
                  <a:pt x="3873" y="731"/>
                </a:lnTo>
                <a:lnTo>
                  <a:pt x="3873" y="730"/>
                </a:lnTo>
                <a:lnTo>
                  <a:pt x="3873" y="728"/>
                </a:lnTo>
                <a:lnTo>
                  <a:pt x="3872" y="727"/>
                </a:lnTo>
                <a:lnTo>
                  <a:pt x="3873" y="727"/>
                </a:lnTo>
                <a:lnTo>
                  <a:pt x="3872" y="726"/>
                </a:lnTo>
                <a:lnTo>
                  <a:pt x="3873" y="726"/>
                </a:lnTo>
                <a:lnTo>
                  <a:pt x="3873" y="725"/>
                </a:lnTo>
                <a:lnTo>
                  <a:pt x="3875" y="725"/>
                </a:lnTo>
                <a:lnTo>
                  <a:pt x="3873" y="725"/>
                </a:lnTo>
                <a:lnTo>
                  <a:pt x="3873" y="726"/>
                </a:lnTo>
                <a:lnTo>
                  <a:pt x="3872" y="726"/>
                </a:lnTo>
                <a:lnTo>
                  <a:pt x="3872" y="725"/>
                </a:lnTo>
                <a:lnTo>
                  <a:pt x="3872" y="726"/>
                </a:lnTo>
                <a:lnTo>
                  <a:pt x="3872" y="727"/>
                </a:lnTo>
                <a:lnTo>
                  <a:pt x="3871" y="727"/>
                </a:lnTo>
                <a:lnTo>
                  <a:pt x="3870" y="726"/>
                </a:lnTo>
                <a:lnTo>
                  <a:pt x="3870" y="725"/>
                </a:lnTo>
                <a:lnTo>
                  <a:pt x="3870" y="724"/>
                </a:lnTo>
                <a:lnTo>
                  <a:pt x="3871" y="722"/>
                </a:lnTo>
                <a:lnTo>
                  <a:pt x="3872" y="719"/>
                </a:lnTo>
                <a:lnTo>
                  <a:pt x="3872" y="718"/>
                </a:lnTo>
                <a:lnTo>
                  <a:pt x="3873" y="718"/>
                </a:lnTo>
                <a:lnTo>
                  <a:pt x="3873" y="717"/>
                </a:lnTo>
                <a:lnTo>
                  <a:pt x="3873" y="716"/>
                </a:lnTo>
                <a:lnTo>
                  <a:pt x="3873" y="715"/>
                </a:lnTo>
                <a:lnTo>
                  <a:pt x="3875" y="715"/>
                </a:lnTo>
                <a:lnTo>
                  <a:pt x="3875" y="716"/>
                </a:lnTo>
                <a:lnTo>
                  <a:pt x="3875" y="717"/>
                </a:lnTo>
                <a:lnTo>
                  <a:pt x="3876" y="717"/>
                </a:lnTo>
                <a:lnTo>
                  <a:pt x="3876" y="716"/>
                </a:lnTo>
                <a:lnTo>
                  <a:pt x="3876" y="717"/>
                </a:lnTo>
                <a:lnTo>
                  <a:pt x="3876" y="718"/>
                </a:lnTo>
                <a:lnTo>
                  <a:pt x="3876" y="717"/>
                </a:lnTo>
                <a:lnTo>
                  <a:pt x="3877" y="717"/>
                </a:lnTo>
                <a:lnTo>
                  <a:pt x="3877" y="716"/>
                </a:lnTo>
                <a:lnTo>
                  <a:pt x="3876" y="716"/>
                </a:lnTo>
                <a:lnTo>
                  <a:pt x="3876" y="715"/>
                </a:lnTo>
                <a:lnTo>
                  <a:pt x="3877" y="715"/>
                </a:lnTo>
                <a:lnTo>
                  <a:pt x="3878" y="714"/>
                </a:lnTo>
                <a:lnTo>
                  <a:pt x="3878" y="713"/>
                </a:lnTo>
                <a:lnTo>
                  <a:pt x="3878" y="711"/>
                </a:lnTo>
                <a:lnTo>
                  <a:pt x="3879" y="713"/>
                </a:lnTo>
                <a:lnTo>
                  <a:pt x="3880" y="713"/>
                </a:lnTo>
                <a:lnTo>
                  <a:pt x="3880" y="714"/>
                </a:lnTo>
                <a:lnTo>
                  <a:pt x="3881" y="714"/>
                </a:lnTo>
                <a:lnTo>
                  <a:pt x="3881" y="715"/>
                </a:lnTo>
                <a:lnTo>
                  <a:pt x="3882" y="715"/>
                </a:lnTo>
                <a:lnTo>
                  <a:pt x="3882" y="716"/>
                </a:lnTo>
                <a:lnTo>
                  <a:pt x="3884" y="716"/>
                </a:lnTo>
                <a:lnTo>
                  <a:pt x="3884" y="717"/>
                </a:lnTo>
                <a:lnTo>
                  <a:pt x="3882" y="717"/>
                </a:lnTo>
                <a:lnTo>
                  <a:pt x="3882" y="718"/>
                </a:lnTo>
                <a:lnTo>
                  <a:pt x="3882" y="719"/>
                </a:lnTo>
                <a:lnTo>
                  <a:pt x="3884" y="719"/>
                </a:lnTo>
                <a:lnTo>
                  <a:pt x="3884" y="721"/>
                </a:lnTo>
                <a:lnTo>
                  <a:pt x="3885" y="721"/>
                </a:lnTo>
                <a:lnTo>
                  <a:pt x="3885" y="719"/>
                </a:lnTo>
                <a:lnTo>
                  <a:pt x="3884" y="719"/>
                </a:lnTo>
                <a:lnTo>
                  <a:pt x="3884" y="718"/>
                </a:lnTo>
                <a:lnTo>
                  <a:pt x="3885" y="717"/>
                </a:lnTo>
                <a:lnTo>
                  <a:pt x="3886" y="717"/>
                </a:lnTo>
                <a:lnTo>
                  <a:pt x="3886" y="718"/>
                </a:lnTo>
                <a:lnTo>
                  <a:pt x="3887" y="718"/>
                </a:lnTo>
                <a:lnTo>
                  <a:pt x="3887" y="719"/>
                </a:lnTo>
                <a:lnTo>
                  <a:pt x="3888" y="719"/>
                </a:lnTo>
                <a:lnTo>
                  <a:pt x="3888" y="721"/>
                </a:lnTo>
                <a:lnTo>
                  <a:pt x="3889" y="721"/>
                </a:lnTo>
                <a:lnTo>
                  <a:pt x="3889" y="722"/>
                </a:lnTo>
                <a:lnTo>
                  <a:pt x="3889" y="721"/>
                </a:lnTo>
                <a:lnTo>
                  <a:pt x="3889" y="719"/>
                </a:lnTo>
                <a:lnTo>
                  <a:pt x="3888" y="719"/>
                </a:lnTo>
                <a:lnTo>
                  <a:pt x="3888" y="718"/>
                </a:lnTo>
                <a:lnTo>
                  <a:pt x="3888" y="717"/>
                </a:lnTo>
                <a:lnTo>
                  <a:pt x="3887" y="717"/>
                </a:lnTo>
                <a:lnTo>
                  <a:pt x="3886" y="716"/>
                </a:lnTo>
                <a:lnTo>
                  <a:pt x="3887" y="716"/>
                </a:lnTo>
                <a:lnTo>
                  <a:pt x="3888" y="716"/>
                </a:lnTo>
                <a:lnTo>
                  <a:pt x="3887" y="716"/>
                </a:lnTo>
                <a:lnTo>
                  <a:pt x="3886" y="716"/>
                </a:lnTo>
                <a:lnTo>
                  <a:pt x="3885" y="716"/>
                </a:lnTo>
                <a:lnTo>
                  <a:pt x="3885" y="715"/>
                </a:lnTo>
                <a:lnTo>
                  <a:pt x="3886" y="715"/>
                </a:lnTo>
                <a:lnTo>
                  <a:pt x="3886" y="714"/>
                </a:lnTo>
                <a:lnTo>
                  <a:pt x="3885" y="715"/>
                </a:lnTo>
                <a:lnTo>
                  <a:pt x="3884" y="715"/>
                </a:lnTo>
                <a:lnTo>
                  <a:pt x="3884" y="714"/>
                </a:lnTo>
                <a:lnTo>
                  <a:pt x="3884" y="713"/>
                </a:lnTo>
                <a:lnTo>
                  <a:pt x="3884" y="714"/>
                </a:lnTo>
                <a:lnTo>
                  <a:pt x="3882" y="714"/>
                </a:lnTo>
                <a:lnTo>
                  <a:pt x="3882" y="713"/>
                </a:lnTo>
                <a:lnTo>
                  <a:pt x="3882" y="711"/>
                </a:lnTo>
                <a:lnTo>
                  <a:pt x="3881" y="711"/>
                </a:lnTo>
                <a:lnTo>
                  <a:pt x="3881" y="710"/>
                </a:lnTo>
                <a:lnTo>
                  <a:pt x="3882" y="710"/>
                </a:lnTo>
                <a:lnTo>
                  <a:pt x="3882" y="709"/>
                </a:lnTo>
                <a:lnTo>
                  <a:pt x="3884" y="709"/>
                </a:lnTo>
                <a:lnTo>
                  <a:pt x="3882" y="709"/>
                </a:lnTo>
                <a:lnTo>
                  <a:pt x="3881" y="710"/>
                </a:lnTo>
                <a:lnTo>
                  <a:pt x="3881" y="709"/>
                </a:lnTo>
                <a:lnTo>
                  <a:pt x="3881" y="708"/>
                </a:lnTo>
                <a:lnTo>
                  <a:pt x="3881" y="709"/>
                </a:lnTo>
                <a:lnTo>
                  <a:pt x="3880" y="710"/>
                </a:lnTo>
                <a:lnTo>
                  <a:pt x="3880" y="709"/>
                </a:lnTo>
                <a:lnTo>
                  <a:pt x="3880" y="710"/>
                </a:lnTo>
                <a:lnTo>
                  <a:pt x="3879" y="710"/>
                </a:lnTo>
                <a:lnTo>
                  <a:pt x="3878" y="709"/>
                </a:lnTo>
                <a:lnTo>
                  <a:pt x="3878" y="708"/>
                </a:lnTo>
                <a:lnTo>
                  <a:pt x="3879" y="708"/>
                </a:lnTo>
                <a:lnTo>
                  <a:pt x="3879" y="707"/>
                </a:lnTo>
                <a:lnTo>
                  <a:pt x="3880" y="707"/>
                </a:lnTo>
                <a:lnTo>
                  <a:pt x="3879" y="707"/>
                </a:lnTo>
                <a:lnTo>
                  <a:pt x="3878" y="707"/>
                </a:lnTo>
                <a:lnTo>
                  <a:pt x="3878" y="706"/>
                </a:lnTo>
                <a:lnTo>
                  <a:pt x="3877" y="707"/>
                </a:lnTo>
                <a:lnTo>
                  <a:pt x="3877" y="706"/>
                </a:lnTo>
                <a:lnTo>
                  <a:pt x="3876" y="705"/>
                </a:lnTo>
                <a:lnTo>
                  <a:pt x="3877" y="705"/>
                </a:lnTo>
                <a:lnTo>
                  <a:pt x="3876" y="705"/>
                </a:lnTo>
                <a:lnTo>
                  <a:pt x="3876" y="703"/>
                </a:lnTo>
                <a:lnTo>
                  <a:pt x="3876" y="705"/>
                </a:lnTo>
                <a:lnTo>
                  <a:pt x="3875" y="705"/>
                </a:lnTo>
                <a:lnTo>
                  <a:pt x="3876" y="705"/>
                </a:lnTo>
                <a:lnTo>
                  <a:pt x="3876" y="706"/>
                </a:lnTo>
                <a:lnTo>
                  <a:pt x="3875" y="706"/>
                </a:lnTo>
                <a:lnTo>
                  <a:pt x="3876" y="706"/>
                </a:lnTo>
                <a:lnTo>
                  <a:pt x="3876" y="707"/>
                </a:lnTo>
                <a:lnTo>
                  <a:pt x="3877" y="707"/>
                </a:lnTo>
                <a:lnTo>
                  <a:pt x="3877" y="708"/>
                </a:lnTo>
                <a:lnTo>
                  <a:pt x="3877" y="709"/>
                </a:lnTo>
                <a:lnTo>
                  <a:pt x="3877" y="710"/>
                </a:lnTo>
                <a:lnTo>
                  <a:pt x="3876" y="710"/>
                </a:lnTo>
                <a:lnTo>
                  <a:pt x="3876" y="711"/>
                </a:lnTo>
                <a:lnTo>
                  <a:pt x="3875" y="711"/>
                </a:lnTo>
                <a:lnTo>
                  <a:pt x="3875" y="710"/>
                </a:lnTo>
                <a:lnTo>
                  <a:pt x="3875" y="709"/>
                </a:lnTo>
                <a:lnTo>
                  <a:pt x="3873" y="709"/>
                </a:lnTo>
                <a:lnTo>
                  <a:pt x="3873" y="710"/>
                </a:lnTo>
                <a:lnTo>
                  <a:pt x="3873" y="711"/>
                </a:lnTo>
                <a:lnTo>
                  <a:pt x="3875" y="711"/>
                </a:lnTo>
                <a:lnTo>
                  <a:pt x="3873" y="711"/>
                </a:lnTo>
                <a:lnTo>
                  <a:pt x="3872" y="710"/>
                </a:lnTo>
                <a:lnTo>
                  <a:pt x="3871" y="710"/>
                </a:lnTo>
                <a:lnTo>
                  <a:pt x="3871" y="709"/>
                </a:lnTo>
                <a:lnTo>
                  <a:pt x="3870" y="709"/>
                </a:lnTo>
                <a:lnTo>
                  <a:pt x="3870" y="708"/>
                </a:lnTo>
                <a:lnTo>
                  <a:pt x="3871" y="708"/>
                </a:lnTo>
                <a:lnTo>
                  <a:pt x="3870" y="708"/>
                </a:lnTo>
                <a:lnTo>
                  <a:pt x="3870" y="707"/>
                </a:lnTo>
                <a:lnTo>
                  <a:pt x="3871" y="707"/>
                </a:lnTo>
                <a:lnTo>
                  <a:pt x="3870" y="707"/>
                </a:lnTo>
                <a:lnTo>
                  <a:pt x="3870" y="706"/>
                </a:lnTo>
                <a:lnTo>
                  <a:pt x="3870" y="707"/>
                </a:lnTo>
                <a:lnTo>
                  <a:pt x="3870" y="708"/>
                </a:lnTo>
                <a:lnTo>
                  <a:pt x="3869" y="707"/>
                </a:lnTo>
                <a:lnTo>
                  <a:pt x="3869" y="708"/>
                </a:lnTo>
                <a:lnTo>
                  <a:pt x="3870" y="708"/>
                </a:lnTo>
                <a:lnTo>
                  <a:pt x="3870" y="709"/>
                </a:lnTo>
                <a:lnTo>
                  <a:pt x="3869" y="709"/>
                </a:lnTo>
                <a:lnTo>
                  <a:pt x="3870" y="709"/>
                </a:lnTo>
                <a:lnTo>
                  <a:pt x="3870" y="710"/>
                </a:lnTo>
                <a:lnTo>
                  <a:pt x="3869" y="710"/>
                </a:lnTo>
                <a:lnTo>
                  <a:pt x="3868" y="709"/>
                </a:lnTo>
                <a:lnTo>
                  <a:pt x="3867" y="709"/>
                </a:lnTo>
                <a:lnTo>
                  <a:pt x="3865" y="709"/>
                </a:lnTo>
                <a:lnTo>
                  <a:pt x="3864" y="709"/>
                </a:lnTo>
                <a:lnTo>
                  <a:pt x="3863" y="708"/>
                </a:lnTo>
                <a:lnTo>
                  <a:pt x="3862" y="708"/>
                </a:lnTo>
                <a:lnTo>
                  <a:pt x="3862" y="707"/>
                </a:lnTo>
                <a:lnTo>
                  <a:pt x="3861" y="707"/>
                </a:lnTo>
                <a:lnTo>
                  <a:pt x="3861" y="706"/>
                </a:lnTo>
                <a:lnTo>
                  <a:pt x="3861" y="705"/>
                </a:lnTo>
                <a:lnTo>
                  <a:pt x="3860" y="705"/>
                </a:lnTo>
                <a:lnTo>
                  <a:pt x="3859" y="703"/>
                </a:lnTo>
                <a:lnTo>
                  <a:pt x="3859" y="702"/>
                </a:lnTo>
                <a:lnTo>
                  <a:pt x="3858" y="702"/>
                </a:lnTo>
                <a:lnTo>
                  <a:pt x="3858" y="701"/>
                </a:lnTo>
                <a:lnTo>
                  <a:pt x="3858" y="700"/>
                </a:lnTo>
                <a:lnTo>
                  <a:pt x="3859" y="700"/>
                </a:lnTo>
                <a:lnTo>
                  <a:pt x="3860" y="699"/>
                </a:lnTo>
                <a:lnTo>
                  <a:pt x="3861" y="698"/>
                </a:lnTo>
                <a:lnTo>
                  <a:pt x="3862" y="698"/>
                </a:lnTo>
                <a:lnTo>
                  <a:pt x="3862" y="697"/>
                </a:lnTo>
                <a:lnTo>
                  <a:pt x="3863" y="697"/>
                </a:lnTo>
                <a:lnTo>
                  <a:pt x="3863" y="698"/>
                </a:lnTo>
                <a:lnTo>
                  <a:pt x="3863" y="699"/>
                </a:lnTo>
                <a:lnTo>
                  <a:pt x="3863" y="700"/>
                </a:lnTo>
                <a:lnTo>
                  <a:pt x="3862" y="700"/>
                </a:lnTo>
                <a:lnTo>
                  <a:pt x="3862" y="701"/>
                </a:lnTo>
                <a:lnTo>
                  <a:pt x="3862" y="700"/>
                </a:lnTo>
                <a:lnTo>
                  <a:pt x="3863" y="700"/>
                </a:lnTo>
                <a:lnTo>
                  <a:pt x="3863" y="701"/>
                </a:lnTo>
                <a:lnTo>
                  <a:pt x="3863" y="700"/>
                </a:lnTo>
                <a:lnTo>
                  <a:pt x="3864" y="700"/>
                </a:lnTo>
                <a:lnTo>
                  <a:pt x="3865" y="700"/>
                </a:lnTo>
                <a:lnTo>
                  <a:pt x="3867" y="701"/>
                </a:lnTo>
                <a:lnTo>
                  <a:pt x="3868" y="701"/>
                </a:lnTo>
                <a:lnTo>
                  <a:pt x="3867" y="700"/>
                </a:lnTo>
                <a:lnTo>
                  <a:pt x="3867" y="699"/>
                </a:lnTo>
                <a:lnTo>
                  <a:pt x="3865" y="699"/>
                </a:lnTo>
                <a:lnTo>
                  <a:pt x="3864" y="699"/>
                </a:lnTo>
                <a:lnTo>
                  <a:pt x="3864" y="698"/>
                </a:lnTo>
                <a:lnTo>
                  <a:pt x="3865" y="698"/>
                </a:lnTo>
                <a:lnTo>
                  <a:pt x="3865" y="697"/>
                </a:lnTo>
                <a:lnTo>
                  <a:pt x="3865" y="696"/>
                </a:lnTo>
                <a:lnTo>
                  <a:pt x="3867" y="696"/>
                </a:lnTo>
                <a:lnTo>
                  <a:pt x="3867" y="697"/>
                </a:lnTo>
                <a:lnTo>
                  <a:pt x="3867" y="696"/>
                </a:lnTo>
                <a:lnTo>
                  <a:pt x="3868" y="696"/>
                </a:lnTo>
                <a:lnTo>
                  <a:pt x="3868" y="697"/>
                </a:lnTo>
                <a:lnTo>
                  <a:pt x="3869" y="697"/>
                </a:lnTo>
                <a:lnTo>
                  <a:pt x="3869" y="696"/>
                </a:lnTo>
                <a:lnTo>
                  <a:pt x="3868" y="696"/>
                </a:lnTo>
                <a:lnTo>
                  <a:pt x="3867" y="696"/>
                </a:lnTo>
                <a:lnTo>
                  <a:pt x="3867" y="694"/>
                </a:lnTo>
                <a:lnTo>
                  <a:pt x="3868" y="693"/>
                </a:lnTo>
                <a:lnTo>
                  <a:pt x="3869" y="693"/>
                </a:lnTo>
                <a:lnTo>
                  <a:pt x="3869" y="692"/>
                </a:lnTo>
                <a:lnTo>
                  <a:pt x="3869" y="691"/>
                </a:lnTo>
                <a:lnTo>
                  <a:pt x="3870" y="692"/>
                </a:lnTo>
                <a:lnTo>
                  <a:pt x="3871" y="692"/>
                </a:lnTo>
                <a:lnTo>
                  <a:pt x="3871" y="693"/>
                </a:lnTo>
                <a:lnTo>
                  <a:pt x="3871" y="692"/>
                </a:lnTo>
                <a:lnTo>
                  <a:pt x="3871" y="691"/>
                </a:lnTo>
                <a:lnTo>
                  <a:pt x="3870" y="691"/>
                </a:lnTo>
                <a:lnTo>
                  <a:pt x="3870" y="690"/>
                </a:lnTo>
                <a:lnTo>
                  <a:pt x="3870" y="689"/>
                </a:lnTo>
                <a:lnTo>
                  <a:pt x="3871" y="689"/>
                </a:lnTo>
                <a:lnTo>
                  <a:pt x="3871" y="688"/>
                </a:lnTo>
                <a:lnTo>
                  <a:pt x="3871" y="686"/>
                </a:lnTo>
                <a:lnTo>
                  <a:pt x="3872" y="688"/>
                </a:lnTo>
                <a:lnTo>
                  <a:pt x="3872" y="686"/>
                </a:lnTo>
                <a:lnTo>
                  <a:pt x="3873" y="686"/>
                </a:lnTo>
                <a:lnTo>
                  <a:pt x="3873" y="688"/>
                </a:lnTo>
                <a:lnTo>
                  <a:pt x="3873" y="686"/>
                </a:lnTo>
                <a:lnTo>
                  <a:pt x="3875" y="686"/>
                </a:lnTo>
                <a:lnTo>
                  <a:pt x="3876" y="686"/>
                </a:lnTo>
                <a:lnTo>
                  <a:pt x="3876" y="688"/>
                </a:lnTo>
                <a:lnTo>
                  <a:pt x="3876" y="689"/>
                </a:lnTo>
                <a:lnTo>
                  <a:pt x="3875" y="689"/>
                </a:lnTo>
                <a:lnTo>
                  <a:pt x="3876" y="689"/>
                </a:lnTo>
                <a:lnTo>
                  <a:pt x="3877" y="689"/>
                </a:lnTo>
                <a:lnTo>
                  <a:pt x="3877" y="690"/>
                </a:lnTo>
                <a:lnTo>
                  <a:pt x="3878" y="690"/>
                </a:lnTo>
                <a:lnTo>
                  <a:pt x="3879" y="690"/>
                </a:lnTo>
                <a:lnTo>
                  <a:pt x="3880" y="690"/>
                </a:lnTo>
                <a:lnTo>
                  <a:pt x="3881" y="690"/>
                </a:lnTo>
                <a:lnTo>
                  <a:pt x="3881" y="691"/>
                </a:lnTo>
                <a:lnTo>
                  <a:pt x="3881" y="692"/>
                </a:lnTo>
                <a:lnTo>
                  <a:pt x="3881" y="693"/>
                </a:lnTo>
                <a:lnTo>
                  <a:pt x="3881" y="694"/>
                </a:lnTo>
                <a:lnTo>
                  <a:pt x="3881" y="693"/>
                </a:lnTo>
                <a:lnTo>
                  <a:pt x="3882" y="693"/>
                </a:lnTo>
                <a:lnTo>
                  <a:pt x="3882" y="692"/>
                </a:lnTo>
                <a:lnTo>
                  <a:pt x="3882" y="691"/>
                </a:lnTo>
                <a:lnTo>
                  <a:pt x="3884" y="691"/>
                </a:lnTo>
                <a:lnTo>
                  <a:pt x="3884" y="692"/>
                </a:lnTo>
                <a:lnTo>
                  <a:pt x="3884" y="693"/>
                </a:lnTo>
                <a:lnTo>
                  <a:pt x="3885" y="693"/>
                </a:lnTo>
                <a:lnTo>
                  <a:pt x="3886" y="693"/>
                </a:lnTo>
                <a:lnTo>
                  <a:pt x="3886" y="694"/>
                </a:lnTo>
                <a:lnTo>
                  <a:pt x="3886" y="693"/>
                </a:lnTo>
                <a:lnTo>
                  <a:pt x="3887" y="693"/>
                </a:lnTo>
                <a:lnTo>
                  <a:pt x="3887" y="694"/>
                </a:lnTo>
                <a:lnTo>
                  <a:pt x="3888" y="694"/>
                </a:lnTo>
                <a:lnTo>
                  <a:pt x="3889" y="694"/>
                </a:lnTo>
                <a:lnTo>
                  <a:pt x="3889" y="696"/>
                </a:lnTo>
                <a:lnTo>
                  <a:pt x="3890" y="696"/>
                </a:lnTo>
                <a:lnTo>
                  <a:pt x="3890" y="697"/>
                </a:lnTo>
                <a:lnTo>
                  <a:pt x="3890" y="698"/>
                </a:lnTo>
                <a:lnTo>
                  <a:pt x="3892" y="697"/>
                </a:lnTo>
                <a:lnTo>
                  <a:pt x="3892" y="698"/>
                </a:lnTo>
                <a:lnTo>
                  <a:pt x="3893" y="699"/>
                </a:lnTo>
                <a:lnTo>
                  <a:pt x="3894" y="699"/>
                </a:lnTo>
                <a:lnTo>
                  <a:pt x="3894" y="700"/>
                </a:lnTo>
                <a:lnTo>
                  <a:pt x="3895" y="699"/>
                </a:lnTo>
                <a:lnTo>
                  <a:pt x="3894" y="699"/>
                </a:lnTo>
                <a:lnTo>
                  <a:pt x="3894" y="698"/>
                </a:lnTo>
                <a:lnTo>
                  <a:pt x="3893" y="698"/>
                </a:lnTo>
                <a:lnTo>
                  <a:pt x="3892" y="698"/>
                </a:lnTo>
                <a:lnTo>
                  <a:pt x="3892" y="697"/>
                </a:lnTo>
                <a:lnTo>
                  <a:pt x="3892" y="696"/>
                </a:lnTo>
                <a:lnTo>
                  <a:pt x="3893" y="694"/>
                </a:lnTo>
                <a:lnTo>
                  <a:pt x="3894" y="693"/>
                </a:lnTo>
                <a:lnTo>
                  <a:pt x="3893" y="693"/>
                </a:lnTo>
                <a:lnTo>
                  <a:pt x="3892" y="694"/>
                </a:lnTo>
                <a:lnTo>
                  <a:pt x="3892" y="696"/>
                </a:lnTo>
                <a:lnTo>
                  <a:pt x="3890" y="696"/>
                </a:lnTo>
                <a:lnTo>
                  <a:pt x="3890" y="694"/>
                </a:lnTo>
                <a:lnTo>
                  <a:pt x="3890" y="693"/>
                </a:lnTo>
                <a:lnTo>
                  <a:pt x="3889" y="693"/>
                </a:lnTo>
                <a:lnTo>
                  <a:pt x="3888" y="693"/>
                </a:lnTo>
                <a:lnTo>
                  <a:pt x="3887" y="692"/>
                </a:lnTo>
                <a:lnTo>
                  <a:pt x="3886" y="692"/>
                </a:lnTo>
                <a:lnTo>
                  <a:pt x="3886" y="691"/>
                </a:lnTo>
                <a:lnTo>
                  <a:pt x="3885" y="691"/>
                </a:lnTo>
                <a:lnTo>
                  <a:pt x="3885" y="690"/>
                </a:lnTo>
                <a:lnTo>
                  <a:pt x="3882" y="690"/>
                </a:lnTo>
                <a:lnTo>
                  <a:pt x="3882" y="689"/>
                </a:lnTo>
                <a:lnTo>
                  <a:pt x="3884" y="689"/>
                </a:lnTo>
                <a:lnTo>
                  <a:pt x="3885" y="688"/>
                </a:lnTo>
                <a:lnTo>
                  <a:pt x="3884" y="688"/>
                </a:lnTo>
                <a:lnTo>
                  <a:pt x="3884" y="686"/>
                </a:lnTo>
                <a:lnTo>
                  <a:pt x="3882" y="686"/>
                </a:lnTo>
                <a:lnTo>
                  <a:pt x="3882" y="688"/>
                </a:lnTo>
                <a:lnTo>
                  <a:pt x="3884" y="688"/>
                </a:lnTo>
                <a:lnTo>
                  <a:pt x="3882" y="688"/>
                </a:lnTo>
                <a:lnTo>
                  <a:pt x="3882" y="689"/>
                </a:lnTo>
                <a:lnTo>
                  <a:pt x="3881" y="688"/>
                </a:lnTo>
                <a:lnTo>
                  <a:pt x="3880" y="688"/>
                </a:lnTo>
                <a:lnTo>
                  <a:pt x="3879" y="688"/>
                </a:lnTo>
                <a:lnTo>
                  <a:pt x="3878" y="688"/>
                </a:lnTo>
                <a:lnTo>
                  <a:pt x="3878" y="686"/>
                </a:lnTo>
                <a:lnTo>
                  <a:pt x="3878" y="685"/>
                </a:lnTo>
                <a:lnTo>
                  <a:pt x="3877" y="685"/>
                </a:lnTo>
                <a:lnTo>
                  <a:pt x="3877" y="684"/>
                </a:lnTo>
                <a:lnTo>
                  <a:pt x="3877" y="683"/>
                </a:lnTo>
                <a:lnTo>
                  <a:pt x="3878" y="684"/>
                </a:lnTo>
                <a:lnTo>
                  <a:pt x="3878" y="683"/>
                </a:lnTo>
                <a:lnTo>
                  <a:pt x="3879" y="683"/>
                </a:lnTo>
                <a:lnTo>
                  <a:pt x="3879" y="682"/>
                </a:lnTo>
                <a:lnTo>
                  <a:pt x="3878" y="683"/>
                </a:lnTo>
                <a:lnTo>
                  <a:pt x="3877" y="683"/>
                </a:lnTo>
                <a:lnTo>
                  <a:pt x="3876" y="683"/>
                </a:lnTo>
                <a:lnTo>
                  <a:pt x="3876" y="684"/>
                </a:lnTo>
                <a:lnTo>
                  <a:pt x="3875" y="684"/>
                </a:lnTo>
                <a:lnTo>
                  <a:pt x="3875" y="683"/>
                </a:lnTo>
                <a:lnTo>
                  <a:pt x="3876" y="682"/>
                </a:lnTo>
                <a:lnTo>
                  <a:pt x="3876" y="681"/>
                </a:lnTo>
                <a:lnTo>
                  <a:pt x="3876" y="682"/>
                </a:lnTo>
                <a:lnTo>
                  <a:pt x="3875" y="682"/>
                </a:lnTo>
                <a:lnTo>
                  <a:pt x="3875" y="681"/>
                </a:lnTo>
                <a:lnTo>
                  <a:pt x="3875" y="680"/>
                </a:lnTo>
                <a:lnTo>
                  <a:pt x="3876" y="680"/>
                </a:lnTo>
                <a:lnTo>
                  <a:pt x="3875" y="680"/>
                </a:lnTo>
                <a:lnTo>
                  <a:pt x="3873" y="680"/>
                </a:lnTo>
                <a:lnTo>
                  <a:pt x="3873" y="681"/>
                </a:lnTo>
                <a:lnTo>
                  <a:pt x="3873" y="680"/>
                </a:lnTo>
                <a:lnTo>
                  <a:pt x="3872" y="680"/>
                </a:lnTo>
                <a:lnTo>
                  <a:pt x="3872" y="679"/>
                </a:lnTo>
                <a:lnTo>
                  <a:pt x="3873" y="679"/>
                </a:lnTo>
                <a:lnTo>
                  <a:pt x="3872" y="679"/>
                </a:lnTo>
                <a:lnTo>
                  <a:pt x="3871" y="679"/>
                </a:lnTo>
                <a:lnTo>
                  <a:pt x="3871" y="677"/>
                </a:lnTo>
                <a:lnTo>
                  <a:pt x="3871" y="676"/>
                </a:lnTo>
                <a:lnTo>
                  <a:pt x="3871" y="677"/>
                </a:lnTo>
                <a:lnTo>
                  <a:pt x="3871" y="679"/>
                </a:lnTo>
                <a:lnTo>
                  <a:pt x="3870" y="679"/>
                </a:lnTo>
                <a:lnTo>
                  <a:pt x="3871" y="679"/>
                </a:lnTo>
                <a:lnTo>
                  <a:pt x="3872" y="680"/>
                </a:lnTo>
                <a:lnTo>
                  <a:pt x="3872" y="681"/>
                </a:lnTo>
                <a:lnTo>
                  <a:pt x="3873" y="681"/>
                </a:lnTo>
                <a:lnTo>
                  <a:pt x="3873" y="682"/>
                </a:lnTo>
                <a:lnTo>
                  <a:pt x="3875" y="682"/>
                </a:lnTo>
                <a:lnTo>
                  <a:pt x="3875" y="683"/>
                </a:lnTo>
                <a:lnTo>
                  <a:pt x="3873" y="684"/>
                </a:lnTo>
                <a:lnTo>
                  <a:pt x="3872" y="684"/>
                </a:lnTo>
                <a:lnTo>
                  <a:pt x="3871" y="684"/>
                </a:lnTo>
                <a:lnTo>
                  <a:pt x="3870" y="684"/>
                </a:lnTo>
                <a:lnTo>
                  <a:pt x="3870" y="683"/>
                </a:lnTo>
                <a:lnTo>
                  <a:pt x="3869" y="683"/>
                </a:lnTo>
                <a:lnTo>
                  <a:pt x="3869" y="682"/>
                </a:lnTo>
                <a:lnTo>
                  <a:pt x="3869" y="681"/>
                </a:lnTo>
                <a:lnTo>
                  <a:pt x="3868" y="681"/>
                </a:lnTo>
                <a:lnTo>
                  <a:pt x="3867" y="681"/>
                </a:lnTo>
                <a:lnTo>
                  <a:pt x="3868" y="682"/>
                </a:lnTo>
                <a:lnTo>
                  <a:pt x="3868" y="683"/>
                </a:lnTo>
                <a:lnTo>
                  <a:pt x="3869" y="683"/>
                </a:lnTo>
                <a:lnTo>
                  <a:pt x="3869" y="684"/>
                </a:lnTo>
                <a:lnTo>
                  <a:pt x="3869" y="685"/>
                </a:lnTo>
                <a:lnTo>
                  <a:pt x="3869" y="686"/>
                </a:lnTo>
                <a:lnTo>
                  <a:pt x="3869" y="688"/>
                </a:lnTo>
                <a:lnTo>
                  <a:pt x="3868" y="689"/>
                </a:lnTo>
                <a:lnTo>
                  <a:pt x="3868" y="688"/>
                </a:lnTo>
                <a:lnTo>
                  <a:pt x="3868" y="686"/>
                </a:lnTo>
                <a:lnTo>
                  <a:pt x="3867" y="686"/>
                </a:lnTo>
                <a:lnTo>
                  <a:pt x="3867" y="688"/>
                </a:lnTo>
                <a:lnTo>
                  <a:pt x="3865" y="688"/>
                </a:lnTo>
                <a:lnTo>
                  <a:pt x="3867" y="688"/>
                </a:lnTo>
                <a:lnTo>
                  <a:pt x="3867" y="689"/>
                </a:lnTo>
                <a:lnTo>
                  <a:pt x="3868" y="689"/>
                </a:lnTo>
                <a:lnTo>
                  <a:pt x="3868" y="690"/>
                </a:lnTo>
                <a:lnTo>
                  <a:pt x="3867" y="690"/>
                </a:lnTo>
                <a:lnTo>
                  <a:pt x="3865" y="690"/>
                </a:lnTo>
                <a:lnTo>
                  <a:pt x="3867" y="690"/>
                </a:lnTo>
                <a:lnTo>
                  <a:pt x="3867" y="691"/>
                </a:lnTo>
                <a:lnTo>
                  <a:pt x="3865" y="692"/>
                </a:lnTo>
                <a:lnTo>
                  <a:pt x="3864" y="692"/>
                </a:lnTo>
                <a:lnTo>
                  <a:pt x="3863" y="692"/>
                </a:lnTo>
                <a:lnTo>
                  <a:pt x="3862" y="692"/>
                </a:lnTo>
                <a:lnTo>
                  <a:pt x="3862" y="691"/>
                </a:lnTo>
                <a:lnTo>
                  <a:pt x="3861" y="690"/>
                </a:lnTo>
                <a:lnTo>
                  <a:pt x="3861" y="689"/>
                </a:lnTo>
                <a:lnTo>
                  <a:pt x="3860" y="688"/>
                </a:lnTo>
                <a:lnTo>
                  <a:pt x="3860" y="686"/>
                </a:lnTo>
                <a:lnTo>
                  <a:pt x="3859" y="686"/>
                </a:lnTo>
                <a:lnTo>
                  <a:pt x="3859" y="685"/>
                </a:lnTo>
                <a:lnTo>
                  <a:pt x="3859" y="684"/>
                </a:lnTo>
                <a:lnTo>
                  <a:pt x="3859" y="683"/>
                </a:lnTo>
                <a:lnTo>
                  <a:pt x="3859" y="682"/>
                </a:lnTo>
                <a:lnTo>
                  <a:pt x="3859" y="681"/>
                </a:lnTo>
                <a:lnTo>
                  <a:pt x="3859" y="680"/>
                </a:lnTo>
                <a:lnTo>
                  <a:pt x="3859" y="679"/>
                </a:lnTo>
                <a:lnTo>
                  <a:pt x="3859" y="677"/>
                </a:lnTo>
                <a:lnTo>
                  <a:pt x="3859" y="676"/>
                </a:lnTo>
                <a:lnTo>
                  <a:pt x="3859" y="675"/>
                </a:lnTo>
                <a:lnTo>
                  <a:pt x="3858" y="675"/>
                </a:lnTo>
                <a:lnTo>
                  <a:pt x="3858" y="674"/>
                </a:lnTo>
                <a:lnTo>
                  <a:pt x="3856" y="673"/>
                </a:lnTo>
                <a:lnTo>
                  <a:pt x="3855" y="673"/>
                </a:lnTo>
                <a:lnTo>
                  <a:pt x="3854" y="672"/>
                </a:lnTo>
                <a:lnTo>
                  <a:pt x="3853" y="672"/>
                </a:lnTo>
                <a:lnTo>
                  <a:pt x="3852" y="671"/>
                </a:lnTo>
                <a:lnTo>
                  <a:pt x="3851" y="671"/>
                </a:lnTo>
                <a:lnTo>
                  <a:pt x="3850" y="671"/>
                </a:lnTo>
                <a:lnTo>
                  <a:pt x="3850" y="669"/>
                </a:lnTo>
                <a:lnTo>
                  <a:pt x="3851" y="671"/>
                </a:lnTo>
                <a:lnTo>
                  <a:pt x="3851" y="669"/>
                </a:lnTo>
                <a:lnTo>
                  <a:pt x="3852" y="669"/>
                </a:lnTo>
                <a:lnTo>
                  <a:pt x="3853" y="669"/>
                </a:lnTo>
                <a:lnTo>
                  <a:pt x="3853" y="671"/>
                </a:lnTo>
                <a:lnTo>
                  <a:pt x="3854" y="671"/>
                </a:lnTo>
                <a:lnTo>
                  <a:pt x="3855" y="671"/>
                </a:lnTo>
                <a:lnTo>
                  <a:pt x="3856" y="671"/>
                </a:lnTo>
                <a:lnTo>
                  <a:pt x="3858" y="671"/>
                </a:lnTo>
                <a:lnTo>
                  <a:pt x="3856" y="671"/>
                </a:lnTo>
                <a:lnTo>
                  <a:pt x="3855" y="671"/>
                </a:lnTo>
                <a:lnTo>
                  <a:pt x="3854" y="671"/>
                </a:lnTo>
                <a:lnTo>
                  <a:pt x="3854" y="669"/>
                </a:lnTo>
                <a:lnTo>
                  <a:pt x="3853" y="669"/>
                </a:lnTo>
                <a:lnTo>
                  <a:pt x="3853" y="668"/>
                </a:lnTo>
                <a:lnTo>
                  <a:pt x="3852" y="668"/>
                </a:lnTo>
                <a:lnTo>
                  <a:pt x="3851" y="668"/>
                </a:lnTo>
                <a:lnTo>
                  <a:pt x="3850" y="668"/>
                </a:lnTo>
                <a:lnTo>
                  <a:pt x="3850" y="669"/>
                </a:lnTo>
                <a:lnTo>
                  <a:pt x="3850" y="668"/>
                </a:lnTo>
                <a:lnTo>
                  <a:pt x="3848" y="668"/>
                </a:lnTo>
                <a:lnTo>
                  <a:pt x="3847" y="668"/>
                </a:lnTo>
                <a:lnTo>
                  <a:pt x="3847" y="667"/>
                </a:lnTo>
                <a:lnTo>
                  <a:pt x="3846" y="666"/>
                </a:lnTo>
                <a:lnTo>
                  <a:pt x="3846" y="665"/>
                </a:lnTo>
                <a:lnTo>
                  <a:pt x="3847" y="665"/>
                </a:lnTo>
                <a:lnTo>
                  <a:pt x="3848" y="665"/>
                </a:lnTo>
                <a:lnTo>
                  <a:pt x="3850" y="665"/>
                </a:lnTo>
                <a:lnTo>
                  <a:pt x="3850" y="666"/>
                </a:lnTo>
                <a:lnTo>
                  <a:pt x="3851" y="666"/>
                </a:lnTo>
                <a:lnTo>
                  <a:pt x="3851" y="665"/>
                </a:lnTo>
                <a:lnTo>
                  <a:pt x="3852" y="665"/>
                </a:lnTo>
                <a:lnTo>
                  <a:pt x="3853" y="665"/>
                </a:lnTo>
                <a:lnTo>
                  <a:pt x="3854" y="665"/>
                </a:lnTo>
                <a:lnTo>
                  <a:pt x="3855" y="665"/>
                </a:lnTo>
                <a:lnTo>
                  <a:pt x="3856" y="665"/>
                </a:lnTo>
                <a:lnTo>
                  <a:pt x="3858" y="665"/>
                </a:lnTo>
                <a:lnTo>
                  <a:pt x="3858" y="664"/>
                </a:lnTo>
                <a:lnTo>
                  <a:pt x="3859" y="665"/>
                </a:lnTo>
                <a:lnTo>
                  <a:pt x="3860" y="665"/>
                </a:lnTo>
                <a:lnTo>
                  <a:pt x="3861" y="666"/>
                </a:lnTo>
                <a:lnTo>
                  <a:pt x="3862" y="666"/>
                </a:lnTo>
                <a:lnTo>
                  <a:pt x="3863" y="666"/>
                </a:lnTo>
                <a:lnTo>
                  <a:pt x="3864" y="666"/>
                </a:lnTo>
                <a:lnTo>
                  <a:pt x="3865" y="666"/>
                </a:lnTo>
                <a:lnTo>
                  <a:pt x="3867" y="666"/>
                </a:lnTo>
                <a:lnTo>
                  <a:pt x="3868" y="666"/>
                </a:lnTo>
                <a:lnTo>
                  <a:pt x="3868" y="665"/>
                </a:lnTo>
                <a:lnTo>
                  <a:pt x="3869" y="665"/>
                </a:lnTo>
                <a:lnTo>
                  <a:pt x="3870" y="665"/>
                </a:lnTo>
                <a:lnTo>
                  <a:pt x="3871" y="665"/>
                </a:lnTo>
                <a:lnTo>
                  <a:pt x="3872" y="665"/>
                </a:lnTo>
                <a:lnTo>
                  <a:pt x="3873" y="665"/>
                </a:lnTo>
                <a:lnTo>
                  <a:pt x="3875" y="666"/>
                </a:lnTo>
                <a:lnTo>
                  <a:pt x="3876" y="665"/>
                </a:lnTo>
                <a:lnTo>
                  <a:pt x="3877" y="666"/>
                </a:lnTo>
                <a:lnTo>
                  <a:pt x="3877" y="665"/>
                </a:lnTo>
                <a:lnTo>
                  <a:pt x="3877" y="666"/>
                </a:lnTo>
                <a:lnTo>
                  <a:pt x="3878" y="666"/>
                </a:lnTo>
                <a:lnTo>
                  <a:pt x="3879" y="666"/>
                </a:lnTo>
                <a:lnTo>
                  <a:pt x="3879" y="667"/>
                </a:lnTo>
                <a:lnTo>
                  <a:pt x="3880" y="667"/>
                </a:lnTo>
                <a:lnTo>
                  <a:pt x="3881" y="667"/>
                </a:lnTo>
                <a:lnTo>
                  <a:pt x="3881" y="668"/>
                </a:lnTo>
                <a:lnTo>
                  <a:pt x="3882" y="668"/>
                </a:lnTo>
                <a:lnTo>
                  <a:pt x="3884" y="668"/>
                </a:lnTo>
                <a:lnTo>
                  <a:pt x="3885" y="668"/>
                </a:lnTo>
                <a:lnTo>
                  <a:pt x="3886" y="669"/>
                </a:lnTo>
                <a:lnTo>
                  <a:pt x="3886" y="668"/>
                </a:lnTo>
                <a:lnTo>
                  <a:pt x="3887" y="668"/>
                </a:lnTo>
                <a:lnTo>
                  <a:pt x="3888" y="668"/>
                </a:lnTo>
                <a:lnTo>
                  <a:pt x="3889" y="669"/>
                </a:lnTo>
                <a:lnTo>
                  <a:pt x="3890" y="668"/>
                </a:lnTo>
                <a:lnTo>
                  <a:pt x="3892" y="668"/>
                </a:lnTo>
                <a:lnTo>
                  <a:pt x="3892" y="667"/>
                </a:lnTo>
                <a:lnTo>
                  <a:pt x="3892" y="668"/>
                </a:lnTo>
                <a:lnTo>
                  <a:pt x="3893" y="668"/>
                </a:lnTo>
                <a:lnTo>
                  <a:pt x="3892" y="668"/>
                </a:lnTo>
                <a:lnTo>
                  <a:pt x="3893" y="669"/>
                </a:lnTo>
                <a:lnTo>
                  <a:pt x="3893" y="671"/>
                </a:lnTo>
                <a:lnTo>
                  <a:pt x="3894" y="672"/>
                </a:lnTo>
                <a:lnTo>
                  <a:pt x="3894" y="673"/>
                </a:lnTo>
                <a:lnTo>
                  <a:pt x="3894" y="674"/>
                </a:lnTo>
                <a:lnTo>
                  <a:pt x="3894" y="675"/>
                </a:lnTo>
                <a:lnTo>
                  <a:pt x="3894" y="676"/>
                </a:lnTo>
                <a:lnTo>
                  <a:pt x="3895" y="676"/>
                </a:lnTo>
                <a:lnTo>
                  <a:pt x="3895" y="677"/>
                </a:lnTo>
                <a:lnTo>
                  <a:pt x="3894" y="677"/>
                </a:lnTo>
                <a:lnTo>
                  <a:pt x="3894" y="679"/>
                </a:lnTo>
                <a:lnTo>
                  <a:pt x="3895" y="679"/>
                </a:lnTo>
                <a:lnTo>
                  <a:pt x="3895" y="677"/>
                </a:lnTo>
                <a:lnTo>
                  <a:pt x="3896" y="677"/>
                </a:lnTo>
                <a:lnTo>
                  <a:pt x="3897" y="679"/>
                </a:lnTo>
                <a:lnTo>
                  <a:pt x="3897" y="677"/>
                </a:lnTo>
                <a:lnTo>
                  <a:pt x="3896" y="677"/>
                </a:lnTo>
                <a:lnTo>
                  <a:pt x="3896" y="676"/>
                </a:lnTo>
                <a:lnTo>
                  <a:pt x="3895" y="676"/>
                </a:lnTo>
                <a:lnTo>
                  <a:pt x="3895" y="675"/>
                </a:lnTo>
                <a:lnTo>
                  <a:pt x="3895" y="674"/>
                </a:lnTo>
                <a:lnTo>
                  <a:pt x="3895" y="673"/>
                </a:lnTo>
                <a:lnTo>
                  <a:pt x="3895" y="672"/>
                </a:lnTo>
                <a:lnTo>
                  <a:pt x="3895" y="671"/>
                </a:lnTo>
                <a:lnTo>
                  <a:pt x="3895" y="669"/>
                </a:lnTo>
                <a:lnTo>
                  <a:pt x="3894" y="669"/>
                </a:lnTo>
                <a:lnTo>
                  <a:pt x="3894" y="668"/>
                </a:lnTo>
                <a:lnTo>
                  <a:pt x="3895" y="668"/>
                </a:lnTo>
                <a:lnTo>
                  <a:pt x="3895" y="667"/>
                </a:lnTo>
                <a:lnTo>
                  <a:pt x="3895" y="668"/>
                </a:lnTo>
                <a:lnTo>
                  <a:pt x="3896" y="668"/>
                </a:lnTo>
                <a:lnTo>
                  <a:pt x="3896" y="667"/>
                </a:lnTo>
                <a:lnTo>
                  <a:pt x="3897" y="666"/>
                </a:lnTo>
                <a:lnTo>
                  <a:pt x="3898" y="665"/>
                </a:lnTo>
                <a:lnTo>
                  <a:pt x="3900" y="665"/>
                </a:lnTo>
                <a:lnTo>
                  <a:pt x="3901" y="664"/>
                </a:lnTo>
                <a:lnTo>
                  <a:pt x="3902" y="664"/>
                </a:lnTo>
                <a:lnTo>
                  <a:pt x="3902" y="665"/>
                </a:lnTo>
                <a:lnTo>
                  <a:pt x="3902" y="666"/>
                </a:lnTo>
                <a:lnTo>
                  <a:pt x="3903" y="666"/>
                </a:lnTo>
                <a:lnTo>
                  <a:pt x="3903" y="665"/>
                </a:lnTo>
                <a:lnTo>
                  <a:pt x="3904" y="665"/>
                </a:lnTo>
                <a:lnTo>
                  <a:pt x="3904" y="666"/>
                </a:lnTo>
                <a:lnTo>
                  <a:pt x="3905" y="666"/>
                </a:lnTo>
                <a:lnTo>
                  <a:pt x="3905" y="667"/>
                </a:lnTo>
                <a:lnTo>
                  <a:pt x="3905" y="666"/>
                </a:lnTo>
                <a:lnTo>
                  <a:pt x="3906" y="666"/>
                </a:lnTo>
                <a:lnTo>
                  <a:pt x="3907" y="666"/>
                </a:lnTo>
                <a:lnTo>
                  <a:pt x="3909" y="666"/>
                </a:lnTo>
                <a:lnTo>
                  <a:pt x="3909" y="667"/>
                </a:lnTo>
                <a:lnTo>
                  <a:pt x="3909" y="666"/>
                </a:lnTo>
                <a:lnTo>
                  <a:pt x="3910" y="666"/>
                </a:lnTo>
                <a:lnTo>
                  <a:pt x="3910" y="667"/>
                </a:lnTo>
                <a:lnTo>
                  <a:pt x="3911" y="667"/>
                </a:lnTo>
                <a:lnTo>
                  <a:pt x="3912" y="668"/>
                </a:lnTo>
                <a:lnTo>
                  <a:pt x="3913" y="668"/>
                </a:lnTo>
                <a:lnTo>
                  <a:pt x="3913" y="669"/>
                </a:lnTo>
                <a:lnTo>
                  <a:pt x="3914" y="669"/>
                </a:lnTo>
                <a:lnTo>
                  <a:pt x="3915" y="671"/>
                </a:lnTo>
                <a:lnTo>
                  <a:pt x="3917" y="671"/>
                </a:lnTo>
                <a:lnTo>
                  <a:pt x="3918" y="671"/>
                </a:lnTo>
                <a:lnTo>
                  <a:pt x="3919" y="671"/>
                </a:lnTo>
                <a:lnTo>
                  <a:pt x="3922" y="671"/>
                </a:lnTo>
                <a:lnTo>
                  <a:pt x="3922" y="669"/>
                </a:lnTo>
                <a:lnTo>
                  <a:pt x="3923" y="669"/>
                </a:lnTo>
                <a:lnTo>
                  <a:pt x="3923" y="668"/>
                </a:lnTo>
                <a:lnTo>
                  <a:pt x="3924" y="668"/>
                </a:lnTo>
                <a:lnTo>
                  <a:pt x="3923" y="668"/>
                </a:lnTo>
                <a:lnTo>
                  <a:pt x="3922" y="669"/>
                </a:lnTo>
                <a:lnTo>
                  <a:pt x="3921" y="671"/>
                </a:lnTo>
                <a:lnTo>
                  <a:pt x="3920" y="671"/>
                </a:lnTo>
                <a:lnTo>
                  <a:pt x="3919" y="669"/>
                </a:lnTo>
                <a:lnTo>
                  <a:pt x="3918" y="671"/>
                </a:lnTo>
                <a:lnTo>
                  <a:pt x="3917" y="671"/>
                </a:lnTo>
                <a:lnTo>
                  <a:pt x="3917" y="669"/>
                </a:lnTo>
                <a:lnTo>
                  <a:pt x="3915" y="669"/>
                </a:lnTo>
                <a:lnTo>
                  <a:pt x="3914" y="668"/>
                </a:lnTo>
                <a:lnTo>
                  <a:pt x="3914" y="667"/>
                </a:lnTo>
                <a:lnTo>
                  <a:pt x="3913" y="667"/>
                </a:lnTo>
                <a:lnTo>
                  <a:pt x="3912" y="667"/>
                </a:lnTo>
                <a:lnTo>
                  <a:pt x="3912" y="666"/>
                </a:lnTo>
                <a:lnTo>
                  <a:pt x="3911" y="666"/>
                </a:lnTo>
                <a:lnTo>
                  <a:pt x="3910" y="666"/>
                </a:lnTo>
                <a:lnTo>
                  <a:pt x="3910" y="665"/>
                </a:lnTo>
                <a:lnTo>
                  <a:pt x="3909" y="665"/>
                </a:lnTo>
                <a:lnTo>
                  <a:pt x="3907" y="665"/>
                </a:lnTo>
                <a:lnTo>
                  <a:pt x="3907" y="664"/>
                </a:lnTo>
                <a:lnTo>
                  <a:pt x="3907" y="665"/>
                </a:lnTo>
                <a:lnTo>
                  <a:pt x="3906" y="665"/>
                </a:lnTo>
                <a:lnTo>
                  <a:pt x="3905" y="665"/>
                </a:lnTo>
                <a:lnTo>
                  <a:pt x="3905" y="664"/>
                </a:lnTo>
                <a:lnTo>
                  <a:pt x="3904" y="664"/>
                </a:lnTo>
                <a:lnTo>
                  <a:pt x="3903" y="664"/>
                </a:lnTo>
                <a:lnTo>
                  <a:pt x="3904" y="664"/>
                </a:lnTo>
                <a:lnTo>
                  <a:pt x="3904" y="663"/>
                </a:lnTo>
                <a:lnTo>
                  <a:pt x="3903" y="663"/>
                </a:lnTo>
                <a:lnTo>
                  <a:pt x="3903" y="661"/>
                </a:lnTo>
                <a:lnTo>
                  <a:pt x="3904" y="661"/>
                </a:lnTo>
                <a:lnTo>
                  <a:pt x="3904" y="660"/>
                </a:lnTo>
                <a:lnTo>
                  <a:pt x="3905" y="659"/>
                </a:lnTo>
                <a:lnTo>
                  <a:pt x="3906" y="659"/>
                </a:lnTo>
                <a:lnTo>
                  <a:pt x="3907" y="659"/>
                </a:lnTo>
                <a:lnTo>
                  <a:pt x="3909" y="659"/>
                </a:lnTo>
                <a:lnTo>
                  <a:pt x="3910" y="659"/>
                </a:lnTo>
                <a:lnTo>
                  <a:pt x="3910" y="658"/>
                </a:lnTo>
                <a:lnTo>
                  <a:pt x="3909" y="658"/>
                </a:lnTo>
                <a:lnTo>
                  <a:pt x="3909" y="659"/>
                </a:lnTo>
                <a:lnTo>
                  <a:pt x="3907" y="659"/>
                </a:lnTo>
                <a:lnTo>
                  <a:pt x="3907" y="658"/>
                </a:lnTo>
                <a:lnTo>
                  <a:pt x="3906" y="659"/>
                </a:lnTo>
                <a:lnTo>
                  <a:pt x="3905" y="659"/>
                </a:lnTo>
                <a:lnTo>
                  <a:pt x="3905" y="658"/>
                </a:lnTo>
                <a:lnTo>
                  <a:pt x="3906" y="658"/>
                </a:lnTo>
                <a:lnTo>
                  <a:pt x="3905" y="658"/>
                </a:lnTo>
                <a:lnTo>
                  <a:pt x="3905" y="657"/>
                </a:lnTo>
                <a:lnTo>
                  <a:pt x="3905" y="656"/>
                </a:lnTo>
                <a:lnTo>
                  <a:pt x="3904" y="656"/>
                </a:lnTo>
                <a:lnTo>
                  <a:pt x="3904" y="655"/>
                </a:lnTo>
                <a:lnTo>
                  <a:pt x="3905" y="655"/>
                </a:lnTo>
                <a:lnTo>
                  <a:pt x="3905" y="654"/>
                </a:lnTo>
                <a:lnTo>
                  <a:pt x="3905" y="652"/>
                </a:lnTo>
                <a:lnTo>
                  <a:pt x="3906" y="652"/>
                </a:lnTo>
                <a:lnTo>
                  <a:pt x="3906" y="651"/>
                </a:lnTo>
                <a:lnTo>
                  <a:pt x="3906" y="650"/>
                </a:lnTo>
                <a:lnTo>
                  <a:pt x="3905" y="650"/>
                </a:lnTo>
                <a:lnTo>
                  <a:pt x="3905" y="649"/>
                </a:lnTo>
                <a:lnTo>
                  <a:pt x="3906" y="649"/>
                </a:lnTo>
                <a:lnTo>
                  <a:pt x="3906" y="648"/>
                </a:lnTo>
                <a:lnTo>
                  <a:pt x="3905" y="648"/>
                </a:lnTo>
                <a:lnTo>
                  <a:pt x="3906" y="647"/>
                </a:lnTo>
                <a:lnTo>
                  <a:pt x="3906" y="648"/>
                </a:lnTo>
                <a:lnTo>
                  <a:pt x="3907" y="648"/>
                </a:lnTo>
                <a:lnTo>
                  <a:pt x="3909" y="648"/>
                </a:lnTo>
                <a:lnTo>
                  <a:pt x="3909" y="647"/>
                </a:lnTo>
                <a:lnTo>
                  <a:pt x="3907" y="647"/>
                </a:lnTo>
                <a:lnTo>
                  <a:pt x="3907" y="646"/>
                </a:lnTo>
                <a:lnTo>
                  <a:pt x="3907" y="644"/>
                </a:lnTo>
                <a:lnTo>
                  <a:pt x="3909" y="643"/>
                </a:lnTo>
                <a:lnTo>
                  <a:pt x="3909" y="642"/>
                </a:lnTo>
                <a:lnTo>
                  <a:pt x="3910" y="642"/>
                </a:lnTo>
                <a:lnTo>
                  <a:pt x="3910" y="643"/>
                </a:lnTo>
                <a:lnTo>
                  <a:pt x="3910" y="644"/>
                </a:lnTo>
                <a:lnTo>
                  <a:pt x="3911" y="644"/>
                </a:lnTo>
                <a:lnTo>
                  <a:pt x="3911" y="643"/>
                </a:lnTo>
                <a:lnTo>
                  <a:pt x="3911" y="642"/>
                </a:lnTo>
                <a:lnTo>
                  <a:pt x="3911" y="641"/>
                </a:lnTo>
                <a:lnTo>
                  <a:pt x="3912" y="640"/>
                </a:lnTo>
                <a:lnTo>
                  <a:pt x="3912" y="639"/>
                </a:lnTo>
                <a:lnTo>
                  <a:pt x="3913" y="639"/>
                </a:lnTo>
                <a:lnTo>
                  <a:pt x="3914" y="639"/>
                </a:lnTo>
                <a:lnTo>
                  <a:pt x="3914" y="638"/>
                </a:lnTo>
                <a:lnTo>
                  <a:pt x="3914" y="636"/>
                </a:lnTo>
                <a:lnTo>
                  <a:pt x="3913" y="636"/>
                </a:lnTo>
                <a:lnTo>
                  <a:pt x="3913" y="638"/>
                </a:lnTo>
                <a:lnTo>
                  <a:pt x="3913" y="636"/>
                </a:lnTo>
                <a:lnTo>
                  <a:pt x="3912" y="636"/>
                </a:lnTo>
                <a:lnTo>
                  <a:pt x="3912" y="635"/>
                </a:lnTo>
                <a:lnTo>
                  <a:pt x="3913" y="635"/>
                </a:lnTo>
                <a:lnTo>
                  <a:pt x="3912" y="635"/>
                </a:lnTo>
                <a:lnTo>
                  <a:pt x="3913" y="634"/>
                </a:lnTo>
                <a:lnTo>
                  <a:pt x="3913" y="633"/>
                </a:lnTo>
                <a:lnTo>
                  <a:pt x="3913" y="632"/>
                </a:lnTo>
                <a:lnTo>
                  <a:pt x="3914" y="631"/>
                </a:lnTo>
                <a:lnTo>
                  <a:pt x="3914" y="630"/>
                </a:lnTo>
                <a:lnTo>
                  <a:pt x="3914" y="631"/>
                </a:lnTo>
                <a:lnTo>
                  <a:pt x="3913" y="631"/>
                </a:lnTo>
                <a:lnTo>
                  <a:pt x="3913" y="632"/>
                </a:lnTo>
                <a:lnTo>
                  <a:pt x="3913" y="633"/>
                </a:lnTo>
                <a:lnTo>
                  <a:pt x="3913" y="634"/>
                </a:lnTo>
                <a:lnTo>
                  <a:pt x="3912" y="634"/>
                </a:lnTo>
                <a:lnTo>
                  <a:pt x="3912" y="635"/>
                </a:lnTo>
                <a:lnTo>
                  <a:pt x="3912" y="636"/>
                </a:lnTo>
                <a:lnTo>
                  <a:pt x="3911" y="638"/>
                </a:lnTo>
                <a:lnTo>
                  <a:pt x="3911" y="639"/>
                </a:lnTo>
                <a:lnTo>
                  <a:pt x="3910" y="638"/>
                </a:lnTo>
                <a:lnTo>
                  <a:pt x="3909" y="636"/>
                </a:lnTo>
                <a:lnTo>
                  <a:pt x="3907" y="636"/>
                </a:lnTo>
                <a:lnTo>
                  <a:pt x="3906" y="636"/>
                </a:lnTo>
                <a:lnTo>
                  <a:pt x="3907" y="636"/>
                </a:lnTo>
                <a:lnTo>
                  <a:pt x="3907" y="635"/>
                </a:lnTo>
                <a:lnTo>
                  <a:pt x="3906" y="635"/>
                </a:lnTo>
                <a:lnTo>
                  <a:pt x="3907" y="635"/>
                </a:lnTo>
                <a:lnTo>
                  <a:pt x="3907" y="634"/>
                </a:lnTo>
                <a:lnTo>
                  <a:pt x="3907" y="633"/>
                </a:lnTo>
                <a:lnTo>
                  <a:pt x="3906" y="633"/>
                </a:lnTo>
                <a:lnTo>
                  <a:pt x="3905" y="633"/>
                </a:lnTo>
                <a:lnTo>
                  <a:pt x="3904" y="633"/>
                </a:lnTo>
                <a:lnTo>
                  <a:pt x="3903" y="633"/>
                </a:lnTo>
                <a:lnTo>
                  <a:pt x="3904" y="633"/>
                </a:lnTo>
                <a:lnTo>
                  <a:pt x="3904" y="632"/>
                </a:lnTo>
                <a:lnTo>
                  <a:pt x="3905" y="632"/>
                </a:lnTo>
                <a:lnTo>
                  <a:pt x="3904" y="632"/>
                </a:lnTo>
                <a:lnTo>
                  <a:pt x="3904" y="631"/>
                </a:lnTo>
                <a:lnTo>
                  <a:pt x="3904" y="630"/>
                </a:lnTo>
                <a:lnTo>
                  <a:pt x="3905" y="630"/>
                </a:lnTo>
                <a:lnTo>
                  <a:pt x="3904" y="630"/>
                </a:lnTo>
                <a:lnTo>
                  <a:pt x="3903" y="630"/>
                </a:lnTo>
                <a:lnTo>
                  <a:pt x="3903" y="631"/>
                </a:lnTo>
                <a:lnTo>
                  <a:pt x="3903" y="630"/>
                </a:lnTo>
                <a:lnTo>
                  <a:pt x="3903" y="631"/>
                </a:lnTo>
                <a:lnTo>
                  <a:pt x="3902" y="631"/>
                </a:lnTo>
                <a:lnTo>
                  <a:pt x="3902" y="632"/>
                </a:lnTo>
                <a:lnTo>
                  <a:pt x="3901" y="632"/>
                </a:lnTo>
                <a:lnTo>
                  <a:pt x="3901" y="631"/>
                </a:lnTo>
                <a:lnTo>
                  <a:pt x="3900" y="631"/>
                </a:lnTo>
                <a:lnTo>
                  <a:pt x="3901" y="631"/>
                </a:lnTo>
                <a:lnTo>
                  <a:pt x="3901" y="630"/>
                </a:lnTo>
                <a:lnTo>
                  <a:pt x="3901" y="629"/>
                </a:lnTo>
                <a:lnTo>
                  <a:pt x="3901" y="627"/>
                </a:lnTo>
                <a:lnTo>
                  <a:pt x="3901" y="626"/>
                </a:lnTo>
                <a:lnTo>
                  <a:pt x="3901" y="625"/>
                </a:lnTo>
                <a:lnTo>
                  <a:pt x="3901" y="626"/>
                </a:lnTo>
                <a:lnTo>
                  <a:pt x="3900" y="626"/>
                </a:lnTo>
                <a:lnTo>
                  <a:pt x="3898" y="626"/>
                </a:lnTo>
                <a:lnTo>
                  <a:pt x="3898" y="625"/>
                </a:lnTo>
                <a:lnTo>
                  <a:pt x="3898" y="624"/>
                </a:lnTo>
                <a:lnTo>
                  <a:pt x="3898" y="625"/>
                </a:lnTo>
                <a:lnTo>
                  <a:pt x="3897" y="625"/>
                </a:lnTo>
                <a:lnTo>
                  <a:pt x="3897" y="624"/>
                </a:lnTo>
                <a:lnTo>
                  <a:pt x="3896" y="624"/>
                </a:lnTo>
                <a:lnTo>
                  <a:pt x="3897" y="625"/>
                </a:lnTo>
                <a:lnTo>
                  <a:pt x="3898" y="625"/>
                </a:lnTo>
                <a:lnTo>
                  <a:pt x="3897" y="625"/>
                </a:lnTo>
                <a:lnTo>
                  <a:pt x="3897" y="626"/>
                </a:lnTo>
                <a:lnTo>
                  <a:pt x="3897" y="625"/>
                </a:lnTo>
                <a:lnTo>
                  <a:pt x="3897" y="626"/>
                </a:lnTo>
                <a:lnTo>
                  <a:pt x="3896" y="626"/>
                </a:lnTo>
                <a:lnTo>
                  <a:pt x="3896" y="627"/>
                </a:lnTo>
                <a:lnTo>
                  <a:pt x="3896" y="629"/>
                </a:lnTo>
                <a:lnTo>
                  <a:pt x="3896" y="627"/>
                </a:lnTo>
                <a:lnTo>
                  <a:pt x="3896" y="626"/>
                </a:lnTo>
                <a:lnTo>
                  <a:pt x="3895" y="626"/>
                </a:lnTo>
                <a:lnTo>
                  <a:pt x="3895" y="625"/>
                </a:lnTo>
                <a:lnTo>
                  <a:pt x="3895" y="626"/>
                </a:lnTo>
                <a:lnTo>
                  <a:pt x="3894" y="625"/>
                </a:lnTo>
                <a:lnTo>
                  <a:pt x="3895" y="625"/>
                </a:lnTo>
                <a:lnTo>
                  <a:pt x="3894" y="625"/>
                </a:lnTo>
                <a:lnTo>
                  <a:pt x="3893" y="625"/>
                </a:lnTo>
                <a:lnTo>
                  <a:pt x="3893" y="626"/>
                </a:lnTo>
                <a:lnTo>
                  <a:pt x="3892" y="626"/>
                </a:lnTo>
                <a:lnTo>
                  <a:pt x="3890" y="627"/>
                </a:lnTo>
                <a:lnTo>
                  <a:pt x="3889" y="627"/>
                </a:lnTo>
                <a:lnTo>
                  <a:pt x="3889" y="626"/>
                </a:lnTo>
                <a:lnTo>
                  <a:pt x="3889" y="625"/>
                </a:lnTo>
                <a:lnTo>
                  <a:pt x="3889" y="624"/>
                </a:lnTo>
                <a:lnTo>
                  <a:pt x="3889" y="625"/>
                </a:lnTo>
                <a:lnTo>
                  <a:pt x="3890" y="625"/>
                </a:lnTo>
                <a:lnTo>
                  <a:pt x="3890" y="624"/>
                </a:lnTo>
                <a:lnTo>
                  <a:pt x="3889" y="624"/>
                </a:lnTo>
                <a:lnTo>
                  <a:pt x="3890" y="624"/>
                </a:lnTo>
                <a:lnTo>
                  <a:pt x="3890" y="623"/>
                </a:lnTo>
                <a:lnTo>
                  <a:pt x="3890" y="622"/>
                </a:lnTo>
                <a:lnTo>
                  <a:pt x="3890" y="623"/>
                </a:lnTo>
                <a:lnTo>
                  <a:pt x="3892" y="623"/>
                </a:lnTo>
                <a:lnTo>
                  <a:pt x="3892" y="622"/>
                </a:lnTo>
                <a:lnTo>
                  <a:pt x="3892" y="623"/>
                </a:lnTo>
                <a:lnTo>
                  <a:pt x="3893" y="623"/>
                </a:lnTo>
                <a:lnTo>
                  <a:pt x="3893" y="622"/>
                </a:lnTo>
                <a:lnTo>
                  <a:pt x="3892" y="622"/>
                </a:lnTo>
                <a:lnTo>
                  <a:pt x="3893" y="621"/>
                </a:lnTo>
                <a:lnTo>
                  <a:pt x="3892" y="622"/>
                </a:lnTo>
                <a:lnTo>
                  <a:pt x="3890" y="622"/>
                </a:lnTo>
                <a:lnTo>
                  <a:pt x="3889" y="622"/>
                </a:lnTo>
                <a:lnTo>
                  <a:pt x="3889" y="621"/>
                </a:lnTo>
                <a:lnTo>
                  <a:pt x="3890" y="621"/>
                </a:lnTo>
                <a:lnTo>
                  <a:pt x="3889" y="621"/>
                </a:lnTo>
                <a:lnTo>
                  <a:pt x="3889" y="622"/>
                </a:lnTo>
                <a:lnTo>
                  <a:pt x="3888" y="621"/>
                </a:lnTo>
                <a:lnTo>
                  <a:pt x="3888" y="622"/>
                </a:lnTo>
                <a:lnTo>
                  <a:pt x="3888" y="621"/>
                </a:lnTo>
                <a:lnTo>
                  <a:pt x="3887" y="621"/>
                </a:lnTo>
                <a:lnTo>
                  <a:pt x="3886" y="621"/>
                </a:lnTo>
                <a:lnTo>
                  <a:pt x="3886" y="622"/>
                </a:lnTo>
                <a:lnTo>
                  <a:pt x="3885" y="622"/>
                </a:lnTo>
                <a:lnTo>
                  <a:pt x="3885" y="621"/>
                </a:lnTo>
                <a:lnTo>
                  <a:pt x="3885" y="622"/>
                </a:lnTo>
                <a:lnTo>
                  <a:pt x="3884" y="623"/>
                </a:lnTo>
                <a:lnTo>
                  <a:pt x="3884" y="624"/>
                </a:lnTo>
                <a:lnTo>
                  <a:pt x="3885" y="624"/>
                </a:lnTo>
                <a:lnTo>
                  <a:pt x="3885" y="623"/>
                </a:lnTo>
                <a:lnTo>
                  <a:pt x="3886" y="623"/>
                </a:lnTo>
                <a:lnTo>
                  <a:pt x="3886" y="622"/>
                </a:lnTo>
                <a:lnTo>
                  <a:pt x="3887" y="622"/>
                </a:lnTo>
                <a:lnTo>
                  <a:pt x="3888" y="622"/>
                </a:lnTo>
                <a:lnTo>
                  <a:pt x="3889" y="622"/>
                </a:lnTo>
                <a:lnTo>
                  <a:pt x="3889" y="623"/>
                </a:lnTo>
                <a:lnTo>
                  <a:pt x="3888" y="623"/>
                </a:lnTo>
                <a:lnTo>
                  <a:pt x="3887" y="623"/>
                </a:lnTo>
                <a:lnTo>
                  <a:pt x="3887" y="624"/>
                </a:lnTo>
                <a:lnTo>
                  <a:pt x="3887" y="625"/>
                </a:lnTo>
                <a:lnTo>
                  <a:pt x="3888" y="625"/>
                </a:lnTo>
                <a:lnTo>
                  <a:pt x="3888" y="626"/>
                </a:lnTo>
                <a:lnTo>
                  <a:pt x="3888" y="627"/>
                </a:lnTo>
                <a:lnTo>
                  <a:pt x="3889" y="627"/>
                </a:lnTo>
                <a:lnTo>
                  <a:pt x="3890" y="627"/>
                </a:lnTo>
                <a:lnTo>
                  <a:pt x="3890" y="629"/>
                </a:lnTo>
                <a:lnTo>
                  <a:pt x="3890" y="627"/>
                </a:lnTo>
                <a:lnTo>
                  <a:pt x="3892" y="627"/>
                </a:lnTo>
                <a:lnTo>
                  <a:pt x="3893" y="627"/>
                </a:lnTo>
                <a:lnTo>
                  <a:pt x="3893" y="626"/>
                </a:lnTo>
                <a:lnTo>
                  <a:pt x="3894" y="626"/>
                </a:lnTo>
                <a:lnTo>
                  <a:pt x="3894" y="627"/>
                </a:lnTo>
                <a:lnTo>
                  <a:pt x="3895" y="627"/>
                </a:lnTo>
                <a:lnTo>
                  <a:pt x="3895" y="629"/>
                </a:lnTo>
                <a:lnTo>
                  <a:pt x="3896" y="630"/>
                </a:lnTo>
                <a:lnTo>
                  <a:pt x="3897" y="630"/>
                </a:lnTo>
                <a:lnTo>
                  <a:pt x="3897" y="631"/>
                </a:lnTo>
                <a:lnTo>
                  <a:pt x="3896" y="631"/>
                </a:lnTo>
                <a:lnTo>
                  <a:pt x="3895" y="631"/>
                </a:lnTo>
                <a:lnTo>
                  <a:pt x="3895" y="632"/>
                </a:lnTo>
                <a:lnTo>
                  <a:pt x="3894" y="632"/>
                </a:lnTo>
                <a:lnTo>
                  <a:pt x="3893" y="632"/>
                </a:lnTo>
                <a:lnTo>
                  <a:pt x="3893" y="633"/>
                </a:lnTo>
                <a:lnTo>
                  <a:pt x="3894" y="632"/>
                </a:lnTo>
                <a:lnTo>
                  <a:pt x="3895" y="632"/>
                </a:lnTo>
                <a:lnTo>
                  <a:pt x="3895" y="631"/>
                </a:lnTo>
                <a:lnTo>
                  <a:pt x="3896" y="631"/>
                </a:lnTo>
                <a:lnTo>
                  <a:pt x="3896" y="632"/>
                </a:lnTo>
                <a:lnTo>
                  <a:pt x="3896" y="633"/>
                </a:lnTo>
                <a:lnTo>
                  <a:pt x="3896" y="634"/>
                </a:lnTo>
                <a:lnTo>
                  <a:pt x="3897" y="634"/>
                </a:lnTo>
                <a:lnTo>
                  <a:pt x="3896" y="634"/>
                </a:lnTo>
                <a:lnTo>
                  <a:pt x="3896" y="633"/>
                </a:lnTo>
                <a:lnTo>
                  <a:pt x="3897" y="633"/>
                </a:lnTo>
                <a:lnTo>
                  <a:pt x="3898" y="633"/>
                </a:lnTo>
                <a:lnTo>
                  <a:pt x="3898" y="632"/>
                </a:lnTo>
                <a:lnTo>
                  <a:pt x="3898" y="633"/>
                </a:lnTo>
                <a:lnTo>
                  <a:pt x="3898" y="634"/>
                </a:lnTo>
                <a:lnTo>
                  <a:pt x="3898" y="633"/>
                </a:lnTo>
                <a:lnTo>
                  <a:pt x="3900" y="633"/>
                </a:lnTo>
                <a:lnTo>
                  <a:pt x="3900" y="634"/>
                </a:lnTo>
                <a:lnTo>
                  <a:pt x="3900" y="635"/>
                </a:lnTo>
                <a:lnTo>
                  <a:pt x="3900" y="634"/>
                </a:lnTo>
                <a:lnTo>
                  <a:pt x="3901" y="634"/>
                </a:lnTo>
                <a:lnTo>
                  <a:pt x="3900" y="634"/>
                </a:lnTo>
                <a:lnTo>
                  <a:pt x="3900" y="633"/>
                </a:lnTo>
                <a:lnTo>
                  <a:pt x="3901" y="633"/>
                </a:lnTo>
                <a:lnTo>
                  <a:pt x="3901" y="634"/>
                </a:lnTo>
                <a:lnTo>
                  <a:pt x="3902" y="634"/>
                </a:lnTo>
                <a:lnTo>
                  <a:pt x="3902" y="635"/>
                </a:lnTo>
                <a:lnTo>
                  <a:pt x="3903" y="635"/>
                </a:lnTo>
                <a:lnTo>
                  <a:pt x="3904" y="635"/>
                </a:lnTo>
                <a:lnTo>
                  <a:pt x="3903" y="635"/>
                </a:lnTo>
                <a:lnTo>
                  <a:pt x="3903" y="636"/>
                </a:lnTo>
                <a:lnTo>
                  <a:pt x="3902" y="636"/>
                </a:lnTo>
                <a:lnTo>
                  <a:pt x="3903" y="636"/>
                </a:lnTo>
                <a:lnTo>
                  <a:pt x="3904" y="636"/>
                </a:lnTo>
                <a:lnTo>
                  <a:pt x="3903" y="636"/>
                </a:lnTo>
                <a:lnTo>
                  <a:pt x="3903" y="638"/>
                </a:lnTo>
                <a:lnTo>
                  <a:pt x="3903" y="636"/>
                </a:lnTo>
                <a:lnTo>
                  <a:pt x="3902" y="636"/>
                </a:lnTo>
                <a:lnTo>
                  <a:pt x="3901" y="636"/>
                </a:lnTo>
                <a:lnTo>
                  <a:pt x="3902" y="636"/>
                </a:lnTo>
                <a:lnTo>
                  <a:pt x="3901" y="636"/>
                </a:lnTo>
                <a:lnTo>
                  <a:pt x="3902" y="636"/>
                </a:lnTo>
                <a:lnTo>
                  <a:pt x="3901" y="636"/>
                </a:lnTo>
                <a:lnTo>
                  <a:pt x="3901" y="638"/>
                </a:lnTo>
                <a:lnTo>
                  <a:pt x="3901" y="636"/>
                </a:lnTo>
                <a:lnTo>
                  <a:pt x="3900" y="636"/>
                </a:lnTo>
                <a:lnTo>
                  <a:pt x="3900" y="638"/>
                </a:lnTo>
                <a:lnTo>
                  <a:pt x="3898" y="638"/>
                </a:lnTo>
                <a:lnTo>
                  <a:pt x="3900" y="638"/>
                </a:lnTo>
                <a:lnTo>
                  <a:pt x="3901" y="638"/>
                </a:lnTo>
                <a:lnTo>
                  <a:pt x="3900" y="638"/>
                </a:lnTo>
                <a:lnTo>
                  <a:pt x="3901" y="638"/>
                </a:lnTo>
                <a:lnTo>
                  <a:pt x="3900" y="638"/>
                </a:lnTo>
                <a:lnTo>
                  <a:pt x="3901" y="638"/>
                </a:lnTo>
                <a:lnTo>
                  <a:pt x="3900" y="638"/>
                </a:lnTo>
                <a:lnTo>
                  <a:pt x="3900" y="639"/>
                </a:lnTo>
                <a:lnTo>
                  <a:pt x="3900" y="638"/>
                </a:lnTo>
                <a:lnTo>
                  <a:pt x="3900" y="639"/>
                </a:lnTo>
                <a:lnTo>
                  <a:pt x="3900" y="640"/>
                </a:lnTo>
                <a:lnTo>
                  <a:pt x="3900" y="641"/>
                </a:lnTo>
                <a:lnTo>
                  <a:pt x="3898" y="641"/>
                </a:lnTo>
                <a:lnTo>
                  <a:pt x="3900" y="641"/>
                </a:lnTo>
                <a:lnTo>
                  <a:pt x="3898" y="641"/>
                </a:lnTo>
                <a:lnTo>
                  <a:pt x="3898" y="642"/>
                </a:lnTo>
                <a:lnTo>
                  <a:pt x="3898" y="643"/>
                </a:lnTo>
                <a:lnTo>
                  <a:pt x="3898" y="644"/>
                </a:lnTo>
                <a:lnTo>
                  <a:pt x="3898" y="646"/>
                </a:lnTo>
                <a:lnTo>
                  <a:pt x="3897" y="646"/>
                </a:lnTo>
                <a:lnTo>
                  <a:pt x="3897" y="647"/>
                </a:lnTo>
                <a:lnTo>
                  <a:pt x="3897" y="648"/>
                </a:lnTo>
                <a:lnTo>
                  <a:pt x="3896" y="648"/>
                </a:lnTo>
                <a:lnTo>
                  <a:pt x="3895" y="649"/>
                </a:lnTo>
                <a:lnTo>
                  <a:pt x="3894" y="649"/>
                </a:lnTo>
                <a:lnTo>
                  <a:pt x="3893" y="649"/>
                </a:lnTo>
                <a:lnTo>
                  <a:pt x="3893" y="650"/>
                </a:lnTo>
                <a:lnTo>
                  <a:pt x="3893" y="649"/>
                </a:lnTo>
                <a:lnTo>
                  <a:pt x="3893" y="650"/>
                </a:lnTo>
                <a:lnTo>
                  <a:pt x="3892" y="650"/>
                </a:lnTo>
                <a:lnTo>
                  <a:pt x="3892" y="649"/>
                </a:lnTo>
                <a:lnTo>
                  <a:pt x="3892" y="650"/>
                </a:lnTo>
                <a:lnTo>
                  <a:pt x="3890" y="650"/>
                </a:lnTo>
                <a:lnTo>
                  <a:pt x="3890" y="649"/>
                </a:lnTo>
                <a:lnTo>
                  <a:pt x="3890" y="650"/>
                </a:lnTo>
                <a:lnTo>
                  <a:pt x="3890" y="649"/>
                </a:lnTo>
                <a:lnTo>
                  <a:pt x="3889" y="649"/>
                </a:lnTo>
                <a:lnTo>
                  <a:pt x="3889" y="648"/>
                </a:lnTo>
                <a:lnTo>
                  <a:pt x="3888" y="648"/>
                </a:lnTo>
                <a:lnTo>
                  <a:pt x="3887" y="648"/>
                </a:lnTo>
                <a:lnTo>
                  <a:pt x="3886" y="648"/>
                </a:lnTo>
                <a:lnTo>
                  <a:pt x="3885" y="648"/>
                </a:lnTo>
                <a:lnTo>
                  <a:pt x="3886" y="648"/>
                </a:lnTo>
                <a:lnTo>
                  <a:pt x="3885" y="648"/>
                </a:lnTo>
                <a:lnTo>
                  <a:pt x="3885" y="649"/>
                </a:lnTo>
                <a:lnTo>
                  <a:pt x="3884" y="649"/>
                </a:lnTo>
                <a:lnTo>
                  <a:pt x="3882" y="649"/>
                </a:lnTo>
                <a:lnTo>
                  <a:pt x="3882" y="650"/>
                </a:lnTo>
                <a:lnTo>
                  <a:pt x="3881" y="650"/>
                </a:lnTo>
                <a:lnTo>
                  <a:pt x="3882" y="650"/>
                </a:lnTo>
                <a:lnTo>
                  <a:pt x="3881" y="650"/>
                </a:lnTo>
                <a:lnTo>
                  <a:pt x="3881" y="651"/>
                </a:lnTo>
                <a:lnTo>
                  <a:pt x="3880" y="651"/>
                </a:lnTo>
                <a:lnTo>
                  <a:pt x="3880" y="652"/>
                </a:lnTo>
                <a:lnTo>
                  <a:pt x="3879" y="652"/>
                </a:lnTo>
                <a:lnTo>
                  <a:pt x="3879" y="651"/>
                </a:lnTo>
                <a:lnTo>
                  <a:pt x="3878" y="651"/>
                </a:lnTo>
                <a:lnTo>
                  <a:pt x="3877" y="651"/>
                </a:lnTo>
                <a:lnTo>
                  <a:pt x="3877" y="650"/>
                </a:lnTo>
                <a:lnTo>
                  <a:pt x="3876" y="650"/>
                </a:lnTo>
                <a:lnTo>
                  <a:pt x="3877" y="650"/>
                </a:lnTo>
                <a:lnTo>
                  <a:pt x="3878" y="650"/>
                </a:lnTo>
                <a:lnTo>
                  <a:pt x="3878" y="649"/>
                </a:lnTo>
                <a:lnTo>
                  <a:pt x="3878" y="648"/>
                </a:lnTo>
                <a:lnTo>
                  <a:pt x="3878" y="649"/>
                </a:lnTo>
                <a:lnTo>
                  <a:pt x="3877" y="649"/>
                </a:lnTo>
                <a:lnTo>
                  <a:pt x="3877" y="650"/>
                </a:lnTo>
                <a:lnTo>
                  <a:pt x="3876" y="650"/>
                </a:lnTo>
                <a:lnTo>
                  <a:pt x="3875" y="650"/>
                </a:lnTo>
                <a:lnTo>
                  <a:pt x="3873" y="650"/>
                </a:lnTo>
                <a:lnTo>
                  <a:pt x="3872" y="650"/>
                </a:lnTo>
                <a:lnTo>
                  <a:pt x="3873" y="650"/>
                </a:lnTo>
                <a:lnTo>
                  <a:pt x="3873" y="649"/>
                </a:lnTo>
                <a:lnTo>
                  <a:pt x="3872" y="649"/>
                </a:lnTo>
                <a:lnTo>
                  <a:pt x="3872" y="648"/>
                </a:lnTo>
                <a:lnTo>
                  <a:pt x="3873" y="648"/>
                </a:lnTo>
                <a:lnTo>
                  <a:pt x="3873" y="647"/>
                </a:lnTo>
                <a:lnTo>
                  <a:pt x="3873" y="646"/>
                </a:lnTo>
                <a:lnTo>
                  <a:pt x="3875" y="646"/>
                </a:lnTo>
                <a:lnTo>
                  <a:pt x="3875" y="644"/>
                </a:lnTo>
                <a:lnTo>
                  <a:pt x="3875" y="643"/>
                </a:lnTo>
                <a:lnTo>
                  <a:pt x="3876" y="643"/>
                </a:lnTo>
                <a:lnTo>
                  <a:pt x="3876" y="642"/>
                </a:lnTo>
                <a:lnTo>
                  <a:pt x="3877" y="642"/>
                </a:lnTo>
                <a:lnTo>
                  <a:pt x="3877" y="641"/>
                </a:lnTo>
                <a:lnTo>
                  <a:pt x="3877" y="640"/>
                </a:lnTo>
                <a:lnTo>
                  <a:pt x="3877" y="641"/>
                </a:lnTo>
                <a:lnTo>
                  <a:pt x="3876" y="642"/>
                </a:lnTo>
                <a:lnTo>
                  <a:pt x="3876" y="641"/>
                </a:lnTo>
                <a:lnTo>
                  <a:pt x="3875" y="641"/>
                </a:lnTo>
                <a:lnTo>
                  <a:pt x="3875" y="640"/>
                </a:lnTo>
                <a:lnTo>
                  <a:pt x="3876" y="640"/>
                </a:lnTo>
                <a:lnTo>
                  <a:pt x="3876" y="639"/>
                </a:lnTo>
                <a:lnTo>
                  <a:pt x="3875" y="639"/>
                </a:lnTo>
                <a:lnTo>
                  <a:pt x="3876" y="639"/>
                </a:lnTo>
                <a:lnTo>
                  <a:pt x="3875" y="639"/>
                </a:lnTo>
                <a:lnTo>
                  <a:pt x="3875" y="640"/>
                </a:lnTo>
                <a:lnTo>
                  <a:pt x="3875" y="641"/>
                </a:lnTo>
                <a:lnTo>
                  <a:pt x="3876" y="641"/>
                </a:lnTo>
                <a:lnTo>
                  <a:pt x="3876" y="642"/>
                </a:lnTo>
                <a:lnTo>
                  <a:pt x="3875" y="643"/>
                </a:lnTo>
                <a:lnTo>
                  <a:pt x="3873" y="643"/>
                </a:lnTo>
                <a:lnTo>
                  <a:pt x="3873" y="642"/>
                </a:lnTo>
                <a:lnTo>
                  <a:pt x="3873" y="643"/>
                </a:lnTo>
                <a:lnTo>
                  <a:pt x="3875" y="643"/>
                </a:lnTo>
                <a:lnTo>
                  <a:pt x="3875" y="644"/>
                </a:lnTo>
                <a:lnTo>
                  <a:pt x="3873" y="644"/>
                </a:lnTo>
                <a:lnTo>
                  <a:pt x="3873" y="646"/>
                </a:lnTo>
                <a:lnTo>
                  <a:pt x="3873" y="647"/>
                </a:lnTo>
                <a:lnTo>
                  <a:pt x="3872" y="647"/>
                </a:lnTo>
                <a:lnTo>
                  <a:pt x="3871" y="647"/>
                </a:lnTo>
                <a:lnTo>
                  <a:pt x="3872" y="647"/>
                </a:lnTo>
                <a:lnTo>
                  <a:pt x="3872" y="648"/>
                </a:lnTo>
                <a:lnTo>
                  <a:pt x="3872" y="649"/>
                </a:lnTo>
                <a:lnTo>
                  <a:pt x="3872" y="650"/>
                </a:lnTo>
                <a:lnTo>
                  <a:pt x="3872" y="651"/>
                </a:lnTo>
                <a:lnTo>
                  <a:pt x="3872" y="652"/>
                </a:lnTo>
                <a:lnTo>
                  <a:pt x="3871" y="652"/>
                </a:lnTo>
                <a:lnTo>
                  <a:pt x="3872" y="652"/>
                </a:lnTo>
                <a:lnTo>
                  <a:pt x="3872" y="654"/>
                </a:lnTo>
                <a:lnTo>
                  <a:pt x="3871" y="652"/>
                </a:lnTo>
                <a:lnTo>
                  <a:pt x="3871" y="654"/>
                </a:lnTo>
                <a:lnTo>
                  <a:pt x="3871" y="652"/>
                </a:lnTo>
                <a:lnTo>
                  <a:pt x="3870" y="652"/>
                </a:lnTo>
                <a:lnTo>
                  <a:pt x="3870" y="651"/>
                </a:lnTo>
                <a:lnTo>
                  <a:pt x="3869" y="651"/>
                </a:lnTo>
                <a:lnTo>
                  <a:pt x="3868" y="651"/>
                </a:lnTo>
                <a:lnTo>
                  <a:pt x="3868" y="650"/>
                </a:lnTo>
                <a:lnTo>
                  <a:pt x="3867" y="650"/>
                </a:lnTo>
                <a:lnTo>
                  <a:pt x="3865" y="650"/>
                </a:lnTo>
                <a:lnTo>
                  <a:pt x="3864" y="650"/>
                </a:lnTo>
                <a:lnTo>
                  <a:pt x="3863" y="650"/>
                </a:lnTo>
                <a:lnTo>
                  <a:pt x="3862" y="650"/>
                </a:lnTo>
                <a:lnTo>
                  <a:pt x="3862" y="651"/>
                </a:lnTo>
                <a:lnTo>
                  <a:pt x="3861" y="651"/>
                </a:lnTo>
                <a:lnTo>
                  <a:pt x="3861" y="652"/>
                </a:lnTo>
                <a:lnTo>
                  <a:pt x="3861" y="651"/>
                </a:lnTo>
                <a:lnTo>
                  <a:pt x="3862" y="651"/>
                </a:lnTo>
                <a:lnTo>
                  <a:pt x="3863" y="651"/>
                </a:lnTo>
                <a:lnTo>
                  <a:pt x="3862" y="651"/>
                </a:lnTo>
                <a:lnTo>
                  <a:pt x="3862" y="652"/>
                </a:lnTo>
                <a:lnTo>
                  <a:pt x="3861" y="652"/>
                </a:lnTo>
                <a:lnTo>
                  <a:pt x="3861" y="651"/>
                </a:lnTo>
                <a:lnTo>
                  <a:pt x="3860" y="651"/>
                </a:lnTo>
                <a:lnTo>
                  <a:pt x="3860" y="650"/>
                </a:lnTo>
                <a:lnTo>
                  <a:pt x="3859" y="649"/>
                </a:lnTo>
                <a:lnTo>
                  <a:pt x="3858" y="648"/>
                </a:lnTo>
                <a:lnTo>
                  <a:pt x="3856" y="648"/>
                </a:lnTo>
                <a:lnTo>
                  <a:pt x="3856" y="647"/>
                </a:lnTo>
                <a:lnTo>
                  <a:pt x="3855" y="647"/>
                </a:lnTo>
                <a:lnTo>
                  <a:pt x="3854" y="647"/>
                </a:lnTo>
                <a:lnTo>
                  <a:pt x="3853" y="647"/>
                </a:lnTo>
                <a:lnTo>
                  <a:pt x="3852" y="647"/>
                </a:lnTo>
                <a:lnTo>
                  <a:pt x="3851" y="646"/>
                </a:lnTo>
                <a:lnTo>
                  <a:pt x="3850" y="646"/>
                </a:lnTo>
                <a:lnTo>
                  <a:pt x="3848" y="646"/>
                </a:lnTo>
                <a:lnTo>
                  <a:pt x="3847" y="646"/>
                </a:lnTo>
                <a:lnTo>
                  <a:pt x="3846" y="646"/>
                </a:lnTo>
                <a:lnTo>
                  <a:pt x="3845" y="646"/>
                </a:lnTo>
                <a:lnTo>
                  <a:pt x="3846" y="646"/>
                </a:lnTo>
                <a:lnTo>
                  <a:pt x="3846" y="644"/>
                </a:lnTo>
                <a:lnTo>
                  <a:pt x="3847" y="644"/>
                </a:lnTo>
                <a:lnTo>
                  <a:pt x="3846" y="643"/>
                </a:lnTo>
                <a:lnTo>
                  <a:pt x="3846" y="642"/>
                </a:lnTo>
                <a:lnTo>
                  <a:pt x="3847" y="642"/>
                </a:lnTo>
                <a:lnTo>
                  <a:pt x="3848" y="641"/>
                </a:lnTo>
                <a:lnTo>
                  <a:pt x="3850" y="641"/>
                </a:lnTo>
                <a:lnTo>
                  <a:pt x="3851" y="640"/>
                </a:lnTo>
                <a:lnTo>
                  <a:pt x="3852" y="640"/>
                </a:lnTo>
                <a:lnTo>
                  <a:pt x="3851" y="640"/>
                </a:lnTo>
                <a:lnTo>
                  <a:pt x="3850" y="640"/>
                </a:lnTo>
                <a:lnTo>
                  <a:pt x="3848" y="640"/>
                </a:lnTo>
                <a:lnTo>
                  <a:pt x="3848" y="641"/>
                </a:lnTo>
                <a:lnTo>
                  <a:pt x="3847" y="641"/>
                </a:lnTo>
                <a:lnTo>
                  <a:pt x="3846" y="641"/>
                </a:lnTo>
                <a:lnTo>
                  <a:pt x="3845" y="641"/>
                </a:lnTo>
                <a:lnTo>
                  <a:pt x="3845" y="640"/>
                </a:lnTo>
                <a:lnTo>
                  <a:pt x="3844" y="640"/>
                </a:lnTo>
                <a:lnTo>
                  <a:pt x="3844" y="641"/>
                </a:lnTo>
                <a:lnTo>
                  <a:pt x="3845" y="641"/>
                </a:lnTo>
                <a:lnTo>
                  <a:pt x="3845" y="642"/>
                </a:lnTo>
                <a:lnTo>
                  <a:pt x="3844" y="642"/>
                </a:lnTo>
                <a:lnTo>
                  <a:pt x="3845" y="642"/>
                </a:lnTo>
                <a:lnTo>
                  <a:pt x="3845" y="643"/>
                </a:lnTo>
                <a:lnTo>
                  <a:pt x="3845" y="644"/>
                </a:lnTo>
                <a:lnTo>
                  <a:pt x="3845" y="646"/>
                </a:lnTo>
                <a:lnTo>
                  <a:pt x="3844" y="646"/>
                </a:lnTo>
                <a:lnTo>
                  <a:pt x="3845" y="646"/>
                </a:lnTo>
                <a:lnTo>
                  <a:pt x="3845" y="647"/>
                </a:lnTo>
                <a:lnTo>
                  <a:pt x="3845" y="646"/>
                </a:lnTo>
                <a:lnTo>
                  <a:pt x="3844" y="646"/>
                </a:lnTo>
                <a:lnTo>
                  <a:pt x="3843" y="646"/>
                </a:lnTo>
                <a:lnTo>
                  <a:pt x="3842" y="646"/>
                </a:lnTo>
                <a:lnTo>
                  <a:pt x="3841" y="646"/>
                </a:lnTo>
                <a:lnTo>
                  <a:pt x="3841" y="647"/>
                </a:lnTo>
                <a:lnTo>
                  <a:pt x="3841" y="646"/>
                </a:lnTo>
                <a:lnTo>
                  <a:pt x="3839" y="646"/>
                </a:lnTo>
                <a:lnTo>
                  <a:pt x="3839" y="647"/>
                </a:lnTo>
                <a:lnTo>
                  <a:pt x="3838" y="647"/>
                </a:lnTo>
                <a:lnTo>
                  <a:pt x="3838" y="646"/>
                </a:lnTo>
                <a:lnTo>
                  <a:pt x="3838" y="644"/>
                </a:lnTo>
                <a:lnTo>
                  <a:pt x="3838" y="646"/>
                </a:lnTo>
                <a:lnTo>
                  <a:pt x="3837" y="646"/>
                </a:lnTo>
                <a:lnTo>
                  <a:pt x="3837" y="647"/>
                </a:lnTo>
                <a:lnTo>
                  <a:pt x="3837" y="646"/>
                </a:lnTo>
                <a:lnTo>
                  <a:pt x="3836" y="646"/>
                </a:lnTo>
                <a:lnTo>
                  <a:pt x="3835" y="646"/>
                </a:lnTo>
                <a:lnTo>
                  <a:pt x="3835" y="644"/>
                </a:lnTo>
                <a:lnTo>
                  <a:pt x="3835" y="646"/>
                </a:lnTo>
                <a:lnTo>
                  <a:pt x="3836" y="646"/>
                </a:lnTo>
                <a:lnTo>
                  <a:pt x="3836" y="647"/>
                </a:lnTo>
                <a:lnTo>
                  <a:pt x="3835" y="647"/>
                </a:lnTo>
                <a:lnTo>
                  <a:pt x="3836" y="647"/>
                </a:lnTo>
                <a:lnTo>
                  <a:pt x="3837" y="647"/>
                </a:lnTo>
                <a:lnTo>
                  <a:pt x="3838" y="648"/>
                </a:lnTo>
                <a:lnTo>
                  <a:pt x="3838" y="647"/>
                </a:lnTo>
                <a:lnTo>
                  <a:pt x="3838" y="648"/>
                </a:lnTo>
                <a:lnTo>
                  <a:pt x="3837" y="648"/>
                </a:lnTo>
                <a:lnTo>
                  <a:pt x="3836" y="648"/>
                </a:lnTo>
                <a:lnTo>
                  <a:pt x="3835" y="648"/>
                </a:lnTo>
                <a:lnTo>
                  <a:pt x="3836" y="648"/>
                </a:lnTo>
                <a:lnTo>
                  <a:pt x="3836" y="649"/>
                </a:lnTo>
                <a:lnTo>
                  <a:pt x="3835" y="649"/>
                </a:lnTo>
                <a:lnTo>
                  <a:pt x="3836" y="649"/>
                </a:lnTo>
                <a:lnTo>
                  <a:pt x="3835" y="649"/>
                </a:lnTo>
                <a:lnTo>
                  <a:pt x="3836" y="649"/>
                </a:lnTo>
                <a:lnTo>
                  <a:pt x="3835" y="649"/>
                </a:lnTo>
                <a:lnTo>
                  <a:pt x="3836" y="649"/>
                </a:lnTo>
                <a:lnTo>
                  <a:pt x="3836" y="650"/>
                </a:lnTo>
                <a:lnTo>
                  <a:pt x="3836" y="649"/>
                </a:lnTo>
                <a:lnTo>
                  <a:pt x="3837" y="649"/>
                </a:lnTo>
                <a:lnTo>
                  <a:pt x="3837" y="650"/>
                </a:lnTo>
                <a:lnTo>
                  <a:pt x="3836" y="650"/>
                </a:lnTo>
                <a:lnTo>
                  <a:pt x="3835" y="650"/>
                </a:lnTo>
                <a:lnTo>
                  <a:pt x="3834" y="650"/>
                </a:lnTo>
                <a:lnTo>
                  <a:pt x="3833" y="650"/>
                </a:lnTo>
                <a:lnTo>
                  <a:pt x="3831" y="650"/>
                </a:lnTo>
                <a:lnTo>
                  <a:pt x="3830" y="650"/>
                </a:lnTo>
                <a:lnTo>
                  <a:pt x="3830" y="649"/>
                </a:lnTo>
                <a:lnTo>
                  <a:pt x="3829" y="649"/>
                </a:lnTo>
                <a:lnTo>
                  <a:pt x="3829" y="648"/>
                </a:lnTo>
                <a:lnTo>
                  <a:pt x="3828" y="648"/>
                </a:lnTo>
                <a:lnTo>
                  <a:pt x="3828" y="647"/>
                </a:lnTo>
                <a:lnTo>
                  <a:pt x="3827" y="647"/>
                </a:lnTo>
                <a:lnTo>
                  <a:pt x="3827" y="646"/>
                </a:lnTo>
                <a:lnTo>
                  <a:pt x="3826" y="646"/>
                </a:lnTo>
                <a:lnTo>
                  <a:pt x="3826" y="644"/>
                </a:lnTo>
                <a:lnTo>
                  <a:pt x="3825" y="644"/>
                </a:lnTo>
                <a:lnTo>
                  <a:pt x="3825" y="643"/>
                </a:lnTo>
                <a:lnTo>
                  <a:pt x="3825" y="644"/>
                </a:lnTo>
                <a:lnTo>
                  <a:pt x="3823" y="644"/>
                </a:lnTo>
                <a:lnTo>
                  <a:pt x="3823" y="643"/>
                </a:lnTo>
                <a:lnTo>
                  <a:pt x="3822" y="643"/>
                </a:lnTo>
                <a:lnTo>
                  <a:pt x="3823" y="643"/>
                </a:lnTo>
                <a:lnTo>
                  <a:pt x="3823" y="642"/>
                </a:lnTo>
                <a:lnTo>
                  <a:pt x="3823" y="643"/>
                </a:lnTo>
                <a:lnTo>
                  <a:pt x="3822" y="643"/>
                </a:lnTo>
                <a:lnTo>
                  <a:pt x="3822" y="642"/>
                </a:lnTo>
                <a:lnTo>
                  <a:pt x="3822" y="643"/>
                </a:lnTo>
                <a:lnTo>
                  <a:pt x="3822" y="642"/>
                </a:lnTo>
                <a:lnTo>
                  <a:pt x="3823" y="641"/>
                </a:lnTo>
                <a:lnTo>
                  <a:pt x="3822" y="642"/>
                </a:lnTo>
                <a:lnTo>
                  <a:pt x="3822" y="643"/>
                </a:lnTo>
                <a:lnTo>
                  <a:pt x="3822" y="642"/>
                </a:lnTo>
                <a:lnTo>
                  <a:pt x="3822" y="643"/>
                </a:lnTo>
                <a:lnTo>
                  <a:pt x="3821" y="642"/>
                </a:lnTo>
                <a:lnTo>
                  <a:pt x="3821" y="643"/>
                </a:lnTo>
                <a:lnTo>
                  <a:pt x="3821" y="642"/>
                </a:lnTo>
                <a:lnTo>
                  <a:pt x="3820" y="642"/>
                </a:lnTo>
                <a:lnTo>
                  <a:pt x="3819" y="642"/>
                </a:lnTo>
                <a:lnTo>
                  <a:pt x="3819" y="641"/>
                </a:lnTo>
                <a:lnTo>
                  <a:pt x="3818" y="641"/>
                </a:lnTo>
                <a:lnTo>
                  <a:pt x="3819" y="641"/>
                </a:lnTo>
                <a:lnTo>
                  <a:pt x="3819" y="642"/>
                </a:lnTo>
                <a:lnTo>
                  <a:pt x="3818" y="642"/>
                </a:lnTo>
                <a:lnTo>
                  <a:pt x="3818" y="641"/>
                </a:lnTo>
                <a:lnTo>
                  <a:pt x="3817" y="641"/>
                </a:lnTo>
                <a:lnTo>
                  <a:pt x="3817" y="640"/>
                </a:lnTo>
                <a:lnTo>
                  <a:pt x="3817" y="639"/>
                </a:lnTo>
                <a:lnTo>
                  <a:pt x="3816" y="639"/>
                </a:lnTo>
                <a:lnTo>
                  <a:pt x="3816" y="640"/>
                </a:lnTo>
                <a:lnTo>
                  <a:pt x="3816" y="639"/>
                </a:lnTo>
                <a:lnTo>
                  <a:pt x="3814" y="638"/>
                </a:lnTo>
                <a:lnTo>
                  <a:pt x="3813" y="638"/>
                </a:lnTo>
                <a:lnTo>
                  <a:pt x="3812" y="638"/>
                </a:lnTo>
                <a:lnTo>
                  <a:pt x="3813" y="638"/>
                </a:lnTo>
                <a:lnTo>
                  <a:pt x="3812" y="638"/>
                </a:lnTo>
                <a:lnTo>
                  <a:pt x="3812" y="636"/>
                </a:lnTo>
                <a:lnTo>
                  <a:pt x="3813" y="636"/>
                </a:lnTo>
                <a:lnTo>
                  <a:pt x="3812" y="636"/>
                </a:lnTo>
                <a:lnTo>
                  <a:pt x="3813" y="636"/>
                </a:lnTo>
                <a:lnTo>
                  <a:pt x="3812" y="636"/>
                </a:lnTo>
                <a:lnTo>
                  <a:pt x="3811" y="636"/>
                </a:lnTo>
                <a:lnTo>
                  <a:pt x="3811" y="635"/>
                </a:lnTo>
                <a:lnTo>
                  <a:pt x="3810" y="635"/>
                </a:lnTo>
                <a:lnTo>
                  <a:pt x="3810" y="634"/>
                </a:lnTo>
                <a:lnTo>
                  <a:pt x="3810" y="633"/>
                </a:lnTo>
                <a:lnTo>
                  <a:pt x="3811" y="633"/>
                </a:lnTo>
                <a:lnTo>
                  <a:pt x="3811" y="634"/>
                </a:lnTo>
                <a:lnTo>
                  <a:pt x="3811" y="633"/>
                </a:lnTo>
                <a:lnTo>
                  <a:pt x="3812" y="633"/>
                </a:lnTo>
                <a:lnTo>
                  <a:pt x="3812" y="632"/>
                </a:lnTo>
                <a:lnTo>
                  <a:pt x="3812" y="631"/>
                </a:lnTo>
                <a:lnTo>
                  <a:pt x="3813" y="631"/>
                </a:lnTo>
                <a:lnTo>
                  <a:pt x="3813" y="630"/>
                </a:lnTo>
                <a:lnTo>
                  <a:pt x="3813" y="629"/>
                </a:lnTo>
                <a:lnTo>
                  <a:pt x="3813" y="627"/>
                </a:lnTo>
                <a:lnTo>
                  <a:pt x="3814" y="627"/>
                </a:lnTo>
                <a:lnTo>
                  <a:pt x="3814" y="626"/>
                </a:lnTo>
                <a:lnTo>
                  <a:pt x="3814" y="627"/>
                </a:lnTo>
                <a:lnTo>
                  <a:pt x="3814" y="626"/>
                </a:lnTo>
                <a:lnTo>
                  <a:pt x="3816" y="626"/>
                </a:lnTo>
                <a:lnTo>
                  <a:pt x="3816" y="627"/>
                </a:lnTo>
                <a:lnTo>
                  <a:pt x="3816" y="626"/>
                </a:lnTo>
                <a:lnTo>
                  <a:pt x="3817" y="626"/>
                </a:lnTo>
                <a:lnTo>
                  <a:pt x="3816" y="626"/>
                </a:lnTo>
                <a:lnTo>
                  <a:pt x="3814" y="626"/>
                </a:lnTo>
                <a:lnTo>
                  <a:pt x="3814" y="625"/>
                </a:lnTo>
                <a:lnTo>
                  <a:pt x="3814" y="624"/>
                </a:lnTo>
                <a:lnTo>
                  <a:pt x="3816" y="624"/>
                </a:lnTo>
                <a:lnTo>
                  <a:pt x="3816" y="623"/>
                </a:lnTo>
                <a:lnTo>
                  <a:pt x="3816" y="624"/>
                </a:lnTo>
                <a:lnTo>
                  <a:pt x="3814" y="622"/>
                </a:lnTo>
                <a:lnTo>
                  <a:pt x="3814" y="623"/>
                </a:lnTo>
                <a:lnTo>
                  <a:pt x="3816" y="623"/>
                </a:lnTo>
                <a:lnTo>
                  <a:pt x="3816" y="624"/>
                </a:lnTo>
                <a:lnTo>
                  <a:pt x="3814" y="624"/>
                </a:lnTo>
                <a:lnTo>
                  <a:pt x="3814" y="625"/>
                </a:lnTo>
                <a:lnTo>
                  <a:pt x="3813" y="625"/>
                </a:lnTo>
                <a:lnTo>
                  <a:pt x="3813" y="626"/>
                </a:lnTo>
                <a:lnTo>
                  <a:pt x="3813" y="627"/>
                </a:lnTo>
                <a:lnTo>
                  <a:pt x="3812" y="627"/>
                </a:lnTo>
                <a:lnTo>
                  <a:pt x="3812" y="629"/>
                </a:lnTo>
                <a:lnTo>
                  <a:pt x="3812" y="630"/>
                </a:lnTo>
                <a:lnTo>
                  <a:pt x="3812" y="631"/>
                </a:lnTo>
                <a:lnTo>
                  <a:pt x="3811" y="631"/>
                </a:lnTo>
                <a:lnTo>
                  <a:pt x="3811" y="632"/>
                </a:lnTo>
                <a:lnTo>
                  <a:pt x="3810" y="632"/>
                </a:lnTo>
                <a:lnTo>
                  <a:pt x="3810" y="633"/>
                </a:lnTo>
                <a:lnTo>
                  <a:pt x="3810" y="632"/>
                </a:lnTo>
                <a:lnTo>
                  <a:pt x="3810" y="633"/>
                </a:lnTo>
                <a:lnTo>
                  <a:pt x="3809" y="633"/>
                </a:lnTo>
                <a:lnTo>
                  <a:pt x="3809" y="632"/>
                </a:lnTo>
                <a:lnTo>
                  <a:pt x="3808" y="632"/>
                </a:lnTo>
                <a:lnTo>
                  <a:pt x="3808" y="631"/>
                </a:lnTo>
                <a:lnTo>
                  <a:pt x="3808" y="630"/>
                </a:lnTo>
                <a:lnTo>
                  <a:pt x="3808" y="631"/>
                </a:lnTo>
                <a:lnTo>
                  <a:pt x="3808" y="632"/>
                </a:lnTo>
                <a:lnTo>
                  <a:pt x="3809" y="632"/>
                </a:lnTo>
                <a:lnTo>
                  <a:pt x="3809" y="633"/>
                </a:lnTo>
                <a:lnTo>
                  <a:pt x="3809" y="634"/>
                </a:lnTo>
                <a:lnTo>
                  <a:pt x="3809" y="635"/>
                </a:lnTo>
                <a:lnTo>
                  <a:pt x="3808" y="635"/>
                </a:lnTo>
                <a:lnTo>
                  <a:pt x="3809" y="635"/>
                </a:lnTo>
                <a:lnTo>
                  <a:pt x="3809" y="636"/>
                </a:lnTo>
                <a:lnTo>
                  <a:pt x="3808" y="636"/>
                </a:lnTo>
                <a:lnTo>
                  <a:pt x="3808" y="638"/>
                </a:lnTo>
                <a:lnTo>
                  <a:pt x="3806" y="638"/>
                </a:lnTo>
                <a:lnTo>
                  <a:pt x="3806" y="639"/>
                </a:lnTo>
                <a:lnTo>
                  <a:pt x="3808" y="639"/>
                </a:lnTo>
                <a:lnTo>
                  <a:pt x="3808" y="640"/>
                </a:lnTo>
                <a:lnTo>
                  <a:pt x="3806" y="640"/>
                </a:lnTo>
                <a:lnTo>
                  <a:pt x="3805" y="640"/>
                </a:lnTo>
                <a:lnTo>
                  <a:pt x="3805" y="639"/>
                </a:lnTo>
                <a:lnTo>
                  <a:pt x="3805" y="638"/>
                </a:lnTo>
                <a:lnTo>
                  <a:pt x="3804" y="638"/>
                </a:lnTo>
                <a:lnTo>
                  <a:pt x="3804" y="639"/>
                </a:lnTo>
                <a:lnTo>
                  <a:pt x="3804" y="638"/>
                </a:lnTo>
                <a:lnTo>
                  <a:pt x="3804" y="639"/>
                </a:lnTo>
                <a:lnTo>
                  <a:pt x="3803" y="639"/>
                </a:lnTo>
                <a:lnTo>
                  <a:pt x="3802" y="639"/>
                </a:lnTo>
                <a:lnTo>
                  <a:pt x="3802" y="640"/>
                </a:lnTo>
                <a:lnTo>
                  <a:pt x="3801" y="640"/>
                </a:lnTo>
                <a:lnTo>
                  <a:pt x="3800" y="640"/>
                </a:lnTo>
                <a:lnTo>
                  <a:pt x="3799" y="640"/>
                </a:lnTo>
                <a:lnTo>
                  <a:pt x="3799" y="639"/>
                </a:lnTo>
                <a:lnTo>
                  <a:pt x="3797" y="639"/>
                </a:lnTo>
                <a:lnTo>
                  <a:pt x="3796" y="639"/>
                </a:lnTo>
                <a:lnTo>
                  <a:pt x="3795" y="639"/>
                </a:lnTo>
                <a:lnTo>
                  <a:pt x="3795" y="638"/>
                </a:lnTo>
                <a:lnTo>
                  <a:pt x="3794" y="638"/>
                </a:lnTo>
                <a:lnTo>
                  <a:pt x="3795" y="638"/>
                </a:lnTo>
                <a:lnTo>
                  <a:pt x="3794" y="636"/>
                </a:lnTo>
                <a:lnTo>
                  <a:pt x="3794" y="634"/>
                </a:lnTo>
                <a:lnTo>
                  <a:pt x="3794" y="636"/>
                </a:lnTo>
                <a:lnTo>
                  <a:pt x="3794" y="638"/>
                </a:lnTo>
                <a:lnTo>
                  <a:pt x="3794" y="639"/>
                </a:lnTo>
                <a:lnTo>
                  <a:pt x="3795" y="639"/>
                </a:lnTo>
                <a:lnTo>
                  <a:pt x="3795" y="640"/>
                </a:lnTo>
                <a:lnTo>
                  <a:pt x="3796" y="640"/>
                </a:lnTo>
                <a:lnTo>
                  <a:pt x="3795" y="640"/>
                </a:lnTo>
                <a:lnTo>
                  <a:pt x="3794" y="640"/>
                </a:lnTo>
                <a:lnTo>
                  <a:pt x="3793" y="640"/>
                </a:lnTo>
                <a:lnTo>
                  <a:pt x="3793" y="641"/>
                </a:lnTo>
                <a:lnTo>
                  <a:pt x="3792" y="641"/>
                </a:lnTo>
                <a:lnTo>
                  <a:pt x="3791" y="641"/>
                </a:lnTo>
                <a:lnTo>
                  <a:pt x="3789" y="641"/>
                </a:lnTo>
                <a:lnTo>
                  <a:pt x="3789" y="642"/>
                </a:lnTo>
                <a:lnTo>
                  <a:pt x="3789" y="641"/>
                </a:lnTo>
                <a:lnTo>
                  <a:pt x="3789" y="642"/>
                </a:lnTo>
                <a:lnTo>
                  <a:pt x="3791" y="641"/>
                </a:lnTo>
                <a:lnTo>
                  <a:pt x="3792" y="641"/>
                </a:lnTo>
                <a:lnTo>
                  <a:pt x="3792" y="642"/>
                </a:lnTo>
                <a:lnTo>
                  <a:pt x="3792" y="641"/>
                </a:lnTo>
                <a:lnTo>
                  <a:pt x="3793" y="641"/>
                </a:lnTo>
                <a:lnTo>
                  <a:pt x="3794" y="641"/>
                </a:lnTo>
                <a:lnTo>
                  <a:pt x="3795" y="641"/>
                </a:lnTo>
                <a:lnTo>
                  <a:pt x="3795" y="640"/>
                </a:lnTo>
                <a:lnTo>
                  <a:pt x="3796" y="640"/>
                </a:lnTo>
                <a:lnTo>
                  <a:pt x="3796" y="641"/>
                </a:lnTo>
                <a:lnTo>
                  <a:pt x="3797" y="641"/>
                </a:lnTo>
                <a:lnTo>
                  <a:pt x="3799" y="641"/>
                </a:lnTo>
                <a:lnTo>
                  <a:pt x="3799" y="642"/>
                </a:lnTo>
                <a:lnTo>
                  <a:pt x="3800" y="642"/>
                </a:lnTo>
                <a:lnTo>
                  <a:pt x="3800" y="643"/>
                </a:lnTo>
                <a:lnTo>
                  <a:pt x="3801" y="643"/>
                </a:lnTo>
                <a:lnTo>
                  <a:pt x="3802" y="643"/>
                </a:lnTo>
                <a:lnTo>
                  <a:pt x="3803" y="643"/>
                </a:lnTo>
                <a:lnTo>
                  <a:pt x="3804" y="643"/>
                </a:lnTo>
                <a:lnTo>
                  <a:pt x="3805" y="643"/>
                </a:lnTo>
                <a:lnTo>
                  <a:pt x="3805" y="642"/>
                </a:lnTo>
                <a:lnTo>
                  <a:pt x="3805" y="643"/>
                </a:lnTo>
                <a:lnTo>
                  <a:pt x="3805" y="644"/>
                </a:lnTo>
                <a:lnTo>
                  <a:pt x="3806" y="644"/>
                </a:lnTo>
                <a:lnTo>
                  <a:pt x="3806" y="646"/>
                </a:lnTo>
                <a:lnTo>
                  <a:pt x="3808" y="646"/>
                </a:lnTo>
                <a:lnTo>
                  <a:pt x="3809" y="647"/>
                </a:lnTo>
                <a:lnTo>
                  <a:pt x="3810" y="646"/>
                </a:lnTo>
                <a:lnTo>
                  <a:pt x="3810" y="647"/>
                </a:lnTo>
                <a:lnTo>
                  <a:pt x="3811" y="647"/>
                </a:lnTo>
                <a:lnTo>
                  <a:pt x="3811" y="646"/>
                </a:lnTo>
                <a:lnTo>
                  <a:pt x="3811" y="644"/>
                </a:lnTo>
                <a:lnTo>
                  <a:pt x="3812" y="644"/>
                </a:lnTo>
                <a:lnTo>
                  <a:pt x="3811" y="643"/>
                </a:lnTo>
                <a:lnTo>
                  <a:pt x="3811" y="642"/>
                </a:lnTo>
                <a:lnTo>
                  <a:pt x="3821" y="647"/>
                </a:lnTo>
                <a:lnTo>
                  <a:pt x="3821" y="646"/>
                </a:lnTo>
                <a:lnTo>
                  <a:pt x="3821" y="647"/>
                </a:lnTo>
                <a:lnTo>
                  <a:pt x="3822" y="647"/>
                </a:lnTo>
                <a:lnTo>
                  <a:pt x="3822" y="648"/>
                </a:lnTo>
                <a:lnTo>
                  <a:pt x="3822" y="649"/>
                </a:lnTo>
                <a:lnTo>
                  <a:pt x="3823" y="649"/>
                </a:lnTo>
                <a:lnTo>
                  <a:pt x="3825" y="649"/>
                </a:lnTo>
                <a:lnTo>
                  <a:pt x="3825" y="650"/>
                </a:lnTo>
                <a:lnTo>
                  <a:pt x="3825" y="649"/>
                </a:lnTo>
                <a:lnTo>
                  <a:pt x="3825" y="650"/>
                </a:lnTo>
                <a:lnTo>
                  <a:pt x="3826" y="650"/>
                </a:lnTo>
                <a:lnTo>
                  <a:pt x="3825" y="650"/>
                </a:lnTo>
                <a:lnTo>
                  <a:pt x="3825" y="651"/>
                </a:lnTo>
                <a:lnTo>
                  <a:pt x="3823" y="651"/>
                </a:lnTo>
                <a:lnTo>
                  <a:pt x="3825" y="651"/>
                </a:lnTo>
                <a:lnTo>
                  <a:pt x="3825" y="650"/>
                </a:lnTo>
                <a:lnTo>
                  <a:pt x="3825" y="651"/>
                </a:lnTo>
                <a:lnTo>
                  <a:pt x="3826" y="651"/>
                </a:lnTo>
                <a:lnTo>
                  <a:pt x="3827" y="651"/>
                </a:lnTo>
                <a:lnTo>
                  <a:pt x="3827" y="652"/>
                </a:lnTo>
                <a:lnTo>
                  <a:pt x="3828" y="652"/>
                </a:lnTo>
                <a:lnTo>
                  <a:pt x="3828" y="654"/>
                </a:lnTo>
                <a:lnTo>
                  <a:pt x="3828" y="655"/>
                </a:lnTo>
                <a:lnTo>
                  <a:pt x="3828" y="654"/>
                </a:lnTo>
                <a:lnTo>
                  <a:pt x="3828" y="655"/>
                </a:lnTo>
                <a:lnTo>
                  <a:pt x="3829" y="655"/>
                </a:lnTo>
                <a:lnTo>
                  <a:pt x="3828" y="655"/>
                </a:lnTo>
                <a:lnTo>
                  <a:pt x="3828" y="656"/>
                </a:lnTo>
                <a:lnTo>
                  <a:pt x="3827" y="656"/>
                </a:lnTo>
                <a:lnTo>
                  <a:pt x="3827" y="657"/>
                </a:lnTo>
                <a:lnTo>
                  <a:pt x="3827" y="658"/>
                </a:lnTo>
                <a:lnTo>
                  <a:pt x="3826" y="658"/>
                </a:lnTo>
                <a:lnTo>
                  <a:pt x="3826" y="659"/>
                </a:lnTo>
                <a:lnTo>
                  <a:pt x="3826" y="658"/>
                </a:lnTo>
                <a:lnTo>
                  <a:pt x="3825" y="658"/>
                </a:lnTo>
                <a:lnTo>
                  <a:pt x="3823" y="658"/>
                </a:lnTo>
                <a:lnTo>
                  <a:pt x="3823" y="657"/>
                </a:lnTo>
                <a:lnTo>
                  <a:pt x="3822" y="657"/>
                </a:lnTo>
                <a:lnTo>
                  <a:pt x="3821" y="657"/>
                </a:lnTo>
                <a:lnTo>
                  <a:pt x="3820" y="657"/>
                </a:lnTo>
                <a:lnTo>
                  <a:pt x="3820" y="658"/>
                </a:lnTo>
                <a:lnTo>
                  <a:pt x="3820" y="657"/>
                </a:lnTo>
                <a:lnTo>
                  <a:pt x="3820" y="658"/>
                </a:lnTo>
                <a:lnTo>
                  <a:pt x="3819" y="658"/>
                </a:lnTo>
                <a:lnTo>
                  <a:pt x="3818" y="658"/>
                </a:lnTo>
                <a:lnTo>
                  <a:pt x="3817" y="658"/>
                </a:lnTo>
                <a:lnTo>
                  <a:pt x="3817" y="659"/>
                </a:lnTo>
                <a:lnTo>
                  <a:pt x="3816" y="659"/>
                </a:lnTo>
                <a:lnTo>
                  <a:pt x="3814" y="659"/>
                </a:lnTo>
                <a:lnTo>
                  <a:pt x="3814" y="658"/>
                </a:lnTo>
                <a:lnTo>
                  <a:pt x="3814" y="659"/>
                </a:lnTo>
                <a:lnTo>
                  <a:pt x="3813" y="659"/>
                </a:lnTo>
                <a:lnTo>
                  <a:pt x="3813" y="658"/>
                </a:lnTo>
                <a:lnTo>
                  <a:pt x="3813" y="659"/>
                </a:lnTo>
                <a:lnTo>
                  <a:pt x="3814" y="659"/>
                </a:lnTo>
                <a:lnTo>
                  <a:pt x="3814" y="660"/>
                </a:lnTo>
                <a:lnTo>
                  <a:pt x="3816" y="659"/>
                </a:lnTo>
                <a:lnTo>
                  <a:pt x="3816" y="660"/>
                </a:lnTo>
                <a:lnTo>
                  <a:pt x="3816" y="661"/>
                </a:lnTo>
                <a:lnTo>
                  <a:pt x="3816" y="660"/>
                </a:lnTo>
                <a:lnTo>
                  <a:pt x="3816" y="661"/>
                </a:lnTo>
                <a:lnTo>
                  <a:pt x="3814" y="661"/>
                </a:lnTo>
                <a:lnTo>
                  <a:pt x="3813" y="661"/>
                </a:lnTo>
                <a:lnTo>
                  <a:pt x="3813" y="663"/>
                </a:lnTo>
                <a:lnTo>
                  <a:pt x="3813" y="664"/>
                </a:lnTo>
                <a:lnTo>
                  <a:pt x="3812" y="664"/>
                </a:lnTo>
                <a:lnTo>
                  <a:pt x="3811" y="663"/>
                </a:lnTo>
                <a:lnTo>
                  <a:pt x="3811" y="661"/>
                </a:lnTo>
                <a:lnTo>
                  <a:pt x="3811" y="663"/>
                </a:lnTo>
                <a:lnTo>
                  <a:pt x="3811" y="664"/>
                </a:lnTo>
                <a:lnTo>
                  <a:pt x="3811" y="663"/>
                </a:lnTo>
                <a:lnTo>
                  <a:pt x="3811" y="664"/>
                </a:lnTo>
                <a:lnTo>
                  <a:pt x="3812" y="664"/>
                </a:lnTo>
                <a:lnTo>
                  <a:pt x="3812" y="665"/>
                </a:lnTo>
                <a:lnTo>
                  <a:pt x="3811" y="665"/>
                </a:lnTo>
                <a:lnTo>
                  <a:pt x="3810" y="665"/>
                </a:lnTo>
                <a:lnTo>
                  <a:pt x="3809" y="665"/>
                </a:lnTo>
                <a:lnTo>
                  <a:pt x="3809" y="666"/>
                </a:lnTo>
                <a:lnTo>
                  <a:pt x="3808" y="666"/>
                </a:lnTo>
                <a:lnTo>
                  <a:pt x="3808" y="665"/>
                </a:lnTo>
                <a:lnTo>
                  <a:pt x="3808" y="666"/>
                </a:lnTo>
                <a:lnTo>
                  <a:pt x="3806" y="666"/>
                </a:lnTo>
                <a:lnTo>
                  <a:pt x="3806" y="665"/>
                </a:lnTo>
                <a:lnTo>
                  <a:pt x="3808" y="665"/>
                </a:lnTo>
                <a:lnTo>
                  <a:pt x="3808" y="666"/>
                </a:lnTo>
                <a:lnTo>
                  <a:pt x="3808" y="665"/>
                </a:lnTo>
                <a:lnTo>
                  <a:pt x="3808" y="664"/>
                </a:lnTo>
                <a:lnTo>
                  <a:pt x="3806" y="665"/>
                </a:lnTo>
                <a:lnTo>
                  <a:pt x="3806" y="664"/>
                </a:lnTo>
                <a:lnTo>
                  <a:pt x="3806" y="665"/>
                </a:lnTo>
                <a:lnTo>
                  <a:pt x="3806" y="664"/>
                </a:lnTo>
                <a:lnTo>
                  <a:pt x="3806" y="663"/>
                </a:lnTo>
                <a:lnTo>
                  <a:pt x="3808" y="663"/>
                </a:lnTo>
                <a:lnTo>
                  <a:pt x="3808" y="661"/>
                </a:lnTo>
                <a:lnTo>
                  <a:pt x="3808" y="660"/>
                </a:lnTo>
                <a:lnTo>
                  <a:pt x="3806" y="660"/>
                </a:lnTo>
                <a:lnTo>
                  <a:pt x="3806" y="661"/>
                </a:lnTo>
                <a:lnTo>
                  <a:pt x="3808" y="661"/>
                </a:lnTo>
                <a:lnTo>
                  <a:pt x="3806" y="661"/>
                </a:lnTo>
                <a:lnTo>
                  <a:pt x="3808" y="661"/>
                </a:lnTo>
                <a:lnTo>
                  <a:pt x="3806" y="663"/>
                </a:lnTo>
                <a:lnTo>
                  <a:pt x="3806" y="664"/>
                </a:lnTo>
                <a:lnTo>
                  <a:pt x="3805" y="664"/>
                </a:lnTo>
                <a:lnTo>
                  <a:pt x="3805" y="665"/>
                </a:lnTo>
                <a:lnTo>
                  <a:pt x="3806" y="665"/>
                </a:lnTo>
                <a:lnTo>
                  <a:pt x="3806" y="666"/>
                </a:lnTo>
                <a:lnTo>
                  <a:pt x="3806" y="667"/>
                </a:lnTo>
                <a:lnTo>
                  <a:pt x="3805" y="666"/>
                </a:lnTo>
                <a:lnTo>
                  <a:pt x="3805" y="667"/>
                </a:lnTo>
                <a:lnTo>
                  <a:pt x="3804" y="667"/>
                </a:lnTo>
                <a:lnTo>
                  <a:pt x="3804" y="668"/>
                </a:lnTo>
                <a:lnTo>
                  <a:pt x="3804" y="667"/>
                </a:lnTo>
                <a:lnTo>
                  <a:pt x="3803" y="667"/>
                </a:lnTo>
                <a:lnTo>
                  <a:pt x="3804" y="668"/>
                </a:lnTo>
                <a:lnTo>
                  <a:pt x="3803" y="668"/>
                </a:lnTo>
                <a:lnTo>
                  <a:pt x="3803" y="667"/>
                </a:lnTo>
                <a:lnTo>
                  <a:pt x="3802" y="667"/>
                </a:lnTo>
                <a:lnTo>
                  <a:pt x="3801" y="667"/>
                </a:lnTo>
                <a:lnTo>
                  <a:pt x="3800" y="667"/>
                </a:lnTo>
                <a:lnTo>
                  <a:pt x="3801" y="667"/>
                </a:lnTo>
                <a:lnTo>
                  <a:pt x="3802" y="667"/>
                </a:lnTo>
                <a:lnTo>
                  <a:pt x="3802" y="668"/>
                </a:lnTo>
                <a:lnTo>
                  <a:pt x="3803" y="668"/>
                </a:lnTo>
                <a:lnTo>
                  <a:pt x="3803" y="669"/>
                </a:lnTo>
                <a:lnTo>
                  <a:pt x="3803" y="668"/>
                </a:lnTo>
                <a:lnTo>
                  <a:pt x="3804" y="669"/>
                </a:lnTo>
                <a:lnTo>
                  <a:pt x="3804" y="668"/>
                </a:lnTo>
                <a:lnTo>
                  <a:pt x="3805" y="668"/>
                </a:lnTo>
                <a:lnTo>
                  <a:pt x="3805" y="669"/>
                </a:lnTo>
                <a:lnTo>
                  <a:pt x="3804" y="669"/>
                </a:lnTo>
                <a:lnTo>
                  <a:pt x="3805" y="669"/>
                </a:lnTo>
                <a:lnTo>
                  <a:pt x="3804" y="669"/>
                </a:lnTo>
                <a:lnTo>
                  <a:pt x="3805" y="669"/>
                </a:lnTo>
                <a:lnTo>
                  <a:pt x="3804" y="669"/>
                </a:lnTo>
                <a:lnTo>
                  <a:pt x="3805" y="669"/>
                </a:lnTo>
                <a:lnTo>
                  <a:pt x="3804" y="669"/>
                </a:lnTo>
                <a:lnTo>
                  <a:pt x="3805" y="671"/>
                </a:lnTo>
                <a:lnTo>
                  <a:pt x="3804" y="671"/>
                </a:lnTo>
                <a:lnTo>
                  <a:pt x="3804" y="669"/>
                </a:lnTo>
                <a:lnTo>
                  <a:pt x="3804" y="671"/>
                </a:lnTo>
                <a:lnTo>
                  <a:pt x="3804" y="669"/>
                </a:lnTo>
                <a:lnTo>
                  <a:pt x="3804" y="671"/>
                </a:lnTo>
                <a:lnTo>
                  <a:pt x="3803" y="671"/>
                </a:lnTo>
                <a:lnTo>
                  <a:pt x="3802" y="671"/>
                </a:lnTo>
                <a:lnTo>
                  <a:pt x="3801" y="671"/>
                </a:lnTo>
                <a:lnTo>
                  <a:pt x="3802" y="671"/>
                </a:lnTo>
                <a:lnTo>
                  <a:pt x="3802" y="672"/>
                </a:lnTo>
                <a:lnTo>
                  <a:pt x="3801" y="672"/>
                </a:lnTo>
                <a:lnTo>
                  <a:pt x="3800" y="672"/>
                </a:lnTo>
                <a:lnTo>
                  <a:pt x="3799" y="672"/>
                </a:lnTo>
                <a:lnTo>
                  <a:pt x="3797" y="672"/>
                </a:lnTo>
                <a:lnTo>
                  <a:pt x="3796" y="672"/>
                </a:lnTo>
                <a:lnTo>
                  <a:pt x="3796" y="671"/>
                </a:lnTo>
                <a:lnTo>
                  <a:pt x="3796" y="672"/>
                </a:lnTo>
                <a:lnTo>
                  <a:pt x="3796" y="671"/>
                </a:lnTo>
                <a:lnTo>
                  <a:pt x="3795" y="671"/>
                </a:lnTo>
                <a:lnTo>
                  <a:pt x="3794" y="671"/>
                </a:lnTo>
                <a:lnTo>
                  <a:pt x="3794" y="669"/>
                </a:lnTo>
                <a:lnTo>
                  <a:pt x="3793" y="669"/>
                </a:lnTo>
                <a:lnTo>
                  <a:pt x="3793" y="668"/>
                </a:lnTo>
                <a:lnTo>
                  <a:pt x="3792" y="668"/>
                </a:lnTo>
                <a:lnTo>
                  <a:pt x="3791" y="668"/>
                </a:lnTo>
                <a:lnTo>
                  <a:pt x="3789" y="668"/>
                </a:lnTo>
                <a:lnTo>
                  <a:pt x="3789" y="669"/>
                </a:lnTo>
                <a:lnTo>
                  <a:pt x="3789" y="668"/>
                </a:lnTo>
                <a:lnTo>
                  <a:pt x="3789" y="669"/>
                </a:lnTo>
                <a:lnTo>
                  <a:pt x="3788" y="669"/>
                </a:lnTo>
                <a:lnTo>
                  <a:pt x="3787" y="669"/>
                </a:lnTo>
                <a:lnTo>
                  <a:pt x="3787" y="671"/>
                </a:lnTo>
                <a:lnTo>
                  <a:pt x="3786" y="671"/>
                </a:lnTo>
                <a:lnTo>
                  <a:pt x="3786" y="669"/>
                </a:lnTo>
                <a:lnTo>
                  <a:pt x="3786" y="671"/>
                </a:lnTo>
                <a:lnTo>
                  <a:pt x="3786" y="669"/>
                </a:lnTo>
                <a:lnTo>
                  <a:pt x="3785" y="669"/>
                </a:lnTo>
                <a:lnTo>
                  <a:pt x="3785" y="668"/>
                </a:lnTo>
                <a:lnTo>
                  <a:pt x="3784" y="668"/>
                </a:lnTo>
                <a:lnTo>
                  <a:pt x="3784" y="667"/>
                </a:lnTo>
                <a:lnTo>
                  <a:pt x="3785" y="667"/>
                </a:lnTo>
                <a:lnTo>
                  <a:pt x="3784" y="667"/>
                </a:lnTo>
                <a:lnTo>
                  <a:pt x="3785" y="667"/>
                </a:lnTo>
                <a:lnTo>
                  <a:pt x="3784" y="667"/>
                </a:lnTo>
                <a:lnTo>
                  <a:pt x="3784" y="666"/>
                </a:lnTo>
                <a:lnTo>
                  <a:pt x="3783" y="666"/>
                </a:lnTo>
                <a:lnTo>
                  <a:pt x="3783" y="665"/>
                </a:lnTo>
                <a:lnTo>
                  <a:pt x="3782" y="665"/>
                </a:lnTo>
                <a:lnTo>
                  <a:pt x="3782" y="664"/>
                </a:lnTo>
                <a:lnTo>
                  <a:pt x="3780" y="664"/>
                </a:lnTo>
                <a:lnTo>
                  <a:pt x="3782" y="664"/>
                </a:lnTo>
                <a:lnTo>
                  <a:pt x="3782" y="663"/>
                </a:lnTo>
                <a:lnTo>
                  <a:pt x="3780" y="663"/>
                </a:lnTo>
                <a:lnTo>
                  <a:pt x="3780" y="661"/>
                </a:lnTo>
                <a:lnTo>
                  <a:pt x="3780" y="660"/>
                </a:lnTo>
                <a:lnTo>
                  <a:pt x="3779" y="660"/>
                </a:lnTo>
                <a:lnTo>
                  <a:pt x="3779" y="659"/>
                </a:lnTo>
                <a:lnTo>
                  <a:pt x="3779" y="658"/>
                </a:lnTo>
                <a:lnTo>
                  <a:pt x="3778" y="657"/>
                </a:lnTo>
                <a:lnTo>
                  <a:pt x="3779" y="657"/>
                </a:lnTo>
                <a:lnTo>
                  <a:pt x="3778" y="657"/>
                </a:lnTo>
                <a:lnTo>
                  <a:pt x="3778" y="656"/>
                </a:lnTo>
                <a:lnTo>
                  <a:pt x="3777" y="656"/>
                </a:lnTo>
                <a:lnTo>
                  <a:pt x="3777" y="655"/>
                </a:lnTo>
                <a:lnTo>
                  <a:pt x="3776" y="655"/>
                </a:lnTo>
                <a:lnTo>
                  <a:pt x="3776" y="654"/>
                </a:lnTo>
                <a:lnTo>
                  <a:pt x="3775" y="654"/>
                </a:lnTo>
                <a:lnTo>
                  <a:pt x="3775" y="652"/>
                </a:lnTo>
                <a:lnTo>
                  <a:pt x="3775" y="654"/>
                </a:lnTo>
                <a:lnTo>
                  <a:pt x="3776" y="654"/>
                </a:lnTo>
                <a:lnTo>
                  <a:pt x="3775" y="654"/>
                </a:lnTo>
                <a:lnTo>
                  <a:pt x="3776" y="654"/>
                </a:lnTo>
                <a:lnTo>
                  <a:pt x="3776" y="655"/>
                </a:lnTo>
                <a:lnTo>
                  <a:pt x="3776" y="656"/>
                </a:lnTo>
                <a:lnTo>
                  <a:pt x="3777" y="656"/>
                </a:lnTo>
                <a:lnTo>
                  <a:pt x="3777" y="657"/>
                </a:lnTo>
                <a:lnTo>
                  <a:pt x="3778" y="657"/>
                </a:lnTo>
                <a:lnTo>
                  <a:pt x="3778" y="658"/>
                </a:lnTo>
                <a:lnTo>
                  <a:pt x="3778" y="659"/>
                </a:lnTo>
                <a:lnTo>
                  <a:pt x="3778" y="660"/>
                </a:lnTo>
                <a:lnTo>
                  <a:pt x="3778" y="661"/>
                </a:lnTo>
                <a:lnTo>
                  <a:pt x="3778" y="660"/>
                </a:lnTo>
                <a:lnTo>
                  <a:pt x="3779" y="660"/>
                </a:lnTo>
                <a:lnTo>
                  <a:pt x="3779" y="661"/>
                </a:lnTo>
                <a:lnTo>
                  <a:pt x="3778" y="661"/>
                </a:lnTo>
                <a:lnTo>
                  <a:pt x="3779" y="661"/>
                </a:lnTo>
                <a:lnTo>
                  <a:pt x="3779" y="663"/>
                </a:lnTo>
                <a:lnTo>
                  <a:pt x="3778" y="663"/>
                </a:lnTo>
                <a:lnTo>
                  <a:pt x="3779" y="663"/>
                </a:lnTo>
                <a:lnTo>
                  <a:pt x="3779" y="664"/>
                </a:lnTo>
                <a:lnTo>
                  <a:pt x="3779" y="663"/>
                </a:lnTo>
                <a:lnTo>
                  <a:pt x="3779" y="664"/>
                </a:lnTo>
                <a:lnTo>
                  <a:pt x="3779" y="665"/>
                </a:lnTo>
                <a:lnTo>
                  <a:pt x="3780" y="665"/>
                </a:lnTo>
                <a:lnTo>
                  <a:pt x="3780" y="664"/>
                </a:lnTo>
                <a:lnTo>
                  <a:pt x="3780" y="665"/>
                </a:lnTo>
                <a:lnTo>
                  <a:pt x="3782" y="665"/>
                </a:lnTo>
                <a:lnTo>
                  <a:pt x="3782" y="666"/>
                </a:lnTo>
                <a:lnTo>
                  <a:pt x="3782" y="667"/>
                </a:lnTo>
                <a:lnTo>
                  <a:pt x="3782" y="666"/>
                </a:lnTo>
                <a:lnTo>
                  <a:pt x="3782" y="667"/>
                </a:lnTo>
                <a:lnTo>
                  <a:pt x="3782" y="668"/>
                </a:lnTo>
                <a:lnTo>
                  <a:pt x="3783" y="668"/>
                </a:lnTo>
                <a:lnTo>
                  <a:pt x="3783" y="669"/>
                </a:lnTo>
                <a:lnTo>
                  <a:pt x="3782" y="669"/>
                </a:lnTo>
                <a:lnTo>
                  <a:pt x="3783" y="669"/>
                </a:lnTo>
                <a:lnTo>
                  <a:pt x="3783" y="671"/>
                </a:lnTo>
                <a:lnTo>
                  <a:pt x="3784" y="671"/>
                </a:lnTo>
                <a:lnTo>
                  <a:pt x="3784" y="672"/>
                </a:lnTo>
                <a:lnTo>
                  <a:pt x="3785" y="672"/>
                </a:lnTo>
                <a:lnTo>
                  <a:pt x="3785" y="673"/>
                </a:lnTo>
                <a:lnTo>
                  <a:pt x="3786" y="673"/>
                </a:lnTo>
                <a:lnTo>
                  <a:pt x="3787" y="673"/>
                </a:lnTo>
                <a:lnTo>
                  <a:pt x="3787" y="672"/>
                </a:lnTo>
                <a:lnTo>
                  <a:pt x="3787" y="673"/>
                </a:lnTo>
                <a:lnTo>
                  <a:pt x="3788" y="673"/>
                </a:lnTo>
                <a:lnTo>
                  <a:pt x="3788" y="672"/>
                </a:lnTo>
                <a:lnTo>
                  <a:pt x="3788" y="673"/>
                </a:lnTo>
                <a:lnTo>
                  <a:pt x="3788" y="672"/>
                </a:lnTo>
                <a:lnTo>
                  <a:pt x="3789" y="672"/>
                </a:lnTo>
                <a:lnTo>
                  <a:pt x="3789" y="673"/>
                </a:lnTo>
                <a:lnTo>
                  <a:pt x="3789" y="672"/>
                </a:lnTo>
                <a:lnTo>
                  <a:pt x="3791" y="672"/>
                </a:lnTo>
                <a:lnTo>
                  <a:pt x="3791" y="671"/>
                </a:lnTo>
                <a:lnTo>
                  <a:pt x="3791" y="672"/>
                </a:lnTo>
                <a:lnTo>
                  <a:pt x="3791" y="671"/>
                </a:lnTo>
                <a:lnTo>
                  <a:pt x="3792" y="671"/>
                </a:lnTo>
                <a:lnTo>
                  <a:pt x="3792" y="672"/>
                </a:lnTo>
                <a:lnTo>
                  <a:pt x="3793" y="672"/>
                </a:lnTo>
                <a:lnTo>
                  <a:pt x="3793" y="673"/>
                </a:lnTo>
                <a:lnTo>
                  <a:pt x="3793" y="674"/>
                </a:lnTo>
                <a:lnTo>
                  <a:pt x="3794" y="674"/>
                </a:lnTo>
                <a:lnTo>
                  <a:pt x="3794" y="673"/>
                </a:lnTo>
                <a:lnTo>
                  <a:pt x="3794" y="674"/>
                </a:lnTo>
                <a:lnTo>
                  <a:pt x="3794" y="675"/>
                </a:lnTo>
                <a:lnTo>
                  <a:pt x="3794" y="674"/>
                </a:lnTo>
                <a:lnTo>
                  <a:pt x="3794" y="675"/>
                </a:lnTo>
                <a:lnTo>
                  <a:pt x="3795" y="675"/>
                </a:lnTo>
                <a:lnTo>
                  <a:pt x="3795" y="676"/>
                </a:lnTo>
                <a:lnTo>
                  <a:pt x="3796" y="676"/>
                </a:lnTo>
                <a:lnTo>
                  <a:pt x="3796" y="675"/>
                </a:lnTo>
                <a:lnTo>
                  <a:pt x="3797" y="675"/>
                </a:lnTo>
                <a:lnTo>
                  <a:pt x="3799" y="675"/>
                </a:lnTo>
                <a:lnTo>
                  <a:pt x="3800" y="675"/>
                </a:lnTo>
                <a:lnTo>
                  <a:pt x="3801" y="675"/>
                </a:lnTo>
                <a:lnTo>
                  <a:pt x="3801" y="676"/>
                </a:lnTo>
                <a:lnTo>
                  <a:pt x="3800" y="676"/>
                </a:lnTo>
                <a:lnTo>
                  <a:pt x="3800" y="677"/>
                </a:lnTo>
                <a:lnTo>
                  <a:pt x="3799" y="677"/>
                </a:lnTo>
                <a:lnTo>
                  <a:pt x="3799" y="679"/>
                </a:lnTo>
                <a:lnTo>
                  <a:pt x="3799" y="680"/>
                </a:lnTo>
                <a:lnTo>
                  <a:pt x="3799" y="679"/>
                </a:lnTo>
                <a:lnTo>
                  <a:pt x="3800" y="679"/>
                </a:lnTo>
                <a:lnTo>
                  <a:pt x="3800" y="680"/>
                </a:lnTo>
                <a:lnTo>
                  <a:pt x="3801" y="680"/>
                </a:lnTo>
                <a:lnTo>
                  <a:pt x="3801" y="681"/>
                </a:lnTo>
                <a:lnTo>
                  <a:pt x="3802" y="680"/>
                </a:lnTo>
                <a:lnTo>
                  <a:pt x="3802" y="681"/>
                </a:lnTo>
                <a:lnTo>
                  <a:pt x="3802" y="680"/>
                </a:lnTo>
                <a:lnTo>
                  <a:pt x="3803" y="680"/>
                </a:lnTo>
                <a:lnTo>
                  <a:pt x="3803" y="681"/>
                </a:lnTo>
                <a:lnTo>
                  <a:pt x="3804" y="681"/>
                </a:lnTo>
                <a:lnTo>
                  <a:pt x="3804" y="682"/>
                </a:lnTo>
                <a:lnTo>
                  <a:pt x="3804" y="683"/>
                </a:lnTo>
                <a:lnTo>
                  <a:pt x="3805" y="683"/>
                </a:lnTo>
                <a:lnTo>
                  <a:pt x="3806" y="684"/>
                </a:lnTo>
                <a:lnTo>
                  <a:pt x="3805" y="683"/>
                </a:lnTo>
                <a:lnTo>
                  <a:pt x="3805" y="682"/>
                </a:lnTo>
                <a:lnTo>
                  <a:pt x="3804" y="682"/>
                </a:lnTo>
                <a:lnTo>
                  <a:pt x="3804" y="681"/>
                </a:lnTo>
                <a:lnTo>
                  <a:pt x="3805" y="680"/>
                </a:lnTo>
                <a:lnTo>
                  <a:pt x="3806" y="680"/>
                </a:lnTo>
                <a:lnTo>
                  <a:pt x="3805" y="680"/>
                </a:lnTo>
                <a:lnTo>
                  <a:pt x="3804" y="680"/>
                </a:lnTo>
                <a:lnTo>
                  <a:pt x="3804" y="681"/>
                </a:lnTo>
                <a:lnTo>
                  <a:pt x="3804" y="680"/>
                </a:lnTo>
                <a:lnTo>
                  <a:pt x="3804" y="681"/>
                </a:lnTo>
                <a:lnTo>
                  <a:pt x="3804" y="680"/>
                </a:lnTo>
                <a:lnTo>
                  <a:pt x="3803" y="680"/>
                </a:lnTo>
                <a:lnTo>
                  <a:pt x="3802" y="680"/>
                </a:lnTo>
                <a:lnTo>
                  <a:pt x="3801" y="680"/>
                </a:lnTo>
                <a:lnTo>
                  <a:pt x="3801" y="679"/>
                </a:lnTo>
                <a:lnTo>
                  <a:pt x="3800" y="679"/>
                </a:lnTo>
                <a:lnTo>
                  <a:pt x="3800" y="677"/>
                </a:lnTo>
                <a:lnTo>
                  <a:pt x="3801" y="677"/>
                </a:lnTo>
                <a:lnTo>
                  <a:pt x="3801" y="676"/>
                </a:lnTo>
                <a:lnTo>
                  <a:pt x="3802" y="676"/>
                </a:lnTo>
                <a:lnTo>
                  <a:pt x="3802" y="675"/>
                </a:lnTo>
                <a:lnTo>
                  <a:pt x="3803" y="675"/>
                </a:lnTo>
                <a:lnTo>
                  <a:pt x="3803" y="674"/>
                </a:lnTo>
                <a:lnTo>
                  <a:pt x="3803" y="673"/>
                </a:lnTo>
                <a:lnTo>
                  <a:pt x="3802" y="673"/>
                </a:lnTo>
                <a:lnTo>
                  <a:pt x="3803" y="672"/>
                </a:lnTo>
                <a:lnTo>
                  <a:pt x="3804" y="672"/>
                </a:lnTo>
                <a:lnTo>
                  <a:pt x="3805" y="672"/>
                </a:lnTo>
                <a:lnTo>
                  <a:pt x="3806" y="672"/>
                </a:lnTo>
                <a:lnTo>
                  <a:pt x="3806" y="673"/>
                </a:lnTo>
                <a:lnTo>
                  <a:pt x="3806" y="672"/>
                </a:lnTo>
                <a:lnTo>
                  <a:pt x="3806" y="671"/>
                </a:lnTo>
                <a:lnTo>
                  <a:pt x="3806" y="669"/>
                </a:lnTo>
                <a:lnTo>
                  <a:pt x="3808" y="669"/>
                </a:lnTo>
                <a:lnTo>
                  <a:pt x="3808" y="671"/>
                </a:lnTo>
                <a:lnTo>
                  <a:pt x="3809" y="671"/>
                </a:lnTo>
                <a:lnTo>
                  <a:pt x="3809" y="669"/>
                </a:lnTo>
                <a:lnTo>
                  <a:pt x="3810" y="669"/>
                </a:lnTo>
                <a:lnTo>
                  <a:pt x="3811" y="669"/>
                </a:lnTo>
                <a:lnTo>
                  <a:pt x="3812" y="669"/>
                </a:lnTo>
                <a:lnTo>
                  <a:pt x="3813" y="669"/>
                </a:lnTo>
                <a:lnTo>
                  <a:pt x="3813" y="668"/>
                </a:lnTo>
                <a:lnTo>
                  <a:pt x="3814" y="668"/>
                </a:lnTo>
                <a:lnTo>
                  <a:pt x="3814" y="667"/>
                </a:lnTo>
                <a:lnTo>
                  <a:pt x="3816" y="667"/>
                </a:lnTo>
                <a:lnTo>
                  <a:pt x="3817" y="667"/>
                </a:lnTo>
                <a:lnTo>
                  <a:pt x="3817" y="666"/>
                </a:lnTo>
                <a:lnTo>
                  <a:pt x="3818" y="666"/>
                </a:lnTo>
                <a:lnTo>
                  <a:pt x="3819" y="666"/>
                </a:lnTo>
                <a:lnTo>
                  <a:pt x="3819" y="665"/>
                </a:lnTo>
                <a:lnTo>
                  <a:pt x="3820" y="665"/>
                </a:lnTo>
                <a:lnTo>
                  <a:pt x="3820" y="664"/>
                </a:lnTo>
                <a:lnTo>
                  <a:pt x="3820" y="663"/>
                </a:lnTo>
                <a:lnTo>
                  <a:pt x="3821" y="663"/>
                </a:lnTo>
                <a:lnTo>
                  <a:pt x="3821" y="664"/>
                </a:lnTo>
                <a:lnTo>
                  <a:pt x="3822" y="664"/>
                </a:lnTo>
                <a:lnTo>
                  <a:pt x="3821" y="664"/>
                </a:lnTo>
                <a:lnTo>
                  <a:pt x="3822" y="664"/>
                </a:lnTo>
                <a:lnTo>
                  <a:pt x="3822" y="665"/>
                </a:lnTo>
                <a:lnTo>
                  <a:pt x="3822" y="666"/>
                </a:lnTo>
                <a:lnTo>
                  <a:pt x="3822" y="665"/>
                </a:lnTo>
                <a:lnTo>
                  <a:pt x="3822" y="666"/>
                </a:lnTo>
                <a:lnTo>
                  <a:pt x="3822" y="667"/>
                </a:lnTo>
                <a:lnTo>
                  <a:pt x="3823" y="667"/>
                </a:lnTo>
                <a:lnTo>
                  <a:pt x="3822" y="667"/>
                </a:lnTo>
                <a:lnTo>
                  <a:pt x="3822" y="668"/>
                </a:lnTo>
                <a:lnTo>
                  <a:pt x="3822" y="669"/>
                </a:lnTo>
                <a:lnTo>
                  <a:pt x="3823" y="669"/>
                </a:lnTo>
                <a:lnTo>
                  <a:pt x="3822" y="669"/>
                </a:lnTo>
                <a:lnTo>
                  <a:pt x="3822" y="671"/>
                </a:lnTo>
                <a:lnTo>
                  <a:pt x="3821" y="671"/>
                </a:lnTo>
                <a:lnTo>
                  <a:pt x="3822" y="671"/>
                </a:lnTo>
                <a:lnTo>
                  <a:pt x="3823" y="671"/>
                </a:lnTo>
                <a:lnTo>
                  <a:pt x="3823" y="669"/>
                </a:lnTo>
                <a:lnTo>
                  <a:pt x="3823" y="668"/>
                </a:lnTo>
                <a:lnTo>
                  <a:pt x="3823" y="667"/>
                </a:lnTo>
                <a:lnTo>
                  <a:pt x="3823" y="666"/>
                </a:lnTo>
                <a:lnTo>
                  <a:pt x="3823" y="665"/>
                </a:lnTo>
                <a:lnTo>
                  <a:pt x="3823" y="666"/>
                </a:lnTo>
                <a:lnTo>
                  <a:pt x="3825" y="666"/>
                </a:lnTo>
                <a:lnTo>
                  <a:pt x="3826" y="666"/>
                </a:lnTo>
                <a:lnTo>
                  <a:pt x="3826" y="667"/>
                </a:lnTo>
                <a:lnTo>
                  <a:pt x="3827" y="667"/>
                </a:lnTo>
                <a:lnTo>
                  <a:pt x="3827" y="668"/>
                </a:lnTo>
                <a:lnTo>
                  <a:pt x="3827" y="669"/>
                </a:lnTo>
                <a:lnTo>
                  <a:pt x="3828" y="669"/>
                </a:lnTo>
                <a:lnTo>
                  <a:pt x="3828" y="671"/>
                </a:lnTo>
                <a:lnTo>
                  <a:pt x="3829" y="671"/>
                </a:lnTo>
                <a:lnTo>
                  <a:pt x="3829" y="672"/>
                </a:lnTo>
                <a:lnTo>
                  <a:pt x="3830" y="672"/>
                </a:lnTo>
                <a:lnTo>
                  <a:pt x="3830" y="673"/>
                </a:lnTo>
                <a:lnTo>
                  <a:pt x="3830" y="674"/>
                </a:lnTo>
                <a:lnTo>
                  <a:pt x="3830" y="675"/>
                </a:lnTo>
                <a:lnTo>
                  <a:pt x="3830" y="676"/>
                </a:lnTo>
                <a:lnTo>
                  <a:pt x="3831" y="676"/>
                </a:lnTo>
                <a:lnTo>
                  <a:pt x="3831" y="677"/>
                </a:lnTo>
                <a:lnTo>
                  <a:pt x="3833" y="677"/>
                </a:lnTo>
                <a:lnTo>
                  <a:pt x="3833" y="679"/>
                </a:lnTo>
                <a:lnTo>
                  <a:pt x="3834" y="679"/>
                </a:lnTo>
                <a:lnTo>
                  <a:pt x="3835" y="679"/>
                </a:lnTo>
                <a:lnTo>
                  <a:pt x="3835" y="680"/>
                </a:lnTo>
                <a:lnTo>
                  <a:pt x="3836" y="680"/>
                </a:lnTo>
                <a:lnTo>
                  <a:pt x="3837" y="680"/>
                </a:lnTo>
                <a:lnTo>
                  <a:pt x="3838" y="680"/>
                </a:lnTo>
                <a:lnTo>
                  <a:pt x="3839" y="681"/>
                </a:lnTo>
                <a:lnTo>
                  <a:pt x="3841" y="681"/>
                </a:lnTo>
                <a:lnTo>
                  <a:pt x="3841" y="682"/>
                </a:lnTo>
                <a:lnTo>
                  <a:pt x="3842" y="682"/>
                </a:lnTo>
                <a:lnTo>
                  <a:pt x="3841" y="682"/>
                </a:lnTo>
                <a:lnTo>
                  <a:pt x="3841" y="683"/>
                </a:lnTo>
                <a:lnTo>
                  <a:pt x="3841" y="684"/>
                </a:lnTo>
                <a:lnTo>
                  <a:pt x="3839" y="684"/>
                </a:lnTo>
                <a:lnTo>
                  <a:pt x="3839" y="685"/>
                </a:lnTo>
                <a:lnTo>
                  <a:pt x="3839" y="686"/>
                </a:lnTo>
                <a:lnTo>
                  <a:pt x="3839" y="688"/>
                </a:lnTo>
                <a:lnTo>
                  <a:pt x="3838" y="688"/>
                </a:lnTo>
                <a:lnTo>
                  <a:pt x="3839" y="688"/>
                </a:lnTo>
                <a:lnTo>
                  <a:pt x="3839" y="689"/>
                </a:lnTo>
                <a:lnTo>
                  <a:pt x="3839" y="690"/>
                </a:lnTo>
                <a:lnTo>
                  <a:pt x="3839" y="691"/>
                </a:lnTo>
                <a:lnTo>
                  <a:pt x="3839" y="692"/>
                </a:lnTo>
                <a:lnTo>
                  <a:pt x="3838" y="693"/>
                </a:lnTo>
                <a:lnTo>
                  <a:pt x="3838" y="694"/>
                </a:lnTo>
                <a:lnTo>
                  <a:pt x="3838" y="696"/>
                </a:lnTo>
                <a:lnTo>
                  <a:pt x="3837" y="697"/>
                </a:lnTo>
                <a:lnTo>
                  <a:pt x="3838" y="693"/>
                </a:lnTo>
                <a:lnTo>
                  <a:pt x="3837" y="693"/>
                </a:lnTo>
                <a:lnTo>
                  <a:pt x="3837" y="692"/>
                </a:lnTo>
                <a:lnTo>
                  <a:pt x="3837" y="693"/>
                </a:lnTo>
                <a:lnTo>
                  <a:pt x="3838" y="694"/>
                </a:lnTo>
                <a:lnTo>
                  <a:pt x="3837" y="694"/>
                </a:lnTo>
                <a:lnTo>
                  <a:pt x="3836" y="694"/>
                </a:lnTo>
                <a:lnTo>
                  <a:pt x="3837" y="694"/>
                </a:lnTo>
                <a:lnTo>
                  <a:pt x="3837" y="696"/>
                </a:lnTo>
                <a:lnTo>
                  <a:pt x="3836" y="696"/>
                </a:lnTo>
                <a:lnTo>
                  <a:pt x="3836" y="697"/>
                </a:lnTo>
                <a:lnTo>
                  <a:pt x="3835" y="697"/>
                </a:lnTo>
                <a:lnTo>
                  <a:pt x="3834" y="696"/>
                </a:lnTo>
                <a:lnTo>
                  <a:pt x="3835" y="696"/>
                </a:lnTo>
                <a:lnTo>
                  <a:pt x="3834" y="696"/>
                </a:lnTo>
                <a:lnTo>
                  <a:pt x="3834" y="694"/>
                </a:lnTo>
                <a:lnTo>
                  <a:pt x="3834" y="696"/>
                </a:lnTo>
                <a:lnTo>
                  <a:pt x="3834" y="697"/>
                </a:lnTo>
                <a:lnTo>
                  <a:pt x="3833" y="697"/>
                </a:lnTo>
                <a:lnTo>
                  <a:pt x="3831" y="696"/>
                </a:lnTo>
                <a:lnTo>
                  <a:pt x="3830" y="696"/>
                </a:lnTo>
                <a:lnTo>
                  <a:pt x="3830" y="694"/>
                </a:lnTo>
                <a:lnTo>
                  <a:pt x="3829" y="694"/>
                </a:lnTo>
                <a:lnTo>
                  <a:pt x="3829" y="693"/>
                </a:lnTo>
                <a:lnTo>
                  <a:pt x="3828" y="693"/>
                </a:lnTo>
                <a:lnTo>
                  <a:pt x="3829" y="694"/>
                </a:lnTo>
                <a:lnTo>
                  <a:pt x="3828" y="694"/>
                </a:lnTo>
                <a:lnTo>
                  <a:pt x="3827" y="694"/>
                </a:lnTo>
                <a:lnTo>
                  <a:pt x="3827" y="693"/>
                </a:lnTo>
                <a:lnTo>
                  <a:pt x="3826" y="693"/>
                </a:lnTo>
                <a:lnTo>
                  <a:pt x="3825" y="693"/>
                </a:lnTo>
                <a:lnTo>
                  <a:pt x="3826" y="693"/>
                </a:lnTo>
                <a:lnTo>
                  <a:pt x="3826" y="694"/>
                </a:lnTo>
                <a:lnTo>
                  <a:pt x="3827" y="694"/>
                </a:lnTo>
                <a:lnTo>
                  <a:pt x="3828" y="694"/>
                </a:lnTo>
                <a:lnTo>
                  <a:pt x="3828" y="696"/>
                </a:lnTo>
                <a:lnTo>
                  <a:pt x="3829" y="696"/>
                </a:lnTo>
                <a:lnTo>
                  <a:pt x="3829" y="697"/>
                </a:lnTo>
                <a:lnTo>
                  <a:pt x="3829" y="696"/>
                </a:lnTo>
                <a:lnTo>
                  <a:pt x="3830" y="696"/>
                </a:lnTo>
                <a:lnTo>
                  <a:pt x="3830" y="697"/>
                </a:lnTo>
                <a:lnTo>
                  <a:pt x="3831" y="697"/>
                </a:lnTo>
                <a:lnTo>
                  <a:pt x="3831" y="698"/>
                </a:lnTo>
                <a:lnTo>
                  <a:pt x="3831" y="699"/>
                </a:lnTo>
                <a:lnTo>
                  <a:pt x="3830" y="699"/>
                </a:lnTo>
                <a:lnTo>
                  <a:pt x="3829" y="699"/>
                </a:lnTo>
                <a:lnTo>
                  <a:pt x="3829" y="700"/>
                </a:lnTo>
                <a:lnTo>
                  <a:pt x="3829" y="701"/>
                </a:lnTo>
                <a:lnTo>
                  <a:pt x="3829" y="700"/>
                </a:lnTo>
                <a:lnTo>
                  <a:pt x="3830" y="700"/>
                </a:lnTo>
                <a:lnTo>
                  <a:pt x="3829" y="700"/>
                </a:lnTo>
                <a:lnTo>
                  <a:pt x="3830" y="700"/>
                </a:lnTo>
                <a:lnTo>
                  <a:pt x="3829" y="700"/>
                </a:lnTo>
                <a:lnTo>
                  <a:pt x="3830" y="699"/>
                </a:lnTo>
                <a:lnTo>
                  <a:pt x="3830" y="700"/>
                </a:lnTo>
                <a:lnTo>
                  <a:pt x="3830" y="699"/>
                </a:lnTo>
                <a:lnTo>
                  <a:pt x="3831" y="699"/>
                </a:lnTo>
                <a:lnTo>
                  <a:pt x="3833" y="699"/>
                </a:lnTo>
                <a:lnTo>
                  <a:pt x="3833" y="700"/>
                </a:lnTo>
                <a:lnTo>
                  <a:pt x="3833" y="699"/>
                </a:lnTo>
                <a:lnTo>
                  <a:pt x="3834" y="699"/>
                </a:lnTo>
                <a:lnTo>
                  <a:pt x="3835" y="698"/>
                </a:lnTo>
                <a:lnTo>
                  <a:pt x="3835" y="699"/>
                </a:lnTo>
                <a:lnTo>
                  <a:pt x="3835" y="698"/>
                </a:lnTo>
                <a:lnTo>
                  <a:pt x="3836" y="698"/>
                </a:lnTo>
                <a:lnTo>
                  <a:pt x="3836" y="699"/>
                </a:lnTo>
                <a:lnTo>
                  <a:pt x="3836" y="698"/>
                </a:lnTo>
                <a:lnTo>
                  <a:pt x="3835" y="698"/>
                </a:lnTo>
                <a:lnTo>
                  <a:pt x="3836" y="698"/>
                </a:lnTo>
                <a:lnTo>
                  <a:pt x="3837" y="698"/>
                </a:lnTo>
                <a:lnTo>
                  <a:pt x="3836" y="698"/>
                </a:lnTo>
                <a:lnTo>
                  <a:pt x="3836" y="699"/>
                </a:lnTo>
                <a:lnTo>
                  <a:pt x="3836" y="700"/>
                </a:lnTo>
                <a:lnTo>
                  <a:pt x="3836" y="699"/>
                </a:lnTo>
                <a:lnTo>
                  <a:pt x="3837" y="699"/>
                </a:lnTo>
                <a:lnTo>
                  <a:pt x="3837" y="700"/>
                </a:lnTo>
                <a:lnTo>
                  <a:pt x="3836" y="700"/>
                </a:lnTo>
                <a:lnTo>
                  <a:pt x="3836" y="701"/>
                </a:lnTo>
                <a:lnTo>
                  <a:pt x="3836" y="700"/>
                </a:lnTo>
                <a:lnTo>
                  <a:pt x="3837" y="700"/>
                </a:lnTo>
                <a:lnTo>
                  <a:pt x="3837" y="701"/>
                </a:lnTo>
                <a:lnTo>
                  <a:pt x="3837" y="700"/>
                </a:lnTo>
                <a:lnTo>
                  <a:pt x="3837" y="701"/>
                </a:lnTo>
                <a:lnTo>
                  <a:pt x="3837" y="702"/>
                </a:lnTo>
                <a:lnTo>
                  <a:pt x="3837" y="703"/>
                </a:lnTo>
                <a:lnTo>
                  <a:pt x="3837" y="705"/>
                </a:lnTo>
                <a:lnTo>
                  <a:pt x="3836" y="705"/>
                </a:lnTo>
                <a:lnTo>
                  <a:pt x="3836" y="706"/>
                </a:lnTo>
                <a:lnTo>
                  <a:pt x="3837" y="705"/>
                </a:lnTo>
                <a:lnTo>
                  <a:pt x="3838" y="705"/>
                </a:lnTo>
                <a:lnTo>
                  <a:pt x="3838" y="706"/>
                </a:lnTo>
                <a:lnTo>
                  <a:pt x="3839" y="706"/>
                </a:lnTo>
                <a:lnTo>
                  <a:pt x="3839" y="707"/>
                </a:lnTo>
                <a:lnTo>
                  <a:pt x="3841" y="707"/>
                </a:lnTo>
                <a:lnTo>
                  <a:pt x="3842" y="708"/>
                </a:lnTo>
                <a:lnTo>
                  <a:pt x="3843" y="708"/>
                </a:lnTo>
                <a:lnTo>
                  <a:pt x="3843" y="709"/>
                </a:lnTo>
                <a:lnTo>
                  <a:pt x="3844" y="709"/>
                </a:lnTo>
                <a:lnTo>
                  <a:pt x="3843" y="709"/>
                </a:lnTo>
                <a:lnTo>
                  <a:pt x="3843" y="710"/>
                </a:lnTo>
                <a:lnTo>
                  <a:pt x="3843" y="711"/>
                </a:lnTo>
                <a:lnTo>
                  <a:pt x="3843" y="713"/>
                </a:lnTo>
                <a:lnTo>
                  <a:pt x="3844" y="714"/>
                </a:lnTo>
                <a:lnTo>
                  <a:pt x="3845" y="715"/>
                </a:lnTo>
                <a:lnTo>
                  <a:pt x="3846" y="715"/>
                </a:lnTo>
                <a:lnTo>
                  <a:pt x="3846" y="716"/>
                </a:lnTo>
                <a:lnTo>
                  <a:pt x="3846" y="717"/>
                </a:lnTo>
                <a:lnTo>
                  <a:pt x="3846" y="718"/>
                </a:lnTo>
                <a:lnTo>
                  <a:pt x="3845" y="718"/>
                </a:lnTo>
                <a:lnTo>
                  <a:pt x="3844" y="718"/>
                </a:lnTo>
                <a:lnTo>
                  <a:pt x="3844" y="717"/>
                </a:lnTo>
                <a:lnTo>
                  <a:pt x="3843" y="717"/>
                </a:lnTo>
                <a:lnTo>
                  <a:pt x="3844" y="716"/>
                </a:lnTo>
                <a:lnTo>
                  <a:pt x="3843" y="716"/>
                </a:lnTo>
                <a:lnTo>
                  <a:pt x="3844" y="716"/>
                </a:lnTo>
                <a:lnTo>
                  <a:pt x="3843" y="716"/>
                </a:lnTo>
                <a:lnTo>
                  <a:pt x="3843" y="717"/>
                </a:lnTo>
                <a:lnTo>
                  <a:pt x="3842" y="717"/>
                </a:lnTo>
                <a:lnTo>
                  <a:pt x="3842" y="716"/>
                </a:lnTo>
                <a:lnTo>
                  <a:pt x="3842" y="717"/>
                </a:lnTo>
                <a:lnTo>
                  <a:pt x="3842" y="716"/>
                </a:lnTo>
                <a:lnTo>
                  <a:pt x="3842" y="715"/>
                </a:lnTo>
                <a:lnTo>
                  <a:pt x="3842" y="714"/>
                </a:lnTo>
                <a:lnTo>
                  <a:pt x="3841" y="714"/>
                </a:lnTo>
                <a:lnTo>
                  <a:pt x="3841" y="713"/>
                </a:lnTo>
                <a:lnTo>
                  <a:pt x="3839" y="713"/>
                </a:lnTo>
                <a:lnTo>
                  <a:pt x="3839" y="711"/>
                </a:lnTo>
                <a:lnTo>
                  <a:pt x="3839" y="713"/>
                </a:lnTo>
                <a:lnTo>
                  <a:pt x="3839" y="714"/>
                </a:lnTo>
                <a:lnTo>
                  <a:pt x="3841" y="714"/>
                </a:lnTo>
                <a:lnTo>
                  <a:pt x="3841" y="715"/>
                </a:lnTo>
                <a:lnTo>
                  <a:pt x="3841" y="716"/>
                </a:lnTo>
                <a:lnTo>
                  <a:pt x="3841" y="717"/>
                </a:lnTo>
                <a:lnTo>
                  <a:pt x="3841" y="716"/>
                </a:lnTo>
                <a:lnTo>
                  <a:pt x="3841" y="717"/>
                </a:lnTo>
                <a:lnTo>
                  <a:pt x="3839" y="717"/>
                </a:lnTo>
                <a:lnTo>
                  <a:pt x="3838" y="717"/>
                </a:lnTo>
                <a:lnTo>
                  <a:pt x="3838" y="716"/>
                </a:lnTo>
                <a:lnTo>
                  <a:pt x="3838" y="715"/>
                </a:lnTo>
                <a:lnTo>
                  <a:pt x="3838" y="716"/>
                </a:lnTo>
                <a:lnTo>
                  <a:pt x="3837" y="716"/>
                </a:lnTo>
                <a:lnTo>
                  <a:pt x="3836" y="716"/>
                </a:lnTo>
                <a:lnTo>
                  <a:pt x="3836" y="715"/>
                </a:lnTo>
                <a:lnTo>
                  <a:pt x="3835" y="715"/>
                </a:lnTo>
                <a:lnTo>
                  <a:pt x="3835" y="716"/>
                </a:lnTo>
                <a:lnTo>
                  <a:pt x="3836" y="716"/>
                </a:lnTo>
                <a:lnTo>
                  <a:pt x="3835" y="716"/>
                </a:lnTo>
                <a:lnTo>
                  <a:pt x="3835" y="717"/>
                </a:lnTo>
                <a:lnTo>
                  <a:pt x="3835" y="716"/>
                </a:lnTo>
                <a:lnTo>
                  <a:pt x="3834" y="716"/>
                </a:lnTo>
                <a:lnTo>
                  <a:pt x="3835" y="716"/>
                </a:lnTo>
                <a:lnTo>
                  <a:pt x="3835" y="717"/>
                </a:lnTo>
                <a:lnTo>
                  <a:pt x="3835" y="718"/>
                </a:lnTo>
                <a:lnTo>
                  <a:pt x="3835" y="717"/>
                </a:lnTo>
                <a:lnTo>
                  <a:pt x="3836" y="717"/>
                </a:lnTo>
                <a:lnTo>
                  <a:pt x="3837" y="717"/>
                </a:lnTo>
                <a:lnTo>
                  <a:pt x="3838" y="717"/>
                </a:lnTo>
                <a:lnTo>
                  <a:pt x="3839" y="718"/>
                </a:lnTo>
                <a:lnTo>
                  <a:pt x="3838" y="718"/>
                </a:lnTo>
                <a:lnTo>
                  <a:pt x="3839" y="718"/>
                </a:lnTo>
                <a:lnTo>
                  <a:pt x="3838" y="718"/>
                </a:lnTo>
                <a:lnTo>
                  <a:pt x="3839" y="718"/>
                </a:lnTo>
                <a:lnTo>
                  <a:pt x="3839" y="719"/>
                </a:lnTo>
                <a:lnTo>
                  <a:pt x="3838" y="719"/>
                </a:lnTo>
                <a:lnTo>
                  <a:pt x="3839" y="719"/>
                </a:lnTo>
                <a:lnTo>
                  <a:pt x="3839" y="718"/>
                </a:lnTo>
                <a:lnTo>
                  <a:pt x="3839" y="717"/>
                </a:lnTo>
                <a:lnTo>
                  <a:pt x="3841" y="717"/>
                </a:lnTo>
                <a:lnTo>
                  <a:pt x="3842" y="717"/>
                </a:lnTo>
                <a:lnTo>
                  <a:pt x="3842" y="718"/>
                </a:lnTo>
                <a:lnTo>
                  <a:pt x="3842" y="717"/>
                </a:lnTo>
                <a:lnTo>
                  <a:pt x="3842" y="718"/>
                </a:lnTo>
                <a:lnTo>
                  <a:pt x="3842" y="719"/>
                </a:lnTo>
                <a:lnTo>
                  <a:pt x="3842" y="718"/>
                </a:lnTo>
                <a:lnTo>
                  <a:pt x="3843" y="718"/>
                </a:lnTo>
                <a:lnTo>
                  <a:pt x="3843" y="719"/>
                </a:lnTo>
                <a:lnTo>
                  <a:pt x="3844" y="719"/>
                </a:lnTo>
                <a:lnTo>
                  <a:pt x="3844" y="721"/>
                </a:lnTo>
                <a:lnTo>
                  <a:pt x="3845" y="721"/>
                </a:lnTo>
                <a:lnTo>
                  <a:pt x="3845" y="722"/>
                </a:lnTo>
                <a:lnTo>
                  <a:pt x="3846" y="722"/>
                </a:lnTo>
                <a:lnTo>
                  <a:pt x="3845" y="722"/>
                </a:lnTo>
                <a:lnTo>
                  <a:pt x="3845" y="723"/>
                </a:lnTo>
                <a:lnTo>
                  <a:pt x="3844" y="723"/>
                </a:lnTo>
                <a:lnTo>
                  <a:pt x="3845" y="723"/>
                </a:lnTo>
                <a:lnTo>
                  <a:pt x="3845" y="724"/>
                </a:lnTo>
                <a:lnTo>
                  <a:pt x="3844" y="724"/>
                </a:lnTo>
                <a:lnTo>
                  <a:pt x="3843" y="724"/>
                </a:lnTo>
                <a:lnTo>
                  <a:pt x="3843" y="723"/>
                </a:lnTo>
                <a:lnTo>
                  <a:pt x="3842" y="723"/>
                </a:lnTo>
                <a:lnTo>
                  <a:pt x="3843" y="723"/>
                </a:lnTo>
                <a:lnTo>
                  <a:pt x="3842" y="724"/>
                </a:lnTo>
                <a:lnTo>
                  <a:pt x="3841" y="724"/>
                </a:lnTo>
                <a:lnTo>
                  <a:pt x="3839" y="724"/>
                </a:lnTo>
                <a:lnTo>
                  <a:pt x="3839" y="725"/>
                </a:lnTo>
                <a:lnTo>
                  <a:pt x="3838" y="725"/>
                </a:lnTo>
                <a:lnTo>
                  <a:pt x="3839" y="725"/>
                </a:lnTo>
                <a:lnTo>
                  <a:pt x="3841" y="725"/>
                </a:lnTo>
                <a:lnTo>
                  <a:pt x="3842" y="725"/>
                </a:lnTo>
                <a:lnTo>
                  <a:pt x="3841" y="725"/>
                </a:lnTo>
                <a:lnTo>
                  <a:pt x="3842" y="725"/>
                </a:lnTo>
                <a:lnTo>
                  <a:pt x="3842" y="724"/>
                </a:lnTo>
                <a:lnTo>
                  <a:pt x="3843" y="724"/>
                </a:lnTo>
                <a:lnTo>
                  <a:pt x="3843" y="725"/>
                </a:lnTo>
                <a:lnTo>
                  <a:pt x="3844" y="725"/>
                </a:lnTo>
                <a:lnTo>
                  <a:pt x="3843" y="725"/>
                </a:lnTo>
                <a:lnTo>
                  <a:pt x="3843" y="726"/>
                </a:lnTo>
                <a:lnTo>
                  <a:pt x="3844" y="725"/>
                </a:lnTo>
                <a:lnTo>
                  <a:pt x="3844" y="726"/>
                </a:lnTo>
                <a:lnTo>
                  <a:pt x="3843" y="726"/>
                </a:lnTo>
                <a:lnTo>
                  <a:pt x="3843" y="727"/>
                </a:lnTo>
                <a:lnTo>
                  <a:pt x="3842" y="727"/>
                </a:lnTo>
                <a:lnTo>
                  <a:pt x="3843" y="727"/>
                </a:lnTo>
                <a:lnTo>
                  <a:pt x="3842" y="728"/>
                </a:lnTo>
                <a:lnTo>
                  <a:pt x="3843" y="728"/>
                </a:lnTo>
                <a:lnTo>
                  <a:pt x="3842" y="728"/>
                </a:lnTo>
                <a:lnTo>
                  <a:pt x="3841" y="728"/>
                </a:lnTo>
                <a:lnTo>
                  <a:pt x="3842" y="728"/>
                </a:lnTo>
                <a:lnTo>
                  <a:pt x="3842" y="730"/>
                </a:lnTo>
                <a:lnTo>
                  <a:pt x="3842" y="731"/>
                </a:lnTo>
                <a:lnTo>
                  <a:pt x="3842" y="730"/>
                </a:lnTo>
                <a:lnTo>
                  <a:pt x="3842" y="731"/>
                </a:lnTo>
                <a:lnTo>
                  <a:pt x="3842" y="730"/>
                </a:lnTo>
                <a:lnTo>
                  <a:pt x="3842" y="731"/>
                </a:lnTo>
                <a:lnTo>
                  <a:pt x="3842" y="732"/>
                </a:lnTo>
                <a:lnTo>
                  <a:pt x="3842" y="731"/>
                </a:lnTo>
                <a:lnTo>
                  <a:pt x="3843" y="731"/>
                </a:lnTo>
                <a:lnTo>
                  <a:pt x="3843" y="732"/>
                </a:lnTo>
                <a:lnTo>
                  <a:pt x="3843" y="731"/>
                </a:lnTo>
                <a:lnTo>
                  <a:pt x="3843" y="730"/>
                </a:lnTo>
                <a:lnTo>
                  <a:pt x="3843" y="728"/>
                </a:lnTo>
                <a:lnTo>
                  <a:pt x="3843" y="727"/>
                </a:lnTo>
                <a:lnTo>
                  <a:pt x="3844" y="727"/>
                </a:lnTo>
                <a:lnTo>
                  <a:pt x="3845" y="727"/>
                </a:lnTo>
                <a:lnTo>
                  <a:pt x="3845" y="728"/>
                </a:lnTo>
                <a:lnTo>
                  <a:pt x="3846" y="728"/>
                </a:lnTo>
                <a:lnTo>
                  <a:pt x="3846" y="730"/>
                </a:lnTo>
                <a:lnTo>
                  <a:pt x="3846" y="728"/>
                </a:lnTo>
                <a:lnTo>
                  <a:pt x="3845" y="727"/>
                </a:lnTo>
                <a:lnTo>
                  <a:pt x="3844" y="727"/>
                </a:lnTo>
                <a:lnTo>
                  <a:pt x="3844" y="726"/>
                </a:lnTo>
                <a:lnTo>
                  <a:pt x="3845" y="726"/>
                </a:lnTo>
                <a:lnTo>
                  <a:pt x="3845" y="725"/>
                </a:lnTo>
                <a:lnTo>
                  <a:pt x="3846" y="725"/>
                </a:lnTo>
                <a:lnTo>
                  <a:pt x="3845" y="725"/>
                </a:lnTo>
                <a:lnTo>
                  <a:pt x="3846" y="725"/>
                </a:lnTo>
                <a:lnTo>
                  <a:pt x="3846" y="724"/>
                </a:lnTo>
                <a:lnTo>
                  <a:pt x="3847" y="725"/>
                </a:lnTo>
                <a:lnTo>
                  <a:pt x="3846" y="724"/>
                </a:lnTo>
                <a:lnTo>
                  <a:pt x="3847" y="723"/>
                </a:lnTo>
                <a:lnTo>
                  <a:pt x="3847" y="724"/>
                </a:lnTo>
                <a:lnTo>
                  <a:pt x="3848" y="724"/>
                </a:lnTo>
                <a:lnTo>
                  <a:pt x="3848" y="725"/>
                </a:lnTo>
                <a:lnTo>
                  <a:pt x="3848" y="726"/>
                </a:lnTo>
                <a:lnTo>
                  <a:pt x="3850" y="726"/>
                </a:lnTo>
                <a:lnTo>
                  <a:pt x="3850" y="727"/>
                </a:lnTo>
                <a:lnTo>
                  <a:pt x="3850" y="728"/>
                </a:lnTo>
                <a:lnTo>
                  <a:pt x="3850" y="730"/>
                </a:lnTo>
                <a:lnTo>
                  <a:pt x="3850" y="731"/>
                </a:lnTo>
                <a:lnTo>
                  <a:pt x="3850" y="732"/>
                </a:lnTo>
                <a:lnTo>
                  <a:pt x="3850" y="733"/>
                </a:lnTo>
                <a:lnTo>
                  <a:pt x="3851" y="733"/>
                </a:lnTo>
                <a:lnTo>
                  <a:pt x="3851" y="734"/>
                </a:lnTo>
                <a:lnTo>
                  <a:pt x="3852" y="734"/>
                </a:lnTo>
                <a:lnTo>
                  <a:pt x="3852" y="735"/>
                </a:lnTo>
                <a:lnTo>
                  <a:pt x="3852" y="736"/>
                </a:lnTo>
                <a:lnTo>
                  <a:pt x="3853" y="736"/>
                </a:lnTo>
                <a:lnTo>
                  <a:pt x="3853" y="738"/>
                </a:lnTo>
                <a:lnTo>
                  <a:pt x="3853" y="739"/>
                </a:lnTo>
                <a:lnTo>
                  <a:pt x="3852" y="739"/>
                </a:lnTo>
                <a:lnTo>
                  <a:pt x="3851" y="739"/>
                </a:lnTo>
                <a:lnTo>
                  <a:pt x="3850" y="739"/>
                </a:lnTo>
                <a:lnTo>
                  <a:pt x="3848" y="739"/>
                </a:lnTo>
                <a:lnTo>
                  <a:pt x="3847" y="739"/>
                </a:lnTo>
                <a:lnTo>
                  <a:pt x="3847" y="738"/>
                </a:lnTo>
                <a:lnTo>
                  <a:pt x="3846" y="738"/>
                </a:lnTo>
                <a:lnTo>
                  <a:pt x="3845" y="738"/>
                </a:lnTo>
                <a:lnTo>
                  <a:pt x="3844" y="738"/>
                </a:lnTo>
                <a:lnTo>
                  <a:pt x="3843" y="739"/>
                </a:lnTo>
                <a:lnTo>
                  <a:pt x="3843" y="738"/>
                </a:lnTo>
                <a:lnTo>
                  <a:pt x="3843" y="739"/>
                </a:lnTo>
                <a:lnTo>
                  <a:pt x="3842" y="738"/>
                </a:lnTo>
                <a:lnTo>
                  <a:pt x="3841" y="738"/>
                </a:lnTo>
                <a:lnTo>
                  <a:pt x="3841" y="736"/>
                </a:lnTo>
                <a:lnTo>
                  <a:pt x="3839" y="736"/>
                </a:lnTo>
                <a:lnTo>
                  <a:pt x="3838" y="735"/>
                </a:lnTo>
                <a:lnTo>
                  <a:pt x="3837" y="735"/>
                </a:lnTo>
                <a:lnTo>
                  <a:pt x="3838" y="734"/>
                </a:lnTo>
                <a:lnTo>
                  <a:pt x="3837" y="734"/>
                </a:lnTo>
                <a:lnTo>
                  <a:pt x="3837" y="735"/>
                </a:lnTo>
                <a:lnTo>
                  <a:pt x="3836" y="735"/>
                </a:lnTo>
                <a:lnTo>
                  <a:pt x="3836" y="734"/>
                </a:lnTo>
                <a:lnTo>
                  <a:pt x="3835" y="734"/>
                </a:lnTo>
                <a:lnTo>
                  <a:pt x="3834" y="734"/>
                </a:lnTo>
                <a:lnTo>
                  <a:pt x="3833" y="733"/>
                </a:lnTo>
                <a:lnTo>
                  <a:pt x="3831" y="733"/>
                </a:lnTo>
                <a:lnTo>
                  <a:pt x="3830" y="733"/>
                </a:lnTo>
                <a:lnTo>
                  <a:pt x="3829" y="733"/>
                </a:lnTo>
                <a:lnTo>
                  <a:pt x="3828" y="733"/>
                </a:lnTo>
                <a:lnTo>
                  <a:pt x="3827" y="733"/>
                </a:lnTo>
                <a:lnTo>
                  <a:pt x="3827" y="732"/>
                </a:lnTo>
                <a:lnTo>
                  <a:pt x="3826" y="732"/>
                </a:lnTo>
                <a:lnTo>
                  <a:pt x="3825" y="732"/>
                </a:lnTo>
                <a:lnTo>
                  <a:pt x="3823" y="731"/>
                </a:lnTo>
                <a:lnTo>
                  <a:pt x="3822" y="731"/>
                </a:lnTo>
                <a:lnTo>
                  <a:pt x="3821" y="731"/>
                </a:lnTo>
                <a:lnTo>
                  <a:pt x="3820" y="731"/>
                </a:lnTo>
                <a:lnTo>
                  <a:pt x="3818" y="730"/>
                </a:lnTo>
                <a:lnTo>
                  <a:pt x="3817" y="730"/>
                </a:lnTo>
                <a:lnTo>
                  <a:pt x="3816" y="730"/>
                </a:lnTo>
                <a:lnTo>
                  <a:pt x="3814" y="728"/>
                </a:lnTo>
                <a:lnTo>
                  <a:pt x="3813" y="728"/>
                </a:lnTo>
                <a:lnTo>
                  <a:pt x="3813" y="727"/>
                </a:lnTo>
                <a:lnTo>
                  <a:pt x="3812" y="727"/>
                </a:lnTo>
                <a:lnTo>
                  <a:pt x="3812" y="726"/>
                </a:lnTo>
                <a:lnTo>
                  <a:pt x="3811" y="726"/>
                </a:lnTo>
                <a:lnTo>
                  <a:pt x="3811" y="725"/>
                </a:lnTo>
                <a:lnTo>
                  <a:pt x="3810" y="725"/>
                </a:lnTo>
                <a:lnTo>
                  <a:pt x="3810" y="724"/>
                </a:lnTo>
                <a:lnTo>
                  <a:pt x="3809" y="723"/>
                </a:lnTo>
                <a:lnTo>
                  <a:pt x="3810" y="723"/>
                </a:lnTo>
                <a:lnTo>
                  <a:pt x="3810" y="724"/>
                </a:lnTo>
                <a:lnTo>
                  <a:pt x="3811" y="724"/>
                </a:lnTo>
                <a:lnTo>
                  <a:pt x="3812" y="724"/>
                </a:lnTo>
                <a:lnTo>
                  <a:pt x="3813" y="724"/>
                </a:lnTo>
                <a:lnTo>
                  <a:pt x="3813" y="725"/>
                </a:lnTo>
                <a:lnTo>
                  <a:pt x="3814" y="725"/>
                </a:lnTo>
                <a:lnTo>
                  <a:pt x="3814" y="726"/>
                </a:lnTo>
                <a:lnTo>
                  <a:pt x="3814" y="725"/>
                </a:lnTo>
                <a:lnTo>
                  <a:pt x="3814" y="724"/>
                </a:lnTo>
                <a:lnTo>
                  <a:pt x="3813" y="724"/>
                </a:lnTo>
                <a:lnTo>
                  <a:pt x="3813" y="723"/>
                </a:lnTo>
                <a:lnTo>
                  <a:pt x="3814" y="723"/>
                </a:lnTo>
                <a:lnTo>
                  <a:pt x="3813" y="723"/>
                </a:lnTo>
                <a:lnTo>
                  <a:pt x="3812" y="723"/>
                </a:lnTo>
                <a:lnTo>
                  <a:pt x="3812" y="722"/>
                </a:lnTo>
                <a:lnTo>
                  <a:pt x="3811" y="722"/>
                </a:lnTo>
                <a:lnTo>
                  <a:pt x="3810" y="722"/>
                </a:lnTo>
                <a:lnTo>
                  <a:pt x="3810" y="721"/>
                </a:lnTo>
                <a:lnTo>
                  <a:pt x="3810" y="719"/>
                </a:lnTo>
                <a:lnTo>
                  <a:pt x="3810" y="718"/>
                </a:lnTo>
                <a:lnTo>
                  <a:pt x="3811" y="718"/>
                </a:lnTo>
                <a:lnTo>
                  <a:pt x="3811" y="717"/>
                </a:lnTo>
                <a:lnTo>
                  <a:pt x="3812" y="717"/>
                </a:lnTo>
                <a:lnTo>
                  <a:pt x="3812" y="718"/>
                </a:lnTo>
                <a:lnTo>
                  <a:pt x="3812" y="717"/>
                </a:lnTo>
                <a:lnTo>
                  <a:pt x="3812" y="716"/>
                </a:lnTo>
                <a:lnTo>
                  <a:pt x="3813" y="716"/>
                </a:lnTo>
                <a:lnTo>
                  <a:pt x="3813" y="715"/>
                </a:lnTo>
                <a:lnTo>
                  <a:pt x="3814" y="715"/>
                </a:lnTo>
                <a:lnTo>
                  <a:pt x="3814" y="714"/>
                </a:lnTo>
                <a:lnTo>
                  <a:pt x="3814" y="715"/>
                </a:lnTo>
                <a:lnTo>
                  <a:pt x="3816" y="715"/>
                </a:lnTo>
                <a:lnTo>
                  <a:pt x="3816" y="714"/>
                </a:lnTo>
                <a:lnTo>
                  <a:pt x="3816" y="715"/>
                </a:lnTo>
                <a:lnTo>
                  <a:pt x="3817" y="715"/>
                </a:lnTo>
                <a:lnTo>
                  <a:pt x="3817" y="716"/>
                </a:lnTo>
                <a:lnTo>
                  <a:pt x="3818" y="716"/>
                </a:lnTo>
                <a:lnTo>
                  <a:pt x="3818" y="715"/>
                </a:lnTo>
                <a:lnTo>
                  <a:pt x="3819" y="715"/>
                </a:lnTo>
                <a:lnTo>
                  <a:pt x="3819" y="716"/>
                </a:lnTo>
                <a:lnTo>
                  <a:pt x="3820" y="716"/>
                </a:lnTo>
                <a:lnTo>
                  <a:pt x="3820" y="715"/>
                </a:lnTo>
                <a:lnTo>
                  <a:pt x="3821" y="715"/>
                </a:lnTo>
                <a:lnTo>
                  <a:pt x="3822" y="715"/>
                </a:lnTo>
                <a:lnTo>
                  <a:pt x="3823" y="715"/>
                </a:lnTo>
                <a:lnTo>
                  <a:pt x="3823" y="716"/>
                </a:lnTo>
                <a:lnTo>
                  <a:pt x="3825" y="716"/>
                </a:lnTo>
                <a:lnTo>
                  <a:pt x="3825" y="717"/>
                </a:lnTo>
                <a:lnTo>
                  <a:pt x="3825" y="718"/>
                </a:lnTo>
                <a:lnTo>
                  <a:pt x="3826" y="718"/>
                </a:lnTo>
                <a:lnTo>
                  <a:pt x="3826" y="719"/>
                </a:lnTo>
                <a:lnTo>
                  <a:pt x="3826" y="721"/>
                </a:lnTo>
                <a:lnTo>
                  <a:pt x="3827" y="721"/>
                </a:lnTo>
                <a:lnTo>
                  <a:pt x="3826" y="721"/>
                </a:lnTo>
                <a:lnTo>
                  <a:pt x="3826" y="719"/>
                </a:lnTo>
                <a:lnTo>
                  <a:pt x="3826" y="718"/>
                </a:lnTo>
                <a:lnTo>
                  <a:pt x="3825" y="718"/>
                </a:lnTo>
                <a:lnTo>
                  <a:pt x="3825" y="717"/>
                </a:lnTo>
                <a:lnTo>
                  <a:pt x="3825" y="716"/>
                </a:lnTo>
                <a:lnTo>
                  <a:pt x="3826" y="716"/>
                </a:lnTo>
                <a:lnTo>
                  <a:pt x="3825" y="716"/>
                </a:lnTo>
                <a:lnTo>
                  <a:pt x="3826" y="715"/>
                </a:lnTo>
                <a:lnTo>
                  <a:pt x="3827" y="715"/>
                </a:lnTo>
                <a:lnTo>
                  <a:pt x="3827" y="714"/>
                </a:lnTo>
                <a:lnTo>
                  <a:pt x="3827" y="715"/>
                </a:lnTo>
                <a:lnTo>
                  <a:pt x="3826" y="715"/>
                </a:lnTo>
                <a:lnTo>
                  <a:pt x="3825" y="715"/>
                </a:lnTo>
                <a:lnTo>
                  <a:pt x="3825" y="716"/>
                </a:lnTo>
                <a:lnTo>
                  <a:pt x="3823" y="716"/>
                </a:lnTo>
                <a:lnTo>
                  <a:pt x="3823" y="715"/>
                </a:lnTo>
                <a:lnTo>
                  <a:pt x="3822" y="715"/>
                </a:lnTo>
                <a:lnTo>
                  <a:pt x="3822" y="714"/>
                </a:lnTo>
                <a:lnTo>
                  <a:pt x="3821" y="714"/>
                </a:lnTo>
                <a:lnTo>
                  <a:pt x="3820" y="714"/>
                </a:lnTo>
                <a:lnTo>
                  <a:pt x="3820" y="715"/>
                </a:lnTo>
                <a:lnTo>
                  <a:pt x="3819" y="715"/>
                </a:lnTo>
                <a:lnTo>
                  <a:pt x="3819" y="714"/>
                </a:lnTo>
                <a:lnTo>
                  <a:pt x="3818" y="714"/>
                </a:lnTo>
                <a:lnTo>
                  <a:pt x="3817" y="714"/>
                </a:lnTo>
                <a:lnTo>
                  <a:pt x="3817" y="713"/>
                </a:lnTo>
                <a:lnTo>
                  <a:pt x="3816" y="713"/>
                </a:lnTo>
                <a:lnTo>
                  <a:pt x="3817" y="713"/>
                </a:lnTo>
                <a:lnTo>
                  <a:pt x="3817" y="711"/>
                </a:lnTo>
                <a:lnTo>
                  <a:pt x="3817" y="710"/>
                </a:lnTo>
                <a:lnTo>
                  <a:pt x="3817" y="709"/>
                </a:lnTo>
                <a:lnTo>
                  <a:pt x="3817" y="708"/>
                </a:lnTo>
                <a:lnTo>
                  <a:pt x="3816" y="708"/>
                </a:lnTo>
                <a:lnTo>
                  <a:pt x="3816" y="707"/>
                </a:lnTo>
                <a:lnTo>
                  <a:pt x="3816" y="706"/>
                </a:lnTo>
                <a:lnTo>
                  <a:pt x="3816" y="705"/>
                </a:lnTo>
                <a:lnTo>
                  <a:pt x="3817" y="705"/>
                </a:lnTo>
                <a:lnTo>
                  <a:pt x="3817" y="703"/>
                </a:lnTo>
                <a:lnTo>
                  <a:pt x="3818" y="703"/>
                </a:lnTo>
                <a:lnTo>
                  <a:pt x="3818" y="702"/>
                </a:lnTo>
                <a:lnTo>
                  <a:pt x="3818" y="701"/>
                </a:lnTo>
                <a:lnTo>
                  <a:pt x="3816" y="703"/>
                </a:lnTo>
                <a:lnTo>
                  <a:pt x="3816" y="705"/>
                </a:lnTo>
                <a:lnTo>
                  <a:pt x="3816" y="706"/>
                </a:lnTo>
                <a:lnTo>
                  <a:pt x="3814" y="706"/>
                </a:lnTo>
                <a:lnTo>
                  <a:pt x="3814" y="705"/>
                </a:lnTo>
                <a:lnTo>
                  <a:pt x="3813" y="705"/>
                </a:lnTo>
                <a:lnTo>
                  <a:pt x="3813" y="706"/>
                </a:lnTo>
                <a:lnTo>
                  <a:pt x="3814" y="706"/>
                </a:lnTo>
                <a:lnTo>
                  <a:pt x="3814" y="707"/>
                </a:lnTo>
                <a:lnTo>
                  <a:pt x="3814" y="708"/>
                </a:lnTo>
                <a:lnTo>
                  <a:pt x="3816" y="708"/>
                </a:lnTo>
                <a:lnTo>
                  <a:pt x="3816" y="709"/>
                </a:lnTo>
                <a:lnTo>
                  <a:pt x="3816" y="710"/>
                </a:lnTo>
                <a:lnTo>
                  <a:pt x="3816" y="711"/>
                </a:lnTo>
                <a:lnTo>
                  <a:pt x="3816" y="713"/>
                </a:lnTo>
                <a:lnTo>
                  <a:pt x="3814" y="713"/>
                </a:lnTo>
                <a:lnTo>
                  <a:pt x="3816" y="713"/>
                </a:lnTo>
                <a:lnTo>
                  <a:pt x="3814" y="713"/>
                </a:lnTo>
                <a:lnTo>
                  <a:pt x="3814" y="714"/>
                </a:lnTo>
                <a:lnTo>
                  <a:pt x="3814" y="713"/>
                </a:lnTo>
                <a:lnTo>
                  <a:pt x="3813" y="713"/>
                </a:lnTo>
                <a:lnTo>
                  <a:pt x="3813" y="711"/>
                </a:lnTo>
                <a:lnTo>
                  <a:pt x="3813" y="710"/>
                </a:lnTo>
                <a:lnTo>
                  <a:pt x="3813" y="711"/>
                </a:lnTo>
                <a:lnTo>
                  <a:pt x="3812" y="711"/>
                </a:lnTo>
                <a:lnTo>
                  <a:pt x="3812" y="710"/>
                </a:lnTo>
                <a:lnTo>
                  <a:pt x="3812" y="711"/>
                </a:lnTo>
                <a:lnTo>
                  <a:pt x="3813" y="711"/>
                </a:lnTo>
                <a:lnTo>
                  <a:pt x="3813" y="713"/>
                </a:lnTo>
                <a:lnTo>
                  <a:pt x="3812" y="713"/>
                </a:lnTo>
                <a:lnTo>
                  <a:pt x="3813" y="713"/>
                </a:lnTo>
                <a:lnTo>
                  <a:pt x="3813" y="714"/>
                </a:lnTo>
                <a:lnTo>
                  <a:pt x="3812" y="714"/>
                </a:lnTo>
                <a:lnTo>
                  <a:pt x="3812" y="715"/>
                </a:lnTo>
                <a:lnTo>
                  <a:pt x="3811" y="715"/>
                </a:lnTo>
                <a:lnTo>
                  <a:pt x="3811" y="714"/>
                </a:lnTo>
                <a:lnTo>
                  <a:pt x="3810" y="714"/>
                </a:lnTo>
                <a:lnTo>
                  <a:pt x="3811" y="714"/>
                </a:lnTo>
                <a:lnTo>
                  <a:pt x="3810" y="714"/>
                </a:lnTo>
                <a:lnTo>
                  <a:pt x="3811" y="714"/>
                </a:lnTo>
                <a:lnTo>
                  <a:pt x="3810" y="714"/>
                </a:lnTo>
                <a:lnTo>
                  <a:pt x="3810" y="715"/>
                </a:lnTo>
                <a:lnTo>
                  <a:pt x="3811" y="715"/>
                </a:lnTo>
                <a:lnTo>
                  <a:pt x="3810" y="715"/>
                </a:lnTo>
                <a:lnTo>
                  <a:pt x="3810" y="716"/>
                </a:lnTo>
                <a:lnTo>
                  <a:pt x="3809" y="716"/>
                </a:lnTo>
                <a:lnTo>
                  <a:pt x="3808" y="716"/>
                </a:lnTo>
                <a:lnTo>
                  <a:pt x="3809" y="715"/>
                </a:lnTo>
                <a:lnTo>
                  <a:pt x="3808" y="715"/>
                </a:lnTo>
                <a:lnTo>
                  <a:pt x="3806" y="715"/>
                </a:lnTo>
                <a:lnTo>
                  <a:pt x="3806" y="714"/>
                </a:lnTo>
                <a:lnTo>
                  <a:pt x="3808" y="714"/>
                </a:lnTo>
                <a:lnTo>
                  <a:pt x="3806" y="714"/>
                </a:lnTo>
                <a:lnTo>
                  <a:pt x="3808" y="714"/>
                </a:lnTo>
                <a:lnTo>
                  <a:pt x="3808" y="713"/>
                </a:lnTo>
                <a:lnTo>
                  <a:pt x="3808" y="711"/>
                </a:lnTo>
                <a:lnTo>
                  <a:pt x="3808" y="713"/>
                </a:lnTo>
                <a:lnTo>
                  <a:pt x="3809" y="711"/>
                </a:lnTo>
                <a:lnTo>
                  <a:pt x="3808" y="711"/>
                </a:lnTo>
                <a:lnTo>
                  <a:pt x="3809" y="711"/>
                </a:lnTo>
                <a:lnTo>
                  <a:pt x="3808" y="711"/>
                </a:lnTo>
                <a:lnTo>
                  <a:pt x="3806" y="711"/>
                </a:lnTo>
                <a:lnTo>
                  <a:pt x="3806" y="710"/>
                </a:lnTo>
                <a:lnTo>
                  <a:pt x="3805" y="710"/>
                </a:lnTo>
                <a:lnTo>
                  <a:pt x="3805" y="709"/>
                </a:lnTo>
                <a:lnTo>
                  <a:pt x="3805" y="710"/>
                </a:lnTo>
                <a:lnTo>
                  <a:pt x="3804" y="710"/>
                </a:lnTo>
                <a:lnTo>
                  <a:pt x="3804" y="709"/>
                </a:lnTo>
                <a:lnTo>
                  <a:pt x="3804" y="708"/>
                </a:lnTo>
                <a:lnTo>
                  <a:pt x="3804" y="707"/>
                </a:lnTo>
                <a:lnTo>
                  <a:pt x="3804" y="706"/>
                </a:lnTo>
                <a:lnTo>
                  <a:pt x="3804" y="707"/>
                </a:lnTo>
                <a:lnTo>
                  <a:pt x="3804" y="706"/>
                </a:lnTo>
                <a:lnTo>
                  <a:pt x="3804" y="707"/>
                </a:lnTo>
                <a:lnTo>
                  <a:pt x="3803" y="707"/>
                </a:lnTo>
                <a:lnTo>
                  <a:pt x="3803" y="706"/>
                </a:lnTo>
                <a:lnTo>
                  <a:pt x="3803" y="705"/>
                </a:lnTo>
                <a:lnTo>
                  <a:pt x="3803" y="706"/>
                </a:lnTo>
                <a:lnTo>
                  <a:pt x="3803" y="707"/>
                </a:lnTo>
                <a:lnTo>
                  <a:pt x="3802" y="707"/>
                </a:lnTo>
                <a:lnTo>
                  <a:pt x="3801" y="707"/>
                </a:lnTo>
                <a:lnTo>
                  <a:pt x="3801" y="706"/>
                </a:lnTo>
                <a:lnTo>
                  <a:pt x="3801" y="705"/>
                </a:lnTo>
                <a:lnTo>
                  <a:pt x="3801" y="703"/>
                </a:lnTo>
                <a:lnTo>
                  <a:pt x="3801" y="702"/>
                </a:lnTo>
                <a:lnTo>
                  <a:pt x="3800" y="702"/>
                </a:lnTo>
                <a:lnTo>
                  <a:pt x="3799" y="702"/>
                </a:lnTo>
                <a:lnTo>
                  <a:pt x="3799" y="701"/>
                </a:lnTo>
                <a:lnTo>
                  <a:pt x="3799" y="702"/>
                </a:lnTo>
                <a:lnTo>
                  <a:pt x="3799" y="703"/>
                </a:lnTo>
                <a:lnTo>
                  <a:pt x="3799" y="705"/>
                </a:lnTo>
                <a:lnTo>
                  <a:pt x="3800" y="705"/>
                </a:lnTo>
                <a:lnTo>
                  <a:pt x="3800" y="706"/>
                </a:lnTo>
                <a:lnTo>
                  <a:pt x="3801" y="706"/>
                </a:lnTo>
                <a:lnTo>
                  <a:pt x="3801" y="707"/>
                </a:lnTo>
                <a:lnTo>
                  <a:pt x="3800" y="709"/>
                </a:lnTo>
                <a:lnTo>
                  <a:pt x="3801" y="708"/>
                </a:lnTo>
                <a:lnTo>
                  <a:pt x="3802" y="708"/>
                </a:lnTo>
                <a:lnTo>
                  <a:pt x="3803" y="708"/>
                </a:lnTo>
                <a:lnTo>
                  <a:pt x="3803" y="709"/>
                </a:lnTo>
                <a:lnTo>
                  <a:pt x="3804" y="709"/>
                </a:lnTo>
                <a:lnTo>
                  <a:pt x="3803" y="709"/>
                </a:lnTo>
                <a:lnTo>
                  <a:pt x="3803" y="710"/>
                </a:lnTo>
                <a:lnTo>
                  <a:pt x="3804" y="710"/>
                </a:lnTo>
                <a:lnTo>
                  <a:pt x="3803" y="710"/>
                </a:lnTo>
                <a:lnTo>
                  <a:pt x="3804" y="710"/>
                </a:lnTo>
                <a:lnTo>
                  <a:pt x="3803" y="710"/>
                </a:lnTo>
                <a:lnTo>
                  <a:pt x="3804" y="710"/>
                </a:lnTo>
                <a:lnTo>
                  <a:pt x="3803" y="710"/>
                </a:lnTo>
                <a:lnTo>
                  <a:pt x="3803" y="711"/>
                </a:lnTo>
                <a:lnTo>
                  <a:pt x="3804" y="711"/>
                </a:lnTo>
                <a:lnTo>
                  <a:pt x="3805" y="711"/>
                </a:lnTo>
                <a:lnTo>
                  <a:pt x="3806" y="713"/>
                </a:lnTo>
                <a:lnTo>
                  <a:pt x="3805" y="713"/>
                </a:lnTo>
                <a:lnTo>
                  <a:pt x="3805" y="714"/>
                </a:lnTo>
                <a:lnTo>
                  <a:pt x="3805" y="715"/>
                </a:lnTo>
                <a:lnTo>
                  <a:pt x="3804" y="715"/>
                </a:lnTo>
                <a:lnTo>
                  <a:pt x="3803" y="715"/>
                </a:lnTo>
                <a:lnTo>
                  <a:pt x="3804" y="715"/>
                </a:lnTo>
                <a:lnTo>
                  <a:pt x="3805" y="715"/>
                </a:lnTo>
                <a:lnTo>
                  <a:pt x="3805" y="716"/>
                </a:lnTo>
                <a:lnTo>
                  <a:pt x="3806" y="716"/>
                </a:lnTo>
                <a:lnTo>
                  <a:pt x="3806" y="717"/>
                </a:lnTo>
                <a:lnTo>
                  <a:pt x="3806" y="718"/>
                </a:lnTo>
                <a:lnTo>
                  <a:pt x="3805" y="721"/>
                </a:lnTo>
                <a:lnTo>
                  <a:pt x="3804" y="721"/>
                </a:lnTo>
                <a:lnTo>
                  <a:pt x="3804" y="719"/>
                </a:lnTo>
                <a:lnTo>
                  <a:pt x="3803" y="719"/>
                </a:lnTo>
                <a:lnTo>
                  <a:pt x="3803" y="718"/>
                </a:lnTo>
                <a:lnTo>
                  <a:pt x="3803" y="719"/>
                </a:lnTo>
                <a:lnTo>
                  <a:pt x="3802" y="718"/>
                </a:lnTo>
                <a:lnTo>
                  <a:pt x="3802" y="717"/>
                </a:lnTo>
                <a:lnTo>
                  <a:pt x="3801" y="717"/>
                </a:lnTo>
                <a:lnTo>
                  <a:pt x="3801" y="716"/>
                </a:lnTo>
                <a:lnTo>
                  <a:pt x="3801" y="717"/>
                </a:lnTo>
                <a:lnTo>
                  <a:pt x="3801" y="718"/>
                </a:lnTo>
                <a:lnTo>
                  <a:pt x="3800" y="718"/>
                </a:lnTo>
                <a:lnTo>
                  <a:pt x="3801" y="718"/>
                </a:lnTo>
                <a:lnTo>
                  <a:pt x="3802" y="718"/>
                </a:lnTo>
                <a:lnTo>
                  <a:pt x="3802" y="719"/>
                </a:lnTo>
                <a:lnTo>
                  <a:pt x="3803" y="719"/>
                </a:lnTo>
                <a:lnTo>
                  <a:pt x="3803" y="721"/>
                </a:lnTo>
                <a:lnTo>
                  <a:pt x="3803" y="722"/>
                </a:lnTo>
                <a:lnTo>
                  <a:pt x="3802" y="722"/>
                </a:lnTo>
                <a:lnTo>
                  <a:pt x="3801" y="722"/>
                </a:lnTo>
                <a:lnTo>
                  <a:pt x="3800" y="722"/>
                </a:lnTo>
                <a:lnTo>
                  <a:pt x="3799" y="722"/>
                </a:lnTo>
                <a:lnTo>
                  <a:pt x="3799" y="721"/>
                </a:lnTo>
                <a:lnTo>
                  <a:pt x="3797" y="721"/>
                </a:lnTo>
                <a:lnTo>
                  <a:pt x="3796" y="721"/>
                </a:lnTo>
                <a:lnTo>
                  <a:pt x="3795" y="719"/>
                </a:lnTo>
                <a:lnTo>
                  <a:pt x="3794" y="719"/>
                </a:lnTo>
                <a:lnTo>
                  <a:pt x="3793" y="719"/>
                </a:lnTo>
                <a:lnTo>
                  <a:pt x="3792" y="719"/>
                </a:lnTo>
                <a:lnTo>
                  <a:pt x="3792" y="718"/>
                </a:lnTo>
                <a:lnTo>
                  <a:pt x="3791" y="718"/>
                </a:lnTo>
                <a:lnTo>
                  <a:pt x="3789" y="718"/>
                </a:lnTo>
                <a:lnTo>
                  <a:pt x="3789" y="717"/>
                </a:lnTo>
                <a:lnTo>
                  <a:pt x="3788" y="717"/>
                </a:lnTo>
                <a:lnTo>
                  <a:pt x="3787" y="717"/>
                </a:lnTo>
                <a:lnTo>
                  <a:pt x="3787" y="716"/>
                </a:lnTo>
                <a:lnTo>
                  <a:pt x="3786" y="716"/>
                </a:lnTo>
                <a:lnTo>
                  <a:pt x="3786" y="715"/>
                </a:lnTo>
                <a:lnTo>
                  <a:pt x="3786" y="714"/>
                </a:lnTo>
                <a:lnTo>
                  <a:pt x="3785" y="714"/>
                </a:lnTo>
                <a:lnTo>
                  <a:pt x="3786" y="714"/>
                </a:lnTo>
                <a:lnTo>
                  <a:pt x="3787" y="714"/>
                </a:lnTo>
                <a:lnTo>
                  <a:pt x="3787" y="713"/>
                </a:lnTo>
                <a:lnTo>
                  <a:pt x="3788" y="713"/>
                </a:lnTo>
                <a:lnTo>
                  <a:pt x="3787" y="713"/>
                </a:lnTo>
                <a:lnTo>
                  <a:pt x="3787" y="711"/>
                </a:lnTo>
                <a:lnTo>
                  <a:pt x="3787" y="710"/>
                </a:lnTo>
                <a:lnTo>
                  <a:pt x="3787" y="709"/>
                </a:lnTo>
                <a:lnTo>
                  <a:pt x="3787" y="710"/>
                </a:lnTo>
                <a:lnTo>
                  <a:pt x="3786" y="710"/>
                </a:lnTo>
                <a:lnTo>
                  <a:pt x="3786" y="709"/>
                </a:lnTo>
                <a:lnTo>
                  <a:pt x="3785" y="708"/>
                </a:lnTo>
                <a:lnTo>
                  <a:pt x="3784" y="708"/>
                </a:lnTo>
                <a:lnTo>
                  <a:pt x="3784" y="707"/>
                </a:lnTo>
                <a:lnTo>
                  <a:pt x="3784" y="708"/>
                </a:lnTo>
                <a:lnTo>
                  <a:pt x="3785" y="708"/>
                </a:lnTo>
                <a:lnTo>
                  <a:pt x="3785" y="709"/>
                </a:lnTo>
                <a:lnTo>
                  <a:pt x="3784" y="709"/>
                </a:lnTo>
                <a:lnTo>
                  <a:pt x="3785" y="709"/>
                </a:lnTo>
                <a:lnTo>
                  <a:pt x="3786" y="710"/>
                </a:lnTo>
                <a:lnTo>
                  <a:pt x="3786" y="711"/>
                </a:lnTo>
                <a:lnTo>
                  <a:pt x="3786" y="713"/>
                </a:lnTo>
                <a:lnTo>
                  <a:pt x="3785" y="713"/>
                </a:lnTo>
                <a:lnTo>
                  <a:pt x="3785" y="714"/>
                </a:lnTo>
                <a:lnTo>
                  <a:pt x="3784" y="714"/>
                </a:lnTo>
                <a:lnTo>
                  <a:pt x="3783" y="714"/>
                </a:lnTo>
                <a:lnTo>
                  <a:pt x="3783" y="715"/>
                </a:lnTo>
                <a:lnTo>
                  <a:pt x="3782" y="715"/>
                </a:lnTo>
                <a:lnTo>
                  <a:pt x="3780" y="715"/>
                </a:lnTo>
                <a:lnTo>
                  <a:pt x="3782" y="715"/>
                </a:lnTo>
                <a:lnTo>
                  <a:pt x="3782" y="714"/>
                </a:lnTo>
                <a:lnTo>
                  <a:pt x="3782" y="715"/>
                </a:lnTo>
                <a:lnTo>
                  <a:pt x="3780" y="715"/>
                </a:lnTo>
                <a:lnTo>
                  <a:pt x="3780" y="714"/>
                </a:lnTo>
                <a:lnTo>
                  <a:pt x="3780" y="715"/>
                </a:lnTo>
                <a:lnTo>
                  <a:pt x="3780" y="716"/>
                </a:lnTo>
                <a:lnTo>
                  <a:pt x="3780" y="715"/>
                </a:lnTo>
                <a:lnTo>
                  <a:pt x="3780" y="716"/>
                </a:lnTo>
                <a:lnTo>
                  <a:pt x="3779" y="716"/>
                </a:lnTo>
                <a:lnTo>
                  <a:pt x="3779" y="715"/>
                </a:lnTo>
                <a:lnTo>
                  <a:pt x="3779" y="716"/>
                </a:lnTo>
                <a:lnTo>
                  <a:pt x="3779" y="715"/>
                </a:lnTo>
                <a:lnTo>
                  <a:pt x="3779" y="716"/>
                </a:lnTo>
                <a:lnTo>
                  <a:pt x="3778" y="716"/>
                </a:lnTo>
                <a:lnTo>
                  <a:pt x="3777" y="716"/>
                </a:lnTo>
                <a:lnTo>
                  <a:pt x="3776" y="716"/>
                </a:lnTo>
                <a:lnTo>
                  <a:pt x="3775" y="716"/>
                </a:lnTo>
                <a:lnTo>
                  <a:pt x="3775" y="715"/>
                </a:lnTo>
                <a:lnTo>
                  <a:pt x="3774" y="715"/>
                </a:lnTo>
                <a:lnTo>
                  <a:pt x="3772" y="715"/>
                </a:lnTo>
                <a:lnTo>
                  <a:pt x="3771" y="715"/>
                </a:lnTo>
                <a:lnTo>
                  <a:pt x="3770" y="715"/>
                </a:lnTo>
                <a:lnTo>
                  <a:pt x="3771" y="715"/>
                </a:lnTo>
                <a:lnTo>
                  <a:pt x="3770" y="715"/>
                </a:lnTo>
                <a:lnTo>
                  <a:pt x="3769" y="715"/>
                </a:lnTo>
                <a:lnTo>
                  <a:pt x="3770" y="715"/>
                </a:lnTo>
                <a:lnTo>
                  <a:pt x="3769" y="715"/>
                </a:lnTo>
                <a:lnTo>
                  <a:pt x="3768" y="715"/>
                </a:lnTo>
                <a:lnTo>
                  <a:pt x="3767" y="715"/>
                </a:lnTo>
                <a:lnTo>
                  <a:pt x="3768" y="715"/>
                </a:lnTo>
                <a:lnTo>
                  <a:pt x="3767" y="715"/>
                </a:lnTo>
                <a:lnTo>
                  <a:pt x="3768" y="716"/>
                </a:lnTo>
                <a:lnTo>
                  <a:pt x="3767" y="716"/>
                </a:lnTo>
                <a:lnTo>
                  <a:pt x="3768" y="716"/>
                </a:lnTo>
                <a:lnTo>
                  <a:pt x="3767" y="716"/>
                </a:lnTo>
                <a:lnTo>
                  <a:pt x="3767" y="717"/>
                </a:lnTo>
                <a:lnTo>
                  <a:pt x="3767" y="716"/>
                </a:lnTo>
                <a:lnTo>
                  <a:pt x="3767" y="717"/>
                </a:lnTo>
                <a:lnTo>
                  <a:pt x="3768" y="717"/>
                </a:lnTo>
                <a:lnTo>
                  <a:pt x="3767" y="717"/>
                </a:lnTo>
                <a:lnTo>
                  <a:pt x="3766" y="717"/>
                </a:lnTo>
                <a:lnTo>
                  <a:pt x="3764" y="717"/>
                </a:lnTo>
                <a:lnTo>
                  <a:pt x="3764" y="718"/>
                </a:lnTo>
                <a:lnTo>
                  <a:pt x="3763" y="718"/>
                </a:lnTo>
                <a:lnTo>
                  <a:pt x="3762" y="719"/>
                </a:lnTo>
                <a:lnTo>
                  <a:pt x="3761" y="719"/>
                </a:lnTo>
                <a:lnTo>
                  <a:pt x="3760" y="719"/>
                </a:lnTo>
                <a:lnTo>
                  <a:pt x="3759" y="719"/>
                </a:lnTo>
                <a:lnTo>
                  <a:pt x="3759" y="718"/>
                </a:lnTo>
                <a:lnTo>
                  <a:pt x="3758" y="718"/>
                </a:lnTo>
                <a:lnTo>
                  <a:pt x="3758" y="717"/>
                </a:lnTo>
                <a:lnTo>
                  <a:pt x="3757" y="716"/>
                </a:lnTo>
                <a:lnTo>
                  <a:pt x="3755" y="715"/>
                </a:lnTo>
                <a:lnTo>
                  <a:pt x="3754" y="714"/>
                </a:lnTo>
                <a:lnTo>
                  <a:pt x="3755" y="714"/>
                </a:lnTo>
                <a:lnTo>
                  <a:pt x="3757" y="714"/>
                </a:lnTo>
                <a:lnTo>
                  <a:pt x="3757" y="715"/>
                </a:lnTo>
                <a:lnTo>
                  <a:pt x="3755" y="715"/>
                </a:lnTo>
                <a:lnTo>
                  <a:pt x="3757" y="715"/>
                </a:lnTo>
                <a:lnTo>
                  <a:pt x="3755" y="715"/>
                </a:lnTo>
                <a:lnTo>
                  <a:pt x="3757" y="715"/>
                </a:lnTo>
                <a:lnTo>
                  <a:pt x="3758" y="715"/>
                </a:lnTo>
                <a:lnTo>
                  <a:pt x="3759" y="715"/>
                </a:lnTo>
                <a:lnTo>
                  <a:pt x="3760" y="715"/>
                </a:lnTo>
                <a:lnTo>
                  <a:pt x="3761" y="715"/>
                </a:lnTo>
                <a:lnTo>
                  <a:pt x="3761" y="714"/>
                </a:lnTo>
                <a:lnTo>
                  <a:pt x="3761" y="715"/>
                </a:lnTo>
                <a:lnTo>
                  <a:pt x="3762" y="715"/>
                </a:lnTo>
                <a:lnTo>
                  <a:pt x="3762" y="714"/>
                </a:lnTo>
                <a:lnTo>
                  <a:pt x="3760" y="714"/>
                </a:lnTo>
                <a:lnTo>
                  <a:pt x="3759" y="714"/>
                </a:lnTo>
                <a:lnTo>
                  <a:pt x="3758" y="714"/>
                </a:lnTo>
                <a:lnTo>
                  <a:pt x="3757" y="714"/>
                </a:lnTo>
                <a:lnTo>
                  <a:pt x="3757" y="713"/>
                </a:lnTo>
                <a:lnTo>
                  <a:pt x="3755" y="713"/>
                </a:lnTo>
                <a:lnTo>
                  <a:pt x="3755" y="711"/>
                </a:lnTo>
                <a:lnTo>
                  <a:pt x="3754" y="711"/>
                </a:lnTo>
                <a:lnTo>
                  <a:pt x="3754" y="710"/>
                </a:lnTo>
                <a:lnTo>
                  <a:pt x="3754" y="711"/>
                </a:lnTo>
                <a:lnTo>
                  <a:pt x="3753" y="711"/>
                </a:lnTo>
                <a:lnTo>
                  <a:pt x="3752" y="711"/>
                </a:lnTo>
                <a:lnTo>
                  <a:pt x="3752" y="713"/>
                </a:lnTo>
                <a:lnTo>
                  <a:pt x="3752" y="711"/>
                </a:lnTo>
                <a:lnTo>
                  <a:pt x="3751" y="711"/>
                </a:lnTo>
                <a:lnTo>
                  <a:pt x="3750" y="711"/>
                </a:lnTo>
                <a:lnTo>
                  <a:pt x="3751" y="710"/>
                </a:lnTo>
                <a:lnTo>
                  <a:pt x="3750" y="710"/>
                </a:lnTo>
                <a:lnTo>
                  <a:pt x="3750" y="709"/>
                </a:lnTo>
                <a:lnTo>
                  <a:pt x="3750" y="708"/>
                </a:lnTo>
                <a:lnTo>
                  <a:pt x="3750" y="709"/>
                </a:lnTo>
                <a:lnTo>
                  <a:pt x="3750" y="710"/>
                </a:lnTo>
                <a:lnTo>
                  <a:pt x="3750" y="711"/>
                </a:lnTo>
                <a:lnTo>
                  <a:pt x="3751" y="713"/>
                </a:lnTo>
                <a:lnTo>
                  <a:pt x="3750" y="713"/>
                </a:lnTo>
                <a:lnTo>
                  <a:pt x="3751" y="713"/>
                </a:lnTo>
                <a:lnTo>
                  <a:pt x="3752" y="713"/>
                </a:lnTo>
                <a:lnTo>
                  <a:pt x="3752" y="714"/>
                </a:lnTo>
                <a:lnTo>
                  <a:pt x="3751" y="714"/>
                </a:lnTo>
                <a:lnTo>
                  <a:pt x="3752" y="714"/>
                </a:lnTo>
                <a:lnTo>
                  <a:pt x="3751" y="714"/>
                </a:lnTo>
                <a:lnTo>
                  <a:pt x="3751" y="713"/>
                </a:lnTo>
                <a:lnTo>
                  <a:pt x="3750" y="713"/>
                </a:lnTo>
                <a:lnTo>
                  <a:pt x="3750" y="711"/>
                </a:lnTo>
                <a:lnTo>
                  <a:pt x="3749" y="711"/>
                </a:lnTo>
                <a:lnTo>
                  <a:pt x="3747" y="711"/>
                </a:lnTo>
                <a:lnTo>
                  <a:pt x="3747" y="710"/>
                </a:lnTo>
                <a:lnTo>
                  <a:pt x="3746" y="710"/>
                </a:lnTo>
                <a:lnTo>
                  <a:pt x="3745" y="710"/>
                </a:lnTo>
                <a:lnTo>
                  <a:pt x="3744" y="710"/>
                </a:lnTo>
                <a:lnTo>
                  <a:pt x="3744" y="709"/>
                </a:lnTo>
                <a:lnTo>
                  <a:pt x="3743" y="709"/>
                </a:lnTo>
                <a:lnTo>
                  <a:pt x="3742" y="709"/>
                </a:lnTo>
                <a:lnTo>
                  <a:pt x="3742" y="708"/>
                </a:lnTo>
                <a:lnTo>
                  <a:pt x="3741" y="708"/>
                </a:lnTo>
                <a:lnTo>
                  <a:pt x="3740" y="708"/>
                </a:lnTo>
                <a:lnTo>
                  <a:pt x="3738" y="708"/>
                </a:lnTo>
                <a:lnTo>
                  <a:pt x="3738" y="707"/>
                </a:lnTo>
                <a:lnTo>
                  <a:pt x="3737" y="707"/>
                </a:lnTo>
                <a:lnTo>
                  <a:pt x="3736" y="707"/>
                </a:lnTo>
                <a:lnTo>
                  <a:pt x="3736" y="706"/>
                </a:lnTo>
                <a:lnTo>
                  <a:pt x="3735" y="706"/>
                </a:lnTo>
                <a:lnTo>
                  <a:pt x="3735" y="705"/>
                </a:lnTo>
                <a:lnTo>
                  <a:pt x="3734" y="705"/>
                </a:lnTo>
                <a:lnTo>
                  <a:pt x="3734" y="703"/>
                </a:lnTo>
                <a:lnTo>
                  <a:pt x="3733" y="703"/>
                </a:lnTo>
                <a:lnTo>
                  <a:pt x="3733" y="702"/>
                </a:lnTo>
                <a:lnTo>
                  <a:pt x="3733" y="701"/>
                </a:lnTo>
                <a:lnTo>
                  <a:pt x="3733" y="700"/>
                </a:lnTo>
                <a:lnTo>
                  <a:pt x="3732" y="700"/>
                </a:lnTo>
                <a:lnTo>
                  <a:pt x="3732" y="699"/>
                </a:lnTo>
                <a:lnTo>
                  <a:pt x="3732" y="698"/>
                </a:lnTo>
                <a:lnTo>
                  <a:pt x="3733" y="698"/>
                </a:lnTo>
                <a:lnTo>
                  <a:pt x="3733" y="697"/>
                </a:lnTo>
                <a:lnTo>
                  <a:pt x="3734" y="697"/>
                </a:lnTo>
                <a:lnTo>
                  <a:pt x="3734" y="693"/>
                </a:lnTo>
                <a:lnTo>
                  <a:pt x="3735" y="692"/>
                </a:lnTo>
                <a:lnTo>
                  <a:pt x="3735" y="691"/>
                </a:lnTo>
                <a:lnTo>
                  <a:pt x="3736" y="691"/>
                </a:lnTo>
                <a:lnTo>
                  <a:pt x="3736" y="690"/>
                </a:lnTo>
                <a:lnTo>
                  <a:pt x="3736" y="691"/>
                </a:lnTo>
                <a:lnTo>
                  <a:pt x="3737" y="691"/>
                </a:lnTo>
                <a:lnTo>
                  <a:pt x="3737" y="692"/>
                </a:lnTo>
                <a:lnTo>
                  <a:pt x="3737" y="691"/>
                </a:lnTo>
                <a:lnTo>
                  <a:pt x="3738" y="691"/>
                </a:lnTo>
                <a:lnTo>
                  <a:pt x="3737" y="691"/>
                </a:lnTo>
                <a:lnTo>
                  <a:pt x="3737" y="690"/>
                </a:lnTo>
                <a:lnTo>
                  <a:pt x="3736" y="690"/>
                </a:lnTo>
                <a:lnTo>
                  <a:pt x="3737" y="690"/>
                </a:lnTo>
                <a:lnTo>
                  <a:pt x="3737" y="689"/>
                </a:lnTo>
                <a:lnTo>
                  <a:pt x="3738" y="689"/>
                </a:lnTo>
                <a:lnTo>
                  <a:pt x="3740" y="689"/>
                </a:lnTo>
                <a:lnTo>
                  <a:pt x="3741" y="689"/>
                </a:lnTo>
                <a:lnTo>
                  <a:pt x="3741" y="688"/>
                </a:lnTo>
                <a:lnTo>
                  <a:pt x="3742" y="688"/>
                </a:lnTo>
                <a:lnTo>
                  <a:pt x="3742" y="689"/>
                </a:lnTo>
                <a:lnTo>
                  <a:pt x="3742" y="688"/>
                </a:lnTo>
                <a:lnTo>
                  <a:pt x="3743" y="688"/>
                </a:lnTo>
                <a:lnTo>
                  <a:pt x="3743" y="686"/>
                </a:lnTo>
                <a:lnTo>
                  <a:pt x="3744" y="686"/>
                </a:lnTo>
                <a:lnTo>
                  <a:pt x="3743" y="685"/>
                </a:lnTo>
                <a:lnTo>
                  <a:pt x="3744" y="685"/>
                </a:lnTo>
                <a:lnTo>
                  <a:pt x="3745" y="685"/>
                </a:lnTo>
                <a:lnTo>
                  <a:pt x="3745" y="686"/>
                </a:lnTo>
                <a:lnTo>
                  <a:pt x="3746" y="686"/>
                </a:lnTo>
                <a:lnTo>
                  <a:pt x="3746" y="685"/>
                </a:lnTo>
                <a:lnTo>
                  <a:pt x="3746" y="686"/>
                </a:lnTo>
                <a:lnTo>
                  <a:pt x="3747" y="686"/>
                </a:lnTo>
                <a:lnTo>
                  <a:pt x="3749" y="686"/>
                </a:lnTo>
                <a:lnTo>
                  <a:pt x="3749" y="688"/>
                </a:lnTo>
                <a:lnTo>
                  <a:pt x="3750" y="689"/>
                </a:lnTo>
                <a:lnTo>
                  <a:pt x="3750" y="690"/>
                </a:lnTo>
                <a:lnTo>
                  <a:pt x="3751" y="690"/>
                </a:lnTo>
                <a:lnTo>
                  <a:pt x="3750" y="690"/>
                </a:lnTo>
                <a:lnTo>
                  <a:pt x="3750" y="689"/>
                </a:lnTo>
                <a:lnTo>
                  <a:pt x="3750" y="688"/>
                </a:lnTo>
                <a:lnTo>
                  <a:pt x="3749" y="688"/>
                </a:lnTo>
                <a:lnTo>
                  <a:pt x="3750" y="688"/>
                </a:lnTo>
                <a:lnTo>
                  <a:pt x="3749" y="688"/>
                </a:lnTo>
                <a:lnTo>
                  <a:pt x="3749" y="686"/>
                </a:lnTo>
                <a:lnTo>
                  <a:pt x="3747" y="686"/>
                </a:lnTo>
                <a:lnTo>
                  <a:pt x="3747" y="685"/>
                </a:lnTo>
                <a:lnTo>
                  <a:pt x="3746" y="685"/>
                </a:lnTo>
                <a:lnTo>
                  <a:pt x="3746" y="684"/>
                </a:lnTo>
                <a:lnTo>
                  <a:pt x="3746" y="683"/>
                </a:lnTo>
                <a:lnTo>
                  <a:pt x="3746" y="684"/>
                </a:lnTo>
                <a:lnTo>
                  <a:pt x="3746" y="685"/>
                </a:lnTo>
                <a:lnTo>
                  <a:pt x="3745" y="685"/>
                </a:lnTo>
                <a:lnTo>
                  <a:pt x="3745" y="684"/>
                </a:lnTo>
                <a:lnTo>
                  <a:pt x="3744" y="684"/>
                </a:lnTo>
                <a:lnTo>
                  <a:pt x="3743" y="684"/>
                </a:lnTo>
                <a:lnTo>
                  <a:pt x="3743" y="685"/>
                </a:lnTo>
                <a:lnTo>
                  <a:pt x="3743" y="686"/>
                </a:lnTo>
                <a:lnTo>
                  <a:pt x="3742" y="686"/>
                </a:lnTo>
                <a:lnTo>
                  <a:pt x="3742" y="685"/>
                </a:lnTo>
                <a:lnTo>
                  <a:pt x="3742" y="686"/>
                </a:lnTo>
                <a:lnTo>
                  <a:pt x="3741" y="686"/>
                </a:lnTo>
                <a:lnTo>
                  <a:pt x="3741" y="688"/>
                </a:lnTo>
                <a:lnTo>
                  <a:pt x="3740" y="688"/>
                </a:lnTo>
                <a:lnTo>
                  <a:pt x="3738" y="688"/>
                </a:lnTo>
                <a:lnTo>
                  <a:pt x="3738" y="686"/>
                </a:lnTo>
                <a:lnTo>
                  <a:pt x="3738" y="688"/>
                </a:lnTo>
                <a:lnTo>
                  <a:pt x="3737" y="688"/>
                </a:lnTo>
                <a:lnTo>
                  <a:pt x="3736" y="688"/>
                </a:lnTo>
                <a:lnTo>
                  <a:pt x="3736" y="689"/>
                </a:lnTo>
                <a:lnTo>
                  <a:pt x="3735" y="689"/>
                </a:lnTo>
                <a:lnTo>
                  <a:pt x="3735" y="690"/>
                </a:lnTo>
                <a:lnTo>
                  <a:pt x="3734" y="689"/>
                </a:lnTo>
                <a:lnTo>
                  <a:pt x="3734" y="688"/>
                </a:lnTo>
                <a:lnTo>
                  <a:pt x="3733" y="688"/>
                </a:lnTo>
                <a:lnTo>
                  <a:pt x="3733" y="686"/>
                </a:lnTo>
                <a:lnTo>
                  <a:pt x="3734" y="686"/>
                </a:lnTo>
                <a:lnTo>
                  <a:pt x="3734" y="685"/>
                </a:lnTo>
                <a:lnTo>
                  <a:pt x="3733" y="685"/>
                </a:lnTo>
                <a:lnTo>
                  <a:pt x="3734" y="685"/>
                </a:lnTo>
                <a:lnTo>
                  <a:pt x="3734" y="684"/>
                </a:lnTo>
                <a:lnTo>
                  <a:pt x="3733" y="684"/>
                </a:lnTo>
                <a:lnTo>
                  <a:pt x="3734" y="683"/>
                </a:lnTo>
                <a:lnTo>
                  <a:pt x="3733" y="683"/>
                </a:lnTo>
                <a:lnTo>
                  <a:pt x="3733" y="682"/>
                </a:lnTo>
                <a:lnTo>
                  <a:pt x="3734" y="682"/>
                </a:lnTo>
                <a:lnTo>
                  <a:pt x="3734" y="681"/>
                </a:lnTo>
                <a:lnTo>
                  <a:pt x="3734" y="680"/>
                </a:lnTo>
                <a:lnTo>
                  <a:pt x="3734" y="679"/>
                </a:lnTo>
                <a:lnTo>
                  <a:pt x="3735" y="679"/>
                </a:lnTo>
                <a:lnTo>
                  <a:pt x="3735" y="677"/>
                </a:lnTo>
                <a:lnTo>
                  <a:pt x="3735" y="676"/>
                </a:lnTo>
                <a:lnTo>
                  <a:pt x="3735" y="675"/>
                </a:lnTo>
                <a:lnTo>
                  <a:pt x="3735" y="674"/>
                </a:lnTo>
                <a:lnTo>
                  <a:pt x="3736" y="674"/>
                </a:lnTo>
                <a:lnTo>
                  <a:pt x="3737" y="674"/>
                </a:lnTo>
                <a:lnTo>
                  <a:pt x="3737" y="673"/>
                </a:lnTo>
                <a:lnTo>
                  <a:pt x="3737" y="672"/>
                </a:lnTo>
                <a:lnTo>
                  <a:pt x="3737" y="671"/>
                </a:lnTo>
                <a:lnTo>
                  <a:pt x="3736" y="671"/>
                </a:lnTo>
                <a:lnTo>
                  <a:pt x="3736" y="669"/>
                </a:lnTo>
                <a:lnTo>
                  <a:pt x="3737" y="669"/>
                </a:lnTo>
                <a:lnTo>
                  <a:pt x="3737" y="668"/>
                </a:lnTo>
                <a:lnTo>
                  <a:pt x="3738" y="668"/>
                </a:lnTo>
                <a:lnTo>
                  <a:pt x="3738" y="667"/>
                </a:lnTo>
                <a:lnTo>
                  <a:pt x="3738" y="666"/>
                </a:lnTo>
                <a:lnTo>
                  <a:pt x="3738" y="665"/>
                </a:lnTo>
                <a:lnTo>
                  <a:pt x="3738" y="664"/>
                </a:lnTo>
                <a:lnTo>
                  <a:pt x="3740" y="664"/>
                </a:lnTo>
                <a:lnTo>
                  <a:pt x="3741" y="664"/>
                </a:lnTo>
                <a:lnTo>
                  <a:pt x="3742" y="664"/>
                </a:lnTo>
                <a:lnTo>
                  <a:pt x="3741" y="664"/>
                </a:lnTo>
                <a:lnTo>
                  <a:pt x="3741" y="663"/>
                </a:lnTo>
                <a:lnTo>
                  <a:pt x="3741" y="664"/>
                </a:lnTo>
                <a:lnTo>
                  <a:pt x="3740" y="663"/>
                </a:lnTo>
                <a:lnTo>
                  <a:pt x="3738" y="663"/>
                </a:lnTo>
                <a:lnTo>
                  <a:pt x="3738" y="661"/>
                </a:lnTo>
                <a:lnTo>
                  <a:pt x="3738" y="660"/>
                </a:lnTo>
                <a:lnTo>
                  <a:pt x="3737" y="660"/>
                </a:lnTo>
                <a:lnTo>
                  <a:pt x="3737" y="659"/>
                </a:lnTo>
                <a:lnTo>
                  <a:pt x="3737" y="658"/>
                </a:lnTo>
                <a:lnTo>
                  <a:pt x="3736" y="658"/>
                </a:lnTo>
                <a:lnTo>
                  <a:pt x="3735" y="658"/>
                </a:lnTo>
                <a:lnTo>
                  <a:pt x="3735" y="657"/>
                </a:lnTo>
                <a:lnTo>
                  <a:pt x="3735" y="658"/>
                </a:lnTo>
                <a:lnTo>
                  <a:pt x="3736" y="658"/>
                </a:lnTo>
                <a:lnTo>
                  <a:pt x="3737" y="658"/>
                </a:lnTo>
                <a:lnTo>
                  <a:pt x="3737" y="659"/>
                </a:lnTo>
                <a:lnTo>
                  <a:pt x="3737" y="660"/>
                </a:lnTo>
                <a:lnTo>
                  <a:pt x="3738" y="660"/>
                </a:lnTo>
                <a:lnTo>
                  <a:pt x="3738" y="661"/>
                </a:lnTo>
                <a:lnTo>
                  <a:pt x="3738" y="663"/>
                </a:lnTo>
                <a:lnTo>
                  <a:pt x="3738" y="664"/>
                </a:lnTo>
                <a:lnTo>
                  <a:pt x="3737" y="664"/>
                </a:lnTo>
                <a:lnTo>
                  <a:pt x="3737" y="665"/>
                </a:lnTo>
                <a:lnTo>
                  <a:pt x="3737" y="666"/>
                </a:lnTo>
                <a:lnTo>
                  <a:pt x="3737" y="667"/>
                </a:lnTo>
                <a:lnTo>
                  <a:pt x="3736" y="667"/>
                </a:lnTo>
                <a:lnTo>
                  <a:pt x="3736" y="666"/>
                </a:lnTo>
                <a:lnTo>
                  <a:pt x="3735" y="666"/>
                </a:lnTo>
                <a:lnTo>
                  <a:pt x="3735" y="665"/>
                </a:lnTo>
                <a:lnTo>
                  <a:pt x="3734" y="665"/>
                </a:lnTo>
                <a:lnTo>
                  <a:pt x="3733" y="665"/>
                </a:lnTo>
                <a:lnTo>
                  <a:pt x="3732" y="665"/>
                </a:lnTo>
                <a:lnTo>
                  <a:pt x="3730" y="665"/>
                </a:lnTo>
                <a:lnTo>
                  <a:pt x="3730" y="666"/>
                </a:lnTo>
                <a:lnTo>
                  <a:pt x="3730" y="665"/>
                </a:lnTo>
                <a:lnTo>
                  <a:pt x="3732" y="665"/>
                </a:lnTo>
                <a:lnTo>
                  <a:pt x="3733" y="665"/>
                </a:lnTo>
                <a:lnTo>
                  <a:pt x="3734" y="666"/>
                </a:lnTo>
                <a:lnTo>
                  <a:pt x="3735" y="666"/>
                </a:lnTo>
                <a:lnTo>
                  <a:pt x="3735" y="667"/>
                </a:lnTo>
                <a:lnTo>
                  <a:pt x="3736" y="667"/>
                </a:lnTo>
                <a:lnTo>
                  <a:pt x="3736" y="668"/>
                </a:lnTo>
                <a:lnTo>
                  <a:pt x="3735" y="668"/>
                </a:lnTo>
                <a:lnTo>
                  <a:pt x="3734" y="669"/>
                </a:lnTo>
                <a:lnTo>
                  <a:pt x="3733" y="669"/>
                </a:lnTo>
                <a:lnTo>
                  <a:pt x="3732" y="669"/>
                </a:lnTo>
                <a:lnTo>
                  <a:pt x="3730" y="669"/>
                </a:lnTo>
                <a:lnTo>
                  <a:pt x="3729" y="669"/>
                </a:lnTo>
                <a:lnTo>
                  <a:pt x="3729" y="671"/>
                </a:lnTo>
                <a:lnTo>
                  <a:pt x="3729" y="669"/>
                </a:lnTo>
                <a:lnTo>
                  <a:pt x="3730" y="669"/>
                </a:lnTo>
                <a:lnTo>
                  <a:pt x="3732" y="669"/>
                </a:lnTo>
                <a:lnTo>
                  <a:pt x="3733" y="669"/>
                </a:lnTo>
                <a:lnTo>
                  <a:pt x="3734" y="671"/>
                </a:lnTo>
                <a:lnTo>
                  <a:pt x="3734" y="672"/>
                </a:lnTo>
                <a:lnTo>
                  <a:pt x="3734" y="673"/>
                </a:lnTo>
                <a:lnTo>
                  <a:pt x="3735" y="673"/>
                </a:lnTo>
                <a:lnTo>
                  <a:pt x="3734" y="673"/>
                </a:lnTo>
                <a:lnTo>
                  <a:pt x="3734" y="674"/>
                </a:lnTo>
                <a:lnTo>
                  <a:pt x="3734" y="675"/>
                </a:lnTo>
                <a:lnTo>
                  <a:pt x="3734" y="674"/>
                </a:lnTo>
                <a:lnTo>
                  <a:pt x="3734" y="675"/>
                </a:lnTo>
                <a:lnTo>
                  <a:pt x="3733" y="675"/>
                </a:lnTo>
                <a:lnTo>
                  <a:pt x="3734" y="675"/>
                </a:lnTo>
                <a:lnTo>
                  <a:pt x="3734" y="676"/>
                </a:lnTo>
                <a:lnTo>
                  <a:pt x="3734" y="677"/>
                </a:lnTo>
                <a:lnTo>
                  <a:pt x="3733" y="677"/>
                </a:lnTo>
                <a:lnTo>
                  <a:pt x="3732" y="677"/>
                </a:lnTo>
                <a:lnTo>
                  <a:pt x="3732" y="679"/>
                </a:lnTo>
                <a:lnTo>
                  <a:pt x="3732" y="680"/>
                </a:lnTo>
                <a:lnTo>
                  <a:pt x="3732" y="681"/>
                </a:lnTo>
                <a:lnTo>
                  <a:pt x="3732" y="682"/>
                </a:lnTo>
                <a:lnTo>
                  <a:pt x="3730" y="682"/>
                </a:lnTo>
                <a:lnTo>
                  <a:pt x="3730" y="681"/>
                </a:lnTo>
                <a:lnTo>
                  <a:pt x="3729" y="681"/>
                </a:lnTo>
                <a:lnTo>
                  <a:pt x="3730" y="681"/>
                </a:lnTo>
                <a:lnTo>
                  <a:pt x="3730" y="682"/>
                </a:lnTo>
                <a:lnTo>
                  <a:pt x="3730" y="683"/>
                </a:lnTo>
                <a:lnTo>
                  <a:pt x="3729" y="683"/>
                </a:lnTo>
                <a:lnTo>
                  <a:pt x="3730" y="683"/>
                </a:lnTo>
                <a:lnTo>
                  <a:pt x="3730" y="684"/>
                </a:lnTo>
                <a:lnTo>
                  <a:pt x="3732" y="684"/>
                </a:lnTo>
                <a:lnTo>
                  <a:pt x="3732" y="685"/>
                </a:lnTo>
                <a:lnTo>
                  <a:pt x="3730" y="686"/>
                </a:lnTo>
                <a:lnTo>
                  <a:pt x="3730" y="688"/>
                </a:lnTo>
                <a:lnTo>
                  <a:pt x="3730" y="689"/>
                </a:lnTo>
                <a:lnTo>
                  <a:pt x="3730" y="690"/>
                </a:lnTo>
                <a:lnTo>
                  <a:pt x="3729" y="690"/>
                </a:lnTo>
                <a:lnTo>
                  <a:pt x="3729" y="689"/>
                </a:lnTo>
                <a:lnTo>
                  <a:pt x="3729" y="688"/>
                </a:lnTo>
                <a:lnTo>
                  <a:pt x="3729" y="689"/>
                </a:lnTo>
                <a:lnTo>
                  <a:pt x="3728" y="689"/>
                </a:lnTo>
                <a:lnTo>
                  <a:pt x="3729" y="689"/>
                </a:lnTo>
                <a:lnTo>
                  <a:pt x="3729" y="690"/>
                </a:lnTo>
                <a:lnTo>
                  <a:pt x="3730" y="690"/>
                </a:lnTo>
                <a:lnTo>
                  <a:pt x="3732" y="690"/>
                </a:lnTo>
                <a:lnTo>
                  <a:pt x="3730" y="690"/>
                </a:lnTo>
                <a:lnTo>
                  <a:pt x="3730" y="691"/>
                </a:lnTo>
                <a:lnTo>
                  <a:pt x="3730" y="692"/>
                </a:lnTo>
                <a:lnTo>
                  <a:pt x="3730" y="693"/>
                </a:lnTo>
                <a:lnTo>
                  <a:pt x="3729" y="693"/>
                </a:lnTo>
                <a:lnTo>
                  <a:pt x="3729" y="692"/>
                </a:lnTo>
                <a:lnTo>
                  <a:pt x="3729" y="693"/>
                </a:lnTo>
                <a:lnTo>
                  <a:pt x="3729" y="694"/>
                </a:lnTo>
                <a:lnTo>
                  <a:pt x="3730" y="694"/>
                </a:lnTo>
                <a:lnTo>
                  <a:pt x="3729" y="694"/>
                </a:lnTo>
                <a:lnTo>
                  <a:pt x="3729" y="696"/>
                </a:lnTo>
                <a:lnTo>
                  <a:pt x="3729" y="697"/>
                </a:lnTo>
                <a:lnTo>
                  <a:pt x="3728" y="697"/>
                </a:lnTo>
                <a:lnTo>
                  <a:pt x="3728" y="698"/>
                </a:lnTo>
                <a:lnTo>
                  <a:pt x="3728" y="699"/>
                </a:lnTo>
                <a:lnTo>
                  <a:pt x="3729" y="699"/>
                </a:lnTo>
                <a:lnTo>
                  <a:pt x="3728" y="700"/>
                </a:lnTo>
                <a:lnTo>
                  <a:pt x="3727" y="701"/>
                </a:lnTo>
                <a:lnTo>
                  <a:pt x="3726" y="701"/>
                </a:lnTo>
                <a:lnTo>
                  <a:pt x="3725" y="702"/>
                </a:lnTo>
                <a:lnTo>
                  <a:pt x="3724" y="702"/>
                </a:lnTo>
                <a:lnTo>
                  <a:pt x="3724" y="701"/>
                </a:lnTo>
                <a:lnTo>
                  <a:pt x="3723" y="701"/>
                </a:lnTo>
                <a:lnTo>
                  <a:pt x="3721" y="701"/>
                </a:lnTo>
                <a:lnTo>
                  <a:pt x="3720" y="701"/>
                </a:lnTo>
                <a:lnTo>
                  <a:pt x="3719" y="701"/>
                </a:lnTo>
                <a:lnTo>
                  <a:pt x="3718" y="701"/>
                </a:lnTo>
                <a:lnTo>
                  <a:pt x="3717" y="701"/>
                </a:lnTo>
                <a:lnTo>
                  <a:pt x="3717" y="700"/>
                </a:lnTo>
                <a:lnTo>
                  <a:pt x="3716" y="700"/>
                </a:lnTo>
                <a:lnTo>
                  <a:pt x="3715" y="700"/>
                </a:lnTo>
                <a:lnTo>
                  <a:pt x="3713" y="700"/>
                </a:lnTo>
                <a:lnTo>
                  <a:pt x="3713" y="699"/>
                </a:lnTo>
                <a:lnTo>
                  <a:pt x="3711" y="698"/>
                </a:lnTo>
                <a:lnTo>
                  <a:pt x="3710" y="698"/>
                </a:lnTo>
                <a:lnTo>
                  <a:pt x="3710" y="697"/>
                </a:lnTo>
                <a:lnTo>
                  <a:pt x="3710" y="696"/>
                </a:lnTo>
                <a:lnTo>
                  <a:pt x="3709" y="696"/>
                </a:lnTo>
                <a:lnTo>
                  <a:pt x="3709" y="694"/>
                </a:lnTo>
                <a:lnTo>
                  <a:pt x="3709" y="693"/>
                </a:lnTo>
                <a:lnTo>
                  <a:pt x="3709" y="694"/>
                </a:lnTo>
                <a:lnTo>
                  <a:pt x="3710" y="694"/>
                </a:lnTo>
                <a:lnTo>
                  <a:pt x="3711" y="694"/>
                </a:lnTo>
                <a:lnTo>
                  <a:pt x="3712" y="694"/>
                </a:lnTo>
                <a:lnTo>
                  <a:pt x="3713" y="693"/>
                </a:lnTo>
                <a:lnTo>
                  <a:pt x="3712" y="693"/>
                </a:lnTo>
                <a:lnTo>
                  <a:pt x="3711" y="693"/>
                </a:lnTo>
                <a:lnTo>
                  <a:pt x="3710" y="694"/>
                </a:lnTo>
                <a:lnTo>
                  <a:pt x="3710" y="693"/>
                </a:lnTo>
                <a:lnTo>
                  <a:pt x="3709" y="693"/>
                </a:lnTo>
                <a:lnTo>
                  <a:pt x="3708" y="693"/>
                </a:lnTo>
                <a:lnTo>
                  <a:pt x="3708" y="694"/>
                </a:lnTo>
                <a:lnTo>
                  <a:pt x="3708" y="696"/>
                </a:lnTo>
                <a:lnTo>
                  <a:pt x="3707" y="696"/>
                </a:lnTo>
                <a:lnTo>
                  <a:pt x="3707" y="694"/>
                </a:lnTo>
                <a:lnTo>
                  <a:pt x="3707" y="696"/>
                </a:lnTo>
                <a:lnTo>
                  <a:pt x="3708" y="696"/>
                </a:lnTo>
                <a:lnTo>
                  <a:pt x="3707" y="696"/>
                </a:lnTo>
                <a:lnTo>
                  <a:pt x="3707" y="697"/>
                </a:lnTo>
                <a:lnTo>
                  <a:pt x="3705" y="697"/>
                </a:lnTo>
                <a:lnTo>
                  <a:pt x="3704" y="696"/>
                </a:lnTo>
                <a:lnTo>
                  <a:pt x="3703" y="696"/>
                </a:lnTo>
                <a:lnTo>
                  <a:pt x="3702" y="696"/>
                </a:lnTo>
                <a:lnTo>
                  <a:pt x="3701" y="696"/>
                </a:lnTo>
                <a:lnTo>
                  <a:pt x="3701" y="694"/>
                </a:lnTo>
                <a:lnTo>
                  <a:pt x="3701" y="696"/>
                </a:lnTo>
                <a:lnTo>
                  <a:pt x="3700" y="696"/>
                </a:lnTo>
                <a:lnTo>
                  <a:pt x="3700" y="694"/>
                </a:lnTo>
                <a:lnTo>
                  <a:pt x="3700" y="696"/>
                </a:lnTo>
                <a:lnTo>
                  <a:pt x="3700" y="694"/>
                </a:lnTo>
                <a:lnTo>
                  <a:pt x="3699" y="694"/>
                </a:lnTo>
                <a:lnTo>
                  <a:pt x="3699" y="696"/>
                </a:lnTo>
                <a:lnTo>
                  <a:pt x="3699" y="694"/>
                </a:lnTo>
                <a:lnTo>
                  <a:pt x="3699" y="696"/>
                </a:lnTo>
                <a:lnTo>
                  <a:pt x="3699" y="694"/>
                </a:lnTo>
                <a:lnTo>
                  <a:pt x="3698" y="694"/>
                </a:lnTo>
                <a:lnTo>
                  <a:pt x="3696" y="694"/>
                </a:lnTo>
                <a:lnTo>
                  <a:pt x="3695" y="694"/>
                </a:lnTo>
                <a:lnTo>
                  <a:pt x="3694" y="694"/>
                </a:lnTo>
                <a:lnTo>
                  <a:pt x="3695" y="694"/>
                </a:lnTo>
                <a:lnTo>
                  <a:pt x="3695" y="693"/>
                </a:lnTo>
                <a:lnTo>
                  <a:pt x="3694" y="693"/>
                </a:lnTo>
                <a:lnTo>
                  <a:pt x="3694" y="692"/>
                </a:lnTo>
                <a:lnTo>
                  <a:pt x="3694" y="691"/>
                </a:lnTo>
                <a:lnTo>
                  <a:pt x="3694" y="692"/>
                </a:lnTo>
                <a:lnTo>
                  <a:pt x="3694" y="693"/>
                </a:lnTo>
                <a:lnTo>
                  <a:pt x="3694" y="694"/>
                </a:lnTo>
                <a:lnTo>
                  <a:pt x="3693" y="694"/>
                </a:lnTo>
                <a:lnTo>
                  <a:pt x="3692" y="694"/>
                </a:lnTo>
                <a:lnTo>
                  <a:pt x="3691" y="694"/>
                </a:lnTo>
                <a:lnTo>
                  <a:pt x="3690" y="694"/>
                </a:lnTo>
                <a:lnTo>
                  <a:pt x="3688" y="694"/>
                </a:lnTo>
                <a:lnTo>
                  <a:pt x="3688" y="696"/>
                </a:lnTo>
                <a:lnTo>
                  <a:pt x="3687" y="696"/>
                </a:lnTo>
                <a:lnTo>
                  <a:pt x="3687" y="694"/>
                </a:lnTo>
                <a:lnTo>
                  <a:pt x="3686" y="694"/>
                </a:lnTo>
                <a:lnTo>
                  <a:pt x="3686" y="693"/>
                </a:lnTo>
                <a:lnTo>
                  <a:pt x="3685" y="693"/>
                </a:lnTo>
                <a:lnTo>
                  <a:pt x="3684" y="693"/>
                </a:lnTo>
                <a:lnTo>
                  <a:pt x="3684" y="692"/>
                </a:lnTo>
                <a:lnTo>
                  <a:pt x="3683" y="692"/>
                </a:lnTo>
                <a:lnTo>
                  <a:pt x="3682" y="691"/>
                </a:lnTo>
                <a:lnTo>
                  <a:pt x="3681" y="691"/>
                </a:lnTo>
                <a:lnTo>
                  <a:pt x="3678" y="689"/>
                </a:lnTo>
                <a:lnTo>
                  <a:pt x="3677" y="688"/>
                </a:lnTo>
                <a:lnTo>
                  <a:pt x="3676" y="686"/>
                </a:lnTo>
                <a:lnTo>
                  <a:pt x="3677" y="688"/>
                </a:lnTo>
                <a:lnTo>
                  <a:pt x="3677" y="686"/>
                </a:lnTo>
                <a:lnTo>
                  <a:pt x="3678" y="686"/>
                </a:lnTo>
                <a:lnTo>
                  <a:pt x="3677" y="686"/>
                </a:lnTo>
                <a:lnTo>
                  <a:pt x="3676" y="686"/>
                </a:lnTo>
                <a:lnTo>
                  <a:pt x="3676" y="685"/>
                </a:lnTo>
                <a:lnTo>
                  <a:pt x="3676" y="684"/>
                </a:lnTo>
                <a:lnTo>
                  <a:pt x="3677" y="684"/>
                </a:lnTo>
                <a:lnTo>
                  <a:pt x="3678" y="684"/>
                </a:lnTo>
                <a:lnTo>
                  <a:pt x="3679" y="684"/>
                </a:lnTo>
                <a:lnTo>
                  <a:pt x="3681" y="684"/>
                </a:lnTo>
                <a:lnTo>
                  <a:pt x="3682" y="685"/>
                </a:lnTo>
                <a:lnTo>
                  <a:pt x="3683" y="684"/>
                </a:lnTo>
                <a:lnTo>
                  <a:pt x="3684" y="684"/>
                </a:lnTo>
                <a:lnTo>
                  <a:pt x="3685" y="683"/>
                </a:lnTo>
                <a:lnTo>
                  <a:pt x="3686" y="683"/>
                </a:lnTo>
                <a:lnTo>
                  <a:pt x="3686" y="682"/>
                </a:lnTo>
                <a:lnTo>
                  <a:pt x="3685" y="682"/>
                </a:lnTo>
                <a:lnTo>
                  <a:pt x="3685" y="683"/>
                </a:lnTo>
                <a:lnTo>
                  <a:pt x="3685" y="682"/>
                </a:lnTo>
                <a:lnTo>
                  <a:pt x="3685" y="681"/>
                </a:lnTo>
                <a:lnTo>
                  <a:pt x="3684" y="681"/>
                </a:lnTo>
                <a:lnTo>
                  <a:pt x="3684" y="680"/>
                </a:lnTo>
                <a:lnTo>
                  <a:pt x="3684" y="681"/>
                </a:lnTo>
                <a:lnTo>
                  <a:pt x="3685" y="681"/>
                </a:lnTo>
                <a:lnTo>
                  <a:pt x="3685" y="682"/>
                </a:lnTo>
                <a:lnTo>
                  <a:pt x="3685" y="683"/>
                </a:lnTo>
                <a:lnTo>
                  <a:pt x="3684" y="683"/>
                </a:lnTo>
                <a:lnTo>
                  <a:pt x="3684" y="684"/>
                </a:lnTo>
                <a:lnTo>
                  <a:pt x="3683" y="684"/>
                </a:lnTo>
                <a:lnTo>
                  <a:pt x="3682" y="684"/>
                </a:lnTo>
                <a:lnTo>
                  <a:pt x="3681" y="684"/>
                </a:lnTo>
                <a:lnTo>
                  <a:pt x="3681" y="683"/>
                </a:lnTo>
                <a:lnTo>
                  <a:pt x="3681" y="684"/>
                </a:lnTo>
                <a:lnTo>
                  <a:pt x="3679" y="684"/>
                </a:lnTo>
                <a:lnTo>
                  <a:pt x="3678" y="684"/>
                </a:lnTo>
                <a:lnTo>
                  <a:pt x="3678" y="683"/>
                </a:lnTo>
                <a:lnTo>
                  <a:pt x="3677" y="683"/>
                </a:lnTo>
                <a:lnTo>
                  <a:pt x="3676" y="683"/>
                </a:lnTo>
                <a:lnTo>
                  <a:pt x="3676" y="684"/>
                </a:lnTo>
                <a:lnTo>
                  <a:pt x="3675" y="684"/>
                </a:lnTo>
                <a:lnTo>
                  <a:pt x="3675" y="683"/>
                </a:lnTo>
                <a:lnTo>
                  <a:pt x="3676" y="683"/>
                </a:lnTo>
                <a:lnTo>
                  <a:pt x="3676" y="682"/>
                </a:lnTo>
                <a:lnTo>
                  <a:pt x="3676" y="683"/>
                </a:lnTo>
                <a:lnTo>
                  <a:pt x="3675" y="683"/>
                </a:lnTo>
                <a:lnTo>
                  <a:pt x="3674" y="684"/>
                </a:lnTo>
                <a:lnTo>
                  <a:pt x="3673" y="684"/>
                </a:lnTo>
                <a:lnTo>
                  <a:pt x="3673" y="685"/>
                </a:lnTo>
                <a:lnTo>
                  <a:pt x="3670" y="685"/>
                </a:lnTo>
                <a:lnTo>
                  <a:pt x="3669" y="685"/>
                </a:lnTo>
                <a:lnTo>
                  <a:pt x="3669" y="686"/>
                </a:lnTo>
                <a:lnTo>
                  <a:pt x="3668" y="686"/>
                </a:lnTo>
                <a:lnTo>
                  <a:pt x="3667" y="685"/>
                </a:lnTo>
                <a:lnTo>
                  <a:pt x="3666" y="685"/>
                </a:lnTo>
                <a:lnTo>
                  <a:pt x="3666" y="684"/>
                </a:lnTo>
                <a:lnTo>
                  <a:pt x="3666" y="683"/>
                </a:lnTo>
                <a:lnTo>
                  <a:pt x="3666" y="682"/>
                </a:lnTo>
                <a:lnTo>
                  <a:pt x="3666" y="681"/>
                </a:lnTo>
                <a:lnTo>
                  <a:pt x="3666" y="680"/>
                </a:lnTo>
                <a:lnTo>
                  <a:pt x="3665" y="680"/>
                </a:lnTo>
                <a:lnTo>
                  <a:pt x="3666" y="679"/>
                </a:lnTo>
                <a:lnTo>
                  <a:pt x="3666" y="677"/>
                </a:lnTo>
                <a:lnTo>
                  <a:pt x="3666" y="676"/>
                </a:lnTo>
                <a:lnTo>
                  <a:pt x="3665" y="676"/>
                </a:lnTo>
                <a:lnTo>
                  <a:pt x="3664" y="675"/>
                </a:lnTo>
                <a:lnTo>
                  <a:pt x="3664" y="676"/>
                </a:lnTo>
                <a:lnTo>
                  <a:pt x="3664" y="675"/>
                </a:lnTo>
                <a:lnTo>
                  <a:pt x="3662" y="675"/>
                </a:lnTo>
                <a:lnTo>
                  <a:pt x="3662" y="674"/>
                </a:lnTo>
                <a:lnTo>
                  <a:pt x="3662" y="673"/>
                </a:lnTo>
                <a:lnTo>
                  <a:pt x="3662" y="672"/>
                </a:lnTo>
                <a:lnTo>
                  <a:pt x="3662" y="671"/>
                </a:lnTo>
                <a:lnTo>
                  <a:pt x="3661" y="671"/>
                </a:lnTo>
                <a:lnTo>
                  <a:pt x="3661" y="669"/>
                </a:lnTo>
                <a:lnTo>
                  <a:pt x="3662" y="669"/>
                </a:lnTo>
                <a:lnTo>
                  <a:pt x="3661" y="669"/>
                </a:lnTo>
                <a:lnTo>
                  <a:pt x="3661" y="668"/>
                </a:lnTo>
                <a:lnTo>
                  <a:pt x="3660" y="668"/>
                </a:lnTo>
                <a:lnTo>
                  <a:pt x="3660" y="667"/>
                </a:lnTo>
                <a:lnTo>
                  <a:pt x="3660" y="666"/>
                </a:lnTo>
                <a:lnTo>
                  <a:pt x="3660" y="665"/>
                </a:lnTo>
                <a:lnTo>
                  <a:pt x="3659" y="664"/>
                </a:lnTo>
                <a:lnTo>
                  <a:pt x="3659" y="665"/>
                </a:lnTo>
                <a:lnTo>
                  <a:pt x="3660" y="666"/>
                </a:lnTo>
                <a:lnTo>
                  <a:pt x="3659" y="666"/>
                </a:lnTo>
                <a:lnTo>
                  <a:pt x="3660" y="666"/>
                </a:lnTo>
                <a:lnTo>
                  <a:pt x="3660" y="667"/>
                </a:lnTo>
                <a:lnTo>
                  <a:pt x="3659" y="667"/>
                </a:lnTo>
                <a:lnTo>
                  <a:pt x="3660" y="667"/>
                </a:lnTo>
                <a:lnTo>
                  <a:pt x="3660" y="668"/>
                </a:lnTo>
                <a:lnTo>
                  <a:pt x="3661" y="668"/>
                </a:lnTo>
                <a:lnTo>
                  <a:pt x="3661" y="669"/>
                </a:lnTo>
                <a:lnTo>
                  <a:pt x="3661" y="671"/>
                </a:lnTo>
                <a:lnTo>
                  <a:pt x="3661" y="672"/>
                </a:lnTo>
                <a:lnTo>
                  <a:pt x="3662" y="672"/>
                </a:lnTo>
                <a:lnTo>
                  <a:pt x="3661" y="672"/>
                </a:lnTo>
                <a:lnTo>
                  <a:pt x="3661" y="673"/>
                </a:lnTo>
                <a:lnTo>
                  <a:pt x="3661" y="674"/>
                </a:lnTo>
                <a:lnTo>
                  <a:pt x="3661" y="675"/>
                </a:lnTo>
                <a:lnTo>
                  <a:pt x="3661" y="676"/>
                </a:lnTo>
                <a:lnTo>
                  <a:pt x="3661" y="677"/>
                </a:lnTo>
                <a:lnTo>
                  <a:pt x="3662" y="679"/>
                </a:lnTo>
                <a:lnTo>
                  <a:pt x="3662" y="680"/>
                </a:lnTo>
                <a:lnTo>
                  <a:pt x="3664" y="680"/>
                </a:lnTo>
                <a:lnTo>
                  <a:pt x="3662" y="680"/>
                </a:lnTo>
                <a:lnTo>
                  <a:pt x="3662" y="681"/>
                </a:lnTo>
                <a:lnTo>
                  <a:pt x="3661" y="681"/>
                </a:lnTo>
                <a:lnTo>
                  <a:pt x="3661" y="680"/>
                </a:lnTo>
                <a:lnTo>
                  <a:pt x="3660" y="680"/>
                </a:lnTo>
                <a:lnTo>
                  <a:pt x="3660" y="681"/>
                </a:lnTo>
                <a:lnTo>
                  <a:pt x="3661" y="681"/>
                </a:lnTo>
                <a:lnTo>
                  <a:pt x="3660" y="681"/>
                </a:lnTo>
                <a:lnTo>
                  <a:pt x="3659" y="681"/>
                </a:lnTo>
                <a:lnTo>
                  <a:pt x="3658" y="681"/>
                </a:lnTo>
                <a:lnTo>
                  <a:pt x="3659" y="681"/>
                </a:lnTo>
                <a:lnTo>
                  <a:pt x="3659" y="682"/>
                </a:lnTo>
                <a:lnTo>
                  <a:pt x="3658" y="682"/>
                </a:lnTo>
                <a:lnTo>
                  <a:pt x="3657" y="682"/>
                </a:lnTo>
                <a:lnTo>
                  <a:pt x="3657" y="681"/>
                </a:lnTo>
                <a:lnTo>
                  <a:pt x="3656" y="681"/>
                </a:lnTo>
                <a:lnTo>
                  <a:pt x="3657" y="681"/>
                </a:lnTo>
                <a:lnTo>
                  <a:pt x="3657" y="680"/>
                </a:lnTo>
                <a:lnTo>
                  <a:pt x="3657" y="681"/>
                </a:lnTo>
                <a:lnTo>
                  <a:pt x="3656" y="681"/>
                </a:lnTo>
                <a:lnTo>
                  <a:pt x="3656" y="680"/>
                </a:lnTo>
                <a:lnTo>
                  <a:pt x="3654" y="680"/>
                </a:lnTo>
                <a:lnTo>
                  <a:pt x="3656" y="680"/>
                </a:lnTo>
                <a:lnTo>
                  <a:pt x="3656" y="681"/>
                </a:lnTo>
                <a:lnTo>
                  <a:pt x="3654" y="681"/>
                </a:lnTo>
                <a:lnTo>
                  <a:pt x="3654" y="680"/>
                </a:lnTo>
                <a:lnTo>
                  <a:pt x="3653" y="680"/>
                </a:lnTo>
                <a:lnTo>
                  <a:pt x="3654" y="680"/>
                </a:lnTo>
                <a:lnTo>
                  <a:pt x="3654" y="681"/>
                </a:lnTo>
                <a:lnTo>
                  <a:pt x="3654" y="680"/>
                </a:lnTo>
                <a:lnTo>
                  <a:pt x="3653" y="680"/>
                </a:lnTo>
                <a:lnTo>
                  <a:pt x="3653" y="681"/>
                </a:lnTo>
                <a:lnTo>
                  <a:pt x="3653" y="680"/>
                </a:lnTo>
                <a:lnTo>
                  <a:pt x="3652" y="680"/>
                </a:lnTo>
                <a:lnTo>
                  <a:pt x="3652" y="681"/>
                </a:lnTo>
                <a:lnTo>
                  <a:pt x="3652" y="680"/>
                </a:lnTo>
                <a:lnTo>
                  <a:pt x="3651" y="680"/>
                </a:lnTo>
                <a:lnTo>
                  <a:pt x="3651" y="679"/>
                </a:lnTo>
                <a:lnTo>
                  <a:pt x="3650" y="679"/>
                </a:lnTo>
                <a:lnTo>
                  <a:pt x="3650" y="677"/>
                </a:lnTo>
                <a:lnTo>
                  <a:pt x="3649" y="676"/>
                </a:lnTo>
                <a:lnTo>
                  <a:pt x="3649" y="675"/>
                </a:lnTo>
                <a:lnTo>
                  <a:pt x="3648" y="675"/>
                </a:lnTo>
                <a:lnTo>
                  <a:pt x="3648" y="674"/>
                </a:lnTo>
                <a:lnTo>
                  <a:pt x="3646" y="674"/>
                </a:lnTo>
                <a:lnTo>
                  <a:pt x="3646" y="673"/>
                </a:lnTo>
                <a:lnTo>
                  <a:pt x="3645" y="673"/>
                </a:lnTo>
                <a:lnTo>
                  <a:pt x="3645" y="674"/>
                </a:lnTo>
                <a:lnTo>
                  <a:pt x="3645" y="673"/>
                </a:lnTo>
                <a:lnTo>
                  <a:pt x="3644" y="673"/>
                </a:lnTo>
                <a:lnTo>
                  <a:pt x="3644" y="672"/>
                </a:lnTo>
                <a:lnTo>
                  <a:pt x="3643" y="672"/>
                </a:lnTo>
                <a:lnTo>
                  <a:pt x="3643" y="671"/>
                </a:lnTo>
                <a:lnTo>
                  <a:pt x="3642" y="671"/>
                </a:lnTo>
                <a:lnTo>
                  <a:pt x="3642" y="669"/>
                </a:lnTo>
                <a:lnTo>
                  <a:pt x="3641" y="669"/>
                </a:lnTo>
                <a:lnTo>
                  <a:pt x="3640" y="668"/>
                </a:lnTo>
                <a:lnTo>
                  <a:pt x="3640" y="667"/>
                </a:lnTo>
                <a:lnTo>
                  <a:pt x="3639" y="667"/>
                </a:lnTo>
                <a:lnTo>
                  <a:pt x="3639" y="666"/>
                </a:lnTo>
                <a:lnTo>
                  <a:pt x="3640" y="667"/>
                </a:lnTo>
                <a:lnTo>
                  <a:pt x="3640" y="666"/>
                </a:lnTo>
                <a:lnTo>
                  <a:pt x="3640" y="667"/>
                </a:lnTo>
                <a:lnTo>
                  <a:pt x="3640" y="666"/>
                </a:lnTo>
                <a:lnTo>
                  <a:pt x="3639" y="666"/>
                </a:lnTo>
                <a:lnTo>
                  <a:pt x="3639" y="667"/>
                </a:lnTo>
                <a:lnTo>
                  <a:pt x="3639" y="666"/>
                </a:lnTo>
                <a:lnTo>
                  <a:pt x="3637" y="666"/>
                </a:lnTo>
                <a:lnTo>
                  <a:pt x="3637" y="665"/>
                </a:lnTo>
                <a:lnTo>
                  <a:pt x="3636" y="665"/>
                </a:lnTo>
                <a:lnTo>
                  <a:pt x="3636" y="664"/>
                </a:lnTo>
                <a:lnTo>
                  <a:pt x="3636" y="663"/>
                </a:lnTo>
                <a:lnTo>
                  <a:pt x="3636" y="661"/>
                </a:lnTo>
                <a:lnTo>
                  <a:pt x="3635" y="661"/>
                </a:lnTo>
                <a:lnTo>
                  <a:pt x="3635" y="660"/>
                </a:lnTo>
                <a:lnTo>
                  <a:pt x="3634" y="660"/>
                </a:lnTo>
                <a:lnTo>
                  <a:pt x="3634" y="659"/>
                </a:lnTo>
                <a:lnTo>
                  <a:pt x="3633" y="659"/>
                </a:lnTo>
                <a:lnTo>
                  <a:pt x="3632" y="658"/>
                </a:lnTo>
                <a:lnTo>
                  <a:pt x="3631" y="657"/>
                </a:lnTo>
                <a:lnTo>
                  <a:pt x="3629" y="657"/>
                </a:lnTo>
                <a:lnTo>
                  <a:pt x="3629" y="656"/>
                </a:lnTo>
                <a:lnTo>
                  <a:pt x="3628" y="656"/>
                </a:lnTo>
                <a:lnTo>
                  <a:pt x="3628" y="655"/>
                </a:lnTo>
                <a:lnTo>
                  <a:pt x="3627" y="655"/>
                </a:lnTo>
                <a:lnTo>
                  <a:pt x="3627" y="654"/>
                </a:lnTo>
                <a:lnTo>
                  <a:pt x="3626" y="654"/>
                </a:lnTo>
                <a:lnTo>
                  <a:pt x="3626" y="652"/>
                </a:lnTo>
                <a:lnTo>
                  <a:pt x="3625" y="652"/>
                </a:lnTo>
                <a:lnTo>
                  <a:pt x="3625" y="651"/>
                </a:lnTo>
                <a:lnTo>
                  <a:pt x="3624" y="651"/>
                </a:lnTo>
                <a:lnTo>
                  <a:pt x="3623" y="651"/>
                </a:lnTo>
                <a:lnTo>
                  <a:pt x="3623" y="650"/>
                </a:lnTo>
                <a:lnTo>
                  <a:pt x="3622" y="650"/>
                </a:lnTo>
                <a:lnTo>
                  <a:pt x="3622" y="649"/>
                </a:lnTo>
                <a:lnTo>
                  <a:pt x="3623" y="649"/>
                </a:lnTo>
                <a:lnTo>
                  <a:pt x="3623" y="648"/>
                </a:lnTo>
                <a:lnTo>
                  <a:pt x="3623" y="649"/>
                </a:lnTo>
                <a:lnTo>
                  <a:pt x="3623" y="648"/>
                </a:lnTo>
                <a:lnTo>
                  <a:pt x="3624" y="648"/>
                </a:lnTo>
                <a:lnTo>
                  <a:pt x="3624" y="647"/>
                </a:lnTo>
                <a:lnTo>
                  <a:pt x="3624" y="648"/>
                </a:lnTo>
                <a:lnTo>
                  <a:pt x="3623" y="648"/>
                </a:lnTo>
                <a:lnTo>
                  <a:pt x="3622" y="648"/>
                </a:lnTo>
                <a:lnTo>
                  <a:pt x="3622" y="649"/>
                </a:lnTo>
                <a:lnTo>
                  <a:pt x="3620" y="648"/>
                </a:lnTo>
                <a:lnTo>
                  <a:pt x="3619" y="648"/>
                </a:lnTo>
                <a:lnTo>
                  <a:pt x="3619" y="647"/>
                </a:lnTo>
                <a:lnTo>
                  <a:pt x="3619" y="646"/>
                </a:lnTo>
                <a:lnTo>
                  <a:pt x="3618" y="646"/>
                </a:lnTo>
                <a:lnTo>
                  <a:pt x="3618" y="644"/>
                </a:lnTo>
                <a:lnTo>
                  <a:pt x="3617" y="644"/>
                </a:lnTo>
                <a:lnTo>
                  <a:pt x="3617" y="643"/>
                </a:lnTo>
                <a:lnTo>
                  <a:pt x="3617" y="644"/>
                </a:lnTo>
                <a:lnTo>
                  <a:pt x="3618" y="644"/>
                </a:lnTo>
                <a:lnTo>
                  <a:pt x="3618" y="646"/>
                </a:lnTo>
                <a:lnTo>
                  <a:pt x="3619" y="646"/>
                </a:lnTo>
                <a:lnTo>
                  <a:pt x="3619" y="647"/>
                </a:lnTo>
                <a:lnTo>
                  <a:pt x="3619" y="648"/>
                </a:lnTo>
                <a:lnTo>
                  <a:pt x="3618" y="648"/>
                </a:lnTo>
                <a:lnTo>
                  <a:pt x="3617" y="648"/>
                </a:lnTo>
                <a:lnTo>
                  <a:pt x="3618" y="648"/>
                </a:lnTo>
                <a:lnTo>
                  <a:pt x="3617" y="648"/>
                </a:lnTo>
                <a:lnTo>
                  <a:pt x="3616" y="647"/>
                </a:lnTo>
                <a:lnTo>
                  <a:pt x="3616" y="648"/>
                </a:lnTo>
                <a:lnTo>
                  <a:pt x="3615" y="647"/>
                </a:lnTo>
                <a:lnTo>
                  <a:pt x="3614" y="647"/>
                </a:lnTo>
                <a:lnTo>
                  <a:pt x="3614" y="646"/>
                </a:lnTo>
                <a:lnTo>
                  <a:pt x="3612" y="646"/>
                </a:lnTo>
                <a:lnTo>
                  <a:pt x="3611" y="644"/>
                </a:lnTo>
                <a:lnTo>
                  <a:pt x="3611" y="643"/>
                </a:lnTo>
                <a:lnTo>
                  <a:pt x="3610" y="643"/>
                </a:lnTo>
                <a:lnTo>
                  <a:pt x="3609" y="643"/>
                </a:lnTo>
                <a:lnTo>
                  <a:pt x="3609" y="642"/>
                </a:lnTo>
                <a:lnTo>
                  <a:pt x="3608" y="642"/>
                </a:lnTo>
                <a:lnTo>
                  <a:pt x="3608" y="641"/>
                </a:lnTo>
                <a:lnTo>
                  <a:pt x="3607" y="641"/>
                </a:lnTo>
                <a:lnTo>
                  <a:pt x="3607" y="640"/>
                </a:lnTo>
                <a:lnTo>
                  <a:pt x="3606" y="640"/>
                </a:lnTo>
                <a:lnTo>
                  <a:pt x="3604" y="640"/>
                </a:lnTo>
                <a:lnTo>
                  <a:pt x="3604" y="639"/>
                </a:lnTo>
                <a:lnTo>
                  <a:pt x="3603" y="639"/>
                </a:lnTo>
                <a:lnTo>
                  <a:pt x="3602" y="639"/>
                </a:lnTo>
                <a:lnTo>
                  <a:pt x="3603" y="638"/>
                </a:lnTo>
                <a:lnTo>
                  <a:pt x="3603" y="636"/>
                </a:lnTo>
                <a:lnTo>
                  <a:pt x="3603" y="638"/>
                </a:lnTo>
                <a:lnTo>
                  <a:pt x="3602" y="638"/>
                </a:lnTo>
                <a:lnTo>
                  <a:pt x="3602" y="636"/>
                </a:lnTo>
                <a:lnTo>
                  <a:pt x="3602" y="635"/>
                </a:lnTo>
                <a:lnTo>
                  <a:pt x="3602" y="636"/>
                </a:lnTo>
                <a:lnTo>
                  <a:pt x="3602" y="638"/>
                </a:lnTo>
                <a:lnTo>
                  <a:pt x="3602" y="639"/>
                </a:lnTo>
                <a:lnTo>
                  <a:pt x="3602" y="640"/>
                </a:lnTo>
                <a:lnTo>
                  <a:pt x="3603" y="640"/>
                </a:lnTo>
                <a:lnTo>
                  <a:pt x="3604" y="640"/>
                </a:lnTo>
                <a:lnTo>
                  <a:pt x="3604" y="641"/>
                </a:lnTo>
                <a:lnTo>
                  <a:pt x="3606" y="641"/>
                </a:lnTo>
                <a:lnTo>
                  <a:pt x="3604" y="641"/>
                </a:lnTo>
                <a:lnTo>
                  <a:pt x="3603" y="641"/>
                </a:lnTo>
                <a:lnTo>
                  <a:pt x="3602" y="641"/>
                </a:lnTo>
                <a:lnTo>
                  <a:pt x="3601" y="640"/>
                </a:lnTo>
                <a:lnTo>
                  <a:pt x="3601" y="639"/>
                </a:lnTo>
                <a:lnTo>
                  <a:pt x="3600" y="639"/>
                </a:lnTo>
                <a:lnTo>
                  <a:pt x="3600" y="638"/>
                </a:lnTo>
                <a:lnTo>
                  <a:pt x="3599" y="638"/>
                </a:lnTo>
                <a:lnTo>
                  <a:pt x="3598" y="636"/>
                </a:lnTo>
                <a:lnTo>
                  <a:pt x="3598" y="635"/>
                </a:lnTo>
                <a:lnTo>
                  <a:pt x="3598" y="634"/>
                </a:lnTo>
                <a:lnTo>
                  <a:pt x="3599" y="634"/>
                </a:lnTo>
                <a:lnTo>
                  <a:pt x="3598" y="634"/>
                </a:lnTo>
                <a:lnTo>
                  <a:pt x="3597" y="634"/>
                </a:lnTo>
                <a:lnTo>
                  <a:pt x="3597" y="633"/>
                </a:lnTo>
                <a:lnTo>
                  <a:pt x="3598" y="633"/>
                </a:lnTo>
                <a:lnTo>
                  <a:pt x="3598" y="632"/>
                </a:lnTo>
                <a:lnTo>
                  <a:pt x="3598" y="631"/>
                </a:lnTo>
                <a:lnTo>
                  <a:pt x="3597" y="630"/>
                </a:lnTo>
                <a:lnTo>
                  <a:pt x="3597" y="629"/>
                </a:lnTo>
                <a:lnTo>
                  <a:pt x="3595" y="627"/>
                </a:lnTo>
                <a:lnTo>
                  <a:pt x="3595" y="629"/>
                </a:lnTo>
                <a:lnTo>
                  <a:pt x="3594" y="630"/>
                </a:lnTo>
                <a:lnTo>
                  <a:pt x="3594" y="631"/>
                </a:lnTo>
                <a:lnTo>
                  <a:pt x="3593" y="631"/>
                </a:lnTo>
                <a:lnTo>
                  <a:pt x="3594" y="631"/>
                </a:lnTo>
                <a:lnTo>
                  <a:pt x="3594" y="630"/>
                </a:lnTo>
                <a:lnTo>
                  <a:pt x="3595" y="630"/>
                </a:lnTo>
                <a:lnTo>
                  <a:pt x="3595" y="629"/>
                </a:lnTo>
                <a:lnTo>
                  <a:pt x="3597" y="629"/>
                </a:lnTo>
                <a:lnTo>
                  <a:pt x="3597" y="630"/>
                </a:lnTo>
                <a:lnTo>
                  <a:pt x="3597" y="631"/>
                </a:lnTo>
                <a:lnTo>
                  <a:pt x="3598" y="631"/>
                </a:lnTo>
                <a:lnTo>
                  <a:pt x="3598" y="632"/>
                </a:lnTo>
                <a:lnTo>
                  <a:pt x="3597" y="632"/>
                </a:lnTo>
                <a:lnTo>
                  <a:pt x="3597" y="633"/>
                </a:lnTo>
                <a:lnTo>
                  <a:pt x="3597" y="634"/>
                </a:lnTo>
                <a:lnTo>
                  <a:pt x="3597" y="635"/>
                </a:lnTo>
                <a:lnTo>
                  <a:pt x="3597" y="636"/>
                </a:lnTo>
                <a:lnTo>
                  <a:pt x="3595" y="636"/>
                </a:lnTo>
                <a:lnTo>
                  <a:pt x="3595" y="635"/>
                </a:lnTo>
                <a:lnTo>
                  <a:pt x="3594" y="634"/>
                </a:lnTo>
                <a:lnTo>
                  <a:pt x="3594" y="635"/>
                </a:lnTo>
                <a:lnTo>
                  <a:pt x="3593" y="635"/>
                </a:lnTo>
                <a:lnTo>
                  <a:pt x="3594" y="635"/>
                </a:lnTo>
                <a:lnTo>
                  <a:pt x="3595" y="635"/>
                </a:lnTo>
                <a:lnTo>
                  <a:pt x="3595" y="636"/>
                </a:lnTo>
                <a:lnTo>
                  <a:pt x="3594" y="636"/>
                </a:lnTo>
                <a:lnTo>
                  <a:pt x="3595" y="636"/>
                </a:lnTo>
                <a:lnTo>
                  <a:pt x="3595" y="638"/>
                </a:lnTo>
                <a:lnTo>
                  <a:pt x="3597" y="638"/>
                </a:lnTo>
                <a:lnTo>
                  <a:pt x="3595" y="638"/>
                </a:lnTo>
                <a:lnTo>
                  <a:pt x="3595" y="639"/>
                </a:lnTo>
                <a:lnTo>
                  <a:pt x="3594" y="639"/>
                </a:lnTo>
                <a:lnTo>
                  <a:pt x="3593" y="639"/>
                </a:lnTo>
                <a:lnTo>
                  <a:pt x="3592" y="639"/>
                </a:lnTo>
                <a:lnTo>
                  <a:pt x="3591" y="639"/>
                </a:lnTo>
                <a:lnTo>
                  <a:pt x="3591" y="640"/>
                </a:lnTo>
                <a:lnTo>
                  <a:pt x="3592" y="640"/>
                </a:lnTo>
                <a:lnTo>
                  <a:pt x="3593" y="640"/>
                </a:lnTo>
                <a:lnTo>
                  <a:pt x="3594" y="640"/>
                </a:lnTo>
                <a:lnTo>
                  <a:pt x="3595" y="640"/>
                </a:lnTo>
                <a:lnTo>
                  <a:pt x="3597" y="640"/>
                </a:lnTo>
                <a:lnTo>
                  <a:pt x="3598" y="640"/>
                </a:lnTo>
                <a:lnTo>
                  <a:pt x="3599" y="640"/>
                </a:lnTo>
                <a:lnTo>
                  <a:pt x="3599" y="641"/>
                </a:lnTo>
                <a:lnTo>
                  <a:pt x="3600" y="641"/>
                </a:lnTo>
                <a:lnTo>
                  <a:pt x="3600" y="642"/>
                </a:lnTo>
                <a:lnTo>
                  <a:pt x="3600" y="643"/>
                </a:lnTo>
                <a:lnTo>
                  <a:pt x="3600" y="642"/>
                </a:lnTo>
                <a:lnTo>
                  <a:pt x="3601" y="642"/>
                </a:lnTo>
                <a:lnTo>
                  <a:pt x="3601" y="643"/>
                </a:lnTo>
                <a:lnTo>
                  <a:pt x="3602" y="643"/>
                </a:lnTo>
                <a:lnTo>
                  <a:pt x="3602" y="644"/>
                </a:lnTo>
                <a:lnTo>
                  <a:pt x="3603" y="643"/>
                </a:lnTo>
                <a:lnTo>
                  <a:pt x="3603" y="644"/>
                </a:lnTo>
                <a:lnTo>
                  <a:pt x="3603" y="643"/>
                </a:lnTo>
                <a:lnTo>
                  <a:pt x="3604" y="643"/>
                </a:lnTo>
                <a:lnTo>
                  <a:pt x="3606" y="643"/>
                </a:lnTo>
                <a:lnTo>
                  <a:pt x="3606" y="644"/>
                </a:lnTo>
                <a:lnTo>
                  <a:pt x="3607" y="644"/>
                </a:lnTo>
                <a:lnTo>
                  <a:pt x="3606" y="644"/>
                </a:lnTo>
                <a:lnTo>
                  <a:pt x="3606" y="646"/>
                </a:lnTo>
                <a:lnTo>
                  <a:pt x="3607" y="646"/>
                </a:lnTo>
                <a:lnTo>
                  <a:pt x="3608" y="646"/>
                </a:lnTo>
                <a:lnTo>
                  <a:pt x="3608" y="647"/>
                </a:lnTo>
                <a:lnTo>
                  <a:pt x="3608" y="646"/>
                </a:lnTo>
                <a:lnTo>
                  <a:pt x="3608" y="647"/>
                </a:lnTo>
                <a:lnTo>
                  <a:pt x="3607" y="647"/>
                </a:lnTo>
                <a:lnTo>
                  <a:pt x="3607" y="648"/>
                </a:lnTo>
                <a:lnTo>
                  <a:pt x="3608" y="648"/>
                </a:lnTo>
                <a:lnTo>
                  <a:pt x="3608" y="647"/>
                </a:lnTo>
                <a:lnTo>
                  <a:pt x="3609" y="647"/>
                </a:lnTo>
                <a:lnTo>
                  <a:pt x="3609" y="646"/>
                </a:lnTo>
                <a:lnTo>
                  <a:pt x="3610" y="646"/>
                </a:lnTo>
                <a:lnTo>
                  <a:pt x="3610" y="647"/>
                </a:lnTo>
                <a:lnTo>
                  <a:pt x="3611" y="647"/>
                </a:lnTo>
                <a:lnTo>
                  <a:pt x="3611" y="648"/>
                </a:lnTo>
                <a:lnTo>
                  <a:pt x="3611" y="649"/>
                </a:lnTo>
                <a:lnTo>
                  <a:pt x="3610" y="649"/>
                </a:lnTo>
                <a:lnTo>
                  <a:pt x="3610" y="650"/>
                </a:lnTo>
                <a:lnTo>
                  <a:pt x="3610" y="649"/>
                </a:lnTo>
                <a:lnTo>
                  <a:pt x="3611" y="649"/>
                </a:lnTo>
                <a:lnTo>
                  <a:pt x="3612" y="649"/>
                </a:lnTo>
                <a:lnTo>
                  <a:pt x="3612" y="650"/>
                </a:lnTo>
                <a:lnTo>
                  <a:pt x="3612" y="651"/>
                </a:lnTo>
                <a:lnTo>
                  <a:pt x="3614" y="651"/>
                </a:lnTo>
                <a:lnTo>
                  <a:pt x="3615" y="651"/>
                </a:lnTo>
                <a:lnTo>
                  <a:pt x="3615" y="652"/>
                </a:lnTo>
                <a:lnTo>
                  <a:pt x="3616" y="654"/>
                </a:lnTo>
                <a:lnTo>
                  <a:pt x="3617" y="654"/>
                </a:lnTo>
                <a:lnTo>
                  <a:pt x="3617" y="655"/>
                </a:lnTo>
                <a:lnTo>
                  <a:pt x="3616" y="655"/>
                </a:lnTo>
                <a:lnTo>
                  <a:pt x="3616" y="656"/>
                </a:lnTo>
                <a:lnTo>
                  <a:pt x="3616" y="655"/>
                </a:lnTo>
                <a:lnTo>
                  <a:pt x="3617" y="656"/>
                </a:lnTo>
                <a:lnTo>
                  <a:pt x="3616" y="656"/>
                </a:lnTo>
                <a:lnTo>
                  <a:pt x="3616" y="657"/>
                </a:lnTo>
                <a:lnTo>
                  <a:pt x="3617" y="657"/>
                </a:lnTo>
                <a:lnTo>
                  <a:pt x="3616" y="657"/>
                </a:lnTo>
                <a:lnTo>
                  <a:pt x="3616" y="656"/>
                </a:lnTo>
                <a:lnTo>
                  <a:pt x="3617" y="656"/>
                </a:lnTo>
                <a:lnTo>
                  <a:pt x="3617" y="657"/>
                </a:lnTo>
                <a:lnTo>
                  <a:pt x="3617" y="656"/>
                </a:lnTo>
                <a:lnTo>
                  <a:pt x="3618" y="656"/>
                </a:lnTo>
                <a:lnTo>
                  <a:pt x="3619" y="656"/>
                </a:lnTo>
                <a:lnTo>
                  <a:pt x="3620" y="656"/>
                </a:lnTo>
                <a:lnTo>
                  <a:pt x="3620" y="657"/>
                </a:lnTo>
                <a:lnTo>
                  <a:pt x="3622" y="657"/>
                </a:lnTo>
                <a:lnTo>
                  <a:pt x="3620" y="658"/>
                </a:lnTo>
                <a:lnTo>
                  <a:pt x="3622" y="657"/>
                </a:lnTo>
                <a:lnTo>
                  <a:pt x="3622" y="658"/>
                </a:lnTo>
                <a:lnTo>
                  <a:pt x="3623" y="658"/>
                </a:lnTo>
                <a:lnTo>
                  <a:pt x="3623" y="659"/>
                </a:lnTo>
                <a:lnTo>
                  <a:pt x="3624" y="659"/>
                </a:lnTo>
                <a:lnTo>
                  <a:pt x="3624" y="660"/>
                </a:lnTo>
                <a:lnTo>
                  <a:pt x="3625" y="660"/>
                </a:lnTo>
                <a:lnTo>
                  <a:pt x="3625" y="661"/>
                </a:lnTo>
                <a:lnTo>
                  <a:pt x="3626" y="661"/>
                </a:lnTo>
                <a:lnTo>
                  <a:pt x="3626" y="663"/>
                </a:lnTo>
                <a:lnTo>
                  <a:pt x="3627" y="664"/>
                </a:lnTo>
                <a:lnTo>
                  <a:pt x="3627" y="665"/>
                </a:lnTo>
                <a:lnTo>
                  <a:pt x="3628" y="665"/>
                </a:lnTo>
                <a:lnTo>
                  <a:pt x="3628" y="666"/>
                </a:lnTo>
                <a:lnTo>
                  <a:pt x="3629" y="666"/>
                </a:lnTo>
                <a:lnTo>
                  <a:pt x="3629" y="667"/>
                </a:lnTo>
                <a:lnTo>
                  <a:pt x="3629" y="668"/>
                </a:lnTo>
                <a:lnTo>
                  <a:pt x="3631" y="668"/>
                </a:lnTo>
                <a:lnTo>
                  <a:pt x="3629" y="668"/>
                </a:lnTo>
                <a:lnTo>
                  <a:pt x="3629" y="669"/>
                </a:lnTo>
                <a:lnTo>
                  <a:pt x="3629" y="671"/>
                </a:lnTo>
                <a:lnTo>
                  <a:pt x="3631" y="671"/>
                </a:lnTo>
                <a:lnTo>
                  <a:pt x="3631" y="672"/>
                </a:lnTo>
                <a:lnTo>
                  <a:pt x="3629" y="672"/>
                </a:lnTo>
                <a:lnTo>
                  <a:pt x="3629" y="671"/>
                </a:lnTo>
                <a:lnTo>
                  <a:pt x="3628" y="671"/>
                </a:lnTo>
                <a:lnTo>
                  <a:pt x="3628" y="669"/>
                </a:lnTo>
                <a:lnTo>
                  <a:pt x="3627" y="669"/>
                </a:lnTo>
                <a:lnTo>
                  <a:pt x="3626" y="669"/>
                </a:lnTo>
                <a:lnTo>
                  <a:pt x="3626" y="668"/>
                </a:lnTo>
                <a:lnTo>
                  <a:pt x="3625" y="668"/>
                </a:lnTo>
                <a:lnTo>
                  <a:pt x="3624" y="668"/>
                </a:lnTo>
                <a:lnTo>
                  <a:pt x="3624" y="667"/>
                </a:lnTo>
                <a:lnTo>
                  <a:pt x="3623" y="667"/>
                </a:lnTo>
                <a:lnTo>
                  <a:pt x="3622" y="667"/>
                </a:lnTo>
                <a:lnTo>
                  <a:pt x="3622" y="666"/>
                </a:lnTo>
                <a:lnTo>
                  <a:pt x="3623" y="666"/>
                </a:lnTo>
                <a:lnTo>
                  <a:pt x="3623" y="667"/>
                </a:lnTo>
                <a:lnTo>
                  <a:pt x="3624" y="667"/>
                </a:lnTo>
                <a:lnTo>
                  <a:pt x="3623" y="667"/>
                </a:lnTo>
                <a:lnTo>
                  <a:pt x="3623" y="666"/>
                </a:lnTo>
                <a:lnTo>
                  <a:pt x="3622" y="666"/>
                </a:lnTo>
                <a:lnTo>
                  <a:pt x="3622" y="665"/>
                </a:lnTo>
                <a:lnTo>
                  <a:pt x="3622" y="664"/>
                </a:lnTo>
                <a:lnTo>
                  <a:pt x="3620" y="664"/>
                </a:lnTo>
                <a:lnTo>
                  <a:pt x="3622" y="665"/>
                </a:lnTo>
                <a:lnTo>
                  <a:pt x="3620" y="665"/>
                </a:lnTo>
                <a:lnTo>
                  <a:pt x="3622" y="665"/>
                </a:lnTo>
                <a:lnTo>
                  <a:pt x="3622" y="666"/>
                </a:lnTo>
                <a:lnTo>
                  <a:pt x="3620" y="666"/>
                </a:lnTo>
                <a:lnTo>
                  <a:pt x="3620" y="665"/>
                </a:lnTo>
                <a:lnTo>
                  <a:pt x="3620" y="666"/>
                </a:lnTo>
                <a:lnTo>
                  <a:pt x="3619" y="666"/>
                </a:lnTo>
                <a:lnTo>
                  <a:pt x="3618" y="665"/>
                </a:lnTo>
                <a:lnTo>
                  <a:pt x="3618" y="664"/>
                </a:lnTo>
                <a:lnTo>
                  <a:pt x="3618" y="665"/>
                </a:lnTo>
                <a:lnTo>
                  <a:pt x="3617" y="665"/>
                </a:lnTo>
                <a:lnTo>
                  <a:pt x="3617" y="664"/>
                </a:lnTo>
                <a:lnTo>
                  <a:pt x="3616" y="664"/>
                </a:lnTo>
                <a:lnTo>
                  <a:pt x="3616" y="663"/>
                </a:lnTo>
                <a:lnTo>
                  <a:pt x="3615" y="663"/>
                </a:lnTo>
                <a:lnTo>
                  <a:pt x="3616" y="663"/>
                </a:lnTo>
                <a:lnTo>
                  <a:pt x="3615" y="663"/>
                </a:lnTo>
                <a:lnTo>
                  <a:pt x="3614" y="663"/>
                </a:lnTo>
                <a:lnTo>
                  <a:pt x="3615" y="663"/>
                </a:lnTo>
                <a:lnTo>
                  <a:pt x="3615" y="661"/>
                </a:lnTo>
                <a:lnTo>
                  <a:pt x="3614" y="661"/>
                </a:lnTo>
                <a:lnTo>
                  <a:pt x="3614" y="663"/>
                </a:lnTo>
                <a:lnTo>
                  <a:pt x="3614" y="661"/>
                </a:lnTo>
                <a:lnTo>
                  <a:pt x="3612" y="661"/>
                </a:lnTo>
                <a:lnTo>
                  <a:pt x="3612" y="663"/>
                </a:lnTo>
                <a:lnTo>
                  <a:pt x="3612" y="661"/>
                </a:lnTo>
                <a:lnTo>
                  <a:pt x="3611" y="663"/>
                </a:lnTo>
                <a:lnTo>
                  <a:pt x="3611" y="661"/>
                </a:lnTo>
                <a:lnTo>
                  <a:pt x="3610" y="661"/>
                </a:lnTo>
                <a:lnTo>
                  <a:pt x="3609" y="661"/>
                </a:lnTo>
                <a:lnTo>
                  <a:pt x="3608" y="661"/>
                </a:lnTo>
                <a:lnTo>
                  <a:pt x="3608" y="660"/>
                </a:lnTo>
                <a:lnTo>
                  <a:pt x="3607" y="660"/>
                </a:lnTo>
                <a:lnTo>
                  <a:pt x="3608" y="660"/>
                </a:lnTo>
                <a:lnTo>
                  <a:pt x="3608" y="659"/>
                </a:lnTo>
                <a:lnTo>
                  <a:pt x="3608" y="660"/>
                </a:lnTo>
                <a:lnTo>
                  <a:pt x="3607" y="660"/>
                </a:lnTo>
                <a:lnTo>
                  <a:pt x="3607" y="661"/>
                </a:lnTo>
                <a:lnTo>
                  <a:pt x="3608" y="661"/>
                </a:lnTo>
                <a:lnTo>
                  <a:pt x="3607" y="661"/>
                </a:lnTo>
                <a:lnTo>
                  <a:pt x="3608" y="661"/>
                </a:lnTo>
                <a:lnTo>
                  <a:pt x="3609" y="661"/>
                </a:lnTo>
                <a:lnTo>
                  <a:pt x="3609" y="663"/>
                </a:lnTo>
                <a:lnTo>
                  <a:pt x="3608" y="663"/>
                </a:lnTo>
                <a:lnTo>
                  <a:pt x="3607" y="663"/>
                </a:lnTo>
                <a:lnTo>
                  <a:pt x="3607" y="661"/>
                </a:lnTo>
                <a:lnTo>
                  <a:pt x="3607" y="663"/>
                </a:lnTo>
                <a:lnTo>
                  <a:pt x="3607" y="661"/>
                </a:lnTo>
                <a:lnTo>
                  <a:pt x="3606" y="661"/>
                </a:lnTo>
                <a:lnTo>
                  <a:pt x="3606" y="660"/>
                </a:lnTo>
                <a:lnTo>
                  <a:pt x="3606" y="659"/>
                </a:lnTo>
                <a:lnTo>
                  <a:pt x="3606" y="660"/>
                </a:lnTo>
                <a:lnTo>
                  <a:pt x="3604" y="660"/>
                </a:lnTo>
                <a:lnTo>
                  <a:pt x="3604" y="659"/>
                </a:lnTo>
                <a:lnTo>
                  <a:pt x="3604" y="658"/>
                </a:lnTo>
                <a:lnTo>
                  <a:pt x="3604" y="659"/>
                </a:lnTo>
                <a:lnTo>
                  <a:pt x="3604" y="658"/>
                </a:lnTo>
                <a:lnTo>
                  <a:pt x="3603" y="658"/>
                </a:lnTo>
                <a:lnTo>
                  <a:pt x="3602" y="658"/>
                </a:lnTo>
                <a:lnTo>
                  <a:pt x="3602" y="657"/>
                </a:lnTo>
                <a:lnTo>
                  <a:pt x="3602" y="658"/>
                </a:lnTo>
                <a:lnTo>
                  <a:pt x="3603" y="658"/>
                </a:lnTo>
                <a:lnTo>
                  <a:pt x="3603" y="659"/>
                </a:lnTo>
                <a:lnTo>
                  <a:pt x="3604" y="659"/>
                </a:lnTo>
                <a:lnTo>
                  <a:pt x="3604" y="660"/>
                </a:lnTo>
                <a:lnTo>
                  <a:pt x="3603" y="660"/>
                </a:lnTo>
                <a:lnTo>
                  <a:pt x="3603" y="659"/>
                </a:lnTo>
                <a:lnTo>
                  <a:pt x="3603" y="660"/>
                </a:lnTo>
                <a:lnTo>
                  <a:pt x="3604" y="660"/>
                </a:lnTo>
                <a:lnTo>
                  <a:pt x="3604" y="661"/>
                </a:lnTo>
                <a:lnTo>
                  <a:pt x="3604" y="663"/>
                </a:lnTo>
                <a:lnTo>
                  <a:pt x="3604" y="661"/>
                </a:lnTo>
                <a:lnTo>
                  <a:pt x="3606" y="661"/>
                </a:lnTo>
                <a:lnTo>
                  <a:pt x="3606" y="663"/>
                </a:lnTo>
                <a:lnTo>
                  <a:pt x="3606" y="664"/>
                </a:lnTo>
                <a:lnTo>
                  <a:pt x="3606" y="665"/>
                </a:lnTo>
                <a:lnTo>
                  <a:pt x="3604" y="665"/>
                </a:lnTo>
                <a:lnTo>
                  <a:pt x="3604" y="666"/>
                </a:lnTo>
                <a:lnTo>
                  <a:pt x="3603" y="666"/>
                </a:lnTo>
                <a:lnTo>
                  <a:pt x="3604" y="666"/>
                </a:lnTo>
                <a:lnTo>
                  <a:pt x="3606" y="665"/>
                </a:lnTo>
                <a:lnTo>
                  <a:pt x="3606" y="664"/>
                </a:lnTo>
                <a:lnTo>
                  <a:pt x="3606" y="663"/>
                </a:lnTo>
                <a:lnTo>
                  <a:pt x="3607" y="663"/>
                </a:lnTo>
                <a:lnTo>
                  <a:pt x="3607" y="664"/>
                </a:lnTo>
                <a:lnTo>
                  <a:pt x="3608" y="664"/>
                </a:lnTo>
                <a:lnTo>
                  <a:pt x="3609" y="664"/>
                </a:lnTo>
                <a:lnTo>
                  <a:pt x="3608" y="664"/>
                </a:lnTo>
                <a:lnTo>
                  <a:pt x="3608" y="665"/>
                </a:lnTo>
                <a:lnTo>
                  <a:pt x="3609" y="665"/>
                </a:lnTo>
                <a:lnTo>
                  <a:pt x="3609" y="664"/>
                </a:lnTo>
                <a:lnTo>
                  <a:pt x="3610" y="664"/>
                </a:lnTo>
                <a:lnTo>
                  <a:pt x="3611" y="664"/>
                </a:lnTo>
                <a:lnTo>
                  <a:pt x="3612" y="664"/>
                </a:lnTo>
                <a:lnTo>
                  <a:pt x="3611" y="665"/>
                </a:lnTo>
                <a:lnTo>
                  <a:pt x="3610" y="665"/>
                </a:lnTo>
                <a:lnTo>
                  <a:pt x="3609" y="665"/>
                </a:lnTo>
                <a:lnTo>
                  <a:pt x="3608" y="665"/>
                </a:lnTo>
                <a:lnTo>
                  <a:pt x="3608" y="666"/>
                </a:lnTo>
                <a:lnTo>
                  <a:pt x="3607" y="666"/>
                </a:lnTo>
                <a:lnTo>
                  <a:pt x="3608" y="666"/>
                </a:lnTo>
                <a:lnTo>
                  <a:pt x="3609" y="666"/>
                </a:lnTo>
                <a:lnTo>
                  <a:pt x="3609" y="665"/>
                </a:lnTo>
                <a:lnTo>
                  <a:pt x="3610" y="665"/>
                </a:lnTo>
                <a:lnTo>
                  <a:pt x="3611" y="665"/>
                </a:lnTo>
                <a:lnTo>
                  <a:pt x="3611" y="666"/>
                </a:lnTo>
                <a:lnTo>
                  <a:pt x="3611" y="665"/>
                </a:lnTo>
                <a:lnTo>
                  <a:pt x="3612" y="665"/>
                </a:lnTo>
                <a:lnTo>
                  <a:pt x="3614" y="665"/>
                </a:lnTo>
                <a:lnTo>
                  <a:pt x="3614" y="666"/>
                </a:lnTo>
                <a:lnTo>
                  <a:pt x="3612" y="666"/>
                </a:lnTo>
                <a:lnTo>
                  <a:pt x="3614" y="666"/>
                </a:lnTo>
                <a:lnTo>
                  <a:pt x="3615" y="666"/>
                </a:lnTo>
                <a:lnTo>
                  <a:pt x="3615" y="667"/>
                </a:lnTo>
                <a:lnTo>
                  <a:pt x="3616" y="667"/>
                </a:lnTo>
                <a:lnTo>
                  <a:pt x="3615" y="667"/>
                </a:lnTo>
                <a:lnTo>
                  <a:pt x="3616" y="667"/>
                </a:lnTo>
                <a:lnTo>
                  <a:pt x="3616" y="668"/>
                </a:lnTo>
                <a:lnTo>
                  <a:pt x="3617" y="668"/>
                </a:lnTo>
                <a:lnTo>
                  <a:pt x="3617" y="669"/>
                </a:lnTo>
                <a:lnTo>
                  <a:pt x="3618" y="669"/>
                </a:lnTo>
                <a:lnTo>
                  <a:pt x="3619" y="669"/>
                </a:lnTo>
                <a:lnTo>
                  <a:pt x="3620" y="669"/>
                </a:lnTo>
                <a:lnTo>
                  <a:pt x="3620" y="671"/>
                </a:lnTo>
                <a:lnTo>
                  <a:pt x="3620" y="672"/>
                </a:lnTo>
                <a:lnTo>
                  <a:pt x="3620" y="673"/>
                </a:lnTo>
                <a:lnTo>
                  <a:pt x="3620" y="672"/>
                </a:lnTo>
                <a:lnTo>
                  <a:pt x="3622" y="672"/>
                </a:lnTo>
                <a:lnTo>
                  <a:pt x="3623" y="672"/>
                </a:lnTo>
                <a:lnTo>
                  <a:pt x="3623" y="673"/>
                </a:lnTo>
                <a:lnTo>
                  <a:pt x="3623" y="674"/>
                </a:lnTo>
                <a:lnTo>
                  <a:pt x="3624" y="674"/>
                </a:lnTo>
                <a:lnTo>
                  <a:pt x="3624" y="675"/>
                </a:lnTo>
                <a:lnTo>
                  <a:pt x="3625" y="675"/>
                </a:lnTo>
                <a:lnTo>
                  <a:pt x="3626" y="676"/>
                </a:lnTo>
                <a:lnTo>
                  <a:pt x="3627" y="676"/>
                </a:lnTo>
                <a:lnTo>
                  <a:pt x="3627" y="677"/>
                </a:lnTo>
                <a:lnTo>
                  <a:pt x="3628" y="677"/>
                </a:lnTo>
                <a:lnTo>
                  <a:pt x="3629" y="677"/>
                </a:lnTo>
                <a:lnTo>
                  <a:pt x="3629" y="679"/>
                </a:lnTo>
                <a:lnTo>
                  <a:pt x="3631" y="679"/>
                </a:lnTo>
                <a:lnTo>
                  <a:pt x="3631" y="680"/>
                </a:lnTo>
                <a:lnTo>
                  <a:pt x="3632" y="680"/>
                </a:lnTo>
                <a:lnTo>
                  <a:pt x="3633" y="681"/>
                </a:lnTo>
                <a:lnTo>
                  <a:pt x="3634" y="681"/>
                </a:lnTo>
                <a:lnTo>
                  <a:pt x="3634" y="682"/>
                </a:lnTo>
                <a:lnTo>
                  <a:pt x="3635" y="682"/>
                </a:lnTo>
                <a:lnTo>
                  <a:pt x="3636" y="683"/>
                </a:lnTo>
                <a:lnTo>
                  <a:pt x="3637" y="684"/>
                </a:lnTo>
                <a:lnTo>
                  <a:pt x="3639" y="684"/>
                </a:lnTo>
                <a:lnTo>
                  <a:pt x="3639" y="685"/>
                </a:lnTo>
                <a:lnTo>
                  <a:pt x="3640" y="685"/>
                </a:lnTo>
                <a:lnTo>
                  <a:pt x="3641" y="685"/>
                </a:lnTo>
                <a:lnTo>
                  <a:pt x="3642" y="685"/>
                </a:lnTo>
                <a:lnTo>
                  <a:pt x="3643" y="685"/>
                </a:lnTo>
                <a:lnTo>
                  <a:pt x="3643" y="686"/>
                </a:lnTo>
                <a:lnTo>
                  <a:pt x="3644" y="686"/>
                </a:lnTo>
                <a:lnTo>
                  <a:pt x="3645" y="686"/>
                </a:lnTo>
                <a:lnTo>
                  <a:pt x="3646" y="686"/>
                </a:lnTo>
                <a:lnTo>
                  <a:pt x="3646" y="688"/>
                </a:lnTo>
                <a:lnTo>
                  <a:pt x="3648" y="688"/>
                </a:lnTo>
                <a:lnTo>
                  <a:pt x="3649" y="688"/>
                </a:lnTo>
                <a:lnTo>
                  <a:pt x="3649" y="689"/>
                </a:lnTo>
                <a:lnTo>
                  <a:pt x="3649" y="690"/>
                </a:lnTo>
                <a:lnTo>
                  <a:pt x="3650" y="690"/>
                </a:lnTo>
                <a:lnTo>
                  <a:pt x="3650" y="691"/>
                </a:lnTo>
                <a:lnTo>
                  <a:pt x="3650" y="692"/>
                </a:lnTo>
                <a:lnTo>
                  <a:pt x="3651" y="692"/>
                </a:lnTo>
                <a:lnTo>
                  <a:pt x="3651" y="693"/>
                </a:lnTo>
                <a:lnTo>
                  <a:pt x="3652" y="693"/>
                </a:lnTo>
                <a:lnTo>
                  <a:pt x="3652" y="694"/>
                </a:lnTo>
                <a:lnTo>
                  <a:pt x="3653" y="694"/>
                </a:lnTo>
                <a:lnTo>
                  <a:pt x="3653" y="696"/>
                </a:lnTo>
                <a:lnTo>
                  <a:pt x="3653" y="697"/>
                </a:lnTo>
                <a:lnTo>
                  <a:pt x="3654" y="697"/>
                </a:lnTo>
                <a:lnTo>
                  <a:pt x="3654" y="698"/>
                </a:lnTo>
                <a:lnTo>
                  <a:pt x="3654" y="699"/>
                </a:lnTo>
                <a:lnTo>
                  <a:pt x="3654" y="700"/>
                </a:lnTo>
                <a:lnTo>
                  <a:pt x="3654" y="701"/>
                </a:lnTo>
                <a:lnTo>
                  <a:pt x="3654" y="702"/>
                </a:lnTo>
                <a:lnTo>
                  <a:pt x="3656" y="702"/>
                </a:lnTo>
                <a:lnTo>
                  <a:pt x="3656" y="703"/>
                </a:lnTo>
                <a:lnTo>
                  <a:pt x="3656" y="705"/>
                </a:lnTo>
                <a:lnTo>
                  <a:pt x="3657" y="705"/>
                </a:lnTo>
                <a:lnTo>
                  <a:pt x="3657" y="706"/>
                </a:lnTo>
                <a:lnTo>
                  <a:pt x="3656" y="706"/>
                </a:lnTo>
                <a:lnTo>
                  <a:pt x="3657" y="706"/>
                </a:lnTo>
                <a:lnTo>
                  <a:pt x="3657" y="707"/>
                </a:lnTo>
                <a:lnTo>
                  <a:pt x="3657" y="708"/>
                </a:lnTo>
                <a:lnTo>
                  <a:pt x="3656" y="708"/>
                </a:lnTo>
                <a:lnTo>
                  <a:pt x="3657" y="708"/>
                </a:lnTo>
                <a:lnTo>
                  <a:pt x="3657" y="709"/>
                </a:lnTo>
                <a:lnTo>
                  <a:pt x="3656" y="709"/>
                </a:lnTo>
                <a:lnTo>
                  <a:pt x="3656" y="710"/>
                </a:lnTo>
                <a:lnTo>
                  <a:pt x="3654" y="710"/>
                </a:lnTo>
                <a:lnTo>
                  <a:pt x="3654" y="711"/>
                </a:lnTo>
                <a:lnTo>
                  <a:pt x="3656" y="711"/>
                </a:lnTo>
                <a:lnTo>
                  <a:pt x="3656" y="713"/>
                </a:lnTo>
                <a:lnTo>
                  <a:pt x="3654" y="713"/>
                </a:lnTo>
                <a:lnTo>
                  <a:pt x="3654" y="714"/>
                </a:lnTo>
                <a:lnTo>
                  <a:pt x="3654" y="715"/>
                </a:lnTo>
                <a:lnTo>
                  <a:pt x="3656" y="714"/>
                </a:lnTo>
                <a:lnTo>
                  <a:pt x="3656" y="715"/>
                </a:lnTo>
                <a:lnTo>
                  <a:pt x="3657" y="715"/>
                </a:lnTo>
                <a:lnTo>
                  <a:pt x="3658" y="715"/>
                </a:lnTo>
                <a:lnTo>
                  <a:pt x="3658" y="716"/>
                </a:lnTo>
                <a:lnTo>
                  <a:pt x="3657" y="716"/>
                </a:lnTo>
                <a:lnTo>
                  <a:pt x="3657" y="715"/>
                </a:lnTo>
                <a:lnTo>
                  <a:pt x="3657" y="716"/>
                </a:lnTo>
                <a:lnTo>
                  <a:pt x="3656" y="716"/>
                </a:lnTo>
                <a:lnTo>
                  <a:pt x="3656" y="717"/>
                </a:lnTo>
                <a:lnTo>
                  <a:pt x="3656" y="718"/>
                </a:lnTo>
                <a:lnTo>
                  <a:pt x="3656" y="719"/>
                </a:lnTo>
                <a:lnTo>
                  <a:pt x="3656" y="721"/>
                </a:lnTo>
                <a:lnTo>
                  <a:pt x="3654" y="721"/>
                </a:lnTo>
                <a:lnTo>
                  <a:pt x="3654" y="722"/>
                </a:lnTo>
                <a:lnTo>
                  <a:pt x="3654" y="723"/>
                </a:lnTo>
                <a:lnTo>
                  <a:pt x="3654" y="724"/>
                </a:lnTo>
                <a:lnTo>
                  <a:pt x="3654" y="723"/>
                </a:lnTo>
                <a:lnTo>
                  <a:pt x="3654" y="722"/>
                </a:lnTo>
                <a:lnTo>
                  <a:pt x="3656" y="721"/>
                </a:lnTo>
                <a:lnTo>
                  <a:pt x="3657" y="721"/>
                </a:lnTo>
                <a:lnTo>
                  <a:pt x="3657" y="719"/>
                </a:lnTo>
                <a:lnTo>
                  <a:pt x="3657" y="721"/>
                </a:lnTo>
                <a:lnTo>
                  <a:pt x="3657" y="722"/>
                </a:lnTo>
                <a:lnTo>
                  <a:pt x="3658" y="722"/>
                </a:lnTo>
                <a:lnTo>
                  <a:pt x="3659" y="722"/>
                </a:lnTo>
                <a:lnTo>
                  <a:pt x="3659" y="723"/>
                </a:lnTo>
                <a:lnTo>
                  <a:pt x="3660" y="723"/>
                </a:lnTo>
                <a:lnTo>
                  <a:pt x="3660" y="724"/>
                </a:lnTo>
                <a:lnTo>
                  <a:pt x="3660" y="725"/>
                </a:lnTo>
                <a:lnTo>
                  <a:pt x="3660" y="726"/>
                </a:lnTo>
                <a:lnTo>
                  <a:pt x="3659" y="726"/>
                </a:lnTo>
                <a:lnTo>
                  <a:pt x="3660" y="727"/>
                </a:lnTo>
                <a:lnTo>
                  <a:pt x="3661" y="727"/>
                </a:lnTo>
                <a:lnTo>
                  <a:pt x="3660" y="727"/>
                </a:lnTo>
                <a:lnTo>
                  <a:pt x="3660" y="726"/>
                </a:lnTo>
                <a:lnTo>
                  <a:pt x="3660" y="725"/>
                </a:lnTo>
                <a:lnTo>
                  <a:pt x="3661" y="725"/>
                </a:lnTo>
                <a:lnTo>
                  <a:pt x="3661" y="724"/>
                </a:lnTo>
                <a:lnTo>
                  <a:pt x="3661" y="725"/>
                </a:lnTo>
                <a:lnTo>
                  <a:pt x="3662" y="725"/>
                </a:lnTo>
                <a:lnTo>
                  <a:pt x="3662" y="724"/>
                </a:lnTo>
                <a:lnTo>
                  <a:pt x="3662" y="723"/>
                </a:lnTo>
                <a:lnTo>
                  <a:pt x="3661" y="723"/>
                </a:lnTo>
                <a:lnTo>
                  <a:pt x="3661" y="722"/>
                </a:lnTo>
                <a:lnTo>
                  <a:pt x="3662" y="722"/>
                </a:lnTo>
                <a:lnTo>
                  <a:pt x="3661" y="722"/>
                </a:lnTo>
                <a:lnTo>
                  <a:pt x="3661" y="721"/>
                </a:lnTo>
                <a:lnTo>
                  <a:pt x="3660" y="721"/>
                </a:lnTo>
                <a:lnTo>
                  <a:pt x="3659" y="721"/>
                </a:lnTo>
                <a:lnTo>
                  <a:pt x="3659" y="719"/>
                </a:lnTo>
                <a:lnTo>
                  <a:pt x="3659" y="718"/>
                </a:lnTo>
                <a:lnTo>
                  <a:pt x="3658" y="718"/>
                </a:lnTo>
                <a:lnTo>
                  <a:pt x="3659" y="718"/>
                </a:lnTo>
                <a:lnTo>
                  <a:pt x="3659" y="717"/>
                </a:lnTo>
                <a:lnTo>
                  <a:pt x="3660" y="717"/>
                </a:lnTo>
                <a:lnTo>
                  <a:pt x="3660" y="716"/>
                </a:lnTo>
                <a:lnTo>
                  <a:pt x="3660" y="715"/>
                </a:lnTo>
                <a:lnTo>
                  <a:pt x="3660" y="714"/>
                </a:lnTo>
                <a:lnTo>
                  <a:pt x="3660" y="715"/>
                </a:lnTo>
                <a:lnTo>
                  <a:pt x="3660" y="714"/>
                </a:lnTo>
                <a:lnTo>
                  <a:pt x="3660" y="713"/>
                </a:lnTo>
                <a:lnTo>
                  <a:pt x="3659" y="713"/>
                </a:lnTo>
                <a:lnTo>
                  <a:pt x="3658" y="713"/>
                </a:lnTo>
                <a:lnTo>
                  <a:pt x="3657" y="713"/>
                </a:lnTo>
                <a:lnTo>
                  <a:pt x="3658" y="713"/>
                </a:lnTo>
                <a:lnTo>
                  <a:pt x="3657" y="713"/>
                </a:lnTo>
                <a:lnTo>
                  <a:pt x="3657" y="711"/>
                </a:lnTo>
                <a:lnTo>
                  <a:pt x="3656" y="711"/>
                </a:lnTo>
                <a:lnTo>
                  <a:pt x="3656" y="710"/>
                </a:lnTo>
                <a:lnTo>
                  <a:pt x="3657" y="710"/>
                </a:lnTo>
                <a:lnTo>
                  <a:pt x="3657" y="709"/>
                </a:lnTo>
                <a:lnTo>
                  <a:pt x="3657" y="710"/>
                </a:lnTo>
                <a:lnTo>
                  <a:pt x="3657" y="711"/>
                </a:lnTo>
                <a:lnTo>
                  <a:pt x="3658" y="711"/>
                </a:lnTo>
                <a:lnTo>
                  <a:pt x="3658" y="710"/>
                </a:lnTo>
                <a:lnTo>
                  <a:pt x="3659" y="710"/>
                </a:lnTo>
                <a:lnTo>
                  <a:pt x="3660" y="710"/>
                </a:lnTo>
                <a:lnTo>
                  <a:pt x="3661" y="709"/>
                </a:lnTo>
                <a:lnTo>
                  <a:pt x="3662" y="709"/>
                </a:lnTo>
                <a:lnTo>
                  <a:pt x="3662" y="708"/>
                </a:lnTo>
                <a:lnTo>
                  <a:pt x="3664" y="708"/>
                </a:lnTo>
                <a:lnTo>
                  <a:pt x="3665" y="708"/>
                </a:lnTo>
                <a:lnTo>
                  <a:pt x="3665" y="707"/>
                </a:lnTo>
                <a:lnTo>
                  <a:pt x="3666" y="707"/>
                </a:lnTo>
                <a:lnTo>
                  <a:pt x="3667" y="707"/>
                </a:lnTo>
                <a:lnTo>
                  <a:pt x="3668" y="707"/>
                </a:lnTo>
                <a:lnTo>
                  <a:pt x="3668" y="706"/>
                </a:lnTo>
                <a:lnTo>
                  <a:pt x="3669" y="706"/>
                </a:lnTo>
                <a:lnTo>
                  <a:pt x="3670" y="706"/>
                </a:lnTo>
                <a:lnTo>
                  <a:pt x="3670" y="705"/>
                </a:lnTo>
                <a:lnTo>
                  <a:pt x="3671" y="705"/>
                </a:lnTo>
                <a:lnTo>
                  <a:pt x="3671" y="703"/>
                </a:lnTo>
                <a:lnTo>
                  <a:pt x="3673" y="703"/>
                </a:lnTo>
                <a:lnTo>
                  <a:pt x="3674" y="703"/>
                </a:lnTo>
                <a:lnTo>
                  <a:pt x="3675" y="702"/>
                </a:lnTo>
                <a:lnTo>
                  <a:pt x="3676" y="702"/>
                </a:lnTo>
                <a:lnTo>
                  <a:pt x="3677" y="702"/>
                </a:lnTo>
                <a:lnTo>
                  <a:pt x="3678" y="702"/>
                </a:lnTo>
                <a:lnTo>
                  <a:pt x="3678" y="701"/>
                </a:lnTo>
                <a:lnTo>
                  <a:pt x="3678" y="702"/>
                </a:lnTo>
                <a:lnTo>
                  <a:pt x="3679" y="703"/>
                </a:lnTo>
                <a:lnTo>
                  <a:pt x="3679" y="705"/>
                </a:lnTo>
                <a:lnTo>
                  <a:pt x="3681" y="705"/>
                </a:lnTo>
                <a:lnTo>
                  <a:pt x="3681" y="706"/>
                </a:lnTo>
                <a:lnTo>
                  <a:pt x="3682" y="706"/>
                </a:lnTo>
                <a:lnTo>
                  <a:pt x="3682" y="707"/>
                </a:lnTo>
                <a:lnTo>
                  <a:pt x="3683" y="707"/>
                </a:lnTo>
                <a:lnTo>
                  <a:pt x="3684" y="708"/>
                </a:lnTo>
                <a:lnTo>
                  <a:pt x="3685" y="708"/>
                </a:lnTo>
                <a:lnTo>
                  <a:pt x="3685" y="709"/>
                </a:lnTo>
                <a:lnTo>
                  <a:pt x="3686" y="709"/>
                </a:lnTo>
                <a:lnTo>
                  <a:pt x="3687" y="709"/>
                </a:lnTo>
                <a:lnTo>
                  <a:pt x="3686" y="709"/>
                </a:lnTo>
                <a:lnTo>
                  <a:pt x="3686" y="710"/>
                </a:lnTo>
                <a:lnTo>
                  <a:pt x="3687" y="710"/>
                </a:lnTo>
                <a:lnTo>
                  <a:pt x="3686" y="710"/>
                </a:lnTo>
                <a:lnTo>
                  <a:pt x="3687" y="710"/>
                </a:lnTo>
                <a:lnTo>
                  <a:pt x="3688" y="710"/>
                </a:lnTo>
                <a:lnTo>
                  <a:pt x="3688" y="711"/>
                </a:lnTo>
                <a:lnTo>
                  <a:pt x="3690" y="711"/>
                </a:lnTo>
                <a:lnTo>
                  <a:pt x="3691" y="711"/>
                </a:lnTo>
                <a:lnTo>
                  <a:pt x="3692" y="711"/>
                </a:lnTo>
                <a:lnTo>
                  <a:pt x="3693" y="711"/>
                </a:lnTo>
                <a:lnTo>
                  <a:pt x="3693" y="713"/>
                </a:lnTo>
                <a:lnTo>
                  <a:pt x="3694" y="711"/>
                </a:lnTo>
                <a:lnTo>
                  <a:pt x="3694" y="713"/>
                </a:lnTo>
                <a:lnTo>
                  <a:pt x="3695" y="713"/>
                </a:lnTo>
                <a:lnTo>
                  <a:pt x="3695" y="714"/>
                </a:lnTo>
                <a:lnTo>
                  <a:pt x="3696" y="714"/>
                </a:lnTo>
                <a:lnTo>
                  <a:pt x="3698" y="714"/>
                </a:lnTo>
                <a:lnTo>
                  <a:pt x="3698" y="715"/>
                </a:lnTo>
                <a:lnTo>
                  <a:pt x="3699" y="715"/>
                </a:lnTo>
                <a:lnTo>
                  <a:pt x="3699" y="716"/>
                </a:lnTo>
                <a:lnTo>
                  <a:pt x="3700" y="716"/>
                </a:lnTo>
                <a:lnTo>
                  <a:pt x="3701" y="716"/>
                </a:lnTo>
                <a:lnTo>
                  <a:pt x="3702" y="716"/>
                </a:lnTo>
                <a:lnTo>
                  <a:pt x="3703" y="716"/>
                </a:lnTo>
                <a:lnTo>
                  <a:pt x="3704" y="716"/>
                </a:lnTo>
                <a:lnTo>
                  <a:pt x="3705" y="716"/>
                </a:lnTo>
                <a:lnTo>
                  <a:pt x="3707" y="716"/>
                </a:lnTo>
                <a:lnTo>
                  <a:pt x="3708" y="716"/>
                </a:lnTo>
                <a:lnTo>
                  <a:pt x="3709" y="716"/>
                </a:lnTo>
                <a:lnTo>
                  <a:pt x="3710" y="716"/>
                </a:lnTo>
                <a:lnTo>
                  <a:pt x="3711" y="716"/>
                </a:lnTo>
                <a:lnTo>
                  <a:pt x="3712" y="716"/>
                </a:lnTo>
                <a:lnTo>
                  <a:pt x="3713" y="716"/>
                </a:lnTo>
                <a:lnTo>
                  <a:pt x="3715" y="716"/>
                </a:lnTo>
                <a:lnTo>
                  <a:pt x="3716" y="716"/>
                </a:lnTo>
                <a:lnTo>
                  <a:pt x="3717" y="716"/>
                </a:lnTo>
                <a:lnTo>
                  <a:pt x="3718" y="717"/>
                </a:lnTo>
                <a:lnTo>
                  <a:pt x="3719" y="717"/>
                </a:lnTo>
                <a:lnTo>
                  <a:pt x="3719" y="718"/>
                </a:lnTo>
                <a:lnTo>
                  <a:pt x="3720" y="718"/>
                </a:lnTo>
                <a:lnTo>
                  <a:pt x="3719" y="718"/>
                </a:lnTo>
                <a:lnTo>
                  <a:pt x="3720" y="718"/>
                </a:lnTo>
                <a:lnTo>
                  <a:pt x="3720" y="719"/>
                </a:lnTo>
                <a:lnTo>
                  <a:pt x="3721" y="719"/>
                </a:lnTo>
                <a:lnTo>
                  <a:pt x="3723" y="721"/>
                </a:lnTo>
                <a:lnTo>
                  <a:pt x="3724" y="722"/>
                </a:lnTo>
                <a:lnTo>
                  <a:pt x="3724" y="723"/>
                </a:lnTo>
                <a:lnTo>
                  <a:pt x="3725" y="723"/>
                </a:lnTo>
                <a:lnTo>
                  <a:pt x="3726" y="723"/>
                </a:lnTo>
                <a:lnTo>
                  <a:pt x="3726" y="724"/>
                </a:lnTo>
                <a:lnTo>
                  <a:pt x="3727" y="724"/>
                </a:lnTo>
                <a:lnTo>
                  <a:pt x="3727" y="723"/>
                </a:lnTo>
                <a:lnTo>
                  <a:pt x="3727" y="724"/>
                </a:lnTo>
                <a:lnTo>
                  <a:pt x="3727" y="725"/>
                </a:lnTo>
                <a:lnTo>
                  <a:pt x="3728" y="725"/>
                </a:lnTo>
                <a:lnTo>
                  <a:pt x="3728" y="726"/>
                </a:lnTo>
                <a:lnTo>
                  <a:pt x="3729" y="726"/>
                </a:lnTo>
                <a:lnTo>
                  <a:pt x="3729" y="727"/>
                </a:lnTo>
                <a:lnTo>
                  <a:pt x="3729" y="728"/>
                </a:lnTo>
                <a:lnTo>
                  <a:pt x="3729" y="730"/>
                </a:lnTo>
                <a:lnTo>
                  <a:pt x="3729" y="731"/>
                </a:lnTo>
                <a:lnTo>
                  <a:pt x="3729" y="732"/>
                </a:lnTo>
                <a:lnTo>
                  <a:pt x="3729" y="733"/>
                </a:lnTo>
                <a:lnTo>
                  <a:pt x="3729" y="734"/>
                </a:lnTo>
                <a:lnTo>
                  <a:pt x="3730" y="734"/>
                </a:lnTo>
                <a:lnTo>
                  <a:pt x="3729" y="734"/>
                </a:lnTo>
                <a:lnTo>
                  <a:pt x="3729" y="735"/>
                </a:lnTo>
                <a:lnTo>
                  <a:pt x="3729" y="736"/>
                </a:lnTo>
                <a:lnTo>
                  <a:pt x="3730" y="736"/>
                </a:lnTo>
                <a:lnTo>
                  <a:pt x="3729" y="736"/>
                </a:lnTo>
                <a:lnTo>
                  <a:pt x="3728" y="738"/>
                </a:lnTo>
                <a:lnTo>
                  <a:pt x="3729" y="738"/>
                </a:lnTo>
                <a:lnTo>
                  <a:pt x="3729" y="739"/>
                </a:lnTo>
                <a:lnTo>
                  <a:pt x="3729" y="740"/>
                </a:lnTo>
                <a:lnTo>
                  <a:pt x="3728" y="740"/>
                </a:lnTo>
                <a:lnTo>
                  <a:pt x="3727" y="740"/>
                </a:lnTo>
                <a:lnTo>
                  <a:pt x="3727" y="741"/>
                </a:lnTo>
                <a:lnTo>
                  <a:pt x="3727" y="742"/>
                </a:lnTo>
                <a:lnTo>
                  <a:pt x="3726" y="742"/>
                </a:lnTo>
                <a:lnTo>
                  <a:pt x="3726" y="743"/>
                </a:lnTo>
                <a:lnTo>
                  <a:pt x="3725" y="743"/>
                </a:lnTo>
                <a:lnTo>
                  <a:pt x="3724" y="743"/>
                </a:lnTo>
                <a:lnTo>
                  <a:pt x="3724" y="744"/>
                </a:lnTo>
                <a:lnTo>
                  <a:pt x="3723" y="744"/>
                </a:lnTo>
                <a:lnTo>
                  <a:pt x="3723" y="746"/>
                </a:lnTo>
                <a:lnTo>
                  <a:pt x="3723" y="744"/>
                </a:lnTo>
                <a:lnTo>
                  <a:pt x="3721" y="744"/>
                </a:lnTo>
                <a:lnTo>
                  <a:pt x="3721" y="743"/>
                </a:lnTo>
                <a:lnTo>
                  <a:pt x="3720" y="743"/>
                </a:lnTo>
                <a:lnTo>
                  <a:pt x="3719" y="743"/>
                </a:lnTo>
                <a:lnTo>
                  <a:pt x="3718" y="743"/>
                </a:lnTo>
                <a:lnTo>
                  <a:pt x="3718" y="744"/>
                </a:lnTo>
                <a:lnTo>
                  <a:pt x="3718" y="746"/>
                </a:lnTo>
                <a:lnTo>
                  <a:pt x="3717" y="746"/>
                </a:lnTo>
                <a:lnTo>
                  <a:pt x="3716" y="746"/>
                </a:lnTo>
                <a:lnTo>
                  <a:pt x="3715" y="746"/>
                </a:lnTo>
                <a:lnTo>
                  <a:pt x="3713" y="747"/>
                </a:lnTo>
                <a:lnTo>
                  <a:pt x="3712" y="747"/>
                </a:lnTo>
                <a:lnTo>
                  <a:pt x="3712" y="748"/>
                </a:lnTo>
                <a:lnTo>
                  <a:pt x="3712" y="749"/>
                </a:lnTo>
                <a:lnTo>
                  <a:pt x="3711" y="749"/>
                </a:lnTo>
                <a:lnTo>
                  <a:pt x="3712" y="749"/>
                </a:lnTo>
                <a:lnTo>
                  <a:pt x="3712" y="750"/>
                </a:lnTo>
                <a:lnTo>
                  <a:pt x="3712" y="749"/>
                </a:lnTo>
                <a:lnTo>
                  <a:pt x="3712" y="748"/>
                </a:lnTo>
                <a:lnTo>
                  <a:pt x="3713" y="748"/>
                </a:lnTo>
                <a:lnTo>
                  <a:pt x="3715" y="748"/>
                </a:lnTo>
                <a:lnTo>
                  <a:pt x="3715" y="747"/>
                </a:lnTo>
                <a:lnTo>
                  <a:pt x="3715" y="748"/>
                </a:lnTo>
                <a:lnTo>
                  <a:pt x="3716" y="748"/>
                </a:lnTo>
                <a:lnTo>
                  <a:pt x="3715" y="748"/>
                </a:lnTo>
                <a:lnTo>
                  <a:pt x="3715" y="747"/>
                </a:lnTo>
                <a:lnTo>
                  <a:pt x="3716" y="747"/>
                </a:lnTo>
                <a:lnTo>
                  <a:pt x="3716" y="748"/>
                </a:lnTo>
                <a:lnTo>
                  <a:pt x="3717" y="748"/>
                </a:lnTo>
                <a:lnTo>
                  <a:pt x="3717" y="747"/>
                </a:lnTo>
                <a:lnTo>
                  <a:pt x="3718" y="747"/>
                </a:lnTo>
                <a:lnTo>
                  <a:pt x="3719" y="747"/>
                </a:lnTo>
                <a:lnTo>
                  <a:pt x="3719" y="746"/>
                </a:lnTo>
                <a:lnTo>
                  <a:pt x="3720" y="746"/>
                </a:lnTo>
                <a:lnTo>
                  <a:pt x="3720" y="747"/>
                </a:lnTo>
                <a:lnTo>
                  <a:pt x="3721" y="747"/>
                </a:lnTo>
                <a:lnTo>
                  <a:pt x="3723" y="747"/>
                </a:lnTo>
                <a:lnTo>
                  <a:pt x="3724" y="747"/>
                </a:lnTo>
                <a:lnTo>
                  <a:pt x="3725" y="747"/>
                </a:lnTo>
                <a:lnTo>
                  <a:pt x="3725" y="746"/>
                </a:lnTo>
                <a:lnTo>
                  <a:pt x="3725" y="747"/>
                </a:lnTo>
                <a:lnTo>
                  <a:pt x="3726" y="747"/>
                </a:lnTo>
                <a:lnTo>
                  <a:pt x="3726" y="746"/>
                </a:lnTo>
                <a:lnTo>
                  <a:pt x="3727" y="746"/>
                </a:lnTo>
                <a:lnTo>
                  <a:pt x="3728" y="746"/>
                </a:lnTo>
                <a:lnTo>
                  <a:pt x="3729" y="746"/>
                </a:lnTo>
                <a:lnTo>
                  <a:pt x="3729" y="744"/>
                </a:lnTo>
                <a:lnTo>
                  <a:pt x="3729" y="743"/>
                </a:lnTo>
                <a:lnTo>
                  <a:pt x="3730" y="743"/>
                </a:lnTo>
                <a:lnTo>
                  <a:pt x="3730" y="742"/>
                </a:lnTo>
                <a:lnTo>
                  <a:pt x="3732" y="742"/>
                </a:lnTo>
                <a:lnTo>
                  <a:pt x="3732" y="741"/>
                </a:lnTo>
                <a:lnTo>
                  <a:pt x="3733" y="742"/>
                </a:lnTo>
                <a:lnTo>
                  <a:pt x="3733" y="741"/>
                </a:lnTo>
                <a:lnTo>
                  <a:pt x="3734" y="741"/>
                </a:lnTo>
                <a:lnTo>
                  <a:pt x="3734" y="740"/>
                </a:lnTo>
                <a:lnTo>
                  <a:pt x="3734" y="739"/>
                </a:lnTo>
                <a:lnTo>
                  <a:pt x="3734" y="738"/>
                </a:lnTo>
                <a:lnTo>
                  <a:pt x="3733" y="738"/>
                </a:lnTo>
                <a:lnTo>
                  <a:pt x="3733" y="736"/>
                </a:lnTo>
                <a:lnTo>
                  <a:pt x="3734" y="736"/>
                </a:lnTo>
                <a:lnTo>
                  <a:pt x="3734" y="735"/>
                </a:lnTo>
                <a:lnTo>
                  <a:pt x="3734" y="734"/>
                </a:lnTo>
                <a:lnTo>
                  <a:pt x="3733" y="734"/>
                </a:lnTo>
                <a:lnTo>
                  <a:pt x="3733" y="733"/>
                </a:lnTo>
                <a:lnTo>
                  <a:pt x="3734" y="733"/>
                </a:lnTo>
                <a:lnTo>
                  <a:pt x="3735" y="733"/>
                </a:lnTo>
                <a:lnTo>
                  <a:pt x="3735" y="734"/>
                </a:lnTo>
                <a:lnTo>
                  <a:pt x="3736" y="734"/>
                </a:lnTo>
                <a:lnTo>
                  <a:pt x="3737" y="734"/>
                </a:lnTo>
                <a:lnTo>
                  <a:pt x="3737" y="735"/>
                </a:lnTo>
                <a:lnTo>
                  <a:pt x="3738" y="735"/>
                </a:lnTo>
                <a:lnTo>
                  <a:pt x="3738" y="736"/>
                </a:lnTo>
                <a:lnTo>
                  <a:pt x="3740" y="738"/>
                </a:lnTo>
                <a:lnTo>
                  <a:pt x="3741" y="738"/>
                </a:lnTo>
                <a:lnTo>
                  <a:pt x="3742" y="738"/>
                </a:lnTo>
                <a:lnTo>
                  <a:pt x="3743" y="738"/>
                </a:lnTo>
                <a:lnTo>
                  <a:pt x="3744" y="738"/>
                </a:lnTo>
                <a:lnTo>
                  <a:pt x="3745" y="738"/>
                </a:lnTo>
                <a:lnTo>
                  <a:pt x="3746" y="738"/>
                </a:lnTo>
                <a:lnTo>
                  <a:pt x="3747" y="738"/>
                </a:lnTo>
                <a:lnTo>
                  <a:pt x="3749" y="738"/>
                </a:lnTo>
                <a:lnTo>
                  <a:pt x="3750" y="738"/>
                </a:lnTo>
                <a:lnTo>
                  <a:pt x="3751" y="738"/>
                </a:lnTo>
                <a:lnTo>
                  <a:pt x="3752" y="738"/>
                </a:lnTo>
                <a:lnTo>
                  <a:pt x="3752" y="736"/>
                </a:lnTo>
                <a:lnTo>
                  <a:pt x="3752" y="738"/>
                </a:lnTo>
                <a:lnTo>
                  <a:pt x="3752" y="736"/>
                </a:lnTo>
                <a:lnTo>
                  <a:pt x="3753" y="736"/>
                </a:lnTo>
                <a:lnTo>
                  <a:pt x="3754" y="738"/>
                </a:lnTo>
                <a:lnTo>
                  <a:pt x="3754" y="739"/>
                </a:lnTo>
                <a:lnTo>
                  <a:pt x="3754" y="740"/>
                </a:lnTo>
                <a:lnTo>
                  <a:pt x="3755" y="740"/>
                </a:lnTo>
                <a:lnTo>
                  <a:pt x="3755" y="739"/>
                </a:lnTo>
                <a:lnTo>
                  <a:pt x="3754" y="739"/>
                </a:lnTo>
                <a:lnTo>
                  <a:pt x="3755" y="739"/>
                </a:lnTo>
                <a:lnTo>
                  <a:pt x="3754" y="739"/>
                </a:lnTo>
                <a:lnTo>
                  <a:pt x="3754" y="738"/>
                </a:lnTo>
                <a:lnTo>
                  <a:pt x="3755" y="738"/>
                </a:lnTo>
                <a:lnTo>
                  <a:pt x="3757" y="739"/>
                </a:lnTo>
                <a:lnTo>
                  <a:pt x="3757" y="740"/>
                </a:lnTo>
                <a:lnTo>
                  <a:pt x="3755" y="741"/>
                </a:lnTo>
                <a:lnTo>
                  <a:pt x="3755" y="742"/>
                </a:lnTo>
                <a:lnTo>
                  <a:pt x="3757" y="742"/>
                </a:lnTo>
                <a:lnTo>
                  <a:pt x="3757" y="741"/>
                </a:lnTo>
                <a:lnTo>
                  <a:pt x="3757" y="742"/>
                </a:lnTo>
                <a:lnTo>
                  <a:pt x="3758" y="742"/>
                </a:lnTo>
                <a:lnTo>
                  <a:pt x="3759" y="743"/>
                </a:lnTo>
                <a:lnTo>
                  <a:pt x="3760" y="743"/>
                </a:lnTo>
                <a:lnTo>
                  <a:pt x="3761" y="743"/>
                </a:lnTo>
                <a:lnTo>
                  <a:pt x="3762" y="743"/>
                </a:lnTo>
                <a:lnTo>
                  <a:pt x="3763" y="744"/>
                </a:lnTo>
                <a:lnTo>
                  <a:pt x="3764" y="744"/>
                </a:lnTo>
                <a:lnTo>
                  <a:pt x="3766" y="744"/>
                </a:lnTo>
                <a:lnTo>
                  <a:pt x="3766" y="746"/>
                </a:lnTo>
                <a:lnTo>
                  <a:pt x="3767" y="746"/>
                </a:lnTo>
                <a:lnTo>
                  <a:pt x="3768" y="746"/>
                </a:lnTo>
                <a:lnTo>
                  <a:pt x="3768" y="747"/>
                </a:lnTo>
                <a:lnTo>
                  <a:pt x="3769" y="747"/>
                </a:lnTo>
                <a:lnTo>
                  <a:pt x="3770" y="747"/>
                </a:lnTo>
                <a:lnTo>
                  <a:pt x="3771" y="747"/>
                </a:lnTo>
                <a:lnTo>
                  <a:pt x="3772" y="747"/>
                </a:lnTo>
                <a:lnTo>
                  <a:pt x="3774" y="747"/>
                </a:lnTo>
                <a:lnTo>
                  <a:pt x="3775" y="747"/>
                </a:lnTo>
                <a:lnTo>
                  <a:pt x="3776" y="747"/>
                </a:lnTo>
                <a:lnTo>
                  <a:pt x="3777" y="747"/>
                </a:lnTo>
                <a:lnTo>
                  <a:pt x="3778" y="747"/>
                </a:lnTo>
                <a:lnTo>
                  <a:pt x="3779" y="747"/>
                </a:lnTo>
                <a:lnTo>
                  <a:pt x="3780" y="747"/>
                </a:lnTo>
                <a:lnTo>
                  <a:pt x="3782" y="747"/>
                </a:lnTo>
                <a:lnTo>
                  <a:pt x="3782" y="748"/>
                </a:lnTo>
                <a:lnTo>
                  <a:pt x="3782" y="749"/>
                </a:lnTo>
                <a:lnTo>
                  <a:pt x="3783" y="749"/>
                </a:lnTo>
                <a:lnTo>
                  <a:pt x="3783" y="750"/>
                </a:lnTo>
                <a:lnTo>
                  <a:pt x="3784" y="750"/>
                </a:lnTo>
                <a:lnTo>
                  <a:pt x="3784" y="751"/>
                </a:lnTo>
                <a:lnTo>
                  <a:pt x="3785" y="751"/>
                </a:lnTo>
                <a:lnTo>
                  <a:pt x="3786" y="751"/>
                </a:lnTo>
                <a:lnTo>
                  <a:pt x="3786" y="752"/>
                </a:lnTo>
                <a:lnTo>
                  <a:pt x="3787" y="752"/>
                </a:lnTo>
                <a:lnTo>
                  <a:pt x="3787" y="753"/>
                </a:lnTo>
                <a:lnTo>
                  <a:pt x="3788" y="753"/>
                </a:lnTo>
                <a:lnTo>
                  <a:pt x="3787" y="753"/>
                </a:lnTo>
                <a:lnTo>
                  <a:pt x="3788" y="753"/>
                </a:lnTo>
                <a:lnTo>
                  <a:pt x="3789" y="753"/>
                </a:lnTo>
                <a:lnTo>
                  <a:pt x="3791" y="753"/>
                </a:lnTo>
                <a:lnTo>
                  <a:pt x="3792" y="753"/>
                </a:lnTo>
                <a:lnTo>
                  <a:pt x="3792" y="755"/>
                </a:lnTo>
                <a:lnTo>
                  <a:pt x="3793" y="755"/>
                </a:lnTo>
                <a:lnTo>
                  <a:pt x="3794" y="755"/>
                </a:lnTo>
                <a:lnTo>
                  <a:pt x="3793" y="755"/>
                </a:lnTo>
                <a:lnTo>
                  <a:pt x="3792" y="755"/>
                </a:lnTo>
                <a:lnTo>
                  <a:pt x="3792" y="756"/>
                </a:lnTo>
                <a:lnTo>
                  <a:pt x="3791" y="756"/>
                </a:lnTo>
                <a:lnTo>
                  <a:pt x="3791" y="757"/>
                </a:lnTo>
                <a:lnTo>
                  <a:pt x="3789" y="757"/>
                </a:lnTo>
                <a:lnTo>
                  <a:pt x="3788" y="757"/>
                </a:lnTo>
                <a:lnTo>
                  <a:pt x="3787" y="757"/>
                </a:lnTo>
                <a:lnTo>
                  <a:pt x="3787" y="756"/>
                </a:lnTo>
                <a:lnTo>
                  <a:pt x="3786" y="756"/>
                </a:lnTo>
                <a:lnTo>
                  <a:pt x="3785" y="756"/>
                </a:lnTo>
                <a:lnTo>
                  <a:pt x="3785" y="757"/>
                </a:lnTo>
                <a:lnTo>
                  <a:pt x="3784" y="757"/>
                </a:lnTo>
                <a:lnTo>
                  <a:pt x="3783" y="757"/>
                </a:lnTo>
                <a:lnTo>
                  <a:pt x="3782" y="757"/>
                </a:lnTo>
                <a:lnTo>
                  <a:pt x="3782" y="756"/>
                </a:lnTo>
                <a:lnTo>
                  <a:pt x="3780" y="756"/>
                </a:lnTo>
                <a:lnTo>
                  <a:pt x="3779" y="756"/>
                </a:lnTo>
                <a:lnTo>
                  <a:pt x="3779" y="757"/>
                </a:lnTo>
                <a:lnTo>
                  <a:pt x="3779" y="758"/>
                </a:lnTo>
                <a:lnTo>
                  <a:pt x="3778" y="758"/>
                </a:lnTo>
                <a:lnTo>
                  <a:pt x="3777" y="758"/>
                </a:lnTo>
                <a:lnTo>
                  <a:pt x="3777" y="757"/>
                </a:lnTo>
                <a:lnTo>
                  <a:pt x="3777" y="758"/>
                </a:lnTo>
                <a:lnTo>
                  <a:pt x="3776" y="758"/>
                </a:lnTo>
                <a:lnTo>
                  <a:pt x="3775" y="758"/>
                </a:lnTo>
                <a:lnTo>
                  <a:pt x="3774" y="758"/>
                </a:lnTo>
                <a:lnTo>
                  <a:pt x="3774" y="759"/>
                </a:lnTo>
                <a:lnTo>
                  <a:pt x="3774" y="758"/>
                </a:lnTo>
                <a:lnTo>
                  <a:pt x="3772" y="758"/>
                </a:lnTo>
                <a:lnTo>
                  <a:pt x="3772" y="759"/>
                </a:lnTo>
                <a:lnTo>
                  <a:pt x="3772" y="760"/>
                </a:lnTo>
                <a:lnTo>
                  <a:pt x="3772" y="761"/>
                </a:lnTo>
                <a:lnTo>
                  <a:pt x="3771" y="761"/>
                </a:lnTo>
                <a:lnTo>
                  <a:pt x="3771" y="763"/>
                </a:lnTo>
                <a:lnTo>
                  <a:pt x="3770" y="763"/>
                </a:lnTo>
                <a:lnTo>
                  <a:pt x="3770" y="764"/>
                </a:lnTo>
                <a:lnTo>
                  <a:pt x="3769" y="764"/>
                </a:lnTo>
                <a:lnTo>
                  <a:pt x="3769" y="765"/>
                </a:lnTo>
                <a:lnTo>
                  <a:pt x="3768" y="765"/>
                </a:lnTo>
                <a:lnTo>
                  <a:pt x="3767" y="765"/>
                </a:lnTo>
                <a:lnTo>
                  <a:pt x="3766" y="764"/>
                </a:lnTo>
                <a:lnTo>
                  <a:pt x="3764" y="764"/>
                </a:lnTo>
                <a:lnTo>
                  <a:pt x="3766" y="764"/>
                </a:lnTo>
                <a:lnTo>
                  <a:pt x="3766" y="765"/>
                </a:lnTo>
                <a:lnTo>
                  <a:pt x="3767" y="765"/>
                </a:lnTo>
                <a:lnTo>
                  <a:pt x="3767" y="766"/>
                </a:lnTo>
                <a:lnTo>
                  <a:pt x="3766" y="766"/>
                </a:lnTo>
                <a:lnTo>
                  <a:pt x="3766" y="767"/>
                </a:lnTo>
                <a:lnTo>
                  <a:pt x="3764" y="767"/>
                </a:lnTo>
                <a:lnTo>
                  <a:pt x="3763" y="768"/>
                </a:lnTo>
                <a:lnTo>
                  <a:pt x="3762" y="768"/>
                </a:lnTo>
                <a:lnTo>
                  <a:pt x="3762" y="769"/>
                </a:lnTo>
                <a:lnTo>
                  <a:pt x="3761" y="769"/>
                </a:lnTo>
                <a:lnTo>
                  <a:pt x="3761" y="771"/>
                </a:lnTo>
                <a:lnTo>
                  <a:pt x="3760" y="771"/>
                </a:lnTo>
                <a:lnTo>
                  <a:pt x="3759" y="771"/>
                </a:lnTo>
                <a:lnTo>
                  <a:pt x="3759" y="772"/>
                </a:lnTo>
                <a:lnTo>
                  <a:pt x="3759" y="771"/>
                </a:lnTo>
                <a:lnTo>
                  <a:pt x="3759" y="769"/>
                </a:lnTo>
                <a:lnTo>
                  <a:pt x="3759" y="766"/>
                </a:lnTo>
                <a:lnTo>
                  <a:pt x="3759" y="768"/>
                </a:lnTo>
                <a:lnTo>
                  <a:pt x="3759" y="769"/>
                </a:lnTo>
                <a:lnTo>
                  <a:pt x="3759" y="771"/>
                </a:lnTo>
                <a:lnTo>
                  <a:pt x="3757" y="769"/>
                </a:lnTo>
                <a:lnTo>
                  <a:pt x="3755" y="769"/>
                </a:lnTo>
                <a:lnTo>
                  <a:pt x="3754" y="769"/>
                </a:lnTo>
                <a:lnTo>
                  <a:pt x="3755" y="769"/>
                </a:lnTo>
                <a:lnTo>
                  <a:pt x="3755" y="771"/>
                </a:lnTo>
                <a:lnTo>
                  <a:pt x="3757" y="771"/>
                </a:lnTo>
                <a:lnTo>
                  <a:pt x="3758" y="771"/>
                </a:lnTo>
                <a:lnTo>
                  <a:pt x="3758" y="772"/>
                </a:lnTo>
                <a:lnTo>
                  <a:pt x="3759" y="772"/>
                </a:lnTo>
                <a:lnTo>
                  <a:pt x="3758" y="773"/>
                </a:lnTo>
                <a:lnTo>
                  <a:pt x="3755" y="774"/>
                </a:lnTo>
                <a:lnTo>
                  <a:pt x="3757" y="774"/>
                </a:lnTo>
                <a:lnTo>
                  <a:pt x="3758" y="773"/>
                </a:lnTo>
                <a:lnTo>
                  <a:pt x="3758" y="774"/>
                </a:lnTo>
                <a:lnTo>
                  <a:pt x="3757" y="774"/>
                </a:lnTo>
                <a:lnTo>
                  <a:pt x="3757" y="775"/>
                </a:lnTo>
                <a:lnTo>
                  <a:pt x="3758" y="775"/>
                </a:lnTo>
                <a:lnTo>
                  <a:pt x="3758" y="776"/>
                </a:lnTo>
                <a:lnTo>
                  <a:pt x="3757" y="776"/>
                </a:lnTo>
                <a:lnTo>
                  <a:pt x="3757" y="777"/>
                </a:lnTo>
                <a:lnTo>
                  <a:pt x="3757" y="778"/>
                </a:lnTo>
                <a:lnTo>
                  <a:pt x="3757" y="777"/>
                </a:lnTo>
                <a:lnTo>
                  <a:pt x="3755" y="777"/>
                </a:lnTo>
                <a:lnTo>
                  <a:pt x="3754" y="777"/>
                </a:lnTo>
                <a:lnTo>
                  <a:pt x="3754" y="776"/>
                </a:lnTo>
                <a:lnTo>
                  <a:pt x="3753" y="776"/>
                </a:lnTo>
                <a:lnTo>
                  <a:pt x="3752" y="776"/>
                </a:lnTo>
                <a:lnTo>
                  <a:pt x="3752" y="775"/>
                </a:lnTo>
                <a:lnTo>
                  <a:pt x="3751" y="775"/>
                </a:lnTo>
                <a:lnTo>
                  <a:pt x="3752" y="775"/>
                </a:lnTo>
                <a:lnTo>
                  <a:pt x="3751" y="775"/>
                </a:lnTo>
                <a:lnTo>
                  <a:pt x="3751" y="776"/>
                </a:lnTo>
                <a:lnTo>
                  <a:pt x="3750" y="776"/>
                </a:lnTo>
                <a:lnTo>
                  <a:pt x="3749" y="776"/>
                </a:lnTo>
                <a:lnTo>
                  <a:pt x="3749" y="777"/>
                </a:lnTo>
                <a:lnTo>
                  <a:pt x="3749" y="778"/>
                </a:lnTo>
                <a:lnTo>
                  <a:pt x="3747" y="778"/>
                </a:lnTo>
                <a:lnTo>
                  <a:pt x="3746" y="778"/>
                </a:lnTo>
                <a:lnTo>
                  <a:pt x="3746" y="780"/>
                </a:lnTo>
                <a:lnTo>
                  <a:pt x="3745" y="780"/>
                </a:lnTo>
                <a:lnTo>
                  <a:pt x="3744" y="780"/>
                </a:lnTo>
                <a:lnTo>
                  <a:pt x="3744" y="781"/>
                </a:lnTo>
                <a:lnTo>
                  <a:pt x="3743" y="781"/>
                </a:lnTo>
                <a:lnTo>
                  <a:pt x="3743" y="780"/>
                </a:lnTo>
                <a:lnTo>
                  <a:pt x="3743" y="781"/>
                </a:lnTo>
                <a:lnTo>
                  <a:pt x="3742" y="781"/>
                </a:lnTo>
                <a:lnTo>
                  <a:pt x="3743" y="781"/>
                </a:lnTo>
                <a:lnTo>
                  <a:pt x="3744" y="781"/>
                </a:lnTo>
                <a:lnTo>
                  <a:pt x="3745" y="781"/>
                </a:lnTo>
                <a:lnTo>
                  <a:pt x="3745" y="780"/>
                </a:lnTo>
                <a:lnTo>
                  <a:pt x="3745" y="781"/>
                </a:lnTo>
                <a:lnTo>
                  <a:pt x="3745" y="782"/>
                </a:lnTo>
                <a:lnTo>
                  <a:pt x="3745" y="783"/>
                </a:lnTo>
                <a:lnTo>
                  <a:pt x="3745" y="784"/>
                </a:lnTo>
                <a:lnTo>
                  <a:pt x="3746" y="784"/>
                </a:lnTo>
                <a:lnTo>
                  <a:pt x="3747" y="784"/>
                </a:lnTo>
                <a:lnTo>
                  <a:pt x="3746" y="785"/>
                </a:lnTo>
                <a:lnTo>
                  <a:pt x="3747" y="785"/>
                </a:lnTo>
                <a:lnTo>
                  <a:pt x="3747" y="786"/>
                </a:lnTo>
                <a:lnTo>
                  <a:pt x="3746" y="786"/>
                </a:lnTo>
                <a:lnTo>
                  <a:pt x="3745" y="786"/>
                </a:lnTo>
                <a:lnTo>
                  <a:pt x="3743" y="786"/>
                </a:lnTo>
                <a:lnTo>
                  <a:pt x="3742" y="786"/>
                </a:lnTo>
                <a:lnTo>
                  <a:pt x="3743" y="786"/>
                </a:lnTo>
                <a:lnTo>
                  <a:pt x="3745" y="786"/>
                </a:lnTo>
                <a:lnTo>
                  <a:pt x="3745" y="788"/>
                </a:lnTo>
                <a:lnTo>
                  <a:pt x="3746" y="788"/>
                </a:lnTo>
                <a:lnTo>
                  <a:pt x="3746" y="786"/>
                </a:lnTo>
                <a:lnTo>
                  <a:pt x="3747" y="786"/>
                </a:lnTo>
                <a:lnTo>
                  <a:pt x="3749" y="786"/>
                </a:lnTo>
                <a:lnTo>
                  <a:pt x="3749" y="788"/>
                </a:lnTo>
                <a:lnTo>
                  <a:pt x="3750" y="789"/>
                </a:lnTo>
                <a:lnTo>
                  <a:pt x="3751" y="790"/>
                </a:lnTo>
                <a:lnTo>
                  <a:pt x="3750" y="790"/>
                </a:lnTo>
                <a:lnTo>
                  <a:pt x="3751" y="790"/>
                </a:lnTo>
                <a:lnTo>
                  <a:pt x="3751" y="791"/>
                </a:lnTo>
                <a:lnTo>
                  <a:pt x="3751" y="792"/>
                </a:lnTo>
                <a:lnTo>
                  <a:pt x="3752" y="792"/>
                </a:lnTo>
                <a:lnTo>
                  <a:pt x="3752" y="793"/>
                </a:lnTo>
                <a:lnTo>
                  <a:pt x="3752" y="794"/>
                </a:lnTo>
                <a:lnTo>
                  <a:pt x="3753" y="794"/>
                </a:lnTo>
                <a:lnTo>
                  <a:pt x="3752" y="794"/>
                </a:lnTo>
                <a:lnTo>
                  <a:pt x="3752" y="795"/>
                </a:lnTo>
                <a:lnTo>
                  <a:pt x="3753" y="795"/>
                </a:lnTo>
                <a:lnTo>
                  <a:pt x="3752" y="795"/>
                </a:lnTo>
                <a:lnTo>
                  <a:pt x="3753" y="795"/>
                </a:lnTo>
                <a:lnTo>
                  <a:pt x="3753" y="794"/>
                </a:lnTo>
                <a:lnTo>
                  <a:pt x="3753" y="793"/>
                </a:lnTo>
                <a:lnTo>
                  <a:pt x="3753" y="792"/>
                </a:lnTo>
                <a:lnTo>
                  <a:pt x="3754" y="792"/>
                </a:lnTo>
                <a:lnTo>
                  <a:pt x="3753" y="792"/>
                </a:lnTo>
                <a:lnTo>
                  <a:pt x="3753" y="791"/>
                </a:lnTo>
                <a:lnTo>
                  <a:pt x="3752" y="791"/>
                </a:lnTo>
                <a:lnTo>
                  <a:pt x="3753" y="791"/>
                </a:lnTo>
                <a:lnTo>
                  <a:pt x="3752" y="791"/>
                </a:lnTo>
                <a:lnTo>
                  <a:pt x="3752" y="790"/>
                </a:lnTo>
                <a:lnTo>
                  <a:pt x="3752" y="789"/>
                </a:lnTo>
                <a:lnTo>
                  <a:pt x="3751" y="789"/>
                </a:lnTo>
                <a:lnTo>
                  <a:pt x="3751" y="788"/>
                </a:lnTo>
                <a:lnTo>
                  <a:pt x="3750" y="788"/>
                </a:lnTo>
                <a:lnTo>
                  <a:pt x="3750" y="786"/>
                </a:lnTo>
                <a:lnTo>
                  <a:pt x="3750" y="785"/>
                </a:lnTo>
                <a:lnTo>
                  <a:pt x="3749" y="785"/>
                </a:lnTo>
                <a:lnTo>
                  <a:pt x="3749" y="784"/>
                </a:lnTo>
                <a:lnTo>
                  <a:pt x="3749" y="783"/>
                </a:lnTo>
                <a:lnTo>
                  <a:pt x="3747" y="783"/>
                </a:lnTo>
                <a:lnTo>
                  <a:pt x="3746" y="783"/>
                </a:lnTo>
                <a:lnTo>
                  <a:pt x="3746" y="782"/>
                </a:lnTo>
                <a:lnTo>
                  <a:pt x="3747" y="782"/>
                </a:lnTo>
                <a:lnTo>
                  <a:pt x="3749" y="782"/>
                </a:lnTo>
                <a:lnTo>
                  <a:pt x="3749" y="781"/>
                </a:lnTo>
                <a:lnTo>
                  <a:pt x="3750" y="781"/>
                </a:lnTo>
                <a:lnTo>
                  <a:pt x="3751" y="781"/>
                </a:lnTo>
                <a:lnTo>
                  <a:pt x="3751" y="780"/>
                </a:lnTo>
                <a:lnTo>
                  <a:pt x="3751" y="778"/>
                </a:lnTo>
                <a:lnTo>
                  <a:pt x="3752" y="778"/>
                </a:lnTo>
                <a:lnTo>
                  <a:pt x="3752" y="780"/>
                </a:lnTo>
                <a:lnTo>
                  <a:pt x="3753" y="780"/>
                </a:lnTo>
                <a:lnTo>
                  <a:pt x="3754" y="780"/>
                </a:lnTo>
                <a:lnTo>
                  <a:pt x="3754" y="781"/>
                </a:lnTo>
                <a:lnTo>
                  <a:pt x="3755" y="782"/>
                </a:lnTo>
                <a:lnTo>
                  <a:pt x="3757" y="782"/>
                </a:lnTo>
                <a:lnTo>
                  <a:pt x="3758" y="782"/>
                </a:lnTo>
                <a:lnTo>
                  <a:pt x="3758" y="783"/>
                </a:lnTo>
                <a:lnTo>
                  <a:pt x="3759" y="784"/>
                </a:lnTo>
                <a:lnTo>
                  <a:pt x="3758" y="784"/>
                </a:lnTo>
                <a:lnTo>
                  <a:pt x="3759" y="784"/>
                </a:lnTo>
                <a:lnTo>
                  <a:pt x="3759" y="785"/>
                </a:lnTo>
                <a:lnTo>
                  <a:pt x="3760" y="785"/>
                </a:lnTo>
                <a:lnTo>
                  <a:pt x="3759" y="785"/>
                </a:lnTo>
                <a:lnTo>
                  <a:pt x="3759" y="784"/>
                </a:lnTo>
                <a:lnTo>
                  <a:pt x="3759" y="783"/>
                </a:lnTo>
                <a:lnTo>
                  <a:pt x="3759" y="782"/>
                </a:lnTo>
                <a:lnTo>
                  <a:pt x="3759" y="781"/>
                </a:lnTo>
                <a:lnTo>
                  <a:pt x="3760" y="781"/>
                </a:lnTo>
                <a:lnTo>
                  <a:pt x="3760" y="780"/>
                </a:lnTo>
                <a:lnTo>
                  <a:pt x="3761" y="780"/>
                </a:lnTo>
                <a:lnTo>
                  <a:pt x="3761" y="778"/>
                </a:lnTo>
                <a:lnTo>
                  <a:pt x="3761" y="777"/>
                </a:lnTo>
                <a:lnTo>
                  <a:pt x="3761" y="776"/>
                </a:lnTo>
                <a:lnTo>
                  <a:pt x="3761" y="775"/>
                </a:lnTo>
                <a:lnTo>
                  <a:pt x="3762" y="774"/>
                </a:lnTo>
                <a:lnTo>
                  <a:pt x="3763" y="774"/>
                </a:lnTo>
                <a:lnTo>
                  <a:pt x="3763" y="775"/>
                </a:lnTo>
                <a:lnTo>
                  <a:pt x="3763" y="774"/>
                </a:lnTo>
                <a:lnTo>
                  <a:pt x="3764" y="774"/>
                </a:lnTo>
                <a:lnTo>
                  <a:pt x="3764" y="773"/>
                </a:lnTo>
                <a:lnTo>
                  <a:pt x="3766" y="773"/>
                </a:lnTo>
                <a:lnTo>
                  <a:pt x="3766" y="772"/>
                </a:lnTo>
                <a:lnTo>
                  <a:pt x="3768" y="772"/>
                </a:lnTo>
                <a:lnTo>
                  <a:pt x="3769" y="773"/>
                </a:lnTo>
                <a:lnTo>
                  <a:pt x="3769" y="772"/>
                </a:lnTo>
                <a:lnTo>
                  <a:pt x="3769" y="771"/>
                </a:lnTo>
                <a:lnTo>
                  <a:pt x="3770" y="771"/>
                </a:lnTo>
                <a:lnTo>
                  <a:pt x="3770" y="772"/>
                </a:lnTo>
                <a:lnTo>
                  <a:pt x="3771" y="772"/>
                </a:lnTo>
                <a:lnTo>
                  <a:pt x="3772" y="771"/>
                </a:lnTo>
                <a:lnTo>
                  <a:pt x="3771" y="771"/>
                </a:lnTo>
                <a:lnTo>
                  <a:pt x="3771" y="769"/>
                </a:lnTo>
                <a:lnTo>
                  <a:pt x="3772" y="769"/>
                </a:lnTo>
                <a:lnTo>
                  <a:pt x="3772" y="771"/>
                </a:lnTo>
                <a:lnTo>
                  <a:pt x="3774" y="771"/>
                </a:lnTo>
                <a:lnTo>
                  <a:pt x="3774" y="772"/>
                </a:lnTo>
                <a:lnTo>
                  <a:pt x="3774" y="773"/>
                </a:lnTo>
                <a:lnTo>
                  <a:pt x="3775" y="776"/>
                </a:lnTo>
                <a:lnTo>
                  <a:pt x="3774" y="773"/>
                </a:lnTo>
                <a:lnTo>
                  <a:pt x="3774" y="772"/>
                </a:lnTo>
                <a:lnTo>
                  <a:pt x="3775" y="772"/>
                </a:lnTo>
                <a:lnTo>
                  <a:pt x="3775" y="771"/>
                </a:lnTo>
                <a:lnTo>
                  <a:pt x="3774" y="771"/>
                </a:lnTo>
                <a:lnTo>
                  <a:pt x="3774" y="769"/>
                </a:lnTo>
                <a:lnTo>
                  <a:pt x="3774" y="768"/>
                </a:lnTo>
                <a:lnTo>
                  <a:pt x="3775" y="768"/>
                </a:lnTo>
                <a:lnTo>
                  <a:pt x="3775" y="767"/>
                </a:lnTo>
                <a:lnTo>
                  <a:pt x="3776" y="767"/>
                </a:lnTo>
                <a:lnTo>
                  <a:pt x="3776" y="766"/>
                </a:lnTo>
                <a:lnTo>
                  <a:pt x="3776" y="765"/>
                </a:lnTo>
                <a:lnTo>
                  <a:pt x="3777" y="765"/>
                </a:lnTo>
                <a:lnTo>
                  <a:pt x="3777" y="764"/>
                </a:lnTo>
                <a:lnTo>
                  <a:pt x="3778" y="764"/>
                </a:lnTo>
                <a:lnTo>
                  <a:pt x="3779" y="764"/>
                </a:lnTo>
                <a:lnTo>
                  <a:pt x="3780" y="764"/>
                </a:lnTo>
                <a:lnTo>
                  <a:pt x="3780" y="763"/>
                </a:lnTo>
                <a:lnTo>
                  <a:pt x="3782" y="763"/>
                </a:lnTo>
                <a:lnTo>
                  <a:pt x="3783" y="763"/>
                </a:lnTo>
                <a:lnTo>
                  <a:pt x="3784" y="763"/>
                </a:lnTo>
                <a:lnTo>
                  <a:pt x="3784" y="761"/>
                </a:lnTo>
                <a:lnTo>
                  <a:pt x="3785" y="761"/>
                </a:lnTo>
                <a:lnTo>
                  <a:pt x="3785" y="763"/>
                </a:lnTo>
                <a:lnTo>
                  <a:pt x="3786" y="763"/>
                </a:lnTo>
                <a:lnTo>
                  <a:pt x="3787" y="763"/>
                </a:lnTo>
                <a:lnTo>
                  <a:pt x="3787" y="764"/>
                </a:lnTo>
                <a:lnTo>
                  <a:pt x="3788" y="764"/>
                </a:lnTo>
                <a:lnTo>
                  <a:pt x="3789" y="764"/>
                </a:lnTo>
                <a:lnTo>
                  <a:pt x="3791" y="764"/>
                </a:lnTo>
                <a:lnTo>
                  <a:pt x="3792" y="764"/>
                </a:lnTo>
                <a:lnTo>
                  <a:pt x="3792" y="765"/>
                </a:lnTo>
                <a:lnTo>
                  <a:pt x="3792" y="766"/>
                </a:lnTo>
                <a:lnTo>
                  <a:pt x="3791" y="766"/>
                </a:lnTo>
                <a:lnTo>
                  <a:pt x="3791" y="767"/>
                </a:lnTo>
                <a:lnTo>
                  <a:pt x="3791" y="768"/>
                </a:lnTo>
                <a:lnTo>
                  <a:pt x="3789" y="768"/>
                </a:lnTo>
                <a:lnTo>
                  <a:pt x="3789" y="769"/>
                </a:lnTo>
                <a:lnTo>
                  <a:pt x="3788" y="769"/>
                </a:lnTo>
                <a:lnTo>
                  <a:pt x="3788" y="771"/>
                </a:lnTo>
                <a:lnTo>
                  <a:pt x="3787" y="771"/>
                </a:lnTo>
                <a:lnTo>
                  <a:pt x="3786" y="771"/>
                </a:lnTo>
                <a:lnTo>
                  <a:pt x="3785" y="771"/>
                </a:lnTo>
                <a:lnTo>
                  <a:pt x="3786" y="771"/>
                </a:lnTo>
                <a:lnTo>
                  <a:pt x="3786" y="772"/>
                </a:lnTo>
                <a:lnTo>
                  <a:pt x="3786" y="773"/>
                </a:lnTo>
                <a:lnTo>
                  <a:pt x="3787" y="773"/>
                </a:lnTo>
                <a:lnTo>
                  <a:pt x="3787" y="774"/>
                </a:lnTo>
                <a:lnTo>
                  <a:pt x="3787" y="776"/>
                </a:lnTo>
                <a:lnTo>
                  <a:pt x="3784" y="777"/>
                </a:lnTo>
                <a:lnTo>
                  <a:pt x="3785" y="777"/>
                </a:lnTo>
                <a:lnTo>
                  <a:pt x="3786" y="777"/>
                </a:lnTo>
                <a:lnTo>
                  <a:pt x="3787" y="777"/>
                </a:lnTo>
                <a:lnTo>
                  <a:pt x="3787" y="778"/>
                </a:lnTo>
                <a:lnTo>
                  <a:pt x="3787" y="780"/>
                </a:lnTo>
                <a:lnTo>
                  <a:pt x="3786" y="780"/>
                </a:lnTo>
                <a:lnTo>
                  <a:pt x="3785" y="780"/>
                </a:lnTo>
                <a:lnTo>
                  <a:pt x="3785" y="781"/>
                </a:lnTo>
                <a:lnTo>
                  <a:pt x="3784" y="781"/>
                </a:lnTo>
                <a:lnTo>
                  <a:pt x="3784" y="782"/>
                </a:lnTo>
                <a:lnTo>
                  <a:pt x="3784" y="783"/>
                </a:lnTo>
                <a:lnTo>
                  <a:pt x="3785" y="783"/>
                </a:lnTo>
                <a:lnTo>
                  <a:pt x="3785" y="784"/>
                </a:lnTo>
                <a:lnTo>
                  <a:pt x="3785" y="783"/>
                </a:lnTo>
                <a:lnTo>
                  <a:pt x="3784" y="783"/>
                </a:lnTo>
                <a:lnTo>
                  <a:pt x="3784" y="782"/>
                </a:lnTo>
                <a:lnTo>
                  <a:pt x="3785" y="782"/>
                </a:lnTo>
                <a:lnTo>
                  <a:pt x="3785" y="781"/>
                </a:lnTo>
                <a:lnTo>
                  <a:pt x="3786" y="781"/>
                </a:lnTo>
                <a:lnTo>
                  <a:pt x="3787" y="781"/>
                </a:lnTo>
                <a:lnTo>
                  <a:pt x="3788" y="781"/>
                </a:lnTo>
                <a:lnTo>
                  <a:pt x="3788" y="780"/>
                </a:lnTo>
                <a:lnTo>
                  <a:pt x="3789" y="780"/>
                </a:lnTo>
                <a:lnTo>
                  <a:pt x="3788" y="778"/>
                </a:lnTo>
                <a:lnTo>
                  <a:pt x="3788" y="777"/>
                </a:lnTo>
                <a:lnTo>
                  <a:pt x="3788" y="776"/>
                </a:lnTo>
                <a:lnTo>
                  <a:pt x="3789" y="776"/>
                </a:lnTo>
                <a:lnTo>
                  <a:pt x="3789" y="777"/>
                </a:lnTo>
                <a:lnTo>
                  <a:pt x="3789" y="776"/>
                </a:lnTo>
                <a:lnTo>
                  <a:pt x="3788" y="776"/>
                </a:lnTo>
                <a:lnTo>
                  <a:pt x="3788" y="775"/>
                </a:lnTo>
                <a:lnTo>
                  <a:pt x="3789" y="775"/>
                </a:lnTo>
                <a:lnTo>
                  <a:pt x="3789" y="774"/>
                </a:lnTo>
                <a:lnTo>
                  <a:pt x="3789" y="773"/>
                </a:lnTo>
                <a:lnTo>
                  <a:pt x="3791" y="773"/>
                </a:lnTo>
                <a:lnTo>
                  <a:pt x="3789" y="773"/>
                </a:lnTo>
                <a:lnTo>
                  <a:pt x="3789" y="772"/>
                </a:lnTo>
                <a:lnTo>
                  <a:pt x="3789" y="771"/>
                </a:lnTo>
                <a:lnTo>
                  <a:pt x="3791" y="771"/>
                </a:lnTo>
                <a:lnTo>
                  <a:pt x="3792" y="771"/>
                </a:lnTo>
                <a:lnTo>
                  <a:pt x="3792" y="769"/>
                </a:lnTo>
                <a:lnTo>
                  <a:pt x="3793" y="769"/>
                </a:lnTo>
                <a:lnTo>
                  <a:pt x="3794" y="769"/>
                </a:lnTo>
                <a:lnTo>
                  <a:pt x="3794" y="771"/>
                </a:lnTo>
                <a:lnTo>
                  <a:pt x="3795" y="771"/>
                </a:lnTo>
                <a:lnTo>
                  <a:pt x="3796" y="771"/>
                </a:lnTo>
                <a:lnTo>
                  <a:pt x="3797" y="771"/>
                </a:lnTo>
                <a:lnTo>
                  <a:pt x="3797" y="772"/>
                </a:lnTo>
                <a:lnTo>
                  <a:pt x="3797" y="773"/>
                </a:lnTo>
                <a:lnTo>
                  <a:pt x="3797" y="774"/>
                </a:lnTo>
                <a:lnTo>
                  <a:pt x="3799" y="774"/>
                </a:lnTo>
                <a:lnTo>
                  <a:pt x="3799" y="775"/>
                </a:lnTo>
                <a:lnTo>
                  <a:pt x="3799" y="776"/>
                </a:lnTo>
                <a:lnTo>
                  <a:pt x="3799" y="777"/>
                </a:lnTo>
                <a:lnTo>
                  <a:pt x="3800" y="777"/>
                </a:lnTo>
                <a:lnTo>
                  <a:pt x="3799" y="777"/>
                </a:lnTo>
                <a:lnTo>
                  <a:pt x="3799" y="776"/>
                </a:lnTo>
                <a:lnTo>
                  <a:pt x="3799" y="775"/>
                </a:lnTo>
                <a:lnTo>
                  <a:pt x="3799" y="774"/>
                </a:lnTo>
                <a:lnTo>
                  <a:pt x="3797" y="774"/>
                </a:lnTo>
                <a:lnTo>
                  <a:pt x="3799" y="774"/>
                </a:lnTo>
                <a:lnTo>
                  <a:pt x="3799" y="773"/>
                </a:lnTo>
                <a:lnTo>
                  <a:pt x="3799" y="772"/>
                </a:lnTo>
                <a:lnTo>
                  <a:pt x="3797" y="772"/>
                </a:lnTo>
                <a:lnTo>
                  <a:pt x="3799" y="771"/>
                </a:lnTo>
                <a:lnTo>
                  <a:pt x="3799" y="769"/>
                </a:lnTo>
                <a:lnTo>
                  <a:pt x="3799" y="768"/>
                </a:lnTo>
                <a:lnTo>
                  <a:pt x="3799" y="767"/>
                </a:lnTo>
                <a:lnTo>
                  <a:pt x="3797" y="766"/>
                </a:lnTo>
                <a:lnTo>
                  <a:pt x="3797" y="765"/>
                </a:lnTo>
                <a:lnTo>
                  <a:pt x="3796" y="764"/>
                </a:lnTo>
                <a:lnTo>
                  <a:pt x="3797" y="764"/>
                </a:lnTo>
                <a:lnTo>
                  <a:pt x="3797" y="763"/>
                </a:lnTo>
                <a:lnTo>
                  <a:pt x="3799" y="763"/>
                </a:lnTo>
                <a:lnTo>
                  <a:pt x="3800" y="763"/>
                </a:lnTo>
                <a:lnTo>
                  <a:pt x="3801" y="763"/>
                </a:lnTo>
                <a:lnTo>
                  <a:pt x="3802" y="763"/>
                </a:lnTo>
                <a:lnTo>
                  <a:pt x="3802" y="764"/>
                </a:lnTo>
                <a:lnTo>
                  <a:pt x="3803" y="764"/>
                </a:lnTo>
                <a:lnTo>
                  <a:pt x="3803" y="765"/>
                </a:lnTo>
                <a:lnTo>
                  <a:pt x="3804" y="765"/>
                </a:lnTo>
                <a:lnTo>
                  <a:pt x="3804" y="766"/>
                </a:lnTo>
                <a:lnTo>
                  <a:pt x="3805" y="766"/>
                </a:lnTo>
                <a:lnTo>
                  <a:pt x="3805" y="767"/>
                </a:lnTo>
                <a:lnTo>
                  <a:pt x="3806" y="767"/>
                </a:lnTo>
                <a:lnTo>
                  <a:pt x="3806" y="768"/>
                </a:lnTo>
                <a:lnTo>
                  <a:pt x="3806" y="767"/>
                </a:lnTo>
                <a:lnTo>
                  <a:pt x="3806" y="766"/>
                </a:lnTo>
                <a:lnTo>
                  <a:pt x="3806" y="765"/>
                </a:lnTo>
                <a:lnTo>
                  <a:pt x="3805" y="765"/>
                </a:lnTo>
                <a:lnTo>
                  <a:pt x="3806" y="765"/>
                </a:lnTo>
                <a:lnTo>
                  <a:pt x="3808" y="765"/>
                </a:lnTo>
                <a:lnTo>
                  <a:pt x="3809" y="765"/>
                </a:lnTo>
                <a:lnTo>
                  <a:pt x="3809" y="766"/>
                </a:lnTo>
                <a:lnTo>
                  <a:pt x="3810" y="766"/>
                </a:lnTo>
                <a:lnTo>
                  <a:pt x="3810" y="767"/>
                </a:lnTo>
                <a:lnTo>
                  <a:pt x="3811" y="767"/>
                </a:lnTo>
                <a:lnTo>
                  <a:pt x="3811" y="768"/>
                </a:lnTo>
                <a:lnTo>
                  <a:pt x="3812" y="768"/>
                </a:lnTo>
                <a:lnTo>
                  <a:pt x="3813" y="768"/>
                </a:lnTo>
                <a:lnTo>
                  <a:pt x="3814" y="768"/>
                </a:lnTo>
                <a:lnTo>
                  <a:pt x="3814" y="769"/>
                </a:lnTo>
                <a:lnTo>
                  <a:pt x="3813" y="769"/>
                </a:lnTo>
                <a:lnTo>
                  <a:pt x="3813" y="771"/>
                </a:lnTo>
                <a:lnTo>
                  <a:pt x="3814" y="771"/>
                </a:lnTo>
                <a:lnTo>
                  <a:pt x="3814" y="769"/>
                </a:lnTo>
                <a:lnTo>
                  <a:pt x="3814" y="768"/>
                </a:lnTo>
                <a:lnTo>
                  <a:pt x="3816" y="768"/>
                </a:lnTo>
                <a:lnTo>
                  <a:pt x="3817" y="768"/>
                </a:lnTo>
                <a:lnTo>
                  <a:pt x="3817" y="769"/>
                </a:lnTo>
                <a:lnTo>
                  <a:pt x="3817" y="771"/>
                </a:lnTo>
                <a:lnTo>
                  <a:pt x="3817" y="772"/>
                </a:lnTo>
                <a:lnTo>
                  <a:pt x="3817" y="771"/>
                </a:lnTo>
                <a:lnTo>
                  <a:pt x="3817" y="769"/>
                </a:lnTo>
                <a:lnTo>
                  <a:pt x="3818" y="769"/>
                </a:lnTo>
                <a:lnTo>
                  <a:pt x="3818" y="768"/>
                </a:lnTo>
                <a:lnTo>
                  <a:pt x="3819" y="768"/>
                </a:lnTo>
                <a:lnTo>
                  <a:pt x="3819" y="769"/>
                </a:lnTo>
                <a:lnTo>
                  <a:pt x="3820" y="769"/>
                </a:lnTo>
                <a:lnTo>
                  <a:pt x="3820" y="768"/>
                </a:lnTo>
                <a:lnTo>
                  <a:pt x="3819" y="768"/>
                </a:lnTo>
                <a:lnTo>
                  <a:pt x="3818" y="768"/>
                </a:lnTo>
                <a:lnTo>
                  <a:pt x="3817" y="768"/>
                </a:lnTo>
                <a:lnTo>
                  <a:pt x="3817" y="767"/>
                </a:lnTo>
                <a:lnTo>
                  <a:pt x="3816" y="767"/>
                </a:lnTo>
                <a:lnTo>
                  <a:pt x="3817" y="767"/>
                </a:lnTo>
                <a:lnTo>
                  <a:pt x="3817" y="766"/>
                </a:lnTo>
                <a:lnTo>
                  <a:pt x="3818" y="766"/>
                </a:lnTo>
                <a:lnTo>
                  <a:pt x="3819" y="766"/>
                </a:lnTo>
                <a:lnTo>
                  <a:pt x="3820" y="766"/>
                </a:lnTo>
                <a:lnTo>
                  <a:pt x="3821" y="766"/>
                </a:lnTo>
                <a:lnTo>
                  <a:pt x="3822" y="766"/>
                </a:lnTo>
                <a:lnTo>
                  <a:pt x="3823" y="766"/>
                </a:lnTo>
                <a:lnTo>
                  <a:pt x="3825" y="766"/>
                </a:lnTo>
                <a:lnTo>
                  <a:pt x="3825" y="767"/>
                </a:lnTo>
                <a:lnTo>
                  <a:pt x="3826" y="767"/>
                </a:lnTo>
                <a:lnTo>
                  <a:pt x="3826" y="766"/>
                </a:lnTo>
                <a:lnTo>
                  <a:pt x="3827" y="767"/>
                </a:lnTo>
                <a:lnTo>
                  <a:pt x="3828" y="767"/>
                </a:lnTo>
                <a:lnTo>
                  <a:pt x="3828" y="768"/>
                </a:lnTo>
                <a:lnTo>
                  <a:pt x="3828" y="767"/>
                </a:lnTo>
                <a:lnTo>
                  <a:pt x="3829" y="767"/>
                </a:lnTo>
                <a:lnTo>
                  <a:pt x="3829" y="768"/>
                </a:lnTo>
                <a:lnTo>
                  <a:pt x="3829" y="769"/>
                </a:lnTo>
                <a:lnTo>
                  <a:pt x="3829" y="771"/>
                </a:lnTo>
                <a:lnTo>
                  <a:pt x="3828" y="771"/>
                </a:lnTo>
                <a:lnTo>
                  <a:pt x="3828" y="772"/>
                </a:lnTo>
                <a:lnTo>
                  <a:pt x="3828" y="773"/>
                </a:lnTo>
                <a:lnTo>
                  <a:pt x="3827" y="773"/>
                </a:lnTo>
                <a:lnTo>
                  <a:pt x="3827" y="772"/>
                </a:lnTo>
                <a:lnTo>
                  <a:pt x="3827" y="773"/>
                </a:lnTo>
                <a:lnTo>
                  <a:pt x="3827" y="772"/>
                </a:lnTo>
                <a:lnTo>
                  <a:pt x="3827" y="773"/>
                </a:lnTo>
                <a:lnTo>
                  <a:pt x="3827" y="772"/>
                </a:lnTo>
                <a:lnTo>
                  <a:pt x="3826" y="773"/>
                </a:lnTo>
                <a:lnTo>
                  <a:pt x="3827" y="773"/>
                </a:lnTo>
                <a:lnTo>
                  <a:pt x="3826" y="773"/>
                </a:lnTo>
                <a:lnTo>
                  <a:pt x="3825" y="773"/>
                </a:lnTo>
                <a:lnTo>
                  <a:pt x="3826" y="773"/>
                </a:lnTo>
                <a:lnTo>
                  <a:pt x="3826" y="774"/>
                </a:lnTo>
                <a:lnTo>
                  <a:pt x="3827" y="774"/>
                </a:lnTo>
                <a:lnTo>
                  <a:pt x="3827" y="773"/>
                </a:lnTo>
                <a:lnTo>
                  <a:pt x="3827" y="774"/>
                </a:lnTo>
                <a:lnTo>
                  <a:pt x="3828" y="774"/>
                </a:lnTo>
                <a:lnTo>
                  <a:pt x="3828" y="775"/>
                </a:lnTo>
                <a:lnTo>
                  <a:pt x="3827" y="775"/>
                </a:lnTo>
                <a:lnTo>
                  <a:pt x="3826" y="775"/>
                </a:lnTo>
                <a:lnTo>
                  <a:pt x="3826" y="774"/>
                </a:lnTo>
                <a:lnTo>
                  <a:pt x="3826" y="775"/>
                </a:lnTo>
                <a:lnTo>
                  <a:pt x="3825" y="775"/>
                </a:lnTo>
                <a:lnTo>
                  <a:pt x="3825" y="776"/>
                </a:lnTo>
                <a:lnTo>
                  <a:pt x="3825" y="775"/>
                </a:lnTo>
                <a:lnTo>
                  <a:pt x="3823" y="775"/>
                </a:lnTo>
                <a:lnTo>
                  <a:pt x="3825" y="775"/>
                </a:lnTo>
                <a:lnTo>
                  <a:pt x="3823" y="775"/>
                </a:lnTo>
                <a:lnTo>
                  <a:pt x="3823" y="774"/>
                </a:lnTo>
                <a:lnTo>
                  <a:pt x="3825" y="774"/>
                </a:lnTo>
                <a:lnTo>
                  <a:pt x="3823" y="774"/>
                </a:lnTo>
                <a:lnTo>
                  <a:pt x="3823" y="775"/>
                </a:lnTo>
                <a:lnTo>
                  <a:pt x="3822" y="775"/>
                </a:lnTo>
                <a:lnTo>
                  <a:pt x="3821" y="775"/>
                </a:lnTo>
                <a:lnTo>
                  <a:pt x="3822" y="775"/>
                </a:lnTo>
                <a:lnTo>
                  <a:pt x="3823" y="775"/>
                </a:lnTo>
                <a:lnTo>
                  <a:pt x="3823" y="776"/>
                </a:lnTo>
                <a:lnTo>
                  <a:pt x="3822" y="776"/>
                </a:lnTo>
                <a:lnTo>
                  <a:pt x="3822" y="777"/>
                </a:lnTo>
                <a:lnTo>
                  <a:pt x="3822" y="776"/>
                </a:lnTo>
                <a:lnTo>
                  <a:pt x="3822" y="777"/>
                </a:lnTo>
                <a:lnTo>
                  <a:pt x="3822" y="776"/>
                </a:lnTo>
                <a:lnTo>
                  <a:pt x="3821" y="776"/>
                </a:lnTo>
                <a:lnTo>
                  <a:pt x="3820" y="775"/>
                </a:lnTo>
                <a:lnTo>
                  <a:pt x="3820" y="776"/>
                </a:lnTo>
                <a:lnTo>
                  <a:pt x="3821" y="776"/>
                </a:lnTo>
                <a:lnTo>
                  <a:pt x="3820" y="776"/>
                </a:lnTo>
                <a:lnTo>
                  <a:pt x="3820" y="777"/>
                </a:lnTo>
                <a:lnTo>
                  <a:pt x="3820" y="776"/>
                </a:lnTo>
                <a:lnTo>
                  <a:pt x="3819" y="776"/>
                </a:lnTo>
                <a:lnTo>
                  <a:pt x="3818" y="776"/>
                </a:lnTo>
                <a:lnTo>
                  <a:pt x="3818" y="775"/>
                </a:lnTo>
                <a:lnTo>
                  <a:pt x="3818" y="776"/>
                </a:lnTo>
                <a:lnTo>
                  <a:pt x="3817" y="776"/>
                </a:lnTo>
                <a:lnTo>
                  <a:pt x="3816" y="776"/>
                </a:lnTo>
                <a:lnTo>
                  <a:pt x="3814" y="776"/>
                </a:lnTo>
                <a:lnTo>
                  <a:pt x="3816" y="776"/>
                </a:lnTo>
                <a:lnTo>
                  <a:pt x="3816" y="777"/>
                </a:lnTo>
                <a:lnTo>
                  <a:pt x="3817" y="777"/>
                </a:lnTo>
                <a:lnTo>
                  <a:pt x="3818" y="777"/>
                </a:lnTo>
                <a:lnTo>
                  <a:pt x="3819" y="777"/>
                </a:lnTo>
                <a:lnTo>
                  <a:pt x="3819" y="778"/>
                </a:lnTo>
                <a:lnTo>
                  <a:pt x="3819" y="777"/>
                </a:lnTo>
                <a:lnTo>
                  <a:pt x="3820" y="777"/>
                </a:lnTo>
                <a:lnTo>
                  <a:pt x="3821" y="777"/>
                </a:lnTo>
                <a:lnTo>
                  <a:pt x="3821" y="778"/>
                </a:lnTo>
                <a:lnTo>
                  <a:pt x="3822" y="780"/>
                </a:lnTo>
                <a:lnTo>
                  <a:pt x="3822" y="781"/>
                </a:lnTo>
                <a:lnTo>
                  <a:pt x="3821" y="781"/>
                </a:lnTo>
                <a:lnTo>
                  <a:pt x="3821" y="782"/>
                </a:lnTo>
                <a:lnTo>
                  <a:pt x="3820" y="782"/>
                </a:lnTo>
                <a:lnTo>
                  <a:pt x="3820" y="783"/>
                </a:lnTo>
                <a:lnTo>
                  <a:pt x="3820" y="782"/>
                </a:lnTo>
                <a:lnTo>
                  <a:pt x="3820" y="783"/>
                </a:lnTo>
                <a:lnTo>
                  <a:pt x="3820" y="782"/>
                </a:lnTo>
                <a:lnTo>
                  <a:pt x="3821" y="782"/>
                </a:lnTo>
                <a:lnTo>
                  <a:pt x="3821" y="783"/>
                </a:lnTo>
                <a:lnTo>
                  <a:pt x="3822" y="783"/>
                </a:lnTo>
                <a:lnTo>
                  <a:pt x="3822" y="782"/>
                </a:lnTo>
                <a:lnTo>
                  <a:pt x="3821" y="782"/>
                </a:lnTo>
                <a:lnTo>
                  <a:pt x="3822" y="782"/>
                </a:lnTo>
                <a:lnTo>
                  <a:pt x="3822" y="781"/>
                </a:lnTo>
                <a:lnTo>
                  <a:pt x="3823" y="781"/>
                </a:lnTo>
                <a:lnTo>
                  <a:pt x="3822" y="778"/>
                </a:lnTo>
                <a:lnTo>
                  <a:pt x="3822" y="777"/>
                </a:lnTo>
                <a:lnTo>
                  <a:pt x="3823" y="777"/>
                </a:lnTo>
                <a:lnTo>
                  <a:pt x="3823" y="776"/>
                </a:lnTo>
                <a:lnTo>
                  <a:pt x="3825" y="776"/>
                </a:lnTo>
                <a:lnTo>
                  <a:pt x="3825" y="777"/>
                </a:lnTo>
                <a:lnTo>
                  <a:pt x="3825" y="778"/>
                </a:lnTo>
                <a:lnTo>
                  <a:pt x="3825" y="777"/>
                </a:lnTo>
                <a:lnTo>
                  <a:pt x="3826" y="777"/>
                </a:lnTo>
                <a:lnTo>
                  <a:pt x="3826" y="776"/>
                </a:lnTo>
                <a:lnTo>
                  <a:pt x="3826" y="777"/>
                </a:lnTo>
                <a:lnTo>
                  <a:pt x="3827" y="777"/>
                </a:lnTo>
                <a:lnTo>
                  <a:pt x="3828" y="777"/>
                </a:lnTo>
                <a:lnTo>
                  <a:pt x="3829" y="777"/>
                </a:lnTo>
                <a:lnTo>
                  <a:pt x="3829" y="778"/>
                </a:lnTo>
                <a:lnTo>
                  <a:pt x="3829" y="780"/>
                </a:lnTo>
                <a:lnTo>
                  <a:pt x="3828" y="780"/>
                </a:lnTo>
                <a:lnTo>
                  <a:pt x="3828" y="781"/>
                </a:lnTo>
                <a:lnTo>
                  <a:pt x="3828" y="782"/>
                </a:lnTo>
                <a:lnTo>
                  <a:pt x="3829" y="782"/>
                </a:lnTo>
                <a:lnTo>
                  <a:pt x="3829" y="783"/>
                </a:lnTo>
                <a:lnTo>
                  <a:pt x="3829" y="784"/>
                </a:lnTo>
                <a:lnTo>
                  <a:pt x="3828" y="784"/>
                </a:lnTo>
                <a:lnTo>
                  <a:pt x="3828" y="783"/>
                </a:lnTo>
                <a:lnTo>
                  <a:pt x="3828" y="784"/>
                </a:lnTo>
                <a:lnTo>
                  <a:pt x="3827" y="784"/>
                </a:lnTo>
                <a:lnTo>
                  <a:pt x="3826" y="784"/>
                </a:lnTo>
                <a:lnTo>
                  <a:pt x="3825" y="784"/>
                </a:lnTo>
                <a:lnTo>
                  <a:pt x="3826" y="784"/>
                </a:lnTo>
                <a:lnTo>
                  <a:pt x="3827" y="784"/>
                </a:lnTo>
                <a:lnTo>
                  <a:pt x="3826" y="785"/>
                </a:lnTo>
                <a:lnTo>
                  <a:pt x="3827" y="785"/>
                </a:lnTo>
                <a:lnTo>
                  <a:pt x="3827" y="784"/>
                </a:lnTo>
                <a:lnTo>
                  <a:pt x="3828" y="784"/>
                </a:lnTo>
                <a:lnTo>
                  <a:pt x="3828" y="785"/>
                </a:lnTo>
                <a:lnTo>
                  <a:pt x="3829" y="785"/>
                </a:lnTo>
                <a:lnTo>
                  <a:pt x="3829" y="786"/>
                </a:lnTo>
                <a:lnTo>
                  <a:pt x="3828" y="786"/>
                </a:lnTo>
                <a:lnTo>
                  <a:pt x="3828" y="788"/>
                </a:lnTo>
                <a:lnTo>
                  <a:pt x="3828" y="786"/>
                </a:lnTo>
                <a:lnTo>
                  <a:pt x="3828" y="788"/>
                </a:lnTo>
                <a:lnTo>
                  <a:pt x="3829" y="788"/>
                </a:lnTo>
                <a:lnTo>
                  <a:pt x="3828" y="788"/>
                </a:lnTo>
                <a:lnTo>
                  <a:pt x="3828" y="789"/>
                </a:lnTo>
                <a:lnTo>
                  <a:pt x="3828" y="790"/>
                </a:lnTo>
                <a:lnTo>
                  <a:pt x="3828" y="789"/>
                </a:lnTo>
                <a:lnTo>
                  <a:pt x="3827" y="789"/>
                </a:lnTo>
                <a:lnTo>
                  <a:pt x="3827" y="790"/>
                </a:lnTo>
                <a:lnTo>
                  <a:pt x="3827" y="791"/>
                </a:lnTo>
                <a:lnTo>
                  <a:pt x="3826" y="791"/>
                </a:lnTo>
                <a:lnTo>
                  <a:pt x="3826" y="790"/>
                </a:lnTo>
                <a:lnTo>
                  <a:pt x="3825" y="790"/>
                </a:lnTo>
                <a:lnTo>
                  <a:pt x="3825" y="789"/>
                </a:lnTo>
                <a:lnTo>
                  <a:pt x="3825" y="790"/>
                </a:lnTo>
                <a:lnTo>
                  <a:pt x="3823" y="790"/>
                </a:lnTo>
                <a:lnTo>
                  <a:pt x="3823" y="791"/>
                </a:lnTo>
                <a:lnTo>
                  <a:pt x="3822" y="791"/>
                </a:lnTo>
                <a:lnTo>
                  <a:pt x="3821" y="791"/>
                </a:lnTo>
                <a:lnTo>
                  <a:pt x="3821" y="790"/>
                </a:lnTo>
                <a:lnTo>
                  <a:pt x="3821" y="791"/>
                </a:lnTo>
                <a:lnTo>
                  <a:pt x="3821" y="792"/>
                </a:lnTo>
                <a:lnTo>
                  <a:pt x="3821" y="793"/>
                </a:lnTo>
                <a:lnTo>
                  <a:pt x="3820" y="793"/>
                </a:lnTo>
                <a:lnTo>
                  <a:pt x="3821" y="793"/>
                </a:lnTo>
                <a:lnTo>
                  <a:pt x="3820" y="793"/>
                </a:lnTo>
                <a:lnTo>
                  <a:pt x="3819" y="793"/>
                </a:lnTo>
                <a:lnTo>
                  <a:pt x="3819" y="792"/>
                </a:lnTo>
                <a:lnTo>
                  <a:pt x="3818" y="792"/>
                </a:lnTo>
                <a:lnTo>
                  <a:pt x="3818" y="793"/>
                </a:lnTo>
                <a:lnTo>
                  <a:pt x="3818" y="792"/>
                </a:lnTo>
                <a:lnTo>
                  <a:pt x="3817" y="792"/>
                </a:lnTo>
                <a:lnTo>
                  <a:pt x="3816" y="792"/>
                </a:lnTo>
                <a:lnTo>
                  <a:pt x="3814" y="792"/>
                </a:lnTo>
                <a:lnTo>
                  <a:pt x="3816" y="792"/>
                </a:lnTo>
                <a:lnTo>
                  <a:pt x="3817" y="792"/>
                </a:lnTo>
                <a:lnTo>
                  <a:pt x="3816" y="792"/>
                </a:lnTo>
                <a:lnTo>
                  <a:pt x="3817" y="792"/>
                </a:lnTo>
                <a:lnTo>
                  <a:pt x="3817" y="793"/>
                </a:lnTo>
                <a:lnTo>
                  <a:pt x="3818" y="793"/>
                </a:lnTo>
                <a:lnTo>
                  <a:pt x="3819" y="793"/>
                </a:lnTo>
                <a:lnTo>
                  <a:pt x="3819" y="794"/>
                </a:lnTo>
                <a:lnTo>
                  <a:pt x="3820" y="794"/>
                </a:lnTo>
                <a:lnTo>
                  <a:pt x="3821" y="794"/>
                </a:lnTo>
                <a:lnTo>
                  <a:pt x="3821" y="793"/>
                </a:lnTo>
                <a:lnTo>
                  <a:pt x="3821" y="794"/>
                </a:lnTo>
                <a:lnTo>
                  <a:pt x="3822" y="794"/>
                </a:lnTo>
                <a:lnTo>
                  <a:pt x="3822" y="793"/>
                </a:lnTo>
                <a:lnTo>
                  <a:pt x="3822" y="792"/>
                </a:lnTo>
                <a:lnTo>
                  <a:pt x="3823" y="792"/>
                </a:lnTo>
                <a:lnTo>
                  <a:pt x="3823" y="793"/>
                </a:lnTo>
                <a:lnTo>
                  <a:pt x="3823" y="792"/>
                </a:lnTo>
                <a:lnTo>
                  <a:pt x="3825" y="792"/>
                </a:lnTo>
                <a:lnTo>
                  <a:pt x="3825" y="791"/>
                </a:lnTo>
                <a:lnTo>
                  <a:pt x="3825" y="792"/>
                </a:lnTo>
                <a:lnTo>
                  <a:pt x="3826" y="792"/>
                </a:lnTo>
                <a:lnTo>
                  <a:pt x="3827" y="792"/>
                </a:lnTo>
                <a:lnTo>
                  <a:pt x="3828" y="792"/>
                </a:lnTo>
                <a:lnTo>
                  <a:pt x="3828" y="793"/>
                </a:lnTo>
                <a:lnTo>
                  <a:pt x="3829" y="793"/>
                </a:lnTo>
                <a:lnTo>
                  <a:pt x="3829" y="794"/>
                </a:lnTo>
                <a:lnTo>
                  <a:pt x="3828" y="794"/>
                </a:lnTo>
                <a:lnTo>
                  <a:pt x="3829" y="794"/>
                </a:lnTo>
                <a:lnTo>
                  <a:pt x="3829" y="795"/>
                </a:lnTo>
                <a:lnTo>
                  <a:pt x="3828" y="795"/>
                </a:lnTo>
                <a:lnTo>
                  <a:pt x="3829" y="795"/>
                </a:lnTo>
                <a:lnTo>
                  <a:pt x="3830" y="795"/>
                </a:lnTo>
                <a:lnTo>
                  <a:pt x="3830" y="797"/>
                </a:lnTo>
                <a:lnTo>
                  <a:pt x="3830" y="798"/>
                </a:lnTo>
                <a:lnTo>
                  <a:pt x="3830" y="799"/>
                </a:lnTo>
                <a:lnTo>
                  <a:pt x="3831" y="799"/>
                </a:lnTo>
                <a:lnTo>
                  <a:pt x="3830" y="799"/>
                </a:lnTo>
                <a:lnTo>
                  <a:pt x="3828" y="797"/>
                </a:lnTo>
                <a:lnTo>
                  <a:pt x="3828" y="798"/>
                </a:lnTo>
                <a:lnTo>
                  <a:pt x="3828" y="799"/>
                </a:lnTo>
                <a:lnTo>
                  <a:pt x="3829" y="799"/>
                </a:lnTo>
                <a:lnTo>
                  <a:pt x="3828" y="799"/>
                </a:lnTo>
                <a:lnTo>
                  <a:pt x="3829" y="799"/>
                </a:lnTo>
                <a:lnTo>
                  <a:pt x="3829" y="800"/>
                </a:lnTo>
                <a:lnTo>
                  <a:pt x="3829" y="801"/>
                </a:lnTo>
                <a:lnTo>
                  <a:pt x="3829" y="800"/>
                </a:lnTo>
                <a:lnTo>
                  <a:pt x="3828" y="800"/>
                </a:lnTo>
                <a:lnTo>
                  <a:pt x="3828" y="801"/>
                </a:lnTo>
                <a:lnTo>
                  <a:pt x="3828" y="800"/>
                </a:lnTo>
                <a:lnTo>
                  <a:pt x="3827" y="800"/>
                </a:lnTo>
                <a:lnTo>
                  <a:pt x="3828" y="800"/>
                </a:lnTo>
                <a:lnTo>
                  <a:pt x="3828" y="801"/>
                </a:lnTo>
                <a:lnTo>
                  <a:pt x="3827" y="801"/>
                </a:lnTo>
                <a:lnTo>
                  <a:pt x="3827" y="802"/>
                </a:lnTo>
                <a:lnTo>
                  <a:pt x="3827" y="801"/>
                </a:lnTo>
                <a:lnTo>
                  <a:pt x="3826" y="801"/>
                </a:lnTo>
                <a:lnTo>
                  <a:pt x="3825" y="801"/>
                </a:lnTo>
                <a:lnTo>
                  <a:pt x="3825" y="800"/>
                </a:lnTo>
                <a:lnTo>
                  <a:pt x="3823" y="800"/>
                </a:lnTo>
                <a:lnTo>
                  <a:pt x="3823" y="799"/>
                </a:lnTo>
                <a:lnTo>
                  <a:pt x="3822" y="799"/>
                </a:lnTo>
                <a:lnTo>
                  <a:pt x="3822" y="800"/>
                </a:lnTo>
                <a:lnTo>
                  <a:pt x="3823" y="800"/>
                </a:lnTo>
                <a:lnTo>
                  <a:pt x="3823" y="801"/>
                </a:lnTo>
                <a:lnTo>
                  <a:pt x="3825" y="801"/>
                </a:lnTo>
                <a:lnTo>
                  <a:pt x="3823" y="801"/>
                </a:lnTo>
                <a:lnTo>
                  <a:pt x="3822" y="801"/>
                </a:lnTo>
                <a:lnTo>
                  <a:pt x="3822" y="802"/>
                </a:lnTo>
                <a:lnTo>
                  <a:pt x="3822" y="801"/>
                </a:lnTo>
                <a:lnTo>
                  <a:pt x="3822" y="802"/>
                </a:lnTo>
                <a:lnTo>
                  <a:pt x="3821" y="802"/>
                </a:lnTo>
                <a:lnTo>
                  <a:pt x="3821" y="803"/>
                </a:lnTo>
                <a:lnTo>
                  <a:pt x="3820" y="803"/>
                </a:lnTo>
                <a:lnTo>
                  <a:pt x="3820" y="805"/>
                </a:lnTo>
                <a:lnTo>
                  <a:pt x="3819" y="805"/>
                </a:lnTo>
                <a:lnTo>
                  <a:pt x="3819" y="803"/>
                </a:lnTo>
                <a:lnTo>
                  <a:pt x="3818" y="803"/>
                </a:lnTo>
                <a:lnTo>
                  <a:pt x="3818" y="802"/>
                </a:lnTo>
                <a:lnTo>
                  <a:pt x="3817" y="802"/>
                </a:lnTo>
                <a:lnTo>
                  <a:pt x="3817" y="801"/>
                </a:lnTo>
                <a:lnTo>
                  <a:pt x="3817" y="800"/>
                </a:lnTo>
                <a:lnTo>
                  <a:pt x="3817" y="801"/>
                </a:lnTo>
                <a:lnTo>
                  <a:pt x="3816" y="801"/>
                </a:lnTo>
                <a:lnTo>
                  <a:pt x="3817" y="801"/>
                </a:lnTo>
                <a:lnTo>
                  <a:pt x="3816" y="801"/>
                </a:lnTo>
                <a:lnTo>
                  <a:pt x="3816" y="802"/>
                </a:lnTo>
                <a:lnTo>
                  <a:pt x="3816" y="803"/>
                </a:lnTo>
                <a:lnTo>
                  <a:pt x="3814" y="803"/>
                </a:lnTo>
                <a:lnTo>
                  <a:pt x="3814" y="802"/>
                </a:lnTo>
                <a:lnTo>
                  <a:pt x="3814" y="801"/>
                </a:lnTo>
                <a:lnTo>
                  <a:pt x="3814" y="802"/>
                </a:lnTo>
                <a:lnTo>
                  <a:pt x="3814" y="803"/>
                </a:lnTo>
                <a:lnTo>
                  <a:pt x="3813" y="803"/>
                </a:lnTo>
                <a:lnTo>
                  <a:pt x="3812" y="803"/>
                </a:lnTo>
                <a:lnTo>
                  <a:pt x="3811" y="803"/>
                </a:lnTo>
                <a:lnTo>
                  <a:pt x="3811" y="802"/>
                </a:lnTo>
                <a:lnTo>
                  <a:pt x="3810" y="802"/>
                </a:lnTo>
                <a:lnTo>
                  <a:pt x="3810" y="801"/>
                </a:lnTo>
                <a:lnTo>
                  <a:pt x="3810" y="800"/>
                </a:lnTo>
                <a:lnTo>
                  <a:pt x="3810" y="799"/>
                </a:lnTo>
                <a:lnTo>
                  <a:pt x="3809" y="799"/>
                </a:lnTo>
                <a:lnTo>
                  <a:pt x="3810" y="798"/>
                </a:lnTo>
                <a:lnTo>
                  <a:pt x="3809" y="798"/>
                </a:lnTo>
                <a:lnTo>
                  <a:pt x="3809" y="799"/>
                </a:lnTo>
                <a:lnTo>
                  <a:pt x="3809" y="798"/>
                </a:lnTo>
                <a:lnTo>
                  <a:pt x="3808" y="798"/>
                </a:lnTo>
                <a:lnTo>
                  <a:pt x="3808" y="797"/>
                </a:lnTo>
                <a:lnTo>
                  <a:pt x="3808" y="798"/>
                </a:lnTo>
                <a:lnTo>
                  <a:pt x="3808" y="797"/>
                </a:lnTo>
                <a:lnTo>
                  <a:pt x="3808" y="798"/>
                </a:lnTo>
                <a:lnTo>
                  <a:pt x="3806" y="798"/>
                </a:lnTo>
                <a:lnTo>
                  <a:pt x="3805" y="798"/>
                </a:lnTo>
                <a:lnTo>
                  <a:pt x="3805" y="797"/>
                </a:lnTo>
                <a:lnTo>
                  <a:pt x="3805" y="795"/>
                </a:lnTo>
                <a:lnTo>
                  <a:pt x="3805" y="797"/>
                </a:lnTo>
                <a:lnTo>
                  <a:pt x="3805" y="798"/>
                </a:lnTo>
                <a:lnTo>
                  <a:pt x="3804" y="798"/>
                </a:lnTo>
                <a:lnTo>
                  <a:pt x="3803" y="798"/>
                </a:lnTo>
                <a:lnTo>
                  <a:pt x="3802" y="798"/>
                </a:lnTo>
                <a:lnTo>
                  <a:pt x="3803" y="798"/>
                </a:lnTo>
                <a:lnTo>
                  <a:pt x="3803" y="799"/>
                </a:lnTo>
                <a:lnTo>
                  <a:pt x="3804" y="799"/>
                </a:lnTo>
                <a:lnTo>
                  <a:pt x="3805" y="799"/>
                </a:lnTo>
                <a:lnTo>
                  <a:pt x="3806" y="799"/>
                </a:lnTo>
                <a:lnTo>
                  <a:pt x="3806" y="798"/>
                </a:lnTo>
                <a:lnTo>
                  <a:pt x="3808" y="798"/>
                </a:lnTo>
                <a:lnTo>
                  <a:pt x="3808" y="799"/>
                </a:lnTo>
                <a:lnTo>
                  <a:pt x="3809" y="799"/>
                </a:lnTo>
                <a:lnTo>
                  <a:pt x="3809" y="800"/>
                </a:lnTo>
                <a:lnTo>
                  <a:pt x="3809" y="801"/>
                </a:lnTo>
                <a:lnTo>
                  <a:pt x="3809" y="802"/>
                </a:lnTo>
                <a:lnTo>
                  <a:pt x="3809" y="803"/>
                </a:lnTo>
                <a:lnTo>
                  <a:pt x="3809" y="802"/>
                </a:lnTo>
                <a:lnTo>
                  <a:pt x="3809" y="803"/>
                </a:lnTo>
                <a:lnTo>
                  <a:pt x="3810" y="803"/>
                </a:lnTo>
                <a:lnTo>
                  <a:pt x="3810" y="805"/>
                </a:lnTo>
                <a:lnTo>
                  <a:pt x="3811" y="805"/>
                </a:lnTo>
                <a:lnTo>
                  <a:pt x="3811" y="806"/>
                </a:lnTo>
                <a:lnTo>
                  <a:pt x="3811" y="807"/>
                </a:lnTo>
                <a:lnTo>
                  <a:pt x="3811" y="808"/>
                </a:lnTo>
                <a:lnTo>
                  <a:pt x="3811" y="807"/>
                </a:lnTo>
                <a:lnTo>
                  <a:pt x="3811" y="806"/>
                </a:lnTo>
                <a:lnTo>
                  <a:pt x="3812" y="806"/>
                </a:lnTo>
                <a:lnTo>
                  <a:pt x="3812" y="805"/>
                </a:lnTo>
                <a:lnTo>
                  <a:pt x="3812" y="806"/>
                </a:lnTo>
                <a:lnTo>
                  <a:pt x="3812" y="805"/>
                </a:lnTo>
                <a:lnTo>
                  <a:pt x="3813" y="806"/>
                </a:lnTo>
                <a:lnTo>
                  <a:pt x="3813" y="805"/>
                </a:lnTo>
                <a:lnTo>
                  <a:pt x="3814" y="805"/>
                </a:lnTo>
                <a:lnTo>
                  <a:pt x="3814" y="806"/>
                </a:lnTo>
                <a:lnTo>
                  <a:pt x="3814" y="805"/>
                </a:lnTo>
                <a:lnTo>
                  <a:pt x="3816" y="806"/>
                </a:lnTo>
                <a:lnTo>
                  <a:pt x="3816" y="805"/>
                </a:lnTo>
                <a:lnTo>
                  <a:pt x="3817" y="803"/>
                </a:lnTo>
                <a:lnTo>
                  <a:pt x="3817" y="805"/>
                </a:lnTo>
                <a:lnTo>
                  <a:pt x="3818" y="805"/>
                </a:lnTo>
                <a:lnTo>
                  <a:pt x="3818" y="806"/>
                </a:lnTo>
                <a:lnTo>
                  <a:pt x="3819" y="807"/>
                </a:lnTo>
                <a:lnTo>
                  <a:pt x="3818" y="806"/>
                </a:lnTo>
                <a:lnTo>
                  <a:pt x="3819" y="806"/>
                </a:lnTo>
                <a:lnTo>
                  <a:pt x="3819" y="807"/>
                </a:lnTo>
                <a:lnTo>
                  <a:pt x="3819" y="806"/>
                </a:lnTo>
                <a:lnTo>
                  <a:pt x="3820" y="806"/>
                </a:lnTo>
                <a:lnTo>
                  <a:pt x="3821" y="806"/>
                </a:lnTo>
                <a:lnTo>
                  <a:pt x="3822" y="806"/>
                </a:lnTo>
                <a:lnTo>
                  <a:pt x="3822" y="805"/>
                </a:lnTo>
                <a:lnTo>
                  <a:pt x="3822" y="803"/>
                </a:lnTo>
                <a:lnTo>
                  <a:pt x="3823" y="803"/>
                </a:lnTo>
                <a:lnTo>
                  <a:pt x="3823" y="802"/>
                </a:lnTo>
                <a:lnTo>
                  <a:pt x="3823" y="803"/>
                </a:lnTo>
                <a:lnTo>
                  <a:pt x="3823" y="805"/>
                </a:lnTo>
                <a:lnTo>
                  <a:pt x="3823" y="806"/>
                </a:lnTo>
                <a:lnTo>
                  <a:pt x="3825" y="806"/>
                </a:lnTo>
                <a:lnTo>
                  <a:pt x="3825" y="807"/>
                </a:lnTo>
                <a:lnTo>
                  <a:pt x="3826" y="807"/>
                </a:lnTo>
                <a:lnTo>
                  <a:pt x="3826" y="806"/>
                </a:lnTo>
                <a:lnTo>
                  <a:pt x="3825" y="806"/>
                </a:lnTo>
                <a:lnTo>
                  <a:pt x="3825" y="805"/>
                </a:lnTo>
                <a:lnTo>
                  <a:pt x="3823" y="805"/>
                </a:lnTo>
                <a:lnTo>
                  <a:pt x="3823" y="803"/>
                </a:lnTo>
                <a:lnTo>
                  <a:pt x="3825" y="803"/>
                </a:lnTo>
                <a:lnTo>
                  <a:pt x="3825" y="805"/>
                </a:lnTo>
                <a:lnTo>
                  <a:pt x="3826" y="803"/>
                </a:lnTo>
                <a:lnTo>
                  <a:pt x="3826" y="805"/>
                </a:lnTo>
                <a:lnTo>
                  <a:pt x="3827" y="805"/>
                </a:lnTo>
                <a:lnTo>
                  <a:pt x="3827" y="803"/>
                </a:lnTo>
                <a:lnTo>
                  <a:pt x="3828" y="803"/>
                </a:lnTo>
                <a:lnTo>
                  <a:pt x="3829" y="803"/>
                </a:lnTo>
                <a:lnTo>
                  <a:pt x="3829" y="805"/>
                </a:lnTo>
                <a:lnTo>
                  <a:pt x="3829" y="803"/>
                </a:lnTo>
                <a:lnTo>
                  <a:pt x="3830" y="803"/>
                </a:lnTo>
                <a:lnTo>
                  <a:pt x="3830" y="802"/>
                </a:lnTo>
                <a:lnTo>
                  <a:pt x="3831" y="802"/>
                </a:lnTo>
                <a:lnTo>
                  <a:pt x="3831" y="803"/>
                </a:lnTo>
                <a:lnTo>
                  <a:pt x="3831" y="805"/>
                </a:lnTo>
                <a:lnTo>
                  <a:pt x="3830" y="805"/>
                </a:lnTo>
                <a:lnTo>
                  <a:pt x="3830" y="806"/>
                </a:lnTo>
                <a:lnTo>
                  <a:pt x="3831" y="806"/>
                </a:lnTo>
                <a:lnTo>
                  <a:pt x="3831" y="805"/>
                </a:lnTo>
                <a:lnTo>
                  <a:pt x="3833" y="805"/>
                </a:lnTo>
                <a:lnTo>
                  <a:pt x="3834" y="805"/>
                </a:lnTo>
                <a:lnTo>
                  <a:pt x="3834" y="806"/>
                </a:lnTo>
                <a:close/>
                <a:moveTo>
                  <a:pt x="3760" y="966"/>
                </a:moveTo>
                <a:lnTo>
                  <a:pt x="3760" y="967"/>
                </a:lnTo>
                <a:lnTo>
                  <a:pt x="3760" y="968"/>
                </a:lnTo>
                <a:lnTo>
                  <a:pt x="3760" y="969"/>
                </a:lnTo>
                <a:lnTo>
                  <a:pt x="3761" y="969"/>
                </a:lnTo>
                <a:lnTo>
                  <a:pt x="3761" y="970"/>
                </a:lnTo>
                <a:lnTo>
                  <a:pt x="3761" y="972"/>
                </a:lnTo>
                <a:lnTo>
                  <a:pt x="3760" y="972"/>
                </a:lnTo>
                <a:lnTo>
                  <a:pt x="3760" y="973"/>
                </a:lnTo>
                <a:lnTo>
                  <a:pt x="3759" y="973"/>
                </a:lnTo>
                <a:lnTo>
                  <a:pt x="3759" y="972"/>
                </a:lnTo>
                <a:lnTo>
                  <a:pt x="3759" y="973"/>
                </a:lnTo>
                <a:lnTo>
                  <a:pt x="3758" y="973"/>
                </a:lnTo>
                <a:lnTo>
                  <a:pt x="3757" y="973"/>
                </a:lnTo>
                <a:lnTo>
                  <a:pt x="3755" y="973"/>
                </a:lnTo>
                <a:lnTo>
                  <a:pt x="3755" y="972"/>
                </a:lnTo>
                <a:lnTo>
                  <a:pt x="3755" y="973"/>
                </a:lnTo>
                <a:lnTo>
                  <a:pt x="3755" y="972"/>
                </a:lnTo>
                <a:lnTo>
                  <a:pt x="3754" y="972"/>
                </a:lnTo>
                <a:lnTo>
                  <a:pt x="3753" y="972"/>
                </a:lnTo>
                <a:lnTo>
                  <a:pt x="3753" y="970"/>
                </a:lnTo>
                <a:lnTo>
                  <a:pt x="3752" y="970"/>
                </a:lnTo>
                <a:lnTo>
                  <a:pt x="3752" y="969"/>
                </a:lnTo>
                <a:lnTo>
                  <a:pt x="3752" y="968"/>
                </a:lnTo>
                <a:lnTo>
                  <a:pt x="3751" y="968"/>
                </a:lnTo>
                <a:lnTo>
                  <a:pt x="3752" y="968"/>
                </a:lnTo>
                <a:lnTo>
                  <a:pt x="3751" y="968"/>
                </a:lnTo>
                <a:lnTo>
                  <a:pt x="3751" y="967"/>
                </a:lnTo>
                <a:lnTo>
                  <a:pt x="3751" y="966"/>
                </a:lnTo>
                <a:lnTo>
                  <a:pt x="3750" y="966"/>
                </a:lnTo>
                <a:lnTo>
                  <a:pt x="3750" y="965"/>
                </a:lnTo>
                <a:lnTo>
                  <a:pt x="3749" y="965"/>
                </a:lnTo>
                <a:lnTo>
                  <a:pt x="3749" y="966"/>
                </a:lnTo>
                <a:lnTo>
                  <a:pt x="3750" y="966"/>
                </a:lnTo>
                <a:lnTo>
                  <a:pt x="3750" y="967"/>
                </a:lnTo>
                <a:lnTo>
                  <a:pt x="3750" y="968"/>
                </a:lnTo>
                <a:lnTo>
                  <a:pt x="3751" y="968"/>
                </a:lnTo>
                <a:lnTo>
                  <a:pt x="3751" y="969"/>
                </a:lnTo>
                <a:lnTo>
                  <a:pt x="3751" y="970"/>
                </a:lnTo>
                <a:lnTo>
                  <a:pt x="3751" y="972"/>
                </a:lnTo>
                <a:lnTo>
                  <a:pt x="3752" y="972"/>
                </a:lnTo>
                <a:lnTo>
                  <a:pt x="3752" y="973"/>
                </a:lnTo>
                <a:lnTo>
                  <a:pt x="3753" y="973"/>
                </a:lnTo>
                <a:lnTo>
                  <a:pt x="3754" y="973"/>
                </a:lnTo>
                <a:lnTo>
                  <a:pt x="3754" y="974"/>
                </a:lnTo>
                <a:lnTo>
                  <a:pt x="3755" y="974"/>
                </a:lnTo>
                <a:lnTo>
                  <a:pt x="3755" y="975"/>
                </a:lnTo>
                <a:lnTo>
                  <a:pt x="3755" y="974"/>
                </a:lnTo>
                <a:lnTo>
                  <a:pt x="3757" y="975"/>
                </a:lnTo>
                <a:lnTo>
                  <a:pt x="3758" y="975"/>
                </a:lnTo>
                <a:lnTo>
                  <a:pt x="3758" y="974"/>
                </a:lnTo>
                <a:lnTo>
                  <a:pt x="3759" y="974"/>
                </a:lnTo>
                <a:lnTo>
                  <a:pt x="3760" y="974"/>
                </a:lnTo>
                <a:lnTo>
                  <a:pt x="3761" y="974"/>
                </a:lnTo>
                <a:lnTo>
                  <a:pt x="3761" y="973"/>
                </a:lnTo>
                <a:lnTo>
                  <a:pt x="3761" y="974"/>
                </a:lnTo>
                <a:lnTo>
                  <a:pt x="3762" y="974"/>
                </a:lnTo>
                <a:lnTo>
                  <a:pt x="3762" y="975"/>
                </a:lnTo>
                <a:lnTo>
                  <a:pt x="3762" y="976"/>
                </a:lnTo>
                <a:lnTo>
                  <a:pt x="3762" y="977"/>
                </a:lnTo>
                <a:lnTo>
                  <a:pt x="3761" y="977"/>
                </a:lnTo>
                <a:lnTo>
                  <a:pt x="3762" y="977"/>
                </a:lnTo>
                <a:lnTo>
                  <a:pt x="3762" y="978"/>
                </a:lnTo>
                <a:lnTo>
                  <a:pt x="3762" y="979"/>
                </a:lnTo>
                <a:lnTo>
                  <a:pt x="3761" y="979"/>
                </a:lnTo>
                <a:lnTo>
                  <a:pt x="3762" y="979"/>
                </a:lnTo>
                <a:lnTo>
                  <a:pt x="3763" y="979"/>
                </a:lnTo>
                <a:lnTo>
                  <a:pt x="3764" y="979"/>
                </a:lnTo>
                <a:lnTo>
                  <a:pt x="3764" y="978"/>
                </a:lnTo>
                <a:lnTo>
                  <a:pt x="3764" y="979"/>
                </a:lnTo>
                <a:lnTo>
                  <a:pt x="3764" y="978"/>
                </a:lnTo>
                <a:lnTo>
                  <a:pt x="3764" y="979"/>
                </a:lnTo>
                <a:lnTo>
                  <a:pt x="3764" y="978"/>
                </a:lnTo>
                <a:lnTo>
                  <a:pt x="3766" y="978"/>
                </a:lnTo>
                <a:lnTo>
                  <a:pt x="3764" y="978"/>
                </a:lnTo>
                <a:lnTo>
                  <a:pt x="3764" y="977"/>
                </a:lnTo>
                <a:lnTo>
                  <a:pt x="3764" y="978"/>
                </a:lnTo>
                <a:lnTo>
                  <a:pt x="3764" y="977"/>
                </a:lnTo>
                <a:lnTo>
                  <a:pt x="3766" y="977"/>
                </a:lnTo>
                <a:lnTo>
                  <a:pt x="3766" y="976"/>
                </a:lnTo>
                <a:lnTo>
                  <a:pt x="3766" y="977"/>
                </a:lnTo>
                <a:lnTo>
                  <a:pt x="3764" y="977"/>
                </a:lnTo>
                <a:lnTo>
                  <a:pt x="3763" y="977"/>
                </a:lnTo>
                <a:lnTo>
                  <a:pt x="3763" y="976"/>
                </a:lnTo>
                <a:lnTo>
                  <a:pt x="3764" y="976"/>
                </a:lnTo>
                <a:lnTo>
                  <a:pt x="3764" y="977"/>
                </a:lnTo>
                <a:lnTo>
                  <a:pt x="3764" y="976"/>
                </a:lnTo>
                <a:lnTo>
                  <a:pt x="3763" y="976"/>
                </a:lnTo>
                <a:lnTo>
                  <a:pt x="3763" y="975"/>
                </a:lnTo>
                <a:lnTo>
                  <a:pt x="3763" y="974"/>
                </a:lnTo>
                <a:lnTo>
                  <a:pt x="3764" y="974"/>
                </a:lnTo>
                <a:lnTo>
                  <a:pt x="3764" y="973"/>
                </a:lnTo>
                <a:lnTo>
                  <a:pt x="3763" y="973"/>
                </a:lnTo>
                <a:lnTo>
                  <a:pt x="3762" y="973"/>
                </a:lnTo>
                <a:lnTo>
                  <a:pt x="3762" y="972"/>
                </a:lnTo>
                <a:lnTo>
                  <a:pt x="3762" y="970"/>
                </a:lnTo>
                <a:lnTo>
                  <a:pt x="3762" y="969"/>
                </a:lnTo>
                <a:lnTo>
                  <a:pt x="3762" y="968"/>
                </a:lnTo>
                <a:lnTo>
                  <a:pt x="3761" y="968"/>
                </a:lnTo>
                <a:lnTo>
                  <a:pt x="3761" y="967"/>
                </a:lnTo>
                <a:lnTo>
                  <a:pt x="3761" y="966"/>
                </a:lnTo>
                <a:lnTo>
                  <a:pt x="3760" y="966"/>
                </a:lnTo>
                <a:close/>
                <a:moveTo>
                  <a:pt x="4193" y="39"/>
                </a:moveTo>
                <a:lnTo>
                  <a:pt x="4195" y="39"/>
                </a:lnTo>
                <a:lnTo>
                  <a:pt x="4195" y="40"/>
                </a:lnTo>
                <a:lnTo>
                  <a:pt x="4195" y="39"/>
                </a:lnTo>
                <a:lnTo>
                  <a:pt x="4196" y="40"/>
                </a:lnTo>
                <a:lnTo>
                  <a:pt x="4196" y="41"/>
                </a:lnTo>
                <a:lnTo>
                  <a:pt x="4197" y="41"/>
                </a:lnTo>
                <a:lnTo>
                  <a:pt x="4197" y="42"/>
                </a:lnTo>
                <a:lnTo>
                  <a:pt x="4197" y="44"/>
                </a:lnTo>
                <a:lnTo>
                  <a:pt x="4196" y="44"/>
                </a:lnTo>
                <a:lnTo>
                  <a:pt x="4196" y="45"/>
                </a:lnTo>
                <a:lnTo>
                  <a:pt x="4196" y="44"/>
                </a:lnTo>
                <a:lnTo>
                  <a:pt x="4196" y="45"/>
                </a:lnTo>
                <a:lnTo>
                  <a:pt x="4196" y="44"/>
                </a:lnTo>
                <a:lnTo>
                  <a:pt x="4196" y="42"/>
                </a:lnTo>
                <a:lnTo>
                  <a:pt x="4196" y="41"/>
                </a:lnTo>
                <a:lnTo>
                  <a:pt x="4195" y="41"/>
                </a:lnTo>
                <a:lnTo>
                  <a:pt x="4195" y="40"/>
                </a:lnTo>
                <a:lnTo>
                  <a:pt x="4195" y="41"/>
                </a:lnTo>
                <a:lnTo>
                  <a:pt x="4193" y="41"/>
                </a:lnTo>
                <a:lnTo>
                  <a:pt x="4193" y="42"/>
                </a:lnTo>
                <a:lnTo>
                  <a:pt x="4193" y="41"/>
                </a:lnTo>
                <a:lnTo>
                  <a:pt x="4195" y="41"/>
                </a:lnTo>
                <a:lnTo>
                  <a:pt x="4195" y="42"/>
                </a:lnTo>
                <a:lnTo>
                  <a:pt x="4195" y="41"/>
                </a:lnTo>
                <a:lnTo>
                  <a:pt x="4195" y="42"/>
                </a:lnTo>
                <a:lnTo>
                  <a:pt x="4196" y="42"/>
                </a:lnTo>
                <a:lnTo>
                  <a:pt x="4195" y="42"/>
                </a:lnTo>
                <a:lnTo>
                  <a:pt x="4195" y="44"/>
                </a:lnTo>
                <a:lnTo>
                  <a:pt x="4195" y="45"/>
                </a:lnTo>
                <a:lnTo>
                  <a:pt x="4195" y="44"/>
                </a:lnTo>
                <a:lnTo>
                  <a:pt x="4193" y="44"/>
                </a:lnTo>
                <a:lnTo>
                  <a:pt x="4193" y="45"/>
                </a:lnTo>
                <a:lnTo>
                  <a:pt x="4193" y="46"/>
                </a:lnTo>
                <a:lnTo>
                  <a:pt x="4193" y="45"/>
                </a:lnTo>
                <a:lnTo>
                  <a:pt x="4193" y="46"/>
                </a:lnTo>
                <a:lnTo>
                  <a:pt x="4193" y="45"/>
                </a:lnTo>
                <a:lnTo>
                  <a:pt x="4192" y="45"/>
                </a:lnTo>
                <a:lnTo>
                  <a:pt x="4192" y="44"/>
                </a:lnTo>
                <a:lnTo>
                  <a:pt x="4192" y="42"/>
                </a:lnTo>
                <a:lnTo>
                  <a:pt x="4192" y="41"/>
                </a:lnTo>
                <a:lnTo>
                  <a:pt x="4192" y="40"/>
                </a:lnTo>
                <a:lnTo>
                  <a:pt x="4192" y="39"/>
                </a:lnTo>
                <a:lnTo>
                  <a:pt x="4193" y="39"/>
                </a:lnTo>
                <a:close/>
                <a:moveTo>
                  <a:pt x="4195" y="39"/>
                </a:moveTo>
                <a:lnTo>
                  <a:pt x="4193" y="39"/>
                </a:lnTo>
                <a:lnTo>
                  <a:pt x="4195" y="39"/>
                </a:lnTo>
                <a:close/>
                <a:moveTo>
                  <a:pt x="4197" y="39"/>
                </a:moveTo>
                <a:lnTo>
                  <a:pt x="4197" y="40"/>
                </a:lnTo>
                <a:lnTo>
                  <a:pt x="4197" y="41"/>
                </a:lnTo>
                <a:lnTo>
                  <a:pt x="4198" y="41"/>
                </a:lnTo>
                <a:lnTo>
                  <a:pt x="4197" y="41"/>
                </a:lnTo>
                <a:lnTo>
                  <a:pt x="4198" y="41"/>
                </a:lnTo>
                <a:lnTo>
                  <a:pt x="4198" y="42"/>
                </a:lnTo>
                <a:lnTo>
                  <a:pt x="4197" y="42"/>
                </a:lnTo>
                <a:lnTo>
                  <a:pt x="4197" y="41"/>
                </a:lnTo>
                <a:lnTo>
                  <a:pt x="4197" y="40"/>
                </a:lnTo>
                <a:lnTo>
                  <a:pt x="4196" y="40"/>
                </a:lnTo>
                <a:lnTo>
                  <a:pt x="4196" y="39"/>
                </a:lnTo>
                <a:lnTo>
                  <a:pt x="4197" y="39"/>
                </a:lnTo>
                <a:close/>
                <a:moveTo>
                  <a:pt x="4184" y="37"/>
                </a:moveTo>
                <a:lnTo>
                  <a:pt x="4184" y="36"/>
                </a:lnTo>
                <a:lnTo>
                  <a:pt x="4184" y="35"/>
                </a:lnTo>
                <a:lnTo>
                  <a:pt x="4185" y="35"/>
                </a:lnTo>
                <a:lnTo>
                  <a:pt x="4185" y="36"/>
                </a:lnTo>
                <a:lnTo>
                  <a:pt x="4184" y="36"/>
                </a:lnTo>
                <a:lnTo>
                  <a:pt x="4184" y="37"/>
                </a:lnTo>
                <a:close/>
                <a:moveTo>
                  <a:pt x="4188" y="33"/>
                </a:moveTo>
                <a:lnTo>
                  <a:pt x="4189" y="33"/>
                </a:lnTo>
                <a:lnTo>
                  <a:pt x="4189" y="35"/>
                </a:lnTo>
                <a:lnTo>
                  <a:pt x="4190" y="35"/>
                </a:lnTo>
                <a:lnTo>
                  <a:pt x="4190" y="36"/>
                </a:lnTo>
                <a:lnTo>
                  <a:pt x="4190" y="37"/>
                </a:lnTo>
                <a:lnTo>
                  <a:pt x="4189" y="37"/>
                </a:lnTo>
                <a:lnTo>
                  <a:pt x="4190" y="37"/>
                </a:lnTo>
                <a:lnTo>
                  <a:pt x="4189" y="37"/>
                </a:lnTo>
                <a:lnTo>
                  <a:pt x="4189" y="38"/>
                </a:lnTo>
                <a:lnTo>
                  <a:pt x="4189" y="37"/>
                </a:lnTo>
                <a:lnTo>
                  <a:pt x="4189" y="38"/>
                </a:lnTo>
                <a:lnTo>
                  <a:pt x="4190" y="38"/>
                </a:lnTo>
                <a:lnTo>
                  <a:pt x="4190" y="39"/>
                </a:lnTo>
                <a:lnTo>
                  <a:pt x="4191" y="39"/>
                </a:lnTo>
                <a:lnTo>
                  <a:pt x="4191" y="40"/>
                </a:lnTo>
                <a:lnTo>
                  <a:pt x="4191" y="41"/>
                </a:lnTo>
                <a:lnTo>
                  <a:pt x="4190" y="41"/>
                </a:lnTo>
                <a:lnTo>
                  <a:pt x="4190" y="42"/>
                </a:lnTo>
                <a:lnTo>
                  <a:pt x="4190" y="44"/>
                </a:lnTo>
                <a:lnTo>
                  <a:pt x="4190" y="45"/>
                </a:lnTo>
                <a:lnTo>
                  <a:pt x="4189" y="45"/>
                </a:lnTo>
                <a:lnTo>
                  <a:pt x="4189" y="44"/>
                </a:lnTo>
                <a:lnTo>
                  <a:pt x="4190" y="44"/>
                </a:lnTo>
                <a:lnTo>
                  <a:pt x="4190" y="42"/>
                </a:lnTo>
                <a:lnTo>
                  <a:pt x="4190" y="41"/>
                </a:lnTo>
                <a:lnTo>
                  <a:pt x="4189" y="41"/>
                </a:lnTo>
                <a:lnTo>
                  <a:pt x="4190" y="41"/>
                </a:lnTo>
                <a:lnTo>
                  <a:pt x="4190" y="42"/>
                </a:lnTo>
                <a:lnTo>
                  <a:pt x="4190" y="41"/>
                </a:lnTo>
                <a:lnTo>
                  <a:pt x="4190" y="40"/>
                </a:lnTo>
                <a:lnTo>
                  <a:pt x="4190" y="39"/>
                </a:lnTo>
                <a:lnTo>
                  <a:pt x="4190" y="40"/>
                </a:lnTo>
                <a:lnTo>
                  <a:pt x="4190" y="39"/>
                </a:lnTo>
                <a:lnTo>
                  <a:pt x="4189" y="39"/>
                </a:lnTo>
                <a:lnTo>
                  <a:pt x="4189" y="38"/>
                </a:lnTo>
                <a:lnTo>
                  <a:pt x="4188" y="38"/>
                </a:lnTo>
                <a:lnTo>
                  <a:pt x="4189" y="38"/>
                </a:lnTo>
                <a:lnTo>
                  <a:pt x="4189" y="39"/>
                </a:lnTo>
                <a:lnTo>
                  <a:pt x="4189" y="40"/>
                </a:lnTo>
                <a:lnTo>
                  <a:pt x="4189" y="41"/>
                </a:lnTo>
                <a:lnTo>
                  <a:pt x="4189" y="40"/>
                </a:lnTo>
                <a:lnTo>
                  <a:pt x="4189" y="41"/>
                </a:lnTo>
                <a:lnTo>
                  <a:pt x="4189" y="42"/>
                </a:lnTo>
                <a:lnTo>
                  <a:pt x="4188" y="42"/>
                </a:lnTo>
                <a:lnTo>
                  <a:pt x="4188" y="44"/>
                </a:lnTo>
                <a:lnTo>
                  <a:pt x="4187" y="42"/>
                </a:lnTo>
                <a:lnTo>
                  <a:pt x="4187" y="44"/>
                </a:lnTo>
                <a:lnTo>
                  <a:pt x="4187" y="42"/>
                </a:lnTo>
                <a:lnTo>
                  <a:pt x="4185" y="42"/>
                </a:lnTo>
                <a:lnTo>
                  <a:pt x="4185" y="41"/>
                </a:lnTo>
                <a:lnTo>
                  <a:pt x="4185" y="40"/>
                </a:lnTo>
                <a:lnTo>
                  <a:pt x="4187" y="40"/>
                </a:lnTo>
                <a:lnTo>
                  <a:pt x="4187" y="39"/>
                </a:lnTo>
                <a:lnTo>
                  <a:pt x="4187" y="38"/>
                </a:lnTo>
                <a:lnTo>
                  <a:pt x="4188" y="38"/>
                </a:lnTo>
                <a:lnTo>
                  <a:pt x="4188" y="37"/>
                </a:lnTo>
                <a:lnTo>
                  <a:pt x="4188" y="36"/>
                </a:lnTo>
                <a:lnTo>
                  <a:pt x="4189" y="36"/>
                </a:lnTo>
                <a:lnTo>
                  <a:pt x="4188" y="36"/>
                </a:lnTo>
                <a:lnTo>
                  <a:pt x="4187" y="36"/>
                </a:lnTo>
                <a:lnTo>
                  <a:pt x="4187" y="35"/>
                </a:lnTo>
                <a:lnTo>
                  <a:pt x="4187" y="33"/>
                </a:lnTo>
                <a:lnTo>
                  <a:pt x="4188" y="33"/>
                </a:lnTo>
                <a:lnTo>
                  <a:pt x="4187" y="33"/>
                </a:lnTo>
                <a:lnTo>
                  <a:pt x="4188" y="33"/>
                </a:lnTo>
                <a:close/>
                <a:moveTo>
                  <a:pt x="4158" y="28"/>
                </a:moveTo>
                <a:lnTo>
                  <a:pt x="4157" y="28"/>
                </a:lnTo>
                <a:lnTo>
                  <a:pt x="4157" y="27"/>
                </a:lnTo>
                <a:lnTo>
                  <a:pt x="4158" y="27"/>
                </a:lnTo>
                <a:lnTo>
                  <a:pt x="4158" y="28"/>
                </a:lnTo>
                <a:close/>
                <a:moveTo>
                  <a:pt x="4147" y="25"/>
                </a:moveTo>
                <a:lnTo>
                  <a:pt x="4148" y="25"/>
                </a:lnTo>
                <a:lnTo>
                  <a:pt x="4149" y="25"/>
                </a:lnTo>
                <a:lnTo>
                  <a:pt x="4149" y="27"/>
                </a:lnTo>
                <a:lnTo>
                  <a:pt x="4149" y="28"/>
                </a:lnTo>
                <a:lnTo>
                  <a:pt x="4149" y="29"/>
                </a:lnTo>
                <a:lnTo>
                  <a:pt x="4150" y="29"/>
                </a:lnTo>
                <a:lnTo>
                  <a:pt x="4151" y="30"/>
                </a:lnTo>
                <a:lnTo>
                  <a:pt x="4153" y="30"/>
                </a:lnTo>
                <a:lnTo>
                  <a:pt x="4153" y="35"/>
                </a:lnTo>
                <a:lnTo>
                  <a:pt x="4153" y="38"/>
                </a:lnTo>
                <a:lnTo>
                  <a:pt x="4153" y="39"/>
                </a:lnTo>
                <a:lnTo>
                  <a:pt x="4151" y="39"/>
                </a:lnTo>
                <a:lnTo>
                  <a:pt x="4150" y="39"/>
                </a:lnTo>
                <a:lnTo>
                  <a:pt x="4149" y="39"/>
                </a:lnTo>
                <a:lnTo>
                  <a:pt x="4148" y="39"/>
                </a:lnTo>
                <a:lnTo>
                  <a:pt x="4147" y="39"/>
                </a:lnTo>
                <a:lnTo>
                  <a:pt x="4146" y="39"/>
                </a:lnTo>
                <a:lnTo>
                  <a:pt x="4147" y="39"/>
                </a:lnTo>
                <a:lnTo>
                  <a:pt x="4147" y="40"/>
                </a:lnTo>
                <a:lnTo>
                  <a:pt x="4146" y="40"/>
                </a:lnTo>
                <a:lnTo>
                  <a:pt x="4146" y="39"/>
                </a:lnTo>
                <a:lnTo>
                  <a:pt x="4145" y="39"/>
                </a:lnTo>
                <a:lnTo>
                  <a:pt x="4143" y="39"/>
                </a:lnTo>
                <a:lnTo>
                  <a:pt x="4142" y="38"/>
                </a:lnTo>
                <a:lnTo>
                  <a:pt x="4141" y="38"/>
                </a:lnTo>
                <a:lnTo>
                  <a:pt x="4140" y="37"/>
                </a:lnTo>
                <a:lnTo>
                  <a:pt x="4140" y="36"/>
                </a:lnTo>
                <a:lnTo>
                  <a:pt x="4139" y="35"/>
                </a:lnTo>
                <a:lnTo>
                  <a:pt x="4139" y="33"/>
                </a:lnTo>
                <a:lnTo>
                  <a:pt x="4138" y="33"/>
                </a:lnTo>
                <a:lnTo>
                  <a:pt x="4138" y="32"/>
                </a:lnTo>
                <a:lnTo>
                  <a:pt x="4137" y="32"/>
                </a:lnTo>
                <a:lnTo>
                  <a:pt x="4137" y="31"/>
                </a:lnTo>
                <a:lnTo>
                  <a:pt x="4137" y="30"/>
                </a:lnTo>
                <a:lnTo>
                  <a:pt x="4136" y="29"/>
                </a:lnTo>
                <a:lnTo>
                  <a:pt x="4136" y="28"/>
                </a:lnTo>
                <a:lnTo>
                  <a:pt x="4134" y="28"/>
                </a:lnTo>
                <a:lnTo>
                  <a:pt x="4134" y="27"/>
                </a:lnTo>
                <a:lnTo>
                  <a:pt x="4133" y="27"/>
                </a:lnTo>
                <a:lnTo>
                  <a:pt x="4133" y="25"/>
                </a:lnTo>
                <a:lnTo>
                  <a:pt x="4132" y="25"/>
                </a:lnTo>
                <a:lnTo>
                  <a:pt x="4132" y="24"/>
                </a:lnTo>
                <a:lnTo>
                  <a:pt x="4133" y="24"/>
                </a:lnTo>
                <a:lnTo>
                  <a:pt x="4134" y="24"/>
                </a:lnTo>
                <a:lnTo>
                  <a:pt x="4136" y="24"/>
                </a:lnTo>
                <a:lnTo>
                  <a:pt x="4137" y="24"/>
                </a:lnTo>
                <a:lnTo>
                  <a:pt x="4140" y="24"/>
                </a:lnTo>
                <a:lnTo>
                  <a:pt x="4146" y="24"/>
                </a:lnTo>
                <a:lnTo>
                  <a:pt x="4147" y="24"/>
                </a:lnTo>
                <a:lnTo>
                  <a:pt x="4147" y="25"/>
                </a:lnTo>
                <a:close/>
                <a:moveTo>
                  <a:pt x="4193" y="33"/>
                </a:moveTo>
                <a:lnTo>
                  <a:pt x="4193" y="35"/>
                </a:lnTo>
                <a:lnTo>
                  <a:pt x="4195" y="35"/>
                </a:lnTo>
                <a:lnTo>
                  <a:pt x="4195" y="36"/>
                </a:lnTo>
                <a:lnTo>
                  <a:pt x="4196" y="36"/>
                </a:lnTo>
                <a:lnTo>
                  <a:pt x="4196" y="37"/>
                </a:lnTo>
                <a:lnTo>
                  <a:pt x="4196" y="36"/>
                </a:lnTo>
                <a:lnTo>
                  <a:pt x="4196" y="37"/>
                </a:lnTo>
                <a:lnTo>
                  <a:pt x="4196" y="38"/>
                </a:lnTo>
                <a:lnTo>
                  <a:pt x="4196" y="37"/>
                </a:lnTo>
                <a:lnTo>
                  <a:pt x="4196" y="38"/>
                </a:lnTo>
                <a:lnTo>
                  <a:pt x="4196" y="39"/>
                </a:lnTo>
                <a:lnTo>
                  <a:pt x="4195" y="39"/>
                </a:lnTo>
                <a:lnTo>
                  <a:pt x="4195" y="38"/>
                </a:lnTo>
                <a:lnTo>
                  <a:pt x="4193" y="38"/>
                </a:lnTo>
                <a:lnTo>
                  <a:pt x="4193" y="37"/>
                </a:lnTo>
                <a:lnTo>
                  <a:pt x="4195" y="37"/>
                </a:lnTo>
                <a:lnTo>
                  <a:pt x="4193" y="37"/>
                </a:lnTo>
                <a:lnTo>
                  <a:pt x="4192" y="37"/>
                </a:lnTo>
                <a:lnTo>
                  <a:pt x="4193" y="37"/>
                </a:lnTo>
                <a:lnTo>
                  <a:pt x="4193" y="36"/>
                </a:lnTo>
                <a:lnTo>
                  <a:pt x="4195" y="37"/>
                </a:lnTo>
                <a:lnTo>
                  <a:pt x="4195" y="36"/>
                </a:lnTo>
                <a:lnTo>
                  <a:pt x="4193" y="36"/>
                </a:lnTo>
                <a:lnTo>
                  <a:pt x="4195" y="36"/>
                </a:lnTo>
                <a:lnTo>
                  <a:pt x="4193" y="36"/>
                </a:lnTo>
                <a:lnTo>
                  <a:pt x="4193" y="37"/>
                </a:lnTo>
                <a:lnTo>
                  <a:pt x="4193" y="36"/>
                </a:lnTo>
                <a:lnTo>
                  <a:pt x="4193" y="37"/>
                </a:lnTo>
                <a:lnTo>
                  <a:pt x="4192" y="37"/>
                </a:lnTo>
                <a:lnTo>
                  <a:pt x="4192" y="36"/>
                </a:lnTo>
                <a:lnTo>
                  <a:pt x="4192" y="37"/>
                </a:lnTo>
                <a:lnTo>
                  <a:pt x="4192" y="36"/>
                </a:lnTo>
                <a:lnTo>
                  <a:pt x="4192" y="35"/>
                </a:lnTo>
                <a:lnTo>
                  <a:pt x="4192" y="36"/>
                </a:lnTo>
                <a:lnTo>
                  <a:pt x="4192" y="35"/>
                </a:lnTo>
                <a:lnTo>
                  <a:pt x="4191" y="36"/>
                </a:lnTo>
                <a:lnTo>
                  <a:pt x="4191" y="37"/>
                </a:lnTo>
                <a:lnTo>
                  <a:pt x="4192" y="37"/>
                </a:lnTo>
                <a:lnTo>
                  <a:pt x="4192" y="38"/>
                </a:lnTo>
                <a:lnTo>
                  <a:pt x="4192" y="37"/>
                </a:lnTo>
                <a:lnTo>
                  <a:pt x="4191" y="37"/>
                </a:lnTo>
                <a:lnTo>
                  <a:pt x="4191" y="36"/>
                </a:lnTo>
                <a:lnTo>
                  <a:pt x="4192" y="36"/>
                </a:lnTo>
                <a:lnTo>
                  <a:pt x="4192" y="37"/>
                </a:lnTo>
                <a:lnTo>
                  <a:pt x="4191" y="37"/>
                </a:lnTo>
                <a:lnTo>
                  <a:pt x="4192" y="37"/>
                </a:lnTo>
                <a:lnTo>
                  <a:pt x="4192" y="38"/>
                </a:lnTo>
                <a:lnTo>
                  <a:pt x="4193" y="38"/>
                </a:lnTo>
                <a:lnTo>
                  <a:pt x="4192" y="38"/>
                </a:lnTo>
                <a:lnTo>
                  <a:pt x="4193" y="38"/>
                </a:lnTo>
                <a:lnTo>
                  <a:pt x="4192" y="38"/>
                </a:lnTo>
                <a:lnTo>
                  <a:pt x="4191" y="38"/>
                </a:lnTo>
                <a:lnTo>
                  <a:pt x="4191" y="39"/>
                </a:lnTo>
                <a:lnTo>
                  <a:pt x="4191" y="38"/>
                </a:lnTo>
                <a:lnTo>
                  <a:pt x="4192" y="38"/>
                </a:lnTo>
                <a:lnTo>
                  <a:pt x="4192" y="39"/>
                </a:lnTo>
                <a:lnTo>
                  <a:pt x="4192" y="40"/>
                </a:lnTo>
                <a:lnTo>
                  <a:pt x="4192" y="41"/>
                </a:lnTo>
                <a:lnTo>
                  <a:pt x="4192" y="40"/>
                </a:lnTo>
                <a:lnTo>
                  <a:pt x="4192" y="41"/>
                </a:lnTo>
                <a:lnTo>
                  <a:pt x="4192" y="42"/>
                </a:lnTo>
                <a:lnTo>
                  <a:pt x="4191" y="44"/>
                </a:lnTo>
                <a:lnTo>
                  <a:pt x="4191" y="45"/>
                </a:lnTo>
                <a:lnTo>
                  <a:pt x="4190" y="45"/>
                </a:lnTo>
                <a:lnTo>
                  <a:pt x="4190" y="46"/>
                </a:lnTo>
                <a:lnTo>
                  <a:pt x="4191" y="46"/>
                </a:lnTo>
                <a:lnTo>
                  <a:pt x="4190" y="46"/>
                </a:lnTo>
                <a:lnTo>
                  <a:pt x="4190" y="45"/>
                </a:lnTo>
                <a:lnTo>
                  <a:pt x="4190" y="44"/>
                </a:lnTo>
                <a:lnTo>
                  <a:pt x="4190" y="42"/>
                </a:lnTo>
                <a:lnTo>
                  <a:pt x="4191" y="42"/>
                </a:lnTo>
                <a:lnTo>
                  <a:pt x="4191" y="41"/>
                </a:lnTo>
                <a:lnTo>
                  <a:pt x="4191" y="40"/>
                </a:lnTo>
                <a:lnTo>
                  <a:pt x="4191" y="39"/>
                </a:lnTo>
                <a:lnTo>
                  <a:pt x="4190" y="39"/>
                </a:lnTo>
                <a:lnTo>
                  <a:pt x="4190" y="38"/>
                </a:lnTo>
                <a:lnTo>
                  <a:pt x="4190" y="37"/>
                </a:lnTo>
                <a:lnTo>
                  <a:pt x="4190" y="36"/>
                </a:lnTo>
                <a:lnTo>
                  <a:pt x="4191" y="35"/>
                </a:lnTo>
                <a:lnTo>
                  <a:pt x="4191" y="33"/>
                </a:lnTo>
                <a:lnTo>
                  <a:pt x="4192" y="33"/>
                </a:lnTo>
                <a:lnTo>
                  <a:pt x="4193" y="33"/>
                </a:lnTo>
                <a:close/>
                <a:moveTo>
                  <a:pt x="4190" y="32"/>
                </a:moveTo>
                <a:lnTo>
                  <a:pt x="4190" y="33"/>
                </a:lnTo>
                <a:lnTo>
                  <a:pt x="4189" y="33"/>
                </a:lnTo>
                <a:lnTo>
                  <a:pt x="4189" y="32"/>
                </a:lnTo>
                <a:lnTo>
                  <a:pt x="4190" y="32"/>
                </a:lnTo>
                <a:close/>
                <a:moveTo>
                  <a:pt x="4184" y="31"/>
                </a:moveTo>
                <a:lnTo>
                  <a:pt x="4184" y="32"/>
                </a:lnTo>
                <a:lnTo>
                  <a:pt x="4184" y="33"/>
                </a:lnTo>
                <a:lnTo>
                  <a:pt x="4184" y="32"/>
                </a:lnTo>
                <a:lnTo>
                  <a:pt x="4184" y="31"/>
                </a:lnTo>
                <a:lnTo>
                  <a:pt x="4184" y="32"/>
                </a:lnTo>
                <a:lnTo>
                  <a:pt x="4183" y="32"/>
                </a:lnTo>
                <a:lnTo>
                  <a:pt x="4183" y="31"/>
                </a:lnTo>
                <a:lnTo>
                  <a:pt x="4184" y="31"/>
                </a:lnTo>
                <a:lnTo>
                  <a:pt x="4184" y="30"/>
                </a:lnTo>
                <a:lnTo>
                  <a:pt x="4185" y="30"/>
                </a:lnTo>
                <a:lnTo>
                  <a:pt x="4185" y="31"/>
                </a:lnTo>
                <a:lnTo>
                  <a:pt x="4184" y="31"/>
                </a:lnTo>
                <a:close/>
                <a:moveTo>
                  <a:pt x="4197" y="32"/>
                </a:moveTo>
                <a:lnTo>
                  <a:pt x="4197" y="33"/>
                </a:lnTo>
                <a:lnTo>
                  <a:pt x="4198" y="33"/>
                </a:lnTo>
                <a:lnTo>
                  <a:pt x="4198" y="35"/>
                </a:lnTo>
                <a:lnTo>
                  <a:pt x="4198" y="36"/>
                </a:lnTo>
                <a:lnTo>
                  <a:pt x="4198" y="35"/>
                </a:lnTo>
                <a:lnTo>
                  <a:pt x="4198" y="36"/>
                </a:lnTo>
                <a:lnTo>
                  <a:pt x="4197" y="36"/>
                </a:lnTo>
                <a:lnTo>
                  <a:pt x="4197" y="35"/>
                </a:lnTo>
                <a:lnTo>
                  <a:pt x="4196" y="35"/>
                </a:lnTo>
                <a:lnTo>
                  <a:pt x="4196" y="33"/>
                </a:lnTo>
                <a:lnTo>
                  <a:pt x="4197" y="33"/>
                </a:lnTo>
                <a:lnTo>
                  <a:pt x="4196" y="33"/>
                </a:lnTo>
                <a:lnTo>
                  <a:pt x="4196" y="32"/>
                </a:lnTo>
                <a:lnTo>
                  <a:pt x="4197" y="32"/>
                </a:lnTo>
                <a:lnTo>
                  <a:pt x="4196" y="32"/>
                </a:lnTo>
                <a:lnTo>
                  <a:pt x="4196" y="33"/>
                </a:lnTo>
                <a:lnTo>
                  <a:pt x="4196" y="32"/>
                </a:lnTo>
                <a:lnTo>
                  <a:pt x="4195" y="32"/>
                </a:lnTo>
                <a:lnTo>
                  <a:pt x="4195" y="33"/>
                </a:lnTo>
                <a:lnTo>
                  <a:pt x="4196" y="33"/>
                </a:lnTo>
                <a:lnTo>
                  <a:pt x="4196" y="35"/>
                </a:lnTo>
                <a:lnTo>
                  <a:pt x="4197" y="35"/>
                </a:lnTo>
                <a:lnTo>
                  <a:pt x="4197" y="36"/>
                </a:lnTo>
                <a:lnTo>
                  <a:pt x="4198" y="36"/>
                </a:lnTo>
                <a:lnTo>
                  <a:pt x="4197" y="36"/>
                </a:lnTo>
                <a:lnTo>
                  <a:pt x="4197" y="37"/>
                </a:lnTo>
                <a:lnTo>
                  <a:pt x="4197" y="38"/>
                </a:lnTo>
                <a:lnTo>
                  <a:pt x="4197" y="37"/>
                </a:lnTo>
                <a:lnTo>
                  <a:pt x="4198" y="36"/>
                </a:lnTo>
                <a:lnTo>
                  <a:pt x="4198" y="37"/>
                </a:lnTo>
                <a:lnTo>
                  <a:pt x="4197" y="37"/>
                </a:lnTo>
                <a:lnTo>
                  <a:pt x="4197" y="38"/>
                </a:lnTo>
                <a:lnTo>
                  <a:pt x="4198" y="38"/>
                </a:lnTo>
                <a:lnTo>
                  <a:pt x="4197" y="38"/>
                </a:lnTo>
                <a:lnTo>
                  <a:pt x="4197" y="37"/>
                </a:lnTo>
                <a:lnTo>
                  <a:pt x="4198" y="37"/>
                </a:lnTo>
                <a:lnTo>
                  <a:pt x="4198" y="36"/>
                </a:lnTo>
                <a:lnTo>
                  <a:pt x="4198" y="37"/>
                </a:lnTo>
                <a:lnTo>
                  <a:pt x="4199" y="37"/>
                </a:lnTo>
                <a:lnTo>
                  <a:pt x="4199" y="38"/>
                </a:lnTo>
                <a:lnTo>
                  <a:pt x="4199" y="39"/>
                </a:lnTo>
                <a:lnTo>
                  <a:pt x="4200" y="40"/>
                </a:lnTo>
                <a:lnTo>
                  <a:pt x="4199" y="40"/>
                </a:lnTo>
                <a:lnTo>
                  <a:pt x="4199" y="41"/>
                </a:lnTo>
                <a:lnTo>
                  <a:pt x="4199" y="40"/>
                </a:lnTo>
                <a:lnTo>
                  <a:pt x="4199" y="39"/>
                </a:lnTo>
                <a:lnTo>
                  <a:pt x="4198" y="39"/>
                </a:lnTo>
                <a:lnTo>
                  <a:pt x="4198" y="38"/>
                </a:lnTo>
                <a:lnTo>
                  <a:pt x="4198" y="39"/>
                </a:lnTo>
                <a:lnTo>
                  <a:pt x="4199" y="39"/>
                </a:lnTo>
                <a:lnTo>
                  <a:pt x="4199" y="40"/>
                </a:lnTo>
                <a:lnTo>
                  <a:pt x="4198" y="41"/>
                </a:lnTo>
                <a:lnTo>
                  <a:pt x="4198" y="40"/>
                </a:lnTo>
                <a:lnTo>
                  <a:pt x="4199" y="40"/>
                </a:lnTo>
                <a:lnTo>
                  <a:pt x="4198" y="40"/>
                </a:lnTo>
                <a:lnTo>
                  <a:pt x="4198" y="39"/>
                </a:lnTo>
                <a:lnTo>
                  <a:pt x="4197" y="39"/>
                </a:lnTo>
                <a:lnTo>
                  <a:pt x="4198" y="39"/>
                </a:lnTo>
                <a:lnTo>
                  <a:pt x="4197" y="39"/>
                </a:lnTo>
                <a:lnTo>
                  <a:pt x="4197" y="40"/>
                </a:lnTo>
                <a:lnTo>
                  <a:pt x="4197" y="39"/>
                </a:lnTo>
                <a:lnTo>
                  <a:pt x="4197" y="38"/>
                </a:lnTo>
                <a:lnTo>
                  <a:pt x="4197" y="37"/>
                </a:lnTo>
                <a:lnTo>
                  <a:pt x="4196" y="36"/>
                </a:lnTo>
                <a:lnTo>
                  <a:pt x="4196" y="35"/>
                </a:lnTo>
                <a:lnTo>
                  <a:pt x="4195" y="35"/>
                </a:lnTo>
                <a:lnTo>
                  <a:pt x="4195" y="33"/>
                </a:lnTo>
                <a:lnTo>
                  <a:pt x="4193" y="33"/>
                </a:lnTo>
                <a:lnTo>
                  <a:pt x="4193" y="32"/>
                </a:lnTo>
                <a:lnTo>
                  <a:pt x="4195" y="32"/>
                </a:lnTo>
                <a:lnTo>
                  <a:pt x="4196" y="32"/>
                </a:lnTo>
                <a:lnTo>
                  <a:pt x="4197" y="32"/>
                </a:lnTo>
                <a:lnTo>
                  <a:pt x="4198" y="32"/>
                </a:lnTo>
                <a:lnTo>
                  <a:pt x="4197" y="32"/>
                </a:lnTo>
                <a:close/>
                <a:moveTo>
                  <a:pt x="4184" y="29"/>
                </a:moveTo>
                <a:lnTo>
                  <a:pt x="4185" y="29"/>
                </a:lnTo>
                <a:lnTo>
                  <a:pt x="4184" y="29"/>
                </a:lnTo>
                <a:lnTo>
                  <a:pt x="4184" y="30"/>
                </a:lnTo>
                <a:lnTo>
                  <a:pt x="4183" y="30"/>
                </a:lnTo>
                <a:lnTo>
                  <a:pt x="4183" y="29"/>
                </a:lnTo>
                <a:lnTo>
                  <a:pt x="4184" y="29"/>
                </a:lnTo>
                <a:close/>
                <a:moveTo>
                  <a:pt x="4198" y="32"/>
                </a:moveTo>
                <a:lnTo>
                  <a:pt x="4197" y="32"/>
                </a:lnTo>
                <a:lnTo>
                  <a:pt x="4197" y="31"/>
                </a:lnTo>
                <a:lnTo>
                  <a:pt x="4198" y="31"/>
                </a:lnTo>
                <a:lnTo>
                  <a:pt x="4198" y="32"/>
                </a:lnTo>
                <a:close/>
                <a:moveTo>
                  <a:pt x="4198" y="31"/>
                </a:moveTo>
                <a:lnTo>
                  <a:pt x="4197" y="31"/>
                </a:lnTo>
                <a:lnTo>
                  <a:pt x="4197" y="32"/>
                </a:lnTo>
                <a:lnTo>
                  <a:pt x="4197" y="31"/>
                </a:lnTo>
                <a:lnTo>
                  <a:pt x="4196" y="31"/>
                </a:lnTo>
                <a:lnTo>
                  <a:pt x="4196" y="32"/>
                </a:lnTo>
                <a:lnTo>
                  <a:pt x="4195" y="32"/>
                </a:lnTo>
                <a:lnTo>
                  <a:pt x="4193" y="32"/>
                </a:lnTo>
                <a:lnTo>
                  <a:pt x="4195" y="32"/>
                </a:lnTo>
                <a:lnTo>
                  <a:pt x="4193" y="32"/>
                </a:lnTo>
                <a:lnTo>
                  <a:pt x="4195" y="32"/>
                </a:lnTo>
                <a:lnTo>
                  <a:pt x="4195" y="31"/>
                </a:lnTo>
                <a:lnTo>
                  <a:pt x="4195" y="32"/>
                </a:lnTo>
                <a:lnTo>
                  <a:pt x="4195" y="31"/>
                </a:lnTo>
                <a:lnTo>
                  <a:pt x="4195" y="30"/>
                </a:lnTo>
                <a:lnTo>
                  <a:pt x="4196" y="30"/>
                </a:lnTo>
                <a:lnTo>
                  <a:pt x="4196" y="31"/>
                </a:lnTo>
                <a:lnTo>
                  <a:pt x="4197" y="31"/>
                </a:lnTo>
                <a:lnTo>
                  <a:pt x="4197" y="30"/>
                </a:lnTo>
                <a:lnTo>
                  <a:pt x="4197" y="31"/>
                </a:lnTo>
                <a:lnTo>
                  <a:pt x="4198" y="31"/>
                </a:lnTo>
                <a:close/>
                <a:moveTo>
                  <a:pt x="4196" y="30"/>
                </a:moveTo>
                <a:lnTo>
                  <a:pt x="4196" y="31"/>
                </a:lnTo>
                <a:lnTo>
                  <a:pt x="4196" y="30"/>
                </a:lnTo>
                <a:lnTo>
                  <a:pt x="4195" y="30"/>
                </a:lnTo>
                <a:lnTo>
                  <a:pt x="4196" y="30"/>
                </a:lnTo>
                <a:close/>
                <a:moveTo>
                  <a:pt x="4190" y="30"/>
                </a:moveTo>
                <a:lnTo>
                  <a:pt x="4190" y="31"/>
                </a:lnTo>
                <a:lnTo>
                  <a:pt x="4189" y="31"/>
                </a:lnTo>
                <a:lnTo>
                  <a:pt x="4188" y="31"/>
                </a:lnTo>
                <a:lnTo>
                  <a:pt x="4188" y="30"/>
                </a:lnTo>
                <a:lnTo>
                  <a:pt x="4188" y="29"/>
                </a:lnTo>
                <a:lnTo>
                  <a:pt x="4189" y="29"/>
                </a:lnTo>
                <a:lnTo>
                  <a:pt x="4189" y="30"/>
                </a:lnTo>
                <a:lnTo>
                  <a:pt x="4189" y="29"/>
                </a:lnTo>
                <a:lnTo>
                  <a:pt x="4189" y="28"/>
                </a:lnTo>
                <a:lnTo>
                  <a:pt x="4189" y="29"/>
                </a:lnTo>
                <a:lnTo>
                  <a:pt x="4190" y="29"/>
                </a:lnTo>
                <a:lnTo>
                  <a:pt x="4190" y="30"/>
                </a:lnTo>
                <a:close/>
                <a:moveTo>
                  <a:pt x="4189" y="27"/>
                </a:moveTo>
                <a:lnTo>
                  <a:pt x="4189" y="28"/>
                </a:lnTo>
                <a:lnTo>
                  <a:pt x="4189" y="27"/>
                </a:lnTo>
                <a:lnTo>
                  <a:pt x="4188" y="27"/>
                </a:lnTo>
                <a:lnTo>
                  <a:pt x="4188" y="28"/>
                </a:lnTo>
                <a:lnTo>
                  <a:pt x="4188" y="29"/>
                </a:lnTo>
                <a:lnTo>
                  <a:pt x="4188" y="28"/>
                </a:lnTo>
                <a:lnTo>
                  <a:pt x="4187" y="28"/>
                </a:lnTo>
                <a:lnTo>
                  <a:pt x="4187" y="27"/>
                </a:lnTo>
                <a:lnTo>
                  <a:pt x="4188" y="27"/>
                </a:lnTo>
                <a:lnTo>
                  <a:pt x="4188" y="25"/>
                </a:lnTo>
                <a:lnTo>
                  <a:pt x="4189" y="25"/>
                </a:lnTo>
                <a:lnTo>
                  <a:pt x="4189" y="27"/>
                </a:lnTo>
                <a:close/>
                <a:moveTo>
                  <a:pt x="4182" y="27"/>
                </a:moveTo>
                <a:lnTo>
                  <a:pt x="4182" y="28"/>
                </a:lnTo>
                <a:lnTo>
                  <a:pt x="4182" y="27"/>
                </a:lnTo>
                <a:lnTo>
                  <a:pt x="4182" y="28"/>
                </a:lnTo>
                <a:lnTo>
                  <a:pt x="4183" y="28"/>
                </a:lnTo>
                <a:lnTo>
                  <a:pt x="4183" y="29"/>
                </a:lnTo>
                <a:lnTo>
                  <a:pt x="4183" y="30"/>
                </a:lnTo>
                <a:lnTo>
                  <a:pt x="4183" y="31"/>
                </a:lnTo>
                <a:lnTo>
                  <a:pt x="4183" y="32"/>
                </a:lnTo>
                <a:lnTo>
                  <a:pt x="4183" y="33"/>
                </a:lnTo>
                <a:lnTo>
                  <a:pt x="4183" y="35"/>
                </a:lnTo>
                <a:lnTo>
                  <a:pt x="4183" y="36"/>
                </a:lnTo>
                <a:lnTo>
                  <a:pt x="4182" y="36"/>
                </a:lnTo>
                <a:lnTo>
                  <a:pt x="4183" y="37"/>
                </a:lnTo>
                <a:lnTo>
                  <a:pt x="4183" y="38"/>
                </a:lnTo>
                <a:lnTo>
                  <a:pt x="4183" y="39"/>
                </a:lnTo>
                <a:lnTo>
                  <a:pt x="4183" y="40"/>
                </a:lnTo>
                <a:lnTo>
                  <a:pt x="4182" y="40"/>
                </a:lnTo>
                <a:lnTo>
                  <a:pt x="4182" y="41"/>
                </a:lnTo>
                <a:lnTo>
                  <a:pt x="4182" y="42"/>
                </a:lnTo>
                <a:lnTo>
                  <a:pt x="4183" y="42"/>
                </a:lnTo>
                <a:lnTo>
                  <a:pt x="4183" y="44"/>
                </a:lnTo>
                <a:lnTo>
                  <a:pt x="4182" y="44"/>
                </a:lnTo>
                <a:lnTo>
                  <a:pt x="4182" y="45"/>
                </a:lnTo>
                <a:lnTo>
                  <a:pt x="4183" y="45"/>
                </a:lnTo>
                <a:lnTo>
                  <a:pt x="4182" y="45"/>
                </a:lnTo>
                <a:lnTo>
                  <a:pt x="4183" y="46"/>
                </a:lnTo>
                <a:lnTo>
                  <a:pt x="4182" y="46"/>
                </a:lnTo>
                <a:lnTo>
                  <a:pt x="4182" y="47"/>
                </a:lnTo>
                <a:lnTo>
                  <a:pt x="4183" y="47"/>
                </a:lnTo>
                <a:lnTo>
                  <a:pt x="4183" y="48"/>
                </a:lnTo>
                <a:lnTo>
                  <a:pt x="4183" y="49"/>
                </a:lnTo>
                <a:lnTo>
                  <a:pt x="4183" y="50"/>
                </a:lnTo>
                <a:lnTo>
                  <a:pt x="4183" y="49"/>
                </a:lnTo>
                <a:lnTo>
                  <a:pt x="4183" y="50"/>
                </a:lnTo>
                <a:lnTo>
                  <a:pt x="4182" y="50"/>
                </a:lnTo>
                <a:lnTo>
                  <a:pt x="4182" y="52"/>
                </a:lnTo>
                <a:lnTo>
                  <a:pt x="4182" y="53"/>
                </a:lnTo>
                <a:lnTo>
                  <a:pt x="4182" y="52"/>
                </a:lnTo>
                <a:lnTo>
                  <a:pt x="4183" y="52"/>
                </a:lnTo>
                <a:lnTo>
                  <a:pt x="4183" y="53"/>
                </a:lnTo>
                <a:lnTo>
                  <a:pt x="4183" y="54"/>
                </a:lnTo>
                <a:lnTo>
                  <a:pt x="4183" y="55"/>
                </a:lnTo>
                <a:lnTo>
                  <a:pt x="4182" y="56"/>
                </a:lnTo>
                <a:lnTo>
                  <a:pt x="4182" y="57"/>
                </a:lnTo>
                <a:lnTo>
                  <a:pt x="4182" y="58"/>
                </a:lnTo>
                <a:lnTo>
                  <a:pt x="4182" y="60"/>
                </a:lnTo>
                <a:lnTo>
                  <a:pt x="4183" y="60"/>
                </a:lnTo>
                <a:lnTo>
                  <a:pt x="4184" y="60"/>
                </a:lnTo>
                <a:lnTo>
                  <a:pt x="4184" y="61"/>
                </a:lnTo>
                <a:lnTo>
                  <a:pt x="4185" y="61"/>
                </a:lnTo>
                <a:lnTo>
                  <a:pt x="4187" y="61"/>
                </a:lnTo>
                <a:lnTo>
                  <a:pt x="4188" y="61"/>
                </a:lnTo>
                <a:lnTo>
                  <a:pt x="4188" y="62"/>
                </a:lnTo>
                <a:lnTo>
                  <a:pt x="4188" y="63"/>
                </a:lnTo>
                <a:lnTo>
                  <a:pt x="4187" y="63"/>
                </a:lnTo>
                <a:lnTo>
                  <a:pt x="4187" y="64"/>
                </a:lnTo>
                <a:lnTo>
                  <a:pt x="4185" y="64"/>
                </a:lnTo>
                <a:lnTo>
                  <a:pt x="4183" y="63"/>
                </a:lnTo>
                <a:lnTo>
                  <a:pt x="4182" y="63"/>
                </a:lnTo>
                <a:lnTo>
                  <a:pt x="4182" y="64"/>
                </a:lnTo>
                <a:lnTo>
                  <a:pt x="4181" y="64"/>
                </a:lnTo>
                <a:lnTo>
                  <a:pt x="4180" y="64"/>
                </a:lnTo>
                <a:lnTo>
                  <a:pt x="4179" y="64"/>
                </a:lnTo>
                <a:lnTo>
                  <a:pt x="4179" y="65"/>
                </a:lnTo>
                <a:lnTo>
                  <a:pt x="4178" y="65"/>
                </a:lnTo>
                <a:lnTo>
                  <a:pt x="4178" y="66"/>
                </a:lnTo>
                <a:lnTo>
                  <a:pt x="4176" y="66"/>
                </a:lnTo>
                <a:lnTo>
                  <a:pt x="4175" y="65"/>
                </a:lnTo>
                <a:lnTo>
                  <a:pt x="4174" y="65"/>
                </a:lnTo>
                <a:lnTo>
                  <a:pt x="4174" y="64"/>
                </a:lnTo>
                <a:lnTo>
                  <a:pt x="4173" y="63"/>
                </a:lnTo>
                <a:lnTo>
                  <a:pt x="4173" y="62"/>
                </a:lnTo>
                <a:lnTo>
                  <a:pt x="4173" y="61"/>
                </a:lnTo>
                <a:lnTo>
                  <a:pt x="4172" y="61"/>
                </a:lnTo>
                <a:lnTo>
                  <a:pt x="4171" y="61"/>
                </a:lnTo>
                <a:lnTo>
                  <a:pt x="4170" y="61"/>
                </a:lnTo>
                <a:lnTo>
                  <a:pt x="4168" y="61"/>
                </a:lnTo>
                <a:lnTo>
                  <a:pt x="4167" y="61"/>
                </a:lnTo>
                <a:lnTo>
                  <a:pt x="4166" y="60"/>
                </a:lnTo>
                <a:lnTo>
                  <a:pt x="4165" y="60"/>
                </a:lnTo>
                <a:lnTo>
                  <a:pt x="4164" y="60"/>
                </a:lnTo>
                <a:lnTo>
                  <a:pt x="4163" y="60"/>
                </a:lnTo>
                <a:lnTo>
                  <a:pt x="4162" y="61"/>
                </a:lnTo>
                <a:lnTo>
                  <a:pt x="4160" y="61"/>
                </a:lnTo>
                <a:lnTo>
                  <a:pt x="4159" y="61"/>
                </a:lnTo>
                <a:lnTo>
                  <a:pt x="4159" y="60"/>
                </a:lnTo>
                <a:lnTo>
                  <a:pt x="4160" y="60"/>
                </a:lnTo>
                <a:lnTo>
                  <a:pt x="4159" y="58"/>
                </a:lnTo>
                <a:lnTo>
                  <a:pt x="4159" y="57"/>
                </a:lnTo>
                <a:lnTo>
                  <a:pt x="4160" y="56"/>
                </a:lnTo>
                <a:lnTo>
                  <a:pt x="4159" y="56"/>
                </a:lnTo>
                <a:lnTo>
                  <a:pt x="4159" y="55"/>
                </a:lnTo>
                <a:lnTo>
                  <a:pt x="4158" y="55"/>
                </a:lnTo>
                <a:lnTo>
                  <a:pt x="4158" y="56"/>
                </a:lnTo>
                <a:lnTo>
                  <a:pt x="4157" y="56"/>
                </a:lnTo>
                <a:lnTo>
                  <a:pt x="4157" y="57"/>
                </a:lnTo>
                <a:lnTo>
                  <a:pt x="4157" y="58"/>
                </a:lnTo>
                <a:lnTo>
                  <a:pt x="4156" y="58"/>
                </a:lnTo>
                <a:lnTo>
                  <a:pt x="4155" y="58"/>
                </a:lnTo>
                <a:lnTo>
                  <a:pt x="4154" y="58"/>
                </a:lnTo>
                <a:lnTo>
                  <a:pt x="4153" y="58"/>
                </a:lnTo>
                <a:lnTo>
                  <a:pt x="4151" y="58"/>
                </a:lnTo>
                <a:lnTo>
                  <a:pt x="4151" y="60"/>
                </a:lnTo>
                <a:lnTo>
                  <a:pt x="4151" y="61"/>
                </a:lnTo>
                <a:lnTo>
                  <a:pt x="4150" y="62"/>
                </a:lnTo>
                <a:lnTo>
                  <a:pt x="4151" y="63"/>
                </a:lnTo>
                <a:lnTo>
                  <a:pt x="4151" y="64"/>
                </a:lnTo>
                <a:lnTo>
                  <a:pt x="4150" y="64"/>
                </a:lnTo>
                <a:lnTo>
                  <a:pt x="4150" y="63"/>
                </a:lnTo>
                <a:lnTo>
                  <a:pt x="4149" y="62"/>
                </a:lnTo>
                <a:lnTo>
                  <a:pt x="4148" y="61"/>
                </a:lnTo>
                <a:lnTo>
                  <a:pt x="4147" y="60"/>
                </a:lnTo>
                <a:lnTo>
                  <a:pt x="4146" y="60"/>
                </a:lnTo>
                <a:lnTo>
                  <a:pt x="4145" y="58"/>
                </a:lnTo>
                <a:lnTo>
                  <a:pt x="4145" y="60"/>
                </a:lnTo>
                <a:lnTo>
                  <a:pt x="4143" y="60"/>
                </a:lnTo>
                <a:lnTo>
                  <a:pt x="4143" y="58"/>
                </a:lnTo>
                <a:lnTo>
                  <a:pt x="4145" y="57"/>
                </a:lnTo>
                <a:lnTo>
                  <a:pt x="4145" y="56"/>
                </a:lnTo>
                <a:lnTo>
                  <a:pt x="4146" y="55"/>
                </a:lnTo>
                <a:lnTo>
                  <a:pt x="4146" y="54"/>
                </a:lnTo>
                <a:lnTo>
                  <a:pt x="4147" y="54"/>
                </a:lnTo>
                <a:lnTo>
                  <a:pt x="4147" y="53"/>
                </a:lnTo>
                <a:lnTo>
                  <a:pt x="4147" y="52"/>
                </a:lnTo>
                <a:lnTo>
                  <a:pt x="4148" y="52"/>
                </a:lnTo>
                <a:lnTo>
                  <a:pt x="4148" y="50"/>
                </a:lnTo>
                <a:lnTo>
                  <a:pt x="4148" y="49"/>
                </a:lnTo>
                <a:lnTo>
                  <a:pt x="4148" y="48"/>
                </a:lnTo>
                <a:lnTo>
                  <a:pt x="4148" y="47"/>
                </a:lnTo>
                <a:lnTo>
                  <a:pt x="4149" y="47"/>
                </a:lnTo>
                <a:lnTo>
                  <a:pt x="4150" y="46"/>
                </a:lnTo>
                <a:lnTo>
                  <a:pt x="4151" y="46"/>
                </a:lnTo>
                <a:lnTo>
                  <a:pt x="4151" y="45"/>
                </a:lnTo>
                <a:lnTo>
                  <a:pt x="4151" y="44"/>
                </a:lnTo>
                <a:lnTo>
                  <a:pt x="4150" y="44"/>
                </a:lnTo>
                <a:lnTo>
                  <a:pt x="4151" y="44"/>
                </a:lnTo>
                <a:lnTo>
                  <a:pt x="4153" y="44"/>
                </a:lnTo>
                <a:lnTo>
                  <a:pt x="4153" y="42"/>
                </a:lnTo>
                <a:lnTo>
                  <a:pt x="4153" y="44"/>
                </a:lnTo>
                <a:lnTo>
                  <a:pt x="4154" y="44"/>
                </a:lnTo>
                <a:lnTo>
                  <a:pt x="4155" y="44"/>
                </a:lnTo>
                <a:lnTo>
                  <a:pt x="4156" y="44"/>
                </a:lnTo>
                <a:lnTo>
                  <a:pt x="4157" y="44"/>
                </a:lnTo>
                <a:lnTo>
                  <a:pt x="4157" y="45"/>
                </a:lnTo>
                <a:lnTo>
                  <a:pt x="4157" y="46"/>
                </a:lnTo>
                <a:lnTo>
                  <a:pt x="4158" y="46"/>
                </a:lnTo>
                <a:lnTo>
                  <a:pt x="4158" y="45"/>
                </a:lnTo>
                <a:lnTo>
                  <a:pt x="4159" y="45"/>
                </a:lnTo>
                <a:lnTo>
                  <a:pt x="4160" y="45"/>
                </a:lnTo>
                <a:lnTo>
                  <a:pt x="4160" y="46"/>
                </a:lnTo>
                <a:lnTo>
                  <a:pt x="4162" y="46"/>
                </a:lnTo>
                <a:lnTo>
                  <a:pt x="4162" y="47"/>
                </a:lnTo>
                <a:lnTo>
                  <a:pt x="4163" y="47"/>
                </a:lnTo>
                <a:lnTo>
                  <a:pt x="4163" y="46"/>
                </a:lnTo>
                <a:lnTo>
                  <a:pt x="4162" y="46"/>
                </a:lnTo>
                <a:lnTo>
                  <a:pt x="4160" y="46"/>
                </a:lnTo>
                <a:lnTo>
                  <a:pt x="4160" y="45"/>
                </a:lnTo>
                <a:lnTo>
                  <a:pt x="4159" y="45"/>
                </a:lnTo>
                <a:lnTo>
                  <a:pt x="4158" y="45"/>
                </a:lnTo>
                <a:lnTo>
                  <a:pt x="4157" y="45"/>
                </a:lnTo>
                <a:lnTo>
                  <a:pt x="4157" y="44"/>
                </a:lnTo>
                <a:lnTo>
                  <a:pt x="4157" y="42"/>
                </a:lnTo>
                <a:lnTo>
                  <a:pt x="4156" y="42"/>
                </a:lnTo>
                <a:lnTo>
                  <a:pt x="4155" y="42"/>
                </a:lnTo>
                <a:lnTo>
                  <a:pt x="4154" y="42"/>
                </a:lnTo>
                <a:lnTo>
                  <a:pt x="4154" y="41"/>
                </a:lnTo>
                <a:lnTo>
                  <a:pt x="4154" y="40"/>
                </a:lnTo>
                <a:lnTo>
                  <a:pt x="4154" y="39"/>
                </a:lnTo>
                <a:lnTo>
                  <a:pt x="4153" y="39"/>
                </a:lnTo>
                <a:lnTo>
                  <a:pt x="4154" y="39"/>
                </a:lnTo>
                <a:lnTo>
                  <a:pt x="4153" y="35"/>
                </a:lnTo>
                <a:lnTo>
                  <a:pt x="4153" y="32"/>
                </a:lnTo>
                <a:lnTo>
                  <a:pt x="4153" y="30"/>
                </a:lnTo>
                <a:lnTo>
                  <a:pt x="4154" y="31"/>
                </a:lnTo>
                <a:lnTo>
                  <a:pt x="4155" y="31"/>
                </a:lnTo>
                <a:lnTo>
                  <a:pt x="4156" y="31"/>
                </a:lnTo>
                <a:lnTo>
                  <a:pt x="4157" y="31"/>
                </a:lnTo>
                <a:lnTo>
                  <a:pt x="4157" y="30"/>
                </a:lnTo>
                <a:lnTo>
                  <a:pt x="4157" y="29"/>
                </a:lnTo>
                <a:lnTo>
                  <a:pt x="4158" y="29"/>
                </a:lnTo>
                <a:lnTo>
                  <a:pt x="4158" y="28"/>
                </a:lnTo>
                <a:lnTo>
                  <a:pt x="4158" y="27"/>
                </a:lnTo>
                <a:lnTo>
                  <a:pt x="4158" y="25"/>
                </a:lnTo>
                <a:lnTo>
                  <a:pt x="4158" y="27"/>
                </a:lnTo>
                <a:lnTo>
                  <a:pt x="4157" y="27"/>
                </a:lnTo>
                <a:lnTo>
                  <a:pt x="4157" y="25"/>
                </a:lnTo>
                <a:lnTo>
                  <a:pt x="4157" y="24"/>
                </a:lnTo>
                <a:lnTo>
                  <a:pt x="4157" y="25"/>
                </a:lnTo>
                <a:lnTo>
                  <a:pt x="4157" y="24"/>
                </a:lnTo>
                <a:lnTo>
                  <a:pt x="4158" y="24"/>
                </a:lnTo>
                <a:lnTo>
                  <a:pt x="4159" y="24"/>
                </a:lnTo>
                <a:lnTo>
                  <a:pt x="4160" y="24"/>
                </a:lnTo>
                <a:lnTo>
                  <a:pt x="4162" y="24"/>
                </a:lnTo>
                <a:lnTo>
                  <a:pt x="4163" y="24"/>
                </a:lnTo>
                <a:lnTo>
                  <a:pt x="4166" y="24"/>
                </a:lnTo>
                <a:lnTo>
                  <a:pt x="4172" y="24"/>
                </a:lnTo>
                <a:lnTo>
                  <a:pt x="4174" y="24"/>
                </a:lnTo>
                <a:lnTo>
                  <a:pt x="4178" y="24"/>
                </a:lnTo>
                <a:lnTo>
                  <a:pt x="4178" y="25"/>
                </a:lnTo>
                <a:lnTo>
                  <a:pt x="4179" y="25"/>
                </a:lnTo>
                <a:lnTo>
                  <a:pt x="4179" y="27"/>
                </a:lnTo>
                <a:lnTo>
                  <a:pt x="4179" y="28"/>
                </a:lnTo>
                <a:lnTo>
                  <a:pt x="4179" y="29"/>
                </a:lnTo>
                <a:lnTo>
                  <a:pt x="4179" y="30"/>
                </a:lnTo>
                <a:lnTo>
                  <a:pt x="4180" y="30"/>
                </a:lnTo>
                <a:lnTo>
                  <a:pt x="4179" y="30"/>
                </a:lnTo>
                <a:lnTo>
                  <a:pt x="4179" y="31"/>
                </a:lnTo>
                <a:lnTo>
                  <a:pt x="4179" y="32"/>
                </a:lnTo>
                <a:lnTo>
                  <a:pt x="4179" y="33"/>
                </a:lnTo>
                <a:lnTo>
                  <a:pt x="4179" y="32"/>
                </a:lnTo>
                <a:lnTo>
                  <a:pt x="4179" y="31"/>
                </a:lnTo>
                <a:lnTo>
                  <a:pt x="4180" y="31"/>
                </a:lnTo>
                <a:lnTo>
                  <a:pt x="4180" y="30"/>
                </a:lnTo>
                <a:lnTo>
                  <a:pt x="4181" y="30"/>
                </a:lnTo>
                <a:lnTo>
                  <a:pt x="4181" y="29"/>
                </a:lnTo>
                <a:lnTo>
                  <a:pt x="4181" y="28"/>
                </a:lnTo>
                <a:lnTo>
                  <a:pt x="4182" y="28"/>
                </a:lnTo>
                <a:lnTo>
                  <a:pt x="4182" y="27"/>
                </a:lnTo>
                <a:lnTo>
                  <a:pt x="4182" y="25"/>
                </a:lnTo>
                <a:lnTo>
                  <a:pt x="4182" y="24"/>
                </a:lnTo>
                <a:lnTo>
                  <a:pt x="4183" y="24"/>
                </a:lnTo>
                <a:lnTo>
                  <a:pt x="4184" y="24"/>
                </a:lnTo>
                <a:lnTo>
                  <a:pt x="4183" y="24"/>
                </a:lnTo>
                <a:lnTo>
                  <a:pt x="4183" y="25"/>
                </a:lnTo>
                <a:lnTo>
                  <a:pt x="4183" y="27"/>
                </a:lnTo>
                <a:lnTo>
                  <a:pt x="4182" y="27"/>
                </a:lnTo>
                <a:close/>
                <a:moveTo>
                  <a:pt x="4187" y="25"/>
                </a:moveTo>
                <a:lnTo>
                  <a:pt x="4187" y="27"/>
                </a:lnTo>
                <a:lnTo>
                  <a:pt x="4187" y="25"/>
                </a:lnTo>
                <a:lnTo>
                  <a:pt x="4187" y="27"/>
                </a:lnTo>
                <a:lnTo>
                  <a:pt x="4187" y="28"/>
                </a:lnTo>
                <a:lnTo>
                  <a:pt x="4187" y="29"/>
                </a:lnTo>
                <a:lnTo>
                  <a:pt x="4185" y="28"/>
                </a:lnTo>
                <a:lnTo>
                  <a:pt x="4184" y="28"/>
                </a:lnTo>
                <a:lnTo>
                  <a:pt x="4184" y="27"/>
                </a:lnTo>
                <a:lnTo>
                  <a:pt x="4185" y="27"/>
                </a:lnTo>
                <a:lnTo>
                  <a:pt x="4185" y="25"/>
                </a:lnTo>
                <a:lnTo>
                  <a:pt x="4185" y="24"/>
                </a:lnTo>
                <a:lnTo>
                  <a:pt x="4187" y="24"/>
                </a:lnTo>
                <a:lnTo>
                  <a:pt x="4187" y="25"/>
                </a:lnTo>
                <a:close/>
                <a:moveTo>
                  <a:pt x="4205" y="27"/>
                </a:moveTo>
                <a:lnTo>
                  <a:pt x="4205" y="29"/>
                </a:lnTo>
                <a:lnTo>
                  <a:pt x="4205" y="30"/>
                </a:lnTo>
                <a:lnTo>
                  <a:pt x="4205" y="31"/>
                </a:lnTo>
                <a:lnTo>
                  <a:pt x="4206" y="32"/>
                </a:lnTo>
                <a:lnTo>
                  <a:pt x="4206" y="35"/>
                </a:lnTo>
                <a:lnTo>
                  <a:pt x="4206" y="36"/>
                </a:lnTo>
                <a:lnTo>
                  <a:pt x="4206" y="37"/>
                </a:lnTo>
                <a:lnTo>
                  <a:pt x="4207" y="38"/>
                </a:lnTo>
                <a:lnTo>
                  <a:pt x="4207" y="39"/>
                </a:lnTo>
                <a:lnTo>
                  <a:pt x="4207" y="40"/>
                </a:lnTo>
                <a:lnTo>
                  <a:pt x="4207" y="42"/>
                </a:lnTo>
                <a:lnTo>
                  <a:pt x="4207" y="44"/>
                </a:lnTo>
                <a:lnTo>
                  <a:pt x="4208" y="45"/>
                </a:lnTo>
                <a:lnTo>
                  <a:pt x="4208" y="46"/>
                </a:lnTo>
                <a:lnTo>
                  <a:pt x="4208" y="47"/>
                </a:lnTo>
                <a:lnTo>
                  <a:pt x="4208" y="48"/>
                </a:lnTo>
                <a:lnTo>
                  <a:pt x="4208" y="49"/>
                </a:lnTo>
                <a:lnTo>
                  <a:pt x="4208" y="50"/>
                </a:lnTo>
                <a:lnTo>
                  <a:pt x="4209" y="50"/>
                </a:lnTo>
                <a:lnTo>
                  <a:pt x="4209" y="52"/>
                </a:lnTo>
                <a:lnTo>
                  <a:pt x="4209" y="53"/>
                </a:lnTo>
                <a:lnTo>
                  <a:pt x="4209" y="54"/>
                </a:lnTo>
                <a:lnTo>
                  <a:pt x="4209" y="55"/>
                </a:lnTo>
                <a:lnTo>
                  <a:pt x="4209" y="56"/>
                </a:lnTo>
                <a:lnTo>
                  <a:pt x="4209" y="57"/>
                </a:lnTo>
                <a:lnTo>
                  <a:pt x="4210" y="57"/>
                </a:lnTo>
                <a:lnTo>
                  <a:pt x="4210" y="58"/>
                </a:lnTo>
                <a:lnTo>
                  <a:pt x="4210" y="60"/>
                </a:lnTo>
                <a:lnTo>
                  <a:pt x="4210" y="61"/>
                </a:lnTo>
                <a:lnTo>
                  <a:pt x="4210" y="62"/>
                </a:lnTo>
                <a:lnTo>
                  <a:pt x="4212" y="63"/>
                </a:lnTo>
                <a:lnTo>
                  <a:pt x="4212" y="64"/>
                </a:lnTo>
                <a:lnTo>
                  <a:pt x="4212" y="65"/>
                </a:lnTo>
                <a:lnTo>
                  <a:pt x="4212" y="66"/>
                </a:lnTo>
                <a:lnTo>
                  <a:pt x="4212" y="67"/>
                </a:lnTo>
                <a:lnTo>
                  <a:pt x="4213" y="67"/>
                </a:lnTo>
                <a:lnTo>
                  <a:pt x="4213" y="69"/>
                </a:lnTo>
                <a:lnTo>
                  <a:pt x="4213" y="70"/>
                </a:lnTo>
                <a:lnTo>
                  <a:pt x="4213" y="71"/>
                </a:lnTo>
                <a:lnTo>
                  <a:pt x="4213" y="72"/>
                </a:lnTo>
                <a:lnTo>
                  <a:pt x="4214" y="73"/>
                </a:lnTo>
                <a:lnTo>
                  <a:pt x="4214" y="74"/>
                </a:lnTo>
                <a:lnTo>
                  <a:pt x="4214" y="75"/>
                </a:lnTo>
                <a:lnTo>
                  <a:pt x="4214" y="77"/>
                </a:lnTo>
                <a:lnTo>
                  <a:pt x="4214" y="78"/>
                </a:lnTo>
                <a:lnTo>
                  <a:pt x="4215" y="78"/>
                </a:lnTo>
                <a:lnTo>
                  <a:pt x="4215" y="79"/>
                </a:lnTo>
                <a:lnTo>
                  <a:pt x="4215" y="80"/>
                </a:lnTo>
                <a:lnTo>
                  <a:pt x="4215" y="81"/>
                </a:lnTo>
                <a:lnTo>
                  <a:pt x="4215" y="82"/>
                </a:lnTo>
                <a:lnTo>
                  <a:pt x="4216" y="82"/>
                </a:lnTo>
                <a:lnTo>
                  <a:pt x="4216" y="83"/>
                </a:lnTo>
                <a:lnTo>
                  <a:pt x="4216" y="85"/>
                </a:lnTo>
                <a:lnTo>
                  <a:pt x="4216" y="86"/>
                </a:lnTo>
                <a:lnTo>
                  <a:pt x="4216" y="87"/>
                </a:lnTo>
                <a:lnTo>
                  <a:pt x="4217" y="87"/>
                </a:lnTo>
                <a:lnTo>
                  <a:pt x="4217" y="88"/>
                </a:lnTo>
                <a:lnTo>
                  <a:pt x="4217" y="89"/>
                </a:lnTo>
                <a:lnTo>
                  <a:pt x="4217" y="90"/>
                </a:lnTo>
                <a:lnTo>
                  <a:pt x="4217" y="91"/>
                </a:lnTo>
                <a:lnTo>
                  <a:pt x="4218" y="91"/>
                </a:lnTo>
                <a:lnTo>
                  <a:pt x="4218" y="92"/>
                </a:lnTo>
                <a:lnTo>
                  <a:pt x="4218" y="94"/>
                </a:lnTo>
                <a:lnTo>
                  <a:pt x="4218" y="95"/>
                </a:lnTo>
                <a:lnTo>
                  <a:pt x="4218" y="96"/>
                </a:lnTo>
                <a:lnTo>
                  <a:pt x="4218" y="97"/>
                </a:lnTo>
                <a:lnTo>
                  <a:pt x="4219" y="97"/>
                </a:lnTo>
                <a:lnTo>
                  <a:pt x="4219" y="98"/>
                </a:lnTo>
                <a:lnTo>
                  <a:pt x="4219" y="99"/>
                </a:lnTo>
                <a:lnTo>
                  <a:pt x="4219" y="100"/>
                </a:lnTo>
                <a:lnTo>
                  <a:pt x="4219" y="102"/>
                </a:lnTo>
                <a:lnTo>
                  <a:pt x="4221" y="102"/>
                </a:lnTo>
                <a:lnTo>
                  <a:pt x="4221" y="103"/>
                </a:lnTo>
                <a:lnTo>
                  <a:pt x="4221" y="104"/>
                </a:lnTo>
                <a:lnTo>
                  <a:pt x="4221" y="105"/>
                </a:lnTo>
                <a:lnTo>
                  <a:pt x="4221" y="106"/>
                </a:lnTo>
                <a:lnTo>
                  <a:pt x="4222" y="106"/>
                </a:lnTo>
                <a:lnTo>
                  <a:pt x="4222" y="107"/>
                </a:lnTo>
                <a:lnTo>
                  <a:pt x="4222" y="108"/>
                </a:lnTo>
                <a:lnTo>
                  <a:pt x="4222" y="110"/>
                </a:lnTo>
                <a:lnTo>
                  <a:pt x="4222" y="111"/>
                </a:lnTo>
                <a:lnTo>
                  <a:pt x="4222" y="112"/>
                </a:lnTo>
                <a:lnTo>
                  <a:pt x="4223" y="112"/>
                </a:lnTo>
                <a:lnTo>
                  <a:pt x="4223" y="113"/>
                </a:lnTo>
                <a:lnTo>
                  <a:pt x="4223" y="114"/>
                </a:lnTo>
                <a:lnTo>
                  <a:pt x="4223" y="115"/>
                </a:lnTo>
                <a:lnTo>
                  <a:pt x="4223" y="116"/>
                </a:lnTo>
                <a:lnTo>
                  <a:pt x="4223" y="117"/>
                </a:lnTo>
                <a:lnTo>
                  <a:pt x="4224" y="117"/>
                </a:lnTo>
                <a:lnTo>
                  <a:pt x="4224" y="119"/>
                </a:lnTo>
                <a:lnTo>
                  <a:pt x="4224" y="120"/>
                </a:lnTo>
                <a:lnTo>
                  <a:pt x="4224" y="121"/>
                </a:lnTo>
                <a:lnTo>
                  <a:pt x="4224" y="122"/>
                </a:lnTo>
                <a:lnTo>
                  <a:pt x="4224" y="123"/>
                </a:lnTo>
                <a:lnTo>
                  <a:pt x="4225" y="123"/>
                </a:lnTo>
                <a:lnTo>
                  <a:pt x="4225" y="124"/>
                </a:lnTo>
                <a:lnTo>
                  <a:pt x="4225" y="125"/>
                </a:lnTo>
                <a:lnTo>
                  <a:pt x="4225" y="127"/>
                </a:lnTo>
                <a:lnTo>
                  <a:pt x="4225" y="128"/>
                </a:lnTo>
                <a:lnTo>
                  <a:pt x="4225" y="129"/>
                </a:lnTo>
                <a:lnTo>
                  <a:pt x="4226" y="130"/>
                </a:lnTo>
                <a:lnTo>
                  <a:pt x="4226" y="131"/>
                </a:lnTo>
                <a:lnTo>
                  <a:pt x="4226" y="132"/>
                </a:lnTo>
                <a:lnTo>
                  <a:pt x="4226" y="133"/>
                </a:lnTo>
                <a:lnTo>
                  <a:pt x="4226" y="134"/>
                </a:lnTo>
                <a:lnTo>
                  <a:pt x="4227" y="134"/>
                </a:lnTo>
                <a:lnTo>
                  <a:pt x="4227" y="136"/>
                </a:lnTo>
                <a:lnTo>
                  <a:pt x="4227" y="137"/>
                </a:lnTo>
                <a:lnTo>
                  <a:pt x="4227" y="138"/>
                </a:lnTo>
                <a:lnTo>
                  <a:pt x="4227" y="139"/>
                </a:lnTo>
                <a:lnTo>
                  <a:pt x="4229" y="140"/>
                </a:lnTo>
                <a:lnTo>
                  <a:pt x="4229" y="141"/>
                </a:lnTo>
                <a:lnTo>
                  <a:pt x="4229" y="142"/>
                </a:lnTo>
                <a:lnTo>
                  <a:pt x="4229" y="144"/>
                </a:lnTo>
                <a:lnTo>
                  <a:pt x="4229" y="145"/>
                </a:lnTo>
                <a:lnTo>
                  <a:pt x="4230" y="146"/>
                </a:lnTo>
                <a:lnTo>
                  <a:pt x="4230" y="147"/>
                </a:lnTo>
                <a:lnTo>
                  <a:pt x="4230" y="148"/>
                </a:lnTo>
                <a:lnTo>
                  <a:pt x="4230" y="149"/>
                </a:lnTo>
                <a:lnTo>
                  <a:pt x="4231" y="150"/>
                </a:lnTo>
                <a:lnTo>
                  <a:pt x="4231" y="152"/>
                </a:lnTo>
                <a:lnTo>
                  <a:pt x="4231" y="153"/>
                </a:lnTo>
                <a:lnTo>
                  <a:pt x="4231" y="154"/>
                </a:lnTo>
                <a:lnTo>
                  <a:pt x="4231" y="155"/>
                </a:lnTo>
                <a:lnTo>
                  <a:pt x="4232" y="155"/>
                </a:lnTo>
                <a:lnTo>
                  <a:pt x="4232" y="156"/>
                </a:lnTo>
                <a:lnTo>
                  <a:pt x="4232" y="157"/>
                </a:lnTo>
                <a:lnTo>
                  <a:pt x="4232" y="158"/>
                </a:lnTo>
                <a:lnTo>
                  <a:pt x="4232" y="159"/>
                </a:lnTo>
                <a:lnTo>
                  <a:pt x="4233" y="159"/>
                </a:lnTo>
                <a:lnTo>
                  <a:pt x="4233" y="161"/>
                </a:lnTo>
                <a:lnTo>
                  <a:pt x="4233" y="162"/>
                </a:lnTo>
                <a:lnTo>
                  <a:pt x="4234" y="164"/>
                </a:lnTo>
                <a:lnTo>
                  <a:pt x="4234" y="165"/>
                </a:lnTo>
                <a:lnTo>
                  <a:pt x="4234" y="166"/>
                </a:lnTo>
                <a:lnTo>
                  <a:pt x="4234" y="167"/>
                </a:lnTo>
                <a:lnTo>
                  <a:pt x="4235" y="167"/>
                </a:lnTo>
                <a:lnTo>
                  <a:pt x="4235" y="169"/>
                </a:lnTo>
                <a:lnTo>
                  <a:pt x="4235" y="170"/>
                </a:lnTo>
                <a:lnTo>
                  <a:pt x="4235" y="171"/>
                </a:lnTo>
                <a:lnTo>
                  <a:pt x="4237" y="172"/>
                </a:lnTo>
                <a:lnTo>
                  <a:pt x="4237" y="173"/>
                </a:lnTo>
                <a:lnTo>
                  <a:pt x="4237" y="174"/>
                </a:lnTo>
                <a:lnTo>
                  <a:pt x="4237" y="175"/>
                </a:lnTo>
                <a:lnTo>
                  <a:pt x="4238" y="175"/>
                </a:lnTo>
                <a:lnTo>
                  <a:pt x="4238" y="177"/>
                </a:lnTo>
                <a:lnTo>
                  <a:pt x="4238" y="178"/>
                </a:lnTo>
                <a:lnTo>
                  <a:pt x="4238" y="179"/>
                </a:lnTo>
                <a:lnTo>
                  <a:pt x="4239" y="180"/>
                </a:lnTo>
                <a:lnTo>
                  <a:pt x="4239" y="181"/>
                </a:lnTo>
                <a:lnTo>
                  <a:pt x="4239" y="182"/>
                </a:lnTo>
                <a:lnTo>
                  <a:pt x="4239" y="183"/>
                </a:lnTo>
                <a:lnTo>
                  <a:pt x="4240" y="183"/>
                </a:lnTo>
                <a:lnTo>
                  <a:pt x="4240" y="184"/>
                </a:lnTo>
                <a:lnTo>
                  <a:pt x="4240" y="186"/>
                </a:lnTo>
                <a:lnTo>
                  <a:pt x="4240" y="187"/>
                </a:lnTo>
                <a:lnTo>
                  <a:pt x="4241" y="188"/>
                </a:lnTo>
                <a:lnTo>
                  <a:pt x="4241" y="189"/>
                </a:lnTo>
                <a:lnTo>
                  <a:pt x="4241" y="190"/>
                </a:lnTo>
                <a:lnTo>
                  <a:pt x="4241" y="191"/>
                </a:lnTo>
                <a:lnTo>
                  <a:pt x="4242" y="191"/>
                </a:lnTo>
                <a:lnTo>
                  <a:pt x="4242" y="192"/>
                </a:lnTo>
                <a:lnTo>
                  <a:pt x="4242" y="194"/>
                </a:lnTo>
                <a:lnTo>
                  <a:pt x="4242" y="195"/>
                </a:lnTo>
                <a:lnTo>
                  <a:pt x="4243" y="195"/>
                </a:lnTo>
                <a:lnTo>
                  <a:pt x="4243" y="196"/>
                </a:lnTo>
                <a:lnTo>
                  <a:pt x="4243" y="197"/>
                </a:lnTo>
                <a:lnTo>
                  <a:pt x="4243" y="198"/>
                </a:lnTo>
                <a:lnTo>
                  <a:pt x="4244" y="199"/>
                </a:lnTo>
                <a:lnTo>
                  <a:pt x="4244" y="200"/>
                </a:lnTo>
                <a:lnTo>
                  <a:pt x="4244" y="202"/>
                </a:lnTo>
                <a:lnTo>
                  <a:pt x="4244" y="203"/>
                </a:lnTo>
                <a:lnTo>
                  <a:pt x="4246" y="203"/>
                </a:lnTo>
                <a:lnTo>
                  <a:pt x="4246" y="204"/>
                </a:lnTo>
                <a:lnTo>
                  <a:pt x="4246" y="205"/>
                </a:lnTo>
                <a:lnTo>
                  <a:pt x="4246" y="206"/>
                </a:lnTo>
                <a:lnTo>
                  <a:pt x="4247" y="206"/>
                </a:lnTo>
                <a:lnTo>
                  <a:pt x="4247" y="207"/>
                </a:lnTo>
                <a:lnTo>
                  <a:pt x="4247" y="208"/>
                </a:lnTo>
                <a:lnTo>
                  <a:pt x="4247" y="209"/>
                </a:lnTo>
                <a:lnTo>
                  <a:pt x="4248" y="209"/>
                </a:lnTo>
                <a:lnTo>
                  <a:pt x="4248" y="211"/>
                </a:lnTo>
                <a:lnTo>
                  <a:pt x="4248" y="212"/>
                </a:lnTo>
                <a:lnTo>
                  <a:pt x="4248" y="213"/>
                </a:lnTo>
                <a:lnTo>
                  <a:pt x="4249" y="213"/>
                </a:lnTo>
                <a:lnTo>
                  <a:pt x="4249" y="214"/>
                </a:lnTo>
                <a:lnTo>
                  <a:pt x="4249" y="215"/>
                </a:lnTo>
                <a:lnTo>
                  <a:pt x="4250" y="216"/>
                </a:lnTo>
                <a:lnTo>
                  <a:pt x="4250" y="217"/>
                </a:lnTo>
                <a:lnTo>
                  <a:pt x="4250" y="219"/>
                </a:lnTo>
                <a:lnTo>
                  <a:pt x="4251" y="220"/>
                </a:lnTo>
                <a:lnTo>
                  <a:pt x="4251" y="221"/>
                </a:lnTo>
                <a:lnTo>
                  <a:pt x="4251" y="222"/>
                </a:lnTo>
                <a:lnTo>
                  <a:pt x="4251" y="223"/>
                </a:lnTo>
                <a:lnTo>
                  <a:pt x="4252" y="223"/>
                </a:lnTo>
                <a:lnTo>
                  <a:pt x="4252" y="224"/>
                </a:lnTo>
                <a:lnTo>
                  <a:pt x="4252" y="225"/>
                </a:lnTo>
                <a:lnTo>
                  <a:pt x="4254" y="226"/>
                </a:lnTo>
                <a:lnTo>
                  <a:pt x="4254" y="228"/>
                </a:lnTo>
                <a:lnTo>
                  <a:pt x="4254" y="229"/>
                </a:lnTo>
                <a:lnTo>
                  <a:pt x="4255" y="229"/>
                </a:lnTo>
                <a:lnTo>
                  <a:pt x="4255" y="230"/>
                </a:lnTo>
                <a:lnTo>
                  <a:pt x="4255" y="231"/>
                </a:lnTo>
                <a:lnTo>
                  <a:pt x="4256" y="231"/>
                </a:lnTo>
                <a:lnTo>
                  <a:pt x="4256" y="232"/>
                </a:lnTo>
                <a:lnTo>
                  <a:pt x="4256" y="233"/>
                </a:lnTo>
                <a:lnTo>
                  <a:pt x="4256" y="234"/>
                </a:lnTo>
                <a:lnTo>
                  <a:pt x="4257" y="234"/>
                </a:lnTo>
                <a:lnTo>
                  <a:pt x="4257" y="236"/>
                </a:lnTo>
                <a:lnTo>
                  <a:pt x="4257" y="237"/>
                </a:lnTo>
                <a:lnTo>
                  <a:pt x="4258" y="238"/>
                </a:lnTo>
                <a:lnTo>
                  <a:pt x="4258" y="239"/>
                </a:lnTo>
                <a:lnTo>
                  <a:pt x="4258" y="240"/>
                </a:lnTo>
                <a:lnTo>
                  <a:pt x="4259" y="240"/>
                </a:lnTo>
                <a:lnTo>
                  <a:pt x="4259" y="241"/>
                </a:lnTo>
                <a:lnTo>
                  <a:pt x="4259" y="242"/>
                </a:lnTo>
                <a:lnTo>
                  <a:pt x="4259" y="244"/>
                </a:lnTo>
                <a:lnTo>
                  <a:pt x="4260" y="244"/>
                </a:lnTo>
                <a:lnTo>
                  <a:pt x="4260" y="245"/>
                </a:lnTo>
                <a:lnTo>
                  <a:pt x="4260" y="246"/>
                </a:lnTo>
                <a:lnTo>
                  <a:pt x="4260" y="247"/>
                </a:lnTo>
                <a:lnTo>
                  <a:pt x="4261" y="247"/>
                </a:lnTo>
                <a:lnTo>
                  <a:pt x="4261" y="248"/>
                </a:lnTo>
                <a:lnTo>
                  <a:pt x="4261" y="249"/>
                </a:lnTo>
                <a:lnTo>
                  <a:pt x="4261" y="250"/>
                </a:lnTo>
                <a:lnTo>
                  <a:pt x="4263" y="250"/>
                </a:lnTo>
                <a:lnTo>
                  <a:pt x="4263" y="251"/>
                </a:lnTo>
                <a:lnTo>
                  <a:pt x="4263" y="253"/>
                </a:lnTo>
                <a:lnTo>
                  <a:pt x="4263" y="254"/>
                </a:lnTo>
                <a:lnTo>
                  <a:pt x="4264" y="254"/>
                </a:lnTo>
                <a:lnTo>
                  <a:pt x="4264" y="255"/>
                </a:lnTo>
                <a:lnTo>
                  <a:pt x="4264" y="256"/>
                </a:lnTo>
                <a:lnTo>
                  <a:pt x="4264" y="257"/>
                </a:lnTo>
                <a:lnTo>
                  <a:pt x="4265" y="257"/>
                </a:lnTo>
                <a:lnTo>
                  <a:pt x="4265" y="258"/>
                </a:lnTo>
                <a:lnTo>
                  <a:pt x="4265" y="259"/>
                </a:lnTo>
                <a:lnTo>
                  <a:pt x="4265" y="261"/>
                </a:lnTo>
                <a:lnTo>
                  <a:pt x="4266" y="261"/>
                </a:lnTo>
                <a:lnTo>
                  <a:pt x="4266" y="262"/>
                </a:lnTo>
                <a:lnTo>
                  <a:pt x="4266" y="263"/>
                </a:lnTo>
                <a:lnTo>
                  <a:pt x="4267" y="264"/>
                </a:lnTo>
                <a:lnTo>
                  <a:pt x="4267" y="265"/>
                </a:lnTo>
                <a:lnTo>
                  <a:pt x="4267" y="266"/>
                </a:lnTo>
                <a:lnTo>
                  <a:pt x="4268" y="267"/>
                </a:lnTo>
                <a:lnTo>
                  <a:pt x="4268" y="269"/>
                </a:lnTo>
                <a:lnTo>
                  <a:pt x="4268" y="270"/>
                </a:lnTo>
                <a:lnTo>
                  <a:pt x="4269" y="270"/>
                </a:lnTo>
                <a:lnTo>
                  <a:pt x="4269" y="271"/>
                </a:lnTo>
                <a:lnTo>
                  <a:pt x="4269" y="272"/>
                </a:lnTo>
                <a:lnTo>
                  <a:pt x="4271" y="273"/>
                </a:lnTo>
                <a:lnTo>
                  <a:pt x="4271" y="274"/>
                </a:lnTo>
                <a:lnTo>
                  <a:pt x="4271" y="275"/>
                </a:lnTo>
                <a:lnTo>
                  <a:pt x="4272" y="275"/>
                </a:lnTo>
                <a:lnTo>
                  <a:pt x="4272" y="276"/>
                </a:lnTo>
                <a:lnTo>
                  <a:pt x="4272" y="278"/>
                </a:lnTo>
                <a:lnTo>
                  <a:pt x="4272" y="279"/>
                </a:lnTo>
                <a:lnTo>
                  <a:pt x="4273" y="279"/>
                </a:lnTo>
                <a:lnTo>
                  <a:pt x="4273" y="280"/>
                </a:lnTo>
                <a:lnTo>
                  <a:pt x="4273" y="281"/>
                </a:lnTo>
                <a:lnTo>
                  <a:pt x="4274" y="281"/>
                </a:lnTo>
                <a:lnTo>
                  <a:pt x="4274" y="282"/>
                </a:lnTo>
                <a:lnTo>
                  <a:pt x="4274" y="283"/>
                </a:lnTo>
                <a:lnTo>
                  <a:pt x="4275" y="284"/>
                </a:lnTo>
                <a:lnTo>
                  <a:pt x="4275" y="286"/>
                </a:lnTo>
                <a:lnTo>
                  <a:pt x="4275" y="287"/>
                </a:lnTo>
                <a:lnTo>
                  <a:pt x="4276" y="287"/>
                </a:lnTo>
                <a:lnTo>
                  <a:pt x="4276" y="288"/>
                </a:lnTo>
                <a:lnTo>
                  <a:pt x="4276" y="289"/>
                </a:lnTo>
                <a:lnTo>
                  <a:pt x="4277" y="289"/>
                </a:lnTo>
                <a:lnTo>
                  <a:pt x="4277" y="290"/>
                </a:lnTo>
                <a:lnTo>
                  <a:pt x="4277" y="291"/>
                </a:lnTo>
                <a:lnTo>
                  <a:pt x="4278" y="292"/>
                </a:lnTo>
                <a:lnTo>
                  <a:pt x="4278" y="293"/>
                </a:lnTo>
                <a:lnTo>
                  <a:pt x="4278" y="295"/>
                </a:lnTo>
                <a:lnTo>
                  <a:pt x="4280" y="295"/>
                </a:lnTo>
                <a:lnTo>
                  <a:pt x="4280" y="296"/>
                </a:lnTo>
                <a:lnTo>
                  <a:pt x="4280" y="297"/>
                </a:lnTo>
                <a:lnTo>
                  <a:pt x="4281" y="298"/>
                </a:lnTo>
                <a:lnTo>
                  <a:pt x="4281" y="299"/>
                </a:lnTo>
                <a:lnTo>
                  <a:pt x="4282" y="300"/>
                </a:lnTo>
                <a:lnTo>
                  <a:pt x="4282" y="301"/>
                </a:lnTo>
                <a:lnTo>
                  <a:pt x="4283" y="303"/>
                </a:lnTo>
                <a:lnTo>
                  <a:pt x="4283" y="304"/>
                </a:lnTo>
                <a:lnTo>
                  <a:pt x="4283" y="305"/>
                </a:lnTo>
                <a:lnTo>
                  <a:pt x="4284" y="305"/>
                </a:lnTo>
                <a:lnTo>
                  <a:pt x="4284" y="306"/>
                </a:lnTo>
                <a:lnTo>
                  <a:pt x="4285" y="307"/>
                </a:lnTo>
                <a:lnTo>
                  <a:pt x="4285" y="308"/>
                </a:lnTo>
                <a:lnTo>
                  <a:pt x="4285" y="309"/>
                </a:lnTo>
                <a:lnTo>
                  <a:pt x="4286" y="309"/>
                </a:lnTo>
                <a:lnTo>
                  <a:pt x="4286" y="311"/>
                </a:lnTo>
                <a:lnTo>
                  <a:pt x="4286" y="312"/>
                </a:lnTo>
                <a:lnTo>
                  <a:pt x="4288" y="312"/>
                </a:lnTo>
                <a:lnTo>
                  <a:pt x="4288" y="313"/>
                </a:lnTo>
                <a:lnTo>
                  <a:pt x="4288" y="314"/>
                </a:lnTo>
                <a:lnTo>
                  <a:pt x="4289" y="314"/>
                </a:lnTo>
                <a:lnTo>
                  <a:pt x="4289" y="315"/>
                </a:lnTo>
                <a:lnTo>
                  <a:pt x="4290" y="316"/>
                </a:lnTo>
                <a:lnTo>
                  <a:pt x="4290" y="317"/>
                </a:lnTo>
                <a:lnTo>
                  <a:pt x="4290" y="318"/>
                </a:lnTo>
                <a:lnTo>
                  <a:pt x="4291" y="318"/>
                </a:lnTo>
                <a:lnTo>
                  <a:pt x="4291" y="320"/>
                </a:lnTo>
                <a:lnTo>
                  <a:pt x="4292" y="320"/>
                </a:lnTo>
                <a:lnTo>
                  <a:pt x="4292" y="321"/>
                </a:lnTo>
                <a:lnTo>
                  <a:pt x="4292" y="322"/>
                </a:lnTo>
                <a:lnTo>
                  <a:pt x="4293" y="323"/>
                </a:lnTo>
                <a:lnTo>
                  <a:pt x="4293" y="324"/>
                </a:lnTo>
                <a:lnTo>
                  <a:pt x="4294" y="324"/>
                </a:lnTo>
                <a:lnTo>
                  <a:pt x="4294" y="325"/>
                </a:lnTo>
                <a:lnTo>
                  <a:pt x="4294" y="326"/>
                </a:lnTo>
                <a:lnTo>
                  <a:pt x="4296" y="326"/>
                </a:lnTo>
                <a:lnTo>
                  <a:pt x="4296" y="328"/>
                </a:lnTo>
                <a:lnTo>
                  <a:pt x="4296" y="329"/>
                </a:lnTo>
                <a:lnTo>
                  <a:pt x="4297" y="329"/>
                </a:lnTo>
                <a:lnTo>
                  <a:pt x="4297" y="330"/>
                </a:lnTo>
                <a:lnTo>
                  <a:pt x="4297" y="331"/>
                </a:lnTo>
                <a:lnTo>
                  <a:pt x="4298" y="331"/>
                </a:lnTo>
                <a:lnTo>
                  <a:pt x="4298" y="332"/>
                </a:lnTo>
                <a:lnTo>
                  <a:pt x="4298" y="333"/>
                </a:lnTo>
                <a:lnTo>
                  <a:pt x="4299" y="333"/>
                </a:lnTo>
                <a:lnTo>
                  <a:pt x="4299" y="334"/>
                </a:lnTo>
                <a:lnTo>
                  <a:pt x="4299" y="336"/>
                </a:lnTo>
                <a:lnTo>
                  <a:pt x="4300" y="336"/>
                </a:lnTo>
                <a:lnTo>
                  <a:pt x="4300" y="337"/>
                </a:lnTo>
                <a:lnTo>
                  <a:pt x="4301" y="337"/>
                </a:lnTo>
                <a:lnTo>
                  <a:pt x="4301" y="338"/>
                </a:lnTo>
                <a:lnTo>
                  <a:pt x="4301" y="339"/>
                </a:lnTo>
                <a:lnTo>
                  <a:pt x="4302" y="339"/>
                </a:lnTo>
                <a:lnTo>
                  <a:pt x="4302" y="340"/>
                </a:lnTo>
                <a:lnTo>
                  <a:pt x="4302" y="341"/>
                </a:lnTo>
                <a:lnTo>
                  <a:pt x="4303" y="341"/>
                </a:lnTo>
                <a:lnTo>
                  <a:pt x="4303" y="342"/>
                </a:lnTo>
                <a:lnTo>
                  <a:pt x="4305" y="343"/>
                </a:lnTo>
                <a:lnTo>
                  <a:pt x="4305" y="345"/>
                </a:lnTo>
                <a:lnTo>
                  <a:pt x="4306" y="345"/>
                </a:lnTo>
                <a:lnTo>
                  <a:pt x="4306" y="346"/>
                </a:lnTo>
                <a:lnTo>
                  <a:pt x="4306" y="347"/>
                </a:lnTo>
                <a:lnTo>
                  <a:pt x="4307" y="347"/>
                </a:lnTo>
                <a:lnTo>
                  <a:pt x="4307" y="348"/>
                </a:lnTo>
                <a:lnTo>
                  <a:pt x="4307" y="349"/>
                </a:lnTo>
                <a:lnTo>
                  <a:pt x="4308" y="350"/>
                </a:lnTo>
                <a:lnTo>
                  <a:pt x="4308" y="351"/>
                </a:lnTo>
                <a:lnTo>
                  <a:pt x="4308" y="353"/>
                </a:lnTo>
                <a:lnTo>
                  <a:pt x="4309" y="353"/>
                </a:lnTo>
                <a:lnTo>
                  <a:pt x="4309" y="354"/>
                </a:lnTo>
                <a:lnTo>
                  <a:pt x="4309" y="355"/>
                </a:lnTo>
                <a:lnTo>
                  <a:pt x="4310" y="355"/>
                </a:lnTo>
                <a:lnTo>
                  <a:pt x="4310" y="356"/>
                </a:lnTo>
                <a:lnTo>
                  <a:pt x="4310" y="357"/>
                </a:lnTo>
                <a:lnTo>
                  <a:pt x="4311" y="357"/>
                </a:lnTo>
                <a:lnTo>
                  <a:pt x="4311" y="358"/>
                </a:lnTo>
                <a:lnTo>
                  <a:pt x="4311" y="359"/>
                </a:lnTo>
                <a:lnTo>
                  <a:pt x="4313" y="359"/>
                </a:lnTo>
                <a:lnTo>
                  <a:pt x="4313" y="361"/>
                </a:lnTo>
                <a:lnTo>
                  <a:pt x="4313" y="362"/>
                </a:lnTo>
                <a:lnTo>
                  <a:pt x="4314" y="362"/>
                </a:lnTo>
                <a:lnTo>
                  <a:pt x="4314" y="363"/>
                </a:lnTo>
                <a:lnTo>
                  <a:pt x="4314" y="364"/>
                </a:lnTo>
                <a:lnTo>
                  <a:pt x="4315" y="364"/>
                </a:lnTo>
                <a:lnTo>
                  <a:pt x="4315" y="365"/>
                </a:lnTo>
                <a:lnTo>
                  <a:pt x="4315" y="366"/>
                </a:lnTo>
                <a:lnTo>
                  <a:pt x="4316" y="367"/>
                </a:lnTo>
                <a:lnTo>
                  <a:pt x="4316" y="368"/>
                </a:lnTo>
                <a:lnTo>
                  <a:pt x="4317" y="370"/>
                </a:lnTo>
                <a:lnTo>
                  <a:pt x="4317" y="371"/>
                </a:lnTo>
                <a:lnTo>
                  <a:pt x="4317" y="372"/>
                </a:lnTo>
                <a:lnTo>
                  <a:pt x="4318" y="372"/>
                </a:lnTo>
                <a:lnTo>
                  <a:pt x="4318" y="373"/>
                </a:lnTo>
                <a:lnTo>
                  <a:pt x="4318" y="374"/>
                </a:lnTo>
                <a:lnTo>
                  <a:pt x="4319" y="374"/>
                </a:lnTo>
                <a:lnTo>
                  <a:pt x="4319" y="375"/>
                </a:lnTo>
                <a:lnTo>
                  <a:pt x="4319" y="376"/>
                </a:lnTo>
                <a:lnTo>
                  <a:pt x="4320" y="376"/>
                </a:lnTo>
                <a:lnTo>
                  <a:pt x="4320" y="378"/>
                </a:lnTo>
                <a:lnTo>
                  <a:pt x="4320" y="379"/>
                </a:lnTo>
                <a:lnTo>
                  <a:pt x="4322" y="379"/>
                </a:lnTo>
                <a:lnTo>
                  <a:pt x="4322" y="380"/>
                </a:lnTo>
                <a:lnTo>
                  <a:pt x="4322" y="381"/>
                </a:lnTo>
                <a:lnTo>
                  <a:pt x="4323" y="381"/>
                </a:lnTo>
                <a:lnTo>
                  <a:pt x="4323" y="382"/>
                </a:lnTo>
                <a:lnTo>
                  <a:pt x="4323" y="383"/>
                </a:lnTo>
                <a:lnTo>
                  <a:pt x="4324" y="384"/>
                </a:lnTo>
                <a:lnTo>
                  <a:pt x="4324" y="385"/>
                </a:lnTo>
                <a:lnTo>
                  <a:pt x="4324" y="387"/>
                </a:lnTo>
                <a:lnTo>
                  <a:pt x="4325" y="387"/>
                </a:lnTo>
                <a:lnTo>
                  <a:pt x="4325" y="388"/>
                </a:lnTo>
                <a:lnTo>
                  <a:pt x="4325" y="389"/>
                </a:lnTo>
                <a:lnTo>
                  <a:pt x="4326" y="389"/>
                </a:lnTo>
                <a:lnTo>
                  <a:pt x="4326" y="390"/>
                </a:lnTo>
                <a:lnTo>
                  <a:pt x="4326" y="391"/>
                </a:lnTo>
                <a:lnTo>
                  <a:pt x="4327" y="391"/>
                </a:lnTo>
                <a:lnTo>
                  <a:pt x="4327" y="392"/>
                </a:lnTo>
                <a:lnTo>
                  <a:pt x="4327" y="393"/>
                </a:lnTo>
                <a:lnTo>
                  <a:pt x="4328" y="395"/>
                </a:lnTo>
                <a:lnTo>
                  <a:pt x="4328" y="396"/>
                </a:lnTo>
                <a:lnTo>
                  <a:pt x="4330" y="397"/>
                </a:lnTo>
                <a:lnTo>
                  <a:pt x="4330" y="398"/>
                </a:lnTo>
                <a:lnTo>
                  <a:pt x="4330" y="399"/>
                </a:lnTo>
                <a:lnTo>
                  <a:pt x="4331" y="399"/>
                </a:lnTo>
                <a:lnTo>
                  <a:pt x="4331" y="400"/>
                </a:lnTo>
                <a:lnTo>
                  <a:pt x="4331" y="401"/>
                </a:lnTo>
                <a:lnTo>
                  <a:pt x="4332" y="401"/>
                </a:lnTo>
                <a:lnTo>
                  <a:pt x="4332" y="403"/>
                </a:lnTo>
                <a:lnTo>
                  <a:pt x="4332" y="404"/>
                </a:lnTo>
                <a:lnTo>
                  <a:pt x="4333" y="404"/>
                </a:lnTo>
                <a:lnTo>
                  <a:pt x="4333" y="405"/>
                </a:lnTo>
                <a:lnTo>
                  <a:pt x="4333" y="406"/>
                </a:lnTo>
                <a:lnTo>
                  <a:pt x="4334" y="406"/>
                </a:lnTo>
                <a:lnTo>
                  <a:pt x="4334" y="407"/>
                </a:lnTo>
                <a:lnTo>
                  <a:pt x="4334" y="408"/>
                </a:lnTo>
                <a:lnTo>
                  <a:pt x="4335" y="408"/>
                </a:lnTo>
                <a:lnTo>
                  <a:pt x="4335" y="409"/>
                </a:lnTo>
                <a:lnTo>
                  <a:pt x="4335" y="410"/>
                </a:lnTo>
                <a:lnTo>
                  <a:pt x="4335" y="412"/>
                </a:lnTo>
                <a:lnTo>
                  <a:pt x="4336" y="412"/>
                </a:lnTo>
                <a:lnTo>
                  <a:pt x="4336" y="413"/>
                </a:lnTo>
                <a:lnTo>
                  <a:pt x="4336" y="414"/>
                </a:lnTo>
                <a:lnTo>
                  <a:pt x="4337" y="414"/>
                </a:lnTo>
                <a:lnTo>
                  <a:pt x="4337" y="415"/>
                </a:lnTo>
                <a:lnTo>
                  <a:pt x="4339" y="416"/>
                </a:lnTo>
                <a:lnTo>
                  <a:pt x="4339" y="417"/>
                </a:lnTo>
                <a:lnTo>
                  <a:pt x="4339" y="418"/>
                </a:lnTo>
                <a:lnTo>
                  <a:pt x="4340" y="418"/>
                </a:lnTo>
                <a:lnTo>
                  <a:pt x="4340" y="420"/>
                </a:lnTo>
                <a:lnTo>
                  <a:pt x="4340" y="421"/>
                </a:lnTo>
                <a:lnTo>
                  <a:pt x="4341" y="422"/>
                </a:lnTo>
                <a:lnTo>
                  <a:pt x="4341" y="423"/>
                </a:lnTo>
                <a:lnTo>
                  <a:pt x="4342" y="424"/>
                </a:lnTo>
                <a:lnTo>
                  <a:pt x="4342" y="425"/>
                </a:lnTo>
                <a:lnTo>
                  <a:pt x="4342" y="426"/>
                </a:lnTo>
                <a:lnTo>
                  <a:pt x="4343" y="426"/>
                </a:lnTo>
                <a:lnTo>
                  <a:pt x="4343" y="428"/>
                </a:lnTo>
                <a:lnTo>
                  <a:pt x="4343" y="429"/>
                </a:lnTo>
                <a:lnTo>
                  <a:pt x="4344" y="429"/>
                </a:lnTo>
                <a:lnTo>
                  <a:pt x="4344" y="430"/>
                </a:lnTo>
                <a:lnTo>
                  <a:pt x="4344" y="431"/>
                </a:lnTo>
                <a:lnTo>
                  <a:pt x="4345" y="432"/>
                </a:lnTo>
                <a:lnTo>
                  <a:pt x="4345" y="433"/>
                </a:lnTo>
                <a:lnTo>
                  <a:pt x="4347" y="434"/>
                </a:lnTo>
                <a:lnTo>
                  <a:pt x="4347" y="435"/>
                </a:lnTo>
                <a:lnTo>
                  <a:pt x="4347" y="437"/>
                </a:lnTo>
                <a:lnTo>
                  <a:pt x="4348" y="437"/>
                </a:lnTo>
                <a:lnTo>
                  <a:pt x="4348" y="438"/>
                </a:lnTo>
                <a:lnTo>
                  <a:pt x="4349" y="439"/>
                </a:lnTo>
                <a:lnTo>
                  <a:pt x="4349" y="440"/>
                </a:lnTo>
                <a:lnTo>
                  <a:pt x="4349" y="441"/>
                </a:lnTo>
                <a:lnTo>
                  <a:pt x="4350" y="441"/>
                </a:lnTo>
                <a:lnTo>
                  <a:pt x="4350" y="442"/>
                </a:lnTo>
                <a:lnTo>
                  <a:pt x="4350" y="443"/>
                </a:lnTo>
                <a:lnTo>
                  <a:pt x="4351" y="445"/>
                </a:lnTo>
                <a:lnTo>
                  <a:pt x="4351" y="446"/>
                </a:lnTo>
                <a:lnTo>
                  <a:pt x="4352" y="447"/>
                </a:lnTo>
                <a:lnTo>
                  <a:pt x="4352" y="448"/>
                </a:lnTo>
                <a:lnTo>
                  <a:pt x="4352" y="449"/>
                </a:lnTo>
                <a:lnTo>
                  <a:pt x="4353" y="449"/>
                </a:lnTo>
                <a:lnTo>
                  <a:pt x="4353" y="450"/>
                </a:lnTo>
                <a:lnTo>
                  <a:pt x="4353" y="451"/>
                </a:lnTo>
                <a:lnTo>
                  <a:pt x="4353" y="452"/>
                </a:lnTo>
                <a:lnTo>
                  <a:pt x="4355" y="452"/>
                </a:lnTo>
                <a:lnTo>
                  <a:pt x="4355" y="454"/>
                </a:lnTo>
                <a:lnTo>
                  <a:pt x="4355" y="455"/>
                </a:lnTo>
                <a:lnTo>
                  <a:pt x="4356" y="456"/>
                </a:lnTo>
                <a:lnTo>
                  <a:pt x="4356" y="457"/>
                </a:lnTo>
                <a:lnTo>
                  <a:pt x="4356" y="458"/>
                </a:lnTo>
                <a:lnTo>
                  <a:pt x="4357" y="459"/>
                </a:lnTo>
                <a:lnTo>
                  <a:pt x="4357" y="460"/>
                </a:lnTo>
                <a:lnTo>
                  <a:pt x="4357" y="462"/>
                </a:lnTo>
                <a:lnTo>
                  <a:pt x="4358" y="463"/>
                </a:lnTo>
                <a:lnTo>
                  <a:pt x="4358" y="464"/>
                </a:lnTo>
                <a:lnTo>
                  <a:pt x="4358" y="465"/>
                </a:lnTo>
                <a:lnTo>
                  <a:pt x="4359" y="465"/>
                </a:lnTo>
                <a:lnTo>
                  <a:pt x="4359" y="466"/>
                </a:lnTo>
                <a:lnTo>
                  <a:pt x="4359" y="467"/>
                </a:lnTo>
                <a:lnTo>
                  <a:pt x="4359" y="468"/>
                </a:lnTo>
                <a:lnTo>
                  <a:pt x="4360" y="468"/>
                </a:lnTo>
                <a:lnTo>
                  <a:pt x="4360" y="470"/>
                </a:lnTo>
                <a:lnTo>
                  <a:pt x="4360" y="471"/>
                </a:lnTo>
                <a:lnTo>
                  <a:pt x="4360" y="472"/>
                </a:lnTo>
                <a:lnTo>
                  <a:pt x="4361" y="473"/>
                </a:lnTo>
                <a:lnTo>
                  <a:pt x="4361" y="474"/>
                </a:lnTo>
                <a:lnTo>
                  <a:pt x="4361" y="475"/>
                </a:lnTo>
                <a:lnTo>
                  <a:pt x="4362" y="476"/>
                </a:lnTo>
                <a:lnTo>
                  <a:pt x="4362" y="477"/>
                </a:lnTo>
                <a:lnTo>
                  <a:pt x="4362" y="479"/>
                </a:lnTo>
                <a:lnTo>
                  <a:pt x="4364" y="479"/>
                </a:lnTo>
                <a:lnTo>
                  <a:pt x="4364" y="480"/>
                </a:lnTo>
                <a:lnTo>
                  <a:pt x="4364" y="481"/>
                </a:lnTo>
                <a:lnTo>
                  <a:pt x="4364" y="482"/>
                </a:lnTo>
                <a:lnTo>
                  <a:pt x="4365" y="482"/>
                </a:lnTo>
                <a:lnTo>
                  <a:pt x="4365" y="483"/>
                </a:lnTo>
                <a:lnTo>
                  <a:pt x="4365" y="484"/>
                </a:lnTo>
                <a:lnTo>
                  <a:pt x="4366" y="484"/>
                </a:lnTo>
                <a:lnTo>
                  <a:pt x="4366" y="485"/>
                </a:lnTo>
                <a:lnTo>
                  <a:pt x="4366" y="487"/>
                </a:lnTo>
                <a:lnTo>
                  <a:pt x="4367" y="487"/>
                </a:lnTo>
                <a:lnTo>
                  <a:pt x="4367" y="488"/>
                </a:lnTo>
                <a:lnTo>
                  <a:pt x="4368" y="488"/>
                </a:lnTo>
                <a:lnTo>
                  <a:pt x="4368" y="489"/>
                </a:lnTo>
                <a:lnTo>
                  <a:pt x="4369" y="489"/>
                </a:lnTo>
                <a:lnTo>
                  <a:pt x="4369" y="490"/>
                </a:lnTo>
                <a:lnTo>
                  <a:pt x="4370" y="491"/>
                </a:lnTo>
                <a:lnTo>
                  <a:pt x="4370" y="492"/>
                </a:lnTo>
                <a:lnTo>
                  <a:pt x="4369" y="492"/>
                </a:lnTo>
                <a:lnTo>
                  <a:pt x="4369" y="493"/>
                </a:lnTo>
                <a:lnTo>
                  <a:pt x="4369" y="495"/>
                </a:lnTo>
                <a:lnTo>
                  <a:pt x="4369" y="496"/>
                </a:lnTo>
                <a:lnTo>
                  <a:pt x="4368" y="496"/>
                </a:lnTo>
                <a:lnTo>
                  <a:pt x="4368" y="497"/>
                </a:lnTo>
                <a:lnTo>
                  <a:pt x="4368" y="498"/>
                </a:lnTo>
                <a:lnTo>
                  <a:pt x="4368" y="499"/>
                </a:lnTo>
                <a:lnTo>
                  <a:pt x="4368" y="500"/>
                </a:lnTo>
                <a:lnTo>
                  <a:pt x="4368" y="501"/>
                </a:lnTo>
                <a:lnTo>
                  <a:pt x="4367" y="501"/>
                </a:lnTo>
                <a:lnTo>
                  <a:pt x="4367" y="502"/>
                </a:lnTo>
                <a:lnTo>
                  <a:pt x="4366" y="502"/>
                </a:lnTo>
                <a:lnTo>
                  <a:pt x="4366" y="501"/>
                </a:lnTo>
                <a:lnTo>
                  <a:pt x="4366" y="500"/>
                </a:lnTo>
                <a:lnTo>
                  <a:pt x="4366" y="499"/>
                </a:lnTo>
                <a:lnTo>
                  <a:pt x="4366" y="498"/>
                </a:lnTo>
                <a:lnTo>
                  <a:pt x="4366" y="497"/>
                </a:lnTo>
                <a:lnTo>
                  <a:pt x="4366" y="498"/>
                </a:lnTo>
                <a:lnTo>
                  <a:pt x="4367" y="498"/>
                </a:lnTo>
                <a:lnTo>
                  <a:pt x="4367" y="497"/>
                </a:lnTo>
                <a:lnTo>
                  <a:pt x="4367" y="496"/>
                </a:lnTo>
                <a:lnTo>
                  <a:pt x="4367" y="497"/>
                </a:lnTo>
                <a:lnTo>
                  <a:pt x="4367" y="496"/>
                </a:lnTo>
                <a:lnTo>
                  <a:pt x="4367" y="495"/>
                </a:lnTo>
                <a:lnTo>
                  <a:pt x="4368" y="495"/>
                </a:lnTo>
                <a:lnTo>
                  <a:pt x="4367" y="495"/>
                </a:lnTo>
                <a:lnTo>
                  <a:pt x="4368" y="495"/>
                </a:lnTo>
                <a:lnTo>
                  <a:pt x="4367" y="495"/>
                </a:lnTo>
                <a:lnTo>
                  <a:pt x="4367" y="493"/>
                </a:lnTo>
                <a:lnTo>
                  <a:pt x="4367" y="492"/>
                </a:lnTo>
                <a:lnTo>
                  <a:pt x="4367" y="493"/>
                </a:lnTo>
                <a:lnTo>
                  <a:pt x="4366" y="493"/>
                </a:lnTo>
                <a:lnTo>
                  <a:pt x="4366" y="495"/>
                </a:lnTo>
                <a:lnTo>
                  <a:pt x="4366" y="493"/>
                </a:lnTo>
                <a:lnTo>
                  <a:pt x="4366" y="492"/>
                </a:lnTo>
                <a:lnTo>
                  <a:pt x="4366" y="493"/>
                </a:lnTo>
                <a:lnTo>
                  <a:pt x="4366" y="492"/>
                </a:lnTo>
                <a:lnTo>
                  <a:pt x="4366" y="491"/>
                </a:lnTo>
                <a:lnTo>
                  <a:pt x="4365" y="491"/>
                </a:lnTo>
                <a:lnTo>
                  <a:pt x="4366" y="491"/>
                </a:lnTo>
                <a:lnTo>
                  <a:pt x="4366" y="490"/>
                </a:lnTo>
                <a:lnTo>
                  <a:pt x="4365" y="490"/>
                </a:lnTo>
                <a:lnTo>
                  <a:pt x="4366" y="490"/>
                </a:lnTo>
                <a:lnTo>
                  <a:pt x="4366" y="489"/>
                </a:lnTo>
                <a:lnTo>
                  <a:pt x="4365" y="489"/>
                </a:lnTo>
                <a:lnTo>
                  <a:pt x="4365" y="490"/>
                </a:lnTo>
                <a:lnTo>
                  <a:pt x="4365" y="491"/>
                </a:lnTo>
                <a:lnTo>
                  <a:pt x="4364" y="491"/>
                </a:lnTo>
                <a:lnTo>
                  <a:pt x="4364" y="490"/>
                </a:lnTo>
                <a:lnTo>
                  <a:pt x="4362" y="490"/>
                </a:lnTo>
                <a:lnTo>
                  <a:pt x="4364" y="490"/>
                </a:lnTo>
                <a:lnTo>
                  <a:pt x="4364" y="489"/>
                </a:lnTo>
                <a:lnTo>
                  <a:pt x="4364" y="490"/>
                </a:lnTo>
                <a:lnTo>
                  <a:pt x="4362" y="490"/>
                </a:lnTo>
                <a:lnTo>
                  <a:pt x="4362" y="489"/>
                </a:lnTo>
                <a:lnTo>
                  <a:pt x="4362" y="490"/>
                </a:lnTo>
                <a:lnTo>
                  <a:pt x="4361" y="490"/>
                </a:lnTo>
                <a:lnTo>
                  <a:pt x="4361" y="489"/>
                </a:lnTo>
                <a:lnTo>
                  <a:pt x="4361" y="488"/>
                </a:lnTo>
                <a:lnTo>
                  <a:pt x="4362" y="488"/>
                </a:lnTo>
                <a:lnTo>
                  <a:pt x="4362" y="487"/>
                </a:lnTo>
                <a:lnTo>
                  <a:pt x="4362" y="485"/>
                </a:lnTo>
                <a:lnTo>
                  <a:pt x="4361" y="485"/>
                </a:lnTo>
                <a:lnTo>
                  <a:pt x="4361" y="484"/>
                </a:lnTo>
                <a:lnTo>
                  <a:pt x="4360" y="484"/>
                </a:lnTo>
                <a:lnTo>
                  <a:pt x="4361" y="484"/>
                </a:lnTo>
                <a:lnTo>
                  <a:pt x="4361" y="483"/>
                </a:lnTo>
                <a:lnTo>
                  <a:pt x="4360" y="483"/>
                </a:lnTo>
                <a:lnTo>
                  <a:pt x="4361" y="483"/>
                </a:lnTo>
                <a:lnTo>
                  <a:pt x="4360" y="483"/>
                </a:lnTo>
                <a:lnTo>
                  <a:pt x="4361" y="483"/>
                </a:lnTo>
                <a:lnTo>
                  <a:pt x="4362" y="482"/>
                </a:lnTo>
                <a:lnTo>
                  <a:pt x="4361" y="482"/>
                </a:lnTo>
                <a:lnTo>
                  <a:pt x="4361" y="481"/>
                </a:lnTo>
                <a:lnTo>
                  <a:pt x="4361" y="482"/>
                </a:lnTo>
                <a:lnTo>
                  <a:pt x="4361" y="483"/>
                </a:lnTo>
                <a:lnTo>
                  <a:pt x="4360" y="483"/>
                </a:lnTo>
                <a:lnTo>
                  <a:pt x="4360" y="482"/>
                </a:lnTo>
                <a:lnTo>
                  <a:pt x="4359" y="482"/>
                </a:lnTo>
                <a:lnTo>
                  <a:pt x="4359" y="481"/>
                </a:lnTo>
                <a:lnTo>
                  <a:pt x="4359" y="480"/>
                </a:lnTo>
                <a:lnTo>
                  <a:pt x="4359" y="481"/>
                </a:lnTo>
                <a:lnTo>
                  <a:pt x="4358" y="481"/>
                </a:lnTo>
                <a:lnTo>
                  <a:pt x="4358" y="482"/>
                </a:lnTo>
                <a:lnTo>
                  <a:pt x="4357" y="482"/>
                </a:lnTo>
                <a:lnTo>
                  <a:pt x="4357" y="481"/>
                </a:lnTo>
                <a:lnTo>
                  <a:pt x="4358" y="481"/>
                </a:lnTo>
                <a:lnTo>
                  <a:pt x="4357" y="481"/>
                </a:lnTo>
                <a:lnTo>
                  <a:pt x="4357" y="480"/>
                </a:lnTo>
                <a:lnTo>
                  <a:pt x="4356" y="480"/>
                </a:lnTo>
                <a:lnTo>
                  <a:pt x="4355" y="479"/>
                </a:lnTo>
                <a:lnTo>
                  <a:pt x="4353" y="479"/>
                </a:lnTo>
                <a:lnTo>
                  <a:pt x="4353" y="477"/>
                </a:lnTo>
                <a:lnTo>
                  <a:pt x="4355" y="477"/>
                </a:lnTo>
                <a:lnTo>
                  <a:pt x="4355" y="476"/>
                </a:lnTo>
                <a:lnTo>
                  <a:pt x="4353" y="476"/>
                </a:lnTo>
                <a:lnTo>
                  <a:pt x="4352" y="476"/>
                </a:lnTo>
                <a:lnTo>
                  <a:pt x="4352" y="475"/>
                </a:lnTo>
                <a:lnTo>
                  <a:pt x="4352" y="476"/>
                </a:lnTo>
                <a:lnTo>
                  <a:pt x="4351" y="476"/>
                </a:lnTo>
                <a:lnTo>
                  <a:pt x="4351" y="475"/>
                </a:lnTo>
                <a:lnTo>
                  <a:pt x="4351" y="474"/>
                </a:lnTo>
                <a:lnTo>
                  <a:pt x="4350" y="474"/>
                </a:lnTo>
                <a:lnTo>
                  <a:pt x="4350" y="473"/>
                </a:lnTo>
                <a:lnTo>
                  <a:pt x="4349" y="473"/>
                </a:lnTo>
                <a:lnTo>
                  <a:pt x="4349" y="472"/>
                </a:lnTo>
                <a:lnTo>
                  <a:pt x="4350" y="472"/>
                </a:lnTo>
                <a:lnTo>
                  <a:pt x="4350" y="471"/>
                </a:lnTo>
                <a:lnTo>
                  <a:pt x="4351" y="471"/>
                </a:lnTo>
                <a:lnTo>
                  <a:pt x="4352" y="471"/>
                </a:lnTo>
                <a:lnTo>
                  <a:pt x="4352" y="470"/>
                </a:lnTo>
                <a:lnTo>
                  <a:pt x="4353" y="470"/>
                </a:lnTo>
                <a:lnTo>
                  <a:pt x="4352" y="470"/>
                </a:lnTo>
                <a:lnTo>
                  <a:pt x="4352" y="468"/>
                </a:lnTo>
                <a:lnTo>
                  <a:pt x="4352" y="470"/>
                </a:lnTo>
                <a:lnTo>
                  <a:pt x="4353" y="470"/>
                </a:lnTo>
                <a:lnTo>
                  <a:pt x="4353" y="468"/>
                </a:lnTo>
                <a:lnTo>
                  <a:pt x="4352" y="468"/>
                </a:lnTo>
                <a:lnTo>
                  <a:pt x="4353" y="468"/>
                </a:lnTo>
                <a:lnTo>
                  <a:pt x="4355" y="468"/>
                </a:lnTo>
                <a:lnTo>
                  <a:pt x="4353" y="468"/>
                </a:lnTo>
                <a:lnTo>
                  <a:pt x="4355" y="468"/>
                </a:lnTo>
                <a:lnTo>
                  <a:pt x="4353" y="468"/>
                </a:lnTo>
                <a:lnTo>
                  <a:pt x="4352" y="468"/>
                </a:lnTo>
                <a:lnTo>
                  <a:pt x="4352" y="467"/>
                </a:lnTo>
                <a:lnTo>
                  <a:pt x="4351" y="467"/>
                </a:lnTo>
                <a:lnTo>
                  <a:pt x="4350" y="467"/>
                </a:lnTo>
                <a:lnTo>
                  <a:pt x="4350" y="466"/>
                </a:lnTo>
                <a:lnTo>
                  <a:pt x="4349" y="465"/>
                </a:lnTo>
                <a:lnTo>
                  <a:pt x="4349" y="464"/>
                </a:lnTo>
                <a:lnTo>
                  <a:pt x="4348" y="464"/>
                </a:lnTo>
                <a:lnTo>
                  <a:pt x="4348" y="463"/>
                </a:lnTo>
                <a:lnTo>
                  <a:pt x="4348" y="462"/>
                </a:lnTo>
                <a:lnTo>
                  <a:pt x="4349" y="462"/>
                </a:lnTo>
                <a:lnTo>
                  <a:pt x="4349" y="460"/>
                </a:lnTo>
                <a:lnTo>
                  <a:pt x="4349" y="462"/>
                </a:lnTo>
                <a:lnTo>
                  <a:pt x="4348" y="462"/>
                </a:lnTo>
                <a:lnTo>
                  <a:pt x="4348" y="463"/>
                </a:lnTo>
                <a:lnTo>
                  <a:pt x="4348" y="462"/>
                </a:lnTo>
                <a:lnTo>
                  <a:pt x="4348" y="460"/>
                </a:lnTo>
                <a:lnTo>
                  <a:pt x="4347" y="460"/>
                </a:lnTo>
                <a:lnTo>
                  <a:pt x="4348" y="460"/>
                </a:lnTo>
                <a:lnTo>
                  <a:pt x="4347" y="460"/>
                </a:lnTo>
                <a:lnTo>
                  <a:pt x="4348" y="460"/>
                </a:lnTo>
                <a:lnTo>
                  <a:pt x="4347" y="460"/>
                </a:lnTo>
                <a:lnTo>
                  <a:pt x="4347" y="459"/>
                </a:lnTo>
                <a:lnTo>
                  <a:pt x="4347" y="460"/>
                </a:lnTo>
                <a:lnTo>
                  <a:pt x="4345" y="460"/>
                </a:lnTo>
                <a:lnTo>
                  <a:pt x="4345" y="459"/>
                </a:lnTo>
                <a:lnTo>
                  <a:pt x="4347" y="459"/>
                </a:lnTo>
                <a:lnTo>
                  <a:pt x="4345" y="459"/>
                </a:lnTo>
                <a:lnTo>
                  <a:pt x="4347" y="459"/>
                </a:lnTo>
                <a:lnTo>
                  <a:pt x="4345" y="459"/>
                </a:lnTo>
                <a:lnTo>
                  <a:pt x="4345" y="458"/>
                </a:lnTo>
                <a:lnTo>
                  <a:pt x="4344" y="458"/>
                </a:lnTo>
                <a:lnTo>
                  <a:pt x="4344" y="457"/>
                </a:lnTo>
                <a:lnTo>
                  <a:pt x="4344" y="458"/>
                </a:lnTo>
                <a:lnTo>
                  <a:pt x="4343" y="458"/>
                </a:lnTo>
                <a:lnTo>
                  <a:pt x="4342" y="458"/>
                </a:lnTo>
                <a:lnTo>
                  <a:pt x="4342" y="457"/>
                </a:lnTo>
                <a:lnTo>
                  <a:pt x="4343" y="456"/>
                </a:lnTo>
                <a:lnTo>
                  <a:pt x="4342" y="456"/>
                </a:lnTo>
                <a:lnTo>
                  <a:pt x="4342" y="455"/>
                </a:lnTo>
                <a:lnTo>
                  <a:pt x="4341" y="455"/>
                </a:lnTo>
                <a:lnTo>
                  <a:pt x="4340" y="455"/>
                </a:lnTo>
                <a:lnTo>
                  <a:pt x="4340" y="454"/>
                </a:lnTo>
                <a:lnTo>
                  <a:pt x="4340" y="452"/>
                </a:lnTo>
                <a:lnTo>
                  <a:pt x="4341" y="452"/>
                </a:lnTo>
                <a:lnTo>
                  <a:pt x="4340" y="452"/>
                </a:lnTo>
                <a:lnTo>
                  <a:pt x="4340" y="451"/>
                </a:lnTo>
                <a:lnTo>
                  <a:pt x="4341" y="451"/>
                </a:lnTo>
                <a:lnTo>
                  <a:pt x="4340" y="451"/>
                </a:lnTo>
                <a:lnTo>
                  <a:pt x="4340" y="450"/>
                </a:lnTo>
                <a:lnTo>
                  <a:pt x="4339" y="450"/>
                </a:lnTo>
                <a:lnTo>
                  <a:pt x="4339" y="449"/>
                </a:lnTo>
                <a:lnTo>
                  <a:pt x="4340" y="449"/>
                </a:lnTo>
                <a:lnTo>
                  <a:pt x="4339" y="449"/>
                </a:lnTo>
                <a:lnTo>
                  <a:pt x="4339" y="448"/>
                </a:lnTo>
                <a:lnTo>
                  <a:pt x="4340" y="448"/>
                </a:lnTo>
                <a:lnTo>
                  <a:pt x="4340" y="447"/>
                </a:lnTo>
                <a:lnTo>
                  <a:pt x="4340" y="448"/>
                </a:lnTo>
                <a:lnTo>
                  <a:pt x="4339" y="448"/>
                </a:lnTo>
                <a:lnTo>
                  <a:pt x="4339" y="447"/>
                </a:lnTo>
                <a:lnTo>
                  <a:pt x="4340" y="447"/>
                </a:lnTo>
                <a:lnTo>
                  <a:pt x="4339" y="447"/>
                </a:lnTo>
                <a:lnTo>
                  <a:pt x="4339" y="448"/>
                </a:lnTo>
                <a:lnTo>
                  <a:pt x="4339" y="447"/>
                </a:lnTo>
                <a:lnTo>
                  <a:pt x="4337" y="446"/>
                </a:lnTo>
                <a:lnTo>
                  <a:pt x="4337" y="445"/>
                </a:lnTo>
                <a:lnTo>
                  <a:pt x="4337" y="443"/>
                </a:lnTo>
                <a:lnTo>
                  <a:pt x="4337" y="442"/>
                </a:lnTo>
                <a:lnTo>
                  <a:pt x="4337" y="443"/>
                </a:lnTo>
                <a:lnTo>
                  <a:pt x="4337" y="442"/>
                </a:lnTo>
                <a:lnTo>
                  <a:pt x="4336" y="442"/>
                </a:lnTo>
                <a:lnTo>
                  <a:pt x="4336" y="441"/>
                </a:lnTo>
                <a:lnTo>
                  <a:pt x="4337" y="441"/>
                </a:lnTo>
                <a:lnTo>
                  <a:pt x="4337" y="440"/>
                </a:lnTo>
                <a:lnTo>
                  <a:pt x="4337" y="441"/>
                </a:lnTo>
                <a:lnTo>
                  <a:pt x="4336" y="441"/>
                </a:lnTo>
                <a:lnTo>
                  <a:pt x="4336" y="440"/>
                </a:lnTo>
                <a:lnTo>
                  <a:pt x="4337" y="440"/>
                </a:lnTo>
                <a:lnTo>
                  <a:pt x="4336" y="440"/>
                </a:lnTo>
                <a:lnTo>
                  <a:pt x="4337" y="439"/>
                </a:lnTo>
                <a:lnTo>
                  <a:pt x="4337" y="440"/>
                </a:lnTo>
                <a:lnTo>
                  <a:pt x="4339" y="440"/>
                </a:lnTo>
                <a:lnTo>
                  <a:pt x="4337" y="440"/>
                </a:lnTo>
                <a:lnTo>
                  <a:pt x="4337" y="439"/>
                </a:lnTo>
                <a:lnTo>
                  <a:pt x="4336" y="439"/>
                </a:lnTo>
                <a:lnTo>
                  <a:pt x="4336" y="440"/>
                </a:lnTo>
                <a:lnTo>
                  <a:pt x="4336" y="439"/>
                </a:lnTo>
                <a:lnTo>
                  <a:pt x="4335" y="439"/>
                </a:lnTo>
                <a:lnTo>
                  <a:pt x="4335" y="438"/>
                </a:lnTo>
                <a:lnTo>
                  <a:pt x="4336" y="438"/>
                </a:lnTo>
                <a:lnTo>
                  <a:pt x="4337" y="438"/>
                </a:lnTo>
                <a:lnTo>
                  <a:pt x="4337" y="439"/>
                </a:lnTo>
                <a:lnTo>
                  <a:pt x="4337" y="438"/>
                </a:lnTo>
                <a:lnTo>
                  <a:pt x="4337" y="437"/>
                </a:lnTo>
                <a:lnTo>
                  <a:pt x="4337" y="438"/>
                </a:lnTo>
                <a:lnTo>
                  <a:pt x="4337" y="437"/>
                </a:lnTo>
                <a:lnTo>
                  <a:pt x="4337" y="438"/>
                </a:lnTo>
                <a:lnTo>
                  <a:pt x="4336" y="438"/>
                </a:lnTo>
                <a:lnTo>
                  <a:pt x="4336" y="437"/>
                </a:lnTo>
                <a:lnTo>
                  <a:pt x="4337" y="437"/>
                </a:lnTo>
                <a:lnTo>
                  <a:pt x="4336" y="437"/>
                </a:lnTo>
                <a:lnTo>
                  <a:pt x="4337" y="435"/>
                </a:lnTo>
                <a:lnTo>
                  <a:pt x="4337" y="434"/>
                </a:lnTo>
                <a:lnTo>
                  <a:pt x="4336" y="434"/>
                </a:lnTo>
                <a:lnTo>
                  <a:pt x="4336" y="433"/>
                </a:lnTo>
                <a:lnTo>
                  <a:pt x="4337" y="433"/>
                </a:lnTo>
                <a:lnTo>
                  <a:pt x="4339" y="433"/>
                </a:lnTo>
                <a:lnTo>
                  <a:pt x="4340" y="433"/>
                </a:lnTo>
                <a:lnTo>
                  <a:pt x="4340" y="434"/>
                </a:lnTo>
                <a:lnTo>
                  <a:pt x="4340" y="433"/>
                </a:lnTo>
                <a:lnTo>
                  <a:pt x="4339" y="433"/>
                </a:lnTo>
                <a:lnTo>
                  <a:pt x="4337" y="433"/>
                </a:lnTo>
                <a:lnTo>
                  <a:pt x="4337" y="432"/>
                </a:lnTo>
                <a:lnTo>
                  <a:pt x="4337" y="433"/>
                </a:lnTo>
                <a:lnTo>
                  <a:pt x="4337" y="432"/>
                </a:lnTo>
                <a:lnTo>
                  <a:pt x="4339" y="432"/>
                </a:lnTo>
                <a:lnTo>
                  <a:pt x="4339" y="431"/>
                </a:lnTo>
                <a:lnTo>
                  <a:pt x="4339" y="432"/>
                </a:lnTo>
                <a:lnTo>
                  <a:pt x="4339" y="431"/>
                </a:lnTo>
                <a:lnTo>
                  <a:pt x="4337" y="431"/>
                </a:lnTo>
                <a:lnTo>
                  <a:pt x="4336" y="430"/>
                </a:lnTo>
                <a:lnTo>
                  <a:pt x="4337" y="430"/>
                </a:lnTo>
                <a:lnTo>
                  <a:pt x="4339" y="430"/>
                </a:lnTo>
                <a:lnTo>
                  <a:pt x="4339" y="431"/>
                </a:lnTo>
                <a:lnTo>
                  <a:pt x="4340" y="431"/>
                </a:lnTo>
                <a:lnTo>
                  <a:pt x="4339" y="431"/>
                </a:lnTo>
                <a:lnTo>
                  <a:pt x="4339" y="430"/>
                </a:lnTo>
                <a:lnTo>
                  <a:pt x="4337" y="430"/>
                </a:lnTo>
                <a:lnTo>
                  <a:pt x="4336" y="430"/>
                </a:lnTo>
                <a:lnTo>
                  <a:pt x="4336" y="429"/>
                </a:lnTo>
                <a:lnTo>
                  <a:pt x="4335" y="429"/>
                </a:lnTo>
                <a:lnTo>
                  <a:pt x="4336" y="429"/>
                </a:lnTo>
                <a:lnTo>
                  <a:pt x="4335" y="428"/>
                </a:lnTo>
                <a:lnTo>
                  <a:pt x="4336" y="428"/>
                </a:lnTo>
                <a:lnTo>
                  <a:pt x="4337" y="429"/>
                </a:lnTo>
                <a:lnTo>
                  <a:pt x="4337" y="428"/>
                </a:lnTo>
                <a:lnTo>
                  <a:pt x="4339" y="429"/>
                </a:lnTo>
                <a:lnTo>
                  <a:pt x="4339" y="428"/>
                </a:lnTo>
                <a:lnTo>
                  <a:pt x="4337" y="428"/>
                </a:lnTo>
                <a:lnTo>
                  <a:pt x="4336" y="428"/>
                </a:lnTo>
                <a:lnTo>
                  <a:pt x="4337" y="428"/>
                </a:lnTo>
                <a:lnTo>
                  <a:pt x="4336" y="428"/>
                </a:lnTo>
                <a:lnTo>
                  <a:pt x="4336" y="426"/>
                </a:lnTo>
                <a:lnTo>
                  <a:pt x="4337" y="426"/>
                </a:lnTo>
                <a:lnTo>
                  <a:pt x="4336" y="426"/>
                </a:lnTo>
                <a:lnTo>
                  <a:pt x="4336" y="425"/>
                </a:lnTo>
                <a:lnTo>
                  <a:pt x="4335" y="425"/>
                </a:lnTo>
                <a:lnTo>
                  <a:pt x="4336" y="425"/>
                </a:lnTo>
                <a:lnTo>
                  <a:pt x="4336" y="424"/>
                </a:lnTo>
                <a:lnTo>
                  <a:pt x="4336" y="423"/>
                </a:lnTo>
                <a:lnTo>
                  <a:pt x="4335" y="423"/>
                </a:lnTo>
                <a:lnTo>
                  <a:pt x="4335" y="424"/>
                </a:lnTo>
                <a:lnTo>
                  <a:pt x="4334" y="424"/>
                </a:lnTo>
                <a:lnTo>
                  <a:pt x="4333" y="424"/>
                </a:lnTo>
                <a:lnTo>
                  <a:pt x="4333" y="425"/>
                </a:lnTo>
                <a:lnTo>
                  <a:pt x="4332" y="425"/>
                </a:lnTo>
                <a:lnTo>
                  <a:pt x="4331" y="425"/>
                </a:lnTo>
                <a:lnTo>
                  <a:pt x="4331" y="426"/>
                </a:lnTo>
                <a:lnTo>
                  <a:pt x="4330" y="426"/>
                </a:lnTo>
                <a:lnTo>
                  <a:pt x="4331" y="425"/>
                </a:lnTo>
                <a:lnTo>
                  <a:pt x="4332" y="425"/>
                </a:lnTo>
                <a:lnTo>
                  <a:pt x="4332" y="424"/>
                </a:lnTo>
                <a:lnTo>
                  <a:pt x="4333" y="424"/>
                </a:lnTo>
                <a:lnTo>
                  <a:pt x="4333" y="423"/>
                </a:lnTo>
                <a:lnTo>
                  <a:pt x="4333" y="422"/>
                </a:lnTo>
                <a:lnTo>
                  <a:pt x="4332" y="422"/>
                </a:lnTo>
                <a:lnTo>
                  <a:pt x="4333" y="422"/>
                </a:lnTo>
                <a:lnTo>
                  <a:pt x="4333" y="423"/>
                </a:lnTo>
                <a:lnTo>
                  <a:pt x="4334" y="423"/>
                </a:lnTo>
                <a:lnTo>
                  <a:pt x="4333" y="422"/>
                </a:lnTo>
                <a:lnTo>
                  <a:pt x="4334" y="422"/>
                </a:lnTo>
                <a:lnTo>
                  <a:pt x="4334" y="423"/>
                </a:lnTo>
                <a:lnTo>
                  <a:pt x="4334" y="422"/>
                </a:lnTo>
                <a:lnTo>
                  <a:pt x="4333" y="422"/>
                </a:lnTo>
                <a:lnTo>
                  <a:pt x="4332" y="422"/>
                </a:lnTo>
                <a:lnTo>
                  <a:pt x="4332" y="423"/>
                </a:lnTo>
                <a:lnTo>
                  <a:pt x="4332" y="424"/>
                </a:lnTo>
                <a:lnTo>
                  <a:pt x="4332" y="423"/>
                </a:lnTo>
                <a:lnTo>
                  <a:pt x="4331" y="423"/>
                </a:lnTo>
                <a:lnTo>
                  <a:pt x="4331" y="422"/>
                </a:lnTo>
                <a:lnTo>
                  <a:pt x="4332" y="422"/>
                </a:lnTo>
                <a:lnTo>
                  <a:pt x="4333" y="422"/>
                </a:lnTo>
                <a:lnTo>
                  <a:pt x="4333" y="421"/>
                </a:lnTo>
                <a:lnTo>
                  <a:pt x="4334" y="421"/>
                </a:lnTo>
                <a:lnTo>
                  <a:pt x="4334" y="422"/>
                </a:lnTo>
                <a:lnTo>
                  <a:pt x="4334" y="423"/>
                </a:lnTo>
                <a:lnTo>
                  <a:pt x="4335" y="423"/>
                </a:lnTo>
                <a:lnTo>
                  <a:pt x="4336" y="423"/>
                </a:lnTo>
                <a:lnTo>
                  <a:pt x="4336" y="422"/>
                </a:lnTo>
                <a:lnTo>
                  <a:pt x="4336" y="421"/>
                </a:lnTo>
                <a:lnTo>
                  <a:pt x="4337" y="421"/>
                </a:lnTo>
                <a:lnTo>
                  <a:pt x="4336" y="421"/>
                </a:lnTo>
                <a:lnTo>
                  <a:pt x="4336" y="420"/>
                </a:lnTo>
                <a:lnTo>
                  <a:pt x="4336" y="418"/>
                </a:lnTo>
                <a:lnTo>
                  <a:pt x="4335" y="418"/>
                </a:lnTo>
                <a:lnTo>
                  <a:pt x="4336" y="418"/>
                </a:lnTo>
                <a:lnTo>
                  <a:pt x="4335" y="418"/>
                </a:lnTo>
                <a:lnTo>
                  <a:pt x="4335" y="417"/>
                </a:lnTo>
                <a:lnTo>
                  <a:pt x="4335" y="418"/>
                </a:lnTo>
                <a:lnTo>
                  <a:pt x="4335" y="417"/>
                </a:lnTo>
                <a:lnTo>
                  <a:pt x="4335" y="416"/>
                </a:lnTo>
                <a:lnTo>
                  <a:pt x="4335" y="417"/>
                </a:lnTo>
                <a:lnTo>
                  <a:pt x="4335" y="416"/>
                </a:lnTo>
                <a:lnTo>
                  <a:pt x="4335" y="417"/>
                </a:lnTo>
                <a:lnTo>
                  <a:pt x="4335" y="416"/>
                </a:lnTo>
                <a:lnTo>
                  <a:pt x="4334" y="416"/>
                </a:lnTo>
                <a:lnTo>
                  <a:pt x="4334" y="415"/>
                </a:lnTo>
                <a:lnTo>
                  <a:pt x="4333" y="415"/>
                </a:lnTo>
                <a:lnTo>
                  <a:pt x="4333" y="414"/>
                </a:lnTo>
                <a:lnTo>
                  <a:pt x="4332" y="414"/>
                </a:lnTo>
                <a:lnTo>
                  <a:pt x="4333" y="414"/>
                </a:lnTo>
                <a:lnTo>
                  <a:pt x="4332" y="414"/>
                </a:lnTo>
                <a:lnTo>
                  <a:pt x="4333" y="414"/>
                </a:lnTo>
                <a:lnTo>
                  <a:pt x="4332" y="414"/>
                </a:lnTo>
                <a:lnTo>
                  <a:pt x="4332" y="413"/>
                </a:lnTo>
                <a:lnTo>
                  <a:pt x="4332" y="412"/>
                </a:lnTo>
                <a:lnTo>
                  <a:pt x="4332" y="410"/>
                </a:lnTo>
                <a:lnTo>
                  <a:pt x="4331" y="410"/>
                </a:lnTo>
                <a:lnTo>
                  <a:pt x="4331" y="409"/>
                </a:lnTo>
                <a:lnTo>
                  <a:pt x="4330" y="409"/>
                </a:lnTo>
                <a:lnTo>
                  <a:pt x="4330" y="408"/>
                </a:lnTo>
                <a:lnTo>
                  <a:pt x="4328" y="407"/>
                </a:lnTo>
                <a:lnTo>
                  <a:pt x="4328" y="406"/>
                </a:lnTo>
                <a:lnTo>
                  <a:pt x="4327" y="406"/>
                </a:lnTo>
                <a:lnTo>
                  <a:pt x="4327" y="405"/>
                </a:lnTo>
                <a:lnTo>
                  <a:pt x="4327" y="404"/>
                </a:lnTo>
                <a:lnTo>
                  <a:pt x="4326" y="404"/>
                </a:lnTo>
                <a:lnTo>
                  <a:pt x="4326" y="403"/>
                </a:lnTo>
                <a:lnTo>
                  <a:pt x="4326" y="401"/>
                </a:lnTo>
                <a:lnTo>
                  <a:pt x="4325" y="401"/>
                </a:lnTo>
                <a:lnTo>
                  <a:pt x="4325" y="400"/>
                </a:lnTo>
                <a:lnTo>
                  <a:pt x="4325" y="399"/>
                </a:lnTo>
                <a:lnTo>
                  <a:pt x="4325" y="400"/>
                </a:lnTo>
                <a:lnTo>
                  <a:pt x="4326" y="400"/>
                </a:lnTo>
                <a:lnTo>
                  <a:pt x="4326" y="401"/>
                </a:lnTo>
                <a:lnTo>
                  <a:pt x="4326" y="400"/>
                </a:lnTo>
                <a:lnTo>
                  <a:pt x="4325" y="399"/>
                </a:lnTo>
                <a:lnTo>
                  <a:pt x="4326" y="399"/>
                </a:lnTo>
                <a:lnTo>
                  <a:pt x="4326" y="400"/>
                </a:lnTo>
                <a:lnTo>
                  <a:pt x="4327" y="400"/>
                </a:lnTo>
                <a:lnTo>
                  <a:pt x="4326" y="400"/>
                </a:lnTo>
                <a:lnTo>
                  <a:pt x="4327" y="399"/>
                </a:lnTo>
                <a:lnTo>
                  <a:pt x="4326" y="400"/>
                </a:lnTo>
                <a:lnTo>
                  <a:pt x="4326" y="399"/>
                </a:lnTo>
                <a:lnTo>
                  <a:pt x="4327" y="398"/>
                </a:lnTo>
                <a:lnTo>
                  <a:pt x="4327" y="400"/>
                </a:lnTo>
                <a:lnTo>
                  <a:pt x="4327" y="398"/>
                </a:lnTo>
                <a:lnTo>
                  <a:pt x="4326" y="398"/>
                </a:lnTo>
                <a:lnTo>
                  <a:pt x="4325" y="398"/>
                </a:lnTo>
                <a:lnTo>
                  <a:pt x="4326" y="398"/>
                </a:lnTo>
                <a:lnTo>
                  <a:pt x="4325" y="399"/>
                </a:lnTo>
                <a:lnTo>
                  <a:pt x="4324" y="399"/>
                </a:lnTo>
                <a:lnTo>
                  <a:pt x="4324" y="398"/>
                </a:lnTo>
                <a:lnTo>
                  <a:pt x="4323" y="398"/>
                </a:lnTo>
                <a:lnTo>
                  <a:pt x="4323" y="397"/>
                </a:lnTo>
                <a:lnTo>
                  <a:pt x="4323" y="396"/>
                </a:lnTo>
                <a:lnTo>
                  <a:pt x="4322" y="396"/>
                </a:lnTo>
                <a:lnTo>
                  <a:pt x="4322" y="395"/>
                </a:lnTo>
                <a:lnTo>
                  <a:pt x="4322" y="393"/>
                </a:lnTo>
                <a:lnTo>
                  <a:pt x="4320" y="393"/>
                </a:lnTo>
                <a:lnTo>
                  <a:pt x="4320" y="392"/>
                </a:lnTo>
                <a:lnTo>
                  <a:pt x="4319" y="392"/>
                </a:lnTo>
                <a:lnTo>
                  <a:pt x="4319" y="391"/>
                </a:lnTo>
                <a:lnTo>
                  <a:pt x="4319" y="390"/>
                </a:lnTo>
                <a:lnTo>
                  <a:pt x="4318" y="390"/>
                </a:lnTo>
                <a:lnTo>
                  <a:pt x="4318" y="389"/>
                </a:lnTo>
                <a:lnTo>
                  <a:pt x="4317" y="389"/>
                </a:lnTo>
                <a:lnTo>
                  <a:pt x="4317" y="388"/>
                </a:lnTo>
                <a:lnTo>
                  <a:pt x="4317" y="387"/>
                </a:lnTo>
                <a:lnTo>
                  <a:pt x="4316" y="387"/>
                </a:lnTo>
                <a:lnTo>
                  <a:pt x="4316" y="385"/>
                </a:lnTo>
                <a:lnTo>
                  <a:pt x="4315" y="385"/>
                </a:lnTo>
                <a:lnTo>
                  <a:pt x="4315" y="384"/>
                </a:lnTo>
                <a:lnTo>
                  <a:pt x="4314" y="384"/>
                </a:lnTo>
                <a:lnTo>
                  <a:pt x="4314" y="383"/>
                </a:lnTo>
                <a:lnTo>
                  <a:pt x="4313" y="383"/>
                </a:lnTo>
                <a:lnTo>
                  <a:pt x="4311" y="383"/>
                </a:lnTo>
                <a:lnTo>
                  <a:pt x="4310" y="383"/>
                </a:lnTo>
                <a:lnTo>
                  <a:pt x="4310" y="382"/>
                </a:lnTo>
                <a:lnTo>
                  <a:pt x="4310" y="383"/>
                </a:lnTo>
                <a:lnTo>
                  <a:pt x="4310" y="382"/>
                </a:lnTo>
                <a:lnTo>
                  <a:pt x="4309" y="382"/>
                </a:lnTo>
                <a:lnTo>
                  <a:pt x="4308" y="382"/>
                </a:lnTo>
                <a:lnTo>
                  <a:pt x="4307" y="382"/>
                </a:lnTo>
                <a:lnTo>
                  <a:pt x="4306" y="382"/>
                </a:lnTo>
                <a:lnTo>
                  <a:pt x="4306" y="381"/>
                </a:lnTo>
                <a:lnTo>
                  <a:pt x="4305" y="381"/>
                </a:lnTo>
                <a:lnTo>
                  <a:pt x="4305" y="382"/>
                </a:lnTo>
                <a:lnTo>
                  <a:pt x="4305" y="381"/>
                </a:lnTo>
                <a:lnTo>
                  <a:pt x="4303" y="381"/>
                </a:lnTo>
                <a:lnTo>
                  <a:pt x="4303" y="380"/>
                </a:lnTo>
                <a:lnTo>
                  <a:pt x="4303" y="379"/>
                </a:lnTo>
                <a:lnTo>
                  <a:pt x="4303" y="378"/>
                </a:lnTo>
                <a:lnTo>
                  <a:pt x="4305" y="378"/>
                </a:lnTo>
                <a:lnTo>
                  <a:pt x="4305" y="376"/>
                </a:lnTo>
                <a:lnTo>
                  <a:pt x="4306" y="376"/>
                </a:lnTo>
                <a:lnTo>
                  <a:pt x="4306" y="378"/>
                </a:lnTo>
                <a:lnTo>
                  <a:pt x="4306" y="376"/>
                </a:lnTo>
                <a:lnTo>
                  <a:pt x="4305" y="376"/>
                </a:lnTo>
                <a:lnTo>
                  <a:pt x="4305" y="375"/>
                </a:lnTo>
                <a:lnTo>
                  <a:pt x="4305" y="376"/>
                </a:lnTo>
                <a:lnTo>
                  <a:pt x="4303" y="376"/>
                </a:lnTo>
                <a:lnTo>
                  <a:pt x="4303" y="375"/>
                </a:lnTo>
                <a:lnTo>
                  <a:pt x="4303" y="374"/>
                </a:lnTo>
                <a:lnTo>
                  <a:pt x="4302" y="374"/>
                </a:lnTo>
                <a:lnTo>
                  <a:pt x="4302" y="373"/>
                </a:lnTo>
                <a:lnTo>
                  <a:pt x="4302" y="372"/>
                </a:lnTo>
                <a:lnTo>
                  <a:pt x="4301" y="372"/>
                </a:lnTo>
                <a:lnTo>
                  <a:pt x="4301" y="371"/>
                </a:lnTo>
                <a:lnTo>
                  <a:pt x="4301" y="370"/>
                </a:lnTo>
                <a:lnTo>
                  <a:pt x="4301" y="368"/>
                </a:lnTo>
                <a:lnTo>
                  <a:pt x="4302" y="368"/>
                </a:lnTo>
                <a:lnTo>
                  <a:pt x="4301" y="368"/>
                </a:lnTo>
                <a:lnTo>
                  <a:pt x="4300" y="368"/>
                </a:lnTo>
                <a:lnTo>
                  <a:pt x="4300" y="370"/>
                </a:lnTo>
                <a:lnTo>
                  <a:pt x="4299" y="370"/>
                </a:lnTo>
                <a:lnTo>
                  <a:pt x="4299" y="368"/>
                </a:lnTo>
                <a:lnTo>
                  <a:pt x="4300" y="368"/>
                </a:lnTo>
                <a:lnTo>
                  <a:pt x="4300" y="367"/>
                </a:lnTo>
                <a:lnTo>
                  <a:pt x="4299" y="367"/>
                </a:lnTo>
                <a:lnTo>
                  <a:pt x="4300" y="366"/>
                </a:lnTo>
                <a:lnTo>
                  <a:pt x="4299" y="366"/>
                </a:lnTo>
                <a:lnTo>
                  <a:pt x="4300" y="366"/>
                </a:lnTo>
                <a:lnTo>
                  <a:pt x="4299" y="366"/>
                </a:lnTo>
                <a:lnTo>
                  <a:pt x="4299" y="365"/>
                </a:lnTo>
                <a:lnTo>
                  <a:pt x="4300" y="365"/>
                </a:lnTo>
                <a:lnTo>
                  <a:pt x="4300" y="364"/>
                </a:lnTo>
                <a:lnTo>
                  <a:pt x="4299" y="365"/>
                </a:lnTo>
                <a:lnTo>
                  <a:pt x="4299" y="364"/>
                </a:lnTo>
                <a:lnTo>
                  <a:pt x="4298" y="364"/>
                </a:lnTo>
                <a:lnTo>
                  <a:pt x="4298" y="363"/>
                </a:lnTo>
                <a:lnTo>
                  <a:pt x="4299" y="363"/>
                </a:lnTo>
                <a:lnTo>
                  <a:pt x="4298" y="363"/>
                </a:lnTo>
                <a:lnTo>
                  <a:pt x="4297" y="363"/>
                </a:lnTo>
                <a:lnTo>
                  <a:pt x="4297" y="364"/>
                </a:lnTo>
                <a:lnTo>
                  <a:pt x="4296" y="364"/>
                </a:lnTo>
                <a:lnTo>
                  <a:pt x="4296" y="365"/>
                </a:lnTo>
                <a:lnTo>
                  <a:pt x="4296" y="364"/>
                </a:lnTo>
                <a:lnTo>
                  <a:pt x="4294" y="364"/>
                </a:lnTo>
                <a:lnTo>
                  <a:pt x="4294" y="363"/>
                </a:lnTo>
                <a:lnTo>
                  <a:pt x="4294" y="362"/>
                </a:lnTo>
                <a:lnTo>
                  <a:pt x="4294" y="361"/>
                </a:lnTo>
                <a:lnTo>
                  <a:pt x="4296" y="361"/>
                </a:lnTo>
                <a:lnTo>
                  <a:pt x="4296" y="362"/>
                </a:lnTo>
                <a:lnTo>
                  <a:pt x="4296" y="363"/>
                </a:lnTo>
                <a:lnTo>
                  <a:pt x="4297" y="363"/>
                </a:lnTo>
                <a:lnTo>
                  <a:pt x="4297" y="362"/>
                </a:lnTo>
                <a:lnTo>
                  <a:pt x="4297" y="361"/>
                </a:lnTo>
                <a:lnTo>
                  <a:pt x="4298" y="361"/>
                </a:lnTo>
                <a:lnTo>
                  <a:pt x="4297" y="361"/>
                </a:lnTo>
                <a:lnTo>
                  <a:pt x="4298" y="361"/>
                </a:lnTo>
                <a:lnTo>
                  <a:pt x="4297" y="361"/>
                </a:lnTo>
                <a:lnTo>
                  <a:pt x="4298" y="361"/>
                </a:lnTo>
                <a:lnTo>
                  <a:pt x="4298" y="359"/>
                </a:lnTo>
                <a:lnTo>
                  <a:pt x="4298" y="358"/>
                </a:lnTo>
                <a:lnTo>
                  <a:pt x="4298" y="359"/>
                </a:lnTo>
                <a:lnTo>
                  <a:pt x="4298" y="361"/>
                </a:lnTo>
                <a:lnTo>
                  <a:pt x="4297" y="361"/>
                </a:lnTo>
                <a:lnTo>
                  <a:pt x="4297" y="359"/>
                </a:lnTo>
                <a:lnTo>
                  <a:pt x="4297" y="358"/>
                </a:lnTo>
                <a:lnTo>
                  <a:pt x="4297" y="359"/>
                </a:lnTo>
                <a:lnTo>
                  <a:pt x="4297" y="361"/>
                </a:lnTo>
                <a:lnTo>
                  <a:pt x="4296" y="361"/>
                </a:lnTo>
                <a:lnTo>
                  <a:pt x="4296" y="359"/>
                </a:lnTo>
                <a:lnTo>
                  <a:pt x="4297" y="359"/>
                </a:lnTo>
                <a:lnTo>
                  <a:pt x="4296" y="359"/>
                </a:lnTo>
                <a:lnTo>
                  <a:pt x="4296" y="358"/>
                </a:lnTo>
                <a:lnTo>
                  <a:pt x="4297" y="358"/>
                </a:lnTo>
                <a:lnTo>
                  <a:pt x="4298" y="358"/>
                </a:lnTo>
                <a:lnTo>
                  <a:pt x="4298" y="357"/>
                </a:lnTo>
                <a:lnTo>
                  <a:pt x="4298" y="358"/>
                </a:lnTo>
                <a:lnTo>
                  <a:pt x="4298" y="357"/>
                </a:lnTo>
                <a:lnTo>
                  <a:pt x="4298" y="358"/>
                </a:lnTo>
                <a:lnTo>
                  <a:pt x="4298" y="357"/>
                </a:lnTo>
                <a:lnTo>
                  <a:pt x="4298" y="358"/>
                </a:lnTo>
                <a:lnTo>
                  <a:pt x="4297" y="358"/>
                </a:lnTo>
                <a:lnTo>
                  <a:pt x="4296" y="358"/>
                </a:lnTo>
                <a:lnTo>
                  <a:pt x="4296" y="357"/>
                </a:lnTo>
                <a:lnTo>
                  <a:pt x="4294" y="357"/>
                </a:lnTo>
                <a:lnTo>
                  <a:pt x="4296" y="357"/>
                </a:lnTo>
                <a:lnTo>
                  <a:pt x="4296" y="356"/>
                </a:lnTo>
                <a:lnTo>
                  <a:pt x="4296" y="357"/>
                </a:lnTo>
                <a:lnTo>
                  <a:pt x="4294" y="357"/>
                </a:lnTo>
                <a:lnTo>
                  <a:pt x="4294" y="356"/>
                </a:lnTo>
                <a:lnTo>
                  <a:pt x="4296" y="356"/>
                </a:lnTo>
                <a:lnTo>
                  <a:pt x="4296" y="355"/>
                </a:lnTo>
                <a:lnTo>
                  <a:pt x="4294" y="356"/>
                </a:lnTo>
                <a:lnTo>
                  <a:pt x="4294" y="357"/>
                </a:lnTo>
                <a:lnTo>
                  <a:pt x="4294" y="356"/>
                </a:lnTo>
                <a:lnTo>
                  <a:pt x="4294" y="355"/>
                </a:lnTo>
                <a:lnTo>
                  <a:pt x="4293" y="355"/>
                </a:lnTo>
                <a:lnTo>
                  <a:pt x="4292" y="355"/>
                </a:lnTo>
                <a:lnTo>
                  <a:pt x="4293" y="355"/>
                </a:lnTo>
                <a:lnTo>
                  <a:pt x="4293" y="356"/>
                </a:lnTo>
                <a:lnTo>
                  <a:pt x="4293" y="357"/>
                </a:lnTo>
                <a:lnTo>
                  <a:pt x="4294" y="357"/>
                </a:lnTo>
                <a:lnTo>
                  <a:pt x="4293" y="357"/>
                </a:lnTo>
                <a:lnTo>
                  <a:pt x="4294" y="357"/>
                </a:lnTo>
                <a:lnTo>
                  <a:pt x="4294" y="358"/>
                </a:lnTo>
                <a:lnTo>
                  <a:pt x="4296" y="358"/>
                </a:lnTo>
                <a:lnTo>
                  <a:pt x="4294" y="359"/>
                </a:lnTo>
                <a:lnTo>
                  <a:pt x="4294" y="361"/>
                </a:lnTo>
                <a:lnTo>
                  <a:pt x="4293" y="361"/>
                </a:lnTo>
                <a:lnTo>
                  <a:pt x="4293" y="359"/>
                </a:lnTo>
                <a:lnTo>
                  <a:pt x="4293" y="361"/>
                </a:lnTo>
                <a:lnTo>
                  <a:pt x="4293" y="359"/>
                </a:lnTo>
                <a:lnTo>
                  <a:pt x="4292" y="359"/>
                </a:lnTo>
                <a:lnTo>
                  <a:pt x="4292" y="361"/>
                </a:lnTo>
                <a:lnTo>
                  <a:pt x="4292" y="362"/>
                </a:lnTo>
                <a:lnTo>
                  <a:pt x="4293" y="362"/>
                </a:lnTo>
                <a:lnTo>
                  <a:pt x="4293" y="363"/>
                </a:lnTo>
                <a:lnTo>
                  <a:pt x="4293" y="364"/>
                </a:lnTo>
                <a:lnTo>
                  <a:pt x="4293" y="365"/>
                </a:lnTo>
                <a:lnTo>
                  <a:pt x="4294" y="365"/>
                </a:lnTo>
                <a:lnTo>
                  <a:pt x="4294" y="366"/>
                </a:lnTo>
                <a:lnTo>
                  <a:pt x="4293" y="366"/>
                </a:lnTo>
                <a:lnTo>
                  <a:pt x="4293" y="365"/>
                </a:lnTo>
                <a:lnTo>
                  <a:pt x="4293" y="364"/>
                </a:lnTo>
                <a:lnTo>
                  <a:pt x="4292" y="364"/>
                </a:lnTo>
                <a:lnTo>
                  <a:pt x="4291" y="364"/>
                </a:lnTo>
                <a:lnTo>
                  <a:pt x="4290" y="364"/>
                </a:lnTo>
                <a:lnTo>
                  <a:pt x="4290" y="365"/>
                </a:lnTo>
                <a:lnTo>
                  <a:pt x="4289" y="365"/>
                </a:lnTo>
                <a:lnTo>
                  <a:pt x="4289" y="366"/>
                </a:lnTo>
                <a:lnTo>
                  <a:pt x="4289" y="367"/>
                </a:lnTo>
                <a:lnTo>
                  <a:pt x="4290" y="367"/>
                </a:lnTo>
                <a:lnTo>
                  <a:pt x="4289" y="367"/>
                </a:lnTo>
                <a:lnTo>
                  <a:pt x="4288" y="367"/>
                </a:lnTo>
                <a:lnTo>
                  <a:pt x="4288" y="366"/>
                </a:lnTo>
                <a:lnTo>
                  <a:pt x="4286" y="366"/>
                </a:lnTo>
                <a:lnTo>
                  <a:pt x="4286" y="365"/>
                </a:lnTo>
                <a:lnTo>
                  <a:pt x="4285" y="365"/>
                </a:lnTo>
                <a:lnTo>
                  <a:pt x="4284" y="365"/>
                </a:lnTo>
                <a:lnTo>
                  <a:pt x="4284" y="364"/>
                </a:lnTo>
                <a:lnTo>
                  <a:pt x="4284" y="363"/>
                </a:lnTo>
                <a:lnTo>
                  <a:pt x="4283" y="363"/>
                </a:lnTo>
                <a:lnTo>
                  <a:pt x="4283" y="362"/>
                </a:lnTo>
                <a:lnTo>
                  <a:pt x="4282" y="362"/>
                </a:lnTo>
                <a:lnTo>
                  <a:pt x="4281" y="362"/>
                </a:lnTo>
                <a:lnTo>
                  <a:pt x="4282" y="362"/>
                </a:lnTo>
                <a:lnTo>
                  <a:pt x="4281" y="362"/>
                </a:lnTo>
                <a:lnTo>
                  <a:pt x="4280" y="362"/>
                </a:lnTo>
                <a:lnTo>
                  <a:pt x="4278" y="362"/>
                </a:lnTo>
                <a:lnTo>
                  <a:pt x="4277" y="362"/>
                </a:lnTo>
                <a:lnTo>
                  <a:pt x="4278" y="362"/>
                </a:lnTo>
                <a:lnTo>
                  <a:pt x="4277" y="362"/>
                </a:lnTo>
                <a:lnTo>
                  <a:pt x="4277" y="361"/>
                </a:lnTo>
                <a:lnTo>
                  <a:pt x="4277" y="362"/>
                </a:lnTo>
                <a:lnTo>
                  <a:pt x="4276" y="362"/>
                </a:lnTo>
                <a:lnTo>
                  <a:pt x="4275" y="362"/>
                </a:lnTo>
                <a:lnTo>
                  <a:pt x="4274" y="362"/>
                </a:lnTo>
                <a:lnTo>
                  <a:pt x="4273" y="361"/>
                </a:lnTo>
                <a:lnTo>
                  <a:pt x="4274" y="361"/>
                </a:lnTo>
                <a:lnTo>
                  <a:pt x="4273" y="361"/>
                </a:lnTo>
                <a:lnTo>
                  <a:pt x="4273" y="359"/>
                </a:lnTo>
                <a:lnTo>
                  <a:pt x="4273" y="358"/>
                </a:lnTo>
                <a:lnTo>
                  <a:pt x="4274" y="358"/>
                </a:lnTo>
                <a:lnTo>
                  <a:pt x="4274" y="357"/>
                </a:lnTo>
                <a:lnTo>
                  <a:pt x="4274" y="356"/>
                </a:lnTo>
                <a:lnTo>
                  <a:pt x="4274" y="355"/>
                </a:lnTo>
                <a:lnTo>
                  <a:pt x="4274" y="354"/>
                </a:lnTo>
                <a:lnTo>
                  <a:pt x="4274" y="353"/>
                </a:lnTo>
                <a:lnTo>
                  <a:pt x="4274" y="351"/>
                </a:lnTo>
                <a:lnTo>
                  <a:pt x="4274" y="350"/>
                </a:lnTo>
                <a:lnTo>
                  <a:pt x="4275" y="350"/>
                </a:lnTo>
                <a:lnTo>
                  <a:pt x="4275" y="349"/>
                </a:lnTo>
                <a:lnTo>
                  <a:pt x="4276" y="349"/>
                </a:lnTo>
                <a:lnTo>
                  <a:pt x="4277" y="349"/>
                </a:lnTo>
                <a:lnTo>
                  <a:pt x="4278" y="349"/>
                </a:lnTo>
                <a:lnTo>
                  <a:pt x="4278" y="350"/>
                </a:lnTo>
                <a:lnTo>
                  <a:pt x="4280" y="350"/>
                </a:lnTo>
                <a:lnTo>
                  <a:pt x="4281" y="350"/>
                </a:lnTo>
                <a:lnTo>
                  <a:pt x="4282" y="350"/>
                </a:lnTo>
                <a:lnTo>
                  <a:pt x="4282" y="351"/>
                </a:lnTo>
                <a:lnTo>
                  <a:pt x="4282" y="353"/>
                </a:lnTo>
                <a:lnTo>
                  <a:pt x="4283" y="353"/>
                </a:lnTo>
                <a:lnTo>
                  <a:pt x="4282" y="353"/>
                </a:lnTo>
                <a:lnTo>
                  <a:pt x="4282" y="354"/>
                </a:lnTo>
                <a:lnTo>
                  <a:pt x="4283" y="354"/>
                </a:lnTo>
                <a:lnTo>
                  <a:pt x="4283" y="353"/>
                </a:lnTo>
                <a:lnTo>
                  <a:pt x="4283" y="354"/>
                </a:lnTo>
                <a:lnTo>
                  <a:pt x="4282" y="354"/>
                </a:lnTo>
                <a:lnTo>
                  <a:pt x="4283" y="354"/>
                </a:lnTo>
                <a:lnTo>
                  <a:pt x="4283" y="355"/>
                </a:lnTo>
                <a:lnTo>
                  <a:pt x="4283" y="356"/>
                </a:lnTo>
                <a:lnTo>
                  <a:pt x="4282" y="356"/>
                </a:lnTo>
                <a:lnTo>
                  <a:pt x="4283" y="356"/>
                </a:lnTo>
                <a:lnTo>
                  <a:pt x="4284" y="356"/>
                </a:lnTo>
                <a:lnTo>
                  <a:pt x="4284" y="357"/>
                </a:lnTo>
                <a:lnTo>
                  <a:pt x="4283" y="357"/>
                </a:lnTo>
                <a:lnTo>
                  <a:pt x="4284" y="357"/>
                </a:lnTo>
                <a:lnTo>
                  <a:pt x="4285" y="357"/>
                </a:lnTo>
                <a:lnTo>
                  <a:pt x="4285" y="358"/>
                </a:lnTo>
                <a:lnTo>
                  <a:pt x="4286" y="358"/>
                </a:lnTo>
                <a:lnTo>
                  <a:pt x="4288" y="358"/>
                </a:lnTo>
                <a:lnTo>
                  <a:pt x="4288" y="357"/>
                </a:lnTo>
                <a:lnTo>
                  <a:pt x="4288" y="356"/>
                </a:lnTo>
                <a:lnTo>
                  <a:pt x="4286" y="356"/>
                </a:lnTo>
                <a:lnTo>
                  <a:pt x="4286" y="355"/>
                </a:lnTo>
                <a:lnTo>
                  <a:pt x="4288" y="355"/>
                </a:lnTo>
                <a:lnTo>
                  <a:pt x="4289" y="355"/>
                </a:lnTo>
                <a:lnTo>
                  <a:pt x="4289" y="354"/>
                </a:lnTo>
                <a:lnTo>
                  <a:pt x="4290" y="354"/>
                </a:lnTo>
                <a:lnTo>
                  <a:pt x="4290" y="353"/>
                </a:lnTo>
                <a:lnTo>
                  <a:pt x="4291" y="353"/>
                </a:lnTo>
                <a:lnTo>
                  <a:pt x="4290" y="353"/>
                </a:lnTo>
                <a:lnTo>
                  <a:pt x="4291" y="351"/>
                </a:lnTo>
                <a:lnTo>
                  <a:pt x="4291" y="350"/>
                </a:lnTo>
                <a:lnTo>
                  <a:pt x="4291" y="349"/>
                </a:lnTo>
                <a:lnTo>
                  <a:pt x="4292" y="349"/>
                </a:lnTo>
                <a:lnTo>
                  <a:pt x="4292" y="350"/>
                </a:lnTo>
                <a:lnTo>
                  <a:pt x="4293" y="350"/>
                </a:lnTo>
                <a:lnTo>
                  <a:pt x="4292" y="350"/>
                </a:lnTo>
                <a:lnTo>
                  <a:pt x="4292" y="351"/>
                </a:lnTo>
                <a:lnTo>
                  <a:pt x="4292" y="353"/>
                </a:lnTo>
                <a:lnTo>
                  <a:pt x="4292" y="354"/>
                </a:lnTo>
                <a:lnTo>
                  <a:pt x="4293" y="354"/>
                </a:lnTo>
                <a:lnTo>
                  <a:pt x="4292" y="354"/>
                </a:lnTo>
                <a:lnTo>
                  <a:pt x="4293" y="354"/>
                </a:lnTo>
                <a:lnTo>
                  <a:pt x="4293" y="355"/>
                </a:lnTo>
                <a:lnTo>
                  <a:pt x="4294" y="354"/>
                </a:lnTo>
                <a:lnTo>
                  <a:pt x="4296" y="354"/>
                </a:lnTo>
                <a:lnTo>
                  <a:pt x="4296" y="355"/>
                </a:lnTo>
                <a:lnTo>
                  <a:pt x="4297" y="355"/>
                </a:lnTo>
                <a:lnTo>
                  <a:pt x="4298" y="355"/>
                </a:lnTo>
                <a:lnTo>
                  <a:pt x="4298" y="354"/>
                </a:lnTo>
                <a:lnTo>
                  <a:pt x="4297" y="354"/>
                </a:lnTo>
                <a:lnTo>
                  <a:pt x="4297" y="353"/>
                </a:lnTo>
                <a:lnTo>
                  <a:pt x="4298" y="353"/>
                </a:lnTo>
                <a:lnTo>
                  <a:pt x="4297" y="353"/>
                </a:lnTo>
                <a:lnTo>
                  <a:pt x="4297" y="351"/>
                </a:lnTo>
                <a:lnTo>
                  <a:pt x="4297" y="350"/>
                </a:lnTo>
                <a:lnTo>
                  <a:pt x="4296" y="350"/>
                </a:lnTo>
                <a:lnTo>
                  <a:pt x="4296" y="349"/>
                </a:lnTo>
                <a:lnTo>
                  <a:pt x="4296" y="348"/>
                </a:lnTo>
                <a:lnTo>
                  <a:pt x="4296" y="347"/>
                </a:lnTo>
                <a:lnTo>
                  <a:pt x="4296" y="346"/>
                </a:lnTo>
                <a:lnTo>
                  <a:pt x="4294" y="346"/>
                </a:lnTo>
                <a:lnTo>
                  <a:pt x="4296" y="346"/>
                </a:lnTo>
                <a:lnTo>
                  <a:pt x="4296" y="345"/>
                </a:lnTo>
                <a:lnTo>
                  <a:pt x="4294" y="345"/>
                </a:lnTo>
                <a:lnTo>
                  <a:pt x="4294" y="343"/>
                </a:lnTo>
                <a:lnTo>
                  <a:pt x="4294" y="342"/>
                </a:lnTo>
                <a:lnTo>
                  <a:pt x="4294" y="341"/>
                </a:lnTo>
                <a:lnTo>
                  <a:pt x="4293" y="341"/>
                </a:lnTo>
                <a:lnTo>
                  <a:pt x="4294" y="341"/>
                </a:lnTo>
                <a:lnTo>
                  <a:pt x="4294" y="340"/>
                </a:lnTo>
                <a:lnTo>
                  <a:pt x="4293" y="340"/>
                </a:lnTo>
                <a:lnTo>
                  <a:pt x="4294" y="340"/>
                </a:lnTo>
                <a:lnTo>
                  <a:pt x="4293" y="340"/>
                </a:lnTo>
                <a:lnTo>
                  <a:pt x="4293" y="339"/>
                </a:lnTo>
                <a:lnTo>
                  <a:pt x="4293" y="338"/>
                </a:lnTo>
                <a:lnTo>
                  <a:pt x="4293" y="337"/>
                </a:lnTo>
                <a:lnTo>
                  <a:pt x="4292" y="337"/>
                </a:lnTo>
                <a:lnTo>
                  <a:pt x="4292" y="336"/>
                </a:lnTo>
                <a:lnTo>
                  <a:pt x="4292" y="334"/>
                </a:lnTo>
                <a:lnTo>
                  <a:pt x="4292" y="333"/>
                </a:lnTo>
                <a:lnTo>
                  <a:pt x="4292" y="332"/>
                </a:lnTo>
                <a:lnTo>
                  <a:pt x="4291" y="332"/>
                </a:lnTo>
                <a:lnTo>
                  <a:pt x="4291" y="331"/>
                </a:lnTo>
                <a:lnTo>
                  <a:pt x="4291" y="330"/>
                </a:lnTo>
                <a:lnTo>
                  <a:pt x="4290" y="330"/>
                </a:lnTo>
                <a:lnTo>
                  <a:pt x="4290" y="329"/>
                </a:lnTo>
                <a:lnTo>
                  <a:pt x="4290" y="328"/>
                </a:lnTo>
                <a:lnTo>
                  <a:pt x="4289" y="328"/>
                </a:lnTo>
                <a:lnTo>
                  <a:pt x="4289" y="326"/>
                </a:lnTo>
                <a:lnTo>
                  <a:pt x="4288" y="326"/>
                </a:lnTo>
                <a:lnTo>
                  <a:pt x="4288" y="325"/>
                </a:lnTo>
                <a:lnTo>
                  <a:pt x="4288" y="326"/>
                </a:lnTo>
                <a:lnTo>
                  <a:pt x="4288" y="328"/>
                </a:lnTo>
                <a:lnTo>
                  <a:pt x="4288" y="326"/>
                </a:lnTo>
                <a:lnTo>
                  <a:pt x="4286" y="326"/>
                </a:lnTo>
                <a:lnTo>
                  <a:pt x="4288" y="326"/>
                </a:lnTo>
                <a:lnTo>
                  <a:pt x="4286" y="326"/>
                </a:lnTo>
                <a:lnTo>
                  <a:pt x="4288" y="326"/>
                </a:lnTo>
                <a:lnTo>
                  <a:pt x="4286" y="326"/>
                </a:lnTo>
                <a:lnTo>
                  <a:pt x="4286" y="325"/>
                </a:lnTo>
                <a:lnTo>
                  <a:pt x="4286" y="326"/>
                </a:lnTo>
                <a:lnTo>
                  <a:pt x="4288" y="328"/>
                </a:lnTo>
                <a:lnTo>
                  <a:pt x="4286" y="328"/>
                </a:lnTo>
                <a:lnTo>
                  <a:pt x="4285" y="328"/>
                </a:lnTo>
                <a:lnTo>
                  <a:pt x="4286" y="328"/>
                </a:lnTo>
                <a:lnTo>
                  <a:pt x="4285" y="328"/>
                </a:lnTo>
                <a:lnTo>
                  <a:pt x="4285" y="329"/>
                </a:lnTo>
                <a:lnTo>
                  <a:pt x="4284" y="329"/>
                </a:lnTo>
                <a:lnTo>
                  <a:pt x="4285" y="329"/>
                </a:lnTo>
                <a:lnTo>
                  <a:pt x="4284" y="329"/>
                </a:lnTo>
                <a:lnTo>
                  <a:pt x="4284" y="330"/>
                </a:lnTo>
                <a:lnTo>
                  <a:pt x="4285" y="330"/>
                </a:lnTo>
                <a:lnTo>
                  <a:pt x="4284" y="330"/>
                </a:lnTo>
                <a:lnTo>
                  <a:pt x="4284" y="331"/>
                </a:lnTo>
                <a:lnTo>
                  <a:pt x="4284" y="330"/>
                </a:lnTo>
                <a:lnTo>
                  <a:pt x="4284" y="331"/>
                </a:lnTo>
                <a:lnTo>
                  <a:pt x="4283" y="331"/>
                </a:lnTo>
                <a:lnTo>
                  <a:pt x="4282" y="331"/>
                </a:lnTo>
                <a:lnTo>
                  <a:pt x="4282" y="332"/>
                </a:lnTo>
                <a:lnTo>
                  <a:pt x="4281" y="332"/>
                </a:lnTo>
                <a:lnTo>
                  <a:pt x="4281" y="333"/>
                </a:lnTo>
                <a:lnTo>
                  <a:pt x="4281" y="334"/>
                </a:lnTo>
                <a:lnTo>
                  <a:pt x="4280" y="334"/>
                </a:lnTo>
                <a:lnTo>
                  <a:pt x="4280" y="333"/>
                </a:lnTo>
                <a:lnTo>
                  <a:pt x="4280" y="334"/>
                </a:lnTo>
                <a:lnTo>
                  <a:pt x="4278" y="334"/>
                </a:lnTo>
                <a:lnTo>
                  <a:pt x="4278" y="336"/>
                </a:lnTo>
                <a:lnTo>
                  <a:pt x="4277" y="336"/>
                </a:lnTo>
                <a:lnTo>
                  <a:pt x="4276" y="336"/>
                </a:lnTo>
                <a:lnTo>
                  <a:pt x="4276" y="334"/>
                </a:lnTo>
                <a:lnTo>
                  <a:pt x="4276" y="333"/>
                </a:lnTo>
                <a:lnTo>
                  <a:pt x="4277" y="333"/>
                </a:lnTo>
                <a:lnTo>
                  <a:pt x="4277" y="332"/>
                </a:lnTo>
                <a:lnTo>
                  <a:pt x="4277" y="333"/>
                </a:lnTo>
                <a:lnTo>
                  <a:pt x="4276" y="333"/>
                </a:lnTo>
                <a:lnTo>
                  <a:pt x="4276" y="334"/>
                </a:lnTo>
                <a:lnTo>
                  <a:pt x="4275" y="334"/>
                </a:lnTo>
                <a:lnTo>
                  <a:pt x="4276" y="333"/>
                </a:lnTo>
                <a:lnTo>
                  <a:pt x="4276" y="332"/>
                </a:lnTo>
                <a:lnTo>
                  <a:pt x="4276" y="331"/>
                </a:lnTo>
                <a:lnTo>
                  <a:pt x="4277" y="331"/>
                </a:lnTo>
                <a:lnTo>
                  <a:pt x="4277" y="330"/>
                </a:lnTo>
                <a:lnTo>
                  <a:pt x="4277" y="331"/>
                </a:lnTo>
                <a:lnTo>
                  <a:pt x="4276" y="331"/>
                </a:lnTo>
                <a:lnTo>
                  <a:pt x="4276" y="332"/>
                </a:lnTo>
                <a:lnTo>
                  <a:pt x="4276" y="333"/>
                </a:lnTo>
                <a:lnTo>
                  <a:pt x="4275" y="333"/>
                </a:lnTo>
                <a:lnTo>
                  <a:pt x="4275" y="334"/>
                </a:lnTo>
                <a:lnTo>
                  <a:pt x="4275" y="336"/>
                </a:lnTo>
                <a:lnTo>
                  <a:pt x="4274" y="336"/>
                </a:lnTo>
                <a:lnTo>
                  <a:pt x="4274" y="334"/>
                </a:lnTo>
                <a:lnTo>
                  <a:pt x="4274" y="333"/>
                </a:lnTo>
                <a:lnTo>
                  <a:pt x="4273" y="333"/>
                </a:lnTo>
                <a:lnTo>
                  <a:pt x="4272" y="333"/>
                </a:lnTo>
                <a:lnTo>
                  <a:pt x="4272" y="334"/>
                </a:lnTo>
                <a:lnTo>
                  <a:pt x="4272" y="336"/>
                </a:lnTo>
                <a:lnTo>
                  <a:pt x="4273" y="336"/>
                </a:lnTo>
                <a:lnTo>
                  <a:pt x="4272" y="336"/>
                </a:lnTo>
                <a:lnTo>
                  <a:pt x="4271" y="336"/>
                </a:lnTo>
                <a:lnTo>
                  <a:pt x="4269" y="334"/>
                </a:lnTo>
                <a:lnTo>
                  <a:pt x="4269" y="336"/>
                </a:lnTo>
                <a:lnTo>
                  <a:pt x="4271" y="336"/>
                </a:lnTo>
                <a:lnTo>
                  <a:pt x="4272" y="336"/>
                </a:lnTo>
                <a:lnTo>
                  <a:pt x="4273" y="336"/>
                </a:lnTo>
                <a:lnTo>
                  <a:pt x="4273" y="337"/>
                </a:lnTo>
                <a:lnTo>
                  <a:pt x="4273" y="336"/>
                </a:lnTo>
                <a:lnTo>
                  <a:pt x="4273" y="334"/>
                </a:lnTo>
                <a:lnTo>
                  <a:pt x="4274" y="334"/>
                </a:lnTo>
                <a:lnTo>
                  <a:pt x="4274" y="336"/>
                </a:lnTo>
                <a:lnTo>
                  <a:pt x="4274" y="337"/>
                </a:lnTo>
                <a:lnTo>
                  <a:pt x="4273" y="337"/>
                </a:lnTo>
                <a:lnTo>
                  <a:pt x="4273" y="338"/>
                </a:lnTo>
                <a:lnTo>
                  <a:pt x="4272" y="338"/>
                </a:lnTo>
                <a:lnTo>
                  <a:pt x="4272" y="339"/>
                </a:lnTo>
                <a:lnTo>
                  <a:pt x="4271" y="339"/>
                </a:lnTo>
                <a:lnTo>
                  <a:pt x="4269" y="339"/>
                </a:lnTo>
                <a:lnTo>
                  <a:pt x="4269" y="338"/>
                </a:lnTo>
                <a:lnTo>
                  <a:pt x="4269" y="339"/>
                </a:lnTo>
                <a:lnTo>
                  <a:pt x="4269" y="338"/>
                </a:lnTo>
                <a:lnTo>
                  <a:pt x="4269" y="339"/>
                </a:lnTo>
                <a:lnTo>
                  <a:pt x="4269" y="338"/>
                </a:lnTo>
                <a:lnTo>
                  <a:pt x="4268" y="338"/>
                </a:lnTo>
                <a:lnTo>
                  <a:pt x="4269" y="338"/>
                </a:lnTo>
                <a:lnTo>
                  <a:pt x="4268" y="338"/>
                </a:lnTo>
                <a:lnTo>
                  <a:pt x="4269" y="337"/>
                </a:lnTo>
                <a:lnTo>
                  <a:pt x="4268" y="337"/>
                </a:lnTo>
                <a:lnTo>
                  <a:pt x="4269" y="337"/>
                </a:lnTo>
                <a:lnTo>
                  <a:pt x="4268" y="337"/>
                </a:lnTo>
                <a:lnTo>
                  <a:pt x="4268" y="336"/>
                </a:lnTo>
                <a:lnTo>
                  <a:pt x="4269" y="336"/>
                </a:lnTo>
                <a:lnTo>
                  <a:pt x="4268" y="336"/>
                </a:lnTo>
                <a:lnTo>
                  <a:pt x="4269" y="336"/>
                </a:lnTo>
                <a:lnTo>
                  <a:pt x="4269" y="334"/>
                </a:lnTo>
                <a:lnTo>
                  <a:pt x="4269" y="333"/>
                </a:lnTo>
                <a:lnTo>
                  <a:pt x="4268" y="333"/>
                </a:lnTo>
                <a:lnTo>
                  <a:pt x="4268" y="332"/>
                </a:lnTo>
                <a:lnTo>
                  <a:pt x="4269" y="332"/>
                </a:lnTo>
                <a:lnTo>
                  <a:pt x="4268" y="332"/>
                </a:lnTo>
                <a:lnTo>
                  <a:pt x="4268" y="331"/>
                </a:lnTo>
                <a:lnTo>
                  <a:pt x="4268" y="330"/>
                </a:lnTo>
                <a:lnTo>
                  <a:pt x="4267" y="330"/>
                </a:lnTo>
                <a:lnTo>
                  <a:pt x="4267" y="329"/>
                </a:lnTo>
                <a:lnTo>
                  <a:pt x="4267" y="328"/>
                </a:lnTo>
                <a:lnTo>
                  <a:pt x="4267" y="326"/>
                </a:lnTo>
                <a:lnTo>
                  <a:pt x="4267" y="325"/>
                </a:lnTo>
                <a:lnTo>
                  <a:pt x="4267" y="324"/>
                </a:lnTo>
                <a:lnTo>
                  <a:pt x="4268" y="324"/>
                </a:lnTo>
                <a:lnTo>
                  <a:pt x="4268" y="323"/>
                </a:lnTo>
                <a:lnTo>
                  <a:pt x="4267" y="323"/>
                </a:lnTo>
                <a:lnTo>
                  <a:pt x="4268" y="323"/>
                </a:lnTo>
                <a:lnTo>
                  <a:pt x="4268" y="322"/>
                </a:lnTo>
                <a:lnTo>
                  <a:pt x="4268" y="321"/>
                </a:lnTo>
                <a:lnTo>
                  <a:pt x="4268" y="320"/>
                </a:lnTo>
                <a:lnTo>
                  <a:pt x="4268" y="318"/>
                </a:lnTo>
                <a:lnTo>
                  <a:pt x="4268" y="317"/>
                </a:lnTo>
                <a:lnTo>
                  <a:pt x="4267" y="317"/>
                </a:lnTo>
                <a:lnTo>
                  <a:pt x="4267" y="316"/>
                </a:lnTo>
                <a:lnTo>
                  <a:pt x="4267" y="315"/>
                </a:lnTo>
                <a:lnTo>
                  <a:pt x="4267" y="314"/>
                </a:lnTo>
                <a:lnTo>
                  <a:pt x="4267" y="313"/>
                </a:lnTo>
                <a:lnTo>
                  <a:pt x="4267" y="312"/>
                </a:lnTo>
                <a:lnTo>
                  <a:pt x="4267" y="311"/>
                </a:lnTo>
                <a:lnTo>
                  <a:pt x="4267" y="309"/>
                </a:lnTo>
                <a:lnTo>
                  <a:pt x="4267" y="308"/>
                </a:lnTo>
                <a:lnTo>
                  <a:pt x="4266" y="308"/>
                </a:lnTo>
                <a:lnTo>
                  <a:pt x="4267" y="308"/>
                </a:lnTo>
                <a:lnTo>
                  <a:pt x="4267" y="307"/>
                </a:lnTo>
                <a:lnTo>
                  <a:pt x="4266" y="307"/>
                </a:lnTo>
                <a:lnTo>
                  <a:pt x="4266" y="306"/>
                </a:lnTo>
                <a:lnTo>
                  <a:pt x="4266" y="305"/>
                </a:lnTo>
                <a:lnTo>
                  <a:pt x="4266" y="304"/>
                </a:lnTo>
                <a:lnTo>
                  <a:pt x="4265" y="304"/>
                </a:lnTo>
                <a:lnTo>
                  <a:pt x="4265" y="303"/>
                </a:lnTo>
                <a:lnTo>
                  <a:pt x="4265" y="301"/>
                </a:lnTo>
                <a:lnTo>
                  <a:pt x="4265" y="300"/>
                </a:lnTo>
                <a:lnTo>
                  <a:pt x="4265" y="299"/>
                </a:lnTo>
                <a:lnTo>
                  <a:pt x="4265" y="298"/>
                </a:lnTo>
                <a:lnTo>
                  <a:pt x="4265" y="297"/>
                </a:lnTo>
                <a:lnTo>
                  <a:pt x="4264" y="297"/>
                </a:lnTo>
                <a:lnTo>
                  <a:pt x="4265" y="297"/>
                </a:lnTo>
                <a:lnTo>
                  <a:pt x="4264" y="297"/>
                </a:lnTo>
                <a:lnTo>
                  <a:pt x="4264" y="296"/>
                </a:lnTo>
                <a:lnTo>
                  <a:pt x="4264" y="295"/>
                </a:lnTo>
                <a:lnTo>
                  <a:pt x="4264" y="293"/>
                </a:lnTo>
                <a:lnTo>
                  <a:pt x="4264" y="292"/>
                </a:lnTo>
                <a:lnTo>
                  <a:pt x="4263" y="292"/>
                </a:lnTo>
                <a:lnTo>
                  <a:pt x="4264" y="292"/>
                </a:lnTo>
                <a:lnTo>
                  <a:pt x="4263" y="292"/>
                </a:lnTo>
                <a:lnTo>
                  <a:pt x="4263" y="291"/>
                </a:lnTo>
                <a:lnTo>
                  <a:pt x="4263" y="290"/>
                </a:lnTo>
                <a:lnTo>
                  <a:pt x="4263" y="289"/>
                </a:lnTo>
                <a:lnTo>
                  <a:pt x="4261" y="288"/>
                </a:lnTo>
                <a:lnTo>
                  <a:pt x="4261" y="287"/>
                </a:lnTo>
                <a:lnTo>
                  <a:pt x="4261" y="286"/>
                </a:lnTo>
                <a:lnTo>
                  <a:pt x="4263" y="286"/>
                </a:lnTo>
                <a:lnTo>
                  <a:pt x="4263" y="284"/>
                </a:lnTo>
                <a:lnTo>
                  <a:pt x="4263" y="286"/>
                </a:lnTo>
                <a:lnTo>
                  <a:pt x="4264" y="286"/>
                </a:lnTo>
                <a:lnTo>
                  <a:pt x="4264" y="287"/>
                </a:lnTo>
                <a:lnTo>
                  <a:pt x="4264" y="288"/>
                </a:lnTo>
                <a:lnTo>
                  <a:pt x="4264" y="289"/>
                </a:lnTo>
                <a:lnTo>
                  <a:pt x="4265" y="289"/>
                </a:lnTo>
                <a:lnTo>
                  <a:pt x="4265" y="290"/>
                </a:lnTo>
                <a:lnTo>
                  <a:pt x="4265" y="291"/>
                </a:lnTo>
                <a:lnTo>
                  <a:pt x="4265" y="292"/>
                </a:lnTo>
                <a:lnTo>
                  <a:pt x="4265" y="293"/>
                </a:lnTo>
                <a:lnTo>
                  <a:pt x="4265" y="295"/>
                </a:lnTo>
                <a:lnTo>
                  <a:pt x="4266" y="295"/>
                </a:lnTo>
                <a:lnTo>
                  <a:pt x="4266" y="296"/>
                </a:lnTo>
                <a:lnTo>
                  <a:pt x="4266" y="297"/>
                </a:lnTo>
                <a:lnTo>
                  <a:pt x="4266" y="298"/>
                </a:lnTo>
                <a:lnTo>
                  <a:pt x="4266" y="299"/>
                </a:lnTo>
                <a:lnTo>
                  <a:pt x="4267" y="299"/>
                </a:lnTo>
                <a:lnTo>
                  <a:pt x="4267" y="300"/>
                </a:lnTo>
                <a:lnTo>
                  <a:pt x="4267" y="301"/>
                </a:lnTo>
                <a:lnTo>
                  <a:pt x="4268" y="301"/>
                </a:lnTo>
                <a:lnTo>
                  <a:pt x="4267" y="301"/>
                </a:lnTo>
                <a:lnTo>
                  <a:pt x="4267" y="300"/>
                </a:lnTo>
                <a:lnTo>
                  <a:pt x="4268" y="300"/>
                </a:lnTo>
                <a:lnTo>
                  <a:pt x="4268" y="299"/>
                </a:lnTo>
                <a:lnTo>
                  <a:pt x="4268" y="300"/>
                </a:lnTo>
                <a:lnTo>
                  <a:pt x="4267" y="300"/>
                </a:lnTo>
                <a:lnTo>
                  <a:pt x="4267" y="299"/>
                </a:lnTo>
                <a:lnTo>
                  <a:pt x="4268" y="299"/>
                </a:lnTo>
                <a:lnTo>
                  <a:pt x="4267" y="299"/>
                </a:lnTo>
                <a:lnTo>
                  <a:pt x="4267" y="298"/>
                </a:lnTo>
                <a:lnTo>
                  <a:pt x="4267" y="297"/>
                </a:lnTo>
                <a:lnTo>
                  <a:pt x="4268" y="297"/>
                </a:lnTo>
                <a:lnTo>
                  <a:pt x="4268" y="296"/>
                </a:lnTo>
                <a:lnTo>
                  <a:pt x="4268" y="297"/>
                </a:lnTo>
                <a:lnTo>
                  <a:pt x="4267" y="297"/>
                </a:lnTo>
                <a:lnTo>
                  <a:pt x="4267" y="296"/>
                </a:lnTo>
                <a:lnTo>
                  <a:pt x="4267" y="295"/>
                </a:lnTo>
                <a:lnTo>
                  <a:pt x="4267" y="293"/>
                </a:lnTo>
                <a:lnTo>
                  <a:pt x="4266" y="293"/>
                </a:lnTo>
                <a:lnTo>
                  <a:pt x="4266" y="292"/>
                </a:lnTo>
                <a:lnTo>
                  <a:pt x="4266" y="291"/>
                </a:lnTo>
                <a:lnTo>
                  <a:pt x="4267" y="291"/>
                </a:lnTo>
                <a:lnTo>
                  <a:pt x="4266" y="291"/>
                </a:lnTo>
                <a:lnTo>
                  <a:pt x="4266" y="290"/>
                </a:lnTo>
                <a:lnTo>
                  <a:pt x="4266" y="289"/>
                </a:lnTo>
                <a:lnTo>
                  <a:pt x="4266" y="288"/>
                </a:lnTo>
                <a:lnTo>
                  <a:pt x="4265" y="288"/>
                </a:lnTo>
                <a:lnTo>
                  <a:pt x="4266" y="288"/>
                </a:lnTo>
                <a:lnTo>
                  <a:pt x="4266" y="287"/>
                </a:lnTo>
                <a:lnTo>
                  <a:pt x="4266" y="286"/>
                </a:lnTo>
                <a:lnTo>
                  <a:pt x="4266" y="284"/>
                </a:lnTo>
                <a:lnTo>
                  <a:pt x="4265" y="284"/>
                </a:lnTo>
                <a:lnTo>
                  <a:pt x="4266" y="284"/>
                </a:lnTo>
                <a:lnTo>
                  <a:pt x="4265" y="284"/>
                </a:lnTo>
                <a:lnTo>
                  <a:pt x="4265" y="283"/>
                </a:lnTo>
                <a:lnTo>
                  <a:pt x="4266" y="283"/>
                </a:lnTo>
                <a:lnTo>
                  <a:pt x="4265" y="283"/>
                </a:lnTo>
                <a:lnTo>
                  <a:pt x="4265" y="282"/>
                </a:lnTo>
                <a:lnTo>
                  <a:pt x="4266" y="282"/>
                </a:lnTo>
                <a:lnTo>
                  <a:pt x="4265" y="282"/>
                </a:lnTo>
                <a:lnTo>
                  <a:pt x="4266" y="282"/>
                </a:lnTo>
                <a:lnTo>
                  <a:pt x="4265" y="282"/>
                </a:lnTo>
                <a:lnTo>
                  <a:pt x="4265" y="281"/>
                </a:lnTo>
                <a:lnTo>
                  <a:pt x="4265" y="280"/>
                </a:lnTo>
                <a:lnTo>
                  <a:pt x="4266" y="280"/>
                </a:lnTo>
                <a:lnTo>
                  <a:pt x="4265" y="280"/>
                </a:lnTo>
                <a:lnTo>
                  <a:pt x="4265" y="279"/>
                </a:lnTo>
                <a:lnTo>
                  <a:pt x="4265" y="278"/>
                </a:lnTo>
                <a:lnTo>
                  <a:pt x="4265" y="276"/>
                </a:lnTo>
                <a:lnTo>
                  <a:pt x="4265" y="275"/>
                </a:lnTo>
                <a:lnTo>
                  <a:pt x="4265" y="274"/>
                </a:lnTo>
                <a:lnTo>
                  <a:pt x="4264" y="273"/>
                </a:lnTo>
                <a:lnTo>
                  <a:pt x="4264" y="272"/>
                </a:lnTo>
                <a:lnTo>
                  <a:pt x="4264" y="271"/>
                </a:lnTo>
                <a:lnTo>
                  <a:pt x="4263" y="271"/>
                </a:lnTo>
                <a:lnTo>
                  <a:pt x="4263" y="270"/>
                </a:lnTo>
                <a:lnTo>
                  <a:pt x="4263" y="269"/>
                </a:lnTo>
                <a:lnTo>
                  <a:pt x="4263" y="267"/>
                </a:lnTo>
                <a:lnTo>
                  <a:pt x="4261" y="267"/>
                </a:lnTo>
                <a:lnTo>
                  <a:pt x="4261" y="266"/>
                </a:lnTo>
                <a:lnTo>
                  <a:pt x="4261" y="265"/>
                </a:lnTo>
                <a:lnTo>
                  <a:pt x="4261" y="264"/>
                </a:lnTo>
                <a:lnTo>
                  <a:pt x="4260" y="264"/>
                </a:lnTo>
                <a:lnTo>
                  <a:pt x="4260" y="263"/>
                </a:lnTo>
                <a:lnTo>
                  <a:pt x="4260" y="262"/>
                </a:lnTo>
                <a:lnTo>
                  <a:pt x="4259" y="262"/>
                </a:lnTo>
                <a:lnTo>
                  <a:pt x="4259" y="261"/>
                </a:lnTo>
                <a:lnTo>
                  <a:pt x="4260" y="261"/>
                </a:lnTo>
                <a:lnTo>
                  <a:pt x="4259" y="261"/>
                </a:lnTo>
                <a:lnTo>
                  <a:pt x="4259" y="259"/>
                </a:lnTo>
                <a:lnTo>
                  <a:pt x="4259" y="258"/>
                </a:lnTo>
                <a:lnTo>
                  <a:pt x="4259" y="257"/>
                </a:lnTo>
                <a:lnTo>
                  <a:pt x="4259" y="256"/>
                </a:lnTo>
                <a:lnTo>
                  <a:pt x="4259" y="255"/>
                </a:lnTo>
                <a:lnTo>
                  <a:pt x="4259" y="254"/>
                </a:lnTo>
                <a:lnTo>
                  <a:pt x="4259" y="253"/>
                </a:lnTo>
                <a:lnTo>
                  <a:pt x="4259" y="251"/>
                </a:lnTo>
                <a:lnTo>
                  <a:pt x="4258" y="251"/>
                </a:lnTo>
                <a:lnTo>
                  <a:pt x="4258" y="250"/>
                </a:lnTo>
                <a:lnTo>
                  <a:pt x="4258" y="249"/>
                </a:lnTo>
                <a:lnTo>
                  <a:pt x="4258" y="248"/>
                </a:lnTo>
                <a:lnTo>
                  <a:pt x="4257" y="248"/>
                </a:lnTo>
                <a:lnTo>
                  <a:pt x="4257" y="247"/>
                </a:lnTo>
                <a:lnTo>
                  <a:pt x="4257" y="246"/>
                </a:lnTo>
                <a:lnTo>
                  <a:pt x="4256" y="245"/>
                </a:lnTo>
                <a:lnTo>
                  <a:pt x="4257" y="245"/>
                </a:lnTo>
                <a:lnTo>
                  <a:pt x="4256" y="245"/>
                </a:lnTo>
                <a:lnTo>
                  <a:pt x="4256" y="244"/>
                </a:lnTo>
                <a:lnTo>
                  <a:pt x="4256" y="242"/>
                </a:lnTo>
                <a:lnTo>
                  <a:pt x="4256" y="241"/>
                </a:lnTo>
                <a:lnTo>
                  <a:pt x="4255" y="241"/>
                </a:lnTo>
                <a:lnTo>
                  <a:pt x="4255" y="240"/>
                </a:lnTo>
                <a:lnTo>
                  <a:pt x="4255" y="239"/>
                </a:lnTo>
                <a:lnTo>
                  <a:pt x="4255" y="238"/>
                </a:lnTo>
                <a:lnTo>
                  <a:pt x="4254" y="238"/>
                </a:lnTo>
                <a:lnTo>
                  <a:pt x="4255" y="238"/>
                </a:lnTo>
                <a:lnTo>
                  <a:pt x="4255" y="237"/>
                </a:lnTo>
                <a:lnTo>
                  <a:pt x="4254" y="237"/>
                </a:lnTo>
                <a:lnTo>
                  <a:pt x="4254" y="236"/>
                </a:lnTo>
                <a:lnTo>
                  <a:pt x="4254" y="234"/>
                </a:lnTo>
                <a:lnTo>
                  <a:pt x="4254" y="233"/>
                </a:lnTo>
                <a:lnTo>
                  <a:pt x="4254" y="232"/>
                </a:lnTo>
                <a:lnTo>
                  <a:pt x="4254" y="231"/>
                </a:lnTo>
                <a:lnTo>
                  <a:pt x="4252" y="231"/>
                </a:lnTo>
                <a:lnTo>
                  <a:pt x="4254" y="231"/>
                </a:lnTo>
                <a:lnTo>
                  <a:pt x="4252" y="231"/>
                </a:lnTo>
                <a:lnTo>
                  <a:pt x="4252" y="230"/>
                </a:lnTo>
                <a:lnTo>
                  <a:pt x="4252" y="229"/>
                </a:lnTo>
                <a:lnTo>
                  <a:pt x="4252" y="228"/>
                </a:lnTo>
                <a:lnTo>
                  <a:pt x="4251" y="228"/>
                </a:lnTo>
                <a:lnTo>
                  <a:pt x="4252" y="228"/>
                </a:lnTo>
                <a:lnTo>
                  <a:pt x="4251" y="228"/>
                </a:lnTo>
                <a:lnTo>
                  <a:pt x="4251" y="226"/>
                </a:lnTo>
                <a:lnTo>
                  <a:pt x="4252" y="226"/>
                </a:lnTo>
                <a:lnTo>
                  <a:pt x="4251" y="226"/>
                </a:lnTo>
                <a:lnTo>
                  <a:pt x="4251" y="225"/>
                </a:lnTo>
                <a:lnTo>
                  <a:pt x="4251" y="224"/>
                </a:lnTo>
                <a:lnTo>
                  <a:pt x="4251" y="223"/>
                </a:lnTo>
                <a:lnTo>
                  <a:pt x="4250" y="223"/>
                </a:lnTo>
                <a:lnTo>
                  <a:pt x="4250" y="222"/>
                </a:lnTo>
                <a:lnTo>
                  <a:pt x="4250" y="221"/>
                </a:lnTo>
                <a:lnTo>
                  <a:pt x="4249" y="221"/>
                </a:lnTo>
                <a:lnTo>
                  <a:pt x="4249" y="220"/>
                </a:lnTo>
                <a:lnTo>
                  <a:pt x="4248" y="220"/>
                </a:lnTo>
                <a:lnTo>
                  <a:pt x="4248" y="221"/>
                </a:lnTo>
                <a:lnTo>
                  <a:pt x="4248" y="222"/>
                </a:lnTo>
                <a:lnTo>
                  <a:pt x="4249" y="222"/>
                </a:lnTo>
                <a:lnTo>
                  <a:pt x="4249" y="223"/>
                </a:lnTo>
                <a:lnTo>
                  <a:pt x="4248" y="223"/>
                </a:lnTo>
                <a:lnTo>
                  <a:pt x="4247" y="223"/>
                </a:lnTo>
                <a:lnTo>
                  <a:pt x="4246" y="223"/>
                </a:lnTo>
                <a:lnTo>
                  <a:pt x="4246" y="222"/>
                </a:lnTo>
                <a:lnTo>
                  <a:pt x="4246" y="223"/>
                </a:lnTo>
                <a:lnTo>
                  <a:pt x="4244" y="223"/>
                </a:lnTo>
                <a:lnTo>
                  <a:pt x="4244" y="222"/>
                </a:lnTo>
                <a:lnTo>
                  <a:pt x="4244" y="221"/>
                </a:lnTo>
                <a:lnTo>
                  <a:pt x="4246" y="220"/>
                </a:lnTo>
                <a:lnTo>
                  <a:pt x="4247" y="219"/>
                </a:lnTo>
                <a:lnTo>
                  <a:pt x="4246" y="219"/>
                </a:lnTo>
                <a:lnTo>
                  <a:pt x="4244" y="220"/>
                </a:lnTo>
                <a:lnTo>
                  <a:pt x="4243" y="221"/>
                </a:lnTo>
                <a:lnTo>
                  <a:pt x="4242" y="222"/>
                </a:lnTo>
                <a:lnTo>
                  <a:pt x="4242" y="221"/>
                </a:lnTo>
                <a:lnTo>
                  <a:pt x="4242" y="222"/>
                </a:lnTo>
                <a:lnTo>
                  <a:pt x="4241" y="222"/>
                </a:lnTo>
                <a:lnTo>
                  <a:pt x="4241" y="221"/>
                </a:lnTo>
                <a:lnTo>
                  <a:pt x="4242" y="220"/>
                </a:lnTo>
                <a:lnTo>
                  <a:pt x="4243" y="220"/>
                </a:lnTo>
                <a:lnTo>
                  <a:pt x="4244" y="220"/>
                </a:lnTo>
                <a:lnTo>
                  <a:pt x="4244" y="219"/>
                </a:lnTo>
                <a:lnTo>
                  <a:pt x="4243" y="219"/>
                </a:lnTo>
                <a:lnTo>
                  <a:pt x="4242" y="220"/>
                </a:lnTo>
                <a:lnTo>
                  <a:pt x="4241" y="220"/>
                </a:lnTo>
                <a:lnTo>
                  <a:pt x="4241" y="221"/>
                </a:lnTo>
                <a:lnTo>
                  <a:pt x="4241" y="220"/>
                </a:lnTo>
                <a:lnTo>
                  <a:pt x="4241" y="219"/>
                </a:lnTo>
                <a:lnTo>
                  <a:pt x="4242" y="219"/>
                </a:lnTo>
                <a:lnTo>
                  <a:pt x="4243" y="219"/>
                </a:lnTo>
                <a:lnTo>
                  <a:pt x="4242" y="219"/>
                </a:lnTo>
                <a:lnTo>
                  <a:pt x="4242" y="217"/>
                </a:lnTo>
                <a:lnTo>
                  <a:pt x="4243" y="217"/>
                </a:lnTo>
                <a:lnTo>
                  <a:pt x="4243" y="216"/>
                </a:lnTo>
                <a:lnTo>
                  <a:pt x="4242" y="216"/>
                </a:lnTo>
                <a:lnTo>
                  <a:pt x="4242" y="217"/>
                </a:lnTo>
                <a:lnTo>
                  <a:pt x="4242" y="216"/>
                </a:lnTo>
                <a:lnTo>
                  <a:pt x="4241" y="216"/>
                </a:lnTo>
                <a:lnTo>
                  <a:pt x="4241" y="215"/>
                </a:lnTo>
                <a:lnTo>
                  <a:pt x="4241" y="216"/>
                </a:lnTo>
                <a:lnTo>
                  <a:pt x="4241" y="217"/>
                </a:lnTo>
                <a:lnTo>
                  <a:pt x="4241" y="216"/>
                </a:lnTo>
                <a:lnTo>
                  <a:pt x="4240" y="215"/>
                </a:lnTo>
                <a:lnTo>
                  <a:pt x="4240" y="214"/>
                </a:lnTo>
                <a:lnTo>
                  <a:pt x="4240" y="213"/>
                </a:lnTo>
                <a:lnTo>
                  <a:pt x="4240" y="212"/>
                </a:lnTo>
                <a:lnTo>
                  <a:pt x="4239" y="212"/>
                </a:lnTo>
                <a:lnTo>
                  <a:pt x="4239" y="211"/>
                </a:lnTo>
                <a:lnTo>
                  <a:pt x="4239" y="212"/>
                </a:lnTo>
                <a:lnTo>
                  <a:pt x="4238" y="212"/>
                </a:lnTo>
                <a:lnTo>
                  <a:pt x="4238" y="211"/>
                </a:lnTo>
                <a:lnTo>
                  <a:pt x="4237" y="211"/>
                </a:lnTo>
                <a:lnTo>
                  <a:pt x="4235" y="211"/>
                </a:lnTo>
                <a:lnTo>
                  <a:pt x="4237" y="211"/>
                </a:lnTo>
                <a:lnTo>
                  <a:pt x="4237" y="209"/>
                </a:lnTo>
                <a:lnTo>
                  <a:pt x="4235" y="209"/>
                </a:lnTo>
                <a:lnTo>
                  <a:pt x="4234" y="211"/>
                </a:lnTo>
                <a:lnTo>
                  <a:pt x="4233" y="211"/>
                </a:lnTo>
                <a:lnTo>
                  <a:pt x="4232" y="211"/>
                </a:lnTo>
                <a:lnTo>
                  <a:pt x="4233" y="211"/>
                </a:lnTo>
                <a:lnTo>
                  <a:pt x="4234" y="211"/>
                </a:lnTo>
                <a:lnTo>
                  <a:pt x="4234" y="209"/>
                </a:lnTo>
                <a:lnTo>
                  <a:pt x="4235" y="208"/>
                </a:lnTo>
                <a:lnTo>
                  <a:pt x="4235" y="207"/>
                </a:lnTo>
                <a:lnTo>
                  <a:pt x="4234" y="208"/>
                </a:lnTo>
                <a:lnTo>
                  <a:pt x="4234" y="207"/>
                </a:lnTo>
                <a:lnTo>
                  <a:pt x="4233" y="207"/>
                </a:lnTo>
                <a:lnTo>
                  <a:pt x="4234" y="207"/>
                </a:lnTo>
                <a:lnTo>
                  <a:pt x="4235" y="207"/>
                </a:lnTo>
                <a:lnTo>
                  <a:pt x="4235" y="206"/>
                </a:lnTo>
                <a:lnTo>
                  <a:pt x="4237" y="206"/>
                </a:lnTo>
                <a:lnTo>
                  <a:pt x="4237" y="205"/>
                </a:lnTo>
                <a:lnTo>
                  <a:pt x="4235" y="205"/>
                </a:lnTo>
                <a:lnTo>
                  <a:pt x="4237" y="204"/>
                </a:lnTo>
                <a:lnTo>
                  <a:pt x="4235" y="204"/>
                </a:lnTo>
                <a:lnTo>
                  <a:pt x="4234" y="204"/>
                </a:lnTo>
                <a:lnTo>
                  <a:pt x="4234" y="205"/>
                </a:lnTo>
                <a:lnTo>
                  <a:pt x="4234" y="204"/>
                </a:lnTo>
                <a:lnTo>
                  <a:pt x="4233" y="204"/>
                </a:lnTo>
                <a:lnTo>
                  <a:pt x="4234" y="204"/>
                </a:lnTo>
                <a:lnTo>
                  <a:pt x="4234" y="203"/>
                </a:lnTo>
                <a:lnTo>
                  <a:pt x="4234" y="202"/>
                </a:lnTo>
                <a:lnTo>
                  <a:pt x="4235" y="202"/>
                </a:lnTo>
                <a:lnTo>
                  <a:pt x="4235" y="203"/>
                </a:lnTo>
                <a:lnTo>
                  <a:pt x="4237" y="204"/>
                </a:lnTo>
                <a:lnTo>
                  <a:pt x="4237" y="205"/>
                </a:lnTo>
                <a:lnTo>
                  <a:pt x="4237" y="204"/>
                </a:lnTo>
                <a:lnTo>
                  <a:pt x="4238" y="204"/>
                </a:lnTo>
                <a:lnTo>
                  <a:pt x="4239" y="205"/>
                </a:lnTo>
                <a:lnTo>
                  <a:pt x="4240" y="205"/>
                </a:lnTo>
                <a:lnTo>
                  <a:pt x="4240" y="206"/>
                </a:lnTo>
                <a:lnTo>
                  <a:pt x="4241" y="206"/>
                </a:lnTo>
                <a:lnTo>
                  <a:pt x="4241" y="207"/>
                </a:lnTo>
                <a:lnTo>
                  <a:pt x="4242" y="207"/>
                </a:lnTo>
                <a:lnTo>
                  <a:pt x="4241" y="207"/>
                </a:lnTo>
                <a:lnTo>
                  <a:pt x="4242" y="207"/>
                </a:lnTo>
                <a:lnTo>
                  <a:pt x="4242" y="208"/>
                </a:lnTo>
                <a:lnTo>
                  <a:pt x="4241" y="209"/>
                </a:lnTo>
                <a:lnTo>
                  <a:pt x="4240" y="209"/>
                </a:lnTo>
                <a:lnTo>
                  <a:pt x="4240" y="211"/>
                </a:lnTo>
                <a:lnTo>
                  <a:pt x="4240" y="209"/>
                </a:lnTo>
                <a:lnTo>
                  <a:pt x="4240" y="211"/>
                </a:lnTo>
                <a:lnTo>
                  <a:pt x="4240" y="212"/>
                </a:lnTo>
                <a:lnTo>
                  <a:pt x="4241" y="212"/>
                </a:lnTo>
                <a:lnTo>
                  <a:pt x="4241" y="213"/>
                </a:lnTo>
                <a:lnTo>
                  <a:pt x="4242" y="213"/>
                </a:lnTo>
                <a:lnTo>
                  <a:pt x="4242" y="214"/>
                </a:lnTo>
                <a:lnTo>
                  <a:pt x="4243" y="214"/>
                </a:lnTo>
                <a:lnTo>
                  <a:pt x="4242" y="214"/>
                </a:lnTo>
                <a:lnTo>
                  <a:pt x="4242" y="213"/>
                </a:lnTo>
                <a:lnTo>
                  <a:pt x="4242" y="212"/>
                </a:lnTo>
                <a:lnTo>
                  <a:pt x="4242" y="213"/>
                </a:lnTo>
                <a:lnTo>
                  <a:pt x="4241" y="213"/>
                </a:lnTo>
                <a:lnTo>
                  <a:pt x="4241" y="212"/>
                </a:lnTo>
                <a:lnTo>
                  <a:pt x="4241" y="211"/>
                </a:lnTo>
                <a:lnTo>
                  <a:pt x="4241" y="209"/>
                </a:lnTo>
                <a:lnTo>
                  <a:pt x="4242" y="209"/>
                </a:lnTo>
                <a:lnTo>
                  <a:pt x="4242" y="208"/>
                </a:lnTo>
                <a:lnTo>
                  <a:pt x="4243" y="209"/>
                </a:lnTo>
                <a:lnTo>
                  <a:pt x="4243" y="211"/>
                </a:lnTo>
                <a:lnTo>
                  <a:pt x="4244" y="211"/>
                </a:lnTo>
                <a:lnTo>
                  <a:pt x="4244" y="212"/>
                </a:lnTo>
                <a:lnTo>
                  <a:pt x="4244" y="213"/>
                </a:lnTo>
                <a:lnTo>
                  <a:pt x="4243" y="213"/>
                </a:lnTo>
                <a:lnTo>
                  <a:pt x="4243" y="214"/>
                </a:lnTo>
                <a:lnTo>
                  <a:pt x="4244" y="214"/>
                </a:lnTo>
                <a:lnTo>
                  <a:pt x="4244" y="213"/>
                </a:lnTo>
                <a:lnTo>
                  <a:pt x="4246" y="213"/>
                </a:lnTo>
                <a:lnTo>
                  <a:pt x="4244" y="213"/>
                </a:lnTo>
                <a:lnTo>
                  <a:pt x="4244" y="214"/>
                </a:lnTo>
                <a:lnTo>
                  <a:pt x="4244" y="215"/>
                </a:lnTo>
                <a:lnTo>
                  <a:pt x="4246" y="215"/>
                </a:lnTo>
                <a:lnTo>
                  <a:pt x="4244" y="214"/>
                </a:lnTo>
                <a:lnTo>
                  <a:pt x="4246" y="214"/>
                </a:lnTo>
                <a:lnTo>
                  <a:pt x="4246" y="215"/>
                </a:lnTo>
                <a:lnTo>
                  <a:pt x="4246" y="214"/>
                </a:lnTo>
                <a:lnTo>
                  <a:pt x="4247" y="214"/>
                </a:lnTo>
                <a:lnTo>
                  <a:pt x="4247" y="213"/>
                </a:lnTo>
                <a:lnTo>
                  <a:pt x="4247" y="212"/>
                </a:lnTo>
                <a:lnTo>
                  <a:pt x="4246" y="212"/>
                </a:lnTo>
                <a:lnTo>
                  <a:pt x="4246" y="211"/>
                </a:lnTo>
                <a:lnTo>
                  <a:pt x="4244" y="209"/>
                </a:lnTo>
                <a:lnTo>
                  <a:pt x="4243" y="209"/>
                </a:lnTo>
                <a:lnTo>
                  <a:pt x="4243" y="208"/>
                </a:lnTo>
                <a:lnTo>
                  <a:pt x="4242" y="208"/>
                </a:lnTo>
                <a:lnTo>
                  <a:pt x="4242" y="207"/>
                </a:lnTo>
                <a:lnTo>
                  <a:pt x="4243" y="206"/>
                </a:lnTo>
                <a:lnTo>
                  <a:pt x="4242" y="206"/>
                </a:lnTo>
                <a:lnTo>
                  <a:pt x="4241" y="206"/>
                </a:lnTo>
                <a:lnTo>
                  <a:pt x="4241" y="205"/>
                </a:lnTo>
                <a:lnTo>
                  <a:pt x="4240" y="205"/>
                </a:lnTo>
                <a:lnTo>
                  <a:pt x="4240" y="204"/>
                </a:lnTo>
                <a:lnTo>
                  <a:pt x="4239" y="204"/>
                </a:lnTo>
                <a:lnTo>
                  <a:pt x="4239" y="203"/>
                </a:lnTo>
                <a:lnTo>
                  <a:pt x="4238" y="203"/>
                </a:lnTo>
                <a:lnTo>
                  <a:pt x="4237" y="203"/>
                </a:lnTo>
                <a:lnTo>
                  <a:pt x="4237" y="202"/>
                </a:lnTo>
                <a:lnTo>
                  <a:pt x="4237" y="200"/>
                </a:lnTo>
                <a:lnTo>
                  <a:pt x="4237" y="199"/>
                </a:lnTo>
                <a:lnTo>
                  <a:pt x="4237" y="198"/>
                </a:lnTo>
                <a:lnTo>
                  <a:pt x="4237" y="197"/>
                </a:lnTo>
                <a:lnTo>
                  <a:pt x="4238" y="196"/>
                </a:lnTo>
                <a:lnTo>
                  <a:pt x="4237" y="196"/>
                </a:lnTo>
                <a:lnTo>
                  <a:pt x="4238" y="195"/>
                </a:lnTo>
                <a:lnTo>
                  <a:pt x="4237" y="195"/>
                </a:lnTo>
                <a:lnTo>
                  <a:pt x="4237" y="194"/>
                </a:lnTo>
                <a:lnTo>
                  <a:pt x="4237" y="192"/>
                </a:lnTo>
                <a:lnTo>
                  <a:pt x="4237" y="191"/>
                </a:lnTo>
                <a:lnTo>
                  <a:pt x="4237" y="190"/>
                </a:lnTo>
                <a:lnTo>
                  <a:pt x="4235" y="190"/>
                </a:lnTo>
                <a:lnTo>
                  <a:pt x="4235" y="189"/>
                </a:lnTo>
                <a:lnTo>
                  <a:pt x="4235" y="188"/>
                </a:lnTo>
                <a:lnTo>
                  <a:pt x="4235" y="187"/>
                </a:lnTo>
                <a:lnTo>
                  <a:pt x="4234" y="186"/>
                </a:lnTo>
                <a:lnTo>
                  <a:pt x="4234" y="184"/>
                </a:lnTo>
                <a:lnTo>
                  <a:pt x="4233" y="184"/>
                </a:lnTo>
                <a:lnTo>
                  <a:pt x="4233" y="183"/>
                </a:lnTo>
                <a:lnTo>
                  <a:pt x="4232" y="183"/>
                </a:lnTo>
                <a:lnTo>
                  <a:pt x="4232" y="184"/>
                </a:lnTo>
                <a:lnTo>
                  <a:pt x="4231" y="183"/>
                </a:lnTo>
                <a:lnTo>
                  <a:pt x="4231" y="182"/>
                </a:lnTo>
                <a:lnTo>
                  <a:pt x="4230" y="182"/>
                </a:lnTo>
                <a:lnTo>
                  <a:pt x="4230" y="183"/>
                </a:lnTo>
                <a:lnTo>
                  <a:pt x="4229" y="183"/>
                </a:lnTo>
                <a:lnTo>
                  <a:pt x="4229" y="182"/>
                </a:lnTo>
                <a:lnTo>
                  <a:pt x="4229" y="183"/>
                </a:lnTo>
                <a:lnTo>
                  <a:pt x="4227" y="183"/>
                </a:lnTo>
                <a:lnTo>
                  <a:pt x="4227" y="182"/>
                </a:lnTo>
                <a:lnTo>
                  <a:pt x="4227" y="181"/>
                </a:lnTo>
                <a:lnTo>
                  <a:pt x="4227" y="180"/>
                </a:lnTo>
                <a:lnTo>
                  <a:pt x="4227" y="179"/>
                </a:lnTo>
                <a:lnTo>
                  <a:pt x="4227" y="178"/>
                </a:lnTo>
                <a:lnTo>
                  <a:pt x="4226" y="178"/>
                </a:lnTo>
                <a:lnTo>
                  <a:pt x="4226" y="177"/>
                </a:lnTo>
                <a:lnTo>
                  <a:pt x="4226" y="175"/>
                </a:lnTo>
                <a:lnTo>
                  <a:pt x="4227" y="175"/>
                </a:lnTo>
                <a:lnTo>
                  <a:pt x="4227" y="174"/>
                </a:lnTo>
                <a:lnTo>
                  <a:pt x="4227" y="175"/>
                </a:lnTo>
                <a:lnTo>
                  <a:pt x="4229" y="175"/>
                </a:lnTo>
                <a:lnTo>
                  <a:pt x="4229" y="177"/>
                </a:lnTo>
                <a:lnTo>
                  <a:pt x="4229" y="175"/>
                </a:lnTo>
                <a:lnTo>
                  <a:pt x="4230" y="175"/>
                </a:lnTo>
                <a:lnTo>
                  <a:pt x="4229" y="175"/>
                </a:lnTo>
                <a:lnTo>
                  <a:pt x="4229" y="174"/>
                </a:lnTo>
                <a:lnTo>
                  <a:pt x="4229" y="173"/>
                </a:lnTo>
                <a:lnTo>
                  <a:pt x="4229" y="172"/>
                </a:lnTo>
                <a:lnTo>
                  <a:pt x="4227" y="172"/>
                </a:lnTo>
                <a:lnTo>
                  <a:pt x="4227" y="171"/>
                </a:lnTo>
                <a:lnTo>
                  <a:pt x="4227" y="170"/>
                </a:lnTo>
                <a:lnTo>
                  <a:pt x="4227" y="169"/>
                </a:lnTo>
                <a:lnTo>
                  <a:pt x="4226" y="169"/>
                </a:lnTo>
                <a:lnTo>
                  <a:pt x="4226" y="167"/>
                </a:lnTo>
                <a:lnTo>
                  <a:pt x="4226" y="166"/>
                </a:lnTo>
                <a:lnTo>
                  <a:pt x="4226" y="165"/>
                </a:lnTo>
                <a:lnTo>
                  <a:pt x="4226" y="164"/>
                </a:lnTo>
                <a:lnTo>
                  <a:pt x="4226" y="163"/>
                </a:lnTo>
                <a:lnTo>
                  <a:pt x="4226" y="162"/>
                </a:lnTo>
                <a:lnTo>
                  <a:pt x="4226" y="161"/>
                </a:lnTo>
                <a:lnTo>
                  <a:pt x="4226" y="159"/>
                </a:lnTo>
                <a:lnTo>
                  <a:pt x="4226" y="158"/>
                </a:lnTo>
                <a:lnTo>
                  <a:pt x="4227" y="158"/>
                </a:lnTo>
                <a:lnTo>
                  <a:pt x="4226" y="157"/>
                </a:lnTo>
                <a:lnTo>
                  <a:pt x="4226" y="156"/>
                </a:lnTo>
                <a:lnTo>
                  <a:pt x="4226" y="155"/>
                </a:lnTo>
                <a:lnTo>
                  <a:pt x="4226" y="154"/>
                </a:lnTo>
                <a:lnTo>
                  <a:pt x="4226" y="153"/>
                </a:lnTo>
                <a:lnTo>
                  <a:pt x="4226" y="152"/>
                </a:lnTo>
                <a:lnTo>
                  <a:pt x="4226" y="150"/>
                </a:lnTo>
                <a:lnTo>
                  <a:pt x="4226" y="149"/>
                </a:lnTo>
                <a:lnTo>
                  <a:pt x="4225" y="148"/>
                </a:lnTo>
                <a:lnTo>
                  <a:pt x="4225" y="147"/>
                </a:lnTo>
                <a:lnTo>
                  <a:pt x="4224" y="147"/>
                </a:lnTo>
                <a:lnTo>
                  <a:pt x="4224" y="146"/>
                </a:lnTo>
                <a:lnTo>
                  <a:pt x="4223" y="146"/>
                </a:lnTo>
                <a:lnTo>
                  <a:pt x="4223" y="145"/>
                </a:lnTo>
                <a:lnTo>
                  <a:pt x="4224" y="145"/>
                </a:lnTo>
                <a:lnTo>
                  <a:pt x="4224" y="146"/>
                </a:lnTo>
                <a:lnTo>
                  <a:pt x="4224" y="145"/>
                </a:lnTo>
                <a:lnTo>
                  <a:pt x="4223" y="145"/>
                </a:lnTo>
                <a:lnTo>
                  <a:pt x="4224" y="145"/>
                </a:lnTo>
                <a:lnTo>
                  <a:pt x="4224" y="144"/>
                </a:lnTo>
                <a:lnTo>
                  <a:pt x="4223" y="144"/>
                </a:lnTo>
                <a:lnTo>
                  <a:pt x="4222" y="144"/>
                </a:lnTo>
                <a:lnTo>
                  <a:pt x="4222" y="145"/>
                </a:lnTo>
                <a:lnTo>
                  <a:pt x="4222" y="144"/>
                </a:lnTo>
                <a:lnTo>
                  <a:pt x="4222" y="142"/>
                </a:lnTo>
                <a:lnTo>
                  <a:pt x="4223" y="141"/>
                </a:lnTo>
                <a:lnTo>
                  <a:pt x="4224" y="141"/>
                </a:lnTo>
                <a:lnTo>
                  <a:pt x="4224" y="140"/>
                </a:lnTo>
                <a:lnTo>
                  <a:pt x="4224" y="139"/>
                </a:lnTo>
                <a:lnTo>
                  <a:pt x="4224" y="138"/>
                </a:lnTo>
                <a:lnTo>
                  <a:pt x="4224" y="137"/>
                </a:lnTo>
                <a:lnTo>
                  <a:pt x="4223" y="137"/>
                </a:lnTo>
                <a:lnTo>
                  <a:pt x="4223" y="136"/>
                </a:lnTo>
                <a:lnTo>
                  <a:pt x="4223" y="134"/>
                </a:lnTo>
                <a:lnTo>
                  <a:pt x="4222" y="134"/>
                </a:lnTo>
                <a:lnTo>
                  <a:pt x="4221" y="134"/>
                </a:lnTo>
                <a:lnTo>
                  <a:pt x="4219" y="134"/>
                </a:lnTo>
                <a:lnTo>
                  <a:pt x="4221" y="134"/>
                </a:lnTo>
                <a:lnTo>
                  <a:pt x="4221" y="133"/>
                </a:lnTo>
                <a:lnTo>
                  <a:pt x="4222" y="133"/>
                </a:lnTo>
                <a:lnTo>
                  <a:pt x="4221" y="132"/>
                </a:lnTo>
                <a:lnTo>
                  <a:pt x="4221" y="133"/>
                </a:lnTo>
                <a:lnTo>
                  <a:pt x="4219" y="133"/>
                </a:lnTo>
                <a:lnTo>
                  <a:pt x="4219" y="132"/>
                </a:lnTo>
                <a:lnTo>
                  <a:pt x="4218" y="132"/>
                </a:lnTo>
                <a:lnTo>
                  <a:pt x="4217" y="132"/>
                </a:lnTo>
                <a:lnTo>
                  <a:pt x="4217" y="131"/>
                </a:lnTo>
                <a:lnTo>
                  <a:pt x="4216" y="131"/>
                </a:lnTo>
                <a:lnTo>
                  <a:pt x="4215" y="131"/>
                </a:lnTo>
                <a:lnTo>
                  <a:pt x="4215" y="130"/>
                </a:lnTo>
                <a:lnTo>
                  <a:pt x="4214" y="131"/>
                </a:lnTo>
                <a:lnTo>
                  <a:pt x="4214" y="130"/>
                </a:lnTo>
                <a:lnTo>
                  <a:pt x="4214" y="129"/>
                </a:lnTo>
                <a:lnTo>
                  <a:pt x="4215" y="130"/>
                </a:lnTo>
                <a:lnTo>
                  <a:pt x="4216" y="130"/>
                </a:lnTo>
                <a:lnTo>
                  <a:pt x="4217" y="130"/>
                </a:lnTo>
                <a:lnTo>
                  <a:pt x="4217" y="129"/>
                </a:lnTo>
                <a:lnTo>
                  <a:pt x="4217" y="128"/>
                </a:lnTo>
                <a:lnTo>
                  <a:pt x="4216" y="128"/>
                </a:lnTo>
                <a:lnTo>
                  <a:pt x="4216" y="127"/>
                </a:lnTo>
                <a:lnTo>
                  <a:pt x="4217" y="127"/>
                </a:lnTo>
                <a:lnTo>
                  <a:pt x="4217" y="128"/>
                </a:lnTo>
                <a:lnTo>
                  <a:pt x="4218" y="128"/>
                </a:lnTo>
                <a:lnTo>
                  <a:pt x="4218" y="127"/>
                </a:lnTo>
                <a:lnTo>
                  <a:pt x="4218" y="125"/>
                </a:lnTo>
                <a:lnTo>
                  <a:pt x="4218" y="124"/>
                </a:lnTo>
                <a:lnTo>
                  <a:pt x="4219" y="124"/>
                </a:lnTo>
                <a:lnTo>
                  <a:pt x="4219" y="123"/>
                </a:lnTo>
                <a:lnTo>
                  <a:pt x="4218" y="123"/>
                </a:lnTo>
                <a:lnTo>
                  <a:pt x="4217" y="123"/>
                </a:lnTo>
                <a:lnTo>
                  <a:pt x="4217" y="122"/>
                </a:lnTo>
                <a:lnTo>
                  <a:pt x="4218" y="122"/>
                </a:lnTo>
                <a:lnTo>
                  <a:pt x="4218" y="123"/>
                </a:lnTo>
                <a:lnTo>
                  <a:pt x="4219" y="123"/>
                </a:lnTo>
                <a:lnTo>
                  <a:pt x="4218" y="122"/>
                </a:lnTo>
                <a:lnTo>
                  <a:pt x="4218" y="121"/>
                </a:lnTo>
                <a:lnTo>
                  <a:pt x="4218" y="122"/>
                </a:lnTo>
                <a:lnTo>
                  <a:pt x="4217" y="122"/>
                </a:lnTo>
                <a:lnTo>
                  <a:pt x="4217" y="121"/>
                </a:lnTo>
                <a:lnTo>
                  <a:pt x="4218" y="121"/>
                </a:lnTo>
                <a:lnTo>
                  <a:pt x="4218" y="120"/>
                </a:lnTo>
                <a:lnTo>
                  <a:pt x="4218" y="119"/>
                </a:lnTo>
                <a:lnTo>
                  <a:pt x="4218" y="117"/>
                </a:lnTo>
                <a:lnTo>
                  <a:pt x="4219" y="117"/>
                </a:lnTo>
                <a:lnTo>
                  <a:pt x="4218" y="117"/>
                </a:lnTo>
                <a:lnTo>
                  <a:pt x="4218" y="116"/>
                </a:lnTo>
                <a:lnTo>
                  <a:pt x="4217" y="116"/>
                </a:lnTo>
                <a:lnTo>
                  <a:pt x="4217" y="115"/>
                </a:lnTo>
                <a:lnTo>
                  <a:pt x="4216" y="115"/>
                </a:lnTo>
                <a:lnTo>
                  <a:pt x="4215" y="115"/>
                </a:lnTo>
                <a:lnTo>
                  <a:pt x="4214" y="116"/>
                </a:lnTo>
                <a:lnTo>
                  <a:pt x="4214" y="117"/>
                </a:lnTo>
                <a:lnTo>
                  <a:pt x="4213" y="117"/>
                </a:lnTo>
                <a:lnTo>
                  <a:pt x="4213" y="116"/>
                </a:lnTo>
                <a:lnTo>
                  <a:pt x="4214" y="116"/>
                </a:lnTo>
                <a:lnTo>
                  <a:pt x="4214" y="115"/>
                </a:lnTo>
                <a:lnTo>
                  <a:pt x="4214" y="114"/>
                </a:lnTo>
                <a:lnTo>
                  <a:pt x="4215" y="114"/>
                </a:lnTo>
                <a:lnTo>
                  <a:pt x="4215" y="115"/>
                </a:lnTo>
                <a:lnTo>
                  <a:pt x="4216" y="114"/>
                </a:lnTo>
                <a:lnTo>
                  <a:pt x="4216" y="115"/>
                </a:lnTo>
                <a:lnTo>
                  <a:pt x="4217" y="115"/>
                </a:lnTo>
                <a:lnTo>
                  <a:pt x="4217" y="114"/>
                </a:lnTo>
                <a:lnTo>
                  <a:pt x="4216" y="114"/>
                </a:lnTo>
                <a:lnTo>
                  <a:pt x="4217" y="114"/>
                </a:lnTo>
                <a:lnTo>
                  <a:pt x="4217" y="113"/>
                </a:lnTo>
                <a:lnTo>
                  <a:pt x="4217" y="112"/>
                </a:lnTo>
                <a:lnTo>
                  <a:pt x="4217" y="111"/>
                </a:lnTo>
                <a:lnTo>
                  <a:pt x="4217" y="110"/>
                </a:lnTo>
                <a:lnTo>
                  <a:pt x="4216" y="110"/>
                </a:lnTo>
                <a:lnTo>
                  <a:pt x="4217" y="110"/>
                </a:lnTo>
                <a:lnTo>
                  <a:pt x="4217" y="108"/>
                </a:lnTo>
                <a:lnTo>
                  <a:pt x="4216" y="108"/>
                </a:lnTo>
                <a:lnTo>
                  <a:pt x="4217" y="108"/>
                </a:lnTo>
                <a:lnTo>
                  <a:pt x="4216" y="108"/>
                </a:lnTo>
                <a:lnTo>
                  <a:pt x="4215" y="108"/>
                </a:lnTo>
                <a:lnTo>
                  <a:pt x="4216" y="108"/>
                </a:lnTo>
                <a:lnTo>
                  <a:pt x="4216" y="107"/>
                </a:lnTo>
                <a:lnTo>
                  <a:pt x="4217" y="107"/>
                </a:lnTo>
                <a:lnTo>
                  <a:pt x="4216" y="107"/>
                </a:lnTo>
                <a:lnTo>
                  <a:pt x="4216" y="106"/>
                </a:lnTo>
                <a:lnTo>
                  <a:pt x="4216" y="105"/>
                </a:lnTo>
                <a:lnTo>
                  <a:pt x="4217" y="105"/>
                </a:lnTo>
                <a:lnTo>
                  <a:pt x="4216" y="105"/>
                </a:lnTo>
                <a:lnTo>
                  <a:pt x="4216" y="104"/>
                </a:lnTo>
                <a:lnTo>
                  <a:pt x="4216" y="103"/>
                </a:lnTo>
                <a:lnTo>
                  <a:pt x="4216" y="102"/>
                </a:lnTo>
                <a:lnTo>
                  <a:pt x="4216" y="103"/>
                </a:lnTo>
                <a:lnTo>
                  <a:pt x="4215" y="103"/>
                </a:lnTo>
                <a:lnTo>
                  <a:pt x="4215" y="102"/>
                </a:lnTo>
                <a:lnTo>
                  <a:pt x="4215" y="100"/>
                </a:lnTo>
                <a:lnTo>
                  <a:pt x="4215" y="99"/>
                </a:lnTo>
                <a:lnTo>
                  <a:pt x="4215" y="100"/>
                </a:lnTo>
                <a:lnTo>
                  <a:pt x="4215" y="102"/>
                </a:lnTo>
                <a:lnTo>
                  <a:pt x="4214" y="103"/>
                </a:lnTo>
                <a:lnTo>
                  <a:pt x="4213" y="103"/>
                </a:lnTo>
                <a:lnTo>
                  <a:pt x="4213" y="102"/>
                </a:lnTo>
                <a:lnTo>
                  <a:pt x="4212" y="102"/>
                </a:lnTo>
                <a:lnTo>
                  <a:pt x="4212" y="103"/>
                </a:lnTo>
                <a:lnTo>
                  <a:pt x="4212" y="102"/>
                </a:lnTo>
                <a:lnTo>
                  <a:pt x="4212" y="103"/>
                </a:lnTo>
                <a:lnTo>
                  <a:pt x="4210" y="103"/>
                </a:lnTo>
                <a:lnTo>
                  <a:pt x="4210" y="102"/>
                </a:lnTo>
                <a:lnTo>
                  <a:pt x="4209" y="102"/>
                </a:lnTo>
                <a:lnTo>
                  <a:pt x="4210" y="102"/>
                </a:lnTo>
                <a:lnTo>
                  <a:pt x="4210" y="100"/>
                </a:lnTo>
                <a:lnTo>
                  <a:pt x="4210" y="99"/>
                </a:lnTo>
                <a:lnTo>
                  <a:pt x="4212" y="98"/>
                </a:lnTo>
                <a:lnTo>
                  <a:pt x="4212" y="97"/>
                </a:lnTo>
                <a:lnTo>
                  <a:pt x="4212" y="96"/>
                </a:lnTo>
                <a:lnTo>
                  <a:pt x="4213" y="96"/>
                </a:lnTo>
                <a:lnTo>
                  <a:pt x="4213" y="95"/>
                </a:lnTo>
                <a:lnTo>
                  <a:pt x="4212" y="95"/>
                </a:lnTo>
                <a:lnTo>
                  <a:pt x="4212" y="96"/>
                </a:lnTo>
                <a:lnTo>
                  <a:pt x="4212" y="97"/>
                </a:lnTo>
                <a:lnTo>
                  <a:pt x="4210" y="97"/>
                </a:lnTo>
                <a:lnTo>
                  <a:pt x="4210" y="98"/>
                </a:lnTo>
                <a:lnTo>
                  <a:pt x="4210" y="97"/>
                </a:lnTo>
                <a:lnTo>
                  <a:pt x="4210" y="98"/>
                </a:lnTo>
                <a:lnTo>
                  <a:pt x="4209" y="98"/>
                </a:lnTo>
                <a:lnTo>
                  <a:pt x="4209" y="99"/>
                </a:lnTo>
                <a:lnTo>
                  <a:pt x="4208" y="99"/>
                </a:lnTo>
                <a:lnTo>
                  <a:pt x="4207" y="99"/>
                </a:lnTo>
                <a:lnTo>
                  <a:pt x="4207" y="98"/>
                </a:lnTo>
                <a:lnTo>
                  <a:pt x="4207" y="97"/>
                </a:lnTo>
                <a:lnTo>
                  <a:pt x="4208" y="97"/>
                </a:lnTo>
                <a:lnTo>
                  <a:pt x="4209" y="97"/>
                </a:lnTo>
                <a:lnTo>
                  <a:pt x="4208" y="97"/>
                </a:lnTo>
                <a:lnTo>
                  <a:pt x="4207" y="97"/>
                </a:lnTo>
                <a:lnTo>
                  <a:pt x="4206" y="97"/>
                </a:lnTo>
                <a:lnTo>
                  <a:pt x="4206" y="96"/>
                </a:lnTo>
                <a:lnTo>
                  <a:pt x="4207" y="96"/>
                </a:lnTo>
                <a:lnTo>
                  <a:pt x="4208" y="96"/>
                </a:lnTo>
                <a:lnTo>
                  <a:pt x="4208" y="95"/>
                </a:lnTo>
                <a:lnTo>
                  <a:pt x="4207" y="96"/>
                </a:lnTo>
                <a:lnTo>
                  <a:pt x="4206" y="96"/>
                </a:lnTo>
                <a:lnTo>
                  <a:pt x="4206" y="95"/>
                </a:lnTo>
                <a:lnTo>
                  <a:pt x="4206" y="94"/>
                </a:lnTo>
                <a:lnTo>
                  <a:pt x="4207" y="92"/>
                </a:lnTo>
                <a:lnTo>
                  <a:pt x="4208" y="92"/>
                </a:lnTo>
                <a:lnTo>
                  <a:pt x="4207" y="92"/>
                </a:lnTo>
                <a:lnTo>
                  <a:pt x="4206" y="92"/>
                </a:lnTo>
                <a:lnTo>
                  <a:pt x="4206" y="91"/>
                </a:lnTo>
                <a:lnTo>
                  <a:pt x="4207" y="91"/>
                </a:lnTo>
                <a:lnTo>
                  <a:pt x="4206" y="91"/>
                </a:lnTo>
                <a:lnTo>
                  <a:pt x="4206" y="90"/>
                </a:lnTo>
                <a:lnTo>
                  <a:pt x="4206" y="91"/>
                </a:lnTo>
                <a:lnTo>
                  <a:pt x="4205" y="91"/>
                </a:lnTo>
                <a:lnTo>
                  <a:pt x="4205" y="90"/>
                </a:lnTo>
                <a:lnTo>
                  <a:pt x="4205" y="89"/>
                </a:lnTo>
                <a:lnTo>
                  <a:pt x="4206" y="89"/>
                </a:lnTo>
                <a:lnTo>
                  <a:pt x="4206" y="88"/>
                </a:lnTo>
                <a:lnTo>
                  <a:pt x="4205" y="88"/>
                </a:lnTo>
                <a:lnTo>
                  <a:pt x="4206" y="88"/>
                </a:lnTo>
                <a:lnTo>
                  <a:pt x="4206" y="87"/>
                </a:lnTo>
                <a:lnTo>
                  <a:pt x="4205" y="87"/>
                </a:lnTo>
                <a:lnTo>
                  <a:pt x="4205" y="86"/>
                </a:lnTo>
                <a:lnTo>
                  <a:pt x="4204" y="86"/>
                </a:lnTo>
                <a:lnTo>
                  <a:pt x="4205" y="86"/>
                </a:lnTo>
                <a:lnTo>
                  <a:pt x="4205" y="87"/>
                </a:lnTo>
                <a:lnTo>
                  <a:pt x="4205" y="88"/>
                </a:lnTo>
                <a:lnTo>
                  <a:pt x="4205" y="89"/>
                </a:lnTo>
                <a:lnTo>
                  <a:pt x="4205" y="90"/>
                </a:lnTo>
                <a:lnTo>
                  <a:pt x="4205" y="91"/>
                </a:lnTo>
                <a:lnTo>
                  <a:pt x="4205" y="92"/>
                </a:lnTo>
                <a:lnTo>
                  <a:pt x="4204" y="92"/>
                </a:lnTo>
                <a:lnTo>
                  <a:pt x="4204" y="91"/>
                </a:lnTo>
                <a:lnTo>
                  <a:pt x="4204" y="90"/>
                </a:lnTo>
                <a:lnTo>
                  <a:pt x="4204" y="91"/>
                </a:lnTo>
                <a:lnTo>
                  <a:pt x="4204" y="92"/>
                </a:lnTo>
                <a:lnTo>
                  <a:pt x="4202" y="92"/>
                </a:lnTo>
                <a:lnTo>
                  <a:pt x="4202" y="94"/>
                </a:lnTo>
                <a:lnTo>
                  <a:pt x="4202" y="92"/>
                </a:lnTo>
                <a:lnTo>
                  <a:pt x="4202" y="91"/>
                </a:lnTo>
                <a:lnTo>
                  <a:pt x="4202" y="90"/>
                </a:lnTo>
                <a:lnTo>
                  <a:pt x="4202" y="89"/>
                </a:lnTo>
                <a:lnTo>
                  <a:pt x="4202" y="90"/>
                </a:lnTo>
                <a:lnTo>
                  <a:pt x="4201" y="90"/>
                </a:lnTo>
                <a:lnTo>
                  <a:pt x="4201" y="91"/>
                </a:lnTo>
                <a:lnTo>
                  <a:pt x="4200" y="91"/>
                </a:lnTo>
                <a:lnTo>
                  <a:pt x="4200" y="90"/>
                </a:lnTo>
                <a:lnTo>
                  <a:pt x="4200" y="89"/>
                </a:lnTo>
                <a:lnTo>
                  <a:pt x="4200" y="88"/>
                </a:lnTo>
                <a:lnTo>
                  <a:pt x="4200" y="87"/>
                </a:lnTo>
                <a:lnTo>
                  <a:pt x="4200" y="86"/>
                </a:lnTo>
                <a:lnTo>
                  <a:pt x="4201" y="86"/>
                </a:lnTo>
                <a:lnTo>
                  <a:pt x="4201" y="85"/>
                </a:lnTo>
                <a:lnTo>
                  <a:pt x="4202" y="85"/>
                </a:lnTo>
                <a:lnTo>
                  <a:pt x="4204" y="86"/>
                </a:lnTo>
                <a:lnTo>
                  <a:pt x="4204" y="87"/>
                </a:lnTo>
                <a:lnTo>
                  <a:pt x="4202" y="87"/>
                </a:lnTo>
                <a:lnTo>
                  <a:pt x="4204" y="87"/>
                </a:lnTo>
                <a:lnTo>
                  <a:pt x="4204" y="86"/>
                </a:lnTo>
                <a:lnTo>
                  <a:pt x="4204" y="85"/>
                </a:lnTo>
                <a:lnTo>
                  <a:pt x="4204" y="83"/>
                </a:lnTo>
                <a:lnTo>
                  <a:pt x="4205" y="83"/>
                </a:lnTo>
                <a:lnTo>
                  <a:pt x="4206" y="83"/>
                </a:lnTo>
                <a:lnTo>
                  <a:pt x="4205" y="83"/>
                </a:lnTo>
                <a:lnTo>
                  <a:pt x="4206" y="82"/>
                </a:lnTo>
                <a:lnTo>
                  <a:pt x="4207" y="83"/>
                </a:lnTo>
                <a:lnTo>
                  <a:pt x="4207" y="82"/>
                </a:lnTo>
                <a:lnTo>
                  <a:pt x="4206" y="82"/>
                </a:lnTo>
                <a:lnTo>
                  <a:pt x="4207" y="82"/>
                </a:lnTo>
                <a:lnTo>
                  <a:pt x="4206" y="81"/>
                </a:lnTo>
                <a:lnTo>
                  <a:pt x="4207" y="81"/>
                </a:lnTo>
                <a:lnTo>
                  <a:pt x="4207" y="80"/>
                </a:lnTo>
                <a:lnTo>
                  <a:pt x="4206" y="81"/>
                </a:lnTo>
                <a:lnTo>
                  <a:pt x="4205" y="81"/>
                </a:lnTo>
                <a:lnTo>
                  <a:pt x="4204" y="81"/>
                </a:lnTo>
                <a:lnTo>
                  <a:pt x="4204" y="80"/>
                </a:lnTo>
                <a:lnTo>
                  <a:pt x="4204" y="79"/>
                </a:lnTo>
                <a:lnTo>
                  <a:pt x="4204" y="80"/>
                </a:lnTo>
                <a:lnTo>
                  <a:pt x="4202" y="80"/>
                </a:lnTo>
                <a:lnTo>
                  <a:pt x="4201" y="80"/>
                </a:lnTo>
                <a:lnTo>
                  <a:pt x="4201" y="79"/>
                </a:lnTo>
                <a:lnTo>
                  <a:pt x="4201" y="80"/>
                </a:lnTo>
                <a:lnTo>
                  <a:pt x="4200" y="80"/>
                </a:lnTo>
                <a:lnTo>
                  <a:pt x="4199" y="80"/>
                </a:lnTo>
                <a:lnTo>
                  <a:pt x="4198" y="80"/>
                </a:lnTo>
                <a:lnTo>
                  <a:pt x="4199" y="80"/>
                </a:lnTo>
                <a:lnTo>
                  <a:pt x="4198" y="80"/>
                </a:lnTo>
                <a:lnTo>
                  <a:pt x="4198" y="79"/>
                </a:lnTo>
                <a:lnTo>
                  <a:pt x="4197" y="80"/>
                </a:lnTo>
                <a:lnTo>
                  <a:pt x="4197" y="79"/>
                </a:lnTo>
                <a:lnTo>
                  <a:pt x="4198" y="78"/>
                </a:lnTo>
                <a:lnTo>
                  <a:pt x="4198" y="79"/>
                </a:lnTo>
                <a:lnTo>
                  <a:pt x="4199" y="79"/>
                </a:lnTo>
                <a:lnTo>
                  <a:pt x="4199" y="78"/>
                </a:lnTo>
                <a:lnTo>
                  <a:pt x="4200" y="78"/>
                </a:lnTo>
                <a:lnTo>
                  <a:pt x="4201" y="78"/>
                </a:lnTo>
                <a:lnTo>
                  <a:pt x="4202" y="78"/>
                </a:lnTo>
                <a:lnTo>
                  <a:pt x="4202" y="77"/>
                </a:lnTo>
                <a:lnTo>
                  <a:pt x="4204" y="77"/>
                </a:lnTo>
                <a:lnTo>
                  <a:pt x="4205" y="77"/>
                </a:lnTo>
                <a:lnTo>
                  <a:pt x="4205" y="75"/>
                </a:lnTo>
                <a:lnTo>
                  <a:pt x="4204" y="75"/>
                </a:lnTo>
                <a:lnTo>
                  <a:pt x="4202" y="75"/>
                </a:lnTo>
                <a:lnTo>
                  <a:pt x="4202" y="77"/>
                </a:lnTo>
                <a:lnTo>
                  <a:pt x="4202" y="75"/>
                </a:lnTo>
                <a:lnTo>
                  <a:pt x="4202" y="74"/>
                </a:lnTo>
                <a:lnTo>
                  <a:pt x="4204" y="74"/>
                </a:lnTo>
                <a:lnTo>
                  <a:pt x="4204" y="75"/>
                </a:lnTo>
                <a:lnTo>
                  <a:pt x="4205" y="75"/>
                </a:lnTo>
                <a:lnTo>
                  <a:pt x="4205" y="74"/>
                </a:lnTo>
                <a:lnTo>
                  <a:pt x="4205" y="73"/>
                </a:lnTo>
                <a:lnTo>
                  <a:pt x="4204" y="74"/>
                </a:lnTo>
                <a:lnTo>
                  <a:pt x="4204" y="73"/>
                </a:lnTo>
                <a:lnTo>
                  <a:pt x="4206" y="73"/>
                </a:lnTo>
                <a:lnTo>
                  <a:pt x="4206" y="72"/>
                </a:lnTo>
                <a:lnTo>
                  <a:pt x="4205" y="72"/>
                </a:lnTo>
                <a:lnTo>
                  <a:pt x="4204" y="72"/>
                </a:lnTo>
                <a:lnTo>
                  <a:pt x="4204" y="73"/>
                </a:lnTo>
                <a:lnTo>
                  <a:pt x="4202" y="73"/>
                </a:lnTo>
                <a:lnTo>
                  <a:pt x="4202" y="74"/>
                </a:lnTo>
                <a:lnTo>
                  <a:pt x="4202" y="73"/>
                </a:lnTo>
                <a:lnTo>
                  <a:pt x="4201" y="74"/>
                </a:lnTo>
                <a:lnTo>
                  <a:pt x="4200" y="74"/>
                </a:lnTo>
                <a:lnTo>
                  <a:pt x="4200" y="75"/>
                </a:lnTo>
                <a:lnTo>
                  <a:pt x="4199" y="75"/>
                </a:lnTo>
                <a:lnTo>
                  <a:pt x="4198" y="75"/>
                </a:lnTo>
                <a:lnTo>
                  <a:pt x="4198" y="74"/>
                </a:lnTo>
                <a:lnTo>
                  <a:pt x="4199" y="74"/>
                </a:lnTo>
                <a:lnTo>
                  <a:pt x="4199" y="73"/>
                </a:lnTo>
                <a:lnTo>
                  <a:pt x="4198" y="73"/>
                </a:lnTo>
                <a:lnTo>
                  <a:pt x="4198" y="72"/>
                </a:lnTo>
                <a:lnTo>
                  <a:pt x="4199" y="72"/>
                </a:lnTo>
                <a:lnTo>
                  <a:pt x="4200" y="72"/>
                </a:lnTo>
                <a:lnTo>
                  <a:pt x="4201" y="72"/>
                </a:lnTo>
                <a:lnTo>
                  <a:pt x="4202" y="72"/>
                </a:lnTo>
                <a:lnTo>
                  <a:pt x="4204" y="72"/>
                </a:lnTo>
                <a:lnTo>
                  <a:pt x="4202" y="72"/>
                </a:lnTo>
                <a:lnTo>
                  <a:pt x="4202" y="71"/>
                </a:lnTo>
                <a:lnTo>
                  <a:pt x="4201" y="71"/>
                </a:lnTo>
                <a:lnTo>
                  <a:pt x="4200" y="71"/>
                </a:lnTo>
                <a:lnTo>
                  <a:pt x="4200" y="70"/>
                </a:lnTo>
                <a:lnTo>
                  <a:pt x="4199" y="70"/>
                </a:lnTo>
                <a:lnTo>
                  <a:pt x="4199" y="69"/>
                </a:lnTo>
                <a:lnTo>
                  <a:pt x="4198" y="69"/>
                </a:lnTo>
                <a:lnTo>
                  <a:pt x="4197" y="69"/>
                </a:lnTo>
                <a:lnTo>
                  <a:pt x="4196" y="69"/>
                </a:lnTo>
                <a:lnTo>
                  <a:pt x="4196" y="67"/>
                </a:lnTo>
                <a:lnTo>
                  <a:pt x="4196" y="69"/>
                </a:lnTo>
                <a:lnTo>
                  <a:pt x="4196" y="67"/>
                </a:lnTo>
                <a:lnTo>
                  <a:pt x="4195" y="67"/>
                </a:lnTo>
                <a:lnTo>
                  <a:pt x="4195" y="69"/>
                </a:lnTo>
                <a:lnTo>
                  <a:pt x="4196" y="69"/>
                </a:lnTo>
                <a:lnTo>
                  <a:pt x="4196" y="70"/>
                </a:lnTo>
                <a:lnTo>
                  <a:pt x="4196" y="71"/>
                </a:lnTo>
                <a:lnTo>
                  <a:pt x="4196" y="72"/>
                </a:lnTo>
                <a:lnTo>
                  <a:pt x="4195" y="72"/>
                </a:lnTo>
                <a:lnTo>
                  <a:pt x="4193" y="72"/>
                </a:lnTo>
                <a:lnTo>
                  <a:pt x="4192" y="72"/>
                </a:lnTo>
                <a:lnTo>
                  <a:pt x="4191" y="72"/>
                </a:lnTo>
                <a:lnTo>
                  <a:pt x="4191" y="71"/>
                </a:lnTo>
                <a:lnTo>
                  <a:pt x="4192" y="71"/>
                </a:lnTo>
                <a:lnTo>
                  <a:pt x="4193" y="71"/>
                </a:lnTo>
                <a:lnTo>
                  <a:pt x="4193" y="70"/>
                </a:lnTo>
                <a:lnTo>
                  <a:pt x="4193" y="69"/>
                </a:lnTo>
                <a:lnTo>
                  <a:pt x="4192" y="69"/>
                </a:lnTo>
                <a:lnTo>
                  <a:pt x="4192" y="67"/>
                </a:lnTo>
                <a:lnTo>
                  <a:pt x="4191" y="67"/>
                </a:lnTo>
                <a:lnTo>
                  <a:pt x="4191" y="69"/>
                </a:lnTo>
                <a:lnTo>
                  <a:pt x="4191" y="67"/>
                </a:lnTo>
                <a:lnTo>
                  <a:pt x="4191" y="66"/>
                </a:lnTo>
                <a:lnTo>
                  <a:pt x="4191" y="67"/>
                </a:lnTo>
                <a:lnTo>
                  <a:pt x="4192" y="67"/>
                </a:lnTo>
                <a:lnTo>
                  <a:pt x="4193" y="67"/>
                </a:lnTo>
                <a:lnTo>
                  <a:pt x="4193" y="69"/>
                </a:lnTo>
                <a:lnTo>
                  <a:pt x="4195" y="69"/>
                </a:lnTo>
                <a:lnTo>
                  <a:pt x="4195" y="67"/>
                </a:lnTo>
                <a:lnTo>
                  <a:pt x="4193" y="67"/>
                </a:lnTo>
                <a:lnTo>
                  <a:pt x="4193" y="66"/>
                </a:lnTo>
                <a:lnTo>
                  <a:pt x="4195" y="67"/>
                </a:lnTo>
                <a:lnTo>
                  <a:pt x="4195" y="66"/>
                </a:lnTo>
                <a:lnTo>
                  <a:pt x="4193" y="66"/>
                </a:lnTo>
                <a:lnTo>
                  <a:pt x="4195" y="66"/>
                </a:lnTo>
                <a:lnTo>
                  <a:pt x="4196" y="66"/>
                </a:lnTo>
                <a:lnTo>
                  <a:pt x="4196" y="67"/>
                </a:lnTo>
                <a:lnTo>
                  <a:pt x="4196" y="66"/>
                </a:lnTo>
                <a:lnTo>
                  <a:pt x="4197" y="66"/>
                </a:lnTo>
                <a:lnTo>
                  <a:pt x="4196" y="66"/>
                </a:lnTo>
                <a:lnTo>
                  <a:pt x="4196" y="65"/>
                </a:lnTo>
                <a:lnTo>
                  <a:pt x="4196" y="64"/>
                </a:lnTo>
                <a:lnTo>
                  <a:pt x="4197" y="64"/>
                </a:lnTo>
                <a:lnTo>
                  <a:pt x="4196" y="64"/>
                </a:lnTo>
                <a:lnTo>
                  <a:pt x="4196" y="63"/>
                </a:lnTo>
                <a:lnTo>
                  <a:pt x="4196" y="62"/>
                </a:lnTo>
                <a:lnTo>
                  <a:pt x="4196" y="61"/>
                </a:lnTo>
                <a:lnTo>
                  <a:pt x="4197" y="62"/>
                </a:lnTo>
                <a:lnTo>
                  <a:pt x="4197" y="63"/>
                </a:lnTo>
                <a:lnTo>
                  <a:pt x="4198" y="64"/>
                </a:lnTo>
                <a:lnTo>
                  <a:pt x="4197" y="64"/>
                </a:lnTo>
                <a:lnTo>
                  <a:pt x="4198" y="65"/>
                </a:lnTo>
                <a:lnTo>
                  <a:pt x="4197" y="65"/>
                </a:lnTo>
                <a:lnTo>
                  <a:pt x="4197" y="66"/>
                </a:lnTo>
                <a:lnTo>
                  <a:pt x="4197" y="67"/>
                </a:lnTo>
                <a:lnTo>
                  <a:pt x="4198" y="67"/>
                </a:lnTo>
                <a:lnTo>
                  <a:pt x="4199" y="67"/>
                </a:lnTo>
                <a:lnTo>
                  <a:pt x="4198" y="66"/>
                </a:lnTo>
                <a:lnTo>
                  <a:pt x="4198" y="65"/>
                </a:lnTo>
                <a:lnTo>
                  <a:pt x="4199" y="65"/>
                </a:lnTo>
                <a:lnTo>
                  <a:pt x="4199" y="66"/>
                </a:lnTo>
                <a:lnTo>
                  <a:pt x="4199" y="65"/>
                </a:lnTo>
                <a:lnTo>
                  <a:pt x="4199" y="64"/>
                </a:lnTo>
                <a:lnTo>
                  <a:pt x="4198" y="64"/>
                </a:lnTo>
                <a:lnTo>
                  <a:pt x="4198" y="63"/>
                </a:lnTo>
                <a:lnTo>
                  <a:pt x="4198" y="62"/>
                </a:lnTo>
                <a:lnTo>
                  <a:pt x="4199" y="62"/>
                </a:lnTo>
                <a:lnTo>
                  <a:pt x="4199" y="61"/>
                </a:lnTo>
                <a:lnTo>
                  <a:pt x="4198" y="61"/>
                </a:lnTo>
                <a:lnTo>
                  <a:pt x="4198" y="60"/>
                </a:lnTo>
                <a:lnTo>
                  <a:pt x="4198" y="58"/>
                </a:lnTo>
                <a:lnTo>
                  <a:pt x="4198" y="57"/>
                </a:lnTo>
                <a:lnTo>
                  <a:pt x="4198" y="56"/>
                </a:lnTo>
                <a:lnTo>
                  <a:pt x="4197" y="56"/>
                </a:lnTo>
                <a:lnTo>
                  <a:pt x="4198" y="56"/>
                </a:lnTo>
                <a:lnTo>
                  <a:pt x="4199" y="56"/>
                </a:lnTo>
                <a:lnTo>
                  <a:pt x="4199" y="55"/>
                </a:lnTo>
                <a:lnTo>
                  <a:pt x="4198" y="55"/>
                </a:lnTo>
                <a:lnTo>
                  <a:pt x="4199" y="55"/>
                </a:lnTo>
                <a:lnTo>
                  <a:pt x="4199" y="54"/>
                </a:lnTo>
                <a:lnTo>
                  <a:pt x="4198" y="54"/>
                </a:lnTo>
                <a:lnTo>
                  <a:pt x="4198" y="53"/>
                </a:lnTo>
                <a:lnTo>
                  <a:pt x="4198" y="52"/>
                </a:lnTo>
                <a:lnTo>
                  <a:pt x="4198" y="50"/>
                </a:lnTo>
                <a:lnTo>
                  <a:pt x="4199" y="50"/>
                </a:lnTo>
                <a:lnTo>
                  <a:pt x="4198" y="49"/>
                </a:lnTo>
                <a:lnTo>
                  <a:pt x="4199" y="49"/>
                </a:lnTo>
                <a:lnTo>
                  <a:pt x="4199" y="48"/>
                </a:lnTo>
                <a:lnTo>
                  <a:pt x="4198" y="48"/>
                </a:lnTo>
                <a:lnTo>
                  <a:pt x="4199" y="48"/>
                </a:lnTo>
                <a:lnTo>
                  <a:pt x="4198" y="48"/>
                </a:lnTo>
                <a:lnTo>
                  <a:pt x="4198" y="47"/>
                </a:lnTo>
                <a:lnTo>
                  <a:pt x="4199" y="47"/>
                </a:lnTo>
                <a:lnTo>
                  <a:pt x="4198" y="47"/>
                </a:lnTo>
                <a:lnTo>
                  <a:pt x="4199" y="47"/>
                </a:lnTo>
                <a:lnTo>
                  <a:pt x="4200" y="47"/>
                </a:lnTo>
                <a:lnTo>
                  <a:pt x="4200" y="46"/>
                </a:lnTo>
                <a:lnTo>
                  <a:pt x="4200" y="47"/>
                </a:lnTo>
                <a:lnTo>
                  <a:pt x="4199" y="46"/>
                </a:lnTo>
                <a:lnTo>
                  <a:pt x="4200" y="46"/>
                </a:lnTo>
                <a:lnTo>
                  <a:pt x="4200" y="44"/>
                </a:lnTo>
                <a:lnTo>
                  <a:pt x="4200" y="42"/>
                </a:lnTo>
                <a:lnTo>
                  <a:pt x="4199" y="44"/>
                </a:lnTo>
                <a:lnTo>
                  <a:pt x="4199" y="42"/>
                </a:lnTo>
                <a:lnTo>
                  <a:pt x="4200" y="42"/>
                </a:lnTo>
                <a:lnTo>
                  <a:pt x="4199" y="42"/>
                </a:lnTo>
                <a:lnTo>
                  <a:pt x="4199" y="41"/>
                </a:lnTo>
                <a:lnTo>
                  <a:pt x="4199" y="40"/>
                </a:lnTo>
                <a:lnTo>
                  <a:pt x="4200" y="40"/>
                </a:lnTo>
                <a:lnTo>
                  <a:pt x="4201" y="40"/>
                </a:lnTo>
                <a:lnTo>
                  <a:pt x="4200" y="40"/>
                </a:lnTo>
                <a:lnTo>
                  <a:pt x="4200" y="39"/>
                </a:lnTo>
                <a:lnTo>
                  <a:pt x="4200" y="40"/>
                </a:lnTo>
                <a:lnTo>
                  <a:pt x="4199" y="40"/>
                </a:lnTo>
                <a:lnTo>
                  <a:pt x="4200" y="40"/>
                </a:lnTo>
                <a:lnTo>
                  <a:pt x="4200" y="39"/>
                </a:lnTo>
                <a:lnTo>
                  <a:pt x="4200" y="38"/>
                </a:lnTo>
                <a:lnTo>
                  <a:pt x="4199" y="38"/>
                </a:lnTo>
                <a:lnTo>
                  <a:pt x="4199" y="37"/>
                </a:lnTo>
                <a:lnTo>
                  <a:pt x="4199" y="38"/>
                </a:lnTo>
                <a:lnTo>
                  <a:pt x="4200" y="37"/>
                </a:lnTo>
                <a:lnTo>
                  <a:pt x="4199" y="37"/>
                </a:lnTo>
                <a:lnTo>
                  <a:pt x="4200" y="37"/>
                </a:lnTo>
                <a:lnTo>
                  <a:pt x="4199" y="37"/>
                </a:lnTo>
                <a:lnTo>
                  <a:pt x="4199" y="36"/>
                </a:lnTo>
                <a:lnTo>
                  <a:pt x="4198" y="36"/>
                </a:lnTo>
                <a:lnTo>
                  <a:pt x="4199" y="36"/>
                </a:lnTo>
                <a:lnTo>
                  <a:pt x="4199" y="35"/>
                </a:lnTo>
                <a:lnTo>
                  <a:pt x="4199" y="33"/>
                </a:lnTo>
                <a:lnTo>
                  <a:pt x="4198" y="33"/>
                </a:lnTo>
                <a:lnTo>
                  <a:pt x="4198" y="32"/>
                </a:lnTo>
                <a:lnTo>
                  <a:pt x="4198" y="31"/>
                </a:lnTo>
                <a:lnTo>
                  <a:pt x="4198" y="30"/>
                </a:lnTo>
                <a:lnTo>
                  <a:pt x="4199" y="30"/>
                </a:lnTo>
                <a:lnTo>
                  <a:pt x="4199" y="29"/>
                </a:lnTo>
                <a:lnTo>
                  <a:pt x="4199" y="30"/>
                </a:lnTo>
                <a:lnTo>
                  <a:pt x="4198" y="30"/>
                </a:lnTo>
                <a:lnTo>
                  <a:pt x="4199" y="30"/>
                </a:lnTo>
                <a:lnTo>
                  <a:pt x="4199" y="29"/>
                </a:lnTo>
                <a:lnTo>
                  <a:pt x="4199" y="28"/>
                </a:lnTo>
                <a:lnTo>
                  <a:pt x="4199" y="29"/>
                </a:lnTo>
                <a:lnTo>
                  <a:pt x="4198" y="29"/>
                </a:lnTo>
                <a:lnTo>
                  <a:pt x="4198" y="30"/>
                </a:lnTo>
                <a:lnTo>
                  <a:pt x="4198" y="31"/>
                </a:lnTo>
                <a:lnTo>
                  <a:pt x="4198" y="30"/>
                </a:lnTo>
                <a:lnTo>
                  <a:pt x="4197" y="30"/>
                </a:lnTo>
                <a:lnTo>
                  <a:pt x="4196" y="30"/>
                </a:lnTo>
                <a:lnTo>
                  <a:pt x="4196" y="29"/>
                </a:lnTo>
                <a:lnTo>
                  <a:pt x="4197" y="29"/>
                </a:lnTo>
                <a:lnTo>
                  <a:pt x="4196" y="29"/>
                </a:lnTo>
                <a:lnTo>
                  <a:pt x="4196" y="28"/>
                </a:lnTo>
                <a:lnTo>
                  <a:pt x="4197" y="28"/>
                </a:lnTo>
                <a:lnTo>
                  <a:pt x="4198" y="28"/>
                </a:lnTo>
                <a:lnTo>
                  <a:pt x="4199" y="28"/>
                </a:lnTo>
                <a:lnTo>
                  <a:pt x="4199" y="27"/>
                </a:lnTo>
                <a:lnTo>
                  <a:pt x="4198" y="27"/>
                </a:lnTo>
                <a:lnTo>
                  <a:pt x="4198" y="28"/>
                </a:lnTo>
                <a:lnTo>
                  <a:pt x="4198" y="27"/>
                </a:lnTo>
                <a:lnTo>
                  <a:pt x="4197" y="28"/>
                </a:lnTo>
                <a:lnTo>
                  <a:pt x="4196" y="28"/>
                </a:lnTo>
                <a:lnTo>
                  <a:pt x="4196" y="27"/>
                </a:lnTo>
                <a:lnTo>
                  <a:pt x="4197" y="27"/>
                </a:lnTo>
                <a:lnTo>
                  <a:pt x="4196" y="27"/>
                </a:lnTo>
                <a:lnTo>
                  <a:pt x="4195" y="27"/>
                </a:lnTo>
                <a:lnTo>
                  <a:pt x="4193" y="27"/>
                </a:lnTo>
                <a:lnTo>
                  <a:pt x="4192" y="27"/>
                </a:lnTo>
                <a:lnTo>
                  <a:pt x="4191" y="27"/>
                </a:lnTo>
                <a:lnTo>
                  <a:pt x="4191" y="28"/>
                </a:lnTo>
                <a:lnTo>
                  <a:pt x="4192" y="28"/>
                </a:lnTo>
                <a:lnTo>
                  <a:pt x="4191" y="28"/>
                </a:lnTo>
                <a:lnTo>
                  <a:pt x="4191" y="27"/>
                </a:lnTo>
                <a:lnTo>
                  <a:pt x="4192" y="27"/>
                </a:lnTo>
                <a:lnTo>
                  <a:pt x="4192" y="28"/>
                </a:lnTo>
                <a:lnTo>
                  <a:pt x="4193" y="27"/>
                </a:lnTo>
                <a:lnTo>
                  <a:pt x="4195" y="28"/>
                </a:lnTo>
                <a:lnTo>
                  <a:pt x="4195" y="27"/>
                </a:lnTo>
                <a:lnTo>
                  <a:pt x="4195" y="28"/>
                </a:lnTo>
                <a:lnTo>
                  <a:pt x="4196" y="28"/>
                </a:lnTo>
                <a:lnTo>
                  <a:pt x="4195" y="29"/>
                </a:lnTo>
                <a:lnTo>
                  <a:pt x="4195" y="30"/>
                </a:lnTo>
                <a:lnTo>
                  <a:pt x="4193" y="31"/>
                </a:lnTo>
                <a:lnTo>
                  <a:pt x="4192" y="32"/>
                </a:lnTo>
                <a:lnTo>
                  <a:pt x="4191" y="32"/>
                </a:lnTo>
                <a:lnTo>
                  <a:pt x="4191" y="31"/>
                </a:lnTo>
                <a:lnTo>
                  <a:pt x="4191" y="30"/>
                </a:lnTo>
                <a:lnTo>
                  <a:pt x="4191" y="29"/>
                </a:lnTo>
                <a:lnTo>
                  <a:pt x="4190" y="29"/>
                </a:lnTo>
                <a:lnTo>
                  <a:pt x="4190" y="28"/>
                </a:lnTo>
                <a:lnTo>
                  <a:pt x="4191" y="27"/>
                </a:lnTo>
                <a:lnTo>
                  <a:pt x="4190" y="27"/>
                </a:lnTo>
                <a:lnTo>
                  <a:pt x="4191" y="27"/>
                </a:lnTo>
                <a:lnTo>
                  <a:pt x="4191" y="25"/>
                </a:lnTo>
                <a:lnTo>
                  <a:pt x="4191" y="24"/>
                </a:lnTo>
                <a:lnTo>
                  <a:pt x="4192" y="24"/>
                </a:lnTo>
                <a:lnTo>
                  <a:pt x="4195" y="24"/>
                </a:lnTo>
                <a:lnTo>
                  <a:pt x="4197" y="24"/>
                </a:lnTo>
                <a:lnTo>
                  <a:pt x="4198" y="24"/>
                </a:lnTo>
                <a:lnTo>
                  <a:pt x="4200" y="24"/>
                </a:lnTo>
                <a:lnTo>
                  <a:pt x="4201" y="24"/>
                </a:lnTo>
                <a:lnTo>
                  <a:pt x="4202" y="24"/>
                </a:lnTo>
                <a:lnTo>
                  <a:pt x="4204" y="24"/>
                </a:lnTo>
                <a:lnTo>
                  <a:pt x="4205" y="24"/>
                </a:lnTo>
                <a:lnTo>
                  <a:pt x="4205" y="27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zh-CN" altLang="en-US" sz="1350"/>
          </a:p>
        </p:txBody>
      </p:sp>
      <p:sp>
        <p:nvSpPr>
          <p:cNvPr id="223" name="Freeform 1001">
            <a:extLst>
              <a:ext uri="{FF2B5EF4-FFF2-40B4-BE49-F238E27FC236}">
                <a16:creationId xmlns:a16="http://schemas.microsoft.com/office/drawing/2014/main" id="{32C546E0-180D-F3D0-A7A7-C24F94E6E72D}"/>
              </a:ext>
            </a:extLst>
          </p:cNvPr>
          <p:cNvSpPr>
            <a:spLocks noEditPoints="1"/>
          </p:cNvSpPr>
          <p:nvPr/>
        </p:nvSpPr>
        <p:spPr bwMode="auto">
          <a:xfrm>
            <a:off x="2608661" y="2703910"/>
            <a:ext cx="221456" cy="282179"/>
          </a:xfrm>
          <a:custGeom>
            <a:avLst/>
            <a:gdLst>
              <a:gd name="T0" fmla="*/ 9 w 186"/>
              <a:gd name="T1" fmla="*/ 125 h 237"/>
              <a:gd name="T2" fmla="*/ 9 w 186"/>
              <a:gd name="T3" fmla="*/ 58 h 237"/>
              <a:gd name="T4" fmla="*/ 58 w 186"/>
              <a:gd name="T5" fmla="*/ 42 h 237"/>
              <a:gd name="T6" fmla="*/ 31 w 186"/>
              <a:gd name="T7" fmla="*/ 149 h 237"/>
              <a:gd name="T8" fmla="*/ 35 w 186"/>
              <a:gd name="T9" fmla="*/ 135 h 237"/>
              <a:gd name="T10" fmla="*/ 25 w 186"/>
              <a:gd name="T11" fmla="*/ 127 h 237"/>
              <a:gd name="T12" fmla="*/ 15 w 186"/>
              <a:gd name="T13" fmla="*/ 135 h 237"/>
              <a:gd name="T14" fmla="*/ 21 w 186"/>
              <a:gd name="T15" fmla="*/ 115 h 237"/>
              <a:gd name="T16" fmla="*/ 25 w 186"/>
              <a:gd name="T17" fmla="*/ 94 h 237"/>
              <a:gd name="T18" fmla="*/ 17 w 186"/>
              <a:gd name="T19" fmla="*/ 77 h 237"/>
              <a:gd name="T20" fmla="*/ 16 w 186"/>
              <a:gd name="T21" fmla="*/ 62 h 237"/>
              <a:gd name="T22" fmla="*/ 10 w 186"/>
              <a:gd name="T23" fmla="*/ 49 h 237"/>
              <a:gd name="T24" fmla="*/ 17 w 186"/>
              <a:gd name="T25" fmla="*/ 48 h 237"/>
              <a:gd name="T26" fmla="*/ 13 w 186"/>
              <a:gd name="T27" fmla="*/ 36 h 237"/>
              <a:gd name="T28" fmla="*/ 21 w 186"/>
              <a:gd name="T29" fmla="*/ 32 h 237"/>
              <a:gd name="T30" fmla="*/ 30 w 186"/>
              <a:gd name="T31" fmla="*/ 39 h 237"/>
              <a:gd name="T32" fmla="*/ 33 w 186"/>
              <a:gd name="T33" fmla="*/ 34 h 237"/>
              <a:gd name="T34" fmla="*/ 38 w 186"/>
              <a:gd name="T35" fmla="*/ 48 h 237"/>
              <a:gd name="T36" fmla="*/ 49 w 186"/>
              <a:gd name="T37" fmla="*/ 63 h 237"/>
              <a:gd name="T38" fmla="*/ 61 w 186"/>
              <a:gd name="T39" fmla="*/ 61 h 237"/>
              <a:gd name="T40" fmla="*/ 66 w 186"/>
              <a:gd name="T41" fmla="*/ 67 h 237"/>
              <a:gd name="T42" fmla="*/ 67 w 186"/>
              <a:gd name="T43" fmla="*/ 56 h 237"/>
              <a:gd name="T44" fmla="*/ 56 w 186"/>
              <a:gd name="T45" fmla="*/ 44 h 237"/>
              <a:gd name="T46" fmla="*/ 72 w 186"/>
              <a:gd name="T47" fmla="*/ 46 h 237"/>
              <a:gd name="T48" fmla="*/ 69 w 186"/>
              <a:gd name="T49" fmla="*/ 35 h 237"/>
              <a:gd name="T50" fmla="*/ 54 w 186"/>
              <a:gd name="T51" fmla="*/ 36 h 237"/>
              <a:gd name="T52" fmla="*/ 76 w 186"/>
              <a:gd name="T53" fmla="*/ 25 h 237"/>
              <a:gd name="T54" fmla="*/ 84 w 186"/>
              <a:gd name="T55" fmla="*/ 27 h 237"/>
              <a:gd name="T56" fmla="*/ 93 w 186"/>
              <a:gd name="T57" fmla="*/ 31 h 237"/>
              <a:gd name="T58" fmla="*/ 113 w 186"/>
              <a:gd name="T59" fmla="*/ 7 h 237"/>
              <a:gd name="T60" fmla="*/ 134 w 186"/>
              <a:gd name="T61" fmla="*/ 20 h 237"/>
              <a:gd name="T62" fmla="*/ 140 w 186"/>
              <a:gd name="T63" fmla="*/ 39 h 237"/>
              <a:gd name="T64" fmla="*/ 151 w 186"/>
              <a:gd name="T65" fmla="*/ 29 h 237"/>
              <a:gd name="T66" fmla="*/ 159 w 186"/>
              <a:gd name="T67" fmla="*/ 40 h 237"/>
              <a:gd name="T68" fmla="*/ 149 w 186"/>
              <a:gd name="T69" fmla="*/ 56 h 237"/>
              <a:gd name="T70" fmla="*/ 165 w 186"/>
              <a:gd name="T71" fmla="*/ 71 h 237"/>
              <a:gd name="T72" fmla="*/ 166 w 186"/>
              <a:gd name="T73" fmla="*/ 84 h 237"/>
              <a:gd name="T74" fmla="*/ 177 w 186"/>
              <a:gd name="T75" fmla="*/ 101 h 237"/>
              <a:gd name="T76" fmla="*/ 179 w 186"/>
              <a:gd name="T77" fmla="*/ 104 h 237"/>
              <a:gd name="T78" fmla="*/ 161 w 186"/>
              <a:gd name="T79" fmla="*/ 120 h 237"/>
              <a:gd name="T80" fmla="*/ 150 w 186"/>
              <a:gd name="T81" fmla="*/ 140 h 237"/>
              <a:gd name="T82" fmla="*/ 139 w 186"/>
              <a:gd name="T83" fmla="*/ 160 h 237"/>
              <a:gd name="T84" fmla="*/ 126 w 186"/>
              <a:gd name="T85" fmla="*/ 174 h 237"/>
              <a:gd name="T86" fmla="*/ 134 w 186"/>
              <a:gd name="T87" fmla="*/ 182 h 237"/>
              <a:gd name="T88" fmla="*/ 151 w 186"/>
              <a:gd name="T89" fmla="*/ 193 h 237"/>
              <a:gd name="T90" fmla="*/ 125 w 186"/>
              <a:gd name="T91" fmla="*/ 213 h 237"/>
              <a:gd name="T92" fmla="*/ 113 w 186"/>
              <a:gd name="T93" fmla="*/ 224 h 237"/>
              <a:gd name="T94" fmla="*/ 90 w 186"/>
              <a:gd name="T95" fmla="*/ 237 h 237"/>
              <a:gd name="T96" fmla="*/ 73 w 186"/>
              <a:gd name="T97" fmla="*/ 217 h 237"/>
              <a:gd name="T98" fmla="*/ 71 w 186"/>
              <a:gd name="T99" fmla="*/ 190 h 237"/>
              <a:gd name="T100" fmla="*/ 58 w 186"/>
              <a:gd name="T101" fmla="*/ 178 h 237"/>
              <a:gd name="T102" fmla="*/ 32 w 186"/>
              <a:gd name="T103" fmla="*/ 183 h 237"/>
              <a:gd name="T104" fmla="*/ 7 w 186"/>
              <a:gd name="T105" fmla="*/ 192 h 237"/>
              <a:gd name="T106" fmla="*/ 12 w 186"/>
              <a:gd name="T107" fmla="*/ 176 h 237"/>
              <a:gd name="T108" fmla="*/ 5 w 186"/>
              <a:gd name="T109" fmla="*/ 166 h 237"/>
              <a:gd name="T110" fmla="*/ 2 w 186"/>
              <a:gd name="T111" fmla="*/ 151 h 237"/>
              <a:gd name="T112" fmla="*/ 5 w 186"/>
              <a:gd name="T113" fmla="*/ 144 h 237"/>
              <a:gd name="T114" fmla="*/ 23 w 186"/>
              <a:gd name="T115" fmla="*/ 141 h 237"/>
              <a:gd name="T116" fmla="*/ 128 w 186"/>
              <a:gd name="T117" fmla="*/ 209 h 237"/>
              <a:gd name="T118" fmla="*/ 157 w 186"/>
              <a:gd name="T119" fmla="*/ 82 h 237"/>
              <a:gd name="T120" fmla="*/ 148 w 186"/>
              <a:gd name="T121" fmla="*/ 78 h 237"/>
              <a:gd name="T122" fmla="*/ 151 w 186"/>
              <a:gd name="T123" fmla="*/ 95 h 237"/>
              <a:gd name="T124" fmla="*/ 106 w 186"/>
              <a:gd name="T125" fmla="*/ 29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" h="237">
                <a:moveTo>
                  <a:pt x="15" y="127"/>
                </a:moveTo>
                <a:lnTo>
                  <a:pt x="16" y="127"/>
                </a:lnTo>
                <a:lnTo>
                  <a:pt x="17" y="127"/>
                </a:lnTo>
                <a:lnTo>
                  <a:pt x="18" y="127"/>
                </a:lnTo>
                <a:lnTo>
                  <a:pt x="18" y="126"/>
                </a:lnTo>
                <a:lnTo>
                  <a:pt x="19" y="126"/>
                </a:lnTo>
                <a:lnTo>
                  <a:pt x="19" y="127"/>
                </a:lnTo>
                <a:lnTo>
                  <a:pt x="18" y="127"/>
                </a:lnTo>
                <a:lnTo>
                  <a:pt x="18" y="128"/>
                </a:lnTo>
                <a:lnTo>
                  <a:pt x="17" y="127"/>
                </a:lnTo>
                <a:lnTo>
                  <a:pt x="17" y="128"/>
                </a:lnTo>
                <a:lnTo>
                  <a:pt x="17" y="129"/>
                </a:lnTo>
                <a:lnTo>
                  <a:pt x="17" y="128"/>
                </a:lnTo>
                <a:lnTo>
                  <a:pt x="16" y="128"/>
                </a:lnTo>
                <a:lnTo>
                  <a:pt x="15" y="128"/>
                </a:lnTo>
                <a:lnTo>
                  <a:pt x="14" y="128"/>
                </a:lnTo>
                <a:lnTo>
                  <a:pt x="13" y="128"/>
                </a:lnTo>
                <a:lnTo>
                  <a:pt x="13" y="129"/>
                </a:lnTo>
                <a:lnTo>
                  <a:pt x="13" y="127"/>
                </a:lnTo>
                <a:lnTo>
                  <a:pt x="13" y="126"/>
                </a:lnTo>
                <a:lnTo>
                  <a:pt x="13" y="125"/>
                </a:lnTo>
                <a:lnTo>
                  <a:pt x="14" y="125"/>
                </a:lnTo>
                <a:lnTo>
                  <a:pt x="15" y="125"/>
                </a:lnTo>
                <a:lnTo>
                  <a:pt x="15" y="127"/>
                </a:lnTo>
                <a:close/>
                <a:moveTo>
                  <a:pt x="9" y="125"/>
                </a:moveTo>
                <a:lnTo>
                  <a:pt x="10" y="125"/>
                </a:lnTo>
                <a:lnTo>
                  <a:pt x="13" y="125"/>
                </a:lnTo>
                <a:lnTo>
                  <a:pt x="13" y="126"/>
                </a:lnTo>
                <a:lnTo>
                  <a:pt x="13" y="127"/>
                </a:lnTo>
                <a:lnTo>
                  <a:pt x="10" y="128"/>
                </a:lnTo>
                <a:lnTo>
                  <a:pt x="10" y="127"/>
                </a:lnTo>
                <a:lnTo>
                  <a:pt x="9" y="127"/>
                </a:lnTo>
                <a:lnTo>
                  <a:pt x="9" y="126"/>
                </a:lnTo>
                <a:lnTo>
                  <a:pt x="8" y="126"/>
                </a:lnTo>
                <a:lnTo>
                  <a:pt x="9" y="126"/>
                </a:lnTo>
                <a:lnTo>
                  <a:pt x="9" y="125"/>
                </a:lnTo>
                <a:close/>
                <a:moveTo>
                  <a:pt x="168" y="71"/>
                </a:moveTo>
                <a:lnTo>
                  <a:pt x="168" y="73"/>
                </a:lnTo>
                <a:lnTo>
                  <a:pt x="168" y="74"/>
                </a:lnTo>
                <a:lnTo>
                  <a:pt x="168" y="73"/>
                </a:lnTo>
                <a:lnTo>
                  <a:pt x="167" y="71"/>
                </a:lnTo>
                <a:lnTo>
                  <a:pt x="168" y="71"/>
                </a:lnTo>
                <a:close/>
                <a:moveTo>
                  <a:pt x="152" y="71"/>
                </a:moveTo>
                <a:lnTo>
                  <a:pt x="152" y="73"/>
                </a:lnTo>
                <a:lnTo>
                  <a:pt x="151" y="73"/>
                </a:lnTo>
                <a:lnTo>
                  <a:pt x="152" y="74"/>
                </a:lnTo>
                <a:lnTo>
                  <a:pt x="151" y="74"/>
                </a:lnTo>
                <a:lnTo>
                  <a:pt x="151" y="75"/>
                </a:lnTo>
                <a:lnTo>
                  <a:pt x="150" y="75"/>
                </a:lnTo>
                <a:lnTo>
                  <a:pt x="150" y="74"/>
                </a:lnTo>
                <a:lnTo>
                  <a:pt x="149" y="74"/>
                </a:lnTo>
                <a:lnTo>
                  <a:pt x="150" y="74"/>
                </a:lnTo>
                <a:lnTo>
                  <a:pt x="150" y="73"/>
                </a:lnTo>
                <a:lnTo>
                  <a:pt x="149" y="73"/>
                </a:lnTo>
                <a:lnTo>
                  <a:pt x="150" y="73"/>
                </a:lnTo>
                <a:lnTo>
                  <a:pt x="151" y="73"/>
                </a:lnTo>
                <a:lnTo>
                  <a:pt x="151" y="71"/>
                </a:lnTo>
                <a:lnTo>
                  <a:pt x="152" y="71"/>
                </a:lnTo>
                <a:close/>
                <a:moveTo>
                  <a:pt x="168" y="69"/>
                </a:moveTo>
                <a:lnTo>
                  <a:pt x="168" y="70"/>
                </a:lnTo>
                <a:lnTo>
                  <a:pt x="167" y="70"/>
                </a:lnTo>
                <a:lnTo>
                  <a:pt x="167" y="69"/>
                </a:lnTo>
                <a:lnTo>
                  <a:pt x="166" y="69"/>
                </a:lnTo>
                <a:lnTo>
                  <a:pt x="166" y="68"/>
                </a:lnTo>
                <a:lnTo>
                  <a:pt x="165" y="67"/>
                </a:lnTo>
                <a:lnTo>
                  <a:pt x="165" y="66"/>
                </a:lnTo>
                <a:lnTo>
                  <a:pt x="164" y="65"/>
                </a:lnTo>
                <a:lnTo>
                  <a:pt x="165" y="65"/>
                </a:lnTo>
                <a:lnTo>
                  <a:pt x="166" y="65"/>
                </a:lnTo>
                <a:lnTo>
                  <a:pt x="166" y="63"/>
                </a:lnTo>
                <a:lnTo>
                  <a:pt x="168" y="69"/>
                </a:lnTo>
                <a:close/>
                <a:moveTo>
                  <a:pt x="9" y="58"/>
                </a:moveTo>
                <a:lnTo>
                  <a:pt x="10" y="58"/>
                </a:lnTo>
                <a:lnTo>
                  <a:pt x="10" y="59"/>
                </a:lnTo>
                <a:lnTo>
                  <a:pt x="12" y="59"/>
                </a:lnTo>
                <a:lnTo>
                  <a:pt x="10" y="59"/>
                </a:lnTo>
                <a:lnTo>
                  <a:pt x="10" y="60"/>
                </a:lnTo>
                <a:lnTo>
                  <a:pt x="10" y="61"/>
                </a:lnTo>
                <a:lnTo>
                  <a:pt x="9" y="60"/>
                </a:lnTo>
                <a:lnTo>
                  <a:pt x="9" y="59"/>
                </a:lnTo>
                <a:lnTo>
                  <a:pt x="8" y="58"/>
                </a:lnTo>
                <a:lnTo>
                  <a:pt x="9" y="58"/>
                </a:lnTo>
                <a:close/>
                <a:moveTo>
                  <a:pt x="52" y="45"/>
                </a:moveTo>
                <a:lnTo>
                  <a:pt x="52" y="44"/>
                </a:lnTo>
                <a:lnTo>
                  <a:pt x="51" y="44"/>
                </a:lnTo>
                <a:lnTo>
                  <a:pt x="51" y="43"/>
                </a:lnTo>
                <a:lnTo>
                  <a:pt x="52" y="42"/>
                </a:lnTo>
                <a:lnTo>
                  <a:pt x="52" y="43"/>
                </a:lnTo>
                <a:lnTo>
                  <a:pt x="52" y="44"/>
                </a:lnTo>
                <a:lnTo>
                  <a:pt x="52" y="45"/>
                </a:lnTo>
                <a:close/>
                <a:moveTo>
                  <a:pt x="61" y="43"/>
                </a:moveTo>
                <a:lnTo>
                  <a:pt x="60" y="43"/>
                </a:lnTo>
                <a:lnTo>
                  <a:pt x="60" y="41"/>
                </a:lnTo>
                <a:lnTo>
                  <a:pt x="61" y="41"/>
                </a:lnTo>
                <a:lnTo>
                  <a:pt x="61" y="42"/>
                </a:lnTo>
                <a:lnTo>
                  <a:pt x="61" y="43"/>
                </a:lnTo>
                <a:close/>
                <a:moveTo>
                  <a:pt x="71" y="40"/>
                </a:moveTo>
                <a:lnTo>
                  <a:pt x="68" y="42"/>
                </a:lnTo>
                <a:lnTo>
                  <a:pt x="68" y="41"/>
                </a:lnTo>
                <a:lnTo>
                  <a:pt x="67" y="41"/>
                </a:lnTo>
                <a:lnTo>
                  <a:pt x="68" y="41"/>
                </a:lnTo>
                <a:lnTo>
                  <a:pt x="68" y="40"/>
                </a:lnTo>
                <a:lnTo>
                  <a:pt x="69" y="40"/>
                </a:lnTo>
                <a:lnTo>
                  <a:pt x="71" y="40"/>
                </a:lnTo>
                <a:lnTo>
                  <a:pt x="72" y="40"/>
                </a:lnTo>
                <a:lnTo>
                  <a:pt x="71" y="40"/>
                </a:lnTo>
                <a:close/>
                <a:moveTo>
                  <a:pt x="57" y="40"/>
                </a:moveTo>
                <a:lnTo>
                  <a:pt x="58" y="42"/>
                </a:lnTo>
                <a:lnTo>
                  <a:pt x="57" y="41"/>
                </a:lnTo>
                <a:lnTo>
                  <a:pt x="56" y="41"/>
                </a:lnTo>
                <a:lnTo>
                  <a:pt x="56" y="39"/>
                </a:lnTo>
                <a:lnTo>
                  <a:pt x="57" y="39"/>
                </a:lnTo>
                <a:lnTo>
                  <a:pt x="57" y="40"/>
                </a:lnTo>
                <a:close/>
                <a:moveTo>
                  <a:pt x="140" y="28"/>
                </a:moveTo>
                <a:lnTo>
                  <a:pt x="141" y="28"/>
                </a:lnTo>
                <a:lnTo>
                  <a:pt x="141" y="29"/>
                </a:lnTo>
                <a:lnTo>
                  <a:pt x="141" y="31"/>
                </a:lnTo>
                <a:lnTo>
                  <a:pt x="140" y="32"/>
                </a:lnTo>
                <a:lnTo>
                  <a:pt x="140" y="31"/>
                </a:lnTo>
                <a:lnTo>
                  <a:pt x="140" y="29"/>
                </a:lnTo>
                <a:lnTo>
                  <a:pt x="140" y="28"/>
                </a:lnTo>
                <a:close/>
                <a:moveTo>
                  <a:pt x="133" y="24"/>
                </a:moveTo>
                <a:lnTo>
                  <a:pt x="133" y="23"/>
                </a:lnTo>
                <a:lnTo>
                  <a:pt x="133" y="24"/>
                </a:lnTo>
                <a:close/>
                <a:moveTo>
                  <a:pt x="133" y="21"/>
                </a:moveTo>
                <a:lnTo>
                  <a:pt x="133" y="23"/>
                </a:lnTo>
                <a:lnTo>
                  <a:pt x="133" y="24"/>
                </a:lnTo>
                <a:lnTo>
                  <a:pt x="133" y="23"/>
                </a:lnTo>
                <a:lnTo>
                  <a:pt x="133" y="24"/>
                </a:lnTo>
                <a:lnTo>
                  <a:pt x="132" y="24"/>
                </a:lnTo>
                <a:lnTo>
                  <a:pt x="132" y="23"/>
                </a:lnTo>
                <a:lnTo>
                  <a:pt x="132" y="21"/>
                </a:lnTo>
                <a:lnTo>
                  <a:pt x="133" y="21"/>
                </a:lnTo>
                <a:close/>
                <a:moveTo>
                  <a:pt x="29" y="144"/>
                </a:moveTo>
                <a:lnTo>
                  <a:pt x="29" y="145"/>
                </a:lnTo>
                <a:lnTo>
                  <a:pt x="30" y="145"/>
                </a:lnTo>
                <a:lnTo>
                  <a:pt x="30" y="146"/>
                </a:lnTo>
                <a:lnTo>
                  <a:pt x="30" y="148"/>
                </a:lnTo>
                <a:lnTo>
                  <a:pt x="30" y="149"/>
                </a:lnTo>
                <a:lnTo>
                  <a:pt x="30" y="150"/>
                </a:lnTo>
                <a:lnTo>
                  <a:pt x="31" y="150"/>
                </a:lnTo>
                <a:lnTo>
                  <a:pt x="31" y="149"/>
                </a:lnTo>
                <a:lnTo>
                  <a:pt x="32" y="149"/>
                </a:lnTo>
                <a:lnTo>
                  <a:pt x="31" y="149"/>
                </a:lnTo>
                <a:lnTo>
                  <a:pt x="31" y="148"/>
                </a:lnTo>
                <a:lnTo>
                  <a:pt x="31" y="146"/>
                </a:lnTo>
                <a:lnTo>
                  <a:pt x="30" y="146"/>
                </a:lnTo>
                <a:lnTo>
                  <a:pt x="30" y="145"/>
                </a:lnTo>
                <a:lnTo>
                  <a:pt x="29" y="144"/>
                </a:lnTo>
                <a:lnTo>
                  <a:pt x="29" y="143"/>
                </a:lnTo>
                <a:lnTo>
                  <a:pt x="27" y="143"/>
                </a:lnTo>
                <a:lnTo>
                  <a:pt x="29" y="143"/>
                </a:lnTo>
                <a:lnTo>
                  <a:pt x="30" y="143"/>
                </a:lnTo>
                <a:lnTo>
                  <a:pt x="32" y="144"/>
                </a:lnTo>
                <a:lnTo>
                  <a:pt x="33" y="144"/>
                </a:lnTo>
                <a:lnTo>
                  <a:pt x="33" y="145"/>
                </a:lnTo>
                <a:lnTo>
                  <a:pt x="34" y="145"/>
                </a:lnTo>
                <a:lnTo>
                  <a:pt x="35" y="145"/>
                </a:lnTo>
                <a:lnTo>
                  <a:pt x="37" y="145"/>
                </a:lnTo>
                <a:lnTo>
                  <a:pt x="38" y="145"/>
                </a:lnTo>
                <a:lnTo>
                  <a:pt x="38" y="144"/>
                </a:lnTo>
                <a:lnTo>
                  <a:pt x="37" y="144"/>
                </a:lnTo>
                <a:lnTo>
                  <a:pt x="37" y="143"/>
                </a:lnTo>
                <a:lnTo>
                  <a:pt x="35" y="143"/>
                </a:lnTo>
                <a:lnTo>
                  <a:pt x="35" y="142"/>
                </a:lnTo>
                <a:lnTo>
                  <a:pt x="37" y="142"/>
                </a:lnTo>
                <a:lnTo>
                  <a:pt x="37" y="141"/>
                </a:lnTo>
                <a:lnTo>
                  <a:pt x="35" y="141"/>
                </a:lnTo>
                <a:lnTo>
                  <a:pt x="34" y="141"/>
                </a:lnTo>
                <a:lnTo>
                  <a:pt x="35" y="141"/>
                </a:lnTo>
                <a:lnTo>
                  <a:pt x="34" y="141"/>
                </a:lnTo>
                <a:lnTo>
                  <a:pt x="34" y="140"/>
                </a:lnTo>
                <a:lnTo>
                  <a:pt x="35" y="140"/>
                </a:lnTo>
                <a:lnTo>
                  <a:pt x="34" y="138"/>
                </a:lnTo>
                <a:lnTo>
                  <a:pt x="34" y="137"/>
                </a:lnTo>
                <a:lnTo>
                  <a:pt x="34" y="138"/>
                </a:lnTo>
                <a:lnTo>
                  <a:pt x="34" y="137"/>
                </a:lnTo>
                <a:lnTo>
                  <a:pt x="34" y="136"/>
                </a:lnTo>
                <a:lnTo>
                  <a:pt x="35" y="136"/>
                </a:lnTo>
                <a:lnTo>
                  <a:pt x="35" y="135"/>
                </a:lnTo>
                <a:lnTo>
                  <a:pt x="37" y="135"/>
                </a:lnTo>
                <a:lnTo>
                  <a:pt x="37" y="134"/>
                </a:lnTo>
                <a:lnTo>
                  <a:pt x="38" y="134"/>
                </a:lnTo>
                <a:lnTo>
                  <a:pt x="39" y="134"/>
                </a:lnTo>
                <a:lnTo>
                  <a:pt x="39" y="133"/>
                </a:lnTo>
                <a:lnTo>
                  <a:pt x="39" y="132"/>
                </a:lnTo>
                <a:lnTo>
                  <a:pt x="39" y="130"/>
                </a:lnTo>
                <a:lnTo>
                  <a:pt x="39" y="129"/>
                </a:lnTo>
                <a:lnTo>
                  <a:pt x="38" y="129"/>
                </a:lnTo>
                <a:lnTo>
                  <a:pt x="38" y="130"/>
                </a:lnTo>
                <a:lnTo>
                  <a:pt x="37" y="130"/>
                </a:lnTo>
                <a:lnTo>
                  <a:pt x="35" y="132"/>
                </a:lnTo>
                <a:lnTo>
                  <a:pt x="35" y="133"/>
                </a:lnTo>
                <a:lnTo>
                  <a:pt x="35" y="134"/>
                </a:lnTo>
                <a:lnTo>
                  <a:pt x="34" y="134"/>
                </a:lnTo>
                <a:lnTo>
                  <a:pt x="31" y="135"/>
                </a:lnTo>
                <a:lnTo>
                  <a:pt x="31" y="136"/>
                </a:lnTo>
                <a:lnTo>
                  <a:pt x="30" y="136"/>
                </a:lnTo>
                <a:lnTo>
                  <a:pt x="29" y="136"/>
                </a:lnTo>
                <a:lnTo>
                  <a:pt x="27" y="136"/>
                </a:lnTo>
                <a:lnTo>
                  <a:pt x="27" y="137"/>
                </a:lnTo>
                <a:lnTo>
                  <a:pt x="26" y="137"/>
                </a:lnTo>
                <a:lnTo>
                  <a:pt x="26" y="138"/>
                </a:lnTo>
                <a:lnTo>
                  <a:pt x="25" y="138"/>
                </a:lnTo>
                <a:lnTo>
                  <a:pt x="25" y="137"/>
                </a:lnTo>
                <a:lnTo>
                  <a:pt x="25" y="136"/>
                </a:lnTo>
                <a:lnTo>
                  <a:pt x="26" y="136"/>
                </a:lnTo>
                <a:lnTo>
                  <a:pt x="26" y="135"/>
                </a:lnTo>
                <a:lnTo>
                  <a:pt x="26" y="134"/>
                </a:lnTo>
                <a:lnTo>
                  <a:pt x="26" y="133"/>
                </a:lnTo>
                <a:lnTo>
                  <a:pt x="26" y="132"/>
                </a:lnTo>
                <a:lnTo>
                  <a:pt x="25" y="132"/>
                </a:lnTo>
                <a:lnTo>
                  <a:pt x="25" y="130"/>
                </a:lnTo>
                <a:lnTo>
                  <a:pt x="25" y="129"/>
                </a:lnTo>
                <a:lnTo>
                  <a:pt x="25" y="128"/>
                </a:lnTo>
                <a:lnTo>
                  <a:pt x="25" y="127"/>
                </a:lnTo>
                <a:lnTo>
                  <a:pt x="24" y="128"/>
                </a:lnTo>
                <a:lnTo>
                  <a:pt x="25" y="129"/>
                </a:lnTo>
                <a:lnTo>
                  <a:pt x="24" y="129"/>
                </a:lnTo>
                <a:lnTo>
                  <a:pt x="23" y="129"/>
                </a:lnTo>
                <a:lnTo>
                  <a:pt x="22" y="129"/>
                </a:lnTo>
                <a:lnTo>
                  <a:pt x="22" y="130"/>
                </a:lnTo>
                <a:lnTo>
                  <a:pt x="21" y="130"/>
                </a:lnTo>
                <a:lnTo>
                  <a:pt x="21" y="132"/>
                </a:lnTo>
                <a:lnTo>
                  <a:pt x="19" y="132"/>
                </a:lnTo>
                <a:lnTo>
                  <a:pt x="19" y="133"/>
                </a:lnTo>
                <a:lnTo>
                  <a:pt x="19" y="134"/>
                </a:lnTo>
                <a:lnTo>
                  <a:pt x="19" y="135"/>
                </a:lnTo>
                <a:lnTo>
                  <a:pt x="19" y="136"/>
                </a:lnTo>
                <a:lnTo>
                  <a:pt x="18" y="136"/>
                </a:lnTo>
                <a:lnTo>
                  <a:pt x="18" y="137"/>
                </a:lnTo>
                <a:lnTo>
                  <a:pt x="18" y="136"/>
                </a:lnTo>
                <a:lnTo>
                  <a:pt x="17" y="137"/>
                </a:lnTo>
                <a:lnTo>
                  <a:pt x="16" y="137"/>
                </a:lnTo>
                <a:lnTo>
                  <a:pt x="16" y="138"/>
                </a:lnTo>
                <a:lnTo>
                  <a:pt x="16" y="140"/>
                </a:lnTo>
                <a:lnTo>
                  <a:pt x="16" y="141"/>
                </a:lnTo>
                <a:lnTo>
                  <a:pt x="15" y="141"/>
                </a:lnTo>
                <a:lnTo>
                  <a:pt x="15" y="142"/>
                </a:lnTo>
                <a:lnTo>
                  <a:pt x="14" y="142"/>
                </a:lnTo>
                <a:lnTo>
                  <a:pt x="13" y="142"/>
                </a:lnTo>
                <a:lnTo>
                  <a:pt x="13" y="141"/>
                </a:lnTo>
                <a:lnTo>
                  <a:pt x="13" y="140"/>
                </a:lnTo>
                <a:lnTo>
                  <a:pt x="12" y="140"/>
                </a:lnTo>
                <a:lnTo>
                  <a:pt x="12" y="138"/>
                </a:lnTo>
                <a:lnTo>
                  <a:pt x="13" y="138"/>
                </a:lnTo>
                <a:lnTo>
                  <a:pt x="13" y="137"/>
                </a:lnTo>
                <a:lnTo>
                  <a:pt x="14" y="136"/>
                </a:lnTo>
                <a:lnTo>
                  <a:pt x="13" y="136"/>
                </a:lnTo>
                <a:lnTo>
                  <a:pt x="14" y="136"/>
                </a:lnTo>
                <a:lnTo>
                  <a:pt x="15" y="136"/>
                </a:lnTo>
                <a:lnTo>
                  <a:pt x="15" y="135"/>
                </a:lnTo>
                <a:lnTo>
                  <a:pt x="16" y="134"/>
                </a:lnTo>
                <a:lnTo>
                  <a:pt x="16" y="133"/>
                </a:lnTo>
                <a:lnTo>
                  <a:pt x="16" y="132"/>
                </a:lnTo>
                <a:lnTo>
                  <a:pt x="17" y="132"/>
                </a:lnTo>
                <a:lnTo>
                  <a:pt x="18" y="132"/>
                </a:lnTo>
                <a:lnTo>
                  <a:pt x="18" y="133"/>
                </a:lnTo>
                <a:lnTo>
                  <a:pt x="19" y="133"/>
                </a:lnTo>
                <a:lnTo>
                  <a:pt x="19" y="132"/>
                </a:lnTo>
                <a:lnTo>
                  <a:pt x="19" y="130"/>
                </a:lnTo>
                <a:lnTo>
                  <a:pt x="19" y="129"/>
                </a:lnTo>
                <a:lnTo>
                  <a:pt x="21" y="129"/>
                </a:lnTo>
                <a:lnTo>
                  <a:pt x="21" y="128"/>
                </a:lnTo>
                <a:lnTo>
                  <a:pt x="21" y="127"/>
                </a:lnTo>
                <a:lnTo>
                  <a:pt x="22" y="127"/>
                </a:lnTo>
                <a:lnTo>
                  <a:pt x="22" y="126"/>
                </a:lnTo>
                <a:lnTo>
                  <a:pt x="21" y="126"/>
                </a:lnTo>
                <a:lnTo>
                  <a:pt x="21" y="125"/>
                </a:lnTo>
                <a:lnTo>
                  <a:pt x="21" y="124"/>
                </a:lnTo>
                <a:lnTo>
                  <a:pt x="21" y="123"/>
                </a:lnTo>
                <a:lnTo>
                  <a:pt x="21" y="121"/>
                </a:lnTo>
                <a:lnTo>
                  <a:pt x="21" y="120"/>
                </a:lnTo>
                <a:lnTo>
                  <a:pt x="21" y="119"/>
                </a:lnTo>
                <a:lnTo>
                  <a:pt x="19" y="119"/>
                </a:lnTo>
                <a:lnTo>
                  <a:pt x="18" y="119"/>
                </a:lnTo>
                <a:lnTo>
                  <a:pt x="18" y="118"/>
                </a:lnTo>
                <a:lnTo>
                  <a:pt x="17" y="118"/>
                </a:lnTo>
                <a:lnTo>
                  <a:pt x="17" y="117"/>
                </a:lnTo>
                <a:lnTo>
                  <a:pt x="18" y="117"/>
                </a:lnTo>
                <a:lnTo>
                  <a:pt x="18" y="116"/>
                </a:lnTo>
                <a:lnTo>
                  <a:pt x="18" y="117"/>
                </a:lnTo>
                <a:lnTo>
                  <a:pt x="19" y="117"/>
                </a:lnTo>
                <a:lnTo>
                  <a:pt x="21" y="117"/>
                </a:lnTo>
                <a:lnTo>
                  <a:pt x="21" y="118"/>
                </a:lnTo>
                <a:lnTo>
                  <a:pt x="21" y="117"/>
                </a:lnTo>
                <a:lnTo>
                  <a:pt x="21" y="116"/>
                </a:lnTo>
                <a:lnTo>
                  <a:pt x="21" y="115"/>
                </a:lnTo>
                <a:lnTo>
                  <a:pt x="19" y="115"/>
                </a:lnTo>
                <a:lnTo>
                  <a:pt x="19" y="113"/>
                </a:lnTo>
                <a:lnTo>
                  <a:pt x="18" y="113"/>
                </a:lnTo>
                <a:lnTo>
                  <a:pt x="17" y="113"/>
                </a:lnTo>
                <a:lnTo>
                  <a:pt x="17" y="112"/>
                </a:lnTo>
                <a:lnTo>
                  <a:pt x="18" y="112"/>
                </a:lnTo>
                <a:lnTo>
                  <a:pt x="19" y="112"/>
                </a:lnTo>
                <a:lnTo>
                  <a:pt x="21" y="112"/>
                </a:lnTo>
                <a:lnTo>
                  <a:pt x="21" y="111"/>
                </a:lnTo>
                <a:lnTo>
                  <a:pt x="21" y="110"/>
                </a:lnTo>
                <a:lnTo>
                  <a:pt x="19" y="110"/>
                </a:lnTo>
                <a:lnTo>
                  <a:pt x="19" y="109"/>
                </a:lnTo>
                <a:lnTo>
                  <a:pt x="19" y="108"/>
                </a:lnTo>
                <a:lnTo>
                  <a:pt x="18" y="108"/>
                </a:lnTo>
                <a:lnTo>
                  <a:pt x="19" y="108"/>
                </a:lnTo>
                <a:lnTo>
                  <a:pt x="19" y="107"/>
                </a:lnTo>
                <a:lnTo>
                  <a:pt x="19" y="106"/>
                </a:lnTo>
                <a:lnTo>
                  <a:pt x="19" y="104"/>
                </a:lnTo>
                <a:lnTo>
                  <a:pt x="19" y="103"/>
                </a:lnTo>
                <a:lnTo>
                  <a:pt x="19" y="102"/>
                </a:lnTo>
                <a:lnTo>
                  <a:pt x="19" y="101"/>
                </a:lnTo>
                <a:lnTo>
                  <a:pt x="21" y="101"/>
                </a:lnTo>
                <a:lnTo>
                  <a:pt x="21" y="100"/>
                </a:lnTo>
                <a:lnTo>
                  <a:pt x="21" y="99"/>
                </a:lnTo>
                <a:lnTo>
                  <a:pt x="21" y="98"/>
                </a:lnTo>
                <a:lnTo>
                  <a:pt x="21" y="96"/>
                </a:lnTo>
                <a:lnTo>
                  <a:pt x="21" y="95"/>
                </a:lnTo>
                <a:lnTo>
                  <a:pt x="21" y="94"/>
                </a:lnTo>
                <a:lnTo>
                  <a:pt x="21" y="93"/>
                </a:lnTo>
                <a:lnTo>
                  <a:pt x="22" y="93"/>
                </a:lnTo>
                <a:lnTo>
                  <a:pt x="23" y="93"/>
                </a:lnTo>
                <a:lnTo>
                  <a:pt x="24" y="93"/>
                </a:lnTo>
                <a:lnTo>
                  <a:pt x="24" y="94"/>
                </a:lnTo>
                <a:lnTo>
                  <a:pt x="25" y="94"/>
                </a:lnTo>
                <a:lnTo>
                  <a:pt x="25" y="93"/>
                </a:lnTo>
                <a:lnTo>
                  <a:pt x="25" y="94"/>
                </a:lnTo>
                <a:lnTo>
                  <a:pt x="25" y="93"/>
                </a:lnTo>
                <a:lnTo>
                  <a:pt x="25" y="92"/>
                </a:lnTo>
                <a:lnTo>
                  <a:pt x="26" y="92"/>
                </a:lnTo>
                <a:lnTo>
                  <a:pt x="25" y="92"/>
                </a:lnTo>
                <a:lnTo>
                  <a:pt x="24" y="92"/>
                </a:lnTo>
                <a:lnTo>
                  <a:pt x="24" y="91"/>
                </a:lnTo>
                <a:lnTo>
                  <a:pt x="23" y="91"/>
                </a:lnTo>
                <a:lnTo>
                  <a:pt x="23" y="90"/>
                </a:lnTo>
                <a:lnTo>
                  <a:pt x="24" y="90"/>
                </a:lnTo>
                <a:lnTo>
                  <a:pt x="23" y="90"/>
                </a:lnTo>
                <a:lnTo>
                  <a:pt x="23" y="88"/>
                </a:lnTo>
                <a:lnTo>
                  <a:pt x="23" y="90"/>
                </a:lnTo>
                <a:lnTo>
                  <a:pt x="23" y="91"/>
                </a:lnTo>
                <a:lnTo>
                  <a:pt x="23" y="92"/>
                </a:lnTo>
                <a:lnTo>
                  <a:pt x="22" y="92"/>
                </a:lnTo>
                <a:lnTo>
                  <a:pt x="22" y="91"/>
                </a:lnTo>
                <a:lnTo>
                  <a:pt x="22" y="90"/>
                </a:lnTo>
                <a:lnTo>
                  <a:pt x="22" y="88"/>
                </a:lnTo>
                <a:lnTo>
                  <a:pt x="21" y="87"/>
                </a:lnTo>
                <a:lnTo>
                  <a:pt x="22" y="87"/>
                </a:lnTo>
                <a:lnTo>
                  <a:pt x="21" y="87"/>
                </a:lnTo>
                <a:lnTo>
                  <a:pt x="21" y="86"/>
                </a:lnTo>
                <a:lnTo>
                  <a:pt x="22" y="86"/>
                </a:lnTo>
                <a:lnTo>
                  <a:pt x="21" y="85"/>
                </a:lnTo>
                <a:lnTo>
                  <a:pt x="19" y="85"/>
                </a:lnTo>
                <a:lnTo>
                  <a:pt x="19" y="84"/>
                </a:lnTo>
                <a:lnTo>
                  <a:pt x="18" y="84"/>
                </a:lnTo>
                <a:lnTo>
                  <a:pt x="18" y="83"/>
                </a:lnTo>
                <a:lnTo>
                  <a:pt x="17" y="83"/>
                </a:lnTo>
                <a:lnTo>
                  <a:pt x="17" y="82"/>
                </a:lnTo>
                <a:lnTo>
                  <a:pt x="17" y="81"/>
                </a:lnTo>
                <a:lnTo>
                  <a:pt x="17" y="79"/>
                </a:lnTo>
                <a:lnTo>
                  <a:pt x="17" y="78"/>
                </a:lnTo>
                <a:lnTo>
                  <a:pt x="17" y="77"/>
                </a:lnTo>
                <a:lnTo>
                  <a:pt x="16" y="77"/>
                </a:lnTo>
                <a:lnTo>
                  <a:pt x="17" y="77"/>
                </a:lnTo>
                <a:lnTo>
                  <a:pt x="18" y="77"/>
                </a:lnTo>
                <a:lnTo>
                  <a:pt x="18" y="76"/>
                </a:lnTo>
                <a:lnTo>
                  <a:pt x="17" y="76"/>
                </a:lnTo>
                <a:lnTo>
                  <a:pt x="17" y="75"/>
                </a:lnTo>
                <a:lnTo>
                  <a:pt x="16" y="75"/>
                </a:lnTo>
                <a:lnTo>
                  <a:pt x="17" y="75"/>
                </a:lnTo>
                <a:lnTo>
                  <a:pt x="16" y="75"/>
                </a:lnTo>
                <a:lnTo>
                  <a:pt x="16" y="74"/>
                </a:lnTo>
                <a:lnTo>
                  <a:pt x="17" y="73"/>
                </a:lnTo>
                <a:lnTo>
                  <a:pt x="18" y="73"/>
                </a:lnTo>
                <a:lnTo>
                  <a:pt x="19" y="73"/>
                </a:lnTo>
                <a:lnTo>
                  <a:pt x="19" y="71"/>
                </a:lnTo>
                <a:lnTo>
                  <a:pt x="21" y="70"/>
                </a:lnTo>
                <a:lnTo>
                  <a:pt x="21" y="71"/>
                </a:lnTo>
                <a:lnTo>
                  <a:pt x="22" y="71"/>
                </a:lnTo>
                <a:lnTo>
                  <a:pt x="22" y="73"/>
                </a:lnTo>
                <a:lnTo>
                  <a:pt x="23" y="74"/>
                </a:lnTo>
                <a:lnTo>
                  <a:pt x="23" y="73"/>
                </a:lnTo>
                <a:lnTo>
                  <a:pt x="22" y="71"/>
                </a:lnTo>
                <a:lnTo>
                  <a:pt x="22" y="70"/>
                </a:lnTo>
                <a:lnTo>
                  <a:pt x="22" y="69"/>
                </a:lnTo>
                <a:lnTo>
                  <a:pt x="23" y="69"/>
                </a:lnTo>
                <a:lnTo>
                  <a:pt x="23" y="68"/>
                </a:lnTo>
                <a:lnTo>
                  <a:pt x="22" y="68"/>
                </a:lnTo>
                <a:lnTo>
                  <a:pt x="22" y="67"/>
                </a:lnTo>
                <a:lnTo>
                  <a:pt x="21" y="67"/>
                </a:lnTo>
                <a:lnTo>
                  <a:pt x="21" y="66"/>
                </a:lnTo>
                <a:lnTo>
                  <a:pt x="19" y="66"/>
                </a:lnTo>
                <a:lnTo>
                  <a:pt x="18" y="66"/>
                </a:lnTo>
                <a:lnTo>
                  <a:pt x="18" y="65"/>
                </a:lnTo>
                <a:lnTo>
                  <a:pt x="18" y="66"/>
                </a:lnTo>
                <a:lnTo>
                  <a:pt x="18" y="65"/>
                </a:lnTo>
                <a:lnTo>
                  <a:pt x="17" y="65"/>
                </a:lnTo>
                <a:lnTo>
                  <a:pt x="17" y="63"/>
                </a:lnTo>
                <a:lnTo>
                  <a:pt x="16" y="63"/>
                </a:lnTo>
                <a:lnTo>
                  <a:pt x="16" y="62"/>
                </a:lnTo>
                <a:lnTo>
                  <a:pt x="15" y="62"/>
                </a:lnTo>
                <a:lnTo>
                  <a:pt x="15" y="61"/>
                </a:lnTo>
                <a:lnTo>
                  <a:pt x="14" y="61"/>
                </a:lnTo>
                <a:lnTo>
                  <a:pt x="13" y="61"/>
                </a:lnTo>
                <a:lnTo>
                  <a:pt x="13" y="60"/>
                </a:lnTo>
                <a:lnTo>
                  <a:pt x="12" y="60"/>
                </a:lnTo>
                <a:lnTo>
                  <a:pt x="12" y="59"/>
                </a:lnTo>
                <a:lnTo>
                  <a:pt x="13" y="59"/>
                </a:lnTo>
                <a:lnTo>
                  <a:pt x="13" y="58"/>
                </a:lnTo>
                <a:lnTo>
                  <a:pt x="13" y="57"/>
                </a:lnTo>
                <a:lnTo>
                  <a:pt x="12" y="57"/>
                </a:lnTo>
                <a:lnTo>
                  <a:pt x="12" y="58"/>
                </a:lnTo>
                <a:lnTo>
                  <a:pt x="10" y="58"/>
                </a:lnTo>
                <a:lnTo>
                  <a:pt x="9" y="58"/>
                </a:lnTo>
                <a:lnTo>
                  <a:pt x="10" y="58"/>
                </a:lnTo>
                <a:lnTo>
                  <a:pt x="10" y="57"/>
                </a:lnTo>
                <a:lnTo>
                  <a:pt x="9" y="57"/>
                </a:lnTo>
                <a:lnTo>
                  <a:pt x="9" y="56"/>
                </a:lnTo>
                <a:lnTo>
                  <a:pt x="10" y="56"/>
                </a:lnTo>
                <a:lnTo>
                  <a:pt x="10" y="54"/>
                </a:lnTo>
                <a:lnTo>
                  <a:pt x="12" y="54"/>
                </a:lnTo>
                <a:lnTo>
                  <a:pt x="10" y="54"/>
                </a:lnTo>
                <a:lnTo>
                  <a:pt x="10" y="53"/>
                </a:lnTo>
                <a:lnTo>
                  <a:pt x="9" y="53"/>
                </a:lnTo>
                <a:lnTo>
                  <a:pt x="10" y="52"/>
                </a:lnTo>
                <a:lnTo>
                  <a:pt x="9" y="52"/>
                </a:lnTo>
                <a:lnTo>
                  <a:pt x="8" y="52"/>
                </a:lnTo>
                <a:lnTo>
                  <a:pt x="8" y="53"/>
                </a:lnTo>
                <a:lnTo>
                  <a:pt x="8" y="52"/>
                </a:lnTo>
                <a:lnTo>
                  <a:pt x="8" y="51"/>
                </a:lnTo>
                <a:lnTo>
                  <a:pt x="9" y="51"/>
                </a:lnTo>
                <a:lnTo>
                  <a:pt x="9" y="50"/>
                </a:lnTo>
                <a:lnTo>
                  <a:pt x="9" y="49"/>
                </a:lnTo>
                <a:lnTo>
                  <a:pt x="10" y="49"/>
                </a:lnTo>
                <a:lnTo>
                  <a:pt x="10" y="48"/>
                </a:lnTo>
                <a:lnTo>
                  <a:pt x="10" y="49"/>
                </a:lnTo>
                <a:lnTo>
                  <a:pt x="12" y="49"/>
                </a:lnTo>
                <a:lnTo>
                  <a:pt x="10" y="49"/>
                </a:lnTo>
                <a:lnTo>
                  <a:pt x="10" y="50"/>
                </a:lnTo>
                <a:lnTo>
                  <a:pt x="10" y="51"/>
                </a:lnTo>
                <a:lnTo>
                  <a:pt x="12" y="51"/>
                </a:lnTo>
                <a:lnTo>
                  <a:pt x="13" y="51"/>
                </a:lnTo>
                <a:lnTo>
                  <a:pt x="13" y="50"/>
                </a:lnTo>
                <a:lnTo>
                  <a:pt x="14" y="50"/>
                </a:lnTo>
                <a:lnTo>
                  <a:pt x="15" y="50"/>
                </a:lnTo>
                <a:lnTo>
                  <a:pt x="15" y="49"/>
                </a:lnTo>
                <a:lnTo>
                  <a:pt x="15" y="50"/>
                </a:lnTo>
                <a:lnTo>
                  <a:pt x="16" y="50"/>
                </a:lnTo>
                <a:lnTo>
                  <a:pt x="17" y="50"/>
                </a:lnTo>
                <a:lnTo>
                  <a:pt x="17" y="51"/>
                </a:lnTo>
                <a:lnTo>
                  <a:pt x="17" y="52"/>
                </a:lnTo>
                <a:lnTo>
                  <a:pt x="17" y="51"/>
                </a:lnTo>
                <a:lnTo>
                  <a:pt x="18" y="51"/>
                </a:lnTo>
                <a:lnTo>
                  <a:pt x="19" y="51"/>
                </a:lnTo>
                <a:lnTo>
                  <a:pt x="19" y="50"/>
                </a:lnTo>
                <a:lnTo>
                  <a:pt x="19" y="49"/>
                </a:lnTo>
                <a:lnTo>
                  <a:pt x="21" y="49"/>
                </a:lnTo>
                <a:lnTo>
                  <a:pt x="21" y="48"/>
                </a:lnTo>
                <a:lnTo>
                  <a:pt x="21" y="46"/>
                </a:lnTo>
                <a:lnTo>
                  <a:pt x="21" y="45"/>
                </a:lnTo>
                <a:lnTo>
                  <a:pt x="22" y="45"/>
                </a:lnTo>
                <a:lnTo>
                  <a:pt x="22" y="44"/>
                </a:lnTo>
                <a:lnTo>
                  <a:pt x="21" y="44"/>
                </a:lnTo>
                <a:lnTo>
                  <a:pt x="19" y="44"/>
                </a:lnTo>
                <a:lnTo>
                  <a:pt x="19" y="45"/>
                </a:lnTo>
                <a:lnTo>
                  <a:pt x="21" y="45"/>
                </a:lnTo>
                <a:lnTo>
                  <a:pt x="19" y="46"/>
                </a:lnTo>
                <a:lnTo>
                  <a:pt x="18" y="48"/>
                </a:lnTo>
                <a:lnTo>
                  <a:pt x="17" y="49"/>
                </a:lnTo>
                <a:lnTo>
                  <a:pt x="17" y="48"/>
                </a:lnTo>
                <a:lnTo>
                  <a:pt x="17" y="49"/>
                </a:lnTo>
                <a:lnTo>
                  <a:pt x="17" y="48"/>
                </a:lnTo>
                <a:lnTo>
                  <a:pt x="16" y="46"/>
                </a:lnTo>
                <a:lnTo>
                  <a:pt x="16" y="45"/>
                </a:lnTo>
                <a:lnTo>
                  <a:pt x="17" y="46"/>
                </a:lnTo>
                <a:lnTo>
                  <a:pt x="18" y="46"/>
                </a:lnTo>
                <a:lnTo>
                  <a:pt x="18" y="45"/>
                </a:lnTo>
                <a:lnTo>
                  <a:pt x="18" y="44"/>
                </a:lnTo>
                <a:lnTo>
                  <a:pt x="17" y="44"/>
                </a:lnTo>
                <a:lnTo>
                  <a:pt x="18" y="44"/>
                </a:lnTo>
                <a:lnTo>
                  <a:pt x="18" y="43"/>
                </a:lnTo>
                <a:lnTo>
                  <a:pt x="18" y="44"/>
                </a:lnTo>
                <a:lnTo>
                  <a:pt x="18" y="45"/>
                </a:lnTo>
                <a:lnTo>
                  <a:pt x="19" y="45"/>
                </a:lnTo>
                <a:lnTo>
                  <a:pt x="18" y="45"/>
                </a:lnTo>
                <a:lnTo>
                  <a:pt x="18" y="44"/>
                </a:lnTo>
                <a:lnTo>
                  <a:pt x="19" y="44"/>
                </a:lnTo>
                <a:lnTo>
                  <a:pt x="19" y="43"/>
                </a:lnTo>
                <a:lnTo>
                  <a:pt x="18" y="43"/>
                </a:lnTo>
                <a:lnTo>
                  <a:pt x="19" y="43"/>
                </a:lnTo>
                <a:lnTo>
                  <a:pt x="18" y="43"/>
                </a:lnTo>
                <a:lnTo>
                  <a:pt x="18" y="42"/>
                </a:lnTo>
                <a:lnTo>
                  <a:pt x="18" y="41"/>
                </a:lnTo>
                <a:lnTo>
                  <a:pt x="19" y="41"/>
                </a:lnTo>
                <a:lnTo>
                  <a:pt x="18" y="41"/>
                </a:lnTo>
                <a:lnTo>
                  <a:pt x="17" y="41"/>
                </a:lnTo>
                <a:lnTo>
                  <a:pt x="17" y="40"/>
                </a:lnTo>
                <a:lnTo>
                  <a:pt x="16" y="40"/>
                </a:lnTo>
                <a:lnTo>
                  <a:pt x="15" y="40"/>
                </a:lnTo>
                <a:lnTo>
                  <a:pt x="15" y="41"/>
                </a:lnTo>
                <a:lnTo>
                  <a:pt x="15" y="40"/>
                </a:lnTo>
                <a:lnTo>
                  <a:pt x="14" y="40"/>
                </a:lnTo>
                <a:lnTo>
                  <a:pt x="14" y="39"/>
                </a:lnTo>
                <a:lnTo>
                  <a:pt x="13" y="39"/>
                </a:lnTo>
                <a:lnTo>
                  <a:pt x="13" y="37"/>
                </a:lnTo>
                <a:lnTo>
                  <a:pt x="13" y="36"/>
                </a:lnTo>
                <a:lnTo>
                  <a:pt x="14" y="36"/>
                </a:lnTo>
                <a:lnTo>
                  <a:pt x="13" y="36"/>
                </a:lnTo>
                <a:lnTo>
                  <a:pt x="14" y="36"/>
                </a:lnTo>
                <a:lnTo>
                  <a:pt x="14" y="35"/>
                </a:lnTo>
                <a:lnTo>
                  <a:pt x="15" y="35"/>
                </a:lnTo>
                <a:lnTo>
                  <a:pt x="16" y="35"/>
                </a:lnTo>
                <a:lnTo>
                  <a:pt x="16" y="36"/>
                </a:lnTo>
                <a:lnTo>
                  <a:pt x="16" y="35"/>
                </a:lnTo>
                <a:lnTo>
                  <a:pt x="17" y="35"/>
                </a:lnTo>
                <a:lnTo>
                  <a:pt x="17" y="36"/>
                </a:lnTo>
                <a:lnTo>
                  <a:pt x="16" y="36"/>
                </a:lnTo>
                <a:lnTo>
                  <a:pt x="17" y="36"/>
                </a:lnTo>
                <a:lnTo>
                  <a:pt x="17" y="37"/>
                </a:lnTo>
                <a:lnTo>
                  <a:pt x="17" y="39"/>
                </a:lnTo>
                <a:lnTo>
                  <a:pt x="17" y="37"/>
                </a:lnTo>
                <a:lnTo>
                  <a:pt x="18" y="39"/>
                </a:lnTo>
                <a:lnTo>
                  <a:pt x="18" y="37"/>
                </a:lnTo>
                <a:lnTo>
                  <a:pt x="17" y="37"/>
                </a:lnTo>
                <a:lnTo>
                  <a:pt x="17" y="36"/>
                </a:lnTo>
                <a:lnTo>
                  <a:pt x="17" y="35"/>
                </a:lnTo>
                <a:lnTo>
                  <a:pt x="18" y="35"/>
                </a:lnTo>
                <a:lnTo>
                  <a:pt x="18" y="36"/>
                </a:lnTo>
                <a:lnTo>
                  <a:pt x="18" y="35"/>
                </a:lnTo>
                <a:lnTo>
                  <a:pt x="17" y="35"/>
                </a:lnTo>
                <a:lnTo>
                  <a:pt x="18" y="35"/>
                </a:lnTo>
                <a:lnTo>
                  <a:pt x="17" y="35"/>
                </a:lnTo>
                <a:lnTo>
                  <a:pt x="18" y="35"/>
                </a:lnTo>
                <a:lnTo>
                  <a:pt x="17" y="35"/>
                </a:lnTo>
                <a:lnTo>
                  <a:pt x="18" y="35"/>
                </a:lnTo>
                <a:lnTo>
                  <a:pt x="18" y="34"/>
                </a:lnTo>
                <a:lnTo>
                  <a:pt x="18" y="33"/>
                </a:lnTo>
                <a:lnTo>
                  <a:pt x="19" y="33"/>
                </a:lnTo>
                <a:lnTo>
                  <a:pt x="18" y="33"/>
                </a:lnTo>
                <a:lnTo>
                  <a:pt x="19" y="33"/>
                </a:lnTo>
                <a:lnTo>
                  <a:pt x="19" y="32"/>
                </a:lnTo>
                <a:lnTo>
                  <a:pt x="19" y="33"/>
                </a:lnTo>
                <a:lnTo>
                  <a:pt x="19" y="32"/>
                </a:lnTo>
                <a:lnTo>
                  <a:pt x="21" y="32"/>
                </a:lnTo>
                <a:lnTo>
                  <a:pt x="21" y="33"/>
                </a:lnTo>
                <a:lnTo>
                  <a:pt x="21" y="34"/>
                </a:lnTo>
                <a:lnTo>
                  <a:pt x="22" y="34"/>
                </a:lnTo>
                <a:lnTo>
                  <a:pt x="22" y="35"/>
                </a:lnTo>
                <a:lnTo>
                  <a:pt x="22" y="36"/>
                </a:lnTo>
                <a:lnTo>
                  <a:pt x="23" y="36"/>
                </a:lnTo>
                <a:lnTo>
                  <a:pt x="23" y="37"/>
                </a:lnTo>
                <a:lnTo>
                  <a:pt x="23" y="39"/>
                </a:lnTo>
                <a:lnTo>
                  <a:pt x="24" y="39"/>
                </a:lnTo>
                <a:lnTo>
                  <a:pt x="24" y="40"/>
                </a:lnTo>
                <a:lnTo>
                  <a:pt x="24" y="41"/>
                </a:lnTo>
                <a:lnTo>
                  <a:pt x="25" y="41"/>
                </a:lnTo>
                <a:lnTo>
                  <a:pt x="25" y="42"/>
                </a:lnTo>
                <a:lnTo>
                  <a:pt x="25" y="43"/>
                </a:lnTo>
                <a:lnTo>
                  <a:pt x="26" y="43"/>
                </a:lnTo>
                <a:lnTo>
                  <a:pt x="26" y="44"/>
                </a:lnTo>
                <a:lnTo>
                  <a:pt x="26" y="45"/>
                </a:lnTo>
                <a:lnTo>
                  <a:pt x="27" y="45"/>
                </a:lnTo>
                <a:lnTo>
                  <a:pt x="27" y="46"/>
                </a:lnTo>
                <a:lnTo>
                  <a:pt x="29" y="48"/>
                </a:lnTo>
                <a:lnTo>
                  <a:pt x="30" y="48"/>
                </a:lnTo>
                <a:lnTo>
                  <a:pt x="30" y="46"/>
                </a:lnTo>
                <a:lnTo>
                  <a:pt x="31" y="46"/>
                </a:lnTo>
                <a:lnTo>
                  <a:pt x="31" y="45"/>
                </a:lnTo>
                <a:lnTo>
                  <a:pt x="32" y="45"/>
                </a:lnTo>
                <a:lnTo>
                  <a:pt x="32" y="44"/>
                </a:lnTo>
                <a:lnTo>
                  <a:pt x="33" y="44"/>
                </a:lnTo>
                <a:lnTo>
                  <a:pt x="33" y="43"/>
                </a:lnTo>
                <a:lnTo>
                  <a:pt x="34" y="43"/>
                </a:lnTo>
                <a:lnTo>
                  <a:pt x="34" y="42"/>
                </a:lnTo>
                <a:lnTo>
                  <a:pt x="34" y="41"/>
                </a:lnTo>
                <a:lnTo>
                  <a:pt x="33" y="40"/>
                </a:lnTo>
                <a:lnTo>
                  <a:pt x="32" y="40"/>
                </a:lnTo>
                <a:lnTo>
                  <a:pt x="31" y="40"/>
                </a:lnTo>
                <a:lnTo>
                  <a:pt x="30" y="40"/>
                </a:lnTo>
                <a:lnTo>
                  <a:pt x="30" y="39"/>
                </a:lnTo>
                <a:lnTo>
                  <a:pt x="30" y="37"/>
                </a:lnTo>
                <a:lnTo>
                  <a:pt x="29" y="37"/>
                </a:lnTo>
                <a:lnTo>
                  <a:pt x="30" y="37"/>
                </a:lnTo>
                <a:lnTo>
                  <a:pt x="29" y="37"/>
                </a:lnTo>
                <a:lnTo>
                  <a:pt x="30" y="36"/>
                </a:lnTo>
                <a:lnTo>
                  <a:pt x="29" y="36"/>
                </a:lnTo>
                <a:lnTo>
                  <a:pt x="29" y="35"/>
                </a:lnTo>
                <a:lnTo>
                  <a:pt x="29" y="34"/>
                </a:lnTo>
                <a:lnTo>
                  <a:pt x="30" y="34"/>
                </a:lnTo>
                <a:lnTo>
                  <a:pt x="29" y="34"/>
                </a:lnTo>
                <a:lnTo>
                  <a:pt x="29" y="33"/>
                </a:lnTo>
                <a:lnTo>
                  <a:pt x="27" y="33"/>
                </a:lnTo>
                <a:lnTo>
                  <a:pt x="27" y="32"/>
                </a:lnTo>
                <a:lnTo>
                  <a:pt x="26" y="32"/>
                </a:lnTo>
                <a:lnTo>
                  <a:pt x="26" y="31"/>
                </a:lnTo>
                <a:lnTo>
                  <a:pt x="27" y="31"/>
                </a:lnTo>
                <a:lnTo>
                  <a:pt x="29" y="31"/>
                </a:lnTo>
                <a:lnTo>
                  <a:pt x="30" y="31"/>
                </a:lnTo>
                <a:lnTo>
                  <a:pt x="30" y="32"/>
                </a:lnTo>
                <a:lnTo>
                  <a:pt x="30" y="31"/>
                </a:lnTo>
                <a:lnTo>
                  <a:pt x="29" y="31"/>
                </a:lnTo>
                <a:lnTo>
                  <a:pt x="30" y="31"/>
                </a:lnTo>
                <a:lnTo>
                  <a:pt x="30" y="29"/>
                </a:lnTo>
                <a:lnTo>
                  <a:pt x="30" y="31"/>
                </a:lnTo>
                <a:lnTo>
                  <a:pt x="30" y="29"/>
                </a:lnTo>
                <a:lnTo>
                  <a:pt x="30" y="31"/>
                </a:lnTo>
                <a:lnTo>
                  <a:pt x="31" y="31"/>
                </a:lnTo>
                <a:lnTo>
                  <a:pt x="32" y="31"/>
                </a:lnTo>
                <a:lnTo>
                  <a:pt x="32" y="32"/>
                </a:lnTo>
                <a:lnTo>
                  <a:pt x="31" y="32"/>
                </a:lnTo>
                <a:lnTo>
                  <a:pt x="32" y="32"/>
                </a:lnTo>
                <a:lnTo>
                  <a:pt x="32" y="33"/>
                </a:lnTo>
                <a:lnTo>
                  <a:pt x="32" y="34"/>
                </a:lnTo>
                <a:lnTo>
                  <a:pt x="33" y="34"/>
                </a:lnTo>
                <a:lnTo>
                  <a:pt x="32" y="34"/>
                </a:lnTo>
                <a:lnTo>
                  <a:pt x="33" y="34"/>
                </a:lnTo>
                <a:lnTo>
                  <a:pt x="32" y="34"/>
                </a:lnTo>
                <a:lnTo>
                  <a:pt x="32" y="33"/>
                </a:lnTo>
                <a:lnTo>
                  <a:pt x="32" y="32"/>
                </a:lnTo>
                <a:lnTo>
                  <a:pt x="33" y="32"/>
                </a:lnTo>
                <a:lnTo>
                  <a:pt x="33" y="33"/>
                </a:lnTo>
                <a:lnTo>
                  <a:pt x="34" y="33"/>
                </a:lnTo>
                <a:lnTo>
                  <a:pt x="33" y="33"/>
                </a:lnTo>
                <a:lnTo>
                  <a:pt x="33" y="32"/>
                </a:lnTo>
                <a:lnTo>
                  <a:pt x="33" y="31"/>
                </a:lnTo>
                <a:lnTo>
                  <a:pt x="34" y="31"/>
                </a:lnTo>
                <a:lnTo>
                  <a:pt x="33" y="31"/>
                </a:lnTo>
                <a:lnTo>
                  <a:pt x="33" y="32"/>
                </a:lnTo>
                <a:lnTo>
                  <a:pt x="34" y="32"/>
                </a:lnTo>
                <a:lnTo>
                  <a:pt x="35" y="32"/>
                </a:lnTo>
                <a:lnTo>
                  <a:pt x="35" y="31"/>
                </a:lnTo>
                <a:lnTo>
                  <a:pt x="35" y="29"/>
                </a:lnTo>
                <a:lnTo>
                  <a:pt x="35" y="31"/>
                </a:lnTo>
                <a:lnTo>
                  <a:pt x="35" y="32"/>
                </a:lnTo>
                <a:lnTo>
                  <a:pt x="37" y="32"/>
                </a:lnTo>
                <a:lnTo>
                  <a:pt x="37" y="33"/>
                </a:lnTo>
                <a:lnTo>
                  <a:pt x="37" y="34"/>
                </a:lnTo>
                <a:lnTo>
                  <a:pt x="37" y="35"/>
                </a:lnTo>
                <a:lnTo>
                  <a:pt x="37" y="36"/>
                </a:lnTo>
                <a:lnTo>
                  <a:pt x="37" y="37"/>
                </a:lnTo>
                <a:lnTo>
                  <a:pt x="37" y="39"/>
                </a:lnTo>
                <a:lnTo>
                  <a:pt x="38" y="39"/>
                </a:lnTo>
                <a:lnTo>
                  <a:pt x="38" y="40"/>
                </a:lnTo>
                <a:lnTo>
                  <a:pt x="39" y="40"/>
                </a:lnTo>
                <a:lnTo>
                  <a:pt x="39" y="41"/>
                </a:lnTo>
                <a:lnTo>
                  <a:pt x="40" y="42"/>
                </a:lnTo>
                <a:lnTo>
                  <a:pt x="39" y="42"/>
                </a:lnTo>
                <a:lnTo>
                  <a:pt x="39" y="43"/>
                </a:lnTo>
                <a:lnTo>
                  <a:pt x="39" y="44"/>
                </a:lnTo>
                <a:lnTo>
                  <a:pt x="39" y="45"/>
                </a:lnTo>
                <a:lnTo>
                  <a:pt x="39" y="46"/>
                </a:lnTo>
                <a:lnTo>
                  <a:pt x="38" y="48"/>
                </a:lnTo>
                <a:lnTo>
                  <a:pt x="37" y="49"/>
                </a:lnTo>
                <a:lnTo>
                  <a:pt x="37" y="48"/>
                </a:lnTo>
                <a:lnTo>
                  <a:pt x="35" y="49"/>
                </a:lnTo>
                <a:lnTo>
                  <a:pt x="37" y="49"/>
                </a:lnTo>
                <a:lnTo>
                  <a:pt x="38" y="50"/>
                </a:lnTo>
                <a:lnTo>
                  <a:pt x="39" y="51"/>
                </a:lnTo>
                <a:lnTo>
                  <a:pt x="40" y="52"/>
                </a:lnTo>
                <a:lnTo>
                  <a:pt x="41" y="53"/>
                </a:lnTo>
                <a:lnTo>
                  <a:pt x="42" y="54"/>
                </a:lnTo>
                <a:lnTo>
                  <a:pt x="42" y="56"/>
                </a:lnTo>
                <a:lnTo>
                  <a:pt x="43" y="56"/>
                </a:lnTo>
                <a:lnTo>
                  <a:pt x="43" y="57"/>
                </a:lnTo>
                <a:lnTo>
                  <a:pt x="44" y="57"/>
                </a:lnTo>
                <a:lnTo>
                  <a:pt x="44" y="58"/>
                </a:lnTo>
                <a:lnTo>
                  <a:pt x="44" y="57"/>
                </a:lnTo>
                <a:lnTo>
                  <a:pt x="44" y="56"/>
                </a:lnTo>
                <a:lnTo>
                  <a:pt x="46" y="56"/>
                </a:lnTo>
                <a:lnTo>
                  <a:pt x="47" y="54"/>
                </a:lnTo>
                <a:lnTo>
                  <a:pt x="47" y="56"/>
                </a:lnTo>
                <a:lnTo>
                  <a:pt x="47" y="54"/>
                </a:lnTo>
                <a:lnTo>
                  <a:pt x="48" y="54"/>
                </a:lnTo>
                <a:lnTo>
                  <a:pt x="47" y="54"/>
                </a:lnTo>
                <a:lnTo>
                  <a:pt x="47" y="56"/>
                </a:lnTo>
                <a:lnTo>
                  <a:pt x="48" y="54"/>
                </a:lnTo>
                <a:lnTo>
                  <a:pt x="48" y="56"/>
                </a:lnTo>
                <a:lnTo>
                  <a:pt x="49" y="56"/>
                </a:lnTo>
                <a:lnTo>
                  <a:pt x="49" y="57"/>
                </a:lnTo>
                <a:lnTo>
                  <a:pt x="50" y="58"/>
                </a:lnTo>
                <a:lnTo>
                  <a:pt x="50" y="59"/>
                </a:lnTo>
                <a:lnTo>
                  <a:pt x="49" y="59"/>
                </a:lnTo>
                <a:lnTo>
                  <a:pt x="49" y="60"/>
                </a:lnTo>
                <a:lnTo>
                  <a:pt x="49" y="61"/>
                </a:lnTo>
                <a:lnTo>
                  <a:pt x="49" y="62"/>
                </a:lnTo>
                <a:lnTo>
                  <a:pt x="48" y="62"/>
                </a:lnTo>
                <a:lnTo>
                  <a:pt x="49" y="62"/>
                </a:lnTo>
                <a:lnTo>
                  <a:pt x="49" y="63"/>
                </a:lnTo>
                <a:lnTo>
                  <a:pt x="50" y="63"/>
                </a:lnTo>
                <a:lnTo>
                  <a:pt x="51" y="63"/>
                </a:lnTo>
                <a:lnTo>
                  <a:pt x="52" y="63"/>
                </a:lnTo>
                <a:lnTo>
                  <a:pt x="52" y="62"/>
                </a:lnTo>
                <a:lnTo>
                  <a:pt x="51" y="62"/>
                </a:lnTo>
                <a:lnTo>
                  <a:pt x="51" y="61"/>
                </a:lnTo>
                <a:lnTo>
                  <a:pt x="51" y="60"/>
                </a:lnTo>
                <a:lnTo>
                  <a:pt x="51" y="59"/>
                </a:lnTo>
                <a:lnTo>
                  <a:pt x="51" y="58"/>
                </a:lnTo>
                <a:lnTo>
                  <a:pt x="52" y="57"/>
                </a:lnTo>
                <a:lnTo>
                  <a:pt x="52" y="58"/>
                </a:lnTo>
                <a:lnTo>
                  <a:pt x="54" y="58"/>
                </a:lnTo>
                <a:lnTo>
                  <a:pt x="54" y="57"/>
                </a:lnTo>
                <a:lnTo>
                  <a:pt x="55" y="57"/>
                </a:lnTo>
                <a:lnTo>
                  <a:pt x="54" y="57"/>
                </a:lnTo>
                <a:lnTo>
                  <a:pt x="55" y="57"/>
                </a:lnTo>
                <a:lnTo>
                  <a:pt x="55" y="56"/>
                </a:lnTo>
                <a:lnTo>
                  <a:pt x="55" y="57"/>
                </a:lnTo>
                <a:lnTo>
                  <a:pt x="56" y="57"/>
                </a:lnTo>
                <a:lnTo>
                  <a:pt x="56" y="58"/>
                </a:lnTo>
                <a:lnTo>
                  <a:pt x="56" y="57"/>
                </a:lnTo>
                <a:lnTo>
                  <a:pt x="56" y="56"/>
                </a:lnTo>
                <a:lnTo>
                  <a:pt x="57" y="56"/>
                </a:lnTo>
                <a:lnTo>
                  <a:pt x="57" y="54"/>
                </a:lnTo>
                <a:lnTo>
                  <a:pt x="58" y="54"/>
                </a:lnTo>
                <a:lnTo>
                  <a:pt x="59" y="54"/>
                </a:lnTo>
                <a:lnTo>
                  <a:pt x="59" y="56"/>
                </a:lnTo>
                <a:lnTo>
                  <a:pt x="58" y="56"/>
                </a:lnTo>
                <a:lnTo>
                  <a:pt x="58" y="57"/>
                </a:lnTo>
                <a:lnTo>
                  <a:pt x="59" y="58"/>
                </a:lnTo>
                <a:lnTo>
                  <a:pt x="59" y="59"/>
                </a:lnTo>
                <a:lnTo>
                  <a:pt x="60" y="59"/>
                </a:lnTo>
                <a:lnTo>
                  <a:pt x="60" y="58"/>
                </a:lnTo>
                <a:lnTo>
                  <a:pt x="61" y="59"/>
                </a:lnTo>
                <a:lnTo>
                  <a:pt x="61" y="60"/>
                </a:lnTo>
                <a:lnTo>
                  <a:pt x="61" y="61"/>
                </a:lnTo>
                <a:lnTo>
                  <a:pt x="63" y="61"/>
                </a:lnTo>
                <a:lnTo>
                  <a:pt x="64" y="61"/>
                </a:lnTo>
                <a:lnTo>
                  <a:pt x="65" y="61"/>
                </a:lnTo>
                <a:lnTo>
                  <a:pt x="66" y="61"/>
                </a:lnTo>
                <a:lnTo>
                  <a:pt x="66" y="62"/>
                </a:lnTo>
                <a:lnTo>
                  <a:pt x="66" y="63"/>
                </a:lnTo>
                <a:lnTo>
                  <a:pt x="66" y="65"/>
                </a:lnTo>
                <a:lnTo>
                  <a:pt x="66" y="66"/>
                </a:lnTo>
                <a:lnTo>
                  <a:pt x="66" y="65"/>
                </a:lnTo>
                <a:lnTo>
                  <a:pt x="66" y="67"/>
                </a:lnTo>
                <a:lnTo>
                  <a:pt x="65" y="67"/>
                </a:lnTo>
                <a:lnTo>
                  <a:pt x="65" y="66"/>
                </a:lnTo>
                <a:lnTo>
                  <a:pt x="64" y="66"/>
                </a:lnTo>
                <a:lnTo>
                  <a:pt x="64" y="65"/>
                </a:lnTo>
                <a:lnTo>
                  <a:pt x="63" y="65"/>
                </a:lnTo>
                <a:lnTo>
                  <a:pt x="63" y="63"/>
                </a:lnTo>
                <a:lnTo>
                  <a:pt x="64" y="63"/>
                </a:lnTo>
                <a:lnTo>
                  <a:pt x="63" y="63"/>
                </a:lnTo>
                <a:lnTo>
                  <a:pt x="63" y="62"/>
                </a:lnTo>
                <a:lnTo>
                  <a:pt x="61" y="62"/>
                </a:lnTo>
                <a:lnTo>
                  <a:pt x="61" y="63"/>
                </a:lnTo>
                <a:lnTo>
                  <a:pt x="61" y="65"/>
                </a:lnTo>
                <a:lnTo>
                  <a:pt x="63" y="65"/>
                </a:lnTo>
                <a:lnTo>
                  <a:pt x="61" y="65"/>
                </a:lnTo>
                <a:lnTo>
                  <a:pt x="61" y="66"/>
                </a:lnTo>
                <a:lnTo>
                  <a:pt x="61" y="67"/>
                </a:lnTo>
                <a:lnTo>
                  <a:pt x="63" y="67"/>
                </a:lnTo>
                <a:lnTo>
                  <a:pt x="63" y="68"/>
                </a:lnTo>
                <a:lnTo>
                  <a:pt x="63" y="67"/>
                </a:lnTo>
                <a:lnTo>
                  <a:pt x="64" y="67"/>
                </a:lnTo>
                <a:lnTo>
                  <a:pt x="65" y="67"/>
                </a:lnTo>
                <a:lnTo>
                  <a:pt x="64" y="67"/>
                </a:lnTo>
                <a:lnTo>
                  <a:pt x="64" y="68"/>
                </a:lnTo>
                <a:lnTo>
                  <a:pt x="65" y="68"/>
                </a:lnTo>
                <a:lnTo>
                  <a:pt x="66" y="68"/>
                </a:lnTo>
                <a:lnTo>
                  <a:pt x="66" y="67"/>
                </a:lnTo>
                <a:lnTo>
                  <a:pt x="67" y="67"/>
                </a:lnTo>
                <a:lnTo>
                  <a:pt x="67" y="66"/>
                </a:lnTo>
                <a:lnTo>
                  <a:pt x="68" y="66"/>
                </a:lnTo>
                <a:lnTo>
                  <a:pt x="67" y="66"/>
                </a:lnTo>
                <a:lnTo>
                  <a:pt x="67" y="65"/>
                </a:lnTo>
                <a:lnTo>
                  <a:pt x="68" y="65"/>
                </a:lnTo>
                <a:lnTo>
                  <a:pt x="68" y="66"/>
                </a:lnTo>
                <a:lnTo>
                  <a:pt x="69" y="66"/>
                </a:lnTo>
                <a:lnTo>
                  <a:pt x="71" y="66"/>
                </a:lnTo>
                <a:lnTo>
                  <a:pt x="71" y="67"/>
                </a:lnTo>
                <a:lnTo>
                  <a:pt x="72" y="68"/>
                </a:lnTo>
                <a:lnTo>
                  <a:pt x="73" y="68"/>
                </a:lnTo>
                <a:lnTo>
                  <a:pt x="73" y="67"/>
                </a:lnTo>
                <a:lnTo>
                  <a:pt x="74" y="67"/>
                </a:lnTo>
                <a:lnTo>
                  <a:pt x="74" y="68"/>
                </a:lnTo>
                <a:lnTo>
                  <a:pt x="74" y="69"/>
                </a:lnTo>
                <a:lnTo>
                  <a:pt x="75" y="69"/>
                </a:lnTo>
                <a:lnTo>
                  <a:pt x="75" y="68"/>
                </a:lnTo>
                <a:lnTo>
                  <a:pt x="75" y="67"/>
                </a:lnTo>
                <a:lnTo>
                  <a:pt x="76" y="66"/>
                </a:lnTo>
                <a:lnTo>
                  <a:pt x="76" y="65"/>
                </a:lnTo>
                <a:lnTo>
                  <a:pt x="76" y="63"/>
                </a:lnTo>
                <a:lnTo>
                  <a:pt x="76" y="62"/>
                </a:lnTo>
                <a:lnTo>
                  <a:pt x="76" y="61"/>
                </a:lnTo>
                <a:lnTo>
                  <a:pt x="76" y="60"/>
                </a:lnTo>
                <a:lnTo>
                  <a:pt x="76" y="59"/>
                </a:lnTo>
                <a:lnTo>
                  <a:pt x="76" y="58"/>
                </a:lnTo>
                <a:lnTo>
                  <a:pt x="75" y="58"/>
                </a:lnTo>
                <a:lnTo>
                  <a:pt x="74" y="58"/>
                </a:lnTo>
                <a:lnTo>
                  <a:pt x="73" y="58"/>
                </a:lnTo>
                <a:lnTo>
                  <a:pt x="72" y="58"/>
                </a:lnTo>
                <a:lnTo>
                  <a:pt x="71" y="57"/>
                </a:lnTo>
                <a:lnTo>
                  <a:pt x="69" y="57"/>
                </a:lnTo>
                <a:lnTo>
                  <a:pt x="68" y="57"/>
                </a:lnTo>
                <a:lnTo>
                  <a:pt x="68" y="56"/>
                </a:lnTo>
                <a:lnTo>
                  <a:pt x="67" y="56"/>
                </a:lnTo>
                <a:lnTo>
                  <a:pt x="66" y="54"/>
                </a:lnTo>
                <a:lnTo>
                  <a:pt x="65" y="54"/>
                </a:lnTo>
                <a:lnTo>
                  <a:pt x="65" y="53"/>
                </a:lnTo>
                <a:lnTo>
                  <a:pt x="64" y="53"/>
                </a:lnTo>
                <a:lnTo>
                  <a:pt x="64" y="52"/>
                </a:lnTo>
                <a:lnTo>
                  <a:pt x="63" y="52"/>
                </a:lnTo>
                <a:lnTo>
                  <a:pt x="63" y="51"/>
                </a:lnTo>
                <a:lnTo>
                  <a:pt x="61" y="51"/>
                </a:lnTo>
                <a:lnTo>
                  <a:pt x="61" y="50"/>
                </a:lnTo>
                <a:lnTo>
                  <a:pt x="60" y="50"/>
                </a:lnTo>
                <a:lnTo>
                  <a:pt x="60" y="49"/>
                </a:lnTo>
                <a:lnTo>
                  <a:pt x="59" y="49"/>
                </a:lnTo>
                <a:lnTo>
                  <a:pt x="58" y="49"/>
                </a:lnTo>
                <a:lnTo>
                  <a:pt x="58" y="50"/>
                </a:lnTo>
                <a:lnTo>
                  <a:pt x="58" y="49"/>
                </a:lnTo>
                <a:lnTo>
                  <a:pt x="58" y="50"/>
                </a:lnTo>
                <a:lnTo>
                  <a:pt x="57" y="51"/>
                </a:lnTo>
                <a:lnTo>
                  <a:pt x="56" y="52"/>
                </a:lnTo>
                <a:lnTo>
                  <a:pt x="56" y="53"/>
                </a:lnTo>
                <a:lnTo>
                  <a:pt x="56" y="52"/>
                </a:lnTo>
                <a:lnTo>
                  <a:pt x="55" y="52"/>
                </a:lnTo>
                <a:lnTo>
                  <a:pt x="55" y="53"/>
                </a:lnTo>
                <a:lnTo>
                  <a:pt x="55" y="52"/>
                </a:lnTo>
                <a:lnTo>
                  <a:pt x="56" y="52"/>
                </a:lnTo>
                <a:lnTo>
                  <a:pt x="56" y="51"/>
                </a:lnTo>
                <a:lnTo>
                  <a:pt x="56" y="50"/>
                </a:lnTo>
                <a:lnTo>
                  <a:pt x="57" y="50"/>
                </a:lnTo>
                <a:lnTo>
                  <a:pt x="57" y="48"/>
                </a:lnTo>
                <a:lnTo>
                  <a:pt x="56" y="48"/>
                </a:lnTo>
                <a:lnTo>
                  <a:pt x="55" y="48"/>
                </a:lnTo>
                <a:lnTo>
                  <a:pt x="55" y="46"/>
                </a:lnTo>
                <a:lnTo>
                  <a:pt x="54" y="46"/>
                </a:lnTo>
                <a:lnTo>
                  <a:pt x="55" y="46"/>
                </a:lnTo>
                <a:lnTo>
                  <a:pt x="56" y="46"/>
                </a:lnTo>
                <a:lnTo>
                  <a:pt x="56" y="45"/>
                </a:lnTo>
                <a:lnTo>
                  <a:pt x="56" y="44"/>
                </a:lnTo>
                <a:lnTo>
                  <a:pt x="57" y="44"/>
                </a:lnTo>
                <a:lnTo>
                  <a:pt x="58" y="45"/>
                </a:lnTo>
                <a:lnTo>
                  <a:pt x="59" y="45"/>
                </a:lnTo>
                <a:lnTo>
                  <a:pt x="59" y="44"/>
                </a:lnTo>
                <a:lnTo>
                  <a:pt x="59" y="45"/>
                </a:lnTo>
                <a:lnTo>
                  <a:pt x="60" y="45"/>
                </a:lnTo>
                <a:lnTo>
                  <a:pt x="60" y="44"/>
                </a:lnTo>
                <a:lnTo>
                  <a:pt x="61" y="43"/>
                </a:lnTo>
                <a:lnTo>
                  <a:pt x="61" y="44"/>
                </a:lnTo>
                <a:lnTo>
                  <a:pt x="63" y="44"/>
                </a:lnTo>
                <a:lnTo>
                  <a:pt x="64" y="43"/>
                </a:lnTo>
                <a:lnTo>
                  <a:pt x="65" y="42"/>
                </a:lnTo>
                <a:lnTo>
                  <a:pt x="64" y="40"/>
                </a:lnTo>
                <a:lnTo>
                  <a:pt x="65" y="40"/>
                </a:lnTo>
                <a:lnTo>
                  <a:pt x="66" y="40"/>
                </a:lnTo>
                <a:lnTo>
                  <a:pt x="66" y="41"/>
                </a:lnTo>
                <a:lnTo>
                  <a:pt x="66" y="42"/>
                </a:lnTo>
                <a:lnTo>
                  <a:pt x="67" y="42"/>
                </a:lnTo>
                <a:lnTo>
                  <a:pt x="66" y="43"/>
                </a:lnTo>
                <a:lnTo>
                  <a:pt x="65" y="43"/>
                </a:lnTo>
                <a:lnTo>
                  <a:pt x="64" y="43"/>
                </a:lnTo>
                <a:lnTo>
                  <a:pt x="64" y="44"/>
                </a:lnTo>
                <a:lnTo>
                  <a:pt x="64" y="45"/>
                </a:lnTo>
                <a:lnTo>
                  <a:pt x="65" y="45"/>
                </a:lnTo>
                <a:lnTo>
                  <a:pt x="65" y="46"/>
                </a:lnTo>
                <a:lnTo>
                  <a:pt x="65" y="48"/>
                </a:lnTo>
                <a:lnTo>
                  <a:pt x="65" y="49"/>
                </a:lnTo>
                <a:lnTo>
                  <a:pt x="65" y="48"/>
                </a:lnTo>
                <a:lnTo>
                  <a:pt x="66" y="48"/>
                </a:lnTo>
                <a:lnTo>
                  <a:pt x="66" y="46"/>
                </a:lnTo>
                <a:lnTo>
                  <a:pt x="67" y="46"/>
                </a:lnTo>
                <a:lnTo>
                  <a:pt x="68" y="48"/>
                </a:lnTo>
                <a:lnTo>
                  <a:pt x="69" y="48"/>
                </a:lnTo>
                <a:lnTo>
                  <a:pt x="71" y="48"/>
                </a:lnTo>
                <a:lnTo>
                  <a:pt x="72" y="48"/>
                </a:lnTo>
                <a:lnTo>
                  <a:pt x="72" y="46"/>
                </a:lnTo>
                <a:lnTo>
                  <a:pt x="72" y="45"/>
                </a:lnTo>
                <a:lnTo>
                  <a:pt x="71" y="45"/>
                </a:lnTo>
                <a:lnTo>
                  <a:pt x="71" y="46"/>
                </a:lnTo>
                <a:lnTo>
                  <a:pt x="69" y="46"/>
                </a:lnTo>
                <a:lnTo>
                  <a:pt x="69" y="45"/>
                </a:lnTo>
                <a:lnTo>
                  <a:pt x="69" y="46"/>
                </a:lnTo>
                <a:lnTo>
                  <a:pt x="69" y="45"/>
                </a:lnTo>
                <a:lnTo>
                  <a:pt x="71" y="44"/>
                </a:lnTo>
                <a:lnTo>
                  <a:pt x="71" y="43"/>
                </a:lnTo>
                <a:lnTo>
                  <a:pt x="72" y="43"/>
                </a:lnTo>
                <a:lnTo>
                  <a:pt x="72" y="42"/>
                </a:lnTo>
                <a:lnTo>
                  <a:pt x="72" y="41"/>
                </a:lnTo>
                <a:lnTo>
                  <a:pt x="71" y="40"/>
                </a:lnTo>
                <a:lnTo>
                  <a:pt x="72" y="40"/>
                </a:lnTo>
                <a:lnTo>
                  <a:pt x="73" y="40"/>
                </a:lnTo>
                <a:lnTo>
                  <a:pt x="74" y="40"/>
                </a:lnTo>
                <a:lnTo>
                  <a:pt x="74" y="39"/>
                </a:lnTo>
                <a:lnTo>
                  <a:pt x="75" y="39"/>
                </a:lnTo>
                <a:lnTo>
                  <a:pt x="75" y="40"/>
                </a:lnTo>
                <a:lnTo>
                  <a:pt x="76" y="40"/>
                </a:lnTo>
                <a:lnTo>
                  <a:pt x="76" y="39"/>
                </a:lnTo>
                <a:lnTo>
                  <a:pt x="75" y="39"/>
                </a:lnTo>
                <a:lnTo>
                  <a:pt x="75" y="37"/>
                </a:lnTo>
                <a:lnTo>
                  <a:pt x="76" y="37"/>
                </a:lnTo>
                <a:lnTo>
                  <a:pt x="76" y="36"/>
                </a:lnTo>
                <a:lnTo>
                  <a:pt x="75" y="36"/>
                </a:lnTo>
                <a:lnTo>
                  <a:pt x="75" y="37"/>
                </a:lnTo>
                <a:lnTo>
                  <a:pt x="74" y="37"/>
                </a:lnTo>
                <a:lnTo>
                  <a:pt x="74" y="39"/>
                </a:lnTo>
                <a:lnTo>
                  <a:pt x="74" y="37"/>
                </a:lnTo>
                <a:lnTo>
                  <a:pt x="74" y="39"/>
                </a:lnTo>
                <a:lnTo>
                  <a:pt x="73" y="39"/>
                </a:lnTo>
                <a:lnTo>
                  <a:pt x="71" y="39"/>
                </a:lnTo>
                <a:lnTo>
                  <a:pt x="71" y="37"/>
                </a:lnTo>
                <a:lnTo>
                  <a:pt x="69" y="36"/>
                </a:lnTo>
                <a:lnTo>
                  <a:pt x="69" y="35"/>
                </a:lnTo>
                <a:lnTo>
                  <a:pt x="69" y="36"/>
                </a:lnTo>
                <a:lnTo>
                  <a:pt x="68" y="36"/>
                </a:lnTo>
                <a:lnTo>
                  <a:pt x="67" y="36"/>
                </a:lnTo>
                <a:lnTo>
                  <a:pt x="67" y="37"/>
                </a:lnTo>
                <a:lnTo>
                  <a:pt x="66" y="37"/>
                </a:lnTo>
                <a:lnTo>
                  <a:pt x="65" y="37"/>
                </a:lnTo>
                <a:lnTo>
                  <a:pt x="65" y="39"/>
                </a:lnTo>
                <a:lnTo>
                  <a:pt x="66" y="39"/>
                </a:lnTo>
                <a:lnTo>
                  <a:pt x="66" y="40"/>
                </a:lnTo>
                <a:lnTo>
                  <a:pt x="67" y="40"/>
                </a:lnTo>
                <a:lnTo>
                  <a:pt x="66" y="40"/>
                </a:lnTo>
                <a:lnTo>
                  <a:pt x="65" y="40"/>
                </a:lnTo>
                <a:lnTo>
                  <a:pt x="65" y="39"/>
                </a:lnTo>
                <a:lnTo>
                  <a:pt x="65" y="40"/>
                </a:lnTo>
                <a:lnTo>
                  <a:pt x="64" y="40"/>
                </a:lnTo>
                <a:lnTo>
                  <a:pt x="63" y="39"/>
                </a:lnTo>
                <a:lnTo>
                  <a:pt x="64" y="37"/>
                </a:lnTo>
                <a:lnTo>
                  <a:pt x="65" y="37"/>
                </a:lnTo>
                <a:lnTo>
                  <a:pt x="66" y="37"/>
                </a:lnTo>
                <a:lnTo>
                  <a:pt x="66" y="36"/>
                </a:lnTo>
                <a:lnTo>
                  <a:pt x="65" y="36"/>
                </a:lnTo>
                <a:lnTo>
                  <a:pt x="65" y="35"/>
                </a:lnTo>
                <a:lnTo>
                  <a:pt x="64" y="34"/>
                </a:lnTo>
                <a:lnTo>
                  <a:pt x="63" y="34"/>
                </a:lnTo>
                <a:lnTo>
                  <a:pt x="63" y="33"/>
                </a:lnTo>
                <a:lnTo>
                  <a:pt x="63" y="34"/>
                </a:lnTo>
                <a:lnTo>
                  <a:pt x="64" y="34"/>
                </a:lnTo>
                <a:lnTo>
                  <a:pt x="63" y="35"/>
                </a:lnTo>
                <a:lnTo>
                  <a:pt x="61" y="35"/>
                </a:lnTo>
                <a:lnTo>
                  <a:pt x="60" y="36"/>
                </a:lnTo>
                <a:lnTo>
                  <a:pt x="59" y="36"/>
                </a:lnTo>
                <a:lnTo>
                  <a:pt x="58" y="36"/>
                </a:lnTo>
                <a:lnTo>
                  <a:pt x="57" y="36"/>
                </a:lnTo>
                <a:lnTo>
                  <a:pt x="56" y="36"/>
                </a:lnTo>
                <a:lnTo>
                  <a:pt x="55" y="36"/>
                </a:lnTo>
                <a:lnTo>
                  <a:pt x="54" y="36"/>
                </a:lnTo>
                <a:lnTo>
                  <a:pt x="52" y="36"/>
                </a:lnTo>
                <a:lnTo>
                  <a:pt x="51" y="36"/>
                </a:lnTo>
                <a:lnTo>
                  <a:pt x="51" y="35"/>
                </a:lnTo>
                <a:lnTo>
                  <a:pt x="51" y="34"/>
                </a:lnTo>
                <a:lnTo>
                  <a:pt x="52" y="34"/>
                </a:lnTo>
                <a:lnTo>
                  <a:pt x="52" y="33"/>
                </a:lnTo>
                <a:lnTo>
                  <a:pt x="54" y="33"/>
                </a:lnTo>
                <a:lnTo>
                  <a:pt x="55" y="33"/>
                </a:lnTo>
                <a:lnTo>
                  <a:pt x="56" y="32"/>
                </a:lnTo>
                <a:lnTo>
                  <a:pt x="57" y="32"/>
                </a:lnTo>
                <a:lnTo>
                  <a:pt x="58" y="32"/>
                </a:lnTo>
                <a:lnTo>
                  <a:pt x="58" y="33"/>
                </a:lnTo>
                <a:lnTo>
                  <a:pt x="59" y="33"/>
                </a:lnTo>
                <a:lnTo>
                  <a:pt x="60" y="33"/>
                </a:lnTo>
                <a:lnTo>
                  <a:pt x="61" y="33"/>
                </a:lnTo>
                <a:lnTo>
                  <a:pt x="61" y="32"/>
                </a:lnTo>
                <a:lnTo>
                  <a:pt x="63" y="32"/>
                </a:lnTo>
                <a:lnTo>
                  <a:pt x="64" y="32"/>
                </a:lnTo>
                <a:lnTo>
                  <a:pt x="64" y="31"/>
                </a:lnTo>
                <a:lnTo>
                  <a:pt x="65" y="31"/>
                </a:lnTo>
                <a:lnTo>
                  <a:pt x="65" y="29"/>
                </a:lnTo>
                <a:lnTo>
                  <a:pt x="66" y="29"/>
                </a:lnTo>
                <a:lnTo>
                  <a:pt x="66" y="28"/>
                </a:lnTo>
                <a:lnTo>
                  <a:pt x="67" y="28"/>
                </a:lnTo>
                <a:lnTo>
                  <a:pt x="67" y="27"/>
                </a:lnTo>
                <a:lnTo>
                  <a:pt x="68" y="27"/>
                </a:lnTo>
                <a:lnTo>
                  <a:pt x="68" y="26"/>
                </a:lnTo>
                <a:lnTo>
                  <a:pt x="69" y="26"/>
                </a:lnTo>
                <a:lnTo>
                  <a:pt x="71" y="25"/>
                </a:lnTo>
                <a:lnTo>
                  <a:pt x="72" y="24"/>
                </a:lnTo>
                <a:lnTo>
                  <a:pt x="73" y="23"/>
                </a:lnTo>
                <a:lnTo>
                  <a:pt x="73" y="24"/>
                </a:lnTo>
                <a:lnTo>
                  <a:pt x="74" y="24"/>
                </a:lnTo>
                <a:lnTo>
                  <a:pt x="75" y="24"/>
                </a:lnTo>
                <a:lnTo>
                  <a:pt x="76" y="24"/>
                </a:lnTo>
                <a:lnTo>
                  <a:pt x="76" y="25"/>
                </a:lnTo>
                <a:lnTo>
                  <a:pt x="76" y="24"/>
                </a:lnTo>
                <a:lnTo>
                  <a:pt x="77" y="24"/>
                </a:lnTo>
                <a:lnTo>
                  <a:pt x="77" y="23"/>
                </a:lnTo>
                <a:lnTo>
                  <a:pt x="77" y="21"/>
                </a:lnTo>
                <a:lnTo>
                  <a:pt x="77" y="20"/>
                </a:lnTo>
                <a:lnTo>
                  <a:pt x="76" y="20"/>
                </a:lnTo>
                <a:lnTo>
                  <a:pt x="77" y="20"/>
                </a:lnTo>
                <a:lnTo>
                  <a:pt x="77" y="21"/>
                </a:lnTo>
                <a:lnTo>
                  <a:pt x="77" y="23"/>
                </a:lnTo>
                <a:lnTo>
                  <a:pt x="78" y="24"/>
                </a:lnTo>
                <a:lnTo>
                  <a:pt x="78" y="25"/>
                </a:lnTo>
                <a:lnTo>
                  <a:pt x="78" y="24"/>
                </a:lnTo>
                <a:lnTo>
                  <a:pt x="80" y="24"/>
                </a:lnTo>
                <a:lnTo>
                  <a:pt x="80" y="25"/>
                </a:lnTo>
                <a:lnTo>
                  <a:pt x="78" y="25"/>
                </a:lnTo>
                <a:lnTo>
                  <a:pt x="77" y="25"/>
                </a:lnTo>
                <a:lnTo>
                  <a:pt x="78" y="25"/>
                </a:lnTo>
                <a:lnTo>
                  <a:pt x="77" y="25"/>
                </a:lnTo>
                <a:lnTo>
                  <a:pt x="77" y="26"/>
                </a:lnTo>
                <a:lnTo>
                  <a:pt x="77" y="27"/>
                </a:lnTo>
                <a:lnTo>
                  <a:pt x="78" y="27"/>
                </a:lnTo>
                <a:lnTo>
                  <a:pt x="78" y="26"/>
                </a:lnTo>
                <a:lnTo>
                  <a:pt x="80" y="26"/>
                </a:lnTo>
                <a:lnTo>
                  <a:pt x="80" y="27"/>
                </a:lnTo>
                <a:lnTo>
                  <a:pt x="81" y="27"/>
                </a:lnTo>
                <a:lnTo>
                  <a:pt x="81" y="28"/>
                </a:lnTo>
                <a:lnTo>
                  <a:pt x="81" y="29"/>
                </a:lnTo>
                <a:lnTo>
                  <a:pt x="80" y="31"/>
                </a:lnTo>
                <a:lnTo>
                  <a:pt x="82" y="32"/>
                </a:lnTo>
                <a:lnTo>
                  <a:pt x="82" y="31"/>
                </a:lnTo>
                <a:lnTo>
                  <a:pt x="82" y="29"/>
                </a:lnTo>
                <a:lnTo>
                  <a:pt x="82" y="28"/>
                </a:lnTo>
                <a:lnTo>
                  <a:pt x="82" y="29"/>
                </a:lnTo>
                <a:lnTo>
                  <a:pt x="84" y="29"/>
                </a:lnTo>
                <a:lnTo>
                  <a:pt x="84" y="28"/>
                </a:lnTo>
                <a:lnTo>
                  <a:pt x="84" y="27"/>
                </a:lnTo>
                <a:lnTo>
                  <a:pt x="84" y="28"/>
                </a:lnTo>
                <a:lnTo>
                  <a:pt x="85" y="27"/>
                </a:lnTo>
                <a:lnTo>
                  <a:pt x="86" y="27"/>
                </a:lnTo>
                <a:lnTo>
                  <a:pt x="85" y="27"/>
                </a:lnTo>
                <a:lnTo>
                  <a:pt x="85" y="26"/>
                </a:lnTo>
                <a:lnTo>
                  <a:pt x="86" y="26"/>
                </a:lnTo>
                <a:lnTo>
                  <a:pt x="85" y="26"/>
                </a:lnTo>
                <a:lnTo>
                  <a:pt x="85" y="24"/>
                </a:lnTo>
                <a:lnTo>
                  <a:pt x="85" y="23"/>
                </a:lnTo>
                <a:lnTo>
                  <a:pt x="86" y="23"/>
                </a:lnTo>
                <a:lnTo>
                  <a:pt x="86" y="21"/>
                </a:lnTo>
                <a:lnTo>
                  <a:pt x="88" y="21"/>
                </a:lnTo>
                <a:lnTo>
                  <a:pt x="89" y="21"/>
                </a:lnTo>
                <a:lnTo>
                  <a:pt x="90" y="21"/>
                </a:lnTo>
                <a:lnTo>
                  <a:pt x="91" y="21"/>
                </a:lnTo>
                <a:lnTo>
                  <a:pt x="92" y="21"/>
                </a:lnTo>
                <a:lnTo>
                  <a:pt x="91" y="21"/>
                </a:lnTo>
                <a:lnTo>
                  <a:pt x="91" y="23"/>
                </a:lnTo>
                <a:lnTo>
                  <a:pt x="91" y="24"/>
                </a:lnTo>
                <a:lnTo>
                  <a:pt x="90" y="24"/>
                </a:lnTo>
                <a:lnTo>
                  <a:pt x="89" y="24"/>
                </a:lnTo>
                <a:lnTo>
                  <a:pt x="89" y="25"/>
                </a:lnTo>
                <a:lnTo>
                  <a:pt x="88" y="25"/>
                </a:lnTo>
                <a:lnTo>
                  <a:pt x="88" y="26"/>
                </a:lnTo>
                <a:lnTo>
                  <a:pt x="89" y="26"/>
                </a:lnTo>
                <a:lnTo>
                  <a:pt x="89" y="25"/>
                </a:lnTo>
                <a:lnTo>
                  <a:pt x="91" y="25"/>
                </a:lnTo>
                <a:lnTo>
                  <a:pt x="90" y="25"/>
                </a:lnTo>
                <a:lnTo>
                  <a:pt x="91" y="25"/>
                </a:lnTo>
                <a:lnTo>
                  <a:pt x="91" y="26"/>
                </a:lnTo>
                <a:lnTo>
                  <a:pt x="91" y="27"/>
                </a:lnTo>
                <a:lnTo>
                  <a:pt x="90" y="28"/>
                </a:lnTo>
                <a:lnTo>
                  <a:pt x="90" y="29"/>
                </a:lnTo>
                <a:lnTo>
                  <a:pt x="91" y="29"/>
                </a:lnTo>
                <a:lnTo>
                  <a:pt x="92" y="31"/>
                </a:lnTo>
                <a:lnTo>
                  <a:pt x="93" y="31"/>
                </a:lnTo>
                <a:lnTo>
                  <a:pt x="93" y="29"/>
                </a:lnTo>
                <a:lnTo>
                  <a:pt x="93" y="28"/>
                </a:lnTo>
                <a:lnTo>
                  <a:pt x="94" y="26"/>
                </a:lnTo>
                <a:lnTo>
                  <a:pt x="94" y="25"/>
                </a:lnTo>
                <a:lnTo>
                  <a:pt x="94" y="24"/>
                </a:lnTo>
                <a:lnTo>
                  <a:pt x="94" y="23"/>
                </a:lnTo>
                <a:lnTo>
                  <a:pt x="96" y="23"/>
                </a:lnTo>
                <a:lnTo>
                  <a:pt x="96" y="21"/>
                </a:lnTo>
                <a:lnTo>
                  <a:pt x="94" y="21"/>
                </a:lnTo>
                <a:lnTo>
                  <a:pt x="96" y="21"/>
                </a:lnTo>
                <a:lnTo>
                  <a:pt x="96" y="20"/>
                </a:lnTo>
                <a:lnTo>
                  <a:pt x="97" y="20"/>
                </a:lnTo>
                <a:lnTo>
                  <a:pt x="98" y="20"/>
                </a:lnTo>
                <a:lnTo>
                  <a:pt x="98" y="19"/>
                </a:lnTo>
                <a:lnTo>
                  <a:pt x="99" y="19"/>
                </a:lnTo>
                <a:lnTo>
                  <a:pt x="99" y="18"/>
                </a:lnTo>
                <a:lnTo>
                  <a:pt x="100" y="17"/>
                </a:lnTo>
                <a:lnTo>
                  <a:pt x="101" y="17"/>
                </a:lnTo>
                <a:lnTo>
                  <a:pt x="101" y="16"/>
                </a:lnTo>
                <a:lnTo>
                  <a:pt x="102" y="16"/>
                </a:lnTo>
                <a:lnTo>
                  <a:pt x="102" y="15"/>
                </a:lnTo>
                <a:lnTo>
                  <a:pt x="103" y="15"/>
                </a:lnTo>
                <a:lnTo>
                  <a:pt x="105" y="14"/>
                </a:lnTo>
                <a:lnTo>
                  <a:pt x="106" y="14"/>
                </a:lnTo>
                <a:lnTo>
                  <a:pt x="106" y="12"/>
                </a:lnTo>
                <a:lnTo>
                  <a:pt x="107" y="12"/>
                </a:lnTo>
                <a:lnTo>
                  <a:pt x="107" y="11"/>
                </a:lnTo>
                <a:lnTo>
                  <a:pt x="108" y="11"/>
                </a:lnTo>
                <a:lnTo>
                  <a:pt x="109" y="11"/>
                </a:lnTo>
                <a:lnTo>
                  <a:pt x="109" y="10"/>
                </a:lnTo>
                <a:lnTo>
                  <a:pt x="110" y="10"/>
                </a:lnTo>
                <a:lnTo>
                  <a:pt x="110" y="9"/>
                </a:lnTo>
                <a:lnTo>
                  <a:pt x="111" y="9"/>
                </a:lnTo>
                <a:lnTo>
                  <a:pt x="111" y="8"/>
                </a:lnTo>
                <a:lnTo>
                  <a:pt x="113" y="8"/>
                </a:lnTo>
                <a:lnTo>
                  <a:pt x="113" y="7"/>
                </a:lnTo>
                <a:lnTo>
                  <a:pt x="114" y="7"/>
                </a:lnTo>
                <a:lnTo>
                  <a:pt x="114" y="6"/>
                </a:lnTo>
                <a:lnTo>
                  <a:pt x="115" y="6"/>
                </a:lnTo>
                <a:lnTo>
                  <a:pt x="115" y="4"/>
                </a:lnTo>
                <a:lnTo>
                  <a:pt x="116" y="4"/>
                </a:lnTo>
                <a:lnTo>
                  <a:pt x="117" y="4"/>
                </a:lnTo>
                <a:lnTo>
                  <a:pt x="117" y="3"/>
                </a:lnTo>
                <a:lnTo>
                  <a:pt x="118" y="3"/>
                </a:lnTo>
                <a:lnTo>
                  <a:pt x="118" y="2"/>
                </a:lnTo>
                <a:lnTo>
                  <a:pt x="119" y="2"/>
                </a:lnTo>
                <a:lnTo>
                  <a:pt x="119" y="1"/>
                </a:lnTo>
                <a:lnTo>
                  <a:pt x="120" y="1"/>
                </a:lnTo>
                <a:lnTo>
                  <a:pt x="120" y="0"/>
                </a:lnTo>
                <a:lnTo>
                  <a:pt x="122" y="0"/>
                </a:lnTo>
                <a:lnTo>
                  <a:pt x="126" y="3"/>
                </a:lnTo>
                <a:lnTo>
                  <a:pt x="127" y="3"/>
                </a:lnTo>
                <a:lnTo>
                  <a:pt x="126" y="3"/>
                </a:lnTo>
                <a:lnTo>
                  <a:pt x="127" y="3"/>
                </a:lnTo>
                <a:lnTo>
                  <a:pt x="127" y="4"/>
                </a:lnTo>
                <a:lnTo>
                  <a:pt x="127" y="6"/>
                </a:lnTo>
                <a:lnTo>
                  <a:pt x="127" y="7"/>
                </a:lnTo>
                <a:lnTo>
                  <a:pt x="128" y="7"/>
                </a:lnTo>
                <a:lnTo>
                  <a:pt x="128" y="6"/>
                </a:lnTo>
                <a:lnTo>
                  <a:pt x="128" y="7"/>
                </a:lnTo>
                <a:lnTo>
                  <a:pt x="131" y="10"/>
                </a:lnTo>
                <a:lnTo>
                  <a:pt x="132" y="11"/>
                </a:lnTo>
                <a:lnTo>
                  <a:pt x="134" y="14"/>
                </a:lnTo>
                <a:lnTo>
                  <a:pt x="134" y="15"/>
                </a:lnTo>
                <a:lnTo>
                  <a:pt x="135" y="16"/>
                </a:lnTo>
                <a:lnTo>
                  <a:pt x="135" y="17"/>
                </a:lnTo>
                <a:lnTo>
                  <a:pt x="135" y="18"/>
                </a:lnTo>
                <a:lnTo>
                  <a:pt x="136" y="18"/>
                </a:lnTo>
                <a:lnTo>
                  <a:pt x="136" y="19"/>
                </a:lnTo>
                <a:lnTo>
                  <a:pt x="135" y="19"/>
                </a:lnTo>
                <a:lnTo>
                  <a:pt x="135" y="20"/>
                </a:lnTo>
                <a:lnTo>
                  <a:pt x="134" y="20"/>
                </a:lnTo>
                <a:lnTo>
                  <a:pt x="134" y="19"/>
                </a:lnTo>
                <a:lnTo>
                  <a:pt x="135" y="19"/>
                </a:lnTo>
                <a:lnTo>
                  <a:pt x="135" y="18"/>
                </a:lnTo>
                <a:lnTo>
                  <a:pt x="134" y="18"/>
                </a:lnTo>
                <a:lnTo>
                  <a:pt x="133" y="18"/>
                </a:lnTo>
                <a:lnTo>
                  <a:pt x="132" y="18"/>
                </a:lnTo>
                <a:lnTo>
                  <a:pt x="132" y="19"/>
                </a:lnTo>
                <a:lnTo>
                  <a:pt x="132" y="20"/>
                </a:lnTo>
                <a:lnTo>
                  <a:pt x="131" y="21"/>
                </a:lnTo>
                <a:lnTo>
                  <a:pt x="131" y="23"/>
                </a:lnTo>
                <a:lnTo>
                  <a:pt x="132" y="24"/>
                </a:lnTo>
                <a:lnTo>
                  <a:pt x="132" y="25"/>
                </a:lnTo>
                <a:lnTo>
                  <a:pt x="133" y="25"/>
                </a:lnTo>
                <a:lnTo>
                  <a:pt x="133" y="26"/>
                </a:lnTo>
                <a:lnTo>
                  <a:pt x="132" y="26"/>
                </a:lnTo>
                <a:lnTo>
                  <a:pt x="132" y="27"/>
                </a:lnTo>
                <a:lnTo>
                  <a:pt x="132" y="28"/>
                </a:lnTo>
                <a:lnTo>
                  <a:pt x="133" y="28"/>
                </a:lnTo>
                <a:lnTo>
                  <a:pt x="134" y="28"/>
                </a:lnTo>
                <a:lnTo>
                  <a:pt x="135" y="28"/>
                </a:lnTo>
                <a:lnTo>
                  <a:pt x="135" y="29"/>
                </a:lnTo>
                <a:lnTo>
                  <a:pt x="136" y="29"/>
                </a:lnTo>
                <a:lnTo>
                  <a:pt x="136" y="31"/>
                </a:lnTo>
                <a:lnTo>
                  <a:pt x="135" y="31"/>
                </a:lnTo>
                <a:lnTo>
                  <a:pt x="135" y="32"/>
                </a:lnTo>
                <a:lnTo>
                  <a:pt x="135" y="33"/>
                </a:lnTo>
                <a:lnTo>
                  <a:pt x="135" y="34"/>
                </a:lnTo>
                <a:lnTo>
                  <a:pt x="134" y="34"/>
                </a:lnTo>
                <a:lnTo>
                  <a:pt x="135" y="34"/>
                </a:lnTo>
                <a:lnTo>
                  <a:pt x="135" y="35"/>
                </a:lnTo>
                <a:lnTo>
                  <a:pt x="135" y="36"/>
                </a:lnTo>
                <a:lnTo>
                  <a:pt x="135" y="37"/>
                </a:lnTo>
                <a:lnTo>
                  <a:pt x="136" y="39"/>
                </a:lnTo>
                <a:lnTo>
                  <a:pt x="139" y="39"/>
                </a:lnTo>
                <a:lnTo>
                  <a:pt x="139" y="37"/>
                </a:lnTo>
                <a:lnTo>
                  <a:pt x="140" y="39"/>
                </a:lnTo>
                <a:lnTo>
                  <a:pt x="140" y="40"/>
                </a:lnTo>
                <a:lnTo>
                  <a:pt x="141" y="40"/>
                </a:lnTo>
                <a:lnTo>
                  <a:pt x="141" y="41"/>
                </a:lnTo>
                <a:lnTo>
                  <a:pt x="141" y="42"/>
                </a:lnTo>
                <a:lnTo>
                  <a:pt x="142" y="42"/>
                </a:lnTo>
                <a:lnTo>
                  <a:pt x="143" y="41"/>
                </a:lnTo>
                <a:lnTo>
                  <a:pt x="143" y="42"/>
                </a:lnTo>
                <a:lnTo>
                  <a:pt x="143" y="43"/>
                </a:lnTo>
                <a:lnTo>
                  <a:pt x="144" y="43"/>
                </a:lnTo>
                <a:lnTo>
                  <a:pt x="144" y="44"/>
                </a:lnTo>
                <a:lnTo>
                  <a:pt x="144" y="43"/>
                </a:lnTo>
                <a:lnTo>
                  <a:pt x="144" y="42"/>
                </a:lnTo>
                <a:lnTo>
                  <a:pt x="144" y="41"/>
                </a:lnTo>
                <a:lnTo>
                  <a:pt x="144" y="40"/>
                </a:lnTo>
                <a:lnTo>
                  <a:pt x="143" y="39"/>
                </a:lnTo>
                <a:lnTo>
                  <a:pt x="143" y="37"/>
                </a:lnTo>
                <a:lnTo>
                  <a:pt x="144" y="37"/>
                </a:lnTo>
                <a:lnTo>
                  <a:pt x="144" y="36"/>
                </a:lnTo>
                <a:lnTo>
                  <a:pt x="144" y="35"/>
                </a:lnTo>
                <a:lnTo>
                  <a:pt x="143" y="35"/>
                </a:lnTo>
                <a:lnTo>
                  <a:pt x="144" y="35"/>
                </a:lnTo>
                <a:lnTo>
                  <a:pt x="144" y="34"/>
                </a:lnTo>
                <a:lnTo>
                  <a:pt x="145" y="34"/>
                </a:lnTo>
                <a:lnTo>
                  <a:pt x="147" y="34"/>
                </a:lnTo>
                <a:lnTo>
                  <a:pt x="145" y="34"/>
                </a:lnTo>
                <a:lnTo>
                  <a:pt x="145" y="33"/>
                </a:lnTo>
                <a:lnTo>
                  <a:pt x="145" y="32"/>
                </a:lnTo>
                <a:lnTo>
                  <a:pt x="147" y="32"/>
                </a:lnTo>
                <a:lnTo>
                  <a:pt x="147" y="31"/>
                </a:lnTo>
                <a:lnTo>
                  <a:pt x="147" y="29"/>
                </a:lnTo>
                <a:lnTo>
                  <a:pt x="147" y="28"/>
                </a:lnTo>
                <a:lnTo>
                  <a:pt x="148" y="28"/>
                </a:lnTo>
                <a:lnTo>
                  <a:pt x="148" y="29"/>
                </a:lnTo>
                <a:lnTo>
                  <a:pt x="149" y="29"/>
                </a:lnTo>
                <a:lnTo>
                  <a:pt x="150" y="29"/>
                </a:lnTo>
                <a:lnTo>
                  <a:pt x="151" y="29"/>
                </a:lnTo>
                <a:lnTo>
                  <a:pt x="152" y="29"/>
                </a:lnTo>
                <a:lnTo>
                  <a:pt x="152" y="31"/>
                </a:lnTo>
                <a:lnTo>
                  <a:pt x="153" y="31"/>
                </a:lnTo>
                <a:lnTo>
                  <a:pt x="153" y="32"/>
                </a:lnTo>
                <a:lnTo>
                  <a:pt x="155" y="32"/>
                </a:lnTo>
                <a:lnTo>
                  <a:pt x="155" y="33"/>
                </a:lnTo>
                <a:lnTo>
                  <a:pt x="156" y="33"/>
                </a:lnTo>
                <a:lnTo>
                  <a:pt x="156" y="34"/>
                </a:lnTo>
                <a:lnTo>
                  <a:pt x="155" y="34"/>
                </a:lnTo>
                <a:lnTo>
                  <a:pt x="155" y="33"/>
                </a:lnTo>
                <a:lnTo>
                  <a:pt x="153" y="33"/>
                </a:lnTo>
                <a:lnTo>
                  <a:pt x="153" y="34"/>
                </a:lnTo>
                <a:lnTo>
                  <a:pt x="152" y="34"/>
                </a:lnTo>
                <a:lnTo>
                  <a:pt x="151" y="33"/>
                </a:lnTo>
                <a:lnTo>
                  <a:pt x="151" y="34"/>
                </a:lnTo>
                <a:lnTo>
                  <a:pt x="152" y="35"/>
                </a:lnTo>
                <a:lnTo>
                  <a:pt x="152" y="36"/>
                </a:lnTo>
                <a:lnTo>
                  <a:pt x="153" y="36"/>
                </a:lnTo>
                <a:lnTo>
                  <a:pt x="153" y="35"/>
                </a:lnTo>
                <a:lnTo>
                  <a:pt x="155" y="35"/>
                </a:lnTo>
                <a:lnTo>
                  <a:pt x="155" y="34"/>
                </a:lnTo>
                <a:lnTo>
                  <a:pt x="156" y="34"/>
                </a:lnTo>
                <a:lnTo>
                  <a:pt x="155" y="34"/>
                </a:lnTo>
                <a:lnTo>
                  <a:pt x="155" y="35"/>
                </a:lnTo>
                <a:lnTo>
                  <a:pt x="156" y="35"/>
                </a:lnTo>
                <a:lnTo>
                  <a:pt x="156" y="36"/>
                </a:lnTo>
                <a:lnTo>
                  <a:pt x="156" y="37"/>
                </a:lnTo>
                <a:lnTo>
                  <a:pt x="157" y="37"/>
                </a:lnTo>
                <a:lnTo>
                  <a:pt x="157" y="36"/>
                </a:lnTo>
                <a:lnTo>
                  <a:pt x="157" y="37"/>
                </a:lnTo>
                <a:lnTo>
                  <a:pt x="157" y="39"/>
                </a:lnTo>
                <a:lnTo>
                  <a:pt x="157" y="40"/>
                </a:lnTo>
                <a:lnTo>
                  <a:pt x="158" y="40"/>
                </a:lnTo>
                <a:lnTo>
                  <a:pt x="158" y="39"/>
                </a:lnTo>
                <a:lnTo>
                  <a:pt x="159" y="39"/>
                </a:lnTo>
                <a:lnTo>
                  <a:pt x="159" y="40"/>
                </a:lnTo>
                <a:lnTo>
                  <a:pt x="160" y="42"/>
                </a:lnTo>
                <a:lnTo>
                  <a:pt x="160" y="43"/>
                </a:lnTo>
                <a:lnTo>
                  <a:pt x="161" y="46"/>
                </a:lnTo>
                <a:lnTo>
                  <a:pt x="160" y="46"/>
                </a:lnTo>
                <a:lnTo>
                  <a:pt x="161" y="49"/>
                </a:lnTo>
                <a:lnTo>
                  <a:pt x="161" y="50"/>
                </a:lnTo>
                <a:lnTo>
                  <a:pt x="161" y="51"/>
                </a:lnTo>
                <a:lnTo>
                  <a:pt x="160" y="51"/>
                </a:lnTo>
                <a:lnTo>
                  <a:pt x="159" y="51"/>
                </a:lnTo>
                <a:lnTo>
                  <a:pt x="159" y="50"/>
                </a:lnTo>
                <a:lnTo>
                  <a:pt x="159" y="49"/>
                </a:lnTo>
                <a:lnTo>
                  <a:pt x="159" y="48"/>
                </a:lnTo>
                <a:lnTo>
                  <a:pt x="160" y="48"/>
                </a:lnTo>
                <a:lnTo>
                  <a:pt x="160" y="46"/>
                </a:lnTo>
                <a:lnTo>
                  <a:pt x="159" y="46"/>
                </a:lnTo>
                <a:lnTo>
                  <a:pt x="159" y="45"/>
                </a:lnTo>
                <a:lnTo>
                  <a:pt x="158" y="46"/>
                </a:lnTo>
                <a:lnTo>
                  <a:pt x="158" y="48"/>
                </a:lnTo>
                <a:lnTo>
                  <a:pt x="157" y="48"/>
                </a:lnTo>
                <a:lnTo>
                  <a:pt x="157" y="49"/>
                </a:lnTo>
                <a:lnTo>
                  <a:pt x="158" y="49"/>
                </a:lnTo>
                <a:lnTo>
                  <a:pt x="158" y="50"/>
                </a:lnTo>
                <a:lnTo>
                  <a:pt x="158" y="51"/>
                </a:lnTo>
                <a:lnTo>
                  <a:pt x="157" y="51"/>
                </a:lnTo>
                <a:lnTo>
                  <a:pt x="157" y="52"/>
                </a:lnTo>
                <a:lnTo>
                  <a:pt x="156" y="52"/>
                </a:lnTo>
                <a:lnTo>
                  <a:pt x="155" y="52"/>
                </a:lnTo>
                <a:lnTo>
                  <a:pt x="153" y="52"/>
                </a:lnTo>
                <a:lnTo>
                  <a:pt x="152" y="53"/>
                </a:lnTo>
                <a:lnTo>
                  <a:pt x="151" y="53"/>
                </a:lnTo>
                <a:lnTo>
                  <a:pt x="150" y="53"/>
                </a:lnTo>
                <a:lnTo>
                  <a:pt x="149" y="53"/>
                </a:lnTo>
                <a:lnTo>
                  <a:pt x="149" y="54"/>
                </a:lnTo>
                <a:lnTo>
                  <a:pt x="148" y="54"/>
                </a:lnTo>
                <a:lnTo>
                  <a:pt x="149" y="54"/>
                </a:lnTo>
                <a:lnTo>
                  <a:pt x="149" y="56"/>
                </a:lnTo>
                <a:lnTo>
                  <a:pt x="150" y="56"/>
                </a:lnTo>
                <a:lnTo>
                  <a:pt x="150" y="54"/>
                </a:lnTo>
                <a:lnTo>
                  <a:pt x="151" y="54"/>
                </a:lnTo>
                <a:lnTo>
                  <a:pt x="152" y="54"/>
                </a:lnTo>
                <a:lnTo>
                  <a:pt x="152" y="56"/>
                </a:lnTo>
                <a:lnTo>
                  <a:pt x="153" y="56"/>
                </a:lnTo>
                <a:lnTo>
                  <a:pt x="155" y="56"/>
                </a:lnTo>
                <a:lnTo>
                  <a:pt x="156" y="56"/>
                </a:lnTo>
                <a:lnTo>
                  <a:pt x="156" y="57"/>
                </a:lnTo>
                <a:lnTo>
                  <a:pt x="157" y="57"/>
                </a:lnTo>
                <a:lnTo>
                  <a:pt x="158" y="57"/>
                </a:lnTo>
                <a:lnTo>
                  <a:pt x="159" y="58"/>
                </a:lnTo>
                <a:lnTo>
                  <a:pt x="160" y="58"/>
                </a:lnTo>
                <a:lnTo>
                  <a:pt x="160" y="57"/>
                </a:lnTo>
                <a:lnTo>
                  <a:pt x="161" y="57"/>
                </a:lnTo>
                <a:lnTo>
                  <a:pt x="161" y="56"/>
                </a:lnTo>
                <a:lnTo>
                  <a:pt x="162" y="56"/>
                </a:lnTo>
                <a:lnTo>
                  <a:pt x="162" y="54"/>
                </a:lnTo>
                <a:lnTo>
                  <a:pt x="164" y="54"/>
                </a:lnTo>
                <a:lnTo>
                  <a:pt x="165" y="59"/>
                </a:lnTo>
                <a:lnTo>
                  <a:pt x="165" y="60"/>
                </a:lnTo>
                <a:lnTo>
                  <a:pt x="165" y="61"/>
                </a:lnTo>
                <a:lnTo>
                  <a:pt x="164" y="61"/>
                </a:lnTo>
                <a:lnTo>
                  <a:pt x="164" y="62"/>
                </a:lnTo>
                <a:lnTo>
                  <a:pt x="162" y="62"/>
                </a:lnTo>
                <a:lnTo>
                  <a:pt x="162" y="63"/>
                </a:lnTo>
                <a:lnTo>
                  <a:pt x="162" y="65"/>
                </a:lnTo>
                <a:lnTo>
                  <a:pt x="164" y="65"/>
                </a:lnTo>
                <a:lnTo>
                  <a:pt x="164" y="67"/>
                </a:lnTo>
                <a:lnTo>
                  <a:pt x="165" y="67"/>
                </a:lnTo>
                <a:lnTo>
                  <a:pt x="165" y="68"/>
                </a:lnTo>
                <a:lnTo>
                  <a:pt x="165" y="69"/>
                </a:lnTo>
                <a:lnTo>
                  <a:pt x="165" y="70"/>
                </a:lnTo>
                <a:lnTo>
                  <a:pt x="165" y="71"/>
                </a:lnTo>
                <a:lnTo>
                  <a:pt x="165" y="70"/>
                </a:lnTo>
                <a:lnTo>
                  <a:pt x="165" y="71"/>
                </a:lnTo>
                <a:lnTo>
                  <a:pt x="164" y="71"/>
                </a:lnTo>
                <a:lnTo>
                  <a:pt x="165" y="71"/>
                </a:lnTo>
                <a:lnTo>
                  <a:pt x="165" y="73"/>
                </a:lnTo>
                <a:lnTo>
                  <a:pt x="166" y="73"/>
                </a:lnTo>
                <a:lnTo>
                  <a:pt x="166" y="74"/>
                </a:lnTo>
                <a:lnTo>
                  <a:pt x="166" y="75"/>
                </a:lnTo>
                <a:lnTo>
                  <a:pt x="166" y="76"/>
                </a:lnTo>
                <a:lnTo>
                  <a:pt x="166" y="77"/>
                </a:lnTo>
                <a:lnTo>
                  <a:pt x="167" y="77"/>
                </a:lnTo>
                <a:lnTo>
                  <a:pt x="168" y="77"/>
                </a:lnTo>
                <a:lnTo>
                  <a:pt x="169" y="77"/>
                </a:lnTo>
                <a:lnTo>
                  <a:pt x="168" y="77"/>
                </a:lnTo>
                <a:lnTo>
                  <a:pt x="169" y="77"/>
                </a:lnTo>
                <a:lnTo>
                  <a:pt x="169" y="78"/>
                </a:lnTo>
                <a:lnTo>
                  <a:pt x="168" y="78"/>
                </a:lnTo>
                <a:lnTo>
                  <a:pt x="167" y="78"/>
                </a:lnTo>
                <a:lnTo>
                  <a:pt x="166" y="78"/>
                </a:lnTo>
                <a:lnTo>
                  <a:pt x="165" y="78"/>
                </a:lnTo>
                <a:lnTo>
                  <a:pt x="165" y="79"/>
                </a:lnTo>
                <a:lnTo>
                  <a:pt x="164" y="79"/>
                </a:lnTo>
                <a:lnTo>
                  <a:pt x="164" y="81"/>
                </a:lnTo>
                <a:lnTo>
                  <a:pt x="162" y="81"/>
                </a:lnTo>
                <a:lnTo>
                  <a:pt x="162" y="82"/>
                </a:lnTo>
                <a:lnTo>
                  <a:pt x="161" y="82"/>
                </a:lnTo>
                <a:lnTo>
                  <a:pt x="162" y="83"/>
                </a:lnTo>
                <a:lnTo>
                  <a:pt x="161" y="83"/>
                </a:lnTo>
                <a:lnTo>
                  <a:pt x="161" y="84"/>
                </a:lnTo>
                <a:lnTo>
                  <a:pt x="162" y="84"/>
                </a:lnTo>
                <a:lnTo>
                  <a:pt x="162" y="85"/>
                </a:lnTo>
                <a:lnTo>
                  <a:pt x="164" y="85"/>
                </a:lnTo>
                <a:lnTo>
                  <a:pt x="164" y="86"/>
                </a:lnTo>
                <a:lnTo>
                  <a:pt x="165" y="86"/>
                </a:lnTo>
                <a:lnTo>
                  <a:pt x="166" y="86"/>
                </a:lnTo>
                <a:lnTo>
                  <a:pt x="166" y="85"/>
                </a:lnTo>
                <a:lnTo>
                  <a:pt x="167" y="85"/>
                </a:lnTo>
                <a:lnTo>
                  <a:pt x="166" y="84"/>
                </a:lnTo>
                <a:lnTo>
                  <a:pt x="165" y="84"/>
                </a:lnTo>
                <a:lnTo>
                  <a:pt x="166" y="83"/>
                </a:lnTo>
                <a:lnTo>
                  <a:pt x="166" y="82"/>
                </a:lnTo>
                <a:lnTo>
                  <a:pt x="167" y="82"/>
                </a:lnTo>
                <a:lnTo>
                  <a:pt x="168" y="82"/>
                </a:lnTo>
                <a:lnTo>
                  <a:pt x="168" y="83"/>
                </a:lnTo>
                <a:lnTo>
                  <a:pt x="168" y="84"/>
                </a:lnTo>
                <a:lnTo>
                  <a:pt x="169" y="84"/>
                </a:lnTo>
                <a:lnTo>
                  <a:pt x="169" y="83"/>
                </a:lnTo>
                <a:lnTo>
                  <a:pt x="170" y="84"/>
                </a:lnTo>
                <a:lnTo>
                  <a:pt x="170" y="85"/>
                </a:lnTo>
                <a:lnTo>
                  <a:pt x="172" y="85"/>
                </a:lnTo>
                <a:lnTo>
                  <a:pt x="172" y="86"/>
                </a:lnTo>
                <a:lnTo>
                  <a:pt x="173" y="86"/>
                </a:lnTo>
                <a:lnTo>
                  <a:pt x="173" y="87"/>
                </a:lnTo>
                <a:lnTo>
                  <a:pt x="174" y="87"/>
                </a:lnTo>
                <a:lnTo>
                  <a:pt x="175" y="88"/>
                </a:lnTo>
                <a:lnTo>
                  <a:pt x="175" y="90"/>
                </a:lnTo>
                <a:lnTo>
                  <a:pt x="176" y="90"/>
                </a:lnTo>
                <a:lnTo>
                  <a:pt x="176" y="91"/>
                </a:lnTo>
                <a:lnTo>
                  <a:pt x="176" y="92"/>
                </a:lnTo>
                <a:lnTo>
                  <a:pt x="175" y="93"/>
                </a:lnTo>
                <a:lnTo>
                  <a:pt x="174" y="94"/>
                </a:lnTo>
                <a:lnTo>
                  <a:pt x="174" y="95"/>
                </a:lnTo>
                <a:lnTo>
                  <a:pt x="173" y="95"/>
                </a:lnTo>
                <a:lnTo>
                  <a:pt x="173" y="96"/>
                </a:lnTo>
                <a:lnTo>
                  <a:pt x="174" y="96"/>
                </a:lnTo>
                <a:lnTo>
                  <a:pt x="175" y="96"/>
                </a:lnTo>
                <a:lnTo>
                  <a:pt x="175" y="98"/>
                </a:lnTo>
                <a:lnTo>
                  <a:pt x="176" y="98"/>
                </a:lnTo>
                <a:lnTo>
                  <a:pt x="177" y="98"/>
                </a:lnTo>
                <a:lnTo>
                  <a:pt x="178" y="98"/>
                </a:lnTo>
                <a:lnTo>
                  <a:pt x="178" y="99"/>
                </a:lnTo>
                <a:lnTo>
                  <a:pt x="177" y="99"/>
                </a:lnTo>
                <a:lnTo>
                  <a:pt x="177" y="100"/>
                </a:lnTo>
                <a:lnTo>
                  <a:pt x="177" y="101"/>
                </a:lnTo>
                <a:lnTo>
                  <a:pt x="176" y="101"/>
                </a:lnTo>
                <a:lnTo>
                  <a:pt x="176" y="102"/>
                </a:lnTo>
                <a:lnTo>
                  <a:pt x="177" y="102"/>
                </a:lnTo>
                <a:lnTo>
                  <a:pt x="177" y="101"/>
                </a:lnTo>
                <a:lnTo>
                  <a:pt x="177" y="100"/>
                </a:lnTo>
                <a:lnTo>
                  <a:pt x="178" y="100"/>
                </a:lnTo>
                <a:lnTo>
                  <a:pt x="178" y="99"/>
                </a:lnTo>
                <a:lnTo>
                  <a:pt x="178" y="98"/>
                </a:lnTo>
                <a:lnTo>
                  <a:pt x="179" y="98"/>
                </a:lnTo>
                <a:lnTo>
                  <a:pt x="179" y="96"/>
                </a:lnTo>
                <a:lnTo>
                  <a:pt x="179" y="98"/>
                </a:lnTo>
                <a:lnTo>
                  <a:pt x="181" y="98"/>
                </a:lnTo>
                <a:lnTo>
                  <a:pt x="182" y="98"/>
                </a:lnTo>
                <a:lnTo>
                  <a:pt x="182" y="99"/>
                </a:lnTo>
                <a:lnTo>
                  <a:pt x="183" y="99"/>
                </a:lnTo>
                <a:lnTo>
                  <a:pt x="184" y="99"/>
                </a:lnTo>
                <a:lnTo>
                  <a:pt x="184" y="100"/>
                </a:lnTo>
                <a:lnTo>
                  <a:pt x="185" y="100"/>
                </a:lnTo>
                <a:lnTo>
                  <a:pt x="186" y="100"/>
                </a:lnTo>
                <a:lnTo>
                  <a:pt x="185" y="100"/>
                </a:lnTo>
                <a:lnTo>
                  <a:pt x="186" y="100"/>
                </a:lnTo>
                <a:lnTo>
                  <a:pt x="185" y="101"/>
                </a:lnTo>
                <a:lnTo>
                  <a:pt x="185" y="102"/>
                </a:lnTo>
                <a:lnTo>
                  <a:pt x="186" y="102"/>
                </a:lnTo>
                <a:lnTo>
                  <a:pt x="186" y="103"/>
                </a:lnTo>
                <a:lnTo>
                  <a:pt x="186" y="104"/>
                </a:lnTo>
                <a:lnTo>
                  <a:pt x="186" y="106"/>
                </a:lnTo>
                <a:lnTo>
                  <a:pt x="185" y="106"/>
                </a:lnTo>
                <a:lnTo>
                  <a:pt x="184" y="106"/>
                </a:lnTo>
                <a:lnTo>
                  <a:pt x="184" y="107"/>
                </a:lnTo>
                <a:lnTo>
                  <a:pt x="184" y="108"/>
                </a:lnTo>
                <a:lnTo>
                  <a:pt x="183" y="108"/>
                </a:lnTo>
                <a:lnTo>
                  <a:pt x="183" y="107"/>
                </a:lnTo>
                <a:lnTo>
                  <a:pt x="182" y="107"/>
                </a:lnTo>
                <a:lnTo>
                  <a:pt x="181" y="106"/>
                </a:lnTo>
                <a:lnTo>
                  <a:pt x="179" y="104"/>
                </a:lnTo>
                <a:lnTo>
                  <a:pt x="176" y="106"/>
                </a:lnTo>
                <a:lnTo>
                  <a:pt x="177" y="106"/>
                </a:lnTo>
                <a:lnTo>
                  <a:pt x="176" y="107"/>
                </a:lnTo>
                <a:lnTo>
                  <a:pt x="176" y="108"/>
                </a:lnTo>
                <a:lnTo>
                  <a:pt x="176" y="109"/>
                </a:lnTo>
                <a:lnTo>
                  <a:pt x="177" y="109"/>
                </a:lnTo>
                <a:lnTo>
                  <a:pt x="177" y="108"/>
                </a:lnTo>
                <a:lnTo>
                  <a:pt x="178" y="109"/>
                </a:lnTo>
                <a:lnTo>
                  <a:pt x="178" y="110"/>
                </a:lnTo>
                <a:lnTo>
                  <a:pt x="177" y="110"/>
                </a:lnTo>
                <a:lnTo>
                  <a:pt x="177" y="111"/>
                </a:lnTo>
                <a:lnTo>
                  <a:pt x="176" y="111"/>
                </a:lnTo>
                <a:lnTo>
                  <a:pt x="176" y="112"/>
                </a:lnTo>
                <a:lnTo>
                  <a:pt x="175" y="112"/>
                </a:lnTo>
                <a:lnTo>
                  <a:pt x="174" y="113"/>
                </a:lnTo>
                <a:lnTo>
                  <a:pt x="174" y="115"/>
                </a:lnTo>
                <a:lnTo>
                  <a:pt x="173" y="115"/>
                </a:lnTo>
                <a:lnTo>
                  <a:pt x="173" y="116"/>
                </a:lnTo>
                <a:lnTo>
                  <a:pt x="172" y="116"/>
                </a:lnTo>
                <a:lnTo>
                  <a:pt x="172" y="117"/>
                </a:lnTo>
                <a:lnTo>
                  <a:pt x="170" y="117"/>
                </a:lnTo>
                <a:lnTo>
                  <a:pt x="169" y="117"/>
                </a:lnTo>
                <a:lnTo>
                  <a:pt x="168" y="117"/>
                </a:lnTo>
                <a:lnTo>
                  <a:pt x="168" y="118"/>
                </a:lnTo>
                <a:lnTo>
                  <a:pt x="168" y="119"/>
                </a:lnTo>
                <a:lnTo>
                  <a:pt x="167" y="119"/>
                </a:lnTo>
                <a:lnTo>
                  <a:pt x="167" y="118"/>
                </a:lnTo>
                <a:lnTo>
                  <a:pt x="166" y="118"/>
                </a:lnTo>
                <a:lnTo>
                  <a:pt x="166" y="117"/>
                </a:lnTo>
                <a:lnTo>
                  <a:pt x="165" y="117"/>
                </a:lnTo>
                <a:lnTo>
                  <a:pt x="164" y="117"/>
                </a:lnTo>
                <a:lnTo>
                  <a:pt x="164" y="118"/>
                </a:lnTo>
                <a:lnTo>
                  <a:pt x="162" y="118"/>
                </a:lnTo>
                <a:lnTo>
                  <a:pt x="162" y="119"/>
                </a:lnTo>
                <a:lnTo>
                  <a:pt x="161" y="119"/>
                </a:lnTo>
                <a:lnTo>
                  <a:pt x="161" y="120"/>
                </a:lnTo>
                <a:lnTo>
                  <a:pt x="161" y="121"/>
                </a:lnTo>
                <a:lnTo>
                  <a:pt x="162" y="121"/>
                </a:lnTo>
                <a:lnTo>
                  <a:pt x="161" y="121"/>
                </a:lnTo>
                <a:lnTo>
                  <a:pt x="160" y="123"/>
                </a:lnTo>
                <a:lnTo>
                  <a:pt x="159" y="123"/>
                </a:lnTo>
                <a:lnTo>
                  <a:pt x="159" y="121"/>
                </a:lnTo>
                <a:lnTo>
                  <a:pt x="158" y="120"/>
                </a:lnTo>
                <a:lnTo>
                  <a:pt x="157" y="120"/>
                </a:lnTo>
                <a:lnTo>
                  <a:pt x="157" y="121"/>
                </a:lnTo>
                <a:lnTo>
                  <a:pt x="157" y="123"/>
                </a:lnTo>
                <a:lnTo>
                  <a:pt x="156" y="123"/>
                </a:lnTo>
                <a:lnTo>
                  <a:pt x="155" y="123"/>
                </a:lnTo>
                <a:lnTo>
                  <a:pt x="155" y="124"/>
                </a:lnTo>
                <a:lnTo>
                  <a:pt x="153" y="124"/>
                </a:lnTo>
                <a:lnTo>
                  <a:pt x="153" y="125"/>
                </a:lnTo>
                <a:lnTo>
                  <a:pt x="152" y="125"/>
                </a:lnTo>
                <a:lnTo>
                  <a:pt x="152" y="126"/>
                </a:lnTo>
                <a:lnTo>
                  <a:pt x="151" y="126"/>
                </a:lnTo>
                <a:lnTo>
                  <a:pt x="151" y="127"/>
                </a:lnTo>
                <a:lnTo>
                  <a:pt x="151" y="128"/>
                </a:lnTo>
                <a:lnTo>
                  <a:pt x="150" y="128"/>
                </a:lnTo>
                <a:lnTo>
                  <a:pt x="150" y="129"/>
                </a:lnTo>
                <a:lnTo>
                  <a:pt x="149" y="129"/>
                </a:lnTo>
                <a:lnTo>
                  <a:pt x="149" y="130"/>
                </a:lnTo>
                <a:lnTo>
                  <a:pt x="148" y="132"/>
                </a:lnTo>
                <a:lnTo>
                  <a:pt x="147" y="132"/>
                </a:lnTo>
                <a:lnTo>
                  <a:pt x="148" y="132"/>
                </a:lnTo>
                <a:lnTo>
                  <a:pt x="149" y="133"/>
                </a:lnTo>
                <a:lnTo>
                  <a:pt x="150" y="135"/>
                </a:lnTo>
                <a:lnTo>
                  <a:pt x="150" y="136"/>
                </a:lnTo>
                <a:lnTo>
                  <a:pt x="151" y="136"/>
                </a:lnTo>
                <a:lnTo>
                  <a:pt x="150" y="137"/>
                </a:lnTo>
                <a:lnTo>
                  <a:pt x="151" y="137"/>
                </a:lnTo>
                <a:lnTo>
                  <a:pt x="151" y="138"/>
                </a:lnTo>
                <a:lnTo>
                  <a:pt x="150" y="138"/>
                </a:lnTo>
                <a:lnTo>
                  <a:pt x="150" y="140"/>
                </a:lnTo>
                <a:lnTo>
                  <a:pt x="149" y="141"/>
                </a:lnTo>
                <a:lnTo>
                  <a:pt x="148" y="142"/>
                </a:lnTo>
                <a:lnTo>
                  <a:pt x="148" y="143"/>
                </a:lnTo>
                <a:lnTo>
                  <a:pt x="147" y="143"/>
                </a:lnTo>
                <a:lnTo>
                  <a:pt x="147" y="144"/>
                </a:lnTo>
                <a:lnTo>
                  <a:pt x="145" y="144"/>
                </a:lnTo>
                <a:lnTo>
                  <a:pt x="145" y="145"/>
                </a:lnTo>
                <a:lnTo>
                  <a:pt x="145" y="146"/>
                </a:lnTo>
                <a:lnTo>
                  <a:pt x="147" y="146"/>
                </a:lnTo>
                <a:lnTo>
                  <a:pt x="145" y="146"/>
                </a:lnTo>
                <a:lnTo>
                  <a:pt x="147" y="146"/>
                </a:lnTo>
                <a:lnTo>
                  <a:pt x="147" y="148"/>
                </a:lnTo>
                <a:lnTo>
                  <a:pt x="145" y="148"/>
                </a:lnTo>
                <a:lnTo>
                  <a:pt x="145" y="149"/>
                </a:lnTo>
                <a:lnTo>
                  <a:pt x="144" y="149"/>
                </a:lnTo>
                <a:lnTo>
                  <a:pt x="144" y="150"/>
                </a:lnTo>
                <a:lnTo>
                  <a:pt x="144" y="151"/>
                </a:lnTo>
                <a:lnTo>
                  <a:pt x="144" y="152"/>
                </a:lnTo>
                <a:lnTo>
                  <a:pt x="145" y="152"/>
                </a:lnTo>
                <a:lnTo>
                  <a:pt x="147" y="153"/>
                </a:lnTo>
                <a:lnTo>
                  <a:pt x="145" y="153"/>
                </a:lnTo>
                <a:lnTo>
                  <a:pt x="144" y="153"/>
                </a:lnTo>
                <a:lnTo>
                  <a:pt x="144" y="154"/>
                </a:lnTo>
                <a:lnTo>
                  <a:pt x="143" y="154"/>
                </a:lnTo>
                <a:lnTo>
                  <a:pt x="143" y="155"/>
                </a:lnTo>
                <a:lnTo>
                  <a:pt x="144" y="157"/>
                </a:lnTo>
                <a:lnTo>
                  <a:pt x="143" y="157"/>
                </a:lnTo>
                <a:lnTo>
                  <a:pt x="142" y="157"/>
                </a:lnTo>
                <a:lnTo>
                  <a:pt x="141" y="157"/>
                </a:lnTo>
                <a:lnTo>
                  <a:pt x="140" y="157"/>
                </a:lnTo>
                <a:lnTo>
                  <a:pt x="141" y="158"/>
                </a:lnTo>
                <a:lnTo>
                  <a:pt x="140" y="158"/>
                </a:lnTo>
                <a:lnTo>
                  <a:pt x="139" y="159"/>
                </a:lnTo>
                <a:lnTo>
                  <a:pt x="139" y="160"/>
                </a:lnTo>
                <a:lnTo>
                  <a:pt x="140" y="160"/>
                </a:lnTo>
                <a:lnTo>
                  <a:pt x="139" y="160"/>
                </a:lnTo>
                <a:lnTo>
                  <a:pt x="137" y="161"/>
                </a:lnTo>
                <a:lnTo>
                  <a:pt x="136" y="161"/>
                </a:lnTo>
                <a:lnTo>
                  <a:pt x="136" y="162"/>
                </a:lnTo>
                <a:lnTo>
                  <a:pt x="136" y="161"/>
                </a:lnTo>
                <a:lnTo>
                  <a:pt x="135" y="161"/>
                </a:lnTo>
                <a:lnTo>
                  <a:pt x="135" y="162"/>
                </a:lnTo>
                <a:lnTo>
                  <a:pt x="134" y="162"/>
                </a:lnTo>
                <a:lnTo>
                  <a:pt x="133" y="162"/>
                </a:lnTo>
                <a:lnTo>
                  <a:pt x="133" y="163"/>
                </a:lnTo>
                <a:lnTo>
                  <a:pt x="132" y="163"/>
                </a:lnTo>
                <a:lnTo>
                  <a:pt x="133" y="163"/>
                </a:lnTo>
                <a:lnTo>
                  <a:pt x="133" y="165"/>
                </a:lnTo>
                <a:lnTo>
                  <a:pt x="133" y="166"/>
                </a:lnTo>
                <a:lnTo>
                  <a:pt x="132" y="166"/>
                </a:lnTo>
                <a:lnTo>
                  <a:pt x="131" y="166"/>
                </a:lnTo>
                <a:lnTo>
                  <a:pt x="131" y="165"/>
                </a:lnTo>
                <a:lnTo>
                  <a:pt x="131" y="166"/>
                </a:lnTo>
                <a:lnTo>
                  <a:pt x="130" y="166"/>
                </a:lnTo>
                <a:lnTo>
                  <a:pt x="130" y="167"/>
                </a:lnTo>
                <a:lnTo>
                  <a:pt x="130" y="168"/>
                </a:lnTo>
                <a:lnTo>
                  <a:pt x="131" y="168"/>
                </a:lnTo>
                <a:lnTo>
                  <a:pt x="130" y="168"/>
                </a:lnTo>
                <a:lnTo>
                  <a:pt x="128" y="168"/>
                </a:lnTo>
                <a:lnTo>
                  <a:pt x="128" y="169"/>
                </a:lnTo>
                <a:lnTo>
                  <a:pt x="128" y="170"/>
                </a:lnTo>
                <a:lnTo>
                  <a:pt x="128" y="171"/>
                </a:lnTo>
                <a:lnTo>
                  <a:pt x="130" y="171"/>
                </a:lnTo>
                <a:lnTo>
                  <a:pt x="131" y="171"/>
                </a:lnTo>
                <a:lnTo>
                  <a:pt x="132" y="171"/>
                </a:lnTo>
                <a:lnTo>
                  <a:pt x="132" y="173"/>
                </a:lnTo>
                <a:lnTo>
                  <a:pt x="132" y="174"/>
                </a:lnTo>
                <a:lnTo>
                  <a:pt x="131" y="174"/>
                </a:lnTo>
                <a:lnTo>
                  <a:pt x="130" y="174"/>
                </a:lnTo>
                <a:lnTo>
                  <a:pt x="128" y="174"/>
                </a:lnTo>
                <a:lnTo>
                  <a:pt x="127" y="174"/>
                </a:lnTo>
                <a:lnTo>
                  <a:pt x="126" y="174"/>
                </a:lnTo>
                <a:lnTo>
                  <a:pt x="126" y="175"/>
                </a:lnTo>
                <a:lnTo>
                  <a:pt x="125" y="175"/>
                </a:lnTo>
                <a:lnTo>
                  <a:pt x="125" y="176"/>
                </a:lnTo>
                <a:lnTo>
                  <a:pt x="124" y="176"/>
                </a:lnTo>
                <a:lnTo>
                  <a:pt x="125" y="177"/>
                </a:lnTo>
                <a:lnTo>
                  <a:pt x="124" y="178"/>
                </a:lnTo>
                <a:lnTo>
                  <a:pt x="123" y="179"/>
                </a:lnTo>
                <a:lnTo>
                  <a:pt x="124" y="179"/>
                </a:lnTo>
                <a:lnTo>
                  <a:pt x="124" y="180"/>
                </a:lnTo>
                <a:lnTo>
                  <a:pt x="125" y="182"/>
                </a:lnTo>
                <a:lnTo>
                  <a:pt x="124" y="182"/>
                </a:lnTo>
                <a:lnTo>
                  <a:pt x="124" y="183"/>
                </a:lnTo>
                <a:lnTo>
                  <a:pt x="125" y="183"/>
                </a:lnTo>
                <a:lnTo>
                  <a:pt x="124" y="183"/>
                </a:lnTo>
                <a:lnTo>
                  <a:pt x="125" y="183"/>
                </a:lnTo>
                <a:lnTo>
                  <a:pt x="125" y="184"/>
                </a:lnTo>
                <a:lnTo>
                  <a:pt x="124" y="184"/>
                </a:lnTo>
                <a:lnTo>
                  <a:pt x="125" y="184"/>
                </a:lnTo>
                <a:lnTo>
                  <a:pt x="125" y="185"/>
                </a:lnTo>
                <a:lnTo>
                  <a:pt x="126" y="185"/>
                </a:lnTo>
                <a:lnTo>
                  <a:pt x="127" y="185"/>
                </a:lnTo>
                <a:lnTo>
                  <a:pt x="127" y="184"/>
                </a:lnTo>
                <a:lnTo>
                  <a:pt x="127" y="183"/>
                </a:lnTo>
                <a:lnTo>
                  <a:pt x="128" y="183"/>
                </a:lnTo>
                <a:lnTo>
                  <a:pt x="130" y="183"/>
                </a:lnTo>
                <a:lnTo>
                  <a:pt x="130" y="184"/>
                </a:lnTo>
                <a:lnTo>
                  <a:pt x="131" y="184"/>
                </a:lnTo>
                <a:lnTo>
                  <a:pt x="131" y="183"/>
                </a:lnTo>
                <a:lnTo>
                  <a:pt x="132" y="183"/>
                </a:lnTo>
                <a:lnTo>
                  <a:pt x="132" y="182"/>
                </a:lnTo>
                <a:lnTo>
                  <a:pt x="133" y="182"/>
                </a:lnTo>
                <a:lnTo>
                  <a:pt x="133" y="180"/>
                </a:lnTo>
                <a:lnTo>
                  <a:pt x="133" y="182"/>
                </a:lnTo>
                <a:lnTo>
                  <a:pt x="133" y="183"/>
                </a:lnTo>
                <a:lnTo>
                  <a:pt x="134" y="183"/>
                </a:lnTo>
                <a:lnTo>
                  <a:pt x="134" y="182"/>
                </a:lnTo>
                <a:lnTo>
                  <a:pt x="135" y="182"/>
                </a:lnTo>
                <a:lnTo>
                  <a:pt x="135" y="183"/>
                </a:lnTo>
                <a:lnTo>
                  <a:pt x="136" y="183"/>
                </a:lnTo>
                <a:lnTo>
                  <a:pt x="136" y="182"/>
                </a:lnTo>
                <a:lnTo>
                  <a:pt x="137" y="182"/>
                </a:lnTo>
                <a:lnTo>
                  <a:pt x="137" y="183"/>
                </a:lnTo>
                <a:lnTo>
                  <a:pt x="137" y="184"/>
                </a:lnTo>
                <a:lnTo>
                  <a:pt x="137" y="185"/>
                </a:lnTo>
                <a:lnTo>
                  <a:pt x="137" y="186"/>
                </a:lnTo>
                <a:lnTo>
                  <a:pt x="136" y="186"/>
                </a:lnTo>
                <a:lnTo>
                  <a:pt x="136" y="187"/>
                </a:lnTo>
                <a:lnTo>
                  <a:pt x="137" y="187"/>
                </a:lnTo>
                <a:lnTo>
                  <a:pt x="137" y="188"/>
                </a:lnTo>
                <a:lnTo>
                  <a:pt x="137" y="190"/>
                </a:lnTo>
                <a:lnTo>
                  <a:pt x="139" y="190"/>
                </a:lnTo>
                <a:lnTo>
                  <a:pt x="139" y="191"/>
                </a:lnTo>
                <a:lnTo>
                  <a:pt x="139" y="192"/>
                </a:lnTo>
                <a:lnTo>
                  <a:pt x="139" y="193"/>
                </a:lnTo>
                <a:lnTo>
                  <a:pt x="139" y="194"/>
                </a:lnTo>
                <a:lnTo>
                  <a:pt x="140" y="194"/>
                </a:lnTo>
                <a:lnTo>
                  <a:pt x="141" y="194"/>
                </a:lnTo>
                <a:lnTo>
                  <a:pt x="141" y="193"/>
                </a:lnTo>
                <a:lnTo>
                  <a:pt x="142" y="193"/>
                </a:lnTo>
                <a:lnTo>
                  <a:pt x="143" y="193"/>
                </a:lnTo>
                <a:lnTo>
                  <a:pt x="144" y="193"/>
                </a:lnTo>
                <a:lnTo>
                  <a:pt x="144" y="194"/>
                </a:lnTo>
                <a:lnTo>
                  <a:pt x="144" y="193"/>
                </a:lnTo>
                <a:lnTo>
                  <a:pt x="145" y="193"/>
                </a:lnTo>
                <a:lnTo>
                  <a:pt x="147" y="192"/>
                </a:lnTo>
                <a:lnTo>
                  <a:pt x="148" y="192"/>
                </a:lnTo>
                <a:lnTo>
                  <a:pt x="148" y="191"/>
                </a:lnTo>
                <a:lnTo>
                  <a:pt x="149" y="191"/>
                </a:lnTo>
                <a:lnTo>
                  <a:pt x="149" y="192"/>
                </a:lnTo>
                <a:lnTo>
                  <a:pt x="150" y="192"/>
                </a:lnTo>
                <a:lnTo>
                  <a:pt x="151" y="192"/>
                </a:lnTo>
                <a:lnTo>
                  <a:pt x="151" y="193"/>
                </a:lnTo>
                <a:lnTo>
                  <a:pt x="150" y="193"/>
                </a:lnTo>
                <a:lnTo>
                  <a:pt x="150" y="194"/>
                </a:lnTo>
                <a:lnTo>
                  <a:pt x="149" y="194"/>
                </a:lnTo>
                <a:lnTo>
                  <a:pt x="148" y="194"/>
                </a:lnTo>
                <a:lnTo>
                  <a:pt x="148" y="195"/>
                </a:lnTo>
                <a:lnTo>
                  <a:pt x="148" y="196"/>
                </a:lnTo>
                <a:lnTo>
                  <a:pt x="147" y="196"/>
                </a:lnTo>
                <a:lnTo>
                  <a:pt x="147" y="198"/>
                </a:lnTo>
                <a:lnTo>
                  <a:pt x="145" y="198"/>
                </a:lnTo>
                <a:lnTo>
                  <a:pt x="145" y="199"/>
                </a:lnTo>
                <a:lnTo>
                  <a:pt x="144" y="199"/>
                </a:lnTo>
                <a:lnTo>
                  <a:pt x="143" y="200"/>
                </a:lnTo>
                <a:lnTo>
                  <a:pt x="142" y="201"/>
                </a:lnTo>
                <a:lnTo>
                  <a:pt x="141" y="202"/>
                </a:lnTo>
                <a:lnTo>
                  <a:pt x="140" y="202"/>
                </a:lnTo>
                <a:lnTo>
                  <a:pt x="140" y="203"/>
                </a:lnTo>
                <a:lnTo>
                  <a:pt x="139" y="203"/>
                </a:lnTo>
                <a:lnTo>
                  <a:pt x="139" y="204"/>
                </a:lnTo>
                <a:lnTo>
                  <a:pt x="137" y="205"/>
                </a:lnTo>
                <a:lnTo>
                  <a:pt x="136" y="205"/>
                </a:lnTo>
                <a:lnTo>
                  <a:pt x="135" y="205"/>
                </a:lnTo>
                <a:lnTo>
                  <a:pt x="135" y="204"/>
                </a:lnTo>
                <a:lnTo>
                  <a:pt x="134" y="204"/>
                </a:lnTo>
                <a:lnTo>
                  <a:pt x="134" y="205"/>
                </a:lnTo>
                <a:lnTo>
                  <a:pt x="134" y="207"/>
                </a:lnTo>
                <a:lnTo>
                  <a:pt x="134" y="208"/>
                </a:lnTo>
                <a:lnTo>
                  <a:pt x="133" y="208"/>
                </a:lnTo>
                <a:lnTo>
                  <a:pt x="133" y="209"/>
                </a:lnTo>
                <a:lnTo>
                  <a:pt x="132" y="210"/>
                </a:lnTo>
                <a:lnTo>
                  <a:pt x="132" y="211"/>
                </a:lnTo>
                <a:lnTo>
                  <a:pt x="128" y="213"/>
                </a:lnTo>
                <a:lnTo>
                  <a:pt x="128" y="215"/>
                </a:lnTo>
                <a:lnTo>
                  <a:pt x="127" y="215"/>
                </a:lnTo>
                <a:lnTo>
                  <a:pt x="126" y="215"/>
                </a:lnTo>
                <a:lnTo>
                  <a:pt x="125" y="215"/>
                </a:lnTo>
                <a:lnTo>
                  <a:pt x="125" y="213"/>
                </a:lnTo>
                <a:lnTo>
                  <a:pt x="125" y="212"/>
                </a:lnTo>
                <a:lnTo>
                  <a:pt x="124" y="212"/>
                </a:lnTo>
                <a:lnTo>
                  <a:pt x="123" y="212"/>
                </a:lnTo>
                <a:lnTo>
                  <a:pt x="123" y="211"/>
                </a:lnTo>
                <a:lnTo>
                  <a:pt x="123" y="212"/>
                </a:lnTo>
                <a:lnTo>
                  <a:pt x="123" y="213"/>
                </a:lnTo>
                <a:lnTo>
                  <a:pt x="122" y="213"/>
                </a:lnTo>
                <a:lnTo>
                  <a:pt x="122" y="215"/>
                </a:lnTo>
                <a:lnTo>
                  <a:pt x="122" y="216"/>
                </a:lnTo>
                <a:lnTo>
                  <a:pt x="120" y="216"/>
                </a:lnTo>
                <a:lnTo>
                  <a:pt x="120" y="215"/>
                </a:lnTo>
                <a:lnTo>
                  <a:pt x="120" y="213"/>
                </a:lnTo>
                <a:lnTo>
                  <a:pt x="119" y="213"/>
                </a:lnTo>
                <a:lnTo>
                  <a:pt x="119" y="215"/>
                </a:lnTo>
                <a:lnTo>
                  <a:pt x="119" y="216"/>
                </a:lnTo>
                <a:lnTo>
                  <a:pt x="119" y="217"/>
                </a:lnTo>
                <a:lnTo>
                  <a:pt x="120" y="219"/>
                </a:lnTo>
                <a:lnTo>
                  <a:pt x="120" y="220"/>
                </a:lnTo>
                <a:lnTo>
                  <a:pt x="120" y="221"/>
                </a:lnTo>
                <a:lnTo>
                  <a:pt x="119" y="221"/>
                </a:lnTo>
                <a:lnTo>
                  <a:pt x="119" y="222"/>
                </a:lnTo>
                <a:lnTo>
                  <a:pt x="118" y="222"/>
                </a:lnTo>
                <a:lnTo>
                  <a:pt x="118" y="224"/>
                </a:lnTo>
                <a:lnTo>
                  <a:pt x="118" y="222"/>
                </a:lnTo>
                <a:lnTo>
                  <a:pt x="118" y="224"/>
                </a:lnTo>
                <a:lnTo>
                  <a:pt x="117" y="224"/>
                </a:lnTo>
                <a:lnTo>
                  <a:pt x="116" y="224"/>
                </a:lnTo>
                <a:lnTo>
                  <a:pt x="116" y="222"/>
                </a:lnTo>
                <a:lnTo>
                  <a:pt x="116" y="224"/>
                </a:lnTo>
                <a:lnTo>
                  <a:pt x="116" y="222"/>
                </a:lnTo>
                <a:lnTo>
                  <a:pt x="116" y="224"/>
                </a:lnTo>
                <a:lnTo>
                  <a:pt x="115" y="224"/>
                </a:lnTo>
                <a:lnTo>
                  <a:pt x="114" y="224"/>
                </a:lnTo>
                <a:lnTo>
                  <a:pt x="114" y="222"/>
                </a:lnTo>
                <a:lnTo>
                  <a:pt x="113" y="222"/>
                </a:lnTo>
                <a:lnTo>
                  <a:pt x="113" y="224"/>
                </a:lnTo>
                <a:lnTo>
                  <a:pt x="111" y="224"/>
                </a:lnTo>
                <a:lnTo>
                  <a:pt x="110" y="224"/>
                </a:lnTo>
                <a:lnTo>
                  <a:pt x="109" y="224"/>
                </a:lnTo>
                <a:lnTo>
                  <a:pt x="109" y="225"/>
                </a:lnTo>
                <a:lnTo>
                  <a:pt x="108" y="225"/>
                </a:lnTo>
                <a:lnTo>
                  <a:pt x="107" y="225"/>
                </a:lnTo>
                <a:lnTo>
                  <a:pt x="106" y="225"/>
                </a:lnTo>
                <a:lnTo>
                  <a:pt x="106" y="226"/>
                </a:lnTo>
                <a:lnTo>
                  <a:pt x="105" y="226"/>
                </a:lnTo>
                <a:lnTo>
                  <a:pt x="103" y="226"/>
                </a:lnTo>
                <a:lnTo>
                  <a:pt x="103" y="227"/>
                </a:lnTo>
                <a:lnTo>
                  <a:pt x="102" y="227"/>
                </a:lnTo>
                <a:lnTo>
                  <a:pt x="101" y="227"/>
                </a:lnTo>
                <a:lnTo>
                  <a:pt x="101" y="228"/>
                </a:lnTo>
                <a:lnTo>
                  <a:pt x="101" y="229"/>
                </a:lnTo>
                <a:lnTo>
                  <a:pt x="100" y="229"/>
                </a:lnTo>
                <a:lnTo>
                  <a:pt x="99" y="229"/>
                </a:lnTo>
                <a:lnTo>
                  <a:pt x="99" y="230"/>
                </a:lnTo>
                <a:lnTo>
                  <a:pt x="98" y="230"/>
                </a:lnTo>
                <a:lnTo>
                  <a:pt x="97" y="230"/>
                </a:lnTo>
                <a:lnTo>
                  <a:pt x="97" y="232"/>
                </a:lnTo>
                <a:lnTo>
                  <a:pt x="96" y="232"/>
                </a:lnTo>
                <a:lnTo>
                  <a:pt x="94" y="232"/>
                </a:lnTo>
                <a:lnTo>
                  <a:pt x="94" y="233"/>
                </a:lnTo>
                <a:lnTo>
                  <a:pt x="93" y="233"/>
                </a:lnTo>
                <a:lnTo>
                  <a:pt x="93" y="234"/>
                </a:lnTo>
                <a:lnTo>
                  <a:pt x="93" y="233"/>
                </a:lnTo>
                <a:lnTo>
                  <a:pt x="93" y="234"/>
                </a:lnTo>
                <a:lnTo>
                  <a:pt x="93" y="235"/>
                </a:lnTo>
                <a:lnTo>
                  <a:pt x="93" y="234"/>
                </a:lnTo>
                <a:lnTo>
                  <a:pt x="93" y="235"/>
                </a:lnTo>
                <a:lnTo>
                  <a:pt x="92" y="235"/>
                </a:lnTo>
                <a:lnTo>
                  <a:pt x="92" y="236"/>
                </a:lnTo>
                <a:lnTo>
                  <a:pt x="91" y="236"/>
                </a:lnTo>
                <a:lnTo>
                  <a:pt x="91" y="237"/>
                </a:lnTo>
                <a:lnTo>
                  <a:pt x="90" y="237"/>
                </a:lnTo>
                <a:lnTo>
                  <a:pt x="90" y="236"/>
                </a:lnTo>
                <a:lnTo>
                  <a:pt x="90" y="235"/>
                </a:lnTo>
                <a:lnTo>
                  <a:pt x="89" y="234"/>
                </a:lnTo>
                <a:lnTo>
                  <a:pt x="89" y="233"/>
                </a:lnTo>
                <a:lnTo>
                  <a:pt x="89" y="232"/>
                </a:lnTo>
                <a:lnTo>
                  <a:pt x="88" y="232"/>
                </a:lnTo>
                <a:lnTo>
                  <a:pt x="86" y="233"/>
                </a:lnTo>
                <a:lnTo>
                  <a:pt x="86" y="232"/>
                </a:lnTo>
                <a:lnTo>
                  <a:pt x="85" y="232"/>
                </a:lnTo>
                <a:lnTo>
                  <a:pt x="85" y="230"/>
                </a:lnTo>
                <a:lnTo>
                  <a:pt x="84" y="229"/>
                </a:lnTo>
                <a:lnTo>
                  <a:pt x="84" y="228"/>
                </a:lnTo>
                <a:lnTo>
                  <a:pt x="83" y="228"/>
                </a:lnTo>
                <a:lnTo>
                  <a:pt x="82" y="229"/>
                </a:lnTo>
                <a:lnTo>
                  <a:pt x="82" y="230"/>
                </a:lnTo>
                <a:lnTo>
                  <a:pt x="81" y="230"/>
                </a:lnTo>
                <a:lnTo>
                  <a:pt x="82" y="232"/>
                </a:lnTo>
                <a:lnTo>
                  <a:pt x="81" y="232"/>
                </a:lnTo>
                <a:lnTo>
                  <a:pt x="81" y="230"/>
                </a:lnTo>
                <a:lnTo>
                  <a:pt x="80" y="230"/>
                </a:lnTo>
                <a:lnTo>
                  <a:pt x="80" y="232"/>
                </a:lnTo>
                <a:lnTo>
                  <a:pt x="81" y="232"/>
                </a:lnTo>
                <a:lnTo>
                  <a:pt x="81" y="233"/>
                </a:lnTo>
                <a:lnTo>
                  <a:pt x="80" y="233"/>
                </a:lnTo>
                <a:lnTo>
                  <a:pt x="78" y="235"/>
                </a:lnTo>
                <a:lnTo>
                  <a:pt x="78" y="234"/>
                </a:lnTo>
                <a:lnTo>
                  <a:pt x="78" y="233"/>
                </a:lnTo>
                <a:lnTo>
                  <a:pt x="73" y="225"/>
                </a:lnTo>
                <a:lnTo>
                  <a:pt x="69" y="221"/>
                </a:lnTo>
                <a:lnTo>
                  <a:pt x="69" y="220"/>
                </a:lnTo>
                <a:lnTo>
                  <a:pt x="71" y="220"/>
                </a:lnTo>
                <a:lnTo>
                  <a:pt x="71" y="219"/>
                </a:lnTo>
                <a:lnTo>
                  <a:pt x="72" y="219"/>
                </a:lnTo>
                <a:lnTo>
                  <a:pt x="73" y="219"/>
                </a:lnTo>
                <a:lnTo>
                  <a:pt x="74" y="219"/>
                </a:lnTo>
                <a:lnTo>
                  <a:pt x="73" y="217"/>
                </a:lnTo>
                <a:lnTo>
                  <a:pt x="72" y="217"/>
                </a:lnTo>
                <a:lnTo>
                  <a:pt x="72" y="216"/>
                </a:lnTo>
                <a:lnTo>
                  <a:pt x="72" y="215"/>
                </a:lnTo>
                <a:lnTo>
                  <a:pt x="71" y="213"/>
                </a:lnTo>
                <a:lnTo>
                  <a:pt x="71" y="212"/>
                </a:lnTo>
                <a:lnTo>
                  <a:pt x="69" y="212"/>
                </a:lnTo>
                <a:lnTo>
                  <a:pt x="69" y="211"/>
                </a:lnTo>
                <a:lnTo>
                  <a:pt x="68" y="210"/>
                </a:lnTo>
                <a:lnTo>
                  <a:pt x="68" y="209"/>
                </a:lnTo>
                <a:lnTo>
                  <a:pt x="67" y="209"/>
                </a:lnTo>
                <a:lnTo>
                  <a:pt x="67" y="208"/>
                </a:lnTo>
                <a:lnTo>
                  <a:pt x="66" y="208"/>
                </a:lnTo>
                <a:lnTo>
                  <a:pt x="66" y="207"/>
                </a:lnTo>
                <a:lnTo>
                  <a:pt x="67" y="207"/>
                </a:lnTo>
                <a:lnTo>
                  <a:pt x="67" y="205"/>
                </a:lnTo>
                <a:lnTo>
                  <a:pt x="66" y="205"/>
                </a:lnTo>
                <a:lnTo>
                  <a:pt x="66" y="204"/>
                </a:lnTo>
                <a:lnTo>
                  <a:pt x="66" y="203"/>
                </a:lnTo>
                <a:lnTo>
                  <a:pt x="66" y="202"/>
                </a:lnTo>
                <a:lnTo>
                  <a:pt x="66" y="201"/>
                </a:lnTo>
                <a:lnTo>
                  <a:pt x="65" y="200"/>
                </a:lnTo>
                <a:lnTo>
                  <a:pt x="66" y="199"/>
                </a:lnTo>
                <a:lnTo>
                  <a:pt x="67" y="198"/>
                </a:lnTo>
                <a:lnTo>
                  <a:pt x="67" y="196"/>
                </a:lnTo>
                <a:lnTo>
                  <a:pt x="68" y="195"/>
                </a:lnTo>
                <a:lnTo>
                  <a:pt x="68" y="194"/>
                </a:lnTo>
                <a:lnTo>
                  <a:pt x="69" y="194"/>
                </a:lnTo>
                <a:lnTo>
                  <a:pt x="69" y="193"/>
                </a:lnTo>
                <a:lnTo>
                  <a:pt x="69" y="192"/>
                </a:lnTo>
                <a:lnTo>
                  <a:pt x="71" y="192"/>
                </a:lnTo>
                <a:lnTo>
                  <a:pt x="69" y="192"/>
                </a:lnTo>
                <a:lnTo>
                  <a:pt x="69" y="191"/>
                </a:lnTo>
                <a:lnTo>
                  <a:pt x="69" y="190"/>
                </a:lnTo>
                <a:lnTo>
                  <a:pt x="69" y="188"/>
                </a:lnTo>
                <a:lnTo>
                  <a:pt x="69" y="190"/>
                </a:lnTo>
                <a:lnTo>
                  <a:pt x="71" y="190"/>
                </a:lnTo>
                <a:lnTo>
                  <a:pt x="72" y="190"/>
                </a:lnTo>
                <a:lnTo>
                  <a:pt x="73" y="190"/>
                </a:lnTo>
                <a:lnTo>
                  <a:pt x="74" y="190"/>
                </a:lnTo>
                <a:lnTo>
                  <a:pt x="75" y="190"/>
                </a:lnTo>
                <a:lnTo>
                  <a:pt x="76" y="190"/>
                </a:lnTo>
                <a:lnTo>
                  <a:pt x="77" y="190"/>
                </a:lnTo>
                <a:lnTo>
                  <a:pt x="77" y="188"/>
                </a:lnTo>
                <a:lnTo>
                  <a:pt x="77" y="187"/>
                </a:lnTo>
                <a:lnTo>
                  <a:pt x="76" y="187"/>
                </a:lnTo>
                <a:lnTo>
                  <a:pt x="75" y="186"/>
                </a:lnTo>
                <a:lnTo>
                  <a:pt x="75" y="185"/>
                </a:lnTo>
                <a:lnTo>
                  <a:pt x="75" y="184"/>
                </a:lnTo>
                <a:lnTo>
                  <a:pt x="74" y="184"/>
                </a:lnTo>
                <a:lnTo>
                  <a:pt x="73" y="184"/>
                </a:lnTo>
                <a:lnTo>
                  <a:pt x="72" y="184"/>
                </a:lnTo>
                <a:lnTo>
                  <a:pt x="72" y="185"/>
                </a:lnTo>
                <a:lnTo>
                  <a:pt x="72" y="184"/>
                </a:lnTo>
                <a:lnTo>
                  <a:pt x="71" y="184"/>
                </a:lnTo>
                <a:lnTo>
                  <a:pt x="71" y="185"/>
                </a:lnTo>
                <a:lnTo>
                  <a:pt x="69" y="185"/>
                </a:lnTo>
                <a:lnTo>
                  <a:pt x="68" y="185"/>
                </a:lnTo>
                <a:lnTo>
                  <a:pt x="67" y="185"/>
                </a:lnTo>
                <a:lnTo>
                  <a:pt x="66" y="185"/>
                </a:lnTo>
                <a:lnTo>
                  <a:pt x="66" y="184"/>
                </a:lnTo>
                <a:lnTo>
                  <a:pt x="66" y="183"/>
                </a:lnTo>
                <a:lnTo>
                  <a:pt x="65" y="183"/>
                </a:lnTo>
                <a:lnTo>
                  <a:pt x="65" y="182"/>
                </a:lnTo>
                <a:lnTo>
                  <a:pt x="64" y="182"/>
                </a:lnTo>
                <a:lnTo>
                  <a:pt x="63" y="182"/>
                </a:lnTo>
                <a:lnTo>
                  <a:pt x="63" y="180"/>
                </a:lnTo>
                <a:lnTo>
                  <a:pt x="61" y="180"/>
                </a:lnTo>
                <a:lnTo>
                  <a:pt x="60" y="180"/>
                </a:lnTo>
                <a:lnTo>
                  <a:pt x="60" y="179"/>
                </a:lnTo>
                <a:lnTo>
                  <a:pt x="59" y="179"/>
                </a:lnTo>
                <a:lnTo>
                  <a:pt x="58" y="179"/>
                </a:lnTo>
                <a:lnTo>
                  <a:pt x="58" y="178"/>
                </a:lnTo>
                <a:lnTo>
                  <a:pt x="57" y="178"/>
                </a:lnTo>
                <a:lnTo>
                  <a:pt x="57" y="177"/>
                </a:lnTo>
                <a:lnTo>
                  <a:pt x="57" y="178"/>
                </a:lnTo>
                <a:lnTo>
                  <a:pt x="56" y="178"/>
                </a:lnTo>
                <a:lnTo>
                  <a:pt x="56" y="179"/>
                </a:lnTo>
                <a:lnTo>
                  <a:pt x="55" y="180"/>
                </a:lnTo>
                <a:lnTo>
                  <a:pt x="54" y="180"/>
                </a:lnTo>
                <a:lnTo>
                  <a:pt x="54" y="179"/>
                </a:lnTo>
                <a:lnTo>
                  <a:pt x="54" y="178"/>
                </a:lnTo>
                <a:lnTo>
                  <a:pt x="52" y="178"/>
                </a:lnTo>
                <a:lnTo>
                  <a:pt x="51" y="177"/>
                </a:lnTo>
                <a:lnTo>
                  <a:pt x="50" y="177"/>
                </a:lnTo>
                <a:lnTo>
                  <a:pt x="49" y="177"/>
                </a:lnTo>
                <a:lnTo>
                  <a:pt x="48" y="177"/>
                </a:lnTo>
                <a:lnTo>
                  <a:pt x="47" y="177"/>
                </a:lnTo>
                <a:lnTo>
                  <a:pt x="47" y="178"/>
                </a:lnTo>
                <a:lnTo>
                  <a:pt x="47" y="179"/>
                </a:lnTo>
                <a:lnTo>
                  <a:pt x="47" y="180"/>
                </a:lnTo>
                <a:lnTo>
                  <a:pt x="47" y="182"/>
                </a:lnTo>
                <a:lnTo>
                  <a:pt x="46" y="183"/>
                </a:lnTo>
                <a:lnTo>
                  <a:pt x="46" y="184"/>
                </a:lnTo>
                <a:lnTo>
                  <a:pt x="46" y="185"/>
                </a:lnTo>
                <a:lnTo>
                  <a:pt x="46" y="186"/>
                </a:lnTo>
                <a:lnTo>
                  <a:pt x="44" y="186"/>
                </a:lnTo>
                <a:lnTo>
                  <a:pt x="44" y="187"/>
                </a:lnTo>
                <a:lnTo>
                  <a:pt x="42" y="183"/>
                </a:lnTo>
                <a:lnTo>
                  <a:pt x="41" y="183"/>
                </a:lnTo>
                <a:lnTo>
                  <a:pt x="41" y="182"/>
                </a:lnTo>
                <a:lnTo>
                  <a:pt x="40" y="182"/>
                </a:lnTo>
                <a:lnTo>
                  <a:pt x="40" y="180"/>
                </a:lnTo>
                <a:lnTo>
                  <a:pt x="39" y="180"/>
                </a:lnTo>
                <a:lnTo>
                  <a:pt x="38" y="178"/>
                </a:lnTo>
                <a:lnTo>
                  <a:pt x="37" y="178"/>
                </a:lnTo>
                <a:lnTo>
                  <a:pt x="37" y="179"/>
                </a:lnTo>
                <a:lnTo>
                  <a:pt x="35" y="179"/>
                </a:lnTo>
                <a:lnTo>
                  <a:pt x="32" y="183"/>
                </a:lnTo>
                <a:lnTo>
                  <a:pt x="31" y="183"/>
                </a:lnTo>
                <a:lnTo>
                  <a:pt x="30" y="184"/>
                </a:lnTo>
                <a:lnTo>
                  <a:pt x="29" y="185"/>
                </a:lnTo>
                <a:lnTo>
                  <a:pt x="27" y="185"/>
                </a:lnTo>
                <a:lnTo>
                  <a:pt x="27" y="186"/>
                </a:lnTo>
                <a:lnTo>
                  <a:pt x="26" y="186"/>
                </a:lnTo>
                <a:lnTo>
                  <a:pt x="26" y="187"/>
                </a:lnTo>
                <a:lnTo>
                  <a:pt x="25" y="187"/>
                </a:lnTo>
                <a:lnTo>
                  <a:pt x="24" y="188"/>
                </a:lnTo>
                <a:lnTo>
                  <a:pt x="23" y="188"/>
                </a:lnTo>
                <a:lnTo>
                  <a:pt x="23" y="190"/>
                </a:lnTo>
                <a:lnTo>
                  <a:pt x="22" y="190"/>
                </a:lnTo>
                <a:lnTo>
                  <a:pt x="21" y="191"/>
                </a:lnTo>
                <a:lnTo>
                  <a:pt x="19" y="191"/>
                </a:lnTo>
                <a:lnTo>
                  <a:pt x="18" y="192"/>
                </a:lnTo>
                <a:lnTo>
                  <a:pt x="17" y="193"/>
                </a:lnTo>
                <a:lnTo>
                  <a:pt x="15" y="194"/>
                </a:lnTo>
                <a:lnTo>
                  <a:pt x="14" y="195"/>
                </a:lnTo>
                <a:lnTo>
                  <a:pt x="13" y="195"/>
                </a:lnTo>
                <a:lnTo>
                  <a:pt x="13" y="196"/>
                </a:lnTo>
                <a:lnTo>
                  <a:pt x="12" y="196"/>
                </a:lnTo>
                <a:lnTo>
                  <a:pt x="12" y="198"/>
                </a:lnTo>
                <a:lnTo>
                  <a:pt x="10" y="198"/>
                </a:lnTo>
                <a:lnTo>
                  <a:pt x="10" y="196"/>
                </a:lnTo>
                <a:lnTo>
                  <a:pt x="10" y="195"/>
                </a:lnTo>
                <a:lnTo>
                  <a:pt x="9" y="195"/>
                </a:lnTo>
                <a:lnTo>
                  <a:pt x="7" y="195"/>
                </a:lnTo>
                <a:lnTo>
                  <a:pt x="7" y="194"/>
                </a:lnTo>
                <a:lnTo>
                  <a:pt x="8" y="194"/>
                </a:lnTo>
                <a:lnTo>
                  <a:pt x="9" y="194"/>
                </a:lnTo>
                <a:lnTo>
                  <a:pt x="9" y="193"/>
                </a:lnTo>
                <a:lnTo>
                  <a:pt x="9" y="192"/>
                </a:lnTo>
                <a:lnTo>
                  <a:pt x="9" y="191"/>
                </a:lnTo>
                <a:lnTo>
                  <a:pt x="8" y="191"/>
                </a:lnTo>
                <a:lnTo>
                  <a:pt x="7" y="191"/>
                </a:lnTo>
                <a:lnTo>
                  <a:pt x="7" y="192"/>
                </a:lnTo>
                <a:lnTo>
                  <a:pt x="7" y="191"/>
                </a:lnTo>
                <a:lnTo>
                  <a:pt x="6" y="191"/>
                </a:lnTo>
                <a:lnTo>
                  <a:pt x="5" y="191"/>
                </a:lnTo>
                <a:lnTo>
                  <a:pt x="5" y="190"/>
                </a:lnTo>
                <a:lnTo>
                  <a:pt x="4" y="190"/>
                </a:lnTo>
                <a:lnTo>
                  <a:pt x="2" y="190"/>
                </a:lnTo>
                <a:lnTo>
                  <a:pt x="2" y="188"/>
                </a:lnTo>
                <a:lnTo>
                  <a:pt x="2" y="190"/>
                </a:lnTo>
                <a:lnTo>
                  <a:pt x="1" y="191"/>
                </a:lnTo>
                <a:lnTo>
                  <a:pt x="1" y="190"/>
                </a:lnTo>
                <a:lnTo>
                  <a:pt x="1" y="188"/>
                </a:lnTo>
                <a:lnTo>
                  <a:pt x="1" y="187"/>
                </a:lnTo>
                <a:lnTo>
                  <a:pt x="2" y="186"/>
                </a:lnTo>
                <a:lnTo>
                  <a:pt x="2" y="185"/>
                </a:lnTo>
                <a:lnTo>
                  <a:pt x="1" y="185"/>
                </a:lnTo>
                <a:lnTo>
                  <a:pt x="2" y="185"/>
                </a:lnTo>
                <a:lnTo>
                  <a:pt x="1" y="185"/>
                </a:lnTo>
                <a:lnTo>
                  <a:pt x="1" y="184"/>
                </a:lnTo>
                <a:lnTo>
                  <a:pt x="1" y="183"/>
                </a:lnTo>
                <a:lnTo>
                  <a:pt x="1" y="182"/>
                </a:lnTo>
                <a:lnTo>
                  <a:pt x="0" y="180"/>
                </a:lnTo>
                <a:lnTo>
                  <a:pt x="0" y="179"/>
                </a:lnTo>
                <a:lnTo>
                  <a:pt x="1" y="179"/>
                </a:lnTo>
                <a:lnTo>
                  <a:pt x="1" y="178"/>
                </a:lnTo>
                <a:lnTo>
                  <a:pt x="2" y="178"/>
                </a:lnTo>
                <a:lnTo>
                  <a:pt x="4" y="178"/>
                </a:lnTo>
                <a:lnTo>
                  <a:pt x="4" y="177"/>
                </a:lnTo>
                <a:lnTo>
                  <a:pt x="5" y="177"/>
                </a:lnTo>
                <a:lnTo>
                  <a:pt x="6" y="177"/>
                </a:lnTo>
                <a:lnTo>
                  <a:pt x="6" y="176"/>
                </a:lnTo>
                <a:lnTo>
                  <a:pt x="7" y="176"/>
                </a:lnTo>
                <a:lnTo>
                  <a:pt x="7" y="177"/>
                </a:lnTo>
                <a:lnTo>
                  <a:pt x="8" y="177"/>
                </a:lnTo>
                <a:lnTo>
                  <a:pt x="9" y="176"/>
                </a:lnTo>
                <a:lnTo>
                  <a:pt x="10" y="176"/>
                </a:lnTo>
                <a:lnTo>
                  <a:pt x="12" y="176"/>
                </a:lnTo>
                <a:lnTo>
                  <a:pt x="10" y="176"/>
                </a:lnTo>
                <a:lnTo>
                  <a:pt x="10" y="175"/>
                </a:lnTo>
                <a:lnTo>
                  <a:pt x="9" y="175"/>
                </a:lnTo>
                <a:lnTo>
                  <a:pt x="8" y="175"/>
                </a:lnTo>
                <a:lnTo>
                  <a:pt x="9" y="176"/>
                </a:lnTo>
                <a:lnTo>
                  <a:pt x="8" y="176"/>
                </a:lnTo>
                <a:lnTo>
                  <a:pt x="8" y="175"/>
                </a:lnTo>
                <a:lnTo>
                  <a:pt x="7" y="175"/>
                </a:lnTo>
                <a:lnTo>
                  <a:pt x="7" y="174"/>
                </a:lnTo>
                <a:lnTo>
                  <a:pt x="6" y="174"/>
                </a:lnTo>
                <a:lnTo>
                  <a:pt x="2" y="174"/>
                </a:lnTo>
                <a:lnTo>
                  <a:pt x="4" y="173"/>
                </a:lnTo>
                <a:lnTo>
                  <a:pt x="5" y="173"/>
                </a:lnTo>
                <a:lnTo>
                  <a:pt x="5" y="171"/>
                </a:lnTo>
                <a:lnTo>
                  <a:pt x="2" y="173"/>
                </a:lnTo>
                <a:lnTo>
                  <a:pt x="1" y="173"/>
                </a:lnTo>
                <a:lnTo>
                  <a:pt x="1" y="171"/>
                </a:lnTo>
                <a:lnTo>
                  <a:pt x="1" y="170"/>
                </a:lnTo>
                <a:lnTo>
                  <a:pt x="1" y="169"/>
                </a:lnTo>
                <a:lnTo>
                  <a:pt x="1" y="170"/>
                </a:lnTo>
                <a:lnTo>
                  <a:pt x="2" y="170"/>
                </a:lnTo>
                <a:lnTo>
                  <a:pt x="1" y="169"/>
                </a:lnTo>
                <a:lnTo>
                  <a:pt x="2" y="169"/>
                </a:lnTo>
                <a:lnTo>
                  <a:pt x="6" y="169"/>
                </a:lnTo>
                <a:lnTo>
                  <a:pt x="6" y="170"/>
                </a:lnTo>
                <a:lnTo>
                  <a:pt x="6" y="171"/>
                </a:lnTo>
                <a:lnTo>
                  <a:pt x="7" y="171"/>
                </a:lnTo>
                <a:lnTo>
                  <a:pt x="7" y="170"/>
                </a:lnTo>
                <a:lnTo>
                  <a:pt x="7" y="169"/>
                </a:lnTo>
                <a:lnTo>
                  <a:pt x="7" y="168"/>
                </a:lnTo>
                <a:lnTo>
                  <a:pt x="6" y="168"/>
                </a:lnTo>
                <a:lnTo>
                  <a:pt x="6" y="167"/>
                </a:lnTo>
                <a:lnTo>
                  <a:pt x="6" y="166"/>
                </a:lnTo>
                <a:lnTo>
                  <a:pt x="5" y="166"/>
                </a:lnTo>
                <a:lnTo>
                  <a:pt x="5" y="165"/>
                </a:lnTo>
                <a:lnTo>
                  <a:pt x="5" y="166"/>
                </a:lnTo>
                <a:lnTo>
                  <a:pt x="5" y="167"/>
                </a:lnTo>
                <a:lnTo>
                  <a:pt x="5" y="168"/>
                </a:lnTo>
                <a:lnTo>
                  <a:pt x="4" y="168"/>
                </a:lnTo>
                <a:lnTo>
                  <a:pt x="2" y="167"/>
                </a:lnTo>
                <a:lnTo>
                  <a:pt x="2" y="166"/>
                </a:lnTo>
                <a:lnTo>
                  <a:pt x="1" y="165"/>
                </a:lnTo>
                <a:lnTo>
                  <a:pt x="1" y="163"/>
                </a:lnTo>
                <a:lnTo>
                  <a:pt x="1" y="162"/>
                </a:lnTo>
                <a:lnTo>
                  <a:pt x="0" y="162"/>
                </a:lnTo>
                <a:lnTo>
                  <a:pt x="0" y="161"/>
                </a:lnTo>
                <a:lnTo>
                  <a:pt x="1" y="161"/>
                </a:lnTo>
                <a:lnTo>
                  <a:pt x="1" y="160"/>
                </a:lnTo>
                <a:lnTo>
                  <a:pt x="1" y="161"/>
                </a:lnTo>
                <a:lnTo>
                  <a:pt x="1" y="160"/>
                </a:lnTo>
                <a:lnTo>
                  <a:pt x="2" y="160"/>
                </a:lnTo>
                <a:lnTo>
                  <a:pt x="2" y="159"/>
                </a:lnTo>
                <a:lnTo>
                  <a:pt x="2" y="158"/>
                </a:lnTo>
                <a:lnTo>
                  <a:pt x="4" y="158"/>
                </a:lnTo>
                <a:lnTo>
                  <a:pt x="4" y="157"/>
                </a:lnTo>
                <a:lnTo>
                  <a:pt x="5" y="158"/>
                </a:lnTo>
                <a:lnTo>
                  <a:pt x="6" y="159"/>
                </a:lnTo>
                <a:lnTo>
                  <a:pt x="5" y="159"/>
                </a:lnTo>
                <a:lnTo>
                  <a:pt x="6" y="159"/>
                </a:lnTo>
                <a:lnTo>
                  <a:pt x="7" y="159"/>
                </a:lnTo>
                <a:lnTo>
                  <a:pt x="8" y="159"/>
                </a:lnTo>
                <a:lnTo>
                  <a:pt x="7" y="158"/>
                </a:lnTo>
                <a:lnTo>
                  <a:pt x="6" y="158"/>
                </a:lnTo>
                <a:lnTo>
                  <a:pt x="5" y="157"/>
                </a:lnTo>
                <a:lnTo>
                  <a:pt x="5" y="155"/>
                </a:lnTo>
                <a:lnTo>
                  <a:pt x="4" y="155"/>
                </a:lnTo>
                <a:lnTo>
                  <a:pt x="4" y="154"/>
                </a:lnTo>
                <a:lnTo>
                  <a:pt x="5" y="154"/>
                </a:lnTo>
                <a:lnTo>
                  <a:pt x="4" y="153"/>
                </a:lnTo>
                <a:lnTo>
                  <a:pt x="4" y="152"/>
                </a:lnTo>
                <a:lnTo>
                  <a:pt x="2" y="152"/>
                </a:lnTo>
                <a:lnTo>
                  <a:pt x="2" y="151"/>
                </a:lnTo>
                <a:lnTo>
                  <a:pt x="4" y="151"/>
                </a:lnTo>
                <a:lnTo>
                  <a:pt x="4" y="150"/>
                </a:lnTo>
                <a:lnTo>
                  <a:pt x="5" y="150"/>
                </a:lnTo>
                <a:lnTo>
                  <a:pt x="5" y="149"/>
                </a:lnTo>
                <a:lnTo>
                  <a:pt x="6" y="149"/>
                </a:lnTo>
                <a:lnTo>
                  <a:pt x="5" y="149"/>
                </a:lnTo>
                <a:lnTo>
                  <a:pt x="6" y="149"/>
                </a:lnTo>
                <a:lnTo>
                  <a:pt x="5" y="149"/>
                </a:lnTo>
                <a:lnTo>
                  <a:pt x="4" y="149"/>
                </a:lnTo>
                <a:lnTo>
                  <a:pt x="4" y="150"/>
                </a:lnTo>
                <a:lnTo>
                  <a:pt x="2" y="150"/>
                </a:lnTo>
                <a:lnTo>
                  <a:pt x="2" y="151"/>
                </a:lnTo>
                <a:lnTo>
                  <a:pt x="1" y="151"/>
                </a:lnTo>
                <a:lnTo>
                  <a:pt x="1" y="152"/>
                </a:lnTo>
                <a:lnTo>
                  <a:pt x="0" y="152"/>
                </a:lnTo>
                <a:lnTo>
                  <a:pt x="0" y="151"/>
                </a:lnTo>
                <a:lnTo>
                  <a:pt x="1" y="151"/>
                </a:lnTo>
                <a:lnTo>
                  <a:pt x="0" y="151"/>
                </a:lnTo>
                <a:lnTo>
                  <a:pt x="0" y="150"/>
                </a:lnTo>
                <a:lnTo>
                  <a:pt x="1" y="150"/>
                </a:lnTo>
                <a:lnTo>
                  <a:pt x="1" y="149"/>
                </a:lnTo>
                <a:lnTo>
                  <a:pt x="2" y="149"/>
                </a:lnTo>
                <a:lnTo>
                  <a:pt x="2" y="148"/>
                </a:lnTo>
                <a:lnTo>
                  <a:pt x="4" y="148"/>
                </a:lnTo>
                <a:lnTo>
                  <a:pt x="2" y="148"/>
                </a:lnTo>
                <a:lnTo>
                  <a:pt x="2" y="146"/>
                </a:lnTo>
                <a:lnTo>
                  <a:pt x="2" y="145"/>
                </a:lnTo>
                <a:lnTo>
                  <a:pt x="2" y="144"/>
                </a:lnTo>
                <a:lnTo>
                  <a:pt x="2" y="143"/>
                </a:lnTo>
                <a:lnTo>
                  <a:pt x="4" y="143"/>
                </a:lnTo>
                <a:lnTo>
                  <a:pt x="4" y="144"/>
                </a:lnTo>
                <a:lnTo>
                  <a:pt x="4" y="143"/>
                </a:lnTo>
                <a:lnTo>
                  <a:pt x="4" y="144"/>
                </a:lnTo>
                <a:lnTo>
                  <a:pt x="5" y="144"/>
                </a:lnTo>
                <a:lnTo>
                  <a:pt x="6" y="144"/>
                </a:lnTo>
                <a:lnTo>
                  <a:pt x="5" y="144"/>
                </a:lnTo>
                <a:lnTo>
                  <a:pt x="5" y="143"/>
                </a:lnTo>
                <a:lnTo>
                  <a:pt x="6" y="143"/>
                </a:lnTo>
                <a:lnTo>
                  <a:pt x="6" y="142"/>
                </a:lnTo>
                <a:lnTo>
                  <a:pt x="6" y="141"/>
                </a:lnTo>
                <a:lnTo>
                  <a:pt x="7" y="141"/>
                </a:lnTo>
                <a:lnTo>
                  <a:pt x="8" y="141"/>
                </a:lnTo>
                <a:lnTo>
                  <a:pt x="8" y="142"/>
                </a:lnTo>
                <a:lnTo>
                  <a:pt x="8" y="141"/>
                </a:lnTo>
                <a:lnTo>
                  <a:pt x="9" y="141"/>
                </a:lnTo>
                <a:lnTo>
                  <a:pt x="10" y="141"/>
                </a:lnTo>
                <a:lnTo>
                  <a:pt x="10" y="142"/>
                </a:lnTo>
                <a:lnTo>
                  <a:pt x="12" y="142"/>
                </a:lnTo>
                <a:lnTo>
                  <a:pt x="12" y="143"/>
                </a:lnTo>
                <a:lnTo>
                  <a:pt x="12" y="142"/>
                </a:lnTo>
                <a:lnTo>
                  <a:pt x="13" y="142"/>
                </a:lnTo>
                <a:lnTo>
                  <a:pt x="13" y="143"/>
                </a:lnTo>
                <a:lnTo>
                  <a:pt x="14" y="143"/>
                </a:lnTo>
                <a:lnTo>
                  <a:pt x="15" y="143"/>
                </a:lnTo>
                <a:lnTo>
                  <a:pt x="16" y="143"/>
                </a:lnTo>
                <a:lnTo>
                  <a:pt x="16" y="142"/>
                </a:lnTo>
                <a:lnTo>
                  <a:pt x="17" y="142"/>
                </a:lnTo>
                <a:lnTo>
                  <a:pt x="17" y="143"/>
                </a:lnTo>
                <a:lnTo>
                  <a:pt x="18" y="144"/>
                </a:lnTo>
                <a:lnTo>
                  <a:pt x="18" y="143"/>
                </a:lnTo>
                <a:lnTo>
                  <a:pt x="18" y="142"/>
                </a:lnTo>
                <a:lnTo>
                  <a:pt x="18" y="141"/>
                </a:lnTo>
                <a:lnTo>
                  <a:pt x="18" y="140"/>
                </a:lnTo>
                <a:lnTo>
                  <a:pt x="17" y="140"/>
                </a:lnTo>
                <a:lnTo>
                  <a:pt x="17" y="138"/>
                </a:lnTo>
                <a:lnTo>
                  <a:pt x="18" y="138"/>
                </a:lnTo>
                <a:lnTo>
                  <a:pt x="19" y="138"/>
                </a:lnTo>
                <a:lnTo>
                  <a:pt x="21" y="140"/>
                </a:lnTo>
                <a:lnTo>
                  <a:pt x="21" y="141"/>
                </a:lnTo>
                <a:lnTo>
                  <a:pt x="21" y="142"/>
                </a:lnTo>
                <a:lnTo>
                  <a:pt x="21" y="143"/>
                </a:lnTo>
                <a:lnTo>
                  <a:pt x="23" y="141"/>
                </a:lnTo>
                <a:lnTo>
                  <a:pt x="23" y="142"/>
                </a:lnTo>
                <a:lnTo>
                  <a:pt x="24" y="142"/>
                </a:lnTo>
                <a:lnTo>
                  <a:pt x="24" y="143"/>
                </a:lnTo>
                <a:lnTo>
                  <a:pt x="25" y="143"/>
                </a:lnTo>
                <a:lnTo>
                  <a:pt x="26" y="143"/>
                </a:lnTo>
                <a:lnTo>
                  <a:pt x="27" y="143"/>
                </a:lnTo>
                <a:lnTo>
                  <a:pt x="27" y="144"/>
                </a:lnTo>
                <a:lnTo>
                  <a:pt x="29" y="144"/>
                </a:lnTo>
                <a:close/>
                <a:moveTo>
                  <a:pt x="124" y="207"/>
                </a:moveTo>
                <a:lnTo>
                  <a:pt x="123" y="207"/>
                </a:lnTo>
                <a:lnTo>
                  <a:pt x="122" y="207"/>
                </a:lnTo>
                <a:lnTo>
                  <a:pt x="120" y="207"/>
                </a:lnTo>
                <a:lnTo>
                  <a:pt x="120" y="208"/>
                </a:lnTo>
                <a:lnTo>
                  <a:pt x="119" y="208"/>
                </a:lnTo>
                <a:lnTo>
                  <a:pt x="120" y="208"/>
                </a:lnTo>
                <a:lnTo>
                  <a:pt x="120" y="209"/>
                </a:lnTo>
                <a:lnTo>
                  <a:pt x="120" y="210"/>
                </a:lnTo>
                <a:lnTo>
                  <a:pt x="122" y="211"/>
                </a:lnTo>
                <a:lnTo>
                  <a:pt x="122" y="210"/>
                </a:lnTo>
                <a:lnTo>
                  <a:pt x="123" y="210"/>
                </a:lnTo>
                <a:lnTo>
                  <a:pt x="124" y="210"/>
                </a:lnTo>
                <a:lnTo>
                  <a:pt x="125" y="210"/>
                </a:lnTo>
                <a:lnTo>
                  <a:pt x="125" y="209"/>
                </a:lnTo>
                <a:lnTo>
                  <a:pt x="124" y="209"/>
                </a:lnTo>
                <a:lnTo>
                  <a:pt x="124" y="208"/>
                </a:lnTo>
                <a:lnTo>
                  <a:pt x="123" y="208"/>
                </a:lnTo>
                <a:lnTo>
                  <a:pt x="124" y="208"/>
                </a:lnTo>
                <a:lnTo>
                  <a:pt x="124" y="207"/>
                </a:lnTo>
                <a:lnTo>
                  <a:pt x="124" y="205"/>
                </a:lnTo>
                <a:lnTo>
                  <a:pt x="124" y="207"/>
                </a:lnTo>
                <a:close/>
                <a:moveTo>
                  <a:pt x="126" y="210"/>
                </a:moveTo>
                <a:lnTo>
                  <a:pt x="125" y="210"/>
                </a:lnTo>
                <a:lnTo>
                  <a:pt x="126" y="211"/>
                </a:lnTo>
                <a:lnTo>
                  <a:pt x="127" y="210"/>
                </a:lnTo>
                <a:lnTo>
                  <a:pt x="127" y="209"/>
                </a:lnTo>
                <a:lnTo>
                  <a:pt x="128" y="209"/>
                </a:lnTo>
                <a:lnTo>
                  <a:pt x="128" y="208"/>
                </a:lnTo>
                <a:lnTo>
                  <a:pt x="130" y="208"/>
                </a:lnTo>
                <a:lnTo>
                  <a:pt x="128" y="208"/>
                </a:lnTo>
                <a:lnTo>
                  <a:pt x="127" y="208"/>
                </a:lnTo>
                <a:lnTo>
                  <a:pt x="127" y="209"/>
                </a:lnTo>
                <a:lnTo>
                  <a:pt x="126" y="209"/>
                </a:lnTo>
                <a:lnTo>
                  <a:pt x="126" y="210"/>
                </a:lnTo>
                <a:close/>
                <a:moveTo>
                  <a:pt x="151" y="94"/>
                </a:moveTo>
                <a:lnTo>
                  <a:pt x="151" y="93"/>
                </a:lnTo>
                <a:lnTo>
                  <a:pt x="152" y="93"/>
                </a:lnTo>
                <a:lnTo>
                  <a:pt x="152" y="92"/>
                </a:lnTo>
                <a:lnTo>
                  <a:pt x="152" y="93"/>
                </a:lnTo>
                <a:lnTo>
                  <a:pt x="153" y="94"/>
                </a:lnTo>
                <a:lnTo>
                  <a:pt x="155" y="93"/>
                </a:lnTo>
                <a:lnTo>
                  <a:pt x="156" y="92"/>
                </a:lnTo>
                <a:lnTo>
                  <a:pt x="155" y="92"/>
                </a:lnTo>
                <a:lnTo>
                  <a:pt x="155" y="91"/>
                </a:lnTo>
                <a:lnTo>
                  <a:pt x="156" y="92"/>
                </a:lnTo>
                <a:lnTo>
                  <a:pt x="157" y="91"/>
                </a:lnTo>
                <a:lnTo>
                  <a:pt x="157" y="90"/>
                </a:lnTo>
                <a:lnTo>
                  <a:pt x="156" y="90"/>
                </a:lnTo>
                <a:lnTo>
                  <a:pt x="156" y="88"/>
                </a:lnTo>
                <a:lnTo>
                  <a:pt x="156" y="87"/>
                </a:lnTo>
                <a:lnTo>
                  <a:pt x="157" y="87"/>
                </a:lnTo>
                <a:lnTo>
                  <a:pt x="157" y="86"/>
                </a:lnTo>
                <a:lnTo>
                  <a:pt x="158" y="86"/>
                </a:lnTo>
                <a:lnTo>
                  <a:pt x="158" y="87"/>
                </a:lnTo>
                <a:lnTo>
                  <a:pt x="159" y="87"/>
                </a:lnTo>
                <a:lnTo>
                  <a:pt x="159" y="86"/>
                </a:lnTo>
                <a:lnTo>
                  <a:pt x="158" y="85"/>
                </a:lnTo>
                <a:lnTo>
                  <a:pt x="157" y="85"/>
                </a:lnTo>
                <a:lnTo>
                  <a:pt x="157" y="84"/>
                </a:lnTo>
                <a:lnTo>
                  <a:pt x="158" y="84"/>
                </a:lnTo>
                <a:lnTo>
                  <a:pt x="158" y="83"/>
                </a:lnTo>
                <a:lnTo>
                  <a:pt x="157" y="83"/>
                </a:lnTo>
                <a:lnTo>
                  <a:pt x="157" y="82"/>
                </a:lnTo>
                <a:lnTo>
                  <a:pt x="157" y="81"/>
                </a:lnTo>
                <a:lnTo>
                  <a:pt x="156" y="81"/>
                </a:lnTo>
                <a:lnTo>
                  <a:pt x="156" y="79"/>
                </a:lnTo>
                <a:lnTo>
                  <a:pt x="156" y="78"/>
                </a:lnTo>
                <a:lnTo>
                  <a:pt x="156" y="77"/>
                </a:lnTo>
                <a:lnTo>
                  <a:pt x="156" y="76"/>
                </a:lnTo>
                <a:lnTo>
                  <a:pt x="155" y="76"/>
                </a:lnTo>
                <a:lnTo>
                  <a:pt x="155" y="75"/>
                </a:lnTo>
                <a:lnTo>
                  <a:pt x="155" y="74"/>
                </a:lnTo>
                <a:lnTo>
                  <a:pt x="155" y="73"/>
                </a:lnTo>
                <a:lnTo>
                  <a:pt x="155" y="71"/>
                </a:lnTo>
                <a:lnTo>
                  <a:pt x="153" y="71"/>
                </a:lnTo>
                <a:lnTo>
                  <a:pt x="153" y="70"/>
                </a:lnTo>
                <a:lnTo>
                  <a:pt x="153" y="69"/>
                </a:lnTo>
                <a:lnTo>
                  <a:pt x="153" y="68"/>
                </a:lnTo>
                <a:lnTo>
                  <a:pt x="153" y="67"/>
                </a:lnTo>
                <a:lnTo>
                  <a:pt x="152" y="67"/>
                </a:lnTo>
                <a:lnTo>
                  <a:pt x="152" y="66"/>
                </a:lnTo>
                <a:lnTo>
                  <a:pt x="151" y="66"/>
                </a:lnTo>
                <a:lnTo>
                  <a:pt x="150" y="66"/>
                </a:lnTo>
                <a:lnTo>
                  <a:pt x="150" y="67"/>
                </a:lnTo>
                <a:lnTo>
                  <a:pt x="149" y="68"/>
                </a:lnTo>
                <a:lnTo>
                  <a:pt x="149" y="69"/>
                </a:lnTo>
                <a:lnTo>
                  <a:pt x="148" y="69"/>
                </a:lnTo>
                <a:lnTo>
                  <a:pt x="148" y="70"/>
                </a:lnTo>
                <a:lnTo>
                  <a:pt x="148" y="71"/>
                </a:lnTo>
                <a:lnTo>
                  <a:pt x="149" y="71"/>
                </a:lnTo>
                <a:lnTo>
                  <a:pt x="149" y="73"/>
                </a:lnTo>
                <a:lnTo>
                  <a:pt x="148" y="73"/>
                </a:lnTo>
                <a:lnTo>
                  <a:pt x="148" y="74"/>
                </a:lnTo>
                <a:lnTo>
                  <a:pt x="147" y="74"/>
                </a:lnTo>
                <a:lnTo>
                  <a:pt x="147" y="75"/>
                </a:lnTo>
                <a:lnTo>
                  <a:pt x="145" y="75"/>
                </a:lnTo>
                <a:lnTo>
                  <a:pt x="147" y="76"/>
                </a:lnTo>
                <a:lnTo>
                  <a:pt x="148" y="77"/>
                </a:lnTo>
                <a:lnTo>
                  <a:pt x="148" y="78"/>
                </a:lnTo>
                <a:lnTo>
                  <a:pt x="149" y="78"/>
                </a:lnTo>
                <a:lnTo>
                  <a:pt x="150" y="79"/>
                </a:lnTo>
                <a:lnTo>
                  <a:pt x="151" y="79"/>
                </a:lnTo>
                <a:lnTo>
                  <a:pt x="152" y="79"/>
                </a:lnTo>
                <a:lnTo>
                  <a:pt x="152" y="81"/>
                </a:lnTo>
                <a:lnTo>
                  <a:pt x="153" y="81"/>
                </a:lnTo>
                <a:lnTo>
                  <a:pt x="153" y="79"/>
                </a:lnTo>
                <a:lnTo>
                  <a:pt x="153" y="78"/>
                </a:lnTo>
                <a:lnTo>
                  <a:pt x="155" y="78"/>
                </a:lnTo>
                <a:lnTo>
                  <a:pt x="155" y="79"/>
                </a:lnTo>
                <a:lnTo>
                  <a:pt x="155" y="81"/>
                </a:lnTo>
                <a:lnTo>
                  <a:pt x="155" y="82"/>
                </a:lnTo>
                <a:lnTo>
                  <a:pt x="156" y="82"/>
                </a:lnTo>
                <a:lnTo>
                  <a:pt x="156" y="83"/>
                </a:lnTo>
                <a:lnTo>
                  <a:pt x="155" y="83"/>
                </a:lnTo>
                <a:lnTo>
                  <a:pt x="155" y="84"/>
                </a:lnTo>
                <a:lnTo>
                  <a:pt x="155" y="85"/>
                </a:lnTo>
                <a:lnTo>
                  <a:pt x="153" y="85"/>
                </a:lnTo>
                <a:lnTo>
                  <a:pt x="153" y="86"/>
                </a:lnTo>
                <a:lnTo>
                  <a:pt x="155" y="86"/>
                </a:lnTo>
                <a:lnTo>
                  <a:pt x="153" y="86"/>
                </a:lnTo>
                <a:lnTo>
                  <a:pt x="153" y="87"/>
                </a:lnTo>
                <a:lnTo>
                  <a:pt x="153" y="88"/>
                </a:lnTo>
                <a:lnTo>
                  <a:pt x="153" y="90"/>
                </a:lnTo>
                <a:lnTo>
                  <a:pt x="152" y="90"/>
                </a:lnTo>
                <a:lnTo>
                  <a:pt x="150" y="88"/>
                </a:lnTo>
                <a:lnTo>
                  <a:pt x="149" y="88"/>
                </a:lnTo>
                <a:lnTo>
                  <a:pt x="150" y="88"/>
                </a:lnTo>
                <a:lnTo>
                  <a:pt x="150" y="91"/>
                </a:lnTo>
                <a:lnTo>
                  <a:pt x="150" y="92"/>
                </a:lnTo>
                <a:lnTo>
                  <a:pt x="149" y="92"/>
                </a:lnTo>
                <a:lnTo>
                  <a:pt x="149" y="93"/>
                </a:lnTo>
                <a:lnTo>
                  <a:pt x="150" y="93"/>
                </a:lnTo>
                <a:lnTo>
                  <a:pt x="150" y="94"/>
                </a:lnTo>
                <a:lnTo>
                  <a:pt x="151" y="94"/>
                </a:lnTo>
                <a:lnTo>
                  <a:pt x="151" y="95"/>
                </a:lnTo>
                <a:lnTo>
                  <a:pt x="151" y="94"/>
                </a:lnTo>
                <a:close/>
                <a:moveTo>
                  <a:pt x="26" y="74"/>
                </a:moveTo>
                <a:lnTo>
                  <a:pt x="25" y="74"/>
                </a:lnTo>
                <a:lnTo>
                  <a:pt x="24" y="74"/>
                </a:lnTo>
                <a:lnTo>
                  <a:pt x="24" y="75"/>
                </a:lnTo>
                <a:lnTo>
                  <a:pt x="25" y="75"/>
                </a:lnTo>
                <a:lnTo>
                  <a:pt x="25" y="76"/>
                </a:lnTo>
                <a:lnTo>
                  <a:pt x="26" y="75"/>
                </a:lnTo>
                <a:lnTo>
                  <a:pt x="26" y="74"/>
                </a:lnTo>
                <a:close/>
                <a:moveTo>
                  <a:pt x="164" y="69"/>
                </a:moveTo>
                <a:lnTo>
                  <a:pt x="162" y="69"/>
                </a:lnTo>
                <a:lnTo>
                  <a:pt x="164" y="69"/>
                </a:lnTo>
                <a:lnTo>
                  <a:pt x="164" y="70"/>
                </a:lnTo>
                <a:lnTo>
                  <a:pt x="164" y="69"/>
                </a:lnTo>
                <a:lnTo>
                  <a:pt x="165" y="69"/>
                </a:lnTo>
                <a:lnTo>
                  <a:pt x="165" y="68"/>
                </a:lnTo>
                <a:lnTo>
                  <a:pt x="164" y="69"/>
                </a:lnTo>
                <a:close/>
                <a:moveTo>
                  <a:pt x="159" y="86"/>
                </a:moveTo>
                <a:lnTo>
                  <a:pt x="159" y="87"/>
                </a:lnTo>
                <a:lnTo>
                  <a:pt x="160" y="86"/>
                </a:lnTo>
                <a:lnTo>
                  <a:pt x="159" y="86"/>
                </a:lnTo>
                <a:close/>
                <a:moveTo>
                  <a:pt x="158" y="91"/>
                </a:moveTo>
                <a:lnTo>
                  <a:pt x="158" y="92"/>
                </a:lnTo>
                <a:lnTo>
                  <a:pt x="157" y="93"/>
                </a:lnTo>
                <a:lnTo>
                  <a:pt x="158" y="93"/>
                </a:lnTo>
                <a:lnTo>
                  <a:pt x="159" y="93"/>
                </a:lnTo>
                <a:lnTo>
                  <a:pt x="159" y="92"/>
                </a:lnTo>
                <a:lnTo>
                  <a:pt x="159" y="91"/>
                </a:lnTo>
                <a:lnTo>
                  <a:pt x="158" y="91"/>
                </a:lnTo>
                <a:close/>
                <a:moveTo>
                  <a:pt x="106" y="31"/>
                </a:moveTo>
                <a:lnTo>
                  <a:pt x="106" y="29"/>
                </a:lnTo>
                <a:lnTo>
                  <a:pt x="105" y="29"/>
                </a:lnTo>
                <a:lnTo>
                  <a:pt x="106" y="28"/>
                </a:lnTo>
                <a:lnTo>
                  <a:pt x="106" y="29"/>
                </a:lnTo>
                <a:lnTo>
                  <a:pt x="107" y="29"/>
                </a:lnTo>
                <a:lnTo>
                  <a:pt x="106" y="29"/>
                </a:lnTo>
                <a:lnTo>
                  <a:pt x="107" y="29"/>
                </a:lnTo>
                <a:lnTo>
                  <a:pt x="107" y="28"/>
                </a:lnTo>
                <a:lnTo>
                  <a:pt x="108" y="28"/>
                </a:lnTo>
                <a:lnTo>
                  <a:pt x="108" y="27"/>
                </a:lnTo>
                <a:lnTo>
                  <a:pt x="107" y="27"/>
                </a:lnTo>
                <a:lnTo>
                  <a:pt x="107" y="26"/>
                </a:lnTo>
                <a:lnTo>
                  <a:pt x="106" y="26"/>
                </a:lnTo>
                <a:lnTo>
                  <a:pt x="105" y="26"/>
                </a:lnTo>
                <a:lnTo>
                  <a:pt x="105" y="25"/>
                </a:lnTo>
                <a:lnTo>
                  <a:pt x="103" y="25"/>
                </a:lnTo>
                <a:lnTo>
                  <a:pt x="102" y="25"/>
                </a:lnTo>
                <a:lnTo>
                  <a:pt x="101" y="25"/>
                </a:lnTo>
                <a:lnTo>
                  <a:pt x="100" y="25"/>
                </a:lnTo>
                <a:lnTo>
                  <a:pt x="99" y="25"/>
                </a:lnTo>
                <a:lnTo>
                  <a:pt x="99" y="26"/>
                </a:lnTo>
                <a:lnTo>
                  <a:pt x="99" y="27"/>
                </a:lnTo>
                <a:lnTo>
                  <a:pt x="99" y="28"/>
                </a:lnTo>
                <a:lnTo>
                  <a:pt x="101" y="28"/>
                </a:lnTo>
                <a:lnTo>
                  <a:pt x="101" y="29"/>
                </a:lnTo>
                <a:lnTo>
                  <a:pt x="101" y="31"/>
                </a:lnTo>
                <a:lnTo>
                  <a:pt x="102" y="32"/>
                </a:lnTo>
                <a:lnTo>
                  <a:pt x="103" y="32"/>
                </a:lnTo>
                <a:lnTo>
                  <a:pt x="103" y="33"/>
                </a:lnTo>
                <a:lnTo>
                  <a:pt x="103" y="32"/>
                </a:lnTo>
                <a:lnTo>
                  <a:pt x="105" y="32"/>
                </a:lnTo>
                <a:lnTo>
                  <a:pt x="105" y="31"/>
                </a:lnTo>
                <a:lnTo>
                  <a:pt x="106" y="31"/>
                </a:lnTo>
                <a:close/>
                <a:moveTo>
                  <a:pt x="77" y="26"/>
                </a:moveTo>
                <a:lnTo>
                  <a:pt x="77" y="25"/>
                </a:lnTo>
                <a:lnTo>
                  <a:pt x="77" y="26"/>
                </a:lnTo>
                <a:close/>
              </a:path>
            </a:pathLst>
          </a:custGeom>
          <a:solidFill>
            <a:srgbClr val="FFC000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zh-CN" alt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B4F8BD-1D21-2A0B-7FF7-2C815FAAE8D7}"/>
              </a:ext>
            </a:extLst>
          </p:cNvPr>
          <p:cNvSpPr/>
          <p:nvPr/>
        </p:nvSpPr>
        <p:spPr>
          <a:xfrm>
            <a:off x="2287340" y="2412951"/>
            <a:ext cx="864096" cy="864096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North Carolina Charlotte Map Location-2</a:t>
            </a:r>
          </a:p>
        </p:txBody>
      </p:sp>
      <p:sp>
        <p:nvSpPr>
          <p:cNvPr id="1035" name="Freeform 1030">
            <a:extLst>
              <a:ext uri="{FF2B5EF4-FFF2-40B4-BE49-F238E27FC236}">
                <a16:creationId xmlns:a16="http://schemas.microsoft.com/office/drawing/2014/main" id="{A41A2917-28A8-B2A6-9A1C-7A7E2AFFA1CD}"/>
              </a:ext>
            </a:extLst>
          </p:cNvPr>
          <p:cNvSpPr>
            <a:spLocks/>
          </p:cNvSpPr>
          <p:nvPr/>
        </p:nvSpPr>
        <p:spPr bwMode="auto">
          <a:xfrm>
            <a:off x="1538790" y="1505784"/>
            <a:ext cx="2256235" cy="2789635"/>
          </a:xfrm>
          <a:custGeom>
            <a:avLst/>
            <a:gdLst>
              <a:gd name="T0" fmla="*/ 1458 w 1895"/>
              <a:gd name="T1" fmla="*/ 1126 h 2343"/>
              <a:gd name="T2" fmla="*/ 1790 w 1895"/>
              <a:gd name="T3" fmla="*/ 1506 h 2343"/>
              <a:gd name="T4" fmla="*/ 1641 w 1895"/>
              <a:gd name="T5" fmla="*/ 1652 h 2343"/>
              <a:gd name="T6" fmla="*/ 1417 w 1895"/>
              <a:gd name="T7" fmla="*/ 1871 h 2343"/>
              <a:gd name="T8" fmla="*/ 1327 w 1895"/>
              <a:gd name="T9" fmla="*/ 1960 h 2343"/>
              <a:gd name="T10" fmla="*/ 1230 w 1895"/>
              <a:gd name="T11" fmla="*/ 2050 h 2343"/>
              <a:gd name="T12" fmla="*/ 1068 w 1895"/>
              <a:gd name="T13" fmla="*/ 2199 h 2343"/>
              <a:gd name="T14" fmla="*/ 1041 w 1895"/>
              <a:gd name="T15" fmla="*/ 2207 h 2343"/>
              <a:gd name="T16" fmla="*/ 1012 w 1895"/>
              <a:gd name="T17" fmla="*/ 2207 h 2343"/>
              <a:gd name="T18" fmla="*/ 979 w 1895"/>
              <a:gd name="T19" fmla="*/ 2216 h 2343"/>
              <a:gd name="T20" fmla="*/ 945 w 1895"/>
              <a:gd name="T21" fmla="*/ 2228 h 2343"/>
              <a:gd name="T22" fmla="*/ 931 w 1895"/>
              <a:gd name="T23" fmla="*/ 2249 h 2343"/>
              <a:gd name="T24" fmla="*/ 899 w 1895"/>
              <a:gd name="T25" fmla="*/ 2267 h 2343"/>
              <a:gd name="T26" fmla="*/ 878 w 1895"/>
              <a:gd name="T27" fmla="*/ 2289 h 2343"/>
              <a:gd name="T28" fmla="*/ 833 w 1895"/>
              <a:gd name="T29" fmla="*/ 2322 h 2343"/>
              <a:gd name="T30" fmla="*/ 700 w 1895"/>
              <a:gd name="T31" fmla="*/ 2186 h 2343"/>
              <a:gd name="T32" fmla="*/ 124 w 1895"/>
              <a:gd name="T33" fmla="*/ 2107 h 2343"/>
              <a:gd name="T34" fmla="*/ 0 w 1895"/>
              <a:gd name="T35" fmla="*/ 2062 h 2343"/>
              <a:gd name="T36" fmla="*/ 30 w 1895"/>
              <a:gd name="T37" fmla="*/ 1905 h 2343"/>
              <a:gd name="T38" fmla="*/ 83 w 1895"/>
              <a:gd name="T39" fmla="*/ 1808 h 2343"/>
              <a:gd name="T40" fmla="*/ 44 w 1895"/>
              <a:gd name="T41" fmla="*/ 1685 h 2343"/>
              <a:gd name="T42" fmla="*/ 145 w 1895"/>
              <a:gd name="T43" fmla="*/ 1659 h 2343"/>
              <a:gd name="T44" fmla="*/ 194 w 1895"/>
              <a:gd name="T45" fmla="*/ 1640 h 2343"/>
              <a:gd name="T46" fmla="*/ 201 w 1895"/>
              <a:gd name="T47" fmla="*/ 1579 h 2343"/>
              <a:gd name="T48" fmla="*/ 207 w 1895"/>
              <a:gd name="T49" fmla="*/ 1518 h 2343"/>
              <a:gd name="T50" fmla="*/ 194 w 1895"/>
              <a:gd name="T51" fmla="*/ 1463 h 2343"/>
              <a:gd name="T52" fmla="*/ 198 w 1895"/>
              <a:gd name="T53" fmla="*/ 1405 h 2343"/>
              <a:gd name="T54" fmla="*/ 170 w 1895"/>
              <a:gd name="T55" fmla="*/ 1353 h 2343"/>
              <a:gd name="T56" fmla="*/ 172 w 1895"/>
              <a:gd name="T57" fmla="*/ 1296 h 2343"/>
              <a:gd name="T58" fmla="*/ 181 w 1895"/>
              <a:gd name="T59" fmla="*/ 1238 h 2343"/>
              <a:gd name="T60" fmla="*/ 166 w 1895"/>
              <a:gd name="T61" fmla="*/ 1179 h 2343"/>
              <a:gd name="T62" fmla="*/ 164 w 1895"/>
              <a:gd name="T63" fmla="*/ 1117 h 2343"/>
              <a:gd name="T64" fmla="*/ 187 w 1895"/>
              <a:gd name="T65" fmla="*/ 1057 h 2343"/>
              <a:gd name="T66" fmla="*/ 201 w 1895"/>
              <a:gd name="T67" fmla="*/ 1000 h 2343"/>
              <a:gd name="T68" fmla="*/ 224 w 1895"/>
              <a:gd name="T69" fmla="*/ 951 h 2343"/>
              <a:gd name="T70" fmla="*/ 252 w 1895"/>
              <a:gd name="T71" fmla="*/ 896 h 2343"/>
              <a:gd name="T72" fmla="*/ 288 w 1895"/>
              <a:gd name="T73" fmla="*/ 852 h 2343"/>
              <a:gd name="T74" fmla="*/ 286 w 1895"/>
              <a:gd name="T75" fmla="*/ 789 h 2343"/>
              <a:gd name="T76" fmla="*/ 335 w 1895"/>
              <a:gd name="T77" fmla="*/ 749 h 2343"/>
              <a:gd name="T78" fmla="*/ 387 w 1895"/>
              <a:gd name="T79" fmla="*/ 752 h 2343"/>
              <a:gd name="T80" fmla="*/ 443 w 1895"/>
              <a:gd name="T81" fmla="*/ 740 h 2343"/>
              <a:gd name="T82" fmla="*/ 501 w 1895"/>
              <a:gd name="T83" fmla="*/ 715 h 2343"/>
              <a:gd name="T84" fmla="*/ 447 w 1895"/>
              <a:gd name="T85" fmla="*/ 695 h 2343"/>
              <a:gd name="T86" fmla="*/ 391 w 1895"/>
              <a:gd name="T87" fmla="*/ 670 h 2343"/>
              <a:gd name="T88" fmla="*/ 349 w 1895"/>
              <a:gd name="T89" fmla="*/ 648 h 2343"/>
              <a:gd name="T90" fmla="*/ 312 w 1895"/>
              <a:gd name="T91" fmla="*/ 691 h 2343"/>
              <a:gd name="T92" fmla="*/ 271 w 1895"/>
              <a:gd name="T93" fmla="*/ 656 h 2343"/>
              <a:gd name="T94" fmla="*/ 288 w 1895"/>
              <a:gd name="T95" fmla="*/ 610 h 2343"/>
              <a:gd name="T96" fmla="*/ 341 w 1895"/>
              <a:gd name="T97" fmla="*/ 582 h 2343"/>
              <a:gd name="T98" fmla="*/ 387 w 1895"/>
              <a:gd name="T99" fmla="*/ 549 h 2343"/>
              <a:gd name="T100" fmla="*/ 375 w 1895"/>
              <a:gd name="T101" fmla="*/ 490 h 2343"/>
              <a:gd name="T102" fmla="*/ 385 w 1895"/>
              <a:gd name="T103" fmla="*/ 432 h 2343"/>
              <a:gd name="T104" fmla="*/ 371 w 1895"/>
              <a:gd name="T105" fmla="*/ 376 h 2343"/>
              <a:gd name="T106" fmla="*/ 398 w 1895"/>
              <a:gd name="T107" fmla="*/ 316 h 2343"/>
              <a:gd name="T108" fmla="*/ 431 w 1895"/>
              <a:gd name="T109" fmla="*/ 279 h 2343"/>
              <a:gd name="T110" fmla="*/ 405 w 1895"/>
              <a:gd name="T111" fmla="*/ 232 h 2343"/>
              <a:gd name="T112" fmla="*/ 406 w 1895"/>
              <a:gd name="T113" fmla="*/ 179 h 2343"/>
              <a:gd name="T114" fmla="*/ 417 w 1895"/>
              <a:gd name="T115" fmla="*/ 131 h 2343"/>
              <a:gd name="T116" fmla="*/ 1013 w 1895"/>
              <a:gd name="T117" fmla="*/ 70 h 2343"/>
              <a:gd name="T118" fmla="*/ 1021 w 1895"/>
              <a:gd name="T119" fmla="*/ 118 h 2343"/>
              <a:gd name="T120" fmla="*/ 1034 w 1895"/>
              <a:gd name="T121" fmla="*/ 164 h 2343"/>
              <a:gd name="T122" fmla="*/ 1047 w 1895"/>
              <a:gd name="T123" fmla="*/ 208 h 2343"/>
              <a:gd name="T124" fmla="*/ 1063 w 1895"/>
              <a:gd name="T125" fmla="*/ 251 h 2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95" h="2343">
                <a:moveTo>
                  <a:pt x="1145" y="578"/>
                </a:moveTo>
                <a:lnTo>
                  <a:pt x="1163" y="605"/>
                </a:lnTo>
                <a:lnTo>
                  <a:pt x="1164" y="606"/>
                </a:lnTo>
                <a:lnTo>
                  <a:pt x="1169" y="613"/>
                </a:lnTo>
                <a:lnTo>
                  <a:pt x="1170" y="614"/>
                </a:lnTo>
                <a:lnTo>
                  <a:pt x="1170" y="615"/>
                </a:lnTo>
                <a:lnTo>
                  <a:pt x="1186" y="628"/>
                </a:lnTo>
                <a:lnTo>
                  <a:pt x="1213" y="655"/>
                </a:lnTo>
                <a:lnTo>
                  <a:pt x="1303" y="731"/>
                </a:lnTo>
                <a:lnTo>
                  <a:pt x="1362" y="772"/>
                </a:lnTo>
                <a:lnTo>
                  <a:pt x="1399" y="911"/>
                </a:lnTo>
                <a:lnTo>
                  <a:pt x="1399" y="912"/>
                </a:lnTo>
                <a:lnTo>
                  <a:pt x="1406" y="935"/>
                </a:lnTo>
                <a:lnTo>
                  <a:pt x="1414" y="975"/>
                </a:lnTo>
                <a:lnTo>
                  <a:pt x="1416" y="977"/>
                </a:lnTo>
                <a:lnTo>
                  <a:pt x="1417" y="978"/>
                </a:lnTo>
                <a:lnTo>
                  <a:pt x="1417" y="979"/>
                </a:lnTo>
                <a:lnTo>
                  <a:pt x="1447" y="1082"/>
                </a:lnTo>
                <a:lnTo>
                  <a:pt x="1447" y="1083"/>
                </a:lnTo>
                <a:lnTo>
                  <a:pt x="1447" y="1084"/>
                </a:lnTo>
                <a:lnTo>
                  <a:pt x="1447" y="1090"/>
                </a:lnTo>
                <a:lnTo>
                  <a:pt x="1447" y="1093"/>
                </a:lnTo>
                <a:lnTo>
                  <a:pt x="1447" y="1094"/>
                </a:lnTo>
                <a:lnTo>
                  <a:pt x="1447" y="1095"/>
                </a:lnTo>
                <a:lnTo>
                  <a:pt x="1448" y="1095"/>
                </a:lnTo>
                <a:lnTo>
                  <a:pt x="1448" y="1096"/>
                </a:lnTo>
                <a:lnTo>
                  <a:pt x="1448" y="1098"/>
                </a:lnTo>
                <a:lnTo>
                  <a:pt x="1449" y="1098"/>
                </a:lnTo>
                <a:lnTo>
                  <a:pt x="1451" y="1100"/>
                </a:lnTo>
                <a:lnTo>
                  <a:pt x="1451" y="1101"/>
                </a:lnTo>
                <a:lnTo>
                  <a:pt x="1453" y="1101"/>
                </a:lnTo>
                <a:lnTo>
                  <a:pt x="1453" y="1102"/>
                </a:lnTo>
                <a:lnTo>
                  <a:pt x="1453" y="1103"/>
                </a:lnTo>
                <a:lnTo>
                  <a:pt x="1454" y="1103"/>
                </a:lnTo>
                <a:lnTo>
                  <a:pt x="1454" y="1104"/>
                </a:lnTo>
                <a:lnTo>
                  <a:pt x="1454" y="1105"/>
                </a:lnTo>
                <a:lnTo>
                  <a:pt x="1455" y="1110"/>
                </a:lnTo>
                <a:lnTo>
                  <a:pt x="1456" y="1111"/>
                </a:lnTo>
                <a:lnTo>
                  <a:pt x="1456" y="1112"/>
                </a:lnTo>
                <a:lnTo>
                  <a:pt x="1456" y="1113"/>
                </a:lnTo>
                <a:lnTo>
                  <a:pt x="1457" y="1124"/>
                </a:lnTo>
                <a:lnTo>
                  <a:pt x="1457" y="1125"/>
                </a:lnTo>
                <a:lnTo>
                  <a:pt x="1458" y="1125"/>
                </a:lnTo>
                <a:lnTo>
                  <a:pt x="1458" y="1126"/>
                </a:lnTo>
                <a:lnTo>
                  <a:pt x="1458" y="1127"/>
                </a:lnTo>
                <a:lnTo>
                  <a:pt x="1459" y="1128"/>
                </a:lnTo>
                <a:lnTo>
                  <a:pt x="1461" y="1130"/>
                </a:lnTo>
                <a:lnTo>
                  <a:pt x="1603" y="1218"/>
                </a:lnTo>
                <a:lnTo>
                  <a:pt x="1894" y="1403"/>
                </a:lnTo>
                <a:lnTo>
                  <a:pt x="1895" y="1403"/>
                </a:lnTo>
                <a:lnTo>
                  <a:pt x="1889" y="1409"/>
                </a:lnTo>
                <a:lnTo>
                  <a:pt x="1888" y="1410"/>
                </a:lnTo>
                <a:lnTo>
                  <a:pt x="1885" y="1413"/>
                </a:lnTo>
                <a:lnTo>
                  <a:pt x="1884" y="1414"/>
                </a:lnTo>
                <a:lnTo>
                  <a:pt x="1879" y="1419"/>
                </a:lnTo>
                <a:lnTo>
                  <a:pt x="1878" y="1420"/>
                </a:lnTo>
                <a:lnTo>
                  <a:pt x="1876" y="1422"/>
                </a:lnTo>
                <a:lnTo>
                  <a:pt x="1874" y="1423"/>
                </a:lnTo>
                <a:lnTo>
                  <a:pt x="1872" y="1426"/>
                </a:lnTo>
                <a:lnTo>
                  <a:pt x="1869" y="1429"/>
                </a:lnTo>
                <a:lnTo>
                  <a:pt x="1867" y="1431"/>
                </a:lnTo>
                <a:lnTo>
                  <a:pt x="1863" y="1435"/>
                </a:lnTo>
                <a:lnTo>
                  <a:pt x="1862" y="1436"/>
                </a:lnTo>
                <a:lnTo>
                  <a:pt x="1861" y="1436"/>
                </a:lnTo>
                <a:lnTo>
                  <a:pt x="1860" y="1437"/>
                </a:lnTo>
                <a:lnTo>
                  <a:pt x="1859" y="1438"/>
                </a:lnTo>
                <a:lnTo>
                  <a:pt x="1859" y="1439"/>
                </a:lnTo>
                <a:lnTo>
                  <a:pt x="1855" y="1442"/>
                </a:lnTo>
                <a:lnTo>
                  <a:pt x="1854" y="1443"/>
                </a:lnTo>
                <a:lnTo>
                  <a:pt x="1846" y="1451"/>
                </a:lnTo>
                <a:lnTo>
                  <a:pt x="1841" y="1455"/>
                </a:lnTo>
                <a:lnTo>
                  <a:pt x="1829" y="1468"/>
                </a:lnTo>
                <a:lnTo>
                  <a:pt x="1826" y="1470"/>
                </a:lnTo>
                <a:lnTo>
                  <a:pt x="1821" y="1475"/>
                </a:lnTo>
                <a:lnTo>
                  <a:pt x="1820" y="1476"/>
                </a:lnTo>
                <a:lnTo>
                  <a:pt x="1819" y="1477"/>
                </a:lnTo>
                <a:lnTo>
                  <a:pt x="1816" y="1479"/>
                </a:lnTo>
                <a:lnTo>
                  <a:pt x="1813" y="1481"/>
                </a:lnTo>
                <a:lnTo>
                  <a:pt x="1813" y="1483"/>
                </a:lnTo>
                <a:lnTo>
                  <a:pt x="1812" y="1484"/>
                </a:lnTo>
                <a:lnTo>
                  <a:pt x="1811" y="1484"/>
                </a:lnTo>
                <a:lnTo>
                  <a:pt x="1809" y="1487"/>
                </a:lnTo>
                <a:lnTo>
                  <a:pt x="1803" y="1493"/>
                </a:lnTo>
                <a:lnTo>
                  <a:pt x="1801" y="1494"/>
                </a:lnTo>
                <a:lnTo>
                  <a:pt x="1792" y="1504"/>
                </a:lnTo>
                <a:lnTo>
                  <a:pt x="1791" y="1505"/>
                </a:lnTo>
                <a:lnTo>
                  <a:pt x="1790" y="1505"/>
                </a:lnTo>
                <a:lnTo>
                  <a:pt x="1790" y="1506"/>
                </a:lnTo>
                <a:lnTo>
                  <a:pt x="1786" y="1509"/>
                </a:lnTo>
                <a:lnTo>
                  <a:pt x="1786" y="1510"/>
                </a:lnTo>
                <a:lnTo>
                  <a:pt x="1783" y="1513"/>
                </a:lnTo>
                <a:lnTo>
                  <a:pt x="1779" y="1515"/>
                </a:lnTo>
                <a:lnTo>
                  <a:pt x="1777" y="1519"/>
                </a:lnTo>
                <a:lnTo>
                  <a:pt x="1775" y="1521"/>
                </a:lnTo>
                <a:lnTo>
                  <a:pt x="1773" y="1523"/>
                </a:lnTo>
                <a:lnTo>
                  <a:pt x="1769" y="1526"/>
                </a:lnTo>
                <a:lnTo>
                  <a:pt x="1767" y="1528"/>
                </a:lnTo>
                <a:lnTo>
                  <a:pt x="1765" y="1530"/>
                </a:lnTo>
                <a:lnTo>
                  <a:pt x="1763" y="1531"/>
                </a:lnTo>
                <a:lnTo>
                  <a:pt x="1760" y="1535"/>
                </a:lnTo>
                <a:lnTo>
                  <a:pt x="1759" y="1536"/>
                </a:lnTo>
                <a:lnTo>
                  <a:pt x="1754" y="1540"/>
                </a:lnTo>
                <a:lnTo>
                  <a:pt x="1751" y="1544"/>
                </a:lnTo>
                <a:lnTo>
                  <a:pt x="1750" y="1545"/>
                </a:lnTo>
                <a:lnTo>
                  <a:pt x="1743" y="1552"/>
                </a:lnTo>
                <a:lnTo>
                  <a:pt x="1738" y="1556"/>
                </a:lnTo>
                <a:lnTo>
                  <a:pt x="1732" y="1562"/>
                </a:lnTo>
                <a:lnTo>
                  <a:pt x="1723" y="1572"/>
                </a:lnTo>
                <a:lnTo>
                  <a:pt x="1718" y="1576"/>
                </a:lnTo>
                <a:lnTo>
                  <a:pt x="1712" y="1581"/>
                </a:lnTo>
                <a:lnTo>
                  <a:pt x="1711" y="1582"/>
                </a:lnTo>
                <a:lnTo>
                  <a:pt x="1710" y="1584"/>
                </a:lnTo>
                <a:lnTo>
                  <a:pt x="1709" y="1585"/>
                </a:lnTo>
                <a:lnTo>
                  <a:pt x="1701" y="1593"/>
                </a:lnTo>
                <a:lnTo>
                  <a:pt x="1697" y="1597"/>
                </a:lnTo>
                <a:lnTo>
                  <a:pt x="1691" y="1602"/>
                </a:lnTo>
                <a:lnTo>
                  <a:pt x="1691" y="1603"/>
                </a:lnTo>
                <a:lnTo>
                  <a:pt x="1684" y="1610"/>
                </a:lnTo>
                <a:lnTo>
                  <a:pt x="1675" y="1618"/>
                </a:lnTo>
                <a:lnTo>
                  <a:pt x="1673" y="1621"/>
                </a:lnTo>
                <a:lnTo>
                  <a:pt x="1670" y="1623"/>
                </a:lnTo>
                <a:lnTo>
                  <a:pt x="1662" y="1630"/>
                </a:lnTo>
                <a:lnTo>
                  <a:pt x="1660" y="1634"/>
                </a:lnTo>
                <a:lnTo>
                  <a:pt x="1658" y="1636"/>
                </a:lnTo>
                <a:lnTo>
                  <a:pt x="1655" y="1638"/>
                </a:lnTo>
                <a:lnTo>
                  <a:pt x="1653" y="1639"/>
                </a:lnTo>
                <a:lnTo>
                  <a:pt x="1652" y="1640"/>
                </a:lnTo>
                <a:lnTo>
                  <a:pt x="1650" y="1643"/>
                </a:lnTo>
                <a:lnTo>
                  <a:pt x="1648" y="1645"/>
                </a:lnTo>
                <a:lnTo>
                  <a:pt x="1647" y="1646"/>
                </a:lnTo>
                <a:lnTo>
                  <a:pt x="1642" y="1652"/>
                </a:lnTo>
                <a:lnTo>
                  <a:pt x="1641" y="1652"/>
                </a:lnTo>
                <a:lnTo>
                  <a:pt x="1639" y="1654"/>
                </a:lnTo>
                <a:lnTo>
                  <a:pt x="1638" y="1655"/>
                </a:lnTo>
                <a:lnTo>
                  <a:pt x="1635" y="1657"/>
                </a:lnTo>
                <a:lnTo>
                  <a:pt x="1628" y="1664"/>
                </a:lnTo>
                <a:lnTo>
                  <a:pt x="1627" y="1667"/>
                </a:lnTo>
                <a:lnTo>
                  <a:pt x="1624" y="1669"/>
                </a:lnTo>
                <a:lnTo>
                  <a:pt x="1623" y="1670"/>
                </a:lnTo>
                <a:lnTo>
                  <a:pt x="1619" y="1674"/>
                </a:lnTo>
                <a:lnTo>
                  <a:pt x="1618" y="1674"/>
                </a:lnTo>
                <a:lnTo>
                  <a:pt x="1615" y="1678"/>
                </a:lnTo>
                <a:lnTo>
                  <a:pt x="1613" y="1680"/>
                </a:lnTo>
                <a:lnTo>
                  <a:pt x="1610" y="1682"/>
                </a:lnTo>
                <a:lnTo>
                  <a:pt x="1609" y="1684"/>
                </a:lnTo>
                <a:lnTo>
                  <a:pt x="1607" y="1686"/>
                </a:lnTo>
                <a:lnTo>
                  <a:pt x="1603" y="1689"/>
                </a:lnTo>
                <a:lnTo>
                  <a:pt x="1601" y="1691"/>
                </a:lnTo>
                <a:lnTo>
                  <a:pt x="1596" y="1696"/>
                </a:lnTo>
                <a:lnTo>
                  <a:pt x="1592" y="1701"/>
                </a:lnTo>
                <a:lnTo>
                  <a:pt x="1589" y="1703"/>
                </a:lnTo>
                <a:lnTo>
                  <a:pt x="1586" y="1705"/>
                </a:lnTo>
                <a:lnTo>
                  <a:pt x="1576" y="1715"/>
                </a:lnTo>
                <a:lnTo>
                  <a:pt x="1572" y="1719"/>
                </a:lnTo>
                <a:lnTo>
                  <a:pt x="1535" y="1755"/>
                </a:lnTo>
                <a:lnTo>
                  <a:pt x="1532" y="1760"/>
                </a:lnTo>
                <a:lnTo>
                  <a:pt x="1527" y="1763"/>
                </a:lnTo>
                <a:lnTo>
                  <a:pt x="1526" y="1765"/>
                </a:lnTo>
                <a:lnTo>
                  <a:pt x="1524" y="1766"/>
                </a:lnTo>
                <a:lnTo>
                  <a:pt x="1524" y="1768"/>
                </a:lnTo>
                <a:lnTo>
                  <a:pt x="1522" y="1770"/>
                </a:lnTo>
                <a:lnTo>
                  <a:pt x="1517" y="1773"/>
                </a:lnTo>
                <a:lnTo>
                  <a:pt x="1516" y="1774"/>
                </a:lnTo>
                <a:lnTo>
                  <a:pt x="1515" y="1776"/>
                </a:lnTo>
                <a:lnTo>
                  <a:pt x="1509" y="1781"/>
                </a:lnTo>
                <a:lnTo>
                  <a:pt x="1507" y="1783"/>
                </a:lnTo>
                <a:lnTo>
                  <a:pt x="1506" y="1785"/>
                </a:lnTo>
                <a:lnTo>
                  <a:pt x="1500" y="1790"/>
                </a:lnTo>
                <a:lnTo>
                  <a:pt x="1488" y="1803"/>
                </a:lnTo>
                <a:lnTo>
                  <a:pt x="1479" y="1812"/>
                </a:lnTo>
                <a:lnTo>
                  <a:pt x="1473" y="1818"/>
                </a:lnTo>
                <a:lnTo>
                  <a:pt x="1472" y="1819"/>
                </a:lnTo>
                <a:lnTo>
                  <a:pt x="1464" y="1827"/>
                </a:lnTo>
                <a:lnTo>
                  <a:pt x="1420" y="1869"/>
                </a:lnTo>
                <a:lnTo>
                  <a:pt x="1419" y="1870"/>
                </a:lnTo>
                <a:lnTo>
                  <a:pt x="1417" y="1871"/>
                </a:lnTo>
                <a:lnTo>
                  <a:pt x="1417" y="1872"/>
                </a:lnTo>
                <a:lnTo>
                  <a:pt x="1415" y="1873"/>
                </a:lnTo>
                <a:lnTo>
                  <a:pt x="1413" y="1875"/>
                </a:lnTo>
                <a:lnTo>
                  <a:pt x="1412" y="1877"/>
                </a:lnTo>
                <a:lnTo>
                  <a:pt x="1411" y="1878"/>
                </a:lnTo>
                <a:lnTo>
                  <a:pt x="1411" y="1879"/>
                </a:lnTo>
                <a:lnTo>
                  <a:pt x="1409" y="1879"/>
                </a:lnTo>
                <a:lnTo>
                  <a:pt x="1408" y="1880"/>
                </a:lnTo>
                <a:lnTo>
                  <a:pt x="1407" y="1881"/>
                </a:lnTo>
                <a:lnTo>
                  <a:pt x="1406" y="1882"/>
                </a:lnTo>
                <a:lnTo>
                  <a:pt x="1405" y="1883"/>
                </a:lnTo>
                <a:lnTo>
                  <a:pt x="1403" y="1886"/>
                </a:lnTo>
                <a:lnTo>
                  <a:pt x="1399" y="1889"/>
                </a:lnTo>
                <a:lnTo>
                  <a:pt x="1397" y="1891"/>
                </a:lnTo>
                <a:lnTo>
                  <a:pt x="1395" y="1894"/>
                </a:lnTo>
                <a:lnTo>
                  <a:pt x="1394" y="1894"/>
                </a:lnTo>
                <a:lnTo>
                  <a:pt x="1392" y="1896"/>
                </a:lnTo>
                <a:lnTo>
                  <a:pt x="1389" y="1898"/>
                </a:lnTo>
                <a:lnTo>
                  <a:pt x="1387" y="1902"/>
                </a:lnTo>
                <a:lnTo>
                  <a:pt x="1381" y="1906"/>
                </a:lnTo>
                <a:lnTo>
                  <a:pt x="1380" y="1907"/>
                </a:lnTo>
                <a:lnTo>
                  <a:pt x="1378" y="1910"/>
                </a:lnTo>
                <a:lnTo>
                  <a:pt x="1377" y="1911"/>
                </a:lnTo>
                <a:lnTo>
                  <a:pt x="1374" y="1913"/>
                </a:lnTo>
                <a:lnTo>
                  <a:pt x="1371" y="1916"/>
                </a:lnTo>
                <a:lnTo>
                  <a:pt x="1370" y="1918"/>
                </a:lnTo>
                <a:lnTo>
                  <a:pt x="1369" y="1918"/>
                </a:lnTo>
                <a:lnTo>
                  <a:pt x="1369" y="1919"/>
                </a:lnTo>
                <a:lnTo>
                  <a:pt x="1363" y="1924"/>
                </a:lnTo>
                <a:lnTo>
                  <a:pt x="1362" y="1924"/>
                </a:lnTo>
                <a:lnTo>
                  <a:pt x="1361" y="1925"/>
                </a:lnTo>
                <a:lnTo>
                  <a:pt x="1357" y="1929"/>
                </a:lnTo>
                <a:lnTo>
                  <a:pt x="1356" y="1930"/>
                </a:lnTo>
                <a:lnTo>
                  <a:pt x="1355" y="1931"/>
                </a:lnTo>
                <a:lnTo>
                  <a:pt x="1354" y="1932"/>
                </a:lnTo>
                <a:lnTo>
                  <a:pt x="1352" y="1935"/>
                </a:lnTo>
                <a:lnTo>
                  <a:pt x="1350" y="1936"/>
                </a:lnTo>
                <a:lnTo>
                  <a:pt x="1349" y="1937"/>
                </a:lnTo>
                <a:lnTo>
                  <a:pt x="1345" y="1942"/>
                </a:lnTo>
                <a:lnTo>
                  <a:pt x="1341" y="1945"/>
                </a:lnTo>
                <a:lnTo>
                  <a:pt x="1341" y="1946"/>
                </a:lnTo>
                <a:lnTo>
                  <a:pt x="1337" y="1949"/>
                </a:lnTo>
                <a:lnTo>
                  <a:pt x="1336" y="1950"/>
                </a:lnTo>
                <a:lnTo>
                  <a:pt x="1327" y="1960"/>
                </a:lnTo>
                <a:lnTo>
                  <a:pt x="1325" y="1961"/>
                </a:lnTo>
                <a:lnTo>
                  <a:pt x="1324" y="1962"/>
                </a:lnTo>
                <a:lnTo>
                  <a:pt x="1323" y="1962"/>
                </a:lnTo>
                <a:lnTo>
                  <a:pt x="1322" y="1963"/>
                </a:lnTo>
                <a:lnTo>
                  <a:pt x="1321" y="1964"/>
                </a:lnTo>
                <a:lnTo>
                  <a:pt x="1321" y="1965"/>
                </a:lnTo>
                <a:lnTo>
                  <a:pt x="1320" y="1966"/>
                </a:lnTo>
                <a:lnTo>
                  <a:pt x="1319" y="1967"/>
                </a:lnTo>
                <a:lnTo>
                  <a:pt x="1316" y="1969"/>
                </a:lnTo>
                <a:lnTo>
                  <a:pt x="1316" y="1970"/>
                </a:lnTo>
                <a:lnTo>
                  <a:pt x="1310" y="1975"/>
                </a:lnTo>
                <a:lnTo>
                  <a:pt x="1306" y="1979"/>
                </a:lnTo>
                <a:lnTo>
                  <a:pt x="1305" y="1980"/>
                </a:lnTo>
                <a:lnTo>
                  <a:pt x="1303" y="1982"/>
                </a:lnTo>
                <a:lnTo>
                  <a:pt x="1298" y="1986"/>
                </a:lnTo>
                <a:lnTo>
                  <a:pt x="1293" y="1992"/>
                </a:lnTo>
                <a:lnTo>
                  <a:pt x="1291" y="1992"/>
                </a:lnTo>
                <a:lnTo>
                  <a:pt x="1290" y="1995"/>
                </a:lnTo>
                <a:lnTo>
                  <a:pt x="1289" y="1995"/>
                </a:lnTo>
                <a:lnTo>
                  <a:pt x="1289" y="1996"/>
                </a:lnTo>
                <a:lnTo>
                  <a:pt x="1288" y="1996"/>
                </a:lnTo>
                <a:lnTo>
                  <a:pt x="1287" y="1997"/>
                </a:lnTo>
                <a:lnTo>
                  <a:pt x="1286" y="1999"/>
                </a:lnTo>
                <a:lnTo>
                  <a:pt x="1285" y="1999"/>
                </a:lnTo>
                <a:lnTo>
                  <a:pt x="1285" y="2000"/>
                </a:lnTo>
                <a:lnTo>
                  <a:pt x="1283" y="2000"/>
                </a:lnTo>
                <a:lnTo>
                  <a:pt x="1281" y="2003"/>
                </a:lnTo>
                <a:lnTo>
                  <a:pt x="1280" y="2005"/>
                </a:lnTo>
                <a:lnTo>
                  <a:pt x="1279" y="2006"/>
                </a:lnTo>
                <a:lnTo>
                  <a:pt x="1278" y="2007"/>
                </a:lnTo>
                <a:lnTo>
                  <a:pt x="1277" y="2008"/>
                </a:lnTo>
                <a:lnTo>
                  <a:pt x="1273" y="2011"/>
                </a:lnTo>
                <a:lnTo>
                  <a:pt x="1268" y="2015"/>
                </a:lnTo>
                <a:lnTo>
                  <a:pt x="1268" y="2016"/>
                </a:lnTo>
                <a:lnTo>
                  <a:pt x="1261" y="2022"/>
                </a:lnTo>
                <a:lnTo>
                  <a:pt x="1255" y="2027"/>
                </a:lnTo>
                <a:lnTo>
                  <a:pt x="1254" y="2028"/>
                </a:lnTo>
                <a:lnTo>
                  <a:pt x="1251" y="2031"/>
                </a:lnTo>
                <a:lnTo>
                  <a:pt x="1246" y="2036"/>
                </a:lnTo>
                <a:lnTo>
                  <a:pt x="1245" y="2036"/>
                </a:lnTo>
                <a:lnTo>
                  <a:pt x="1240" y="2040"/>
                </a:lnTo>
                <a:lnTo>
                  <a:pt x="1232" y="2048"/>
                </a:lnTo>
                <a:lnTo>
                  <a:pt x="1230" y="2049"/>
                </a:lnTo>
                <a:lnTo>
                  <a:pt x="1230" y="2050"/>
                </a:lnTo>
                <a:lnTo>
                  <a:pt x="1229" y="2050"/>
                </a:lnTo>
                <a:lnTo>
                  <a:pt x="1224" y="2056"/>
                </a:lnTo>
                <a:lnTo>
                  <a:pt x="1221" y="2058"/>
                </a:lnTo>
                <a:lnTo>
                  <a:pt x="1210" y="2070"/>
                </a:lnTo>
                <a:lnTo>
                  <a:pt x="1178" y="2099"/>
                </a:lnTo>
                <a:lnTo>
                  <a:pt x="1171" y="2106"/>
                </a:lnTo>
                <a:lnTo>
                  <a:pt x="1169" y="2107"/>
                </a:lnTo>
                <a:lnTo>
                  <a:pt x="1167" y="2111"/>
                </a:lnTo>
                <a:lnTo>
                  <a:pt x="1165" y="2112"/>
                </a:lnTo>
                <a:lnTo>
                  <a:pt x="1147" y="2129"/>
                </a:lnTo>
                <a:lnTo>
                  <a:pt x="1145" y="2131"/>
                </a:lnTo>
                <a:lnTo>
                  <a:pt x="1143" y="2133"/>
                </a:lnTo>
                <a:lnTo>
                  <a:pt x="1142" y="2134"/>
                </a:lnTo>
                <a:lnTo>
                  <a:pt x="1139" y="2137"/>
                </a:lnTo>
                <a:lnTo>
                  <a:pt x="1087" y="2186"/>
                </a:lnTo>
                <a:lnTo>
                  <a:pt x="1086" y="2187"/>
                </a:lnTo>
                <a:lnTo>
                  <a:pt x="1085" y="2188"/>
                </a:lnTo>
                <a:lnTo>
                  <a:pt x="1084" y="2188"/>
                </a:lnTo>
                <a:lnTo>
                  <a:pt x="1084" y="2189"/>
                </a:lnTo>
                <a:lnTo>
                  <a:pt x="1083" y="2189"/>
                </a:lnTo>
                <a:lnTo>
                  <a:pt x="1082" y="2189"/>
                </a:lnTo>
                <a:lnTo>
                  <a:pt x="1080" y="2190"/>
                </a:lnTo>
                <a:lnTo>
                  <a:pt x="1080" y="2191"/>
                </a:lnTo>
                <a:lnTo>
                  <a:pt x="1079" y="2191"/>
                </a:lnTo>
                <a:lnTo>
                  <a:pt x="1079" y="2192"/>
                </a:lnTo>
                <a:lnTo>
                  <a:pt x="1078" y="2192"/>
                </a:lnTo>
                <a:lnTo>
                  <a:pt x="1078" y="2193"/>
                </a:lnTo>
                <a:lnTo>
                  <a:pt x="1077" y="2193"/>
                </a:lnTo>
                <a:lnTo>
                  <a:pt x="1077" y="2195"/>
                </a:lnTo>
                <a:lnTo>
                  <a:pt x="1076" y="2196"/>
                </a:lnTo>
                <a:lnTo>
                  <a:pt x="1075" y="2196"/>
                </a:lnTo>
                <a:lnTo>
                  <a:pt x="1075" y="2197"/>
                </a:lnTo>
                <a:lnTo>
                  <a:pt x="1074" y="2197"/>
                </a:lnTo>
                <a:lnTo>
                  <a:pt x="1074" y="2198"/>
                </a:lnTo>
                <a:lnTo>
                  <a:pt x="1074" y="2197"/>
                </a:lnTo>
                <a:lnTo>
                  <a:pt x="1072" y="2197"/>
                </a:lnTo>
                <a:lnTo>
                  <a:pt x="1071" y="2197"/>
                </a:lnTo>
                <a:lnTo>
                  <a:pt x="1070" y="2197"/>
                </a:lnTo>
                <a:lnTo>
                  <a:pt x="1070" y="2198"/>
                </a:lnTo>
                <a:lnTo>
                  <a:pt x="1069" y="2198"/>
                </a:lnTo>
                <a:lnTo>
                  <a:pt x="1068" y="2198"/>
                </a:lnTo>
                <a:lnTo>
                  <a:pt x="1068" y="2199"/>
                </a:lnTo>
                <a:lnTo>
                  <a:pt x="1069" y="2199"/>
                </a:lnTo>
                <a:lnTo>
                  <a:pt x="1068" y="2199"/>
                </a:lnTo>
                <a:lnTo>
                  <a:pt x="1067" y="2200"/>
                </a:lnTo>
                <a:lnTo>
                  <a:pt x="1066" y="2200"/>
                </a:lnTo>
                <a:lnTo>
                  <a:pt x="1066" y="2201"/>
                </a:lnTo>
                <a:lnTo>
                  <a:pt x="1066" y="2203"/>
                </a:lnTo>
                <a:lnTo>
                  <a:pt x="1065" y="2203"/>
                </a:lnTo>
                <a:lnTo>
                  <a:pt x="1063" y="2201"/>
                </a:lnTo>
                <a:lnTo>
                  <a:pt x="1063" y="2203"/>
                </a:lnTo>
                <a:lnTo>
                  <a:pt x="1062" y="2203"/>
                </a:lnTo>
                <a:lnTo>
                  <a:pt x="1062" y="2204"/>
                </a:lnTo>
                <a:lnTo>
                  <a:pt x="1061" y="2203"/>
                </a:lnTo>
                <a:lnTo>
                  <a:pt x="1061" y="2204"/>
                </a:lnTo>
                <a:lnTo>
                  <a:pt x="1060" y="2204"/>
                </a:lnTo>
                <a:lnTo>
                  <a:pt x="1060" y="2205"/>
                </a:lnTo>
                <a:lnTo>
                  <a:pt x="1059" y="2204"/>
                </a:lnTo>
                <a:lnTo>
                  <a:pt x="1059" y="2203"/>
                </a:lnTo>
                <a:lnTo>
                  <a:pt x="1058" y="2203"/>
                </a:lnTo>
                <a:lnTo>
                  <a:pt x="1058" y="2204"/>
                </a:lnTo>
                <a:lnTo>
                  <a:pt x="1057" y="2203"/>
                </a:lnTo>
                <a:lnTo>
                  <a:pt x="1055" y="2203"/>
                </a:lnTo>
                <a:lnTo>
                  <a:pt x="1055" y="2204"/>
                </a:lnTo>
                <a:lnTo>
                  <a:pt x="1054" y="2204"/>
                </a:lnTo>
                <a:lnTo>
                  <a:pt x="1054" y="2203"/>
                </a:lnTo>
                <a:lnTo>
                  <a:pt x="1053" y="2203"/>
                </a:lnTo>
                <a:lnTo>
                  <a:pt x="1052" y="2203"/>
                </a:lnTo>
                <a:lnTo>
                  <a:pt x="1052" y="2204"/>
                </a:lnTo>
                <a:lnTo>
                  <a:pt x="1052" y="2203"/>
                </a:lnTo>
                <a:lnTo>
                  <a:pt x="1051" y="2203"/>
                </a:lnTo>
                <a:lnTo>
                  <a:pt x="1050" y="2203"/>
                </a:lnTo>
                <a:lnTo>
                  <a:pt x="1049" y="2203"/>
                </a:lnTo>
                <a:lnTo>
                  <a:pt x="1047" y="2203"/>
                </a:lnTo>
                <a:lnTo>
                  <a:pt x="1046" y="2204"/>
                </a:lnTo>
                <a:lnTo>
                  <a:pt x="1045" y="2205"/>
                </a:lnTo>
                <a:lnTo>
                  <a:pt x="1045" y="2204"/>
                </a:lnTo>
                <a:lnTo>
                  <a:pt x="1044" y="2204"/>
                </a:lnTo>
                <a:lnTo>
                  <a:pt x="1043" y="2204"/>
                </a:lnTo>
                <a:lnTo>
                  <a:pt x="1043" y="2205"/>
                </a:lnTo>
                <a:lnTo>
                  <a:pt x="1043" y="2204"/>
                </a:lnTo>
                <a:lnTo>
                  <a:pt x="1042" y="2204"/>
                </a:lnTo>
                <a:lnTo>
                  <a:pt x="1042" y="2205"/>
                </a:lnTo>
                <a:lnTo>
                  <a:pt x="1042" y="2206"/>
                </a:lnTo>
                <a:lnTo>
                  <a:pt x="1042" y="2207"/>
                </a:lnTo>
                <a:lnTo>
                  <a:pt x="1041" y="2207"/>
                </a:lnTo>
                <a:lnTo>
                  <a:pt x="1041" y="2206"/>
                </a:lnTo>
                <a:lnTo>
                  <a:pt x="1041" y="2207"/>
                </a:lnTo>
                <a:lnTo>
                  <a:pt x="1040" y="2207"/>
                </a:lnTo>
                <a:lnTo>
                  <a:pt x="1038" y="2207"/>
                </a:lnTo>
                <a:lnTo>
                  <a:pt x="1038" y="2206"/>
                </a:lnTo>
                <a:lnTo>
                  <a:pt x="1038" y="2207"/>
                </a:lnTo>
                <a:lnTo>
                  <a:pt x="1038" y="2206"/>
                </a:lnTo>
                <a:lnTo>
                  <a:pt x="1037" y="2205"/>
                </a:lnTo>
                <a:lnTo>
                  <a:pt x="1036" y="2206"/>
                </a:lnTo>
                <a:lnTo>
                  <a:pt x="1035" y="2206"/>
                </a:lnTo>
                <a:lnTo>
                  <a:pt x="1036" y="2205"/>
                </a:lnTo>
                <a:lnTo>
                  <a:pt x="1036" y="2204"/>
                </a:lnTo>
                <a:lnTo>
                  <a:pt x="1036" y="2203"/>
                </a:lnTo>
                <a:lnTo>
                  <a:pt x="1036" y="2201"/>
                </a:lnTo>
                <a:lnTo>
                  <a:pt x="1035" y="2201"/>
                </a:lnTo>
                <a:lnTo>
                  <a:pt x="1034" y="2201"/>
                </a:lnTo>
                <a:lnTo>
                  <a:pt x="1034" y="2200"/>
                </a:lnTo>
                <a:lnTo>
                  <a:pt x="1033" y="2200"/>
                </a:lnTo>
                <a:lnTo>
                  <a:pt x="1033" y="2201"/>
                </a:lnTo>
                <a:lnTo>
                  <a:pt x="1032" y="2201"/>
                </a:lnTo>
                <a:lnTo>
                  <a:pt x="1030" y="2201"/>
                </a:lnTo>
                <a:lnTo>
                  <a:pt x="1029" y="2201"/>
                </a:lnTo>
                <a:lnTo>
                  <a:pt x="1029" y="2200"/>
                </a:lnTo>
                <a:lnTo>
                  <a:pt x="1028" y="2200"/>
                </a:lnTo>
                <a:lnTo>
                  <a:pt x="1028" y="2201"/>
                </a:lnTo>
                <a:lnTo>
                  <a:pt x="1027" y="2203"/>
                </a:lnTo>
                <a:lnTo>
                  <a:pt x="1027" y="2204"/>
                </a:lnTo>
                <a:lnTo>
                  <a:pt x="1026" y="2204"/>
                </a:lnTo>
                <a:lnTo>
                  <a:pt x="1027" y="2204"/>
                </a:lnTo>
                <a:lnTo>
                  <a:pt x="1027" y="2205"/>
                </a:lnTo>
                <a:lnTo>
                  <a:pt x="1026" y="2205"/>
                </a:lnTo>
                <a:lnTo>
                  <a:pt x="1025" y="2205"/>
                </a:lnTo>
                <a:lnTo>
                  <a:pt x="1024" y="2205"/>
                </a:lnTo>
                <a:lnTo>
                  <a:pt x="1023" y="2205"/>
                </a:lnTo>
                <a:lnTo>
                  <a:pt x="1021" y="2206"/>
                </a:lnTo>
                <a:lnTo>
                  <a:pt x="1021" y="2205"/>
                </a:lnTo>
                <a:lnTo>
                  <a:pt x="1020" y="2205"/>
                </a:lnTo>
                <a:lnTo>
                  <a:pt x="1019" y="2205"/>
                </a:lnTo>
                <a:lnTo>
                  <a:pt x="1019" y="2204"/>
                </a:lnTo>
                <a:lnTo>
                  <a:pt x="1019" y="2205"/>
                </a:lnTo>
                <a:lnTo>
                  <a:pt x="1018" y="2205"/>
                </a:lnTo>
                <a:lnTo>
                  <a:pt x="1017" y="2206"/>
                </a:lnTo>
                <a:lnTo>
                  <a:pt x="1016" y="2206"/>
                </a:lnTo>
                <a:lnTo>
                  <a:pt x="1015" y="2207"/>
                </a:lnTo>
                <a:lnTo>
                  <a:pt x="1013" y="2207"/>
                </a:lnTo>
                <a:lnTo>
                  <a:pt x="1012" y="2207"/>
                </a:lnTo>
                <a:lnTo>
                  <a:pt x="1011" y="2207"/>
                </a:lnTo>
                <a:lnTo>
                  <a:pt x="1010" y="2208"/>
                </a:lnTo>
                <a:lnTo>
                  <a:pt x="1009" y="2208"/>
                </a:lnTo>
                <a:lnTo>
                  <a:pt x="1009" y="2209"/>
                </a:lnTo>
                <a:lnTo>
                  <a:pt x="1008" y="2209"/>
                </a:lnTo>
                <a:lnTo>
                  <a:pt x="1007" y="2209"/>
                </a:lnTo>
                <a:lnTo>
                  <a:pt x="1006" y="2209"/>
                </a:lnTo>
                <a:lnTo>
                  <a:pt x="1006" y="2211"/>
                </a:lnTo>
                <a:lnTo>
                  <a:pt x="1004" y="2211"/>
                </a:lnTo>
                <a:lnTo>
                  <a:pt x="1003" y="2211"/>
                </a:lnTo>
                <a:lnTo>
                  <a:pt x="1002" y="2211"/>
                </a:lnTo>
                <a:lnTo>
                  <a:pt x="1001" y="2211"/>
                </a:lnTo>
                <a:lnTo>
                  <a:pt x="1001" y="2212"/>
                </a:lnTo>
                <a:lnTo>
                  <a:pt x="1001" y="2211"/>
                </a:lnTo>
                <a:lnTo>
                  <a:pt x="1001" y="2212"/>
                </a:lnTo>
                <a:lnTo>
                  <a:pt x="1000" y="2211"/>
                </a:lnTo>
                <a:lnTo>
                  <a:pt x="1000" y="2212"/>
                </a:lnTo>
                <a:lnTo>
                  <a:pt x="1000" y="2213"/>
                </a:lnTo>
                <a:lnTo>
                  <a:pt x="1000" y="2214"/>
                </a:lnTo>
                <a:lnTo>
                  <a:pt x="999" y="2214"/>
                </a:lnTo>
                <a:lnTo>
                  <a:pt x="998" y="2214"/>
                </a:lnTo>
                <a:lnTo>
                  <a:pt x="999" y="2214"/>
                </a:lnTo>
                <a:lnTo>
                  <a:pt x="998" y="2214"/>
                </a:lnTo>
                <a:lnTo>
                  <a:pt x="998" y="2215"/>
                </a:lnTo>
                <a:lnTo>
                  <a:pt x="996" y="2215"/>
                </a:lnTo>
                <a:lnTo>
                  <a:pt x="996" y="2216"/>
                </a:lnTo>
                <a:lnTo>
                  <a:pt x="995" y="2216"/>
                </a:lnTo>
                <a:lnTo>
                  <a:pt x="994" y="2216"/>
                </a:lnTo>
                <a:lnTo>
                  <a:pt x="993" y="2216"/>
                </a:lnTo>
                <a:lnTo>
                  <a:pt x="992" y="2216"/>
                </a:lnTo>
                <a:lnTo>
                  <a:pt x="991" y="2216"/>
                </a:lnTo>
                <a:lnTo>
                  <a:pt x="990" y="2216"/>
                </a:lnTo>
                <a:lnTo>
                  <a:pt x="990" y="2217"/>
                </a:lnTo>
                <a:lnTo>
                  <a:pt x="988" y="2217"/>
                </a:lnTo>
                <a:lnTo>
                  <a:pt x="987" y="2217"/>
                </a:lnTo>
                <a:lnTo>
                  <a:pt x="986" y="2217"/>
                </a:lnTo>
                <a:lnTo>
                  <a:pt x="985" y="2218"/>
                </a:lnTo>
                <a:lnTo>
                  <a:pt x="984" y="2218"/>
                </a:lnTo>
                <a:lnTo>
                  <a:pt x="983" y="2217"/>
                </a:lnTo>
                <a:lnTo>
                  <a:pt x="983" y="2218"/>
                </a:lnTo>
                <a:lnTo>
                  <a:pt x="983" y="2217"/>
                </a:lnTo>
                <a:lnTo>
                  <a:pt x="982" y="2216"/>
                </a:lnTo>
                <a:lnTo>
                  <a:pt x="981" y="2216"/>
                </a:lnTo>
                <a:lnTo>
                  <a:pt x="979" y="2216"/>
                </a:lnTo>
                <a:lnTo>
                  <a:pt x="979" y="2217"/>
                </a:lnTo>
                <a:lnTo>
                  <a:pt x="978" y="2217"/>
                </a:lnTo>
                <a:lnTo>
                  <a:pt x="977" y="2217"/>
                </a:lnTo>
                <a:lnTo>
                  <a:pt x="976" y="2216"/>
                </a:lnTo>
                <a:lnTo>
                  <a:pt x="975" y="2217"/>
                </a:lnTo>
                <a:lnTo>
                  <a:pt x="974" y="2217"/>
                </a:lnTo>
                <a:lnTo>
                  <a:pt x="973" y="2218"/>
                </a:lnTo>
                <a:lnTo>
                  <a:pt x="971" y="2218"/>
                </a:lnTo>
                <a:lnTo>
                  <a:pt x="971" y="2220"/>
                </a:lnTo>
                <a:lnTo>
                  <a:pt x="971" y="2221"/>
                </a:lnTo>
                <a:lnTo>
                  <a:pt x="971" y="2222"/>
                </a:lnTo>
                <a:lnTo>
                  <a:pt x="970" y="2222"/>
                </a:lnTo>
                <a:lnTo>
                  <a:pt x="969" y="2221"/>
                </a:lnTo>
                <a:lnTo>
                  <a:pt x="968" y="2221"/>
                </a:lnTo>
                <a:lnTo>
                  <a:pt x="968" y="2222"/>
                </a:lnTo>
                <a:lnTo>
                  <a:pt x="967" y="2222"/>
                </a:lnTo>
                <a:lnTo>
                  <a:pt x="967" y="2221"/>
                </a:lnTo>
                <a:lnTo>
                  <a:pt x="967" y="2222"/>
                </a:lnTo>
                <a:lnTo>
                  <a:pt x="966" y="2223"/>
                </a:lnTo>
                <a:lnTo>
                  <a:pt x="964" y="2224"/>
                </a:lnTo>
                <a:lnTo>
                  <a:pt x="962" y="2224"/>
                </a:lnTo>
                <a:lnTo>
                  <a:pt x="962" y="2225"/>
                </a:lnTo>
                <a:lnTo>
                  <a:pt x="961" y="2225"/>
                </a:lnTo>
                <a:lnTo>
                  <a:pt x="960" y="2225"/>
                </a:lnTo>
                <a:lnTo>
                  <a:pt x="959" y="2225"/>
                </a:lnTo>
                <a:lnTo>
                  <a:pt x="959" y="2226"/>
                </a:lnTo>
                <a:lnTo>
                  <a:pt x="958" y="2226"/>
                </a:lnTo>
                <a:lnTo>
                  <a:pt x="958" y="2225"/>
                </a:lnTo>
                <a:lnTo>
                  <a:pt x="957" y="2225"/>
                </a:lnTo>
                <a:lnTo>
                  <a:pt x="956" y="2225"/>
                </a:lnTo>
                <a:lnTo>
                  <a:pt x="954" y="2225"/>
                </a:lnTo>
                <a:lnTo>
                  <a:pt x="953" y="2225"/>
                </a:lnTo>
                <a:lnTo>
                  <a:pt x="953" y="2226"/>
                </a:lnTo>
                <a:lnTo>
                  <a:pt x="952" y="2226"/>
                </a:lnTo>
                <a:lnTo>
                  <a:pt x="951" y="2226"/>
                </a:lnTo>
                <a:lnTo>
                  <a:pt x="950" y="2226"/>
                </a:lnTo>
                <a:lnTo>
                  <a:pt x="949" y="2226"/>
                </a:lnTo>
                <a:lnTo>
                  <a:pt x="948" y="2226"/>
                </a:lnTo>
                <a:lnTo>
                  <a:pt x="948" y="2228"/>
                </a:lnTo>
                <a:lnTo>
                  <a:pt x="946" y="2226"/>
                </a:lnTo>
                <a:lnTo>
                  <a:pt x="945" y="2226"/>
                </a:lnTo>
                <a:lnTo>
                  <a:pt x="945" y="2228"/>
                </a:lnTo>
                <a:lnTo>
                  <a:pt x="945" y="2229"/>
                </a:lnTo>
                <a:lnTo>
                  <a:pt x="945" y="2228"/>
                </a:lnTo>
                <a:lnTo>
                  <a:pt x="944" y="2228"/>
                </a:lnTo>
                <a:lnTo>
                  <a:pt x="944" y="2229"/>
                </a:lnTo>
                <a:lnTo>
                  <a:pt x="943" y="2229"/>
                </a:lnTo>
                <a:lnTo>
                  <a:pt x="942" y="2229"/>
                </a:lnTo>
                <a:lnTo>
                  <a:pt x="941" y="2229"/>
                </a:lnTo>
                <a:lnTo>
                  <a:pt x="942" y="2230"/>
                </a:lnTo>
                <a:lnTo>
                  <a:pt x="942" y="2231"/>
                </a:lnTo>
                <a:lnTo>
                  <a:pt x="941" y="2231"/>
                </a:lnTo>
                <a:lnTo>
                  <a:pt x="941" y="2232"/>
                </a:lnTo>
                <a:lnTo>
                  <a:pt x="942" y="2232"/>
                </a:lnTo>
                <a:lnTo>
                  <a:pt x="942" y="2233"/>
                </a:lnTo>
                <a:lnTo>
                  <a:pt x="943" y="2233"/>
                </a:lnTo>
                <a:lnTo>
                  <a:pt x="943" y="2234"/>
                </a:lnTo>
                <a:lnTo>
                  <a:pt x="943" y="2236"/>
                </a:lnTo>
                <a:lnTo>
                  <a:pt x="944" y="2236"/>
                </a:lnTo>
                <a:lnTo>
                  <a:pt x="943" y="2236"/>
                </a:lnTo>
                <a:lnTo>
                  <a:pt x="943" y="2237"/>
                </a:lnTo>
                <a:lnTo>
                  <a:pt x="942" y="2237"/>
                </a:lnTo>
                <a:lnTo>
                  <a:pt x="941" y="2237"/>
                </a:lnTo>
                <a:lnTo>
                  <a:pt x="941" y="2238"/>
                </a:lnTo>
                <a:lnTo>
                  <a:pt x="941" y="2239"/>
                </a:lnTo>
                <a:lnTo>
                  <a:pt x="941" y="2240"/>
                </a:lnTo>
                <a:lnTo>
                  <a:pt x="941" y="2241"/>
                </a:lnTo>
                <a:lnTo>
                  <a:pt x="940" y="2241"/>
                </a:lnTo>
                <a:lnTo>
                  <a:pt x="939" y="2241"/>
                </a:lnTo>
                <a:lnTo>
                  <a:pt x="939" y="2242"/>
                </a:lnTo>
                <a:lnTo>
                  <a:pt x="939" y="2243"/>
                </a:lnTo>
                <a:lnTo>
                  <a:pt x="939" y="2245"/>
                </a:lnTo>
                <a:lnTo>
                  <a:pt x="939" y="2246"/>
                </a:lnTo>
                <a:lnTo>
                  <a:pt x="937" y="2246"/>
                </a:lnTo>
                <a:lnTo>
                  <a:pt x="936" y="2247"/>
                </a:lnTo>
                <a:lnTo>
                  <a:pt x="935" y="2247"/>
                </a:lnTo>
                <a:lnTo>
                  <a:pt x="935" y="2246"/>
                </a:lnTo>
                <a:lnTo>
                  <a:pt x="934" y="2246"/>
                </a:lnTo>
                <a:lnTo>
                  <a:pt x="934" y="2247"/>
                </a:lnTo>
                <a:lnTo>
                  <a:pt x="933" y="2247"/>
                </a:lnTo>
                <a:lnTo>
                  <a:pt x="933" y="2246"/>
                </a:lnTo>
                <a:lnTo>
                  <a:pt x="933" y="2247"/>
                </a:lnTo>
                <a:lnTo>
                  <a:pt x="932" y="2247"/>
                </a:lnTo>
                <a:lnTo>
                  <a:pt x="933" y="2247"/>
                </a:lnTo>
                <a:lnTo>
                  <a:pt x="933" y="2248"/>
                </a:lnTo>
                <a:lnTo>
                  <a:pt x="932" y="2248"/>
                </a:lnTo>
                <a:lnTo>
                  <a:pt x="932" y="2249"/>
                </a:lnTo>
                <a:lnTo>
                  <a:pt x="931" y="2249"/>
                </a:lnTo>
                <a:lnTo>
                  <a:pt x="932" y="2249"/>
                </a:lnTo>
                <a:lnTo>
                  <a:pt x="931" y="2250"/>
                </a:lnTo>
                <a:lnTo>
                  <a:pt x="931" y="2251"/>
                </a:lnTo>
                <a:lnTo>
                  <a:pt x="929" y="2251"/>
                </a:lnTo>
                <a:lnTo>
                  <a:pt x="928" y="2251"/>
                </a:lnTo>
                <a:lnTo>
                  <a:pt x="927" y="2251"/>
                </a:lnTo>
                <a:lnTo>
                  <a:pt x="927" y="2253"/>
                </a:lnTo>
                <a:lnTo>
                  <a:pt x="927" y="2251"/>
                </a:lnTo>
                <a:lnTo>
                  <a:pt x="926" y="2251"/>
                </a:lnTo>
                <a:lnTo>
                  <a:pt x="925" y="2251"/>
                </a:lnTo>
                <a:lnTo>
                  <a:pt x="925" y="2253"/>
                </a:lnTo>
                <a:lnTo>
                  <a:pt x="925" y="2254"/>
                </a:lnTo>
                <a:lnTo>
                  <a:pt x="924" y="2254"/>
                </a:lnTo>
                <a:lnTo>
                  <a:pt x="924" y="2255"/>
                </a:lnTo>
                <a:lnTo>
                  <a:pt x="923" y="2255"/>
                </a:lnTo>
                <a:lnTo>
                  <a:pt x="922" y="2255"/>
                </a:lnTo>
                <a:lnTo>
                  <a:pt x="922" y="2256"/>
                </a:lnTo>
                <a:lnTo>
                  <a:pt x="920" y="2256"/>
                </a:lnTo>
                <a:lnTo>
                  <a:pt x="919" y="2257"/>
                </a:lnTo>
                <a:lnTo>
                  <a:pt x="918" y="2257"/>
                </a:lnTo>
                <a:lnTo>
                  <a:pt x="918" y="2258"/>
                </a:lnTo>
                <a:lnTo>
                  <a:pt x="917" y="2258"/>
                </a:lnTo>
                <a:lnTo>
                  <a:pt x="916" y="2259"/>
                </a:lnTo>
                <a:lnTo>
                  <a:pt x="916" y="2260"/>
                </a:lnTo>
                <a:lnTo>
                  <a:pt x="915" y="2260"/>
                </a:lnTo>
                <a:lnTo>
                  <a:pt x="914" y="2260"/>
                </a:lnTo>
                <a:lnTo>
                  <a:pt x="914" y="2259"/>
                </a:lnTo>
                <a:lnTo>
                  <a:pt x="912" y="2259"/>
                </a:lnTo>
                <a:lnTo>
                  <a:pt x="911" y="2259"/>
                </a:lnTo>
                <a:lnTo>
                  <a:pt x="911" y="2258"/>
                </a:lnTo>
                <a:lnTo>
                  <a:pt x="910" y="2258"/>
                </a:lnTo>
                <a:lnTo>
                  <a:pt x="909" y="2258"/>
                </a:lnTo>
                <a:lnTo>
                  <a:pt x="909" y="2259"/>
                </a:lnTo>
                <a:lnTo>
                  <a:pt x="909" y="2260"/>
                </a:lnTo>
                <a:lnTo>
                  <a:pt x="908" y="2260"/>
                </a:lnTo>
                <a:lnTo>
                  <a:pt x="907" y="2262"/>
                </a:lnTo>
                <a:lnTo>
                  <a:pt x="907" y="2263"/>
                </a:lnTo>
                <a:lnTo>
                  <a:pt x="906" y="2264"/>
                </a:lnTo>
                <a:lnTo>
                  <a:pt x="905" y="2264"/>
                </a:lnTo>
                <a:lnTo>
                  <a:pt x="903" y="2265"/>
                </a:lnTo>
                <a:lnTo>
                  <a:pt x="902" y="2266"/>
                </a:lnTo>
                <a:lnTo>
                  <a:pt x="901" y="2267"/>
                </a:lnTo>
                <a:lnTo>
                  <a:pt x="900" y="2267"/>
                </a:lnTo>
                <a:lnTo>
                  <a:pt x="899" y="2267"/>
                </a:lnTo>
                <a:lnTo>
                  <a:pt x="898" y="2268"/>
                </a:lnTo>
                <a:lnTo>
                  <a:pt x="897" y="2268"/>
                </a:lnTo>
                <a:lnTo>
                  <a:pt x="895" y="2268"/>
                </a:lnTo>
                <a:lnTo>
                  <a:pt x="894" y="2270"/>
                </a:lnTo>
                <a:lnTo>
                  <a:pt x="894" y="2268"/>
                </a:lnTo>
                <a:lnTo>
                  <a:pt x="893" y="2268"/>
                </a:lnTo>
                <a:lnTo>
                  <a:pt x="892" y="2268"/>
                </a:lnTo>
                <a:lnTo>
                  <a:pt x="892" y="2270"/>
                </a:lnTo>
                <a:lnTo>
                  <a:pt x="892" y="2271"/>
                </a:lnTo>
                <a:lnTo>
                  <a:pt x="891" y="2272"/>
                </a:lnTo>
                <a:lnTo>
                  <a:pt x="891" y="2271"/>
                </a:lnTo>
                <a:lnTo>
                  <a:pt x="891" y="2272"/>
                </a:lnTo>
                <a:lnTo>
                  <a:pt x="890" y="2273"/>
                </a:lnTo>
                <a:lnTo>
                  <a:pt x="890" y="2274"/>
                </a:lnTo>
                <a:lnTo>
                  <a:pt x="889" y="2274"/>
                </a:lnTo>
                <a:lnTo>
                  <a:pt x="887" y="2274"/>
                </a:lnTo>
                <a:lnTo>
                  <a:pt x="886" y="2274"/>
                </a:lnTo>
                <a:lnTo>
                  <a:pt x="885" y="2275"/>
                </a:lnTo>
                <a:lnTo>
                  <a:pt x="884" y="2275"/>
                </a:lnTo>
                <a:lnTo>
                  <a:pt x="884" y="2274"/>
                </a:lnTo>
                <a:lnTo>
                  <a:pt x="883" y="2275"/>
                </a:lnTo>
                <a:lnTo>
                  <a:pt x="884" y="2276"/>
                </a:lnTo>
                <a:lnTo>
                  <a:pt x="883" y="2276"/>
                </a:lnTo>
                <a:lnTo>
                  <a:pt x="883" y="2278"/>
                </a:lnTo>
                <a:lnTo>
                  <a:pt x="882" y="2278"/>
                </a:lnTo>
                <a:lnTo>
                  <a:pt x="882" y="2279"/>
                </a:lnTo>
                <a:lnTo>
                  <a:pt x="881" y="2279"/>
                </a:lnTo>
                <a:lnTo>
                  <a:pt x="881" y="2280"/>
                </a:lnTo>
                <a:lnTo>
                  <a:pt x="881" y="2279"/>
                </a:lnTo>
                <a:lnTo>
                  <a:pt x="880" y="2279"/>
                </a:lnTo>
                <a:lnTo>
                  <a:pt x="880" y="2280"/>
                </a:lnTo>
                <a:lnTo>
                  <a:pt x="881" y="2281"/>
                </a:lnTo>
                <a:lnTo>
                  <a:pt x="881" y="2282"/>
                </a:lnTo>
                <a:lnTo>
                  <a:pt x="881" y="2283"/>
                </a:lnTo>
                <a:lnTo>
                  <a:pt x="880" y="2283"/>
                </a:lnTo>
                <a:lnTo>
                  <a:pt x="880" y="2284"/>
                </a:lnTo>
                <a:lnTo>
                  <a:pt x="881" y="2285"/>
                </a:lnTo>
                <a:lnTo>
                  <a:pt x="880" y="2287"/>
                </a:lnTo>
                <a:lnTo>
                  <a:pt x="880" y="2288"/>
                </a:lnTo>
                <a:lnTo>
                  <a:pt x="878" y="2288"/>
                </a:lnTo>
                <a:lnTo>
                  <a:pt x="878" y="2287"/>
                </a:lnTo>
                <a:lnTo>
                  <a:pt x="877" y="2288"/>
                </a:lnTo>
                <a:lnTo>
                  <a:pt x="877" y="2289"/>
                </a:lnTo>
                <a:lnTo>
                  <a:pt x="878" y="2289"/>
                </a:lnTo>
                <a:lnTo>
                  <a:pt x="877" y="2289"/>
                </a:lnTo>
                <a:lnTo>
                  <a:pt x="877" y="2290"/>
                </a:lnTo>
                <a:lnTo>
                  <a:pt x="876" y="2290"/>
                </a:lnTo>
                <a:lnTo>
                  <a:pt x="876" y="2291"/>
                </a:lnTo>
                <a:lnTo>
                  <a:pt x="876" y="2292"/>
                </a:lnTo>
                <a:lnTo>
                  <a:pt x="875" y="2292"/>
                </a:lnTo>
                <a:lnTo>
                  <a:pt x="875" y="2293"/>
                </a:lnTo>
                <a:lnTo>
                  <a:pt x="874" y="2293"/>
                </a:lnTo>
                <a:lnTo>
                  <a:pt x="874" y="2295"/>
                </a:lnTo>
                <a:lnTo>
                  <a:pt x="873" y="2295"/>
                </a:lnTo>
                <a:lnTo>
                  <a:pt x="873" y="2296"/>
                </a:lnTo>
                <a:lnTo>
                  <a:pt x="872" y="2296"/>
                </a:lnTo>
                <a:lnTo>
                  <a:pt x="872" y="2297"/>
                </a:lnTo>
                <a:lnTo>
                  <a:pt x="872" y="2298"/>
                </a:lnTo>
                <a:lnTo>
                  <a:pt x="870" y="2298"/>
                </a:lnTo>
                <a:lnTo>
                  <a:pt x="869" y="2299"/>
                </a:lnTo>
                <a:lnTo>
                  <a:pt x="868" y="2300"/>
                </a:lnTo>
                <a:lnTo>
                  <a:pt x="867" y="2300"/>
                </a:lnTo>
                <a:lnTo>
                  <a:pt x="867" y="2301"/>
                </a:lnTo>
                <a:lnTo>
                  <a:pt x="866" y="2301"/>
                </a:lnTo>
                <a:lnTo>
                  <a:pt x="865" y="2301"/>
                </a:lnTo>
                <a:lnTo>
                  <a:pt x="865" y="2303"/>
                </a:lnTo>
                <a:lnTo>
                  <a:pt x="864" y="2303"/>
                </a:lnTo>
                <a:lnTo>
                  <a:pt x="863" y="2303"/>
                </a:lnTo>
                <a:lnTo>
                  <a:pt x="861" y="2303"/>
                </a:lnTo>
                <a:lnTo>
                  <a:pt x="859" y="2306"/>
                </a:lnTo>
                <a:lnTo>
                  <a:pt x="858" y="2307"/>
                </a:lnTo>
                <a:lnTo>
                  <a:pt x="856" y="2308"/>
                </a:lnTo>
                <a:lnTo>
                  <a:pt x="855" y="2309"/>
                </a:lnTo>
                <a:lnTo>
                  <a:pt x="852" y="2310"/>
                </a:lnTo>
                <a:lnTo>
                  <a:pt x="852" y="2312"/>
                </a:lnTo>
                <a:lnTo>
                  <a:pt x="847" y="2318"/>
                </a:lnTo>
                <a:lnTo>
                  <a:pt x="844" y="2318"/>
                </a:lnTo>
                <a:lnTo>
                  <a:pt x="843" y="2317"/>
                </a:lnTo>
                <a:lnTo>
                  <a:pt x="842" y="2318"/>
                </a:lnTo>
                <a:lnTo>
                  <a:pt x="841" y="2318"/>
                </a:lnTo>
                <a:lnTo>
                  <a:pt x="839" y="2318"/>
                </a:lnTo>
                <a:lnTo>
                  <a:pt x="838" y="2318"/>
                </a:lnTo>
                <a:lnTo>
                  <a:pt x="836" y="2320"/>
                </a:lnTo>
                <a:lnTo>
                  <a:pt x="835" y="2320"/>
                </a:lnTo>
                <a:lnTo>
                  <a:pt x="834" y="2320"/>
                </a:lnTo>
                <a:lnTo>
                  <a:pt x="834" y="2321"/>
                </a:lnTo>
                <a:lnTo>
                  <a:pt x="833" y="2321"/>
                </a:lnTo>
                <a:lnTo>
                  <a:pt x="833" y="2322"/>
                </a:lnTo>
                <a:lnTo>
                  <a:pt x="832" y="2322"/>
                </a:lnTo>
                <a:lnTo>
                  <a:pt x="832" y="2323"/>
                </a:lnTo>
                <a:lnTo>
                  <a:pt x="831" y="2323"/>
                </a:lnTo>
                <a:lnTo>
                  <a:pt x="831" y="2324"/>
                </a:lnTo>
                <a:lnTo>
                  <a:pt x="830" y="2324"/>
                </a:lnTo>
                <a:lnTo>
                  <a:pt x="828" y="2324"/>
                </a:lnTo>
                <a:lnTo>
                  <a:pt x="827" y="2325"/>
                </a:lnTo>
                <a:lnTo>
                  <a:pt x="826" y="2326"/>
                </a:lnTo>
                <a:lnTo>
                  <a:pt x="826" y="2328"/>
                </a:lnTo>
                <a:lnTo>
                  <a:pt x="825" y="2329"/>
                </a:lnTo>
                <a:lnTo>
                  <a:pt x="825" y="2330"/>
                </a:lnTo>
                <a:lnTo>
                  <a:pt x="824" y="2330"/>
                </a:lnTo>
                <a:lnTo>
                  <a:pt x="824" y="2331"/>
                </a:lnTo>
                <a:lnTo>
                  <a:pt x="823" y="2331"/>
                </a:lnTo>
                <a:lnTo>
                  <a:pt x="823" y="2330"/>
                </a:lnTo>
                <a:lnTo>
                  <a:pt x="822" y="2330"/>
                </a:lnTo>
                <a:lnTo>
                  <a:pt x="822" y="2331"/>
                </a:lnTo>
                <a:lnTo>
                  <a:pt x="821" y="2331"/>
                </a:lnTo>
                <a:lnTo>
                  <a:pt x="821" y="2332"/>
                </a:lnTo>
                <a:lnTo>
                  <a:pt x="821" y="2333"/>
                </a:lnTo>
                <a:lnTo>
                  <a:pt x="819" y="2333"/>
                </a:lnTo>
                <a:lnTo>
                  <a:pt x="818" y="2333"/>
                </a:lnTo>
                <a:lnTo>
                  <a:pt x="818" y="2334"/>
                </a:lnTo>
                <a:lnTo>
                  <a:pt x="818" y="2335"/>
                </a:lnTo>
                <a:lnTo>
                  <a:pt x="817" y="2337"/>
                </a:lnTo>
                <a:lnTo>
                  <a:pt x="817" y="2338"/>
                </a:lnTo>
                <a:lnTo>
                  <a:pt x="816" y="2338"/>
                </a:lnTo>
                <a:lnTo>
                  <a:pt x="816" y="2339"/>
                </a:lnTo>
                <a:lnTo>
                  <a:pt x="816" y="2340"/>
                </a:lnTo>
                <a:lnTo>
                  <a:pt x="815" y="2340"/>
                </a:lnTo>
                <a:lnTo>
                  <a:pt x="815" y="2341"/>
                </a:lnTo>
                <a:lnTo>
                  <a:pt x="814" y="2342"/>
                </a:lnTo>
                <a:lnTo>
                  <a:pt x="813" y="2342"/>
                </a:lnTo>
                <a:lnTo>
                  <a:pt x="813" y="2343"/>
                </a:lnTo>
                <a:lnTo>
                  <a:pt x="811" y="2343"/>
                </a:lnTo>
                <a:lnTo>
                  <a:pt x="798" y="2324"/>
                </a:lnTo>
                <a:lnTo>
                  <a:pt x="773" y="2288"/>
                </a:lnTo>
                <a:lnTo>
                  <a:pt x="768" y="2281"/>
                </a:lnTo>
                <a:lnTo>
                  <a:pt x="766" y="2279"/>
                </a:lnTo>
                <a:lnTo>
                  <a:pt x="758" y="2267"/>
                </a:lnTo>
                <a:lnTo>
                  <a:pt x="730" y="2228"/>
                </a:lnTo>
                <a:lnTo>
                  <a:pt x="706" y="2193"/>
                </a:lnTo>
                <a:lnTo>
                  <a:pt x="703" y="2189"/>
                </a:lnTo>
                <a:lnTo>
                  <a:pt x="700" y="2186"/>
                </a:lnTo>
                <a:lnTo>
                  <a:pt x="675" y="2151"/>
                </a:lnTo>
                <a:lnTo>
                  <a:pt x="670" y="2144"/>
                </a:lnTo>
                <a:lnTo>
                  <a:pt x="669" y="2142"/>
                </a:lnTo>
                <a:lnTo>
                  <a:pt x="667" y="2140"/>
                </a:lnTo>
                <a:lnTo>
                  <a:pt x="666" y="2139"/>
                </a:lnTo>
                <a:lnTo>
                  <a:pt x="665" y="2137"/>
                </a:lnTo>
                <a:lnTo>
                  <a:pt x="664" y="2136"/>
                </a:lnTo>
                <a:lnTo>
                  <a:pt x="663" y="2133"/>
                </a:lnTo>
                <a:lnTo>
                  <a:pt x="661" y="2131"/>
                </a:lnTo>
                <a:lnTo>
                  <a:pt x="655" y="2122"/>
                </a:lnTo>
                <a:lnTo>
                  <a:pt x="645" y="2107"/>
                </a:lnTo>
                <a:lnTo>
                  <a:pt x="633" y="2092"/>
                </a:lnTo>
                <a:lnTo>
                  <a:pt x="627" y="2083"/>
                </a:lnTo>
                <a:lnTo>
                  <a:pt x="615" y="2067"/>
                </a:lnTo>
                <a:lnTo>
                  <a:pt x="603" y="2053"/>
                </a:lnTo>
                <a:lnTo>
                  <a:pt x="586" y="2030"/>
                </a:lnTo>
                <a:lnTo>
                  <a:pt x="561" y="1999"/>
                </a:lnTo>
                <a:lnTo>
                  <a:pt x="529" y="1954"/>
                </a:lnTo>
                <a:lnTo>
                  <a:pt x="516" y="1936"/>
                </a:lnTo>
                <a:lnTo>
                  <a:pt x="493" y="1903"/>
                </a:lnTo>
                <a:lnTo>
                  <a:pt x="489" y="1896"/>
                </a:lnTo>
                <a:lnTo>
                  <a:pt x="461" y="1864"/>
                </a:lnTo>
                <a:lnTo>
                  <a:pt x="459" y="1865"/>
                </a:lnTo>
                <a:lnTo>
                  <a:pt x="447" y="1874"/>
                </a:lnTo>
                <a:lnTo>
                  <a:pt x="423" y="1893"/>
                </a:lnTo>
                <a:lnTo>
                  <a:pt x="418" y="1897"/>
                </a:lnTo>
                <a:lnTo>
                  <a:pt x="409" y="1904"/>
                </a:lnTo>
                <a:lnTo>
                  <a:pt x="396" y="1913"/>
                </a:lnTo>
                <a:lnTo>
                  <a:pt x="388" y="1920"/>
                </a:lnTo>
                <a:lnTo>
                  <a:pt x="368" y="1935"/>
                </a:lnTo>
                <a:lnTo>
                  <a:pt x="368" y="1936"/>
                </a:lnTo>
                <a:lnTo>
                  <a:pt x="367" y="1936"/>
                </a:lnTo>
                <a:lnTo>
                  <a:pt x="359" y="1941"/>
                </a:lnTo>
                <a:lnTo>
                  <a:pt x="324" y="1965"/>
                </a:lnTo>
                <a:lnTo>
                  <a:pt x="257" y="2012"/>
                </a:lnTo>
                <a:lnTo>
                  <a:pt x="245" y="2021"/>
                </a:lnTo>
                <a:lnTo>
                  <a:pt x="227" y="2034"/>
                </a:lnTo>
                <a:lnTo>
                  <a:pt x="225" y="2036"/>
                </a:lnTo>
                <a:lnTo>
                  <a:pt x="210" y="2046"/>
                </a:lnTo>
                <a:lnTo>
                  <a:pt x="150" y="2088"/>
                </a:lnTo>
                <a:lnTo>
                  <a:pt x="147" y="2091"/>
                </a:lnTo>
                <a:lnTo>
                  <a:pt x="142" y="2095"/>
                </a:lnTo>
                <a:lnTo>
                  <a:pt x="137" y="2097"/>
                </a:lnTo>
                <a:lnTo>
                  <a:pt x="124" y="2107"/>
                </a:lnTo>
                <a:lnTo>
                  <a:pt x="123" y="2108"/>
                </a:lnTo>
                <a:lnTo>
                  <a:pt x="117" y="2113"/>
                </a:lnTo>
                <a:lnTo>
                  <a:pt x="116" y="2114"/>
                </a:lnTo>
                <a:lnTo>
                  <a:pt x="115" y="2115"/>
                </a:lnTo>
                <a:lnTo>
                  <a:pt x="108" y="2120"/>
                </a:lnTo>
                <a:lnTo>
                  <a:pt x="88" y="2133"/>
                </a:lnTo>
                <a:lnTo>
                  <a:pt x="80" y="2138"/>
                </a:lnTo>
                <a:lnTo>
                  <a:pt x="76" y="2140"/>
                </a:lnTo>
                <a:lnTo>
                  <a:pt x="61" y="2150"/>
                </a:lnTo>
                <a:lnTo>
                  <a:pt x="61" y="2148"/>
                </a:lnTo>
                <a:lnTo>
                  <a:pt x="60" y="2146"/>
                </a:lnTo>
                <a:lnTo>
                  <a:pt x="59" y="2144"/>
                </a:lnTo>
                <a:lnTo>
                  <a:pt x="58" y="2142"/>
                </a:lnTo>
                <a:lnTo>
                  <a:pt x="56" y="2139"/>
                </a:lnTo>
                <a:lnTo>
                  <a:pt x="54" y="2136"/>
                </a:lnTo>
                <a:lnTo>
                  <a:pt x="51" y="2133"/>
                </a:lnTo>
                <a:lnTo>
                  <a:pt x="51" y="2132"/>
                </a:lnTo>
                <a:lnTo>
                  <a:pt x="50" y="2131"/>
                </a:lnTo>
                <a:lnTo>
                  <a:pt x="49" y="2130"/>
                </a:lnTo>
                <a:lnTo>
                  <a:pt x="49" y="2129"/>
                </a:lnTo>
                <a:lnTo>
                  <a:pt x="48" y="2126"/>
                </a:lnTo>
                <a:lnTo>
                  <a:pt x="46" y="2123"/>
                </a:lnTo>
                <a:lnTo>
                  <a:pt x="43" y="2121"/>
                </a:lnTo>
                <a:lnTo>
                  <a:pt x="41" y="2117"/>
                </a:lnTo>
                <a:lnTo>
                  <a:pt x="40" y="2114"/>
                </a:lnTo>
                <a:lnTo>
                  <a:pt x="38" y="2111"/>
                </a:lnTo>
                <a:lnTo>
                  <a:pt x="35" y="2107"/>
                </a:lnTo>
                <a:lnTo>
                  <a:pt x="32" y="2105"/>
                </a:lnTo>
                <a:lnTo>
                  <a:pt x="31" y="2101"/>
                </a:lnTo>
                <a:lnTo>
                  <a:pt x="30" y="2098"/>
                </a:lnTo>
                <a:lnTo>
                  <a:pt x="27" y="2095"/>
                </a:lnTo>
                <a:lnTo>
                  <a:pt x="24" y="2091"/>
                </a:lnTo>
                <a:lnTo>
                  <a:pt x="22" y="2089"/>
                </a:lnTo>
                <a:lnTo>
                  <a:pt x="18" y="2087"/>
                </a:lnTo>
                <a:lnTo>
                  <a:pt x="16" y="2084"/>
                </a:lnTo>
                <a:lnTo>
                  <a:pt x="13" y="2082"/>
                </a:lnTo>
                <a:lnTo>
                  <a:pt x="10" y="2080"/>
                </a:lnTo>
                <a:lnTo>
                  <a:pt x="7" y="2077"/>
                </a:lnTo>
                <a:lnTo>
                  <a:pt x="5" y="2075"/>
                </a:lnTo>
                <a:lnTo>
                  <a:pt x="5" y="2074"/>
                </a:lnTo>
                <a:lnTo>
                  <a:pt x="2" y="2072"/>
                </a:lnTo>
                <a:lnTo>
                  <a:pt x="1" y="2069"/>
                </a:lnTo>
                <a:lnTo>
                  <a:pt x="0" y="2065"/>
                </a:lnTo>
                <a:lnTo>
                  <a:pt x="0" y="2062"/>
                </a:lnTo>
                <a:lnTo>
                  <a:pt x="0" y="2057"/>
                </a:lnTo>
                <a:lnTo>
                  <a:pt x="0" y="2054"/>
                </a:lnTo>
                <a:lnTo>
                  <a:pt x="1" y="2049"/>
                </a:lnTo>
                <a:lnTo>
                  <a:pt x="1" y="2046"/>
                </a:lnTo>
                <a:lnTo>
                  <a:pt x="1" y="2042"/>
                </a:lnTo>
                <a:lnTo>
                  <a:pt x="1" y="2038"/>
                </a:lnTo>
                <a:lnTo>
                  <a:pt x="1" y="2034"/>
                </a:lnTo>
                <a:lnTo>
                  <a:pt x="2" y="2031"/>
                </a:lnTo>
                <a:lnTo>
                  <a:pt x="2" y="2027"/>
                </a:lnTo>
                <a:lnTo>
                  <a:pt x="2" y="2023"/>
                </a:lnTo>
                <a:lnTo>
                  <a:pt x="2" y="2020"/>
                </a:lnTo>
                <a:lnTo>
                  <a:pt x="1" y="2016"/>
                </a:lnTo>
                <a:lnTo>
                  <a:pt x="2" y="2012"/>
                </a:lnTo>
                <a:lnTo>
                  <a:pt x="2" y="2008"/>
                </a:lnTo>
                <a:lnTo>
                  <a:pt x="4" y="2004"/>
                </a:lnTo>
                <a:lnTo>
                  <a:pt x="4" y="2000"/>
                </a:lnTo>
                <a:lnTo>
                  <a:pt x="5" y="1997"/>
                </a:lnTo>
                <a:lnTo>
                  <a:pt x="6" y="1992"/>
                </a:lnTo>
                <a:lnTo>
                  <a:pt x="6" y="1989"/>
                </a:lnTo>
                <a:lnTo>
                  <a:pt x="7" y="1986"/>
                </a:lnTo>
                <a:lnTo>
                  <a:pt x="7" y="1982"/>
                </a:lnTo>
                <a:lnTo>
                  <a:pt x="7" y="1978"/>
                </a:lnTo>
                <a:lnTo>
                  <a:pt x="6" y="1974"/>
                </a:lnTo>
                <a:lnTo>
                  <a:pt x="5" y="1971"/>
                </a:lnTo>
                <a:lnTo>
                  <a:pt x="5" y="1966"/>
                </a:lnTo>
                <a:lnTo>
                  <a:pt x="5" y="1963"/>
                </a:lnTo>
                <a:lnTo>
                  <a:pt x="5" y="1960"/>
                </a:lnTo>
                <a:lnTo>
                  <a:pt x="6" y="1955"/>
                </a:lnTo>
                <a:lnTo>
                  <a:pt x="8" y="1952"/>
                </a:lnTo>
                <a:lnTo>
                  <a:pt x="9" y="1949"/>
                </a:lnTo>
                <a:lnTo>
                  <a:pt x="12" y="1947"/>
                </a:lnTo>
                <a:lnTo>
                  <a:pt x="14" y="1945"/>
                </a:lnTo>
                <a:lnTo>
                  <a:pt x="14" y="1944"/>
                </a:lnTo>
                <a:lnTo>
                  <a:pt x="16" y="1940"/>
                </a:lnTo>
                <a:lnTo>
                  <a:pt x="17" y="1937"/>
                </a:lnTo>
                <a:lnTo>
                  <a:pt x="18" y="1933"/>
                </a:lnTo>
                <a:lnTo>
                  <a:pt x="19" y="1929"/>
                </a:lnTo>
                <a:lnTo>
                  <a:pt x="21" y="1925"/>
                </a:lnTo>
                <a:lnTo>
                  <a:pt x="22" y="1922"/>
                </a:lnTo>
                <a:lnTo>
                  <a:pt x="22" y="1919"/>
                </a:lnTo>
                <a:lnTo>
                  <a:pt x="24" y="1914"/>
                </a:lnTo>
                <a:lnTo>
                  <a:pt x="25" y="1912"/>
                </a:lnTo>
                <a:lnTo>
                  <a:pt x="27" y="1908"/>
                </a:lnTo>
                <a:lnTo>
                  <a:pt x="30" y="1905"/>
                </a:lnTo>
                <a:lnTo>
                  <a:pt x="32" y="1902"/>
                </a:lnTo>
                <a:lnTo>
                  <a:pt x="34" y="1900"/>
                </a:lnTo>
                <a:lnTo>
                  <a:pt x="35" y="1900"/>
                </a:lnTo>
                <a:lnTo>
                  <a:pt x="38" y="1898"/>
                </a:lnTo>
                <a:lnTo>
                  <a:pt x="39" y="1898"/>
                </a:lnTo>
                <a:lnTo>
                  <a:pt x="41" y="1897"/>
                </a:lnTo>
                <a:lnTo>
                  <a:pt x="42" y="1896"/>
                </a:lnTo>
                <a:lnTo>
                  <a:pt x="46" y="1895"/>
                </a:lnTo>
                <a:lnTo>
                  <a:pt x="48" y="1894"/>
                </a:lnTo>
                <a:lnTo>
                  <a:pt x="49" y="1894"/>
                </a:lnTo>
                <a:lnTo>
                  <a:pt x="52" y="1893"/>
                </a:lnTo>
                <a:lnTo>
                  <a:pt x="54" y="1891"/>
                </a:lnTo>
                <a:lnTo>
                  <a:pt x="57" y="1891"/>
                </a:lnTo>
                <a:lnTo>
                  <a:pt x="61" y="1890"/>
                </a:lnTo>
                <a:lnTo>
                  <a:pt x="65" y="1890"/>
                </a:lnTo>
                <a:lnTo>
                  <a:pt x="67" y="1890"/>
                </a:lnTo>
                <a:lnTo>
                  <a:pt x="68" y="1889"/>
                </a:lnTo>
                <a:lnTo>
                  <a:pt x="69" y="1889"/>
                </a:lnTo>
                <a:lnTo>
                  <a:pt x="73" y="1889"/>
                </a:lnTo>
                <a:lnTo>
                  <a:pt x="76" y="1888"/>
                </a:lnTo>
                <a:lnTo>
                  <a:pt x="81" y="1886"/>
                </a:lnTo>
                <a:lnTo>
                  <a:pt x="83" y="1883"/>
                </a:lnTo>
                <a:lnTo>
                  <a:pt x="86" y="1880"/>
                </a:lnTo>
                <a:lnTo>
                  <a:pt x="88" y="1878"/>
                </a:lnTo>
                <a:lnTo>
                  <a:pt x="90" y="1874"/>
                </a:lnTo>
                <a:lnTo>
                  <a:pt x="92" y="1872"/>
                </a:lnTo>
                <a:lnTo>
                  <a:pt x="93" y="1869"/>
                </a:lnTo>
                <a:lnTo>
                  <a:pt x="94" y="1864"/>
                </a:lnTo>
                <a:lnTo>
                  <a:pt x="95" y="1862"/>
                </a:lnTo>
                <a:lnTo>
                  <a:pt x="95" y="1857"/>
                </a:lnTo>
                <a:lnTo>
                  <a:pt x="97" y="1854"/>
                </a:lnTo>
                <a:lnTo>
                  <a:pt x="97" y="1848"/>
                </a:lnTo>
                <a:lnTo>
                  <a:pt x="97" y="1846"/>
                </a:lnTo>
                <a:lnTo>
                  <a:pt x="97" y="1843"/>
                </a:lnTo>
                <a:lnTo>
                  <a:pt x="95" y="1839"/>
                </a:lnTo>
                <a:lnTo>
                  <a:pt x="94" y="1835"/>
                </a:lnTo>
                <a:lnTo>
                  <a:pt x="93" y="1831"/>
                </a:lnTo>
                <a:lnTo>
                  <a:pt x="92" y="1827"/>
                </a:lnTo>
                <a:lnTo>
                  <a:pt x="90" y="1823"/>
                </a:lnTo>
                <a:lnTo>
                  <a:pt x="88" y="1820"/>
                </a:lnTo>
                <a:lnTo>
                  <a:pt x="88" y="1819"/>
                </a:lnTo>
                <a:lnTo>
                  <a:pt x="85" y="1815"/>
                </a:lnTo>
                <a:lnTo>
                  <a:pt x="84" y="1812"/>
                </a:lnTo>
                <a:lnTo>
                  <a:pt x="83" y="1808"/>
                </a:lnTo>
                <a:lnTo>
                  <a:pt x="82" y="1805"/>
                </a:lnTo>
                <a:lnTo>
                  <a:pt x="82" y="1801"/>
                </a:lnTo>
                <a:lnTo>
                  <a:pt x="81" y="1797"/>
                </a:lnTo>
                <a:lnTo>
                  <a:pt x="80" y="1794"/>
                </a:lnTo>
                <a:lnTo>
                  <a:pt x="78" y="1793"/>
                </a:lnTo>
                <a:lnTo>
                  <a:pt x="77" y="1789"/>
                </a:lnTo>
                <a:lnTo>
                  <a:pt x="75" y="1786"/>
                </a:lnTo>
                <a:lnTo>
                  <a:pt x="74" y="1783"/>
                </a:lnTo>
                <a:lnTo>
                  <a:pt x="73" y="1781"/>
                </a:lnTo>
                <a:lnTo>
                  <a:pt x="69" y="1778"/>
                </a:lnTo>
                <a:lnTo>
                  <a:pt x="66" y="1773"/>
                </a:lnTo>
                <a:lnTo>
                  <a:pt x="63" y="1770"/>
                </a:lnTo>
                <a:lnTo>
                  <a:pt x="60" y="1769"/>
                </a:lnTo>
                <a:lnTo>
                  <a:pt x="56" y="1766"/>
                </a:lnTo>
                <a:lnTo>
                  <a:pt x="54" y="1765"/>
                </a:lnTo>
                <a:lnTo>
                  <a:pt x="50" y="1763"/>
                </a:lnTo>
                <a:lnTo>
                  <a:pt x="48" y="1762"/>
                </a:lnTo>
                <a:lnTo>
                  <a:pt x="47" y="1762"/>
                </a:lnTo>
                <a:lnTo>
                  <a:pt x="43" y="1761"/>
                </a:lnTo>
                <a:lnTo>
                  <a:pt x="40" y="1758"/>
                </a:lnTo>
                <a:lnTo>
                  <a:pt x="35" y="1758"/>
                </a:lnTo>
                <a:lnTo>
                  <a:pt x="32" y="1756"/>
                </a:lnTo>
                <a:lnTo>
                  <a:pt x="29" y="1755"/>
                </a:lnTo>
                <a:lnTo>
                  <a:pt x="25" y="1753"/>
                </a:lnTo>
                <a:lnTo>
                  <a:pt x="23" y="1748"/>
                </a:lnTo>
                <a:lnTo>
                  <a:pt x="23" y="1745"/>
                </a:lnTo>
                <a:lnTo>
                  <a:pt x="24" y="1740"/>
                </a:lnTo>
                <a:lnTo>
                  <a:pt x="25" y="1737"/>
                </a:lnTo>
                <a:lnTo>
                  <a:pt x="26" y="1732"/>
                </a:lnTo>
                <a:lnTo>
                  <a:pt x="27" y="1730"/>
                </a:lnTo>
                <a:lnTo>
                  <a:pt x="27" y="1729"/>
                </a:lnTo>
                <a:lnTo>
                  <a:pt x="30" y="1726"/>
                </a:lnTo>
                <a:lnTo>
                  <a:pt x="31" y="1721"/>
                </a:lnTo>
                <a:lnTo>
                  <a:pt x="32" y="1719"/>
                </a:lnTo>
                <a:lnTo>
                  <a:pt x="34" y="1714"/>
                </a:lnTo>
                <a:lnTo>
                  <a:pt x="35" y="1711"/>
                </a:lnTo>
                <a:lnTo>
                  <a:pt x="36" y="1706"/>
                </a:lnTo>
                <a:lnTo>
                  <a:pt x="36" y="1705"/>
                </a:lnTo>
                <a:lnTo>
                  <a:pt x="36" y="1703"/>
                </a:lnTo>
                <a:lnTo>
                  <a:pt x="38" y="1698"/>
                </a:lnTo>
                <a:lnTo>
                  <a:pt x="38" y="1696"/>
                </a:lnTo>
                <a:lnTo>
                  <a:pt x="39" y="1694"/>
                </a:lnTo>
                <a:lnTo>
                  <a:pt x="40" y="1691"/>
                </a:lnTo>
                <a:lnTo>
                  <a:pt x="44" y="1685"/>
                </a:lnTo>
                <a:lnTo>
                  <a:pt x="46" y="1684"/>
                </a:lnTo>
                <a:lnTo>
                  <a:pt x="47" y="1682"/>
                </a:lnTo>
                <a:lnTo>
                  <a:pt x="50" y="1680"/>
                </a:lnTo>
                <a:lnTo>
                  <a:pt x="55" y="1679"/>
                </a:lnTo>
                <a:lnTo>
                  <a:pt x="58" y="1678"/>
                </a:lnTo>
                <a:lnTo>
                  <a:pt x="61" y="1678"/>
                </a:lnTo>
                <a:lnTo>
                  <a:pt x="65" y="1678"/>
                </a:lnTo>
                <a:lnTo>
                  <a:pt x="71" y="1678"/>
                </a:lnTo>
                <a:lnTo>
                  <a:pt x="73" y="1678"/>
                </a:lnTo>
                <a:lnTo>
                  <a:pt x="78" y="1678"/>
                </a:lnTo>
                <a:lnTo>
                  <a:pt x="82" y="1678"/>
                </a:lnTo>
                <a:lnTo>
                  <a:pt x="85" y="1677"/>
                </a:lnTo>
                <a:lnTo>
                  <a:pt x="89" y="1677"/>
                </a:lnTo>
                <a:lnTo>
                  <a:pt x="91" y="1676"/>
                </a:lnTo>
                <a:lnTo>
                  <a:pt x="99" y="1674"/>
                </a:lnTo>
                <a:lnTo>
                  <a:pt x="107" y="1674"/>
                </a:lnTo>
                <a:lnTo>
                  <a:pt x="108" y="1676"/>
                </a:lnTo>
                <a:lnTo>
                  <a:pt x="116" y="1676"/>
                </a:lnTo>
                <a:lnTo>
                  <a:pt x="117" y="1676"/>
                </a:lnTo>
                <a:lnTo>
                  <a:pt x="118" y="1676"/>
                </a:lnTo>
                <a:lnTo>
                  <a:pt x="120" y="1676"/>
                </a:lnTo>
                <a:lnTo>
                  <a:pt x="122" y="1676"/>
                </a:lnTo>
                <a:lnTo>
                  <a:pt x="123" y="1674"/>
                </a:lnTo>
                <a:lnTo>
                  <a:pt x="125" y="1674"/>
                </a:lnTo>
                <a:lnTo>
                  <a:pt x="126" y="1674"/>
                </a:lnTo>
                <a:lnTo>
                  <a:pt x="127" y="1673"/>
                </a:lnTo>
                <a:lnTo>
                  <a:pt x="128" y="1673"/>
                </a:lnTo>
                <a:lnTo>
                  <a:pt x="130" y="1672"/>
                </a:lnTo>
                <a:lnTo>
                  <a:pt x="131" y="1671"/>
                </a:lnTo>
                <a:lnTo>
                  <a:pt x="132" y="1671"/>
                </a:lnTo>
                <a:lnTo>
                  <a:pt x="133" y="1670"/>
                </a:lnTo>
                <a:lnTo>
                  <a:pt x="134" y="1669"/>
                </a:lnTo>
                <a:lnTo>
                  <a:pt x="135" y="1669"/>
                </a:lnTo>
                <a:lnTo>
                  <a:pt x="136" y="1668"/>
                </a:lnTo>
                <a:lnTo>
                  <a:pt x="137" y="1667"/>
                </a:lnTo>
                <a:lnTo>
                  <a:pt x="139" y="1667"/>
                </a:lnTo>
                <a:lnTo>
                  <a:pt x="139" y="1665"/>
                </a:lnTo>
                <a:lnTo>
                  <a:pt x="140" y="1665"/>
                </a:lnTo>
                <a:lnTo>
                  <a:pt x="141" y="1663"/>
                </a:lnTo>
                <a:lnTo>
                  <a:pt x="142" y="1662"/>
                </a:lnTo>
                <a:lnTo>
                  <a:pt x="143" y="1661"/>
                </a:lnTo>
                <a:lnTo>
                  <a:pt x="143" y="1660"/>
                </a:lnTo>
                <a:lnTo>
                  <a:pt x="144" y="1660"/>
                </a:lnTo>
                <a:lnTo>
                  <a:pt x="145" y="1659"/>
                </a:lnTo>
                <a:lnTo>
                  <a:pt x="145" y="1657"/>
                </a:lnTo>
                <a:lnTo>
                  <a:pt x="147" y="1656"/>
                </a:lnTo>
                <a:lnTo>
                  <a:pt x="148" y="1655"/>
                </a:lnTo>
                <a:lnTo>
                  <a:pt x="148" y="1654"/>
                </a:lnTo>
                <a:lnTo>
                  <a:pt x="149" y="1653"/>
                </a:lnTo>
                <a:lnTo>
                  <a:pt x="150" y="1652"/>
                </a:lnTo>
                <a:lnTo>
                  <a:pt x="151" y="1651"/>
                </a:lnTo>
                <a:lnTo>
                  <a:pt x="152" y="1651"/>
                </a:lnTo>
                <a:lnTo>
                  <a:pt x="153" y="1649"/>
                </a:lnTo>
                <a:lnTo>
                  <a:pt x="154" y="1649"/>
                </a:lnTo>
                <a:lnTo>
                  <a:pt x="156" y="1649"/>
                </a:lnTo>
                <a:lnTo>
                  <a:pt x="157" y="1649"/>
                </a:lnTo>
                <a:lnTo>
                  <a:pt x="159" y="1651"/>
                </a:lnTo>
                <a:lnTo>
                  <a:pt x="160" y="1651"/>
                </a:lnTo>
                <a:lnTo>
                  <a:pt x="161" y="1652"/>
                </a:lnTo>
                <a:lnTo>
                  <a:pt x="162" y="1652"/>
                </a:lnTo>
                <a:lnTo>
                  <a:pt x="164" y="1653"/>
                </a:lnTo>
                <a:lnTo>
                  <a:pt x="166" y="1654"/>
                </a:lnTo>
                <a:lnTo>
                  <a:pt x="167" y="1654"/>
                </a:lnTo>
                <a:lnTo>
                  <a:pt x="168" y="1655"/>
                </a:lnTo>
                <a:lnTo>
                  <a:pt x="169" y="1656"/>
                </a:lnTo>
                <a:lnTo>
                  <a:pt x="170" y="1656"/>
                </a:lnTo>
                <a:lnTo>
                  <a:pt x="172" y="1656"/>
                </a:lnTo>
                <a:lnTo>
                  <a:pt x="173" y="1657"/>
                </a:lnTo>
                <a:lnTo>
                  <a:pt x="174" y="1657"/>
                </a:lnTo>
                <a:lnTo>
                  <a:pt x="175" y="1657"/>
                </a:lnTo>
                <a:lnTo>
                  <a:pt x="176" y="1656"/>
                </a:lnTo>
                <a:lnTo>
                  <a:pt x="177" y="1656"/>
                </a:lnTo>
                <a:lnTo>
                  <a:pt x="179" y="1656"/>
                </a:lnTo>
                <a:lnTo>
                  <a:pt x="181" y="1655"/>
                </a:lnTo>
                <a:lnTo>
                  <a:pt x="182" y="1655"/>
                </a:lnTo>
                <a:lnTo>
                  <a:pt x="183" y="1654"/>
                </a:lnTo>
                <a:lnTo>
                  <a:pt x="185" y="1653"/>
                </a:lnTo>
                <a:lnTo>
                  <a:pt x="186" y="1652"/>
                </a:lnTo>
                <a:lnTo>
                  <a:pt x="187" y="1651"/>
                </a:lnTo>
                <a:lnTo>
                  <a:pt x="189" y="1649"/>
                </a:lnTo>
                <a:lnTo>
                  <a:pt x="190" y="1648"/>
                </a:lnTo>
                <a:lnTo>
                  <a:pt x="191" y="1647"/>
                </a:lnTo>
                <a:lnTo>
                  <a:pt x="192" y="1646"/>
                </a:lnTo>
                <a:lnTo>
                  <a:pt x="192" y="1645"/>
                </a:lnTo>
                <a:lnTo>
                  <a:pt x="193" y="1644"/>
                </a:lnTo>
                <a:lnTo>
                  <a:pt x="193" y="1643"/>
                </a:lnTo>
                <a:lnTo>
                  <a:pt x="194" y="1642"/>
                </a:lnTo>
                <a:lnTo>
                  <a:pt x="194" y="1640"/>
                </a:lnTo>
                <a:lnTo>
                  <a:pt x="195" y="1639"/>
                </a:lnTo>
                <a:lnTo>
                  <a:pt x="195" y="1637"/>
                </a:lnTo>
                <a:lnTo>
                  <a:pt x="195" y="1635"/>
                </a:lnTo>
                <a:lnTo>
                  <a:pt x="195" y="1634"/>
                </a:lnTo>
                <a:lnTo>
                  <a:pt x="195" y="1632"/>
                </a:lnTo>
                <a:lnTo>
                  <a:pt x="195" y="1630"/>
                </a:lnTo>
                <a:lnTo>
                  <a:pt x="195" y="1629"/>
                </a:lnTo>
                <a:lnTo>
                  <a:pt x="195" y="1627"/>
                </a:lnTo>
                <a:lnTo>
                  <a:pt x="195" y="1626"/>
                </a:lnTo>
                <a:lnTo>
                  <a:pt x="195" y="1623"/>
                </a:lnTo>
                <a:lnTo>
                  <a:pt x="195" y="1622"/>
                </a:lnTo>
                <a:lnTo>
                  <a:pt x="195" y="1621"/>
                </a:lnTo>
                <a:lnTo>
                  <a:pt x="195" y="1620"/>
                </a:lnTo>
                <a:lnTo>
                  <a:pt x="194" y="1618"/>
                </a:lnTo>
                <a:lnTo>
                  <a:pt x="194" y="1617"/>
                </a:lnTo>
                <a:lnTo>
                  <a:pt x="193" y="1615"/>
                </a:lnTo>
                <a:lnTo>
                  <a:pt x="193" y="1613"/>
                </a:lnTo>
                <a:lnTo>
                  <a:pt x="192" y="1611"/>
                </a:lnTo>
                <a:lnTo>
                  <a:pt x="192" y="1610"/>
                </a:lnTo>
                <a:lnTo>
                  <a:pt x="192" y="1609"/>
                </a:lnTo>
                <a:lnTo>
                  <a:pt x="192" y="1607"/>
                </a:lnTo>
                <a:lnTo>
                  <a:pt x="191" y="1605"/>
                </a:lnTo>
                <a:lnTo>
                  <a:pt x="191" y="1604"/>
                </a:lnTo>
                <a:lnTo>
                  <a:pt x="191" y="1603"/>
                </a:lnTo>
                <a:lnTo>
                  <a:pt x="190" y="1602"/>
                </a:lnTo>
                <a:lnTo>
                  <a:pt x="190" y="1601"/>
                </a:lnTo>
                <a:lnTo>
                  <a:pt x="191" y="1598"/>
                </a:lnTo>
                <a:lnTo>
                  <a:pt x="191" y="1597"/>
                </a:lnTo>
                <a:lnTo>
                  <a:pt x="192" y="1596"/>
                </a:lnTo>
                <a:lnTo>
                  <a:pt x="192" y="1595"/>
                </a:lnTo>
                <a:lnTo>
                  <a:pt x="193" y="1594"/>
                </a:lnTo>
                <a:lnTo>
                  <a:pt x="194" y="1593"/>
                </a:lnTo>
                <a:lnTo>
                  <a:pt x="194" y="1592"/>
                </a:lnTo>
                <a:lnTo>
                  <a:pt x="195" y="1590"/>
                </a:lnTo>
                <a:lnTo>
                  <a:pt x="195" y="1589"/>
                </a:lnTo>
                <a:lnTo>
                  <a:pt x="196" y="1588"/>
                </a:lnTo>
                <a:lnTo>
                  <a:pt x="196" y="1587"/>
                </a:lnTo>
                <a:lnTo>
                  <a:pt x="198" y="1586"/>
                </a:lnTo>
                <a:lnTo>
                  <a:pt x="198" y="1585"/>
                </a:lnTo>
                <a:lnTo>
                  <a:pt x="199" y="1584"/>
                </a:lnTo>
                <a:lnTo>
                  <a:pt x="200" y="1582"/>
                </a:lnTo>
                <a:lnTo>
                  <a:pt x="200" y="1581"/>
                </a:lnTo>
                <a:lnTo>
                  <a:pt x="201" y="1580"/>
                </a:lnTo>
                <a:lnTo>
                  <a:pt x="201" y="1579"/>
                </a:lnTo>
                <a:lnTo>
                  <a:pt x="202" y="1578"/>
                </a:lnTo>
                <a:lnTo>
                  <a:pt x="202" y="1577"/>
                </a:lnTo>
                <a:lnTo>
                  <a:pt x="203" y="1575"/>
                </a:lnTo>
                <a:lnTo>
                  <a:pt x="203" y="1573"/>
                </a:lnTo>
                <a:lnTo>
                  <a:pt x="203" y="1572"/>
                </a:lnTo>
                <a:lnTo>
                  <a:pt x="204" y="1571"/>
                </a:lnTo>
                <a:lnTo>
                  <a:pt x="204" y="1569"/>
                </a:lnTo>
                <a:lnTo>
                  <a:pt x="204" y="1568"/>
                </a:lnTo>
                <a:lnTo>
                  <a:pt x="204" y="1567"/>
                </a:lnTo>
                <a:lnTo>
                  <a:pt x="206" y="1565"/>
                </a:lnTo>
                <a:lnTo>
                  <a:pt x="206" y="1563"/>
                </a:lnTo>
                <a:lnTo>
                  <a:pt x="206" y="1562"/>
                </a:lnTo>
                <a:lnTo>
                  <a:pt x="206" y="1561"/>
                </a:lnTo>
                <a:lnTo>
                  <a:pt x="206" y="1560"/>
                </a:lnTo>
                <a:lnTo>
                  <a:pt x="206" y="1557"/>
                </a:lnTo>
                <a:lnTo>
                  <a:pt x="206" y="1556"/>
                </a:lnTo>
                <a:lnTo>
                  <a:pt x="207" y="1555"/>
                </a:lnTo>
                <a:lnTo>
                  <a:pt x="207" y="1554"/>
                </a:lnTo>
                <a:lnTo>
                  <a:pt x="207" y="1553"/>
                </a:lnTo>
                <a:lnTo>
                  <a:pt x="207" y="1551"/>
                </a:lnTo>
                <a:lnTo>
                  <a:pt x="207" y="1550"/>
                </a:lnTo>
                <a:lnTo>
                  <a:pt x="207" y="1548"/>
                </a:lnTo>
                <a:lnTo>
                  <a:pt x="207" y="1547"/>
                </a:lnTo>
                <a:lnTo>
                  <a:pt x="207" y="1545"/>
                </a:lnTo>
                <a:lnTo>
                  <a:pt x="207" y="1544"/>
                </a:lnTo>
                <a:lnTo>
                  <a:pt x="207" y="1543"/>
                </a:lnTo>
                <a:lnTo>
                  <a:pt x="207" y="1542"/>
                </a:lnTo>
                <a:lnTo>
                  <a:pt x="207" y="1539"/>
                </a:lnTo>
                <a:lnTo>
                  <a:pt x="208" y="1538"/>
                </a:lnTo>
                <a:lnTo>
                  <a:pt x="208" y="1537"/>
                </a:lnTo>
                <a:lnTo>
                  <a:pt x="208" y="1536"/>
                </a:lnTo>
                <a:lnTo>
                  <a:pt x="208" y="1535"/>
                </a:lnTo>
                <a:lnTo>
                  <a:pt x="208" y="1532"/>
                </a:lnTo>
                <a:lnTo>
                  <a:pt x="208" y="1531"/>
                </a:lnTo>
                <a:lnTo>
                  <a:pt x="208" y="1530"/>
                </a:lnTo>
                <a:lnTo>
                  <a:pt x="208" y="1529"/>
                </a:lnTo>
                <a:lnTo>
                  <a:pt x="208" y="1527"/>
                </a:lnTo>
                <a:lnTo>
                  <a:pt x="208" y="1526"/>
                </a:lnTo>
                <a:lnTo>
                  <a:pt x="208" y="1525"/>
                </a:lnTo>
                <a:lnTo>
                  <a:pt x="208" y="1523"/>
                </a:lnTo>
                <a:lnTo>
                  <a:pt x="208" y="1521"/>
                </a:lnTo>
                <a:lnTo>
                  <a:pt x="208" y="1520"/>
                </a:lnTo>
                <a:lnTo>
                  <a:pt x="207" y="1519"/>
                </a:lnTo>
                <a:lnTo>
                  <a:pt x="207" y="1518"/>
                </a:lnTo>
                <a:lnTo>
                  <a:pt x="207" y="1517"/>
                </a:lnTo>
                <a:lnTo>
                  <a:pt x="207" y="1514"/>
                </a:lnTo>
                <a:lnTo>
                  <a:pt x="207" y="1513"/>
                </a:lnTo>
                <a:lnTo>
                  <a:pt x="207" y="1512"/>
                </a:lnTo>
                <a:lnTo>
                  <a:pt x="206" y="1511"/>
                </a:lnTo>
                <a:lnTo>
                  <a:pt x="206" y="1510"/>
                </a:lnTo>
                <a:lnTo>
                  <a:pt x="206" y="1509"/>
                </a:lnTo>
                <a:lnTo>
                  <a:pt x="206" y="1508"/>
                </a:lnTo>
                <a:lnTo>
                  <a:pt x="204" y="1506"/>
                </a:lnTo>
                <a:lnTo>
                  <a:pt x="204" y="1505"/>
                </a:lnTo>
                <a:lnTo>
                  <a:pt x="204" y="1504"/>
                </a:lnTo>
                <a:lnTo>
                  <a:pt x="203" y="1503"/>
                </a:lnTo>
                <a:lnTo>
                  <a:pt x="203" y="1502"/>
                </a:lnTo>
                <a:lnTo>
                  <a:pt x="202" y="1501"/>
                </a:lnTo>
                <a:lnTo>
                  <a:pt x="202" y="1498"/>
                </a:lnTo>
                <a:lnTo>
                  <a:pt x="202" y="1497"/>
                </a:lnTo>
                <a:lnTo>
                  <a:pt x="202" y="1496"/>
                </a:lnTo>
                <a:lnTo>
                  <a:pt x="201" y="1495"/>
                </a:lnTo>
                <a:lnTo>
                  <a:pt x="201" y="1494"/>
                </a:lnTo>
                <a:lnTo>
                  <a:pt x="201" y="1493"/>
                </a:lnTo>
                <a:lnTo>
                  <a:pt x="201" y="1492"/>
                </a:lnTo>
                <a:lnTo>
                  <a:pt x="200" y="1490"/>
                </a:lnTo>
                <a:lnTo>
                  <a:pt x="200" y="1489"/>
                </a:lnTo>
                <a:lnTo>
                  <a:pt x="200" y="1488"/>
                </a:lnTo>
                <a:lnTo>
                  <a:pt x="200" y="1487"/>
                </a:lnTo>
                <a:lnTo>
                  <a:pt x="200" y="1486"/>
                </a:lnTo>
                <a:lnTo>
                  <a:pt x="199" y="1485"/>
                </a:lnTo>
                <a:lnTo>
                  <a:pt x="199" y="1484"/>
                </a:lnTo>
                <a:lnTo>
                  <a:pt x="199" y="1483"/>
                </a:lnTo>
                <a:lnTo>
                  <a:pt x="199" y="1481"/>
                </a:lnTo>
                <a:lnTo>
                  <a:pt x="198" y="1480"/>
                </a:lnTo>
                <a:lnTo>
                  <a:pt x="198" y="1479"/>
                </a:lnTo>
                <a:lnTo>
                  <a:pt x="198" y="1478"/>
                </a:lnTo>
                <a:lnTo>
                  <a:pt x="196" y="1476"/>
                </a:lnTo>
                <a:lnTo>
                  <a:pt x="196" y="1475"/>
                </a:lnTo>
                <a:lnTo>
                  <a:pt x="196" y="1473"/>
                </a:lnTo>
                <a:lnTo>
                  <a:pt x="196" y="1472"/>
                </a:lnTo>
                <a:lnTo>
                  <a:pt x="195" y="1471"/>
                </a:lnTo>
                <a:lnTo>
                  <a:pt x="195" y="1470"/>
                </a:lnTo>
                <a:lnTo>
                  <a:pt x="195" y="1469"/>
                </a:lnTo>
                <a:lnTo>
                  <a:pt x="195" y="1468"/>
                </a:lnTo>
                <a:lnTo>
                  <a:pt x="194" y="1465"/>
                </a:lnTo>
                <a:lnTo>
                  <a:pt x="194" y="1464"/>
                </a:lnTo>
                <a:lnTo>
                  <a:pt x="194" y="1463"/>
                </a:lnTo>
                <a:lnTo>
                  <a:pt x="194" y="1462"/>
                </a:lnTo>
                <a:lnTo>
                  <a:pt x="194" y="1461"/>
                </a:lnTo>
                <a:lnTo>
                  <a:pt x="194" y="1460"/>
                </a:lnTo>
                <a:lnTo>
                  <a:pt x="194" y="1459"/>
                </a:lnTo>
                <a:lnTo>
                  <a:pt x="194" y="1458"/>
                </a:lnTo>
                <a:lnTo>
                  <a:pt x="194" y="1456"/>
                </a:lnTo>
                <a:lnTo>
                  <a:pt x="194" y="1454"/>
                </a:lnTo>
                <a:lnTo>
                  <a:pt x="194" y="1453"/>
                </a:lnTo>
                <a:lnTo>
                  <a:pt x="194" y="1452"/>
                </a:lnTo>
                <a:lnTo>
                  <a:pt x="194" y="1450"/>
                </a:lnTo>
                <a:lnTo>
                  <a:pt x="194" y="1448"/>
                </a:lnTo>
                <a:lnTo>
                  <a:pt x="194" y="1447"/>
                </a:lnTo>
                <a:lnTo>
                  <a:pt x="194" y="1446"/>
                </a:lnTo>
                <a:lnTo>
                  <a:pt x="194" y="1445"/>
                </a:lnTo>
                <a:lnTo>
                  <a:pt x="194" y="1444"/>
                </a:lnTo>
                <a:lnTo>
                  <a:pt x="194" y="1442"/>
                </a:lnTo>
                <a:lnTo>
                  <a:pt x="194" y="1440"/>
                </a:lnTo>
                <a:lnTo>
                  <a:pt x="194" y="1439"/>
                </a:lnTo>
                <a:lnTo>
                  <a:pt x="194" y="1438"/>
                </a:lnTo>
                <a:lnTo>
                  <a:pt x="194" y="1437"/>
                </a:lnTo>
                <a:lnTo>
                  <a:pt x="195" y="1436"/>
                </a:lnTo>
                <a:lnTo>
                  <a:pt x="195" y="1435"/>
                </a:lnTo>
                <a:lnTo>
                  <a:pt x="195" y="1433"/>
                </a:lnTo>
                <a:lnTo>
                  <a:pt x="195" y="1431"/>
                </a:lnTo>
                <a:lnTo>
                  <a:pt x="195" y="1430"/>
                </a:lnTo>
                <a:lnTo>
                  <a:pt x="195" y="1429"/>
                </a:lnTo>
                <a:lnTo>
                  <a:pt x="195" y="1428"/>
                </a:lnTo>
                <a:lnTo>
                  <a:pt x="195" y="1427"/>
                </a:lnTo>
                <a:lnTo>
                  <a:pt x="195" y="1426"/>
                </a:lnTo>
                <a:lnTo>
                  <a:pt x="195" y="1423"/>
                </a:lnTo>
                <a:lnTo>
                  <a:pt x="196" y="1422"/>
                </a:lnTo>
                <a:lnTo>
                  <a:pt x="196" y="1421"/>
                </a:lnTo>
                <a:lnTo>
                  <a:pt x="196" y="1420"/>
                </a:lnTo>
                <a:lnTo>
                  <a:pt x="196" y="1419"/>
                </a:lnTo>
                <a:lnTo>
                  <a:pt x="196" y="1418"/>
                </a:lnTo>
                <a:lnTo>
                  <a:pt x="196" y="1417"/>
                </a:lnTo>
                <a:lnTo>
                  <a:pt x="196" y="1416"/>
                </a:lnTo>
                <a:lnTo>
                  <a:pt x="196" y="1413"/>
                </a:lnTo>
                <a:lnTo>
                  <a:pt x="196" y="1412"/>
                </a:lnTo>
                <a:lnTo>
                  <a:pt x="196" y="1411"/>
                </a:lnTo>
                <a:lnTo>
                  <a:pt x="198" y="1410"/>
                </a:lnTo>
                <a:lnTo>
                  <a:pt x="198" y="1408"/>
                </a:lnTo>
                <a:lnTo>
                  <a:pt x="198" y="1406"/>
                </a:lnTo>
                <a:lnTo>
                  <a:pt x="198" y="1405"/>
                </a:lnTo>
                <a:lnTo>
                  <a:pt x="198" y="1404"/>
                </a:lnTo>
                <a:lnTo>
                  <a:pt x="198" y="1403"/>
                </a:lnTo>
                <a:lnTo>
                  <a:pt x="196" y="1401"/>
                </a:lnTo>
                <a:lnTo>
                  <a:pt x="196" y="1400"/>
                </a:lnTo>
                <a:lnTo>
                  <a:pt x="195" y="1398"/>
                </a:lnTo>
                <a:lnTo>
                  <a:pt x="195" y="1397"/>
                </a:lnTo>
                <a:lnTo>
                  <a:pt x="195" y="1396"/>
                </a:lnTo>
                <a:lnTo>
                  <a:pt x="194" y="1395"/>
                </a:lnTo>
                <a:lnTo>
                  <a:pt x="194" y="1394"/>
                </a:lnTo>
                <a:lnTo>
                  <a:pt x="193" y="1393"/>
                </a:lnTo>
                <a:lnTo>
                  <a:pt x="192" y="1392"/>
                </a:lnTo>
                <a:lnTo>
                  <a:pt x="192" y="1391"/>
                </a:lnTo>
                <a:lnTo>
                  <a:pt x="191" y="1389"/>
                </a:lnTo>
                <a:lnTo>
                  <a:pt x="191" y="1388"/>
                </a:lnTo>
                <a:lnTo>
                  <a:pt x="190" y="1387"/>
                </a:lnTo>
                <a:lnTo>
                  <a:pt x="189" y="1386"/>
                </a:lnTo>
                <a:lnTo>
                  <a:pt x="189" y="1385"/>
                </a:lnTo>
                <a:lnTo>
                  <a:pt x="187" y="1384"/>
                </a:lnTo>
                <a:lnTo>
                  <a:pt x="186" y="1383"/>
                </a:lnTo>
                <a:lnTo>
                  <a:pt x="185" y="1381"/>
                </a:lnTo>
                <a:lnTo>
                  <a:pt x="185" y="1380"/>
                </a:lnTo>
                <a:lnTo>
                  <a:pt x="184" y="1379"/>
                </a:lnTo>
                <a:lnTo>
                  <a:pt x="183" y="1379"/>
                </a:lnTo>
                <a:lnTo>
                  <a:pt x="182" y="1378"/>
                </a:lnTo>
                <a:lnTo>
                  <a:pt x="182" y="1377"/>
                </a:lnTo>
                <a:lnTo>
                  <a:pt x="181" y="1376"/>
                </a:lnTo>
                <a:lnTo>
                  <a:pt x="179" y="1375"/>
                </a:lnTo>
                <a:lnTo>
                  <a:pt x="179" y="1373"/>
                </a:lnTo>
                <a:lnTo>
                  <a:pt x="178" y="1372"/>
                </a:lnTo>
                <a:lnTo>
                  <a:pt x="177" y="1371"/>
                </a:lnTo>
                <a:lnTo>
                  <a:pt x="177" y="1370"/>
                </a:lnTo>
                <a:lnTo>
                  <a:pt x="177" y="1368"/>
                </a:lnTo>
                <a:lnTo>
                  <a:pt x="176" y="1368"/>
                </a:lnTo>
                <a:lnTo>
                  <a:pt x="176" y="1367"/>
                </a:lnTo>
                <a:lnTo>
                  <a:pt x="175" y="1364"/>
                </a:lnTo>
                <a:lnTo>
                  <a:pt x="175" y="1363"/>
                </a:lnTo>
                <a:lnTo>
                  <a:pt x="174" y="1362"/>
                </a:lnTo>
                <a:lnTo>
                  <a:pt x="174" y="1361"/>
                </a:lnTo>
                <a:lnTo>
                  <a:pt x="173" y="1360"/>
                </a:lnTo>
                <a:lnTo>
                  <a:pt x="173" y="1359"/>
                </a:lnTo>
                <a:lnTo>
                  <a:pt x="172" y="1356"/>
                </a:lnTo>
                <a:lnTo>
                  <a:pt x="170" y="1355"/>
                </a:lnTo>
                <a:lnTo>
                  <a:pt x="170" y="1354"/>
                </a:lnTo>
                <a:lnTo>
                  <a:pt x="170" y="1353"/>
                </a:lnTo>
                <a:lnTo>
                  <a:pt x="169" y="1352"/>
                </a:lnTo>
                <a:lnTo>
                  <a:pt x="169" y="1351"/>
                </a:lnTo>
                <a:lnTo>
                  <a:pt x="168" y="1350"/>
                </a:lnTo>
                <a:lnTo>
                  <a:pt x="167" y="1348"/>
                </a:lnTo>
                <a:lnTo>
                  <a:pt x="167" y="1346"/>
                </a:lnTo>
                <a:lnTo>
                  <a:pt x="166" y="1345"/>
                </a:lnTo>
                <a:lnTo>
                  <a:pt x="166" y="1344"/>
                </a:lnTo>
                <a:lnTo>
                  <a:pt x="165" y="1343"/>
                </a:lnTo>
                <a:lnTo>
                  <a:pt x="165" y="1342"/>
                </a:lnTo>
                <a:lnTo>
                  <a:pt x="165" y="1341"/>
                </a:lnTo>
                <a:lnTo>
                  <a:pt x="165" y="1339"/>
                </a:lnTo>
                <a:lnTo>
                  <a:pt x="165" y="1338"/>
                </a:lnTo>
                <a:lnTo>
                  <a:pt x="164" y="1337"/>
                </a:lnTo>
                <a:lnTo>
                  <a:pt x="164" y="1336"/>
                </a:lnTo>
                <a:lnTo>
                  <a:pt x="164" y="1335"/>
                </a:lnTo>
                <a:lnTo>
                  <a:pt x="164" y="1334"/>
                </a:lnTo>
                <a:lnTo>
                  <a:pt x="164" y="1331"/>
                </a:lnTo>
                <a:lnTo>
                  <a:pt x="164" y="1330"/>
                </a:lnTo>
                <a:lnTo>
                  <a:pt x="164" y="1329"/>
                </a:lnTo>
                <a:lnTo>
                  <a:pt x="165" y="1327"/>
                </a:lnTo>
                <a:lnTo>
                  <a:pt x="165" y="1326"/>
                </a:lnTo>
                <a:lnTo>
                  <a:pt x="165" y="1325"/>
                </a:lnTo>
                <a:lnTo>
                  <a:pt x="165" y="1324"/>
                </a:lnTo>
                <a:lnTo>
                  <a:pt x="166" y="1322"/>
                </a:lnTo>
                <a:lnTo>
                  <a:pt x="166" y="1320"/>
                </a:lnTo>
                <a:lnTo>
                  <a:pt x="166" y="1319"/>
                </a:lnTo>
                <a:lnTo>
                  <a:pt x="167" y="1318"/>
                </a:lnTo>
                <a:lnTo>
                  <a:pt x="167" y="1316"/>
                </a:lnTo>
                <a:lnTo>
                  <a:pt x="167" y="1314"/>
                </a:lnTo>
                <a:lnTo>
                  <a:pt x="168" y="1312"/>
                </a:lnTo>
                <a:lnTo>
                  <a:pt x="168" y="1311"/>
                </a:lnTo>
                <a:lnTo>
                  <a:pt x="168" y="1310"/>
                </a:lnTo>
                <a:lnTo>
                  <a:pt x="168" y="1309"/>
                </a:lnTo>
                <a:lnTo>
                  <a:pt x="168" y="1308"/>
                </a:lnTo>
                <a:lnTo>
                  <a:pt x="169" y="1308"/>
                </a:lnTo>
                <a:lnTo>
                  <a:pt x="169" y="1306"/>
                </a:lnTo>
                <a:lnTo>
                  <a:pt x="169" y="1305"/>
                </a:lnTo>
                <a:lnTo>
                  <a:pt x="169" y="1304"/>
                </a:lnTo>
                <a:lnTo>
                  <a:pt x="169" y="1302"/>
                </a:lnTo>
                <a:lnTo>
                  <a:pt x="170" y="1301"/>
                </a:lnTo>
                <a:lnTo>
                  <a:pt x="170" y="1300"/>
                </a:lnTo>
                <a:lnTo>
                  <a:pt x="170" y="1299"/>
                </a:lnTo>
                <a:lnTo>
                  <a:pt x="170" y="1297"/>
                </a:lnTo>
                <a:lnTo>
                  <a:pt x="172" y="1296"/>
                </a:lnTo>
                <a:lnTo>
                  <a:pt x="172" y="1295"/>
                </a:lnTo>
                <a:lnTo>
                  <a:pt x="172" y="1293"/>
                </a:lnTo>
                <a:lnTo>
                  <a:pt x="173" y="1292"/>
                </a:lnTo>
                <a:lnTo>
                  <a:pt x="173" y="1291"/>
                </a:lnTo>
                <a:lnTo>
                  <a:pt x="173" y="1289"/>
                </a:lnTo>
                <a:lnTo>
                  <a:pt x="174" y="1289"/>
                </a:lnTo>
                <a:lnTo>
                  <a:pt x="174" y="1288"/>
                </a:lnTo>
                <a:lnTo>
                  <a:pt x="174" y="1287"/>
                </a:lnTo>
                <a:lnTo>
                  <a:pt x="175" y="1286"/>
                </a:lnTo>
                <a:lnTo>
                  <a:pt x="175" y="1285"/>
                </a:lnTo>
                <a:lnTo>
                  <a:pt x="175" y="1283"/>
                </a:lnTo>
                <a:lnTo>
                  <a:pt x="176" y="1283"/>
                </a:lnTo>
                <a:lnTo>
                  <a:pt x="176" y="1281"/>
                </a:lnTo>
                <a:lnTo>
                  <a:pt x="176" y="1280"/>
                </a:lnTo>
                <a:lnTo>
                  <a:pt x="176" y="1279"/>
                </a:lnTo>
                <a:lnTo>
                  <a:pt x="176" y="1278"/>
                </a:lnTo>
                <a:lnTo>
                  <a:pt x="177" y="1277"/>
                </a:lnTo>
                <a:lnTo>
                  <a:pt x="177" y="1276"/>
                </a:lnTo>
                <a:lnTo>
                  <a:pt x="177" y="1274"/>
                </a:lnTo>
                <a:lnTo>
                  <a:pt x="177" y="1272"/>
                </a:lnTo>
                <a:lnTo>
                  <a:pt x="177" y="1271"/>
                </a:lnTo>
                <a:lnTo>
                  <a:pt x="177" y="1270"/>
                </a:lnTo>
                <a:lnTo>
                  <a:pt x="177" y="1268"/>
                </a:lnTo>
                <a:lnTo>
                  <a:pt x="177" y="1267"/>
                </a:lnTo>
                <a:lnTo>
                  <a:pt x="177" y="1266"/>
                </a:lnTo>
                <a:lnTo>
                  <a:pt x="177" y="1264"/>
                </a:lnTo>
                <a:lnTo>
                  <a:pt x="177" y="1263"/>
                </a:lnTo>
                <a:lnTo>
                  <a:pt x="177" y="1262"/>
                </a:lnTo>
                <a:lnTo>
                  <a:pt x="177" y="1260"/>
                </a:lnTo>
                <a:lnTo>
                  <a:pt x="177" y="1259"/>
                </a:lnTo>
                <a:lnTo>
                  <a:pt x="177" y="1258"/>
                </a:lnTo>
                <a:lnTo>
                  <a:pt x="177" y="1257"/>
                </a:lnTo>
                <a:lnTo>
                  <a:pt x="177" y="1255"/>
                </a:lnTo>
                <a:lnTo>
                  <a:pt x="177" y="1254"/>
                </a:lnTo>
                <a:lnTo>
                  <a:pt x="178" y="1252"/>
                </a:lnTo>
                <a:lnTo>
                  <a:pt x="178" y="1251"/>
                </a:lnTo>
                <a:lnTo>
                  <a:pt x="178" y="1249"/>
                </a:lnTo>
                <a:lnTo>
                  <a:pt x="178" y="1247"/>
                </a:lnTo>
                <a:lnTo>
                  <a:pt x="178" y="1246"/>
                </a:lnTo>
                <a:lnTo>
                  <a:pt x="178" y="1245"/>
                </a:lnTo>
                <a:lnTo>
                  <a:pt x="179" y="1244"/>
                </a:lnTo>
                <a:lnTo>
                  <a:pt x="179" y="1242"/>
                </a:lnTo>
                <a:lnTo>
                  <a:pt x="181" y="1239"/>
                </a:lnTo>
                <a:lnTo>
                  <a:pt x="181" y="1238"/>
                </a:lnTo>
                <a:lnTo>
                  <a:pt x="181" y="1237"/>
                </a:lnTo>
                <a:lnTo>
                  <a:pt x="182" y="1237"/>
                </a:lnTo>
                <a:lnTo>
                  <a:pt x="182" y="1235"/>
                </a:lnTo>
                <a:lnTo>
                  <a:pt x="182" y="1234"/>
                </a:lnTo>
                <a:lnTo>
                  <a:pt x="183" y="1233"/>
                </a:lnTo>
                <a:lnTo>
                  <a:pt x="183" y="1232"/>
                </a:lnTo>
                <a:lnTo>
                  <a:pt x="184" y="1229"/>
                </a:lnTo>
                <a:lnTo>
                  <a:pt x="184" y="1228"/>
                </a:lnTo>
                <a:lnTo>
                  <a:pt x="185" y="1227"/>
                </a:lnTo>
                <a:lnTo>
                  <a:pt x="185" y="1226"/>
                </a:lnTo>
                <a:lnTo>
                  <a:pt x="185" y="1224"/>
                </a:lnTo>
                <a:lnTo>
                  <a:pt x="186" y="1222"/>
                </a:lnTo>
                <a:lnTo>
                  <a:pt x="186" y="1221"/>
                </a:lnTo>
                <a:lnTo>
                  <a:pt x="186" y="1219"/>
                </a:lnTo>
                <a:lnTo>
                  <a:pt x="186" y="1218"/>
                </a:lnTo>
                <a:lnTo>
                  <a:pt x="186" y="1217"/>
                </a:lnTo>
                <a:lnTo>
                  <a:pt x="185" y="1216"/>
                </a:lnTo>
                <a:lnTo>
                  <a:pt x="185" y="1213"/>
                </a:lnTo>
                <a:lnTo>
                  <a:pt x="185" y="1212"/>
                </a:lnTo>
                <a:lnTo>
                  <a:pt x="184" y="1211"/>
                </a:lnTo>
                <a:lnTo>
                  <a:pt x="184" y="1209"/>
                </a:lnTo>
                <a:lnTo>
                  <a:pt x="183" y="1209"/>
                </a:lnTo>
                <a:lnTo>
                  <a:pt x="182" y="1208"/>
                </a:lnTo>
                <a:lnTo>
                  <a:pt x="181" y="1207"/>
                </a:lnTo>
                <a:lnTo>
                  <a:pt x="178" y="1205"/>
                </a:lnTo>
                <a:lnTo>
                  <a:pt x="177" y="1204"/>
                </a:lnTo>
                <a:lnTo>
                  <a:pt x="176" y="1203"/>
                </a:lnTo>
                <a:lnTo>
                  <a:pt x="175" y="1202"/>
                </a:lnTo>
                <a:lnTo>
                  <a:pt x="175" y="1200"/>
                </a:lnTo>
                <a:lnTo>
                  <a:pt x="174" y="1199"/>
                </a:lnTo>
                <a:lnTo>
                  <a:pt x="174" y="1196"/>
                </a:lnTo>
                <a:lnTo>
                  <a:pt x="173" y="1194"/>
                </a:lnTo>
                <a:lnTo>
                  <a:pt x="173" y="1193"/>
                </a:lnTo>
                <a:lnTo>
                  <a:pt x="172" y="1192"/>
                </a:lnTo>
                <a:lnTo>
                  <a:pt x="172" y="1191"/>
                </a:lnTo>
                <a:lnTo>
                  <a:pt x="170" y="1189"/>
                </a:lnTo>
                <a:lnTo>
                  <a:pt x="169" y="1187"/>
                </a:lnTo>
                <a:lnTo>
                  <a:pt x="169" y="1186"/>
                </a:lnTo>
                <a:lnTo>
                  <a:pt x="168" y="1185"/>
                </a:lnTo>
                <a:lnTo>
                  <a:pt x="168" y="1184"/>
                </a:lnTo>
                <a:lnTo>
                  <a:pt x="167" y="1183"/>
                </a:lnTo>
                <a:lnTo>
                  <a:pt x="167" y="1182"/>
                </a:lnTo>
                <a:lnTo>
                  <a:pt x="167" y="1180"/>
                </a:lnTo>
                <a:lnTo>
                  <a:pt x="166" y="1179"/>
                </a:lnTo>
                <a:lnTo>
                  <a:pt x="166" y="1177"/>
                </a:lnTo>
                <a:lnTo>
                  <a:pt x="165" y="1176"/>
                </a:lnTo>
                <a:lnTo>
                  <a:pt x="165" y="1174"/>
                </a:lnTo>
                <a:lnTo>
                  <a:pt x="165" y="1172"/>
                </a:lnTo>
                <a:lnTo>
                  <a:pt x="165" y="1171"/>
                </a:lnTo>
                <a:lnTo>
                  <a:pt x="164" y="1170"/>
                </a:lnTo>
                <a:lnTo>
                  <a:pt x="164" y="1169"/>
                </a:lnTo>
                <a:lnTo>
                  <a:pt x="164" y="1168"/>
                </a:lnTo>
                <a:lnTo>
                  <a:pt x="164" y="1167"/>
                </a:lnTo>
                <a:lnTo>
                  <a:pt x="164" y="1165"/>
                </a:lnTo>
                <a:lnTo>
                  <a:pt x="164" y="1163"/>
                </a:lnTo>
                <a:lnTo>
                  <a:pt x="164" y="1162"/>
                </a:lnTo>
                <a:lnTo>
                  <a:pt x="164" y="1161"/>
                </a:lnTo>
                <a:lnTo>
                  <a:pt x="164" y="1159"/>
                </a:lnTo>
                <a:lnTo>
                  <a:pt x="164" y="1158"/>
                </a:lnTo>
                <a:lnTo>
                  <a:pt x="164" y="1157"/>
                </a:lnTo>
                <a:lnTo>
                  <a:pt x="162" y="1154"/>
                </a:lnTo>
                <a:lnTo>
                  <a:pt x="162" y="1153"/>
                </a:lnTo>
                <a:lnTo>
                  <a:pt x="162" y="1151"/>
                </a:lnTo>
                <a:lnTo>
                  <a:pt x="162" y="1150"/>
                </a:lnTo>
                <a:lnTo>
                  <a:pt x="162" y="1149"/>
                </a:lnTo>
                <a:lnTo>
                  <a:pt x="162" y="1146"/>
                </a:lnTo>
                <a:lnTo>
                  <a:pt x="162" y="1145"/>
                </a:lnTo>
                <a:lnTo>
                  <a:pt x="162" y="1144"/>
                </a:lnTo>
                <a:lnTo>
                  <a:pt x="162" y="1143"/>
                </a:lnTo>
                <a:lnTo>
                  <a:pt x="162" y="1142"/>
                </a:lnTo>
                <a:lnTo>
                  <a:pt x="162" y="1141"/>
                </a:lnTo>
                <a:lnTo>
                  <a:pt x="162" y="1140"/>
                </a:lnTo>
                <a:lnTo>
                  <a:pt x="161" y="1138"/>
                </a:lnTo>
                <a:lnTo>
                  <a:pt x="161" y="1137"/>
                </a:lnTo>
                <a:lnTo>
                  <a:pt x="161" y="1136"/>
                </a:lnTo>
                <a:lnTo>
                  <a:pt x="161" y="1135"/>
                </a:lnTo>
                <a:lnTo>
                  <a:pt x="161" y="1133"/>
                </a:lnTo>
                <a:lnTo>
                  <a:pt x="161" y="1130"/>
                </a:lnTo>
                <a:lnTo>
                  <a:pt x="161" y="1129"/>
                </a:lnTo>
                <a:lnTo>
                  <a:pt x="161" y="1127"/>
                </a:lnTo>
                <a:lnTo>
                  <a:pt x="161" y="1126"/>
                </a:lnTo>
                <a:lnTo>
                  <a:pt x="161" y="1125"/>
                </a:lnTo>
                <a:lnTo>
                  <a:pt x="161" y="1124"/>
                </a:lnTo>
                <a:lnTo>
                  <a:pt x="161" y="1122"/>
                </a:lnTo>
                <a:lnTo>
                  <a:pt x="162" y="1121"/>
                </a:lnTo>
                <a:lnTo>
                  <a:pt x="162" y="1119"/>
                </a:lnTo>
                <a:lnTo>
                  <a:pt x="162" y="1118"/>
                </a:lnTo>
                <a:lnTo>
                  <a:pt x="164" y="1117"/>
                </a:lnTo>
                <a:lnTo>
                  <a:pt x="164" y="1116"/>
                </a:lnTo>
                <a:lnTo>
                  <a:pt x="164" y="1115"/>
                </a:lnTo>
                <a:lnTo>
                  <a:pt x="165" y="1113"/>
                </a:lnTo>
                <a:lnTo>
                  <a:pt x="165" y="1112"/>
                </a:lnTo>
                <a:lnTo>
                  <a:pt x="165" y="1111"/>
                </a:lnTo>
                <a:lnTo>
                  <a:pt x="165" y="1110"/>
                </a:lnTo>
                <a:lnTo>
                  <a:pt x="166" y="1108"/>
                </a:lnTo>
                <a:lnTo>
                  <a:pt x="166" y="1107"/>
                </a:lnTo>
                <a:lnTo>
                  <a:pt x="167" y="1105"/>
                </a:lnTo>
                <a:lnTo>
                  <a:pt x="167" y="1104"/>
                </a:lnTo>
                <a:lnTo>
                  <a:pt x="168" y="1102"/>
                </a:lnTo>
                <a:lnTo>
                  <a:pt x="168" y="1101"/>
                </a:lnTo>
                <a:lnTo>
                  <a:pt x="168" y="1100"/>
                </a:lnTo>
                <a:lnTo>
                  <a:pt x="169" y="1099"/>
                </a:lnTo>
                <a:lnTo>
                  <a:pt x="170" y="1098"/>
                </a:lnTo>
                <a:lnTo>
                  <a:pt x="170" y="1096"/>
                </a:lnTo>
                <a:lnTo>
                  <a:pt x="172" y="1094"/>
                </a:lnTo>
                <a:lnTo>
                  <a:pt x="173" y="1093"/>
                </a:lnTo>
                <a:lnTo>
                  <a:pt x="173" y="1092"/>
                </a:lnTo>
                <a:lnTo>
                  <a:pt x="174" y="1091"/>
                </a:lnTo>
                <a:lnTo>
                  <a:pt x="174" y="1088"/>
                </a:lnTo>
                <a:lnTo>
                  <a:pt x="175" y="1087"/>
                </a:lnTo>
                <a:lnTo>
                  <a:pt x="175" y="1086"/>
                </a:lnTo>
                <a:lnTo>
                  <a:pt x="175" y="1085"/>
                </a:lnTo>
                <a:lnTo>
                  <a:pt x="176" y="1084"/>
                </a:lnTo>
                <a:lnTo>
                  <a:pt x="176" y="1083"/>
                </a:lnTo>
                <a:lnTo>
                  <a:pt x="177" y="1082"/>
                </a:lnTo>
                <a:lnTo>
                  <a:pt x="178" y="1080"/>
                </a:lnTo>
                <a:lnTo>
                  <a:pt x="179" y="1078"/>
                </a:lnTo>
                <a:lnTo>
                  <a:pt x="181" y="1077"/>
                </a:lnTo>
                <a:lnTo>
                  <a:pt x="182" y="1076"/>
                </a:lnTo>
                <a:lnTo>
                  <a:pt x="183" y="1074"/>
                </a:lnTo>
                <a:lnTo>
                  <a:pt x="183" y="1073"/>
                </a:lnTo>
                <a:lnTo>
                  <a:pt x="184" y="1070"/>
                </a:lnTo>
                <a:lnTo>
                  <a:pt x="184" y="1069"/>
                </a:lnTo>
                <a:lnTo>
                  <a:pt x="185" y="1067"/>
                </a:lnTo>
                <a:lnTo>
                  <a:pt x="185" y="1066"/>
                </a:lnTo>
                <a:lnTo>
                  <a:pt x="185" y="1065"/>
                </a:lnTo>
                <a:lnTo>
                  <a:pt x="186" y="1062"/>
                </a:lnTo>
                <a:lnTo>
                  <a:pt x="186" y="1061"/>
                </a:lnTo>
                <a:lnTo>
                  <a:pt x="186" y="1060"/>
                </a:lnTo>
                <a:lnTo>
                  <a:pt x="187" y="1059"/>
                </a:lnTo>
                <a:lnTo>
                  <a:pt x="187" y="1058"/>
                </a:lnTo>
                <a:lnTo>
                  <a:pt x="187" y="1057"/>
                </a:lnTo>
                <a:lnTo>
                  <a:pt x="187" y="1055"/>
                </a:lnTo>
                <a:lnTo>
                  <a:pt x="187" y="1053"/>
                </a:lnTo>
                <a:lnTo>
                  <a:pt x="189" y="1052"/>
                </a:lnTo>
                <a:lnTo>
                  <a:pt x="189" y="1051"/>
                </a:lnTo>
                <a:lnTo>
                  <a:pt x="189" y="1050"/>
                </a:lnTo>
                <a:lnTo>
                  <a:pt x="189" y="1049"/>
                </a:lnTo>
                <a:lnTo>
                  <a:pt x="189" y="1048"/>
                </a:lnTo>
                <a:lnTo>
                  <a:pt x="189" y="1046"/>
                </a:lnTo>
                <a:lnTo>
                  <a:pt x="190" y="1045"/>
                </a:lnTo>
                <a:lnTo>
                  <a:pt x="190" y="1044"/>
                </a:lnTo>
                <a:lnTo>
                  <a:pt x="190" y="1043"/>
                </a:lnTo>
                <a:lnTo>
                  <a:pt x="190" y="1042"/>
                </a:lnTo>
                <a:lnTo>
                  <a:pt x="190" y="1041"/>
                </a:lnTo>
                <a:lnTo>
                  <a:pt x="190" y="1040"/>
                </a:lnTo>
                <a:lnTo>
                  <a:pt x="190" y="1038"/>
                </a:lnTo>
                <a:lnTo>
                  <a:pt x="190" y="1037"/>
                </a:lnTo>
                <a:lnTo>
                  <a:pt x="191" y="1035"/>
                </a:lnTo>
                <a:lnTo>
                  <a:pt x="191" y="1034"/>
                </a:lnTo>
                <a:lnTo>
                  <a:pt x="191" y="1033"/>
                </a:lnTo>
                <a:lnTo>
                  <a:pt x="191" y="1032"/>
                </a:lnTo>
                <a:lnTo>
                  <a:pt x="191" y="1030"/>
                </a:lnTo>
                <a:lnTo>
                  <a:pt x="191" y="1029"/>
                </a:lnTo>
                <a:lnTo>
                  <a:pt x="192" y="1027"/>
                </a:lnTo>
                <a:lnTo>
                  <a:pt x="192" y="1026"/>
                </a:lnTo>
                <a:lnTo>
                  <a:pt x="192" y="1025"/>
                </a:lnTo>
                <a:lnTo>
                  <a:pt x="192" y="1024"/>
                </a:lnTo>
                <a:lnTo>
                  <a:pt x="193" y="1023"/>
                </a:lnTo>
                <a:lnTo>
                  <a:pt x="193" y="1020"/>
                </a:lnTo>
                <a:lnTo>
                  <a:pt x="194" y="1019"/>
                </a:lnTo>
                <a:lnTo>
                  <a:pt x="194" y="1018"/>
                </a:lnTo>
                <a:lnTo>
                  <a:pt x="194" y="1017"/>
                </a:lnTo>
                <a:lnTo>
                  <a:pt x="195" y="1016"/>
                </a:lnTo>
                <a:lnTo>
                  <a:pt x="195" y="1013"/>
                </a:lnTo>
                <a:lnTo>
                  <a:pt x="196" y="1012"/>
                </a:lnTo>
                <a:lnTo>
                  <a:pt x="196" y="1011"/>
                </a:lnTo>
                <a:lnTo>
                  <a:pt x="198" y="1009"/>
                </a:lnTo>
                <a:lnTo>
                  <a:pt x="199" y="1008"/>
                </a:lnTo>
                <a:lnTo>
                  <a:pt x="199" y="1007"/>
                </a:lnTo>
                <a:lnTo>
                  <a:pt x="200" y="1006"/>
                </a:lnTo>
                <a:lnTo>
                  <a:pt x="200" y="1004"/>
                </a:lnTo>
                <a:lnTo>
                  <a:pt x="200" y="1003"/>
                </a:lnTo>
                <a:lnTo>
                  <a:pt x="201" y="1003"/>
                </a:lnTo>
                <a:lnTo>
                  <a:pt x="201" y="1001"/>
                </a:lnTo>
                <a:lnTo>
                  <a:pt x="201" y="1000"/>
                </a:lnTo>
                <a:lnTo>
                  <a:pt x="201" y="999"/>
                </a:lnTo>
                <a:lnTo>
                  <a:pt x="202" y="998"/>
                </a:lnTo>
                <a:lnTo>
                  <a:pt x="202" y="996"/>
                </a:lnTo>
                <a:lnTo>
                  <a:pt x="202" y="995"/>
                </a:lnTo>
                <a:lnTo>
                  <a:pt x="203" y="993"/>
                </a:lnTo>
                <a:lnTo>
                  <a:pt x="203" y="992"/>
                </a:lnTo>
                <a:lnTo>
                  <a:pt x="203" y="991"/>
                </a:lnTo>
                <a:lnTo>
                  <a:pt x="204" y="991"/>
                </a:lnTo>
                <a:lnTo>
                  <a:pt x="204" y="990"/>
                </a:lnTo>
                <a:lnTo>
                  <a:pt x="206" y="988"/>
                </a:lnTo>
                <a:lnTo>
                  <a:pt x="206" y="987"/>
                </a:lnTo>
                <a:lnTo>
                  <a:pt x="207" y="986"/>
                </a:lnTo>
                <a:lnTo>
                  <a:pt x="207" y="985"/>
                </a:lnTo>
                <a:lnTo>
                  <a:pt x="208" y="984"/>
                </a:lnTo>
                <a:lnTo>
                  <a:pt x="208" y="983"/>
                </a:lnTo>
                <a:lnTo>
                  <a:pt x="209" y="982"/>
                </a:lnTo>
                <a:lnTo>
                  <a:pt x="209" y="981"/>
                </a:lnTo>
                <a:lnTo>
                  <a:pt x="210" y="979"/>
                </a:lnTo>
                <a:lnTo>
                  <a:pt x="210" y="978"/>
                </a:lnTo>
                <a:lnTo>
                  <a:pt x="210" y="977"/>
                </a:lnTo>
                <a:lnTo>
                  <a:pt x="211" y="976"/>
                </a:lnTo>
                <a:lnTo>
                  <a:pt x="211" y="975"/>
                </a:lnTo>
                <a:lnTo>
                  <a:pt x="211" y="974"/>
                </a:lnTo>
                <a:lnTo>
                  <a:pt x="211" y="973"/>
                </a:lnTo>
                <a:lnTo>
                  <a:pt x="211" y="971"/>
                </a:lnTo>
                <a:lnTo>
                  <a:pt x="211" y="969"/>
                </a:lnTo>
                <a:lnTo>
                  <a:pt x="211" y="968"/>
                </a:lnTo>
                <a:lnTo>
                  <a:pt x="211" y="967"/>
                </a:lnTo>
                <a:lnTo>
                  <a:pt x="211" y="966"/>
                </a:lnTo>
                <a:lnTo>
                  <a:pt x="211" y="965"/>
                </a:lnTo>
                <a:lnTo>
                  <a:pt x="212" y="963"/>
                </a:lnTo>
                <a:lnTo>
                  <a:pt x="212" y="962"/>
                </a:lnTo>
                <a:lnTo>
                  <a:pt x="212" y="961"/>
                </a:lnTo>
                <a:lnTo>
                  <a:pt x="214" y="959"/>
                </a:lnTo>
                <a:lnTo>
                  <a:pt x="215" y="958"/>
                </a:lnTo>
                <a:lnTo>
                  <a:pt x="216" y="958"/>
                </a:lnTo>
                <a:lnTo>
                  <a:pt x="217" y="957"/>
                </a:lnTo>
                <a:lnTo>
                  <a:pt x="217" y="956"/>
                </a:lnTo>
                <a:lnTo>
                  <a:pt x="218" y="954"/>
                </a:lnTo>
                <a:lnTo>
                  <a:pt x="219" y="954"/>
                </a:lnTo>
                <a:lnTo>
                  <a:pt x="220" y="953"/>
                </a:lnTo>
                <a:lnTo>
                  <a:pt x="221" y="952"/>
                </a:lnTo>
                <a:lnTo>
                  <a:pt x="223" y="951"/>
                </a:lnTo>
                <a:lnTo>
                  <a:pt x="224" y="951"/>
                </a:lnTo>
                <a:lnTo>
                  <a:pt x="225" y="950"/>
                </a:lnTo>
                <a:lnTo>
                  <a:pt x="226" y="949"/>
                </a:lnTo>
                <a:lnTo>
                  <a:pt x="227" y="949"/>
                </a:lnTo>
                <a:lnTo>
                  <a:pt x="228" y="948"/>
                </a:lnTo>
                <a:lnTo>
                  <a:pt x="229" y="946"/>
                </a:lnTo>
                <a:lnTo>
                  <a:pt x="231" y="945"/>
                </a:lnTo>
                <a:lnTo>
                  <a:pt x="232" y="944"/>
                </a:lnTo>
                <a:lnTo>
                  <a:pt x="232" y="943"/>
                </a:lnTo>
                <a:lnTo>
                  <a:pt x="233" y="943"/>
                </a:lnTo>
                <a:lnTo>
                  <a:pt x="234" y="942"/>
                </a:lnTo>
                <a:lnTo>
                  <a:pt x="234" y="941"/>
                </a:lnTo>
                <a:lnTo>
                  <a:pt x="235" y="940"/>
                </a:lnTo>
                <a:lnTo>
                  <a:pt x="236" y="937"/>
                </a:lnTo>
                <a:lnTo>
                  <a:pt x="237" y="936"/>
                </a:lnTo>
                <a:lnTo>
                  <a:pt x="237" y="935"/>
                </a:lnTo>
                <a:lnTo>
                  <a:pt x="238" y="934"/>
                </a:lnTo>
                <a:lnTo>
                  <a:pt x="238" y="933"/>
                </a:lnTo>
                <a:lnTo>
                  <a:pt x="240" y="932"/>
                </a:lnTo>
                <a:lnTo>
                  <a:pt x="240" y="929"/>
                </a:lnTo>
                <a:lnTo>
                  <a:pt x="240" y="928"/>
                </a:lnTo>
                <a:lnTo>
                  <a:pt x="241" y="927"/>
                </a:lnTo>
                <a:lnTo>
                  <a:pt x="241" y="926"/>
                </a:lnTo>
                <a:lnTo>
                  <a:pt x="242" y="925"/>
                </a:lnTo>
                <a:lnTo>
                  <a:pt x="242" y="924"/>
                </a:lnTo>
                <a:lnTo>
                  <a:pt x="242" y="921"/>
                </a:lnTo>
                <a:lnTo>
                  <a:pt x="243" y="920"/>
                </a:lnTo>
                <a:lnTo>
                  <a:pt x="243" y="919"/>
                </a:lnTo>
                <a:lnTo>
                  <a:pt x="243" y="918"/>
                </a:lnTo>
                <a:lnTo>
                  <a:pt x="244" y="916"/>
                </a:lnTo>
                <a:lnTo>
                  <a:pt x="244" y="915"/>
                </a:lnTo>
                <a:lnTo>
                  <a:pt x="245" y="914"/>
                </a:lnTo>
                <a:lnTo>
                  <a:pt x="245" y="911"/>
                </a:lnTo>
                <a:lnTo>
                  <a:pt x="246" y="910"/>
                </a:lnTo>
                <a:lnTo>
                  <a:pt x="246" y="909"/>
                </a:lnTo>
                <a:lnTo>
                  <a:pt x="246" y="908"/>
                </a:lnTo>
                <a:lnTo>
                  <a:pt x="248" y="907"/>
                </a:lnTo>
                <a:lnTo>
                  <a:pt x="249" y="904"/>
                </a:lnTo>
                <a:lnTo>
                  <a:pt x="249" y="903"/>
                </a:lnTo>
                <a:lnTo>
                  <a:pt x="250" y="902"/>
                </a:lnTo>
                <a:lnTo>
                  <a:pt x="250" y="901"/>
                </a:lnTo>
                <a:lnTo>
                  <a:pt x="251" y="900"/>
                </a:lnTo>
                <a:lnTo>
                  <a:pt x="251" y="899"/>
                </a:lnTo>
                <a:lnTo>
                  <a:pt x="252" y="898"/>
                </a:lnTo>
                <a:lnTo>
                  <a:pt x="252" y="896"/>
                </a:lnTo>
                <a:lnTo>
                  <a:pt x="253" y="895"/>
                </a:lnTo>
                <a:lnTo>
                  <a:pt x="254" y="894"/>
                </a:lnTo>
                <a:lnTo>
                  <a:pt x="254" y="893"/>
                </a:lnTo>
                <a:lnTo>
                  <a:pt x="255" y="892"/>
                </a:lnTo>
                <a:lnTo>
                  <a:pt x="257" y="891"/>
                </a:lnTo>
                <a:lnTo>
                  <a:pt x="257" y="890"/>
                </a:lnTo>
                <a:lnTo>
                  <a:pt x="258" y="890"/>
                </a:lnTo>
                <a:lnTo>
                  <a:pt x="258" y="889"/>
                </a:lnTo>
                <a:lnTo>
                  <a:pt x="259" y="887"/>
                </a:lnTo>
                <a:lnTo>
                  <a:pt x="260" y="886"/>
                </a:lnTo>
                <a:lnTo>
                  <a:pt x="261" y="885"/>
                </a:lnTo>
                <a:lnTo>
                  <a:pt x="262" y="884"/>
                </a:lnTo>
                <a:lnTo>
                  <a:pt x="263" y="884"/>
                </a:lnTo>
                <a:lnTo>
                  <a:pt x="265" y="883"/>
                </a:lnTo>
                <a:lnTo>
                  <a:pt x="266" y="882"/>
                </a:lnTo>
                <a:lnTo>
                  <a:pt x="267" y="882"/>
                </a:lnTo>
                <a:lnTo>
                  <a:pt x="268" y="881"/>
                </a:lnTo>
                <a:lnTo>
                  <a:pt x="269" y="879"/>
                </a:lnTo>
                <a:lnTo>
                  <a:pt x="270" y="879"/>
                </a:lnTo>
                <a:lnTo>
                  <a:pt x="270" y="878"/>
                </a:lnTo>
                <a:lnTo>
                  <a:pt x="271" y="878"/>
                </a:lnTo>
                <a:lnTo>
                  <a:pt x="273" y="877"/>
                </a:lnTo>
                <a:lnTo>
                  <a:pt x="273" y="876"/>
                </a:lnTo>
                <a:lnTo>
                  <a:pt x="274" y="875"/>
                </a:lnTo>
                <a:lnTo>
                  <a:pt x="275" y="875"/>
                </a:lnTo>
                <a:lnTo>
                  <a:pt x="276" y="874"/>
                </a:lnTo>
                <a:lnTo>
                  <a:pt x="276" y="873"/>
                </a:lnTo>
                <a:lnTo>
                  <a:pt x="277" y="871"/>
                </a:lnTo>
                <a:lnTo>
                  <a:pt x="278" y="870"/>
                </a:lnTo>
                <a:lnTo>
                  <a:pt x="278" y="869"/>
                </a:lnTo>
                <a:lnTo>
                  <a:pt x="279" y="869"/>
                </a:lnTo>
                <a:lnTo>
                  <a:pt x="280" y="868"/>
                </a:lnTo>
                <a:lnTo>
                  <a:pt x="282" y="867"/>
                </a:lnTo>
                <a:lnTo>
                  <a:pt x="282" y="866"/>
                </a:lnTo>
                <a:lnTo>
                  <a:pt x="283" y="865"/>
                </a:lnTo>
                <a:lnTo>
                  <a:pt x="284" y="864"/>
                </a:lnTo>
                <a:lnTo>
                  <a:pt x="284" y="861"/>
                </a:lnTo>
                <a:lnTo>
                  <a:pt x="285" y="860"/>
                </a:lnTo>
                <a:lnTo>
                  <a:pt x="286" y="859"/>
                </a:lnTo>
                <a:lnTo>
                  <a:pt x="286" y="858"/>
                </a:lnTo>
                <a:lnTo>
                  <a:pt x="286" y="857"/>
                </a:lnTo>
                <a:lnTo>
                  <a:pt x="287" y="854"/>
                </a:lnTo>
                <a:lnTo>
                  <a:pt x="287" y="853"/>
                </a:lnTo>
                <a:lnTo>
                  <a:pt x="288" y="852"/>
                </a:lnTo>
                <a:lnTo>
                  <a:pt x="288" y="851"/>
                </a:lnTo>
                <a:lnTo>
                  <a:pt x="288" y="849"/>
                </a:lnTo>
                <a:lnTo>
                  <a:pt x="288" y="848"/>
                </a:lnTo>
                <a:lnTo>
                  <a:pt x="288" y="845"/>
                </a:lnTo>
                <a:lnTo>
                  <a:pt x="288" y="844"/>
                </a:lnTo>
                <a:lnTo>
                  <a:pt x="288" y="842"/>
                </a:lnTo>
                <a:lnTo>
                  <a:pt x="288" y="841"/>
                </a:lnTo>
                <a:lnTo>
                  <a:pt x="288" y="840"/>
                </a:lnTo>
                <a:lnTo>
                  <a:pt x="287" y="837"/>
                </a:lnTo>
                <a:lnTo>
                  <a:pt x="287" y="836"/>
                </a:lnTo>
                <a:lnTo>
                  <a:pt x="286" y="835"/>
                </a:lnTo>
                <a:lnTo>
                  <a:pt x="285" y="833"/>
                </a:lnTo>
                <a:lnTo>
                  <a:pt x="285" y="832"/>
                </a:lnTo>
                <a:lnTo>
                  <a:pt x="285" y="831"/>
                </a:lnTo>
                <a:lnTo>
                  <a:pt x="284" y="829"/>
                </a:lnTo>
                <a:lnTo>
                  <a:pt x="284" y="828"/>
                </a:lnTo>
                <a:lnTo>
                  <a:pt x="283" y="827"/>
                </a:lnTo>
                <a:lnTo>
                  <a:pt x="282" y="825"/>
                </a:lnTo>
                <a:lnTo>
                  <a:pt x="280" y="824"/>
                </a:lnTo>
                <a:lnTo>
                  <a:pt x="279" y="823"/>
                </a:lnTo>
                <a:lnTo>
                  <a:pt x="278" y="822"/>
                </a:lnTo>
                <a:lnTo>
                  <a:pt x="277" y="820"/>
                </a:lnTo>
                <a:lnTo>
                  <a:pt x="276" y="819"/>
                </a:lnTo>
                <a:lnTo>
                  <a:pt x="275" y="818"/>
                </a:lnTo>
                <a:lnTo>
                  <a:pt x="274" y="817"/>
                </a:lnTo>
                <a:lnTo>
                  <a:pt x="274" y="816"/>
                </a:lnTo>
                <a:lnTo>
                  <a:pt x="273" y="815"/>
                </a:lnTo>
                <a:lnTo>
                  <a:pt x="273" y="814"/>
                </a:lnTo>
                <a:lnTo>
                  <a:pt x="271" y="811"/>
                </a:lnTo>
                <a:lnTo>
                  <a:pt x="271" y="810"/>
                </a:lnTo>
                <a:lnTo>
                  <a:pt x="271" y="808"/>
                </a:lnTo>
                <a:lnTo>
                  <a:pt x="271" y="807"/>
                </a:lnTo>
                <a:lnTo>
                  <a:pt x="273" y="804"/>
                </a:lnTo>
                <a:lnTo>
                  <a:pt x="273" y="802"/>
                </a:lnTo>
                <a:lnTo>
                  <a:pt x="274" y="801"/>
                </a:lnTo>
                <a:lnTo>
                  <a:pt x="275" y="799"/>
                </a:lnTo>
                <a:lnTo>
                  <a:pt x="276" y="797"/>
                </a:lnTo>
                <a:lnTo>
                  <a:pt x="277" y="795"/>
                </a:lnTo>
                <a:lnTo>
                  <a:pt x="279" y="793"/>
                </a:lnTo>
                <a:lnTo>
                  <a:pt x="280" y="792"/>
                </a:lnTo>
                <a:lnTo>
                  <a:pt x="282" y="791"/>
                </a:lnTo>
                <a:lnTo>
                  <a:pt x="283" y="791"/>
                </a:lnTo>
                <a:lnTo>
                  <a:pt x="285" y="790"/>
                </a:lnTo>
                <a:lnTo>
                  <a:pt x="286" y="789"/>
                </a:lnTo>
                <a:lnTo>
                  <a:pt x="287" y="789"/>
                </a:lnTo>
                <a:lnTo>
                  <a:pt x="290" y="787"/>
                </a:lnTo>
                <a:lnTo>
                  <a:pt x="291" y="787"/>
                </a:lnTo>
                <a:lnTo>
                  <a:pt x="292" y="786"/>
                </a:lnTo>
                <a:lnTo>
                  <a:pt x="293" y="786"/>
                </a:lnTo>
                <a:lnTo>
                  <a:pt x="294" y="786"/>
                </a:lnTo>
                <a:lnTo>
                  <a:pt x="296" y="785"/>
                </a:lnTo>
                <a:lnTo>
                  <a:pt x="297" y="785"/>
                </a:lnTo>
                <a:lnTo>
                  <a:pt x="299" y="785"/>
                </a:lnTo>
                <a:lnTo>
                  <a:pt x="300" y="784"/>
                </a:lnTo>
                <a:lnTo>
                  <a:pt x="302" y="784"/>
                </a:lnTo>
                <a:lnTo>
                  <a:pt x="303" y="783"/>
                </a:lnTo>
                <a:lnTo>
                  <a:pt x="304" y="783"/>
                </a:lnTo>
                <a:lnTo>
                  <a:pt x="305" y="782"/>
                </a:lnTo>
                <a:lnTo>
                  <a:pt x="307" y="782"/>
                </a:lnTo>
                <a:lnTo>
                  <a:pt x="308" y="781"/>
                </a:lnTo>
                <a:lnTo>
                  <a:pt x="310" y="779"/>
                </a:lnTo>
                <a:lnTo>
                  <a:pt x="311" y="777"/>
                </a:lnTo>
                <a:lnTo>
                  <a:pt x="312" y="776"/>
                </a:lnTo>
                <a:lnTo>
                  <a:pt x="313" y="774"/>
                </a:lnTo>
                <a:lnTo>
                  <a:pt x="314" y="773"/>
                </a:lnTo>
                <a:lnTo>
                  <a:pt x="314" y="770"/>
                </a:lnTo>
                <a:lnTo>
                  <a:pt x="316" y="768"/>
                </a:lnTo>
                <a:lnTo>
                  <a:pt x="316" y="767"/>
                </a:lnTo>
                <a:lnTo>
                  <a:pt x="316" y="766"/>
                </a:lnTo>
                <a:lnTo>
                  <a:pt x="316" y="765"/>
                </a:lnTo>
                <a:lnTo>
                  <a:pt x="316" y="764"/>
                </a:lnTo>
                <a:lnTo>
                  <a:pt x="316" y="761"/>
                </a:lnTo>
                <a:lnTo>
                  <a:pt x="317" y="760"/>
                </a:lnTo>
                <a:lnTo>
                  <a:pt x="317" y="758"/>
                </a:lnTo>
                <a:lnTo>
                  <a:pt x="317" y="757"/>
                </a:lnTo>
                <a:lnTo>
                  <a:pt x="318" y="756"/>
                </a:lnTo>
                <a:lnTo>
                  <a:pt x="319" y="755"/>
                </a:lnTo>
                <a:lnTo>
                  <a:pt x="319" y="753"/>
                </a:lnTo>
                <a:lnTo>
                  <a:pt x="320" y="752"/>
                </a:lnTo>
                <a:lnTo>
                  <a:pt x="322" y="751"/>
                </a:lnTo>
                <a:lnTo>
                  <a:pt x="324" y="750"/>
                </a:lnTo>
                <a:lnTo>
                  <a:pt x="326" y="750"/>
                </a:lnTo>
                <a:lnTo>
                  <a:pt x="327" y="749"/>
                </a:lnTo>
                <a:lnTo>
                  <a:pt x="328" y="749"/>
                </a:lnTo>
                <a:lnTo>
                  <a:pt x="329" y="749"/>
                </a:lnTo>
                <a:lnTo>
                  <a:pt x="332" y="749"/>
                </a:lnTo>
                <a:lnTo>
                  <a:pt x="334" y="749"/>
                </a:lnTo>
                <a:lnTo>
                  <a:pt x="335" y="749"/>
                </a:lnTo>
                <a:lnTo>
                  <a:pt x="336" y="750"/>
                </a:lnTo>
                <a:lnTo>
                  <a:pt x="337" y="750"/>
                </a:lnTo>
                <a:lnTo>
                  <a:pt x="338" y="750"/>
                </a:lnTo>
                <a:lnTo>
                  <a:pt x="339" y="751"/>
                </a:lnTo>
                <a:lnTo>
                  <a:pt x="341" y="752"/>
                </a:lnTo>
                <a:lnTo>
                  <a:pt x="342" y="753"/>
                </a:lnTo>
                <a:lnTo>
                  <a:pt x="343" y="755"/>
                </a:lnTo>
                <a:lnTo>
                  <a:pt x="344" y="755"/>
                </a:lnTo>
                <a:lnTo>
                  <a:pt x="345" y="756"/>
                </a:lnTo>
                <a:lnTo>
                  <a:pt x="345" y="757"/>
                </a:lnTo>
                <a:lnTo>
                  <a:pt x="346" y="758"/>
                </a:lnTo>
                <a:lnTo>
                  <a:pt x="347" y="760"/>
                </a:lnTo>
                <a:lnTo>
                  <a:pt x="349" y="761"/>
                </a:lnTo>
                <a:lnTo>
                  <a:pt x="350" y="762"/>
                </a:lnTo>
                <a:lnTo>
                  <a:pt x="351" y="765"/>
                </a:lnTo>
                <a:lnTo>
                  <a:pt x="352" y="766"/>
                </a:lnTo>
                <a:lnTo>
                  <a:pt x="353" y="767"/>
                </a:lnTo>
                <a:lnTo>
                  <a:pt x="354" y="768"/>
                </a:lnTo>
                <a:lnTo>
                  <a:pt x="355" y="768"/>
                </a:lnTo>
                <a:lnTo>
                  <a:pt x="356" y="768"/>
                </a:lnTo>
                <a:lnTo>
                  <a:pt x="356" y="769"/>
                </a:lnTo>
                <a:lnTo>
                  <a:pt x="359" y="768"/>
                </a:lnTo>
                <a:lnTo>
                  <a:pt x="360" y="768"/>
                </a:lnTo>
                <a:lnTo>
                  <a:pt x="361" y="767"/>
                </a:lnTo>
                <a:lnTo>
                  <a:pt x="362" y="766"/>
                </a:lnTo>
                <a:lnTo>
                  <a:pt x="363" y="765"/>
                </a:lnTo>
                <a:lnTo>
                  <a:pt x="364" y="765"/>
                </a:lnTo>
                <a:lnTo>
                  <a:pt x="366" y="764"/>
                </a:lnTo>
                <a:lnTo>
                  <a:pt x="367" y="762"/>
                </a:lnTo>
                <a:lnTo>
                  <a:pt x="368" y="761"/>
                </a:lnTo>
                <a:lnTo>
                  <a:pt x="369" y="760"/>
                </a:lnTo>
                <a:lnTo>
                  <a:pt x="370" y="759"/>
                </a:lnTo>
                <a:lnTo>
                  <a:pt x="371" y="758"/>
                </a:lnTo>
                <a:lnTo>
                  <a:pt x="372" y="757"/>
                </a:lnTo>
                <a:lnTo>
                  <a:pt x="373" y="757"/>
                </a:lnTo>
                <a:lnTo>
                  <a:pt x="376" y="756"/>
                </a:lnTo>
                <a:lnTo>
                  <a:pt x="377" y="755"/>
                </a:lnTo>
                <a:lnTo>
                  <a:pt x="378" y="755"/>
                </a:lnTo>
                <a:lnTo>
                  <a:pt x="380" y="753"/>
                </a:lnTo>
                <a:lnTo>
                  <a:pt x="381" y="753"/>
                </a:lnTo>
                <a:lnTo>
                  <a:pt x="383" y="753"/>
                </a:lnTo>
                <a:lnTo>
                  <a:pt x="384" y="752"/>
                </a:lnTo>
                <a:lnTo>
                  <a:pt x="385" y="752"/>
                </a:lnTo>
                <a:lnTo>
                  <a:pt x="387" y="752"/>
                </a:lnTo>
                <a:lnTo>
                  <a:pt x="388" y="752"/>
                </a:lnTo>
                <a:lnTo>
                  <a:pt x="389" y="751"/>
                </a:lnTo>
                <a:lnTo>
                  <a:pt x="391" y="751"/>
                </a:lnTo>
                <a:lnTo>
                  <a:pt x="392" y="751"/>
                </a:lnTo>
                <a:lnTo>
                  <a:pt x="393" y="751"/>
                </a:lnTo>
                <a:lnTo>
                  <a:pt x="394" y="751"/>
                </a:lnTo>
                <a:lnTo>
                  <a:pt x="396" y="751"/>
                </a:lnTo>
                <a:lnTo>
                  <a:pt x="397" y="751"/>
                </a:lnTo>
                <a:lnTo>
                  <a:pt x="398" y="751"/>
                </a:lnTo>
                <a:lnTo>
                  <a:pt x="400" y="751"/>
                </a:lnTo>
                <a:lnTo>
                  <a:pt x="402" y="751"/>
                </a:lnTo>
                <a:lnTo>
                  <a:pt x="403" y="751"/>
                </a:lnTo>
                <a:lnTo>
                  <a:pt x="405" y="751"/>
                </a:lnTo>
                <a:lnTo>
                  <a:pt x="406" y="751"/>
                </a:lnTo>
                <a:lnTo>
                  <a:pt x="408" y="751"/>
                </a:lnTo>
                <a:lnTo>
                  <a:pt x="409" y="751"/>
                </a:lnTo>
                <a:lnTo>
                  <a:pt x="410" y="751"/>
                </a:lnTo>
                <a:lnTo>
                  <a:pt x="411" y="752"/>
                </a:lnTo>
                <a:lnTo>
                  <a:pt x="412" y="752"/>
                </a:lnTo>
                <a:lnTo>
                  <a:pt x="413" y="752"/>
                </a:lnTo>
                <a:lnTo>
                  <a:pt x="415" y="752"/>
                </a:lnTo>
                <a:lnTo>
                  <a:pt x="417" y="752"/>
                </a:lnTo>
                <a:lnTo>
                  <a:pt x="418" y="752"/>
                </a:lnTo>
                <a:lnTo>
                  <a:pt x="419" y="752"/>
                </a:lnTo>
                <a:lnTo>
                  <a:pt x="420" y="752"/>
                </a:lnTo>
                <a:lnTo>
                  <a:pt x="421" y="752"/>
                </a:lnTo>
                <a:lnTo>
                  <a:pt x="422" y="752"/>
                </a:lnTo>
                <a:lnTo>
                  <a:pt x="423" y="752"/>
                </a:lnTo>
                <a:lnTo>
                  <a:pt x="426" y="752"/>
                </a:lnTo>
                <a:lnTo>
                  <a:pt x="428" y="752"/>
                </a:lnTo>
                <a:lnTo>
                  <a:pt x="430" y="751"/>
                </a:lnTo>
                <a:lnTo>
                  <a:pt x="431" y="751"/>
                </a:lnTo>
                <a:lnTo>
                  <a:pt x="432" y="750"/>
                </a:lnTo>
                <a:lnTo>
                  <a:pt x="435" y="749"/>
                </a:lnTo>
                <a:lnTo>
                  <a:pt x="436" y="748"/>
                </a:lnTo>
                <a:lnTo>
                  <a:pt x="436" y="747"/>
                </a:lnTo>
                <a:lnTo>
                  <a:pt x="437" y="745"/>
                </a:lnTo>
                <a:lnTo>
                  <a:pt x="438" y="745"/>
                </a:lnTo>
                <a:lnTo>
                  <a:pt x="438" y="744"/>
                </a:lnTo>
                <a:lnTo>
                  <a:pt x="439" y="744"/>
                </a:lnTo>
                <a:lnTo>
                  <a:pt x="440" y="743"/>
                </a:lnTo>
                <a:lnTo>
                  <a:pt x="440" y="742"/>
                </a:lnTo>
                <a:lnTo>
                  <a:pt x="442" y="741"/>
                </a:lnTo>
                <a:lnTo>
                  <a:pt x="443" y="740"/>
                </a:lnTo>
                <a:lnTo>
                  <a:pt x="444" y="739"/>
                </a:lnTo>
                <a:lnTo>
                  <a:pt x="445" y="739"/>
                </a:lnTo>
                <a:lnTo>
                  <a:pt x="446" y="737"/>
                </a:lnTo>
                <a:lnTo>
                  <a:pt x="446" y="736"/>
                </a:lnTo>
                <a:lnTo>
                  <a:pt x="447" y="735"/>
                </a:lnTo>
                <a:lnTo>
                  <a:pt x="448" y="734"/>
                </a:lnTo>
                <a:lnTo>
                  <a:pt x="451" y="733"/>
                </a:lnTo>
                <a:lnTo>
                  <a:pt x="452" y="732"/>
                </a:lnTo>
                <a:lnTo>
                  <a:pt x="453" y="731"/>
                </a:lnTo>
                <a:lnTo>
                  <a:pt x="454" y="730"/>
                </a:lnTo>
                <a:lnTo>
                  <a:pt x="455" y="728"/>
                </a:lnTo>
                <a:lnTo>
                  <a:pt x="456" y="727"/>
                </a:lnTo>
                <a:lnTo>
                  <a:pt x="457" y="727"/>
                </a:lnTo>
                <a:lnTo>
                  <a:pt x="459" y="726"/>
                </a:lnTo>
                <a:lnTo>
                  <a:pt x="460" y="725"/>
                </a:lnTo>
                <a:lnTo>
                  <a:pt x="461" y="724"/>
                </a:lnTo>
                <a:lnTo>
                  <a:pt x="463" y="724"/>
                </a:lnTo>
                <a:lnTo>
                  <a:pt x="464" y="723"/>
                </a:lnTo>
                <a:lnTo>
                  <a:pt x="465" y="722"/>
                </a:lnTo>
                <a:lnTo>
                  <a:pt x="467" y="722"/>
                </a:lnTo>
                <a:lnTo>
                  <a:pt x="468" y="720"/>
                </a:lnTo>
                <a:lnTo>
                  <a:pt x="469" y="720"/>
                </a:lnTo>
                <a:lnTo>
                  <a:pt x="470" y="720"/>
                </a:lnTo>
                <a:lnTo>
                  <a:pt x="472" y="719"/>
                </a:lnTo>
                <a:lnTo>
                  <a:pt x="473" y="719"/>
                </a:lnTo>
                <a:lnTo>
                  <a:pt x="474" y="719"/>
                </a:lnTo>
                <a:lnTo>
                  <a:pt x="477" y="719"/>
                </a:lnTo>
                <a:lnTo>
                  <a:pt x="478" y="720"/>
                </a:lnTo>
                <a:lnTo>
                  <a:pt x="480" y="720"/>
                </a:lnTo>
                <a:lnTo>
                  <a:pt x="481" y="720"/>
                </a:lnTo>
                <a:lnTo>
                  <a:pt x="484" y="720"/>
                </a:lnTo>
                <a:lnTo>
                  <a:pt x="485" y="720"/>
                </a:lnTo>
                <a:lnTo>
                  <a:pt x="486" y="720"/>
                </a:lnTo>
                <a:lnTo>
                  <a:pt x="487" y="720"/>
                </a:lnTo>
                <a:lnTo>
                  <a:pt x="488" y="720"/>
                </a:lnTo>
                <a:lnTo>
                  <a:pt x="490" y="719"/>
                </a:lnTo>
                <a:lnTo>
                  <a:pt x="491" y="719"/>
                </a:lnTo>
                <a:lnTo>
                  <a:pt x="493" y="718"/>
                </a:lnTo>
                <a:lnTo>
                  <a:pt x="494" y="718"/>
                </a:lnTo>
                <a:lnTo>
                  <a:pt x="495" y="717"/>
                </a:lnTo>
                <a:lnTo>
                  <a:pt x="496" y="717"/>
                </a:lnTo>
                <a:lnTo>
                  <a:pt x="498" y="716"/>
                </a:lnTo>
                <a:lnTo>
                  <a:pt x="499" y="716"/>
                </a:lnTo>
                <a:lnTo>
                  <a:pt x="501" y="715"/>
                </a:lnTo>
                <a:lnTo>
                  <a:pt x="502" y="714"/>
                </a:lnTo>
                <a:lnTo>
                  <a:pt x="504" y="711"/>
                </a:lnTo>
                <a:lnTo>
                  <a:pt x="504" y="710"/>
                </a:lnTo>
                <a:lnTo>
                  <a:pt x="504" y="708"/>
                </a:lnTo>
                <a:lnTo>
                  <a:pt x="504" y="707"/>
                </a:lnTo>
                <a:lnTo>
                  <a:pt x="503" y="706"/>
                </a:lnTo>
                <a:lnTo>
                  <a:pt x="503" y="705"/>
                </a:lnTo>
                <a:lnTo>
                  <a:pt x="502" y="703"/>
                </a:lnTo>
                <a:lnTo>
                  <a:pt x="499" y="702"/>
                </a:lnTo>
                <a:lnTo>
                  <a:pt x="498" y="701"/>
                </a:lnTo>
                <a:lnTo>
                  <a:pt x="496" y="700"/>
                </a:lnTo>
                <a:lnTo>
                  <a:pt x="495" y="700"/>
                </a:lnTo>
                <a:lnTo>
                  <a:pt x="493" y="699"/>
                </a:lnTo>
                <a:lnTo>
                  <a:pt x="491" y="699"/>
                </a:lnTo>
                <a:lnTo>
                  <a:pt x="490" y="698"/>
                </a:lnTo>
                <a:lnTo>
                  <a:pt x="489" y="698"/>
                </a:lnTo>
                <a:lnTo>
                  <a:pt x="488" y="698"/>
                </a:lnTo>
                <a:lnTo>
                  <a:pt x="486" y="697"/>
                </a:lnTo>
                <a:lnTo>
                  <a:pt x="485" y="697"/>
                </a:lnTo>
                <a:lnTo>
                  <a:pt x="484" y="697"/>
                </a:lnTo>
                <a:lnTo>
                  <a:pt x="482" y="695"/>
                </a:lnTo>
                <a:lnTo>
                  <a:pt x="480" y="695"/>
                </a:lnTo>
                <a:lnTo>
                  <a:pt x="479" y="695"/>
                </a:lnTo>
                <a:lnTo>
                  <a:pt x="477" y="695"/>
                </a:lnTo>
                <a:lnTo>
                  <a:pt x="476" y="695"/>
                </a:lnTo>
                <a:lnTo>
                  <a:pt x="473" y="695"/>
                </a:lnTo>
                <a:lnTo>
                  <a:pt x="472" y="695"/>
                </a:lnTo>
                <a:lnTo>
                  <a:pt x="471" y="695"/>
                </a:lnTo>
                <a:lnTo>
                  <a:pt x="469" y="695"/>
                </a:lnTo>
                <a:lnTo>
                  <a:pt x="468" y="695"/>
                </a:lnTo>
                <a:lnTo>
                  <a:pt x="467" y="697"/>
                </a:lnTo>
                <a:lnTo>
                  <a:pt x="464" y="697"/>
                </a:lnTo>
                <a:lnTo>
                  <a:pt x="462" y="698"/>
                </a:lnTo>
                <a:lnTo>
                  <a:pt x="461" y="699"/>
                </a:lnTo>
                <a:lnTo>
                  <a:pt x="460" y="700"/>
                </a:lnTo>
                <a:lnTo>
                  <a:pt x="457" y="700"/>
                </a:lnTo>
                <a:lnTo>
                  <a:pt x="456" y="700"/>
                </a:lnTo>
                <a:lnTo>
                  <a:pt x="455" y="699"/>
                </a:lnTo>
                <a:lnTo>
                  <a:pt x="453" y="699"/>
                </a:lnTo>
                <a:lnTo>
                  <a:pt x="452" y="699"/>
                </a:lnTo>
                <a:lnTo>
                  <a:pt x="451" y="698"/>
                </a:lnTo>
                <a:lnTo>
                  <a:pt x="450" y="698"/>
                </a:lnTo>
                <a:lnTo>
                  <a:pt x="448" y="697"/>
                </a:lnTo>
                <a:lnTo>
                  <a:pt x="447" y="695"/>
                </a:lnTo>
                <a:lnTo>
                  <a:pt x="446" y="695"/>
                </a:lnTo>
                <a:lnTo>
                  <a:pt x="444" y="694"/>
                </a:lnTo>
                <a:lnTo>
                  <a:pt x="443" y="693"/>
                </a:lnTo>
                <a:lnTo>
                  <a:pt x="442" y="692"/>
                </a:lnTo>
                <a:lnTo>
                  <a:pt x="440" y="691"/>
                </a:lnTo>
                <a:lnTo>
                  <a:pt x="439" y="690"/>
                </a:lnTo>
                <a:lnTo>
                  <a:pt x="438" y="690"/>
                </a:lnTo>
                <a:lnTo>
                  <a:pt x="437" y="689"/>
                </a:lnTo>
                <a:lnTo>
                  <a:pt x="436" y="688"/>
                </a:lnTo>
                <a:lnTo>
                  <a:pt x="435" y="686"/>
                </a:lnTo>
                <a:lnTo>
                  <a:pt x="434" y="686"/>
                </a:lnTo>
                <a:lnTo>
                  <a:pt x="432" y="686"/>
                </a:lnTo>
                <a:lnTo>
                  <a:pt x="432" y="685"/>
                </a:lnTo>
                <a:lnTo>
                  <a:pt x="431" y="685"/>
                </a:lnTo>
                <a:lnTo>
                  <a:pt x="430" y="685"/>
                </a:lnTo>
                <a:lnTo>
                  <a:pt x="428" y="684"/>
                </a:lnTo>
                <a:lnTo>
                  <a:pt x="427" y="684"/>
                </a:lnTo>
                <a:lnTo>
                  <a:pt x="426" y="684"/>
                </a:lnTo>
                <a:lnTo>
                  <a:pt x="425" y="684"/>
                </a:lnTo>
                <a:lnTo>
                  <a:pt x="423" y="684"/>
                </a:lnTo>
                <a:lnTo>
                  <a:pt x="422" y="684"/>
                </a:lnTo>
                <a:lnTo>
                  <a:pt x="421" y="684"/>
                </a:lnTo>
                <a:lnTo>
                  <a:pt x="419" y="683"/>
                </a:lnTo>
                <a:lnTo>
                  <a:pt x="418" y="683"/>
                </a:lnTo>
                <a:lnTo>
                  <a:pt x="417" y="683"/>
                </a:lnTo>
                <a:lnTo>
                  <a:pt x="414" y="683"/>
                </a:lnTo>
                <a:lnTo>
                  <a:pt x="413" y="682"/>
                </a:lnTo>
                <a:lnTo>
                  <a:pt x="412" y="682"/>
                </a:lnTo>
                <a:lnTo>
                  <a:pt x="411" y="682"/>
                </a:lnTo>
                <a:lnTo>
                  <a:pt x="410" y="681"/>
                </a:lnTo>
                <a:lnTo>
                  <a:pt x="408" y="681"/>
                </a:lnTo>
                <a:lnTo>
                  <a:pt x="406" y="681"/>
                </a:lnTo>
                <a:lnTo>
                  <a:pt x="405" y="680"/>
                </a:lnTo>
                <a:lnTo>
                  <a:pt x="404" y="680"/>
                </a:lnTo>
                <a:lnTo>
                  <a:pt x="402" y="678"/>
                </a:lnTo>
                <a:lnTo>
                  <a:pt x="400" y="677"/>
                </a:lnTo>
                <a:lnTo>
                  <a:pt x="397" y="676"/>
                </a:lnTo>
                <a:lnTo>
                  <a:pt x="396" y="675"/>
                </a:lnTo>
                <a:lnTo>
                  <a:pt x="395" y="674"/>
                </a:lnTo>
                <a:lnTo>
                  <a:pt x="394" y="673"/>
                </a:lnTo>
                <a:lnTo>
                  <a:pt x="393" y="673"/>
                </a:lnTo>
                <a:lnTo>
                  <a:pt x="393" y="672"/>
                </a:lnTo>
                <a:lnTo>
                  <a:pt x="392" y="672"/>
                </a:lnTo>
                <a:lnTo>
                  <a:pt x="391" y="670"/>
                </a:lnTo>
                <a:lnTo>
                  <a:pt x="391" y="669"/>
                </a:lnTo>
                <a:lnTo>
                  <a:pt x="389" y="668"/>
                </a:lnTo>
                <a:lnTo>
                  <a:pt x="388" y="667"/>
                </a:lnTo>
                <a:lnTo>
                  <a:pt x="387" y="666"/>
                </a:lnTo>
                <a:lnTo>
                  <a:pt x="386" y="666"/>
                </a:lnTo>
                <a:lnTo>
                  <a:pt x="385" y="665"/>
                </a:lnTo>
                <a:lnTo>
                  <a:pt x="384" y="663"/>
                </a:lnTo>
                <a:lnTo>
                  <a:pt x="384" y="661"/>
                </a:lnTo>
                <a:lnTo>
                  <a:pt x="384" y="660"/>
                </a:lnTo>
                <a:lnTo>
                  <a:pt x="383" y="658"/>
                </a:lnTo>
                <a:lnTo>
                  <a:pt x="383" y="657"/>
                </a:lnTo>
                <a:lnTo>
                  <a:pt x="383" y="656"/>
                </a:lnTo>
                <a:lnTo>
                  <a:pt x="381" y="653"/>
                </a:lnTo>
                <a:lnTo>
                  <a:pt x="381" y="652"/>
                </a:lnTo>
                <a:lnTo>
                  <a:pt x="380" y="651"/>
                </a:lnTo>
                <a:lnTo>
                  <a:pt x="379" y="649"/>
                </a:lnTo>
                <a:lnTo>
                  <a:pt x="378" y="647"/>
                </a:lnTo>
                <a:lnTo>
                  <a:pt x="378" y="645"/>
                </a:lnTo>
                <a:lnTo>
                  <a:pt x="377" y="644"/>
                </a:lnTo>
                <a:lnTo>
                  <a:pt x="376" y="643"/>
                </a:lnTo>
                <a:lnTo>
                  <a:pt x="375" y="642"/>
                </a:lnTo>
                <a:lnTo>
                  <a:pt x="373" y="642"/>
                </a:lnTo>
                <a:lnTo>
                  <a:pt x="372" y="641"/>
                </a:lnTo>
                <a:lnTo>
                  <a:pt x="371" y="640"/>
                </a:lnTo>
                <a:lnTo>
                  <a:pt x="370" y="640"/>
                </a:lnTo>
                <a:lnTo>
                  <a:pt x="369" y="640"/>
                </a:lnTo>
                <a:lnTo>
                  <a:pt x="368" y="639"/>
                </a:lnTo>
                <a:lnTo>
                  <a:pt x="367" y="639"/>
                </a:lnTo>
                <a:lnTo>
                  <a:pt x="366" y="639"/>
                </a:lnTo>
                <a:lnTo>
                  <a:pt x="364" y="639"/>
                </a:lnTo>
                <a:lnTo>
                  <a:pt x="363" y="639"/>
                </a:lnTo>
                <a:lnTo>
                  <a:pt x="362" y="639"/>
                </a:lnTo>
                <a:lnTo>
                  <a:pt x="360" y="639"/>
                </a:lnTo>
                <a:lnTo>
                  <a:pt x="359" y="639"/>
                </a:lnTo>
                <a:lnTo>
                  <a:pt x="356" y="640"/>
                </a:lnTo>
                <a:lnTo>
                  <a:pt x="355" y="640"/>
                </a:lnTo>
                <a:lnTo>
                  <a:pt x="355" y="641"/>
                </a:lnTo>
                <a:lnTo>
                  <a:pt x="354" y="642"/>
                </a:lnTo>
                <a:lnTo>
                  <a:pt x="353" y="642"/>
                </a:lnTo>
                <a:lnTo>
                  <a:pt x="352" y="643"/>
                </a:lnTo>
                <a:lnTo>
                  <a:pt x="351" y="644"/>
                </a:lnTo>
                <a:lnTo>
                  <a:pt x="351" y="645"/>
                </a:lnTo>
                <a:lnTo>
                  <a:pt x="350" y="647"/>
                </a:lnTo>
                <a:lnTo>
                  <a:pt x="349" y="648"/>
                </a:lnTo>
                <a:lnTo>
                  <a:pt x="347" y="649"/>
                </a:lnTo>
                <a:lnTo>
                  <a:pt x="347" y="650"/>
                </a:lnTo>
                <a:lnTo>
                  <a:pt x="346" y="651"/>
                </a:lnTo>
                <a:lnTo>
                  <a:pt x="345" y="652"/>
                </a:lnTo>
                <a:lnTo>
                  <a:pt x="345" y="655"/>
                </a:lnTo>
                <a:lnTo>
                  <a:pt x="345" y="656"/>
                </a:lnTo>
                <a:lnTo>
                  <a:pt x="344" y="657"/>
                </a:lnTo>
                <a:lnTo>
                  <a:pt x="344" y="658"/>
                </a:lnTo>
                <a:lnTo>
                  <a:pt x="344" y="659"/>
                </a:lnTo>
                <a:lnTo>
                  <a:pt x="343" y="660"/>
                </a:lnTo>
                <a:lnTo>
                  <a:pt x="343" y="661"/>
                </a:lnTo>
                <a:lnTo>
                  <a:pt x="342" y="663"/>
                </a:lnTo>
                <a:lnTo>
                  <a:pt x="342" y="664"/>
                </a:lnTo>
                <a:lnTo>
                  <a:pt x="342" y="666"/>
                </a:lnTo>
                <a:lnTo>
                  <a:pt x="341" y="667"/>
                </a:lnTo>
                <a:lnTo>
                  <a:pt x="339" y="668"/>
                </a:lnTo>
                <a:lnTo>
                  <a:pt x="339" y="670"/>
                </a:lnTo>
                <a:lnTo>
                  <a:pt x="338" y="672"/>
                </a:lnTo>
                <a:lnTo>
                  <a:pt x="337" y="673"/>
                </a:lnTo>
                <a:lnTo>
                  <a:pt x="336" y="674"/>
                </a:lnTo>
                <a:lnTo>
                  <a:pt x="335" y="675"/>
                </a:lnTo>
                <a:lnTo>
                  <a:pt x="334" y="676"/>
                </a:lnTo>
                <a:lnTo>
                  <a:pt x="334" y="677"/>
                </a:lnTo>
                <a:lnTo>
                  <a:pt x="333" y="678"/>
                </a:lnTo>
                <a:lnTo>
                  <a:pt x="330" y="678"/>
                </a:lnTo>
                <a:lnTo>
                  <a:pt x="329" y="680"/>
                </a:lnTo>
                <a:lnTo>
                  <a:pt x="328" y="681"/>
                </a:lnTo>
                <a:lnTo>
                  <a:pt x="328" y="682"/>
                </a:lnTo>
                <a:lnTo>
                  <a:pt x="327" y="682"/>
                </a:lnTo>
                <a:lnTo>
                  <a:pt x="326" y="683"/>
                </a:lnTo>
                <a:lnTo>
                  <a:pt x="325" y="684"/>
                </a:lnTo>
                <a:lnTo>
                  <a:pt x="324" y="684"/>
                </a:lnTo>
                <a:lnTo>
                  <a:pt x="322" y="685"/>
                </a:lnTo>
                <a:lnTo>
                  <a:pt x="322" y="686"/>
                </a:lnTo>
                <a:lnTo>
                  <a:pt x="321" y="686"/>
                </a:lnTo>
                <a:lnTo>
                  <a:pt x="321" y="688"/>
                </a:lnTo>
                <a:lnTo>
                  <a:pt x="320" y="688"/>
                </a:lnTo>
                <a:lnTo>
                  <a:pt x="319" y="689"/>
                </a:lnTo>
                <a:lnTo>
                  <a:pt x="318" y="690"/>
                </a:lnTo>
                <a:lnTo>
                  <a:pt x="317" y="690"/>
                </a:lnTo>
                <a:lnTo>
                  <a:pt x="316" y="691"/>
                </a:lnTo>
                <a:lnTo>
                  <a:pt x="314" y="691"/>
                </a:lnTo>
                <a:lnTo>
                  <a:pt x="313" y="691"/>
                </a:lnTo>
                <a:lnTo>
                  <a:pt x="312" y="691"/>
                </a:lnTo>
                <a:lnTo>
                  <a:pt x="310" y="691"/>
                </a:lnTo>
                <a:lnTo>
                  <a:pt x="308" y="691"/>
                </a:lnTo>
                <a:lnTo>
                  <a:pt x="307" y="691"/>
                </a:lnTo>
                <a:lnTo>
                  <a:pt x="305" y="690"/>
                </a:lnTo>
                <a:lnTo>
                  <a:pt x="304" y="690"/>
                </a:lnTo>
                <a:lnTo>
                  <a:pt x="303" y="690"/>
                </a:lnTo>
                <a:lnTo>
                  <a:pt x="301" y="689"/>
                </a:lnTo>
                <a:lnTo>
                  <a:pt x="300" y="689"/>
                </a:lnTo>
                <a:lnTo>
                  <a:pt x="299" y="688"/>
                </a:lnTo>
                <a:lnTo>
                  <a:pt x="297" y="688"/>
                </a:lnTo>
                <a:lnTo>
                  <a:pt x="296" y="686"/>
                </a:lnTo>
                <a:lnTo>
                  <a:pt x="295" y="686"/>
                </a:lnTo>
                <a:lnTo>
                  <a:pt x="294" y="686"/>
                </a:lnTo>
                <a:lnTo>
                  <a:pt x="293" y="685"/>
                </a:lnTo>
                <a:lnTo>
                  <a:pt x="292" y="685"/>
                </a:lnTo>
                <a:lnTo>
                  <a:pt x="291" y="684"/>
                </a:lnTo>
                <a:lnTo>
                  <a:pt x="290" y="684"/>
                </a:lnTo>
                <a:lnTo>
                  <a:pt x="288" y="683"/>
                </a:lnTo>
                <a:lnTo>
                  <a:pt x="287" y="682"/>
                </a:lnTo>
                <a:lnTo>
                  <a:pt x="286" y="682"/>
                </a:lnTo>
                <a:lnTo>
                  <a:pt x="286" y="681"/>
                </a:lnTo>
                <a:lnTo>
                  <a:pt x="285" y="680"/>
                </a:lnTo>
                <a:lnTo>
                  <a:pt x="284" y="678"/>
                </a:lnTo>
                <a:lnTo>
                  <a:pt x="283" y="677"/>
                </a:lnTo>
                <a:lnTo>
                  <a:pt x="282" y="676"/>
                </a:lnTo>
                <a:lnTo>
                  <a:pt x="280" y="675"/>
                </a:lnTo>
                <a:lnTo>
                  <a:pt x="279" y="674"/>
                </a:lnTo>
                <a:lnTo>
                  <a:pt x="279" y="673"/>
                </a:lnTo>
                <a:lnTo>
                  <a:pt x="278" y="672"/>
                </a:lnTo>
                <a:lnTo>
                  <a:pt x="278" y="670"/>
                </a:lnTo>
                <a:lnTo>
                  <a:pt x="277" y="670"/>
                </a:lnTo>
                <a:lnTo>
                  <a:pt x="277" y="669"/>
                </a:lnTo>
                <a:lnTo>
                  <a:pt x="276" y="668"/>
                </a:lnTo>
                <a:lnTo>
                  <a:pt x="276" y="667"/>
                </a:lnTo>
                <a:lnTo>
                  <a:pt x="275" y="666"/>
                </a:lnTo>
                <a:lnTo>
                  <a:pt x="275" y="665"/>
                </a:lnTo>
                <a:lnTo>
                  <a:pt x="275" y="664"/>
                </a:lnTo>
                <a:lnTo>
                  <a:pt x="274" y="663"/>
                </a:lnTo>
                <a:lnTo>
                  <a:pt x="274" y="661"/>
                </a:lnTo>
                <a:lnTo>
                  <a:pt x="274" y="660"/>
                </a:lnTo>
                <a:lnTo>
                  <a:pt x="273" y="659"/>
                </a:lnTo>
                <a:lnTo>
                  <a:pt x="273" y="658"/>
                </a:lnTo>
                <a:lnTo>
                  <a:pt x="271" y="657"/>
                </a:lnTo>
                <a:lnTo>
                  <a:pt x="271" y="656"/>
                </a:lnTo>
                <a:lnTo>
                  <a:pt x="271" y="655"/>
                </a:lnTo>
                <a:lnTo>
                  <a:pt x="270" y="653"/>
                </a:lnTo>
                <a:lnTo>
                  <a:pt x="270" y="652"/>
                </a:lnTo>
                <a:lnTo>
                  <a:pt x="270" y="651"/>
                </a:lnTo>
                <a:lnTo>
                  <a:pt x="269" y="650"/>
                </a:lnTo>
                <a:lnTo>
                  <a:pt x="269" y="649"/>
                </a:lnTo>
                <a:lnTo>
                  <a:pt x="269" y="648"/>
                </a:lnTo>
                <a:lnTo>
                  <a:pt x="268" y="647"/>
                </a:lnTo>
                <a:lnTo>
                  <a:pt x="268" y="645"/>
                </a:lnTo>
                <a:lnTo>
                  <a:pt x="268" y="644"/>
                </a:lnTo>
                <a:lnTo>
                  <a:pt x="268" y="643"/>
                </a:lnTo>
                <a:lnTo>
                  <a:pt x="267" y="641"/>
                </a:lnTo>
                <a:lnTo>
                  <a:pt x="267" y="640"/>
                </a:lnTo>
                <a:lnTo>
                  <a:pt x="267" y="639"/>
                </a:lnTo>
                <a:lnTo>
                  <a:pt x="267" y="638"/>
                </a:lnTo>
                <a:lnTo>
                  <a:pt x="267" y="636"/>
                </a:lnTo>
                <a:lnTo>
                  <a:pt x="267" y="635"/>
                </a:lnTo>
                <a:lnTo>
                  <a:pt x="266" y="633"/>
                </a:lnTo>
                <a:lnTo>
                  <a:pt x="266" y="632"/>
                </a:lnTo>
                <a:lnTo>
                  <a:pt x="266" y="631"/>
                </a:lnTo>
                <a:lnTo>
                  <a:pt x="266" y="630"/>
                </a:lnTo>
                <a:lnTo>
                  <a:pt x="266" y="627"/>
                </a:lnTo>
                <a:lnTo>
                  <a:pt x="266" y="626"/>
                </a:lnTo>
                <a:lnTo>
                  <a:pt x="266" y="625"/>
                </a:lnTo>
                <a:lnTo>
                  <a:pt x="266" y="624"/>
                </a:lnTo>
                <a:lnTo>
                  <a:pt x="266" y="623"/>
                </a:lnTo>
                <a:lnTo>
                  <a:pt x="267" y="620"/>
                </a:lnTo>
                <a:lnTo>
                  <a:pt x="267" y="619"/>
                </a:lnTo>
                <a:lnTo>
                  <a:pt x="268" y="617"/>
                </a:lnTo>
                <a:lnTo>
                  <a:pt x="268" y="616"/>
                </a:lnTo>
                <a:lnTo>
                  <a:pt x="269" y="615"/>
                </a:lnTo>
                <a:lnTo>
                  <a:pt x="270" y="614"/>
                </a:lnTo>
                <a:lnTo>
                  <a:pt x="271" y="613"/>
                </a:lnTo>
                <a:lnTo>
                  <a:pt x="273" y="611"/>
                </a:lnTo>
                <a:lnTo>
                  <a:pt x="274" y="611"/>
                </a:lnTo>
                <a:lnTo>
                  <a:pt x="276" y="610"/>
                </a:lnTo>
                <a:lnTo>
                  <a:pt x="278" y="609"/>
                </a:lnTo>
                <a:lnTo>
                  <a:pt x="279" y="609"/>
                </a:lnTo>
                <a:lnTo>
                  <a:pt x="280" y="609"/>
                </a:lnTo>
                <a:lnTo>
                  <a:pt x="283" y="609"/>
                </a:lnTo>
                <a:lnTo>
                  <a:pt x="284" y="609"/>
                </a:lnTo>
                <a:lnTo>
                  <a:pt x="286" y="610"/>
                </a:lnTo>
                <a:lnTo>
                  <a:pt x="287" y="610"/>
                </a:lnTo>
                <a:lnTo>
                  <a:pt x="288" y="610"/>
                </a:lnTo>
                <a:lnTo>
                  <a:pt x="291" y="610"/>
                </a:lnTo>
                <a:lnTo>
                  <a:pt x="292" y="610"/>
                </a:lnTo>
                <a:lnTo>
                  <a:pt x="293" y="610"/>
                </a:lnTo>
                <a:lnTo>
                  <a:pt x="294" y="610"/>
                </a:lnTo>
                <a:lnTo>
                  <a:pt x="295" y="610"/>
                </a:lnTo>
                <a:lnTo>
                  <a:pt x="296" y="609"/>
                </a:lnTo>
                <a:lnTo>
                  <a:pt x="299" y="609"/>
                </a:lnTo>
                <a:lnTo>
                  <a:pt x="300" y="609"/>
                </a:lnTo>
                <a:lnTo>
                  <a:pt x="301" y="608"/>
                </a:lnTo>
                <a:lnTo>
                  <a:pt x="303" y="607"/>
                </a:lnTo>
                <a:lnTo>
                  <a:pt x="304" y="607"/>
                </a:lnTo>
                <a:lnTo>
                  <a:pt x="305" y="606"/>
                </a:lnTo>
                <a:lnTo>
                  <a:pt x="307" y="605"/>
                </a:lnTo>
                <a:lnTo>
                  <a:pt x="308" y="605"/>
                </a:lnTo>
                <a:lnTo>
                  <a:pt x="309" y="603"/>
                </a:lnTo>
                <a:lnTo>
                  <a:pt x="310" y="602"/>
                </a:lnTo>
                <a:lnTo>
                  <a:pt x="311" y="602"/>
                </a:lnTo>
                <a:lnTo>
                  <a:pt x="312" y="601"/>
                </a:lnTo>
                <a:lnTo>
                  <a:pt x="313" y="600"/>
                </a:lnTo>
                <a:lnTo>
                  <a:pt x="314" y="599"/>
                </a:lnTo>
                <a:lnTo>
                  <a:pt x="316" y="599"/>
                </a:lnTo>
                <a:lnTo>
                  <a:pt x="317" y="598"/>
                </a:lnTo>
                <a:lnTo>
                  <a:pt x="318" y="597"/>
                </a:lnTo>
                <a:lnTo>
                  <a:pt x="319" y="596"/>
                </a:lnTo>
                <a:lnTo>
                  <a:pt x="320" y="596"/>
                </a:lnTo>
                <a:lnTo>
                  <a:pt x="321" y="594"/>
                </a:lnTo>
                <a:lnTo>
                  <a:pt x="322" y="593"/>
                </a:lnTo>
                <a:lnTo>
                  <a:pt x="324" y="592"/>
                </a:lnTo>
                <a:lnTo>
                  <a:pt x="325" y="592"/>
                </a:lnTo>
                <a:lnTo>
                  <a:pt x="326" y="591"/>
                </a:lnTo>
                <a:lnTo>
                  <a:pt x="327" y="590"/>
                </a:lnTo>
                <a:lnTo>
                  <a:pt x="328" y="589"/>
                </a:lnTo>
                <a:lnTo>
                  <a:pt x="329" y="588"/>
                </a:lnTo>
                <a:lnTo>
                  <a:pt x="330" y="588"/>
                </a:lnTo>
                <a:lnTo>
                  <a:pt x="330" y="586"/>
                </a:lnTo>
                <a:lnTo>
                  <a:pt x="332" y="586"/>
                </a:lnTo>
                <a:lnTo>
                  <a:pt x="333" y="585"/>
                </a:lnTo>
                <a:lnTo>
                  <a:pt x="334" y="584"/>
                </a:lnTo>
                <a:lnTo>
                  <a:pt x="335" y="584"/>
                </a:lnTo>
                <a:lnTo>
                  <a:pt x="336" y="583"/>
                </a:lnTo>
                <a:lnTo>
                  <a:pt x="337" y="583"/>
                </a:lnTo>
                <a:lnTo>
                  <a:pt x="338" y="582"/>
                </a:lnTo>
                <a:lnTo>
                  <a:pt x="339" y="582"/>
                </a:lnTo>
                <a:lnTo>
                  <a:pt x="341" y="582"/>
                </a:lnTo>
                <a:lnTo>
                  <a:pt x="341" y="581"/>
                </a:lnTo>
                <a:lnTo>
                  <a:pt x="342" y="581"/>
                </a:lnTo>
                <a:lnTo>
                  <a:pt x="343" y="581"/>
                </a:lnTo>
                <a:lnTo>
                  <a:pt x="344" y="580"/>
                </a:lnTo>
                <a:lnTo>
                  <a:pt x="345" y="578"/>
                </a:lnTo>
                <a:lnTo>
                  <a:pt x="346" y="578"/>
                </a:lnTo>
                <a:lnTo>
                  <a:pt x="347" y="578"/>
                </a:lnTo>
                <a:lnTo>
                  <a:pt x="349" y="577"/>
                </a:lnTo>
                <a:lnTo>
                  <a:pt x="350" y="577"/>
                </a:lnTo>
                <a:lnTo>
                  <a:pt x="352" y="576"/>
                </a:lnTo>
                <a:lnTo>
                  <a:pt x="353" y="576"/>
                </a:lnTo>
                <a:lnTo>
                  <a:pt x="353" y="575"/>
                </a:lnTo>
                <a:lnTo>
                  <a:pt x="354" y="575"/>
                </a:lnTo>
                <a:lnTo>
                  <a:pt x="355" y="575"/>
                </a:lnTo>
                <a:lnTo>
                  <a:pt x="356" y="575"/>
                </a:lnTo>
                <a:lnTo>
                  <a:pt x="358" y="574"/>
                </a:lnTo>
                <a:lnTo>
                  <a:pt x="359" y="574"/>
                </a:lnTo>
                <a:lnTo>
                  <a:pt x="360" y="574"/>
                </a:lnTo>
                <a:lnTo>
                  <a:pt x="361" y="573"/>
                </a:lnTo>
                <a:lnTo>
                  <a:pt x="362" y="573"/>
                </a:lnTo>
                <a:lnTo>
                  <a:pt x="364" y="572"/>
                </a:lnTo>
                <a:lnTo>
                  <a:pt x="366" y="572"/>
                </a:lnTo>
                <a:lnTo>
                  <a:pt x="367" y="572"/>
                </a:lnTo>
                <a:lnTo>
                  <a:pt x="368" y="571"/>
                </a:lnTo>
                <a:lnTo>
                  <a:pt x="369" y="571"/>
                </a:lnTo>
                <a:lnTo>
                  <a:pt x="370" y="571"/>
                </a:lnTo>
                <a:lnTo>
                  <a:pt x="372" y="569"/>
                </a:lnTo>
                <a:lnTo>
                  <a:pt x="373" y="568"/>
                </a:lnTo>
                <a:lnTo>
                  <a:pt x="375" y="568"/>
                </a:lnTo>
                <a:lnTo>
                  <a:pt x="376" y="567"/>
                </a:lnTo>
                <a:lnTo>
                  <a:pt x="377" y="566"/>
                </a:lnTo>
                <a:lnTo>
                  <a:pt x="378" y="565"/>
                </a:lnTo>
                <a:lnTo>
                  <a:pt x="379" y="565"/>
                </a:lnTo>
                <a:lnTo>
                  <a:pt x="380" y="564"/>
                </a:lnTo>
                <a:lnTo>
                  <a:pt x="381" y="561"/>
                </a:lnTo>
                <a:lnTo>
                  <a:pt x="383" y="560"/>
                </a:lnTo>
                <a:lnTo>
                  <a:pt x="384" y="559"/>
                </a:lnTo>
                <a:lnTo>
                  <a:pt x="384" y="557"/>
                </a:lnTo>
                <a:lnTo>
                  <a:pt x="385" y="556"/>
                </a:lnTo>
                <a:lnTo>
                  <a:pt x="386" y="555"/>
                </a:lnTo>
                <a:lnTo>
                  <a:pt x="386" y="552"/>
                </a:lnTo>
                <a:lnTo>
                  <a:pt x="386" y="551"/>
                </a:lnTo>
                <a:lnTo>
                  <a:pt x="386" y="550"/>
                </a:lnTo>
                <a:lnTo>
                  <a:pt x="387" y="549"/>
                </a:lnTo>
                <a:lnTo>
                  <a:pt x="387" y="547"/>
                </a:lnTo>
                <a:lnTo>
                  <a:pt x="387" y="546"/>
                </a:lnTo>
                <a:lnTo>
                  <a:pt x="387" y="544"/>
                </a:lnTo>
                <a:lnTo>
                  <a:pt x="387" y="543"/>
                </a:lnTo>
                <a:lnTo>
                  <a:pt x="387" y="542"/>
                </a:lnTo>
                <a:lnTo>
                  <a:pt x="387" y="540"/>
                </a:lnTo>
                <a:lnTo>
                  <a:pt x="387" y="539"/>
                </a:lnTo>
                <a:lnTo>
                  <a:pt x="387" y="538"/>
                </a:lnTo>
                <a:lnTo>
                  <a:pt x="387" y="536"/>
                </a:lnTo>
                <a:lnTo>
                  <a:pt x="387" y="535"/>
                </a:lnTo>
                <a:lnTo>
                  <a:pt x="387" y="534"/>
                </a:lnTo>
                <a:lnTo>
                  <a:pt x="387" y="533"/>
                </a:lnTo>
                <a:lnTo>
                  <a:pt x="387" y="532"/>
                </a:lnTo>
                <a:lnTo>
                  <a:pt x="387" y="530"/>
                </a:lnTo>
                <a:lnTo>
                  <a:pt x="386" y="528"/>
                </a:lnTo>
                <a:lnTo>
                  <a:pt x="386" y="527"/>
                </a:lnTo>
                <a:lnTo>
                  <a:pt x="386" y="526"/>
                </a:lnTo>
                <a:lnTo>
                  <a:pt x="385" y="525"/>
                </a:lnTo>
                <a:lnTo>
                  <a:pt x="385" y="524"/>
                </a:lnTo>
                <a:lnTo>
                  <a:pt x="384" y="523"/>
                </a:lnTo>
                <a:lnTo>
                  <a:pt x="384" y="522"/>
                </a:lnTo>
                <a:lnTo>
                  <a:pt x="383" y="519"/>
                </a:lnTo>
                <a:lnTo>
                  <a:pt x="381" y="517"/>
                </a:lnTo>
                <a:lnTo>
                  <a:pt x="381" y="516"/>
                </a:lnTo>
                <a:lnTo>
                  <a:pt x="380" y="515"/>
                </a:lnTo>
                <a:lnTo>
                  <a:pt x="379" y="514"/>
                </a:lnTo>
                <a:lnTo>
                  <a:pt x="379" y="513"/>
                </a:lnTo>
                <a:lnTo>
                  <a:pt x="379" y="511"/>
                </a:lnTo>
                <a:lnTo>
                  <a:pt x="378" y="510"/>
                </a:lnTo>
                <a:lnTo>
                  <a:pt x="378" y="509"/>
                </a:lnTo>
                <a:lnTo>
                  <a:pt x="378" y="508"/>
                </a:lnTo>
                <a:lnTo>
                  <a:pt x="377" y="507"/>
                </a:lnTo>
                <a:lnTo>
                  <a:pt x="377" y="506"/>
                </a:lnTo>
                <a:lnTo>
                  <a:pt x="377" y="505"/>
                </a:lnTo>
                <a:lnTo>
                  <a:pt x="377" y="504"/>
                </a:lnTo>
                <a:lnTo>
                  <a:pt x="376" y="502"/>
                </a:lnTo>
                <a:lnTo>
                  <a:pt x="376" y="501"/>
                </a:lnTo>
                <a:lnTo>
                  <a:pt x="376" y="500"/>
                </a:lnTo>
                <a:lnTo>
                  <a:pt x="376" y="499"/>
                </a:lnTo>
                <a:lnTo>
                  <a:pt x="376" y="498"/>
                </a:lnTo>
                <a:lnTo>
                  <a:pt x="375" y="496"/>
                </a:lnTo>
                <a:lnTo>
                  <a:pt x="375" y="493"/>
                </a:lnTo>
                <a:lnTo>
                  <a:pt x="375" y="492"/>
                </a:lnTo>
                <a:lnTo>
                  <a:pt x="375" y="490"/>
                </a:lnTo>
                <a:lnTo>
                  <a:pt x="373" y="489"/>
                </a:lnTo>
                <a:lnTo>
                  <a:pt x="373" y="488"/>
                </a:lnTo>
                <a:lnTo>
                  <a:pt x="373" y="486"/>
                </a:lnTo>
                <a:lnTo>
                  <a:pt x="373" y="484"/>
                </a:lnTo>
                <a:lnTo>
                  <a:pt x="373" y="483"/>
                </a:lnTo>
                <a:lnTo>
                  <a:pt x="373" y="482"/>
                </a:lnTo>
                <a:lnTo>
                  <a:pt x="372" y="481"/>
                </a:lnTo>
                <a:lnTo>
                  <a:pt x="372" y="480"/>
                </a:lnTo>
                <a:lnTo>
                  <a:pt x="372" y="479"/>
                </a:lnTo>
                <a:lnTo>
                  <a:pt x="372" y="477"/>
                </a:lnTo>
                <a:lnTo>
                  <a:pt x="371" y="476"/>
                </a:lnTo>
                <a:lnTo>
                  <a:pt x="371" y="475"/>
                </a:lnTo>
                <a:lnTo>
                  <a:pt x="371" y="474"/>
                </a:lnTo>
                <a:lnTo>
                  <a:pt x="371" y="472"/>
                </a:lnTo>
                <a:lnTo>
                  <a:pt x="371" y="471"/>
                </a:lnTo>
                <a:lnTo>
                  <a:pt x="371" y="469"/>
                </a:lnTo>
                <a:lnTo>
                  <a:pt x="371" y="467"/>
                </a:lnTo>
                <a:lnTo>
                  <a:pt x="371" y="466"/>
                </a:lnTo>
                <a:lnTo>
                  <a:pt x="371" y="465"/>
                </a:lnTo>
                <a:lnTo>
                  <a:pt x="372" y="464"/>
                </a:lnTo>
                <a:lnTo>
                  <a:pt x="372" y="461"/>
                </a:lnTo>
                <a:lnTo>
                  <a:pt x="373" y="460"/>
                </a:lnTo>
                <a:lnTo>
                  <a:pt x="373" y="458"/>
                </a:lnTo>
                <a:lnTo>
                  <a:pt x="375" y="457"/>
                </a:lnTo>
                <a:lnTo>
                  <a:pt x="376" y="456"/>
                </a:lnTo>
                <a:lnTo>
                  <a:pt x="376" y="454"/>
                </a:lnTo>
                <a:lnTo>
                  <a:pt x="377" y="454"/>
                </a:lnTo>
                <a:lnTo>
                  <a:pt x="377" y="452"/>
                </a:lnTo>
                <a:lnTo>
                  <a:pt x="378" y="451"/>
                </a:lnTo>
                <a:lnTo>
                  <a:pt x="378" y="450"/>
                </a:lnTo>
                <a:lnTo>
                  <a:pt x="379" y="449"/>
                </a:lnTo>
                <a:lnTo>
                  <a:pt x="379" y="448"/>
                </a:lnTo>
                <a:lnTo>
                  <a:pt x="380" y="446"/>
                </a:lnTo>
                <a:lnTo>
                  <a:pt x="380" y="444"/>
                </a:lnTo>
                <a:lnTo>
                  <a:pt x="381" y="443"/>
                </a:lnTo>
                <a:lnTo>
                  <a:pt x="381" y="442"/>
                </a:lnTo>
                <a:lnTo>
                  <a:pt x="383" y="440"/>
                </a:lnTo>
                <a:lnTo>
                  <a:pt x="384" y="438"/>
                </a:lnTo>
                <a:lnTo>
                  <a:pt x="384" y="437"/>
                </a:lnTo>
                <a:lnTo>
                  <a:pt x="384" y="435"/>
                </a:lnTo>
                <a:lnTo>
                  <a:pt x="384" y="434"/>
                </a:lnTo>
                <a:lnTo>
                  <a:pt x="384" y="433"/>
                </a:lnTo>
                <a:lnTo>
                  <a:pt x="385" y="433"/>
                </a:lnTo>
                <a:lnTo>
                  <a:pt x="385" y="432"/>
                </a:lnTo>
                <a:lnTo>
                  <a:pt x="385" y="431"/>
                </a:lnTo>
                <a:lnTo>
                  <a:pt x="385" y="430"/>
                </a:lnTo>
                <a:lnTo>
                  <a:pt x="385" y="429"/>
                </a:lnTo>
                <a:lnTo>
                  <a:pt x="384" y="427"/>
                </a:lnTo>
                <a:lnTo>
                  <a:pt x="384" y="426"/>
                </a:lnTo>
                <a:lnTo>
                  <a:pt x="384" y="424"/>
                </a:lnTo>
                <a:lnTo>
                  <a:pt x="384" y="423"/>
                </a:lnTo>
                <a:lnTo>
                  <a:pt x="384" y="422"/>
                </a:lnTo>
                <a:lnTo>
                  <a:pt x="383" y="421"/>
                </a:lnTo>
                <a:lnTo>
                  <a:pt x="383" y="419"/>
                </a:lnTo>
                <a:lnTo>
                  <a:pt x="383" y="418"/>
                </a:lnTo>
                <a:lnTo>
                  <a:pt x="383" y="416"/>
                </a:lnTo>
                <a:lnTo>
                  <a:pt x="383" y="415"/>
                </a:lnTo>
                <a:lnTo>
                  <a:pt x="383" y="414"/>
                </a:lnTo>
                <a:lnTo>
                  <a:pt x="383" y="413"/>
                </a:lnTo>
                <a:lnTo>
                  <a:pt x="383" y="412"/>
                </a:lnTo>
                <a:lnTo>
                  <a:pt x="383" y="410"/>
                </a:lnTo>
                <a:lnTo>
                  <a:pt x="383" y="409"/>
                </a:lnTo>
                <a:lnTo>
                  <a:pt x="381" y="408"/>
                </a:lnTo>
                <a:lnTo>
                  <a:pt x="381" y="407"/>
                </a:lnTo>
                <a:lnTo>
                  <a:pt x="381" y="406"/>
                </a:lnTo>
                <a:lnTo>
                  <a:pt x="380" y="405"/>
                </a:lnTo>
                <a:lnTo>
                  <a:pt x="380" y="404"/>
                </a:lnTo>
                <a:lnTo>
                  <a:pt x="380" y="402"/>
                </a:lnTo>
                <a:lnTo>
                  <a:pt x="379" y="401"/>
                </a:lnTo>
                <a:lnTo>
                  <a:pt x="379" y="400"/>
                </a:lnTo>
                <a:lnTo>
                  <a:pt x="379" y="398"/>
                </a:lnTo>
                <a:lnTo>
                  <a:pt x="378" y="398"/>
                </a:lnTo>
                <a:lnTo>
                  <a:pt x="378" y="396"/>
                </a:lnTo>
                <a:lnTo>
                  <a:pt x="378" y="394"/>
                </a:lnTo>
                <a:lnTo>
                  <a:pt x="377" y="393"/>
                </a:lnTo>
                <a:lnTo>
                  <a:pt x="376" y="391"/>
                </a:lnTo>
                <a:lnTo>
                  <a:pt x="375" y="390"/>
                </a:lnTo>
                <a:lnTo>
                  <a:pt x="375" y="389"/>
                </a:lnTo>
                <a:lnTo>
                  <a:pt x="373" y="387"/>
                </a:lnTo>
                <a:lnTo>
                  <a:pt x="373" y="385"/>
                </a:lnTo>
                <a:lnTo>
                  <a:pt x="372" y="384"/>
                </a:lnTo>
                <a:lnTo>
                  <a:pt x="372" y="383"/>
                </a:lnTo>
                <a:lnTo>
                  <a:pt x="371" y="382"/>
                </a:lnTo>
                <a:lnTo>
                  <a:pt x="371" y="381"/>
                </a:lnTo>
                <a:lnTo>
                  <a:pt x="371" y="380"/>
                </a:lnTo>
                <a:lnTo>
                  <a:pt x="371" y="379"/>
                </a:lnTo>
                <a:lnTo>
                  <a:pt x="371" y="377"/>
                </a:lnTo>
                <a:lnTo>
                  <a:pt x="371" y="376"/>
                </a:lnTo>
                <a:lnTo>
                  <a:pt x="371" y="375"/>
                </a:lnTo>
                <a:lnTo>
                  <a:pt x="371" y="374"/>
                </a:lnTo>
                <a:lnTo>
                  <a:pt x="372" y="373"/>
                </a:lnTo>
                <a:lnTo>
                  <a:pt x="372" y="371"/>
                </a:lnTo>
                <a:lnTo>
                  <a:pt x="373" y="369"/>
                </a:lnTo>
                <a:lnTo>
                  <a:pt x="373" y="368"/>
                </a:lnTo>
                <a:lnTo>
                  <a:pt x="375" y="367"/>
                </a:lnTo>
                <a:lnTo>
                  <a:pt x="375" y="366"/>
                </a:lnTo>
                <a:lnTo>
                  <a:pt x="375" y="365"/>
                </a:lnTo>
                <a:lnTo>
                  <a:pt x="376" y="364"/>
                </a:lnTo>
                <a:lnTo>
                  <a:pt x="376" y="363"/>
                </a:lnTo>
                <a:lnTo>
                  <a:pt x="377" y="362"/>
                </a:lnTo>
                <a:lnTo>
                  <a:pt x="377" y="360"/>
                </a:lnTo>
                <a:lnTo>
                  <a:pt x="378" y="358"/>
                </a:lnTo>
                <a:lnTo>
                  <a:pt x="378" y="357"/>
                </a:lnTo>
                <a:lnTo>
                  <a:pt x="379" y="356"/>
                </a:lnTo>
                <a:lnTo>
                  <a:pt x="380" y="354"/>
                </a:lnTo>
                <a:lnTo>
                  <a:pt x="380" y="352"/>
                </a:lnTo>
                <a:lnTo>
                  <a:pt x="381" y="351"/>
                </a:lnTo>
                <a:lnTo>
                  <a:pt x="383" y="350"/>
                </a:lnTo>
                <a:lnTo>
                  <a:pt x="384" y="349"/>
                </a:lnTo>
                <a:lnTo>
                  <a:pt x="384" y="348"/>
                </a:lnTo>
                <a:lnTo>
                  <a:pt x="385" y="347"/>
                </a:lnTo>
                <a:lnTo>
                  <a:pt x="386" y="346"/>
                </a:lnTo>
                <a:lnTo>
                  <a:pt x="387" y="345"/>
                </a:lnTo>
                <a:lnTo>
                  <a:pt x="388" y="343"/>
                </a:lnTo>
                <a:lnTo>
                  <a:pt x="389" y="342"/>
                </a:lnTo>
                <a:lnTo>
                  <a:pt x="391" y="341"/>
                </a:lnTo>
                <a:lnTo>
                  <a:pt x="392" y="340"/>
                </a:lnTo>
                <a:lnTo>
                  <a:pt x="392" y="339"/>
                </a:lnTo>
                <a:lnTo>
                  <a:pt x="392" y="338"/>
                </a:lnTo>
                <a:lnTo>
                  <a:pt x="393" y="337"/>
                </a:lnTo>
                <a:lnTo>
                  <a:pt x="393" y="334"/>
                </a:lnTo>
                <a:lnTo>
                  <a:pt x="393" y="332"/>
                </a:lnTo>
                <a:lnTo>
                  <a:pt x="393" y="331"/>
                </a:lnTo>
                <a:lnTo>
                  <a:pt x="394" y="329"/>
                </a:lnTo>
                <a:lnTo>
                  <a:pt x="394" y="327"/>
                </a:lnTo>
                <a:lnTo>
                  <a:pt x="394" y="326"/>
                </a:lnTo>
                <a:lnTo>
                  <a:pt x="395" y="324"/>
                </a:lnTo>
                <a:lnTo>
                  <a:pt x="395" y="323"/>
                </a:lnTo>
                <a:lnTo>
                  <a:pt x="396" y="321"/>
                </a:lnTo>
                <a:lnTo>
                  <a:pt x="397" y="320"/>
                </a:lnTo>
                <a:lnTo>
                  <a:pt x="397" y="318"/>
                </a:lnTo>
                <a:lnTo>
                  <a:pt x="398" y="316"/>
                </a:lnTo>
                <a:lnTo>
                  <a:pt x="400" y="315"/>
                </a:lnTo>
                <a:lnTo>
                  <a:pt x="400" y="314"/>
                </a:lnTo>
                <a:lnTo>
                  <a:pt x="401" y="313"/>
                </a:lnTo>
                <a:lnTo>
                  <a:pt x="401" y="312"/>
                </a:lnTo>
                <a:lnTo>
                  <a:pt x="402" y="310"/>
                </a:lnTo>
                <a:lnTo>
                  <a:pt x="402" y="309"/>
                </a:lnTo>
                <a:lnTo>
                  <a:pt x="403" y="308"/>
                </a:lnTo>
                <a:lnTo>
                  <a:pt x="404" y="307"/>
                </a:lnTo>
                <a:lnTo>
                  <a:pt x="405" y="306"/>
                </a:lnTo>
                <a:lnTo>
                  <a:pt x="405" y="305"/>
                </a:lnTo>
                <a:lnTo>
                  <a:pt x="406" y="305"/>
                </a:lnTo>
                <a:lnTo>
                  <a:pt x="408" y="304"/>
                </a:lnTo>
                <a:lnTo>
                  <a:pt x="409" y="304"/>
                </a:lnTo>
                <a:lnTo>
                  <a:pt x="410" y="302"/>
                </a:lnTo>
                <a:lnTo>
                  <a:pt x="411" y="302"/>
                </a:lnTo>
                <a:lnTo>
                  <a:pt x="411" y="301"/>
                </a:lnTo>
                <a:lnTo>
                  <a:pt x="412" y="301"/>
                </a:lnTo>
                <a:lnTo>
                  <a:pt x="413" y="301"/>
                </a:lnTo>
                <a:lnTo>
                  <a:pt x="414" y="300"/>
                </a:lnTo>
                <a:lnTo>
                  <a:pt x="415" y="300"/>
                </a:lnTo>
                <a:lnTo>
                  <a:pt x="417" y="300"/>
                </a:lnTo>
                <a:lnTo>
                  <a:pt x="417" y="299"/>
                </a:lnTo>
                <a:lnTo>
                  <a:pt x="418" y="299"/>
                </a:lnTo>
                <a:lnTo>
                  <a:pt x="418" y="298"/>
                </a:lnTo>
                <a:lnTo>
                  <a:pt x="419" y="298"/>
                </a:lnTo>
                <a:lnTo>
                  <a:pt x="419" y="297"/>
                </a:lnTo>
                <a:lnTo>
                  <a:pt x="420" y="296"/>
                </a:lnTo>
                <a:lnTo>
                  <a:pt x="421" y="295"/>
                </a:lnTo>
                <a:lnTo>
                  <a:pt x="421" y="293"/>
                </a:lnTo>
                <a:lnTo>
                  <a:pt x="422" y="292"/>
                </a:lnTo>
                <a:lnTo>
                  <a:pt x="423" y="291"/>
                </a:lnTo>
                <a:lnTo>
                  <a:pt x="423" y="290"/>
                </a:lnTo>
                <a:lnTo>
                  <a:pt x="425" y="290"/>
                </a:lnTo>
                <a:lnTo>
                  <a:pt x="426" y="288"/>
                </a:lnTo>
                <a:lnTo>
                  <a:pt x="427" y="287"/>
                </a:lnTo>
                <a:lnTo>
                  <a:pt x="428" y="287"/>
                </a:lnTo>
                <a:lnTo>
                  <a:pt x="428" y="285"/>
                </a:lnTo>
                <a:lnTo>
                  <a:pt x="429" y="285"/>
                </a:lnTo>
                <a:lnTo>
                  <a:pt x="429" y="284"/>
                </a:lnTo>
                <a:lnTo>
                  <a:pt x="429" y="283"/>
                </a:lnTo>
                <a:lnTo>
                  <a:pt x="430" y="282"/>
                </a:lnTo>
                <a:lnTo>
                  <a:pt x="430" y="281"/>
                </a:lnTo>
                <a:lnTo>
                  <a:pt x="431" y="280"/>
                </a:lnTo>
                <a:lnTo>
                  <a:pt x="431" y="279"/>
                </a:lnTo>
                <a:lnTo>
                  <a:pt x="431" y="278"/>
                </a:lnTo>
                <a:lnTo>
                  <a:pt x="431" y="276"/>
                </a:lnTo>
                <a:lnTo>
                  <a:pt x="431" y="274"/>
                </a:lnTo>
                <a:lnTo>
                  <a:pt x="432" y="273"/>
                </a:lnTo>
                <a:lnTo>
                  <a:pt x="432" y="272"/>
                </a:lnTo>
                <a:lnTo>
                  <a:pt x="432" y="271"/>
                </a:lnTo>
                <a:lnTo>
                  <a:pt x="432" y="270"/>
                </a:lnTo>
                <a:lnTo>
                  <a:pt x="432" y="267"/>
                </a:lnTo>
                <a:lnTo>
                  <a:pt x="432" y="265"/>
                </a:lnTo>
                <a:lnTo>
                  <a:pt x="431" y="264"/>
                </a:lnTo>
                <a:lnTo>
                  <a:pt x="431" y="262"/>
                </a:lnTo>
                <a:lnTo>
                  <a:pt x="431" y="260"/>
                </a:lnTo>
                <a:lnTo>
                  <a:pt x="430" y="259"/>
                </a:lnTo>
                <a:lnTo>
                  <a:pt x="430" y="258"/>
                </a:lnTo>
                <a:lnTo>
                  <a:pt x="430" y="257"/>
                </a:lnTo>
                <a:lnTo>
                  <a:pt x="430" y="256"/>
                </a:lnTo>
                <a:lnTo>
                  <a:pt x="429" y="256"/>
                </a:lnTo>
                <a:lnTo>
                  <a:pt x="429" y="255"/>
                </a:lnTo>
                <a:lnTo>
                  <a:pt x="428" y="254"/>
                </a:lnTo>
                <a:lnTo>
                  <a:pt x="428" y="253"/>
                </a:lnTo>
                <a:lnTo>
                  <a:pt x="426" y="251"/>
                </a:lnTo>
                <a:lnTo>
                  <a:pt x="426" y="250"/>
                </a:lnTo>
                <a:lnTo>
                  <a:pt x="425" y="249"/>
                </a:lnTo>
                <a:lnTo>
                  <a:pt x="423" y="248"/>
                </a:lnTo>
                <a:lnTo>
                  <a:pt x="422" y="248"/>
                </a:lnTo>
                <a:lnTo>
                  <a:pt x="422" y="247"/>
                </a:lnTo>
                <a:lnTo>
                  <a:pt x="421" y="247"/>
                </a:lnTo>
                <a:lnTo>
                  <a:pt x="421" y="246"/>
                </a:lnTo>
                <a:lnTo>
                  <a:pt x="420" y="246"/>
                </a:lnTo>
                <a:lnTo>
                  <a:pt x="419" y="245"/>
                </a:lnTo>
                <a:lnTo>
                  <a:pt x="418" y="243"/>
                </a:lnTo>
                <a:lnTo>
                  <a:pt x="417" y="242"/>
                </a:lnTo>
                <a:lnTo>
                  <a:pt x="415" y="241"/>
                </a:lnTo>
                <a:lnTo>
                  <a:pt x="414" y="241"/>
                </a:lnTo>
                <a:lnTo>
                  <a:pt x="414" y="240"/>
                </a:lnTo>
                <a:lnTo>
                  <a:pt x="413" y="239"/>
                </a:lnTo>
                <a:lnTo>
                  <a:pt x="412" y="238"/>
                </a:lnTo>
                <a:lnTo>
                  <a:pt x="411" y="238"/>
                </a:lnTo>
                <a:lnTo>
                  <a:pt x="410" y="237"/>
                </a:lnTo>
                <a:lnTo>
                  <a:pt x="409" y="235"/>
                </a:lnTo>
                <a:lnTo>
                  <a:pt x="408" y="234"/>
                </a:lnTo>
                <a:lnTo>
                  <a:pt x="408" y="233"/>
                </a:lnTo>
                <a:lnTo>
                  <a:pt x="406" y="233"/>
                </a:lnTo>
                <a:lnTo>
                  <a:pt x="405" y="232"/>
                </a:lnTo>
                <a:lnTo>
                  <a:pt x="404" y="231"/>
                </a:lnTo>
                <a:lnTo>
                  <a:pt x="403" y="230"/>
                </a:lnTo>
                <a:lnTo>
                  <a:pt x="402" y="229"/>
                </a:lnTo>
                <a:lnTo>
                  <a:pt x="402" y="228"/>
                </a:lnTo>
                <a:lnTo>
                  <a:pt x="401" y="225"/>
                </a:lnTo>
                <a:lnTo>
                  <a:pt x="400" y="224"/>
                </a:lnTo>
                <a:lnTo>
                  <a:pt x="400" y="223"/>
                </a:lnTo>
                <a:lnTo>
                  <a:pt x="398" y="222"/>
                </a:lnTo>
                <a:lnTo>
                  <a:pt x="398" y="221"/>
                </a:lnTo>
                <a:lnTo>
                  <a:pt x="398" y="218"/>
                </a:lnTo>
                <a:lnTo>
                  <a:pt x="397" y="217"/>
                </a:lnTo>
                <a:lnTo>
                  <a:pt x="397" y="216"/>
                </a:lnTo>
                <a:lnTo>
                  <a:pt x="397" y="215"/>
                </a:lnTo>
                <a:lnTo>
                  <a:pt x="397" y="214"/>
                </a:lnTo>
                <a:lnTo>
                  <a:pt x="397" y="212"/>
                </a:lnTo>
                <a:lnTo>
                  <a:pt x="397" y="210"/>
                </a:lnTo>
                <a:lnTo>
                  <a:pt x="397" y="209"/>
                </a:lnTo>
                <a:lnTo>
                  <a:pt x="397" y="208"/>
                </a:lnTo>
                <a:lnTo>
                  <a:pt x="397" y="207"/>
                </a:lnTo>
                <a:lnTo>
                  <a:pt x="397" y="206"/>
                </a:lnTo>
                <a:lnTo>
                  <a:pt x="397" y="205"/>
                </a:lnTo>
                <a:lnTo>
                  <a:pt x="398" y="204"/>
                </a:lnTo>
                <a:lnTo>
                  <a:pt x="398" y="203"/>
                </a:lnTo>
                <a:lnTo>
                  <a:pt x="398" y="200"/>
                </a:lnTo>
                <a:lnTo>
                  <a:pt x="400" y="199"/>
                </a:lnTo>
                <a:lnTo>
                  <a:pt x="400" y="198"/>
                </a:lnTo>
                <a:lnTo>
                  <a:pt x="400" y="196"/>
                </a:lnTo>
                <a:lnTo>
                  <a:pt x="401" y="195"/>
                </a:lnTo>
                <a:lnTo>
                  <a:pt x="401" y="193"/>
                </a:lnTo>
                <a:lnTo>
                  <a:pt x="402" y="192"/>
                </a:lnTo>
                <a:lnTo>
                  <a:pt x="402" y="191"/>
                </a:lnTo>
                <a:lnTo>
                  <a:pt x="402" y="190"/>
                </a:lnTo>
                <a:lnTo>
                  <a:pt x="403" y="190"/>
                </a:lnTo>
                <a:lnTo>
                  <a:pt x="403" y="189"/>
                </a:lnTo>
                <a:lnTo>
                  <a:pt x="403" y="188"/>
                </a:lnTo>
                <a:lnTo>
                  <a:pt x="404" y="188"/>
                </a:lnTo>
                <a:lnTo>
                  <a:pt x="404" y="187"/>
                </a:lnTo>
                <a:lnTo>
                  <a:pt x="404" y="186"/>
                </a:lnTo>
                <a:lnTo>
                  <a:pt x="404" y="184"/>
                </a:lnTo>
                <a:lnTo>
                  <a:pt x="405" y="183"/>
                </a:lnTo>
                <a:lnTo>
                  <a:pt x="405" y="182"/>
                </a:lnTo>
                <a:lnTo>
                  <a:pt x="406" y="181"/>
                </a:lnTo>
                <a:lnTo>
                  <a:pt x="406" y="180"/>
                </a:lnTo>
                <a:lnTo>
                  <a:pt x="406" y="179"/>
                </a:lnTo>
                <a:lnTo>
                  <a:pt x="408" y="179"/>
                </a:lnTo>
                <a:lnTo>
                  <a:pt x="408" y="178"/>
                </a:lnTo>
                <a:lnTo>
                  <a:pt x="408" y="176"/>
                </a:lnTo>
                <a:lnTo>
                  <a:pt x="408" y="175"/>
                </a:lnTo>
                <a:lnTo>
                  <a:pt x="409" y="174"/>
                </a:lnTo>
                <a:lnTo>
                  <a:pt x="409" y="173"/>
                </a:lnTo>
                <a:lnTo>
                  <a:pt x="409" y="172"/>
                </a:lnTo>
                <a:lnTo>
                  <a:pt x="409" y="171"/>
                </a:lnTo>
                <a:lnTo>
                  <a:pt x="409" y="170"/>
                </a:lnTo>
                <a:lnTo>
                  <a:pt x="410" y="168"/>
                </a:lnTo>
                <a:lnTo>
                  <a:pt x="410" y="167"/>
                </a:lnTo>
                <a:lnTo>
                  <a:pt x="410" y="166"/>
                </a:lnTo>
                <a:lnTo>
                  <a:pt x="410" y="165"/>
                </a:lnTo>
                <a:lnTo>
                  <a:pt x="410" y="164"/>
                </a:lnTo>
                <a:lnTo>
                  <a:pt x="410" y="163"/>
                </a:lnTo>
                <a:lnTo>
                  <a:pt x="410" y="162"/>
                </a:lnTo>
                <a:lnTo>
                  <a:pt x="410" y="161"/>
                </a:lnTo>
                <a:lnTo>
                  <a:pt x="411" y="159"/>
                </a:lnTo>
                <a:lnTo>
                  <a:pt x="411" y="158"/>
                </a:lnTo>
                <a:lnTo>
                  <a:pt x="412" y="156"/>
                </a:lnTo>
                <a:lnTo>
                  <a:pt x="412" y="155"/>
                </a:lnTo>
                <a:lnTo>
                  <a:pt x="413" y="155"/>
                </a:lnTo>
                <a:lnTo>
                  <a:pt x="413" y="154"/>
                </a:lnTo>
                <a:lnTo>
                  <a:pt x="414" y="153"/>
                </a:lnTo>
                <a:lnTo>
                  <a:pt x="415" y="151"/>
                </a:lnTo>
                <a:lnTo>
                  <a:pt x="415" y="150"/>
                </a:lnTo>
                <a:lnTo>
                  <a:pt x="417" y="149"/>
                </a:lnTo>
                <a:lnTo>
                  <a:pt x="418" y="148"/>
                </a:lnTo>
                <a:lnTo>
                  <a:pt x="419" y="148"/>
                </a:lnTo>
                <a:lnTo>
                  <a:pt x="419" y="147"/>
                </a:lnTo>
                <a:lnTo>
                  <a:pt x="420" y="146"/>
                </a:lnTo>
                <a:lnTo>
                  <a:pt x="420" y="145"/>
                </a:lnTo>
                <a:lnTo>
                  <a:pt x="421" y="145"/>
                </a:lnTo>
                <a:lnTo>
                  <a:pt x="421" y="143"/>
                </a:lnTo>
                <a:lnTo>
                  <a:pt x="421" y="141"/>
                </a:lnTo>
                <a:lnTo>
                  <a:pt x="421" y="140"/>
                </a:lnTo>
                <a:lnTo>
                  <a:pt x="421" y="139"/>
                </a:lnTo>
                <a:lnTo>
                  <a:pt x="420" y="138"/>
                </a:lnTo>
                <a:lnTo>
                  <a:pt x="420" y="137"/>
                </a:lnTo>
                <a:lnTo>
                  <a:pt x="419" y="136"/>
                </a:lnTo>
                <a:lnTo>
                  <a:pt x="419" y="134"/>
                </a:lnTo>
                <a:lnTo>
                  <a:pt x="418" y="133"/>
                </a:lnTo>
                <a:lnTo>
                  <a:pt x="418" y="132"/>
                </a:lnTo>
                <a:lnTo>
                  <a:pt x="417" y="131"/>
                </a:lnTo>
                <a:lnTo>
                  <a:pt x="417" y="130"/>
                </a:lnTo>
                <a:lnTo>
                  <a:pt x="417" y="129"/>
                </a:lnTo>
                <a:lnTo>
                  <a:pt x="415" y="128"/>
                </a:lnTo>
                <a:lnTo>
                  <a:pt x="415" y="126"/>
                </a:lnTo>
                <a:lnTo>
                  <a:pt x="414" y="125"/>
                </a:lnTo>
                <a:lnTo>
                  <a:pt x="414" y="124"/>
                </a:lnTo>
                <a:lnTo>
                  <a:pt x="414" y="123"/>
                </a:lnTo>
                <a:lnTo>
                  <a:pt x="413" y="121"/>
                </a:lnTo>
                <a:lnTo>
                  <a:pt x="429" y="108"/>
                </a:lnTo>
                <a:lnTo>
                  <a:pt x="484" y="65"/>
                </a:lnTo>
                <a:lnTo>
                  <a:pt x="565" y="0"/>
                </a:lnTo>
                <a:lnTo>
                  <a:pt x="821" y="21"/>
                </a:lnTo>
                <a:lnTo>
                  <a:pt x="959" y="34"/>
                </a:lnTo>
                <a:lnTo>
                  <a:pt x="1018" y="40"/>
                </a:lnTo>
                <a:lnTo>
                  <a:pt x="1021" y="40"/>
                </a:lnTo>
                <a:lnTo>
                  <a:pt x="1023" y="40"/>
                </a:lnTo>
                <a:lnTo>
                  <a:pt x="1021" y="41"/>
                </a:lnTo>
                <a:lnTo>
                  <a:pt x="1021" y="42"/>
                </a:lnTo>
                <a:lnTo>
                  <a:pt x="1020" y="44"/>
                </a:lnTo>
                <a:lnTo>
                  <a:pt x="1020" y="45"/>
                </a:lnTo>
                <a:lnTo>
                  <a:pt x="1019" y="46"/>
                </a:lnTo>
                <a:lnTo>
                  <a:pt x="1019" y="47"/>
                </a:lnTo>
                <a:lnTo>
                  <a:pt x="1019" y="48"/>
                </a:lnTo>
                <a:lnTo>
                  <a:pt x="1018" y="49"/>
                </a:lnTo>
                <a:lnTo>
                  <a:pt x="1018" y="50"/>
                </a:lnTo>
                <a:lnTo>
                  <a:pt x="1018" y="51"/>
                </a:lnTo>
                <a:lnTo>
                  <a:pt x="1017" y="51"/>
                </a:lnTo>
                <a:lnTo>
                  <a:pt x="1017" y="53"/>
                </a:lnTo>
                <a:lnTo>
                  <a:pt x="1017" y="54"/>
                </a:lnTo>
                <a:lnTo>
                  <a:pt x="1017" y="55"/>
                </a:lnTo>
                <a:lnTo>
                  <a:pt x="1016" y="56"/>
                </a:lnTo>
                <a:lnTo>
                  <a:pt x="1016" y="57"/>
                </a:lnTo>
                <a:lnTo>
                  <a:pt x="1016" y="58"/>
                </a:lnTo>
                <a:lnTo>
                  <a:pt x="1016" y="59"/>
                </a:lnTo>
                <a:lnTo>
                  <a:pt x="1016" y="61"/>
                </a:lnTo>
                <a:lnTo>
                  <a:pt x="1016" y="62"/>
                </a:lnTo>
                <a:lnTo>
                  <a:pt x="1016" y="63"/>
                </a:lnTo>
                <a:lnTo>
                  <a:pt x="1016" y="64"/>
                </a:lnTo>
                <a:lnTo>
                  <a:pt x="1015" y="64"/>
                </a:lnTo>
                <a:lnTo>
                  <a:pt x="1015" y="65"/>
                </a:lnTo>
                <a:lnTo>
                  <a:pt x="1015" y="66"/>
                </a:lnTo>
                <a:lnTo>
                  <a:pt x="1015" y="67"/>
                </a:lnTo>
                <a:lnTo>
                  <a:pt x="1015" y="69"/>
                </a:lnTo>
                <a:lnTo>
                  <a:pt x="1013" y="70"/>
                </a:lnTo>
                <a:lnTo>
                  <a:pt x="1013" y="72"/>
                </a:lnTo>
                <a:lnTo>
                  <a:pt x="1013" y="73"/>
                </a:lnTo>
                <a:lnTo>
                  <a:pt x="1013" y="74"/>
                </a:lnTo>
                <a:lnTo>
                  <a:pt x="1012" y="75"/>
                </a:lnTo>
                <a:lnTo>
                  <a:pt x="1012" y="76"/>
                </a:lnTo>
                <a:lnTo>
                  <a:pt x="1012" y="78"/>
                </a:lnTo>
                <a:lnTo>
                  <a:pt x="1012" y="79"/>
                </a:lnTo>
                <a:lnTo>
                  <a:pt x="1012" y="80"/>
                </a:lnTo>
                <a:lnTo>
                  <a:pt x="1012" y="81"/>
                </a:lnTo>
                <a:lnTo>
                  <a:pt x="1011" y="82"/>
                </a:lnTo>
                <a:lnTo>
                  <a:pt x="1011" y="83"/>
                </a:lnTo>
                <a:lnTo>
                  <a:pt x="1011" y="84"/>
                </a:lnTo>
                <a:lnTo>
                  <a:pt x="1011" y="86"/>
                </a:lnTo>
                <a:lnTo>
                  <a:pt x="1011" y="87"/>
                </a:lnTo>
                <a:lnTo>
                  <a:pt x="1011" y="88"/>
                </a:lnTo>
                <a:lnTo>
                  <a:pt x="1011" y="89"/>
                </a:lnTo>
                <a:lnTo>
                  <a:pt x="1011" y="90"/>
                </a:lnTo>
                <a:lnTo>
                  <a:pt x="1011" y="91"/>
                </a:lnTo>
                <a:lnTo>
                  <a:pt x="1011" y="92"/>
                </a:lnTo>
                <a:lnTo>
                  <a:pt x="1011" y="94"/>
                </a:lnTo>
                <a:lnTo>
                  <a:pt x="1012" y="95"/>
                </a:lnTo>
                <a:lnTo>
                  <a:pt x="1012" y="96"/>
                </a:lnTo>
                <a:lnTo>
                  <a:pt x="1012" y="97"/>
                </a:lnTo>
                <a:lnTo>
                  <a:pt x="1012" y="98"/>
                </a:lnTo>
                <a:lnTo>
                  <a:pt x="1012" y="99"/>
                </a:lnTo>
                <a:lnTo>
                  <a:pt x="1012" y="100"/>
                </a:lnTo>
                <a:lnTo>
                  <a:pt x="1013" y="101"/>
                </a:lnTo>
                <a:lnTo>
                  <a:pt x="1013" y="103"/>
                </a:lnTo>
                <a:lnTo>
                  <a:pt x="1015" y="104"/>
                </a:lnTo>
                <a:lnTo>
                  <a:pt x="1015" y="105"/>
                </a:lnTo>
                <a:lnTo>
                  <a:pt x="1015" y="106"/>
                </a:lnTo>
                <a:lnTo>
                  <a:pt x="1016" y="106"/>
                </a:lnTo>
                <a:lnTo>
                  <a:pt x="1016" y="107"/>
                </a:lnTo>
                <a:lnTo>
                  <a:pt x="1017" y="108"/>
                </a:lnTo>
                <a:lnTo>
                  <a:pt x="1017" y="109"/>
                </a:lnTo>
                <a:lnTo>
                  <a:pt x="1018" y="111"/>
                </a:lnTo>
                <a:lnTo>
                  <a:pt x="1018" y="112"/>
                </a:lnTo>
                <a:lnTo>
                  <a:pt x="1018" y="113"/>
                </a:lnTo>
                <a:lnTo>
                  <a:pt x="1019" y="113"/>
                </a:lnTo>
                <a:lnTo>
                  <a:pt x="1019" y="114"/>
                </a:lnTo>
                <a:lnTo>
                  <a:pt x="1020" y="115"/>
                </a:lnTo>
                <a:lnTo>
                  <a:pt x="1020" y="116"/>
                </a:lnTo>
                <a:lnTo>
                  <a:pt x="1020" y="117"/>
                </a:lnTo>
                <a:lnTo>
                  <a:pt x="1021" y="118"/>
                </a:lnTo>
                <a:lnTo>
                  <a:pt x="1021" y="120"/>
                </a:lnTo>
                <a:lnTo>
                  <a:pt x="1021" y="121"/>
                </a:lnTo>
                <a:lnTo>
                  <a:pt x="1023" y="121"/>
                </a:lnTo>
                <a:lnTo>
                  <a:pt x="1023" y="122"/>
                </a:lnTo>
                <a:lnTo>
                  <a:pt x="1023" y="123"/>
                </a:lnTo>
                <a:lnTo>
                  <a:pt x="1024" y="124"/>
                </a:lnTo>
                <a:lnTo>
                  <a:pt x="1024" y="125"/>
                </a:lnTo>
                <a:lnTo>
                  <a:pt x="1024" y="126"/>
                </a:lnTo>
                <a:lnTo>
                  <a:pt x="1024" y="128"/>
                </a:lnTo>
                <a:lnTo>
                  <a:pt x="1025" y="128"/>
                </a:lnTo>
                <a:lnTo>
                  <a:pt x="1025" y="129"/>
                </a:lnTo>
                <a:lnTo>
                  <a:pt x="1026" y="130"/>
                </a:lnTo>
                <a:lnTo>
                  <a:pt x="1026" y="131"/>
                </a:lnTo>
                <a:lnTo>
                  <a:pt x="1027" y="132"/>
                </a:lnTo>
                <a:lnTo>
                  <a:pt x="1027" y="133"/>
                </a:lnTo>
                <a:lnTo>
                  <a:pt x="1027" y="134"/>
                </a:lnTo>
                <a:lnTo>
                  <a:pt x="1028" y="136"/>
                </a:lnTo>
                <a:lnTo>
                  <a:pt x="1028" y="137"/>
                </a:lnTo>
                <a:lnTo>
                  <a:pt x="1029" y="138"/>
                </a:lnTo>
                <a:lnTo>
                  <a:pt x="1029" y="139"/>
                </a:lnTo>
                <a:lnTo>
                  <a:pt x="1029" y="140"/>
                </a:lnTo>
                <a:lnTo>
                  <a:pt x="1030" y="140"/>
                </a:lnTo>
                <a:lnTo>
                  <a:pt x="1030" y="141"/>
                </a:lnTo>
                <a:lnTo>
                  <a:pt x="1030" y="142"/>
                </a:lnTo>
                <a:lnTo>
                  <a:pt x="1030" y="143"/>
                </a:lnTo>
                <a:lnTo>
                  <a:pt x="1030" y="145"/>
                </a:lnTo>
                <a:lnTo>
                  <a:pt x="1030" y="146"/>
                </a:lnTo>
                <a:lnTo>
                  <a:pt x="1032" y="147"/>
                </a:lnTo>
                <a:lnTo>
                  <a:pt x="1032" y="148"/>
                </a:lnTo>
                <a:lnTo>
                  <a:pt x="1030" y="148"/>
                </a:lnTo>
                <a:lnTo>
                  <a:pt x="1032" y="149"/>
                </a:lnTo>
                <a:lnTo>
                  <a:pt x="1032" y="150"/>
                </a:lnTo>
                <a:lnTo>
                  <a:pt x="1032" y="151"/>
                </a:lnTo>
                <a:lnTo>
                  <a:pt x="1032" y="153"/>
                </a:lnTo>
                <a:lnTo>
                  <a:pt x="1032" y="154"/>
                </a:lnTo>
                <a:lnTo>
                  <a:pt x="1032" y="155"/>
                </a:lnTo>
                <a:lnTo>
                  <a:pt x="1032" y="156"/>
                </a:lnTo>
                <a:lnTo>
                  <a:pt x="1032" y="157"/>
                </a:lnTo>
                <a:lnTo>
                  <a:pt x="1033" y="158"/>
                </a:lnTo>
                <a:lnTo>
                  <a:pt x="1033" y="159"/>
                </a:lnTo>
                <a:lnTo>
                  <a:pt x="1033" y="161"/>
                </a:lnTo>
                <a:lnTo>
                  <a:pt x="1033" y="162"/>
                </a:lnTo>
                <a:lnTo>
                  <a:pt x="1034" y="163"/>
                </a:lnTo>
                <a:lnTo>
                  <a:pt x="1034" y="164"/>
                </a:lnTo>
                <a:lnTo>
                  <a:pt x="1034" y="165"/>
                </a:lnTo>
                <a:lnTo>
                  <a:pt x="1034" y="166"/>
                </a:lnTo>
                <a:lnTo>
                  <a:pt x="1035" y="167"/>
                </a:lnTo>
                <a:lnTo>
                  <a:pt x="1035" y="168"/>
                </a:lnTo>
                <a:lnTo>
                  <a:pt x="1035" y="170"/>
                </a:lnTo>
                <a:lnTo>
                  <a:pt x="1036" y="171"/>
                </a:lnTo>
                <a:lnTo>
                  <a:pt x="1036" y="172"/>
                </a:lnTo>
                <a:lnTo>
                  <a:pt x="1036" y="173"/>
                </a:lnTo>
                <a:lnTo>
                  <a:pt x="1036" y="174"/>
                </a:lnTo>
                <a:lnTo>
                  <a:pt x="1037" y="174"/>
                </a:lnTo>
                <a:lnTo>
                  <a:pt x="1037" y="175"/>
                </a:lnTo>
                <a:lnTo>
                  <a:pt x="1037" y="176"/>
                </a:lnTo>
                <a:lnTo>
                  <a:pt x="1038" y="178"/>
                </a:lnTo>
                <a:lnTo>
                  <a:pt x="1038" y="179"/>
                </a:lnTo>
                <a:lnTo>
                  <a:pt x="1038" y="180"/>
                </a:lnTo>
                <a:lnTo>
                  <a:pt x="1040" y="181"/>
                </a:lnTo>
                <a:lnTo>
                  <a:pt x="1040" y="182"/>
                </a:lnTo>
                <a:lnTo>
                  <a:pt x="1040" y="183"/>
                </a:lnTo>
                <a:lnTo>
                  <a:pt x="1040" y="184"/>
                </a:lnTo>
                <a:lnTo>
                  <a:pt x="1040" y="186"/>
                </a:lnTo>
                <a:lnTo>
                  <a:pt x="1040" y="187"/>
                </a:lnTo>
                <a:lnTo>
                  <a:pt x="1040" y="188"/>
                </a:lnTo>
                <a:lnTo>
                  <a:pt x="1040" y="189"/>
                </a:lnTo>
                <a:lnTo>
                  <a:pt x="1040" y="191"/>
                </a:lnTo>
                <a:lnTo>
                  <a:pt x="1040" y="192"/>
                </a:lnTo>
                <a:lnTo>
                  <a:pt x="1040" y="193"/>
                </a:lnTo>
                <a:lnTo>
                  <a:pt x="1040" y="195"/>
                </a:lnTo>
                <a:lnTo>
                  <a:pt x="1040" y="196"/>
                </a:lnTo>
                <a:lnTo>
                  <a:pt x="1041" y="196"/>
                </a:lnTo>
                <a:lnTo>
                  <a:pt x="1041" y="197"/>
                </a:lnTo>
                <a:lnTo>
                  <a:pt x="1041" y="198"/>
                </a:lnTo>
                <a:lnTo>
                  <a:pt x="1042" y="198"/>
                </a:lnTo>
                <a:lnTo>
                  <a:pt x="1042" y="199"/>
                </a:lnTo>
                <a:lnTo>
                  <a:pt x="1042" y="200"/>
                </a:lnTo>
                <a:lnTo>
                  <a:pt x="1043" y="200"/>
                </a:lnTo>
                <a:lnTo>
                  <a:pt x="1043" y="203"/>
                </a:lnTo>
                <a:lnTo>
                  <a:pt x="1044" y="203"/>
                </a:lnTo>
                <a:lnTo>
                  <a:pt x="1044" y="204"/>
                </a:lnTo>
                <a:lnTo>
                  <a:pt x="1044" y="205"/>
                </a:lnTo>
                <a:lnTo>
                  <a:pt x="1045" y="205"/>
                </a:lnTo>
                <a:lnTo>
                  <a:pt x="1045" y="206"/>
                </a:lnTo>
                <a:lnTo>
                  <a:pt x="1046" y="207"/>
                </a:lnTo>
                <a:lnTo>
                  <a:pt x="1046" y="208"/>
                </a:lnTo>
                <a:lnTo>
                  <a:pt x="1047" y="208"/>
                </a:lnTo>
                <a:lnTo>
                  <a:pt x="1047" y="209"/>
                </a:lnTo>
                <a:lnTo>
                  <a:pt x="1049" y="210"/>
                </a:lnTo>
                <a:lnTo>
                  <a:pt x="1049" y="212"/>
                </a:lnTo>
                <a:lnTo>
                  <a:pt x="1050" y="212"/>
                </a:lnTo>
                <a:lnTo>
                  <a:pt x="1050" y="214"/>
                </a:lnTo>
                <a:lnTo>
                  <a:pt x="1051" y="214"/>
                </a:lnTo>
                <a:lnTo>
                  <a:pt x="1051" y="215"/>
                </a:lnTo>
                <a:lnTo>
                  <a:pt x="1052" y="216"/>
                </a:lnTo>
                <a:lnTo>
                  <a:pt x="1052" y="217"/>
                </a:lnTo>
                <a:lnTo>
                  <a:pt x="1053" y="217"/>
                </a:lnTo>
                <a:lnTo>
                  <a:pt x="1053" y="218"/>
                </a:lnTo>
                <a:lnTo>
                  <a:pt x="1053" y="220"/>
                </a:lnTo>
                <a:lnTo>
                  <a:pt x="1054" y="220"/>
                </a:lnTo>
                <a:lnTo>
                  <a:pt x="1054" y="221"/>
                </a:lnTo>
                <a:lnTo>
                  <a:pt x="1055" y="222"/>
                </a:lnTo>
                <a:lnTo>
                  <a:pt x="1055" y="223"/>
                </a:lnTo>
                <a:lnTo>
                  <a:pt x="1055" y="224"/>
                </a:lnTo>
                <a:lnTo>
                  <a:pt x="1055" y="225"/>
                </a:lnTo>
                <a:lnTo>
                  <a:pt x="1057" y="225"/>
                </a:lnTo>
                <a:lnTo>
                  <a:pt x="1057" y="226"/>
                </a:lnTo>
                <a:lnTo>
                  <a:pt x="1057" y="228"/>
                </a:lnTo>
                <a:lnTo>
                  <a:pt x="1058" y="230"/>
                </a:lnTo>
                <a:lnTo>
                  <a:pt x="1058" y="231"/>
                </a:lnTo>
                <a:lnTo>
                  <a:pt x="1059" y="231"/>
                </a:lnTo>
                <a:lnTo>
                  <a:pt x="1059" y="232"/>
                </a:lnTo>
                <a:lnTo>
                  <a:pt x="1060" y="233"/>
                </a:lnTo>
                <a:lnTo>
                  <a:pt x="1061" y="234"/>
                </a:lnTo>
                <a:lnTo>
                  <a:pt x="1061" y="235"/>
                </a:lnTo>
                <a:lnTo>
                  <a:pt x="1062" y="235"/>
                </a:lnTo>
                <a:lnTo>
                  <a:pt x="1062" y="237"/>
                </a:lnTo>
                <a:lnTo>
                  <a:pt x="1062" y="238"/>
                </a:lnTo>
                <a:lnTo>
                  <a:pt x="1062" y="239"/>
                </a:lnTo>
                <a:lnTo>
                  <a:pt x="1063" y="240"/>
                </a:lnTo>
                <a:lnTo>
                  <a:pt x="1062" y="240"/>
                </a:lnTo>
                <a:lnTo>
                  <a:pt x="1062" y="241"/>
                </a:lnTo>
                <a:lnTo>
                  <a:pt x="1063" y="242"/>
                </a:lnTo>
                <a:lnTo>
                  <a:pt x="1062" y="243"/>
                </a:lnTo>
                <a:lnTo>
                  <a:pt x="1062" y="245"/>
                </a:lnTo>
                <a:lnTo>
                  <a:pt x="1063" y="246"/>
                </a:lnTo>
                <a:lnTo>
                  <a:pt x="1062" y="247"/>
                </a:lnTo>
                <a:lnTo>
                  <a:pt x="1063" y="248"/>
                </a:lnTo>
                <a:lnTo>
                  <a:pt x="1063" y="249"/>
                </a:lnTo>
                <a:lnTo>
                  <a:pt x="1063" y="250"/>
                </a:lnTo>
                <a:lnTo>
                  <a:pt x="1063" y="251"/>
                </a:lnTo>
                <a:lnTo>
                  <a:pt x="1063" y="253"/>
                </a:lnTo>
                <a:lnTo>
                  <a:pt x="1063" y="254"/>
                </a:lnTo>
                <a:lnTo>
                  <a:pt x="1063" y="255"/>
                </a:lnTo>
                <a:lnTo>
                  <a:pt x="1063" y="256"/>
                </a:lnTo>
                <a:lnTo>
                  <a:pt x="1063" y="257"/>
                </a:lnTo>
                <a:lnTo>
                  <a:pt x="1063" y="258"/>
                </a:lnTo>
                <a:lnTo>
                  <a:pt x="1063" y="259"/>
                </a:lnTo>
                <a:lnTo>
                  <a:pt x="1063" y="260"/>
                </a:lnTo>
                <a:lnTo>
                  <a:pt x="1063" y="262"/>
                </a:lnTo>
                <a:lnTo>
                  <a:pt x="1065" y="263"/>
                </a:lnTo>
                <a:lnTo>
                  <a:pt x="1065" y="264"/>
                </a:lnTo>
                <a:lnTo>
                  <a:pt x="1142" y="461"/>
                </a:lnTo>
                <a:lnTo>
                  <a:pt x="1099" y="471"/>
                </a:lnTo>
                <a:lnTo>
                  <a:pt x="1088" y="519"/>
                </a:lnTo>
                <a:lnTo>
                  <a:pt x="1096" y="525"/>
                </a:lnTo>
                <a:lnTo>
                  <a:pt x="1130" y="550"/>
                </a:lnTo>
                <a:lnTo>
                  <a:pt x="1130" y="551"/>
                </a:lnTo>
                <a:lnTo>
                  <a:pt x="1133" y="555"/>
                </a:lnTo>
                <a:lnTo>
                  <a:pt x="1134" y="557"/>
                </a:lnTo>
                <a:lnTo>
                  <a:pt x="1142" y="573"/>
                </a:lnTo>
                <a:lnTo>
                  <a:pt x="1144" y="576"/>
                </a:lnTo>
                <a:lnTo>
                  <a:pt x="1145" y="578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zh-CN" altLang="en-US" sz="1350"/>
          </a:p>
        </p:txBody>
      </p:sp>
      <p:sp>
        <p:nvSpPr>
          <p:cNvPr id="1039" name="Freeform 1034">
            <a:extLst>
              <a:ext uri="{FF2B5EF4-FFF2-40B4-BE49-F238E27FC236}">
                <a16:creationId xmlns:a16="http://schemas.microsoft.com/office/drawing/2014/main" id="{4755846E-5FBB-612B-17C9-A691230CC138}"/>
              </a:ext>
            </a:extLst>
          </p:cNvPr>
          <p:cNvSpPr>
            <a:spLocks noEditPoints="1"/>
          </p:cNvSpPr>
          <p:nvPr/>
        </p:nvSpPr>
        <p:spPr bwMode="auto">
          <a:xfrm>
            <a:off x="1755484" y="2130861"/>
            <a:ext cx="1663304" cy="2120504"/>
          </a:xfrm>
          <a:custGeom>
            <a:avLst/>
            <a:gdLst>
              <a:gd name="T0" fmla="*/ 1254 w 1397"/>
              <a:gd name="T1" fmla="*/ 528 h 1781"/>
              <a:gd name="T2" fmla="*/ 425 w 1397"/>
              <a:gd name="T3" fmla="*/ 311 h 1781"/>
              <a:gd name="T4" fmla="*/ 222 w 1397"/>
              <a:gd name="T5" fmla="*/ 1093 h 1781"/>
              <a:gd name="T6" fmla="*/ 286 w 1397"/>
              <a:gd name="T7" fmla="*/ 1005 h 1781"/>
              <a:gd name="T8" fmla="*/ 190 w 1397"/>
              <a:gd name="T9" fmla="*/ 962 h 1781"/>
              <a:gd name="T10" fmla="*/ 95 w 1397"/>
              <a:gd name="T11" fmla="*/ 1035 h 1781"/>
              <a:gd name="T12" fmla="*/ 144 w 1397"/>
              <a:gd name="T13" fmla="*/ 856 h 1781"/>
              <a:gd name="T14" fmla="*/ 174 w 1397"/>
              <a:gd name="T15" fmla="*/ 677 h 1781"/>
              <a:gd name="T16" fmla="*/ 123 w 1397"/>
              <a:gd name="T17" fmla="*/ 566 h 1781"/>
              <a:gd name="T18" fmla="*/ 95 w 1397"/>
              <a:gd name="T19" fmla="*/ 441 h 1781"/>
              <a:gd name="T20" fmla="*/ 73 w 1397"/>
              <a:gd name="T21" fmla="*/ 385 h 1781"/>
              <a:gd name="T22" fmla="*/ 152 w 1397"/>
              <a:gd name="T23" fmla="*/ 335 h 1781"/>
              <a:gd name="T24" fmla="*/ 95 w 1397"/>
              <a:gd name="T25" fmla="*/ 286 h 1781"/>
              <a:gd name="T26" fmla="*/ 132 w 1397"/>
              <a:gd name="T27" fmla="*/ 262 h 1781"/>
              <a:gd name="T28" fmla="*/ 247 w 1397"/>
              <a:gd name="T29" fmla="*/ 332 h 1781"/>
              <a:gd name="T30" fmla="*/ 224 w 1397"/>
              <a:gd name="T31" fmla="*/ 239 h 1781"/>
              <a:gd name="T32" fmla="*/ 249 w 1397"/>
              <a:gd name="T33" fmla="*/ 232 h 1781"/>
              <a:gd name="T34" fmla="*/ 288 w 1397"/>
              <a:gd name="T35" fmla="*/ 322 h 1781"/>
              <a:gd name="T36" fmla="*/ 363 w 1397"/>
              <a:gd name="T37" fmla="*/ 473 h 1781"/>
              <a:gd name="T38" fmla="*/ 443 w 1397"/>
              <a:gd name="T39" fmla="*/ 445 h 1781"/>
              <a:gd name="T40" fmla="*/ 464 w 1397"/>
              <a:gd name="T41" fmla="*/ 505 h 1781"/>
              <a:gd name="T42" fmla="*/ 573 w 1397"/>
              <a:gd name="T43" fmla="*/ 466 h 1781"/>
              <a:gd name="T44" fmla="*/ 424 w 1397"/>
              <a:gd name="T45" fmla="*/ 389 h 1781"/>
              <a:gd name="T46" fmla="*/ 488 w 1397"/>
              <a:gd name="T47" fmla="*/ 366 h 1781"/>
              <a:gd name="T48" fmla="*/ 542 w 1397"/>
              <a:gd name="T49" fmla="*/ 291 h 1781"/>
              <a:gd name="T50" fmla="*/ 398 w 1397"/>
              <a:gd name="T51" fmla="*/ 274 h 1781"/>
              <a:gd name="T52" fmla="*/ 510 w 1397"/>
              <a:gd name="T53" fmla="*/ 206 h 1781"/>
              <a:gd name="T54" fmla="*/ 590 w 1397"/>
              <a:gd name="T55" fmla="*/ 202 h 1781"/>
              <a:gd name="T56" fmla="*/ 694 w 1397"/>
              <a:gd name="T57" fmla="*/ 233 h 1781"/>
              <a:gd name="T58" fmla="*/ 817 w 1397"/>
              <a:gd name="T59" fmla="*/ 85 h 1781"/>
              <a:gd name="T60" fmla="*/ 1015 w 1397"/>
              <a:gd name="T61" fmla="*/ 152 h 1781"/>
              <a:gd name="T62" fmla="*/ 1016 w 1397"/>
              <a:gd name="T63" fmla="*/ 286 h 1781"/>
              <a:gd name="T64" fmla="*/ 1138 w 1397"/>
              <a:gd name="T65" fmla="*/ 230 h 1781"/>
              <a:gd name="T66" fmla="*/ 1193 w 1397"/>
              <a:gd name="T67" fmla="*/ 362 h 1781"/>
              <a:gd name="T68" fmla="*/ 1157 w 1397"/>
              <a:gd name="T69" fmla="*/ 420 h 1781"/>
              <a:gd name="T70" fmla="*/ 1254 w 1397"/>
              <a:gd name="T71" fmla="*/ 580 h 1781"/>
              <a:gd name="T72" fmla="*/ 1277 w 1397"/>
              <a:gd name="T73" fmla="*/ 638 h 1781"/>
              <a:gd name="T74" fmla="*/ 1331 w 1397"/>
              <a:gd name="T75" fmla="*/ 756 h 1781"/>
              <a:gd name="T76" fmla="*/ 1319 w 1397"/>
              <a:gd name="T77" fmla="*/ 841 h 1781"/>
              <a:gd name="T78" fmla="*/ 1196 w 1397"/>
              <a:gd name="T79" fmla="*/ 919 h 1781"/>
              <a:gd name="T80" fmla="*/ 1109 w 1397"/>
              <a:gd name="T81" fmla="*/ 1068 h 1781"/>
              <a:gd name="T82" fmla="*/ 997 w 1397"/>
              <a:gd name="T83" fmla="*/ 1247 h 1781"/>
              <a:gd name="T84" fmla="*/ 939 w 1397"/>
              <a:gd name="T85" fmla="*/ 1315 h 1781"/>
              <a:gd name="T86" fmla="*/ 1032 w 1397"/>
              <a:gd name="T87" fmla="*/ 1365 h 1781"/>
              <a:gd name="T88" fmla="*/ 1086 w 1397"/>
              <a:gd name="T89" fmla="*/ 1491 h 1781"/>
              <a:gd name="T90" fmla="*/ 888 w 1397"/>
              <a:gd name="T91" fmla="*/ 1672 h 1781"/>
              <a:gd name="T92" fmla="*/ 789 w 1397"/>
              <a:gd name="T93" fmla="*/ 1697 h 1781"/>
              <a:gd name="T94" fmla="*/ 694 w 1397"/>
              <a:gd name="T95" fmla="*/ 1766 h 1781"/>
              <a:gd name="T96" fmla="*/ 539 w 1397"/>
              <a:gd name="T97" fmla="*/ 1629 h 1781"/>
              <a:gd name="T98" fmla="*/ 522 w 1397"/>
              <a:gd name="T99" fmla="*/ 1422 h 1781"/>
              <a:gd name="T100" fmla="*/ 456 w 1397"/>
              <a:gd name="T101" fmla="*/ 1356 h 1781"/>
              <a:gd name="T102" fmla="*/ 333 w 1397"/>
              <a:gd name="T103" fmla="*/ 1412 h 1781"/>
              <a:gd name="T104" fmla="*/ 9 w 1397"/>
              <a:gd name="T105" fmla="*/ 1427 h 1781"/>
              <a:gd name="T106" fmla="*/ 9 w 1397"/>
              <a:gd name="T107" fmla="*/ 1272 h 1781"/>
              <a:gd name="T108" fmla="*/ 29 w 1397"/>
              <a:gd name="T109" fmla="*/ 1184 h 1781"/>
              <a:gd name="T110" fmla="*/ 43 w 1397"/>
              <a:gd name="T111" fmla="*/ 1115 h 1781"/>
              <a:gd name="T112" fmla="*/ 14 w 1397"/>
              <a:gd name="T113" fmla="*/ 1089 h 1781"/>
              <a:gd name="T114" fmla="*/ 95 w 1397"/>
              <a:gd name="T115" fmla="*/ 1073 h 1781"/>
              <a:gd name="T116" fmla="*/ 901 w 1397"/>
              <a:gd name="T117" fmla="*/ 1580 h 1781"/>
              <a:gd name="T118" fmla="*/ 1173 w 1397"/>
              <a:gd name="T119" fmla="*/ 660 h 1781"/>
              <a:gd name="T120" fmla="*/ 1131 w 1397"/>
              <a:gd name="T121" fmla="*/ 496 h 1781"/>
              <a:gd name="T122" fmla="*/ 1117 w 1397"/>
              <a:gd name="T123" fmla="*/ 666 h 1781"/>
              <a:gd name="T124" fmla="*/ 796 w 1397"/>
              <a:gd name="T125" fmla="*/ 226 h 1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97" h="1781">
                <a:moveTo>
                  <a:pt x="110" y="956"/>
                </a:moveTo>
                <a:lnTo>
                  <a:pt x="110" y="960"/>
                </a:lnTo>
                <a:lnTo>
                  <a:pt x="121" y="960"/>
                </a:lnTo>
                <a:lnTo>
                  <a:pt x="120" y="958"/>
                </a:lnTo>
                <a:lnTo>
                  <a:pt x="120" y="954"/>
                </a:lnTo>
                <a:lnTo>
                  <a:pt x="129" y="954"/>
                </a:lnTo>
                <a:lnTo>
                  <a:pt x="136" y="953"/>
                </a:lnTo>
                <a:lnTo>
                  <a:pt x="134" y="950"/>
                </a:lnTo>
                <a:lnTo>
                  <a:pt x="146" y="947"/>
                </a:lnTo>
                <a:lnTo>
                  <a:pt x="143" y="951"/>
                </a:lnTo>
                <a:lnTo>
                  <a:pt x="142" y="952"/>
                </a:lnTo>
                <a:lnTo>
                  <a:pt x="142" y="954"/>
                </a:lnTo>
                <a:lnTo>
                  <a:pt x="142" y="956"/>
                </a:lnTo>
                <a:lnTo>
                  <a:pt x="142" y="959"/>
                </a:lnTo>
                <a:lnTo>
                  <a:pt x="140" y="959"/>
                </a:lnTo>
                <a:lnTo>
                  <a:pt x="140" y="960"/>
                </a:lnTo>
                <a:lnTo>
                  <a:pt x="138" y="960"/>
                </a:lnTo>
                <a:lnTo>
                  <a:pt x="138" y="961"/>
                </a:lnTo>
                <a:lnTo>
                  <a:pt x="138" y="962"/>
                </a:lnTo>
                <a:lnTo>
                  <a:pt x="136" y="962"/>
                </a:lnTo>
                <a:lnTo>
                  <a:pt x="135" y="962"/>
                </a:lnTo>
                <a:lnTo>
                  <a:pt x="130" y="961"/>
                </a:lnTo>
                <a:lnTo>
                  <a:pt x="130" y="962"/>
                </a:lnTo>
                <a:lnTo>
                  <a:pt x="130" y="964"/>
                </a:lnTo>
                <a:lnTo>
                  <a:pt x="128" y="964"/>
                </a:lnTo>
                <a:lnTo>
                  <a:pt x="130" y="969"/>
                </a:lnTo>
                <a:lnTo>
                  <a:pt x="128" y="970"/>
                </a:lnTo>
                <a:lnTo>
                  <a:pt x="127" y="970"/>
                </a:lnTo>
                <a:lnTo>
                  <a:pt x="126" y="971"/>
                </a:lnTo>
                <a:lnTo>
                  <a:pt x="125" y="970"/>
                </a:lnTo>
                <a:lnTo>
                  <a:pt x="125" y="968"/>
                </a:lnTo>
                <a:lnTo>
                  <a:pt x="123" y="968"/>
                </a:lnTo>
                <a:lnTo>
                  <a:pt x="123" y="967"/>
                </a:lnTo>
                <a:lnTo>
                  <a:pt x="123" y="964"/>
                </a:lnTo>
                <a:lnTo>
                  <a:pt x="121" y="964"/>
                </a:lnTo>
                <a:lnTo>
                  <a:pt x="121" y="962"/>
                </a:lnTo>
                <a:lnTo>
                  <a:pt x="111" y="964"/>
                </a:lnTo>
                <a:lnTo>
                  <a:pt x="110" y="962"/>
                </a:lnTo>
                <a:lnTo>
                  <a:pt x="100" y="967"/>
                </a:lnTo>
                <a:lnTo>
                  <a:pt x="95" y="969"/>
                </a:lnTo>
                <a:lnTo>
                  <a:pt x="93" y="970"/>
                </a:lnTo>
                <a:lnTo>
                  <a:pt x="91" y="960"/>
                </a:lnTo>
                <a:lnTo>
                  <a:pt x="92" y="959"/>
                </a:lnTo>
                <a:lnTo>
                  <a:pt x="92" y="958"/>
                </a:lnTo>
                <a:lnTo>
                  <a:pt x="93" y="958"/>
                </a:lnTo>
                <a:lnTo>
                  <a:pt x="93" y="956"/>
                </a:lnTo>
                <a:lnTo>
                  <a:pt x="93" y="955"/>
                </a:lnTo>
                <a:lnTo>
                  <a:pt x="94" y="954"/>
                </a:lnTo>
                <a:lnTo>
                  <a:pt x="94" y="953"/>
                </a:lnTo>
                <a:lnTo>
                  <a:pt x="95" y="952"/>
                </a:lnTo>
                <a:lnTo>
                  <a:pt x="95" y="950"/>
                </a:lnTo>
                <a:lnTo>
                  <a:pt x="96" y="950"/>
                </a:lnTo>
                <a:lnTo>
                  <a:pt x="96" y="948"/>
                </a:lnTo>
                <a:lnTo>
                  <a:pt x="96" y="947"/>
                </a:lnTo>
                <a:lnTo>
                  <a:pt x="96" y="946"/>
                </a:lnTo>
                <a:lnTo>
                  <a:pt x="97" y="945"/>
                </a:lnTo>
                <a:lnTo>
                  <a:pt x="97" y="944"/>
                </a:lnTo>
                <a:lnTo>
                  <a:pt x="97" y="943"/>
                </a:lnTo>
                <a:lnTo>
                  <a:pt x="98" y="943"/>
                </a:lnTo>
                <a:lnTo>
                  <a:pt x="109" y="942"/>
                </a:lnTo>
                <a:lnTo>
                  <a:pt x="110" y="955"/>
                </a:lnTo>
                <a:lnTo>
                  <a:pt x="110" y="956"/>
                </a:lnTo>
                <a:close/>
                <a:moveTo>
                  <a:pt x="71" y="939"/>
                </a:moveTo>
                <a:lnTo>
                  <a:pt x="72" y="942"/>
                </a:lnTo>
                <a:lnTo>
                  <a:pt x="77" y="939"/>
                </a:lnTo>
                <a:lnTo>
                  <a:pt x="77" y="942"/>
                </a:lnTo>
                <a:lnTo>
                  <a:pt x="91" y="942"/>
                </a:lnTo>
                <a:lnTo>
                  <a:pt x="94" y="942"/>
                </a:lnTo>
                <a:lnTo>
                  <a:pt x="97" y="942"/>
                </a:lnTo>
                <a:lnTo>
                  <a:pt x="96" y="946"/>
                </a:lnTo>
                <a:lnTo>
                  <a:pt x="96" y="947"/>
                </a:lnTo>
                <a:lnTo>
                  <a:pt x="95" y="947"/>
                </a:lnTo>
                <a:lnTo>
                  <a:pt x="95" y="950"/>
                </a:lnTo>
                <a:lnTo>
                  <a:pt x="94" y="951"/>
                </a:lnTo>
                <a:lnTo>
                  <a:pt x="94" y="953"/>
                </a:lnTo>
                <a:lnTo>
                  <a:pt x="93" y="954"/>
                </a:lnTo>
                <a:lnTo>
                  <a:pt x="92" y="955"/>
                </a:lnTo>
                <a:lnTo>
                  <a:pt x="92" y="956"/>
                </a:lnTo>
                <a:lnTo>
                  <a:pt x="92" y="958"/>
                </a:lnTo>
                <a:lnTo>
                  <a:pt x="91" y="958"/>
                </a:lnTo>
                <a:lnTo>
                  <a:pt x="91" y="959"/>
                </a:lnTo>
                <a:lnTo>
                  <a:pt x="89" y="960"/>
                </a:lnTo>
                <a:lnTo>
                  <a:pt x="76" y="962"/>
                </a:lnTo>
                <a:lnTo>
                  <a:pt x="77" y="954"/>
                </a:lnTo>
                <a:lnTo>
                  <a:pt x="76" y="954"/>
                </a:lnTo>
                <a:lnTo>
                  <a:pt x="72" y="953"/>
                </a:lnTo>
                <a:lnTo>
                  <a:pt x="71" y="951"/>
                </a:lnTo>
                <a:lnTo>
                  <a:pt x="66" y="948"/>
                </a:lnTo>
                <a:lnTo>
                  <a:pt x="66" y="947"/>
                </a:lnTo>
                <a:lnTo>
                  <a:pt x="63" y="946"/>
                </a:lnTo>
                <a:lnTo>
                  <a:pt x="66" y="946"/>
                </a:lnTo>
                <a:lnTo>
                  <a:pt x="67" y="944"/>
                </a:lnTo>
                <a:lnTo>
                  <a:pt x="69" y="943"/>
                </a:lnTo>
                <a:lnTo>
                  <a:pt x="71" y="942"/>
                </a:lnTo>
                <a:lnTo>
                  <a:pt x="70" y="938"/>
                </a:lnTo>
                <a:lnTo>
                  <a:pt x="70" y="937"/>
                </a:lnTo>
                <a:lnTo>
                  <a:pt x="71" y="939"/>
                </a:lnTo>
                <a:close/>
                <a:moveTo>
                  <a:pt x="1257" y="544"/>
                </a:moveTo>
                <a:lnTo>
                  <a:pt x="1259" y="544"/>
                </a:lnTo>
                <a:lnTo>
                  <a:pt x="1260" y="544"/>
                </a:lnTo>
                <a:lnTo>
                  <a:pt x="1261" y="545"/>
                </a:lnTo>
                <a:lnTo>
                  <a:pt x="1261" y="546"/>
                </a:lnTo>
                <a:lnTo>
                  <a:pt x="1263" y="549"/>
                </a:lnTo>
                <a:lnTo>
                  <a:pt x="1263" y="551"/>
                </a:lnTo>
                <a:lnTo>
                  <a:pt x="1264" y="555"/>
                </a:lnTo>
                <a:lnTo>
                  <a:pt x="1259" y="558"/>
                </a:lnTo>
                <a:lnTo>
                  <a:pt x="1258" y="557"/>
                </a:lnTo>
                <a:lnTo>
                  <a:pt x="1258" y="555"/>
                </a:lnTo>
                <a:lnTo>
                  <a:pt x="1258" y="554"/>
                </a:lnTo>
                <a:lnTo>
                  <a:pt x="1257" y="553"/>
                </a:lnTo>
                <a:lnTo>
                  <a:pt x="1257" y="551"/>
                </a:lnTo>
                <a:lnTo>
                  <a:pt x="1257" y="550"/>
                </a:lnTo>
                <a:lnTo>
                  <a:pt x="1255" y="543"/>
                </a:lnTo>
                <a:lnTo>
                  <a:pt x="1256" y="544"/>
                </a:lnTo>
                <a:lnTo>
                  <a:pt x="1257" y="544"/>
                </a:lnTo>
                <a:close/>
                <a:moveTo>
                  <a:pt x="1137" y="542"/>
                </a:moveTo>
                <a:lnTo>
                  <a:pt x="1138" y="548"/>
                </a:lnTo>
                <a:lnTo>
                  <a:pt x="1138" y="549"/>
                </a:lnTo>
                <a:lnTo>
                  <a:pt x="1134" y="551"/>
                </a:lnTo>
                <a:lnTo>
                  <a:pt x="1138" y="557"/>
                </a:lnTo>
                <a:lnTo>
                  <a:pt x="1136" y="558"/>
                </a:lnTo>
                <a:lnTo>
                  <a:pt x="1130" y="562"/>
                </a:lnTo>
                <a:lnTo>
                  <a:pt x="1126" y="565"/>
                </a:lnTo>
                <a:lnTo>
                  <a:pt x="1124" y="562"/>
                </a:lnTo>
                <a:lnTo>
                  <a:pt x="1128" y="559"/>
                </a:lnTo>
                <a:lnTo>
                  <a:pt x="1123" y="554"/>
                </a:lnTo>
                <a:lnTo>
                  <a:pt x="1122" y="555"/>
                </a:lnTo>
                <a:lnTo>
                  <a:pt x="1121" y="555"/>
                </a:lnTo>
                <a:lnTo>
                  <a:pt x="1120" y="558"/>
                </a:lnTo>
                <a:lnTo>
                  <a:pt x="1120" y="557"/>
                </a:lnTo>
                <a:lnTo>
                  <a:pt x="1121" y="555"/>
                </a:lnTo>
                <a:lnTo>
                  <a:pt x="1121" y="554"/>
                </a:lnTo>
                <a:lnTo>
                  <a:pt x="1122" y="554"/>
                </a:lnTo>
                <a:lnTo>
                  <a:pt x="1122" y="553"/>
                </a:lnTo>
                <a:lnTo>
                  <a:pt x="1120" y="551"/>
                </a:lnTo>
                <a:lnTo>
                  <a:pt x="1117" y="551"/>
                </a:lnTo>
                <a:lnTo>
                  <a:pt x="1115" y="551"/>
                </a:lnTo>
                <a:lnTo>
                  <a:pt x="1113" y="549"/>
                </a:lnTo>
                <a:lnTo>
                  <a:pt x="1114" y="548"/>
                </a:lnTo>
                <a:lnTo>
                  <a:pt x="1122" y="544"/>
                </a:lnTo>
                <a:lnTo>
                  <a:pt x="1129" y="545"/>
                </a:lnTo>
                <a:lnTo>
                  <a:pt x="1132" y="545"/>
                </a:lnTo>
                <a:lnTo>
                  <a:pt x="1133" y="543"/>
                </a:lnTo>
                <a:lnTo>
                  <a:pt x="1137" y="537"/>
                </a:lnTo>
                <a:lnTo>
                  <a:pt x="1138" y="542"/>
                </a:lnTo>
                <a:lnTo>
                  <a:pt x="1137" y="542"/>
                </a:lnTo>
                <a:close/>
                <a:moveTo>
                  <a:pt x="1256" y="527"/>
                </a:moveTo>
                <a:lnTo>
                  <a:pt x="1257" y="528"/>
                </a:lnTo>
                <a:lnTo>
                  <a:pt x="1254" y="528"/>
                </a:lnTo>
                <a:lnTo>
                  <a:pt x="1252" y="528"/>
                </a:lnTo>
                <a:lnTo>
                  <a:pt x="1251" y="527"/>
                </a:lnTo>
                <a:lnTo>
                  <a:pt x="1250" y="526"/>
                </a:lnTo>
                <a:lnTo>
                  <a:pt x="1250" y="525"/>
                </a:lnTo>
                <a:lnTo>
                  <a:pt x="1249" y="525"/>
                </a:lnTo>
                <a:lnTo>
                  <a:pt x="1249" y="524"/>
                </a:lnTo>
                <a:lnTo>
                  <a:pt x="1248" y="523"/>
                </a:lnTo>
                <a:lnTo>
                  <a:pt x="1246" y="520"/>
                </a:lnTo>
                <a:lnTo>
                  <a:pt x="1243" y="518"/>
                </a:lnTo>
                <a:lnTo>
                  <a:pt x="1242" y="517"/>
                </a:lnTo>
                <a:lnTo>
                  <a:pt x="1240" y="515"/>
                </a:lnTo>
                <a:lnTo>
                  <a:pt x="1240" y="513"/>
                </a:lnTo>
                <a:lnTo>
                  <a:pt x="1239" y="513"/>
                </a:lnTo>
                <a:lnTo>
                  <a:pt x="1237" y="508"/>
                </a:lnTo>
                <a:lnTo>
                  <a:pt x="1234" y="503"/>
                </a:lnTo>
                <a:lnTo>
                  <a:pt x="1233" y="502"/>
                </a:lnTo>
                <a:lnTo>
                  <a:pt x="1232" y="498"/>
                </a:lnTo>
                <a:lnTo>
                  <a:pt x="1227" y="490"/>
                </a:lnTo>
                <a:lnTo>
                  <a:pt x="1229" y="490"/>
                </a:lnTo>
                <a:lnTo>
                  <a:pt x="1230" y="490"/>
                </a:lnTo>
                <a:lnTo>
                  <a:pt x="1231" y="490"/>
                </a:lnTo>
                <a:lnTo>
                  <a:pt x="1232" y="490"/>
                </a:lnTo>
                <a:lnTo>
                  <a:pt x="1233" y="490"/>
                </a:lnTo>
                <a:lnTo>
                  <a:pt x="1234" y="488"/>
                </a:lnTo>
                <a:lnTo>
                  <a:pt x="1235" y="488"/>
                </a:lnTo>
                <a:lnTo>
                  <a:pt x="1237" y="488"/>
                </a:lnTo>
                <a:lnTo>
                  <a:pt x="1238" y="488"/>
                </a:lnTo>
                <a:lnTo>
                  <a:pt x="1239" y="487"/>
                </a:lnTo>
                <a:lnTo>
                  <a:pt x="1240" y="486"/>
                </a:lnTo>
                <a:lnTo>
                  <a:pt x="1241" y="485"/>
                </a:lnTo>
                <a:lnTo>
                  <a:pt x="1243" y="483"/>
                </a:lnTo>
                <a:lnTo>
                  <a:pt x="1256" y="527"/>
                </a:lnTo>
                <a:close/>
                <a:moveTo>
                  <a:pt x="69" y="440"/>
                </a:moveTo>
                <a:lnTo>
                  <a:pt x="69" y="441"/>
                </a:lnTo>
                <a:lnTo>
                  <a:pt x="70" y="442"/>
                </a:lnTo>
                <a:lnTo>
                  <a:pt x="71" y="442"/>
                </a:lnTo>
                <a:lnTo>
                  <a:pt x="72" y="442"/>
                </a:lnTo>
                <a:lnTo>
                  <a:pt x="76" y="441"/>
                </a:lnTo>
                <a:lnTo>
                  <a:pt x="77" y="441"/>
                </a:lnTo>
                <a:lnTo>
                  <a:pt x="78" y="441"/>
                </a:lnTo>
                <a:lnTo>
                  <a:pt x="79" y="442"/>
                </a:lnTo>
                <a:lnTo>
                  <a:pt x="79" y="443"/>
                </a:lnTo>
                <a:lnTo>
                  <a:pt x="80" y="443"/>
                </a:lnTo>
                <a:lnTo>
                  <a:pt x="81" y="443"/>
                </a:lnTo>
                <a:lnTo>
                  <a:pt x="81" y="444"/>
                </a:lnTo>
                <a:lnTo>
                  <a:pt x="80" y="445"/>
                </a:lnTo>
                <a:lnTo>
                  <a:pt x="79" y="445"/>
                </a:lnTo>
                <a:lnTo>
                  <a:pt x="79" y="446"/>
                </a:lnTo>
                <a:lnTo>
                  <a:pt x="79" y="448"/>
                </a:lnTo>
                <a:lnTo>
                  <a:pt x="78" y="448"/>
                </a:lnTo>
                <a:lnTo>
                  <a:pt x="78" y="449"/>
                </a:lnTo>
                <a:lnTo>
                  <a:pt x="78" y="450"/>
                </a:lnTo>
                <a:lnTo>
                  <a:pt x="77" y="449"/>
                </a:lnTo>
                <a:lnTo>
                  <a:pt x="76" y="449"/>
                </a:lnTo>
                <a:lnTo>
                  <a:pt x="76" y="450"/>
                </a:lnTo>
                <a:lnTo>
                  <a:pt x="78" y="452"/>
                </a:lnTo>
                <a:lnTo>
                  <a:pt x="79" y="452"/>
                </a:lnTo>
                <a:lnTo>
                  <a:pt x="78" y="456"/>
                </a:lnTo>
                <a:lnTo>
                  <a:pt x="76" y="457"/>
                </a:lnTo>
                <a:lnTo>
                  <a:pt x="73" y="459"/>
                </a:lnTo>
                <a:lnTo>
                  <a:pt x="75" y="460"/>
                </a:lnTo>
                <a:lnTo>
                  <a:pt x="75" y="461"/>
                </a:lnTo>
                <a:lnTo>
                  <a:pt x="73" y="461"/>
                </a:lnTo>
                <a:lnTo>
                  <a:pt x="71" y="459"/>
                </a:lnTo>
                <a:lnTo>
                  <a:pt x="71" y="446"/>
                </a:lnTo>
                <a:lnTo>
                  <a:pt x="71" y="445"/>
                </a:lnTo>
                <a:lnTo>
                  <a:pt x="63" y="438"/>
                </a:lnTo>
                <a:lnTo>
                  <a:pt x="66" y="440"/>
                </a:lnTo>
                <a:lnTo>
                  <a:pt x="66" y="438"/>
                </a:lnTo>
                <a:lnTo>
                  <a:pt x="66" y="437"/>
                </a:lnTo>
                <a:lnTo>
                  <a:pt x="67" y="437"/>
                </a:lnTo>
                <a:lnTo>
                  <a:pt x="67" y="438"/>
                </a:lnTo>
                <a:lnTo>
                  <a:pt x="68" y="438"/>
                </a:lnTo>
                <a:lnTo>
                  <a:pt x="68" y="440"/>
                </a:lnTo>
                <a:lnTo>
                  <a:pt x="69" y="440"/>
                </a:lnTo>
                <a:close/>
                <a:moveTo>
                  <a:pt x="393" y="341"/>
                </a:moveTo>
                <a:lnTo>
                  <a:pt x="393" y="344"/>
                </a:lnTo>
                <a:lnTo>
                  <a:pt x="392" y="343"/>
                </a:lnTo>
                <a:lnTo>
                  <a:pt x="391" y="342"/>
                </a:lnTo>
                <a:lnTo>
                  <a:pt x="390" y="341"/>
                </a:lnTo>
                <a:lnTo>
                  <a:pt x="390" y="340"/>
                </a:lnTo>
                <a:lnTo>
                  <a:pt x="389" y="339"/>
                </a:lnTo>
                <a:lnTo>
                  <a:pt x="388" y="337"/>
                </a:lnTo>
                <a:lnTo>
                  <a:pt x="387" y="337"/>
                </a:lnTo>
                <a:lnTo>
                  <a:pt x="387" y="336"/>
                </a:lnTo>
                <a:lnTo>
                  <a:pt x="386" y="336"/>
                </a:lnTo>
                <a:lnTo>
                  <a:pt x="384" y="335"/>
                </a:lnTo>
                <a:lnTo>
                  <a:pt x="383" y="335"/>
                </a:lnTo>
                <a:lnTo>
                  <a:pt x="380" y="334"/>
                </a:lnTo>
                <a:lnTo>
                  <a:pt x="380" y="329"/>
                </a:lnTo>
                <a:lnTo>
                  <a:pt x="380" y="328"/>
                </a:lnTo>
                <a:lnTo>
                  <a:pt x="388" y="322"/>
                </a:lnTo>
                <a:lnTo>
                  <a:pt x="391" y="323"/>
                </a:lnTo>
                <a:lnTo>
                  <a:pt x="391" y="324"/>
                </a:lnTo>
                <a:lnTo>
                  <a:pt x="391" y="326"/>
                </a:lnTo>
                <a:lnTo>
                  <a:pt x="391" y="328"/>
                </a:lnTo>
                <a:lnTo>
                  <a:pt x="392" y="333"/>
                </a:lnTo>
                <a:lnTo>
                  <a:pt x="392" y="336"/>
                </a:lnTo>
                <a:lnTo>
                  <a:pt x="392" y="337"/>
                </a:lnTo>
                <a:lnTo>
                  <a:pt x="393" y="339"/>
                </a:lnTo>
                <a:lnTo>
                  <a:pt x="393" y="341"/>
                </a:lnTo>
                <a:close/>
                <a:moveTo>
                  <a:pt x="457" y="328"/>
                </a:moveTo>
                <a:lnTo>
                  <a:pt x="457" y="329"/>
                </a:lnTo>
                <a:lnTo>
                  <a:pt x="456" y="329"/>
                </a:lnTo>
                <a:lnTo>
                  <a:pt x="452" y="327"/>
                </a:lnTo>
                <a:lnTo>
                  <a:pt x="450" y="326"/>
                </a:lnTo>
                <a:lnTo>
                  <a:pt x="450" y="325"/>
                </a:lnTo>
                <a:lnTo>
                  <a:pt x="451" y="310"/>
                </a:lnTo>
                <a:lnTo>
                  <a:pt x="452" y="310"/>
                </a:lnTo>
                <a:lnTo>
                  <a:pt x="454" y="309"/>
                </a:lnTo>
                <a:lnTo>
                  <a:pt x="456" y="309"/>
                </a:lnTo>
                <a:lnTo>
                  <a:pt x="457" y="308"/>
                </a:lnTo>
                <a:lnTo>
                  <a:pt x="459" y="307"/>
                </a:lnTo>
                <a:lnTo>
                  <a:pt x="460" y="307"/>
                </a:lnTo>
                <a:lnTo>
                  <a:pt x="460" y="319"/>
                </a:lnTo>
                <a:lnTo>
                  <a:pt x="459" y="320"/>
                </a:lnTo>
                <a:lnTo>
                  <a:pt x="459" y="326"/>
                </a:lnTo>
                <a:lnTo>
                  <a:pt x="457" y="328"/>
                </a:lnTo>
                <a:close/>
                <a:moveTo>
                  <a:pt x="527" y="302"/>
                </a:moveTo>
                <a:lnTo>
                  <a:pt x="508" y="317"/>
                </a:lnTo>
                <a:lnTo>
                  <a:pt x="508" y="316"/>
                </a:lnTo>
                <a:lnTo>
                  <a:pt x="508" y="315"/>
                </a:lnTo>
                <a:lnTo>
                  <a:pt x="507" y="315"/>
                </a:lnTo>
                <a:lnTo>
                  <a:pt x="507" y="314"/>
                </a:lnTo>
                <a:lnTo>
                  <a:pt x="507" y="311"/>
                </a:lnTo>
                <a:lnTo>
                  <a:pt x="508" y="310"/>
                </a:lnTo>
                <a:lnTo>
                  <a:pt x="509" y="310"/>
                </a:lnTo>
                <a:lnTo>
                  <a:pt x="510" y="309"/>
                </a:lnTo>
                <a:lnTo>
                  <a:pt x="511" y="309"/>
                </a:lnTo>
                <a:lnTo>
                  <a:pt x="511" y="308"/>
                </a:lnTo>
                <a:lnTo>
                  <a:pt x="511" y="307"/>
                </a:lnTo>
                <a:lnTo>
                  <a:pt x="511" y="306"/>
                </a:lnTo>
                <a:lnTo>
                  <a:pt x="513" y="304"/>
                </a:lnTo>
                <a:lnTo>
                  <a:pt x="513" y="303"/>
                </a:lnTo>
                <a:lnTo>
                  <a:pt x="514" y="303"/>
                </a:lnTo>
                <a:lnTo>
                  <a:pt x="515" y="306"/>
                </a:lnTo>
                <a:lnTo>
                  <a:pt x="523" y="300"/>
                </a:lnTo>
                <a:lnTo>
                  <a:pt x="525" y="299"/>
                </a:lnTo>
                <a:lnTo>
                  <a:pt x="534" y="298"/>
                </a:lnTo>
                <a:lnTo>
                  <a:pt x="535" y="300"/>
                </a:lnTo>
                <a:lnTo>
                  <a:pt x="531" y="301"/>
                </a:lnTo>
                <a:lnTo>
                  <a:pt x="527" y="302"/>
                </a:lnTo>
                <a:close/>
                <a:moveTo>
                  <a:pt x="424" y="298"/>
                </a:moveTo>
                <a:lnTo>
                  <a:pt x="433" y="316"/>
                </a:lnTo>
                <a:lnTo>
                  <a:pt x="429" y="314"/>
                </a:lnTo>
                <a:lnTo>
                  <a:pt x="428" y="312"/>
                </a:lnTo>
                <a:lnTo>
                  <a:pt x="426" y="312"/>
                </a:lnTo>
                <a:lnTo>
                  <a:pt x="425" y="312"/>
                </a:lnTo>
                <a:lnTo>
                  <a:pt x="425" y="311"/>
                </a:lnTo>
                <a:lnTo>
                  <a:pt x="424" y="311"/>
                </a:lnTo>
                <a:lnTo>
                  <a:pt x="423" y="311"/>
                </a:lnTo>
                <a:lnTo>
                  <a:pt x="422" y="310"/>
                </a:lnTo>
                <a:lnTo>
                  <a:pt x="420" y="310"/>
                </a:lnTo>
                <a:lnTo>
                  <a:pt x="421" y="289"/>
                </a:lnTo>
                <a:lnTo>
                  <a:pt x="422" y="292"/>
                </a:lnTo>
                <a:lnTo>
                  <a:pt x="425" y="298"/>
                </a:lnTo>
                <a:lnTo>
                  <a:pt x="424" y="298"/>
                </a:lnTo>
                <a:close/>
                <a:moveTo>
                  <a:pt x="1049" y="217"/>
                </a:moveTo>
                <a:lnTo>
                  <a:pt x="1050" y="218"/>
                </a:lnTo>
                <a:lnTo>
                  <a:pt x="1052" y="219"/>
                </a:lnTo>
                <a:lnTo>
                  <a:pt x="1054" y="223"/>
                </a:lnTo>
                <a:lnTo>
                  <a:pt x="1057" y="228"/>
                </a:lnTo>
                <a:lnTo>
                  <a:pt x="1058" y="230"/>
                </a:lnTo>
                <a:lnTo>
                  <a:pt x="1053" y="233"/>
                </a:lnTo>
                <a:lnTo>
                  <a:pt x="1054" y="236"/>
                </a:lnTo>
                <a:lnTo>
                  <a:pt x="1053" y="237"/>
                </a:lnTo>
                <a:lnTo>
                  <a:pt x="1052" y="237"/>
                </a:lnTo>
                <a:lnTo>
                  <a:pt x="1050" y="237"/>
                </a:lnTo>
                <a:lnTo>
                  <a:pt x="1049" y="239"/>
                </a:lnTo>
                <a:lnTo>
                  <a:pt x="1047" y="240"/>
                </a:lnTo>
                <a:lnTo>
                  <a:pt x="1045" y="236"/>
                </a:lnTo>
                <a:lnTo>
                  <a:pt x="1046" y="228"/>
                </a:lnTo>
                <a:lnTo>
                  <a:pt x="1046" y="227"/>
                </a:lnTo>
                <a:lnTo>
                  <a:pt x="1046" y="224"/>
                </a:lnTo>
                <a:lnTo>
                  <a:pt x="1046" y="223"/>
                </a:lnTo>
                <a:lnTo>
                  <a:pt x="1047" y="220"/>
                </a:lnTo>
                <a:lnTo>
                  <a:pt x="1047" y="219"/>
                </a:lnTo>
                <a:lnTo>
                  <a:pt x="1048" y="218"/>
                </a:lnTo>
                <a:lnTo>
                  <a:pt x="1049" y="217"/>
                </a:lnTo>
                <a:close/>
                <a:moveTo>
                  <a:pt x="997" y="181"/>
                </a:moveTo>
                <a:lnTo>
                  <a:pt x="997" y="185"/>
                </a:lnTo>
                <a:lnTo>
                  <a:pt x="994" y="183"/>
                </a:lnTo>
                <a:lnTo>
                  <a:pt x="994" y="182"/>
                </a:lnTo>
                <a:lnTo>
                  <a:pt x="993" y="182"/>
                </a:lnTo>
                <a:lnTo>
                  <a:pt x="993" y="181"/>
                </a:lnTo>
                <a:lnTo>
                  <a:pt x="994" y="180"/>
                </a:lnTo>
                <a:lnTo>
                  <a:pt x="994" y="178"/>
                </a:lnTo>
                <a:lnTo>
                  <a:pt x="994" y="177"/>
                </a:lnTo>
                <a:lnTo>
                  <a:pt x="995" y="176"/>
                </a:lnTo>
                <a:lnTo>
                  <a:pt x="995" y="175"/>
                </a:lnTo>
                <a:lnTo>
                  <a:pt x="996" y="174"/>
                </a:lnTo>
                <a:lnTo>
                  <a:pt x="996" y="173"/>
                </a:lnTo>
                <a:lnTo>
                  <a:pt x="996" y="174"/>
                </a:lnTo>
                <a:lnTo>
                  <a:pt x="997" y="176"/>
                </a:lnTo>
                <a:lnTo>
                  <a:pt x="997" y="181"/>
                </a:lnTo>
                <a:close/>
                <a:moveTo>
                  <a:pt x="993" y="164"/>
                </a:moveTo>
                <a:lnTo>
                  <a:pt x="991" y="169"/>
                </a:lnTo>
                <a:lnTo>
                  <a:pt x="994" y="168"/>
                </a:lnTo>
                <a:lnTo>
                  <a:pt x="997" y="166"/>
                </a:lnTo>
                <a:lnTo>
                  <a:pt x="997" y="167"/>
                </a:lnTo>
                <a:lnTo>
                  <a:pt x="997" y="168"/>
                </a:lnTo>
                <a:lnTo>
                  <a:pt x="998" y="168"/>
                </a:lnTo>
                <a:lnTo>
                  <a:pt x="998" y="169"/>
                </a:lnTo>
                <a:lnTo>
                  <a:pt x="997" y="169"/>
                </a:lnTo>
                <a:lnTo>
                  <a:pt x="997" y="170"/>
                </a:lnTo>
                <a:lnTo>
                  <a:pt x="997" y="172"/>
                </a:lnTo>
                <a:lnTo>
                  <a:pt x="996" y="172"/>
                </a:lnTo>
                <a:lnTo>
                  <a:pt x="996" y="173"/>
                </a:lnTo>
                <a:lnTo>
                  <a:pt x="995" y="174"/>
                </a:lnTo>
                <a:lnTo>
                  <a:pt x="995" y="175"/>
                </a:lnTo>
                <a:lnTo>
                  <a:pt x="994" y="175"/>
                </a:lnTo>
                <a:lnTo>
                  <a:pt x="994" y="176"/>
                </a:lnTo>
                <a:lnTo>
                  <a:pt x="994" y="177"/>
                </a:lnTo>
                <a:lnTo>
                  <a:pt x="993" y="178"/>
                </a:lnTo>
                <a:lnTo>
                  <a:pt x="991" y="180"/>
                </a:lnTo>
                <a:lnTo>
                  <a:pt x="991" y="181"/>
                </a:lnTo>
                <a:lnTo>
                  <a:pt x="990" y="180"/>
                </a:lnTo>
                <a:lnTo>
                  <a:pt x="988" y="176"/>
                </a:lnTo>
                <a:lnTo>
                  <a:pt x="987" y="176"/>
                </a:lnTo>
                <a:lnTo>
                  <a:pt x="987" y="175"/>
                </a:lnTo>
                <a:lnTo>
                  <a:pt x="990" y="173"/>
                </a:lnTo>
                <a:lnTo>
                  <a:pt x="990" y="172"/>
                </a:lnTo>
                <a:lnTo>
                  <a:pt x="991" y="170"/>
                </a:lnTo>
                <a:lnTo>
                  <a:pt x="991" y="169"/>
                </a:lnTo>
                <a:lnTo>
                  <a:pt x="991" y="168"/>
                </a:lnTo>
                <a:lnTo>
                  <a:pt x="991" y="167"/>
                </a:lnTo>
                <a:lnTo>
                  <a:pt x="991" y="166"/>
                </a:lnTo>
                <a:lnTo>
                  <a:pt x="990" y="166"/>
                </a:lnTo>
                <a:lnTo>
                  <a:pt x="990" y="165"/>
                </a:lnTo>
                <a:lnTo>
                  <a:pt x="993" y="164"/>
                </a:lnTo>
                <a:close/>
                <a:moveTo>
                  <a:pt x="212" y="1085"/>
                </a:moveTo>
                <a:lnTo>
                  <a:pt x="213" y="1086"/>
                </a:lnTo>
                <a:lnTo>
                  <a:pt x="213" y="1087"/>
                </a:lnTo>
                <a:lnTo>
                  <a:pt x="214" y="1092"/>
                </a:lnTo>
                <a:lnTo>
                  <a:pt x="215" y="1092"/>
                </a:lnTo>
                <a:lnTo>
                  <a:pt x="215" y="1093"/>
                </a:lnTo>
                <a:lnTo>
                  <a:pt x="216" y="1093"/>
                </a:lnTo>
                <a:lnTo>
                  <a:pt x="216" y="1094"/>
                </a:lnTo>
                <a:lnTo>
                  <a:pt x="218" y="1094"/>
                </a:lnTo>
                <a:lnTo>
                  <a:pt x="218" y="1095"/>
                </a:lnTo>
                <a:lnTo>
                  <a:pt x="219" y="1095"/>
                </a:lnTo>
                <a:lnTo>
                  <a:pt x="219" y="1096"/>
                </a:lnTo>
                <a:lnTo>
                  <a:pt x="219" y="1097"/>
                </a:lnTo>
                <a:lnTo>
                  <a:pt x="220" y="1097"/>
                </a:lnTo>
                <a:lnTo>
                  <a:pt x="220" y="1098"/>
                </a:lnTo>
                <a:lnTo>
                  <a:pt x="221" y="1098"/>
                </a:lnTo>
                <a:lnTo>
                  <a:pt x="221" y="1099"/>
                </a:lnTo>
                <a:lnTo>
                  <a:pt x="221" y="1101"/>
                </a:lnTo>
                <a:lnTo>
                  <a:pt x="222" y="1102"/>
                </a:lnTo>
                <a:lnTo>
                  <a:pt x="222" y="1103"/>
                </a:lnTo>
                <a:lnTo>
                  <a:pt x="223" y="1104"/>
                </a:lnTo>
                <a:lnTo>
                  <a:pt x="223" y="1105"/>
                </a:lnTo>
                <a:lnTo>
                  <a:pt x="223" y="1106"/>
                </a:lnTo>
                <a:lnTo>
                  <a:pt x="224" y="1109"/>
                </a:lnTo>
                <a:lnTo>
                  <a:pt x="224" y="1110"/>
                </a:lnTo>
                <a:lnTo>
                  <a:pt x="224" y="1114"/>
                </a:lnTo>
                <a:lnTo>
                  <a:pt x="224" y="1115"/>
                </a:lnTo>
                <a:lnTo>
                  <a:pt x="224" y="1117"/>
                </a:lnTo>
                <a:lnTo>
                  <a:pt x="224" y="1118"/>
                </a:lnTo>
                <a:lnTo>
                  <a:pt x="224" y="1119"/>
                </a:lnTo>
                <a:lnTo>
                  <a:pt x="224" y="1120"/>
                </a:lnTo>
                <a:lnTo>
                  <a:pt x="224" y="1121"/>
                </a:lnTo>
                <a:lnTo>
                  <a:pt x="224" y="1122"/>
                </a:lnTo>
                <a:lnTo>
                  <a:pt x="224" y="1123"/>
                </a:lnTo>
                <a:lnTo>
                  <a:pt x="224" y="1126"/>
                </a:lnTo>
                <a:lnTo>
                  <a:pt x="226" y="1126"/>
                </a:lnTo>
                <a:lnTo>
                  <a:pt x="226" y="1124"/>
                </a:lnTo>
                <a:lnTo>
                  <a:pt x="227" y="1124"/>
                </a:lnTo>
                <a:lnTo>
                  <a:pt x="230" y="1123"/>
                </a:lnTo>
                <a:lnTo>
                  <a:pt x="231" y="1123"/>
                </a:lnTo>
                <a:lnTo>
                  <a:pt x="232" y="1122"/>
                </a:lnTo>
                <a:lnTo>
                  <a:pt x="235" y="1122"/>
                </a:lnTo>
                <a:lnTo>
                  <a:pt x="236" y="1121"/>
                </a:lnTo>
                <a:lnTo>
                  <a:pt x="237" y="1121"/>
                </a:lnTo>
                <a:lnTo>
                  <a:pt x="239" y="1120"/>
                </a:lnTo>
                <a:lnTo>
                  <a:pt x="237" y="1120"/>
                </a:lnTo>
                <a:lnTo>
                  <a:pt x="236" y="1121"/>
                </a:lnTo>
                <a:lnTo>
                  <a:pt x="235" y="1120"/>
                </a:lnTo>
                <a:lnTo>
                  <a:pt x="233" y="1119"/>
                </a:lnTo>
                <a:lnTo>
                  <a:pt x="231" y="1115"/>
                </a:lnTo>
                <a:lnTo>
                  <a:pt x="230" y="1114"/>
                </a:lnTo>
                <a:lnTo>
                  <a:pt x="230" y="1113"/>
                </a:lnTo>
                <a:lnTo>
                  <a:pt x="229" y="1113"/>
                </a:lnTo>
                <a:lnTo>
                  <a:pt x="229" y="1112"/>
                </a:lnTo>
                <a:lnTo>
                  <a:pt x="229" y="1111"/>
                </a:lnTo>
                <a:lnTo>
                  <a:pt x="229" y="1110"/>
                </a:lnTo>
                <a:lnTo>
                  <a:pt x="227" y="1105"/>
                </a:lnTo>
                <a:lnTo>
                  <a:pt x="227" y="1104"/>
                </a:lnTo>
                <a:lnTo>
                  <a:pt x="227" y="1102"/>
                </a:lnTo>
                <a:lnTo>
                  <a:pt x="226" y="1101"/>
                </a:lnTo>
                <a:lnTo>
                  <a:pt x="226" y="1099"/>
                </a:lnTo>
                <a:lnTo>
                  <a:pt x="224" y="1098"/>
                </a:lnTo>
                <a:lnTo>
                  <a:pt x="224" y="1097"/>
                </a:lnTo>
                <a:lnTo>
                  <a:pt x="224" y="1096"/>
                </a:lnTo>
                <a:lnTo>
                  <a:pt x="223" y="1096"/>
                </a:lnTo>
                <a:lnTo>
                  <a:pt x="223" y="1095"/>
                </a:lnTo>
                <a:lnTo>
                  <a:pt x="222" y="1094"/>
                </a:lnTo>
                <a:lnTo>
                  <a:pt x="222" y="1093"/>
                </a:lnTo>
                <a:lnTo>
                  <a:pt x="221" y="1093"/>
                </a:lnTo>
                <a:lnTo>
                  <a:pt x="220" y="1092"/>
                </a:lnTo>
                <a:lnTo>
                  <a:pt x="219" y="1089"/>
                </a:lnTo>
                <a:lnTo>
                  <a:pt x="216" y="1088"/>
                </a:lnTo>
                <a:lnTo>
                  <a:pt x="215" y="1087"/>
                </a:lnTo>
                <a:lnTo>
                  <a:pt x="214" y="1086"/>
                </a:lnTo>
                <a:lnTo>
                  <a:pt x="213" y="1086"/>
                </a:lnTo>
                <a:lnTo>
                  <a:pt x="212" y="1086"/>
                </a:lnTo>
                <a:lnTo>
                  <a:pt x="212" y="1085"/>
                </a:lnTo>
                <a:lnTo>
                  <a:pt x="212" y="1084"/>
                </a:lnTo>
                <a:lnTo>
                  <a:pt x="212" y="1082"/>
                </a:lnTo>
                <a:lnTo>
                  <a:pt x="211" y="1081"/>
                </a:lnTo>
                <a:lnTo>
                  <a:pt x="210" y="1076"/>
                </a:lnTo>
                <a:lnTo>
                  <a:pt x="209" y="1076"/>
                </a:lnTo>
                <a:lnTo>
                  <a:pt x="209" y="1073"/>
                </a:lnTo>
                <a:lnTo>
                  <a:pt x="212" y="1076"/>
                </a:lnTo>
                <a:lnTo>
                  <a:pt x="212" y="1074"/>
                </a:lnTo>
                <a:lnTo>
                  <a:pt x="219" y="1078"/>
                </a:lnTo>
                <a:lnTo>
                  <a:pt x="224" y="1079"/>
                </a:lnTo>
                <a:lnTo>
                  <a:pt x="240" y="1086"/>
                </a:lnTo>
                <a:lnTo>
                  <a:pt x="243" y="1088"/>
                </a:lnTo>
                <a:lnTo>
                  <a:pt x="245" y="1089"/>
                </a:lnTo>
                <a:lnTo>
                  <a:pt x="246" y="1090"/>
                </a:lnTo>
                <a:lnTo>
                  <a:pt x="245" y="1093"/>
                </a:lnTo>
                <a:lnTo>
                  <a:pt x="248" y="1093"/>
                </a:lnTo>
                <a:lnTo>
                  <a:pt x="250" y="1093"/>
                </a:lnTo>
                <a:lnTo>
                  <a:pt x="254" y="1093"/>
                </a:lnTo>
                <a:lnTo>
                  <a:pt x="256" y="1093"/>
                </a:lnTo>
                <a:lnTo>
                  <a:pt x="260" y="1094"/>
                </a:lnTo>
                <a:lnTo>
                  <a:pt x="262" y="1094"/>
                </a:lnTo>
                <a:lnTo>
                  <a:pt x="265" y="1094"/>
                </a:lnTo>
                <a:lnTo>
                  <a:pt x="266" y="1094"/>
                </a:lnTo>
                <a:lnTo>
                  <a:pt x="268" y="1094"/>
                </a:lnTo>
                <a:lnTo>
                  <a:pt x="274" y="1094"/>
                </a:lnTo>
                <a:lnTo>
                  <a:pt x="275" y="1094"/>
                </a:lnTo>
                <a:lnTo>
                  <a:pt x="275" y="1095"/>
                </a:lnTo>
                <a:lnTo>
                  <a:pt x="275" y="1094"/>
                </a:lnTo>
                <a:lnTo>
                  <a:pt x="279" y="1095"/>
                </a:lnTo>
                <a:lnTo>
                  <a:pt x="279" y="1094"/>
                </a:lnTo>
                <a:lnTo>
                  <a:pt x="280" y="1094"/>
                </a:lnTo>
                <a:lnTo>
                  <a:pt x="281" y="1094"/>
                </a:lnTo>
                <a:lnTo>
                  <a:pt x="282" y="1093"/>
                </a:lnTo>
                <a:lnTo>
                  <a:pt x="282" y="1092"/>
                </a:lnTo>
                <a:lnTo>
                  <a:pt x="281" y="1090"/>
                </a:lnTo>
                <a:lnTo>
                  <a:pt x="281" y="1089"/>
                </a:lnTo>
                <a:lnTo>
                  <a:pt x="280" y="1089"/>
                </a:lnTo>
                <a:lnTo>
                  <a:pt x="280" y="1088"/>
                </a:lnTo>
                <a:lnTo>
                  <a:pt x="280" y="1087"/>
                </a:lnTo>
                <a:lnTo>
                  <a:pt x="280" y="1085"/>
                </a:lnTo>
                <a:lnTo>
                  <a:pt x="280" y="1082"/>
                </a:lnTo>
                <a:lnTo>
                  <a:pt x="280" y="1081"/>
                </a:lnTo>
                <a:lnTo>
                  <a:pt x="279" y="1081"/>
                </a:lnTo>
                <a:lnTo>
                  <a:pt x="278" y="1081"/>
                </a:lnTo>
                <a:lnTo>
                  <a:pt x="277" y="1081"/>
                </a:lnTo>
                <a:lnTo>
                  <a:pt x="275" y="1080"/>
                </a:lnTo>
                <a:lnTo>
                  <a:pt x="274" y="1080"/>
                </a:lnTo>
                <a:lnTo>
                  <a:pt x="273" y="1079"/>
                </a:lnTo>
                <a:lnTo>
                  <a:pt x="272" y="1078"/>
                </a:lnTo>
                <a:lnTo>
                  <a:pt x="270" y="1077"/>
                </a:lnTo>
                <a:lnTo>
                  <a:pt x="269" y="1076"/>
                </a:lnTo>
                <a:lnTo>
                  <a:pt x="268" y="1076"/>
                </a:lnTo>
                <a:lnTo>
                  <a:pt x="266" y="1073"/>
                </a:lnTo>
                <a:lnTo>
                  <a:pt x="265" y="1074"/>
                </a:lnTo>
                <a:lnTo>
                  <a:pt x="265" y="1073"/>
                </a:lnTo>
                <a:lnTo>
                  <a:pt x="264" y="1073"/>
                </a:lnTo>
                <a:lnTo>
                  <a:pt x="264" y="1072"/>
                </a:lnTo>
                <a:lnTo>
                  <a:pt x="263" y="1072"/>
                </a:lnTo>
                <a:lnTo>
                  <a:pt x="263" y="1071"/>
                </a:lnTo>
                <a:lnTo>
                  <a:pt x="262" y="1071"/>
                </a:lnTo>
                <a:lnTo>
                  <a:pt x="262" y="1070"/>
                </a:lnTo>
                <a:lnTo>
                  <a:pt x="265" y="1068"/>
                </a:lnTo>
                <a:lnTo>
                  <a:pt x="266" y="1067"/>
                </a:lnTo>
                <a:lnTo>
                  <a:pt x="269" y="1065"/>
                </a:lnTo>
                <a:lnTo>
                  <a:pt x="272" y="1063"/>
                </a:lnTo>
                <a:lnTo>
                  <a:pt x="274" y="1061"/>
                </a:lnTo>
                <a:lnTo>
                  <a:pt x="275" y="1060"/>
                </a:lnTo>
                <a:lnTo>
                  <a:pt x="275" y="1057"/>
                </a:lnTo>
                <a:lnTo>
                  <a:pt x="273" y="1059"/>
                </a:lnTo>
                <a:lnTo>
                  <a:pt x="270" y="1061"/>
                </a:lnTo>
                <a:lnTo>
                  <a:pt x="270" y="1060"/>
                </a:lnTo>
                <a:lnTo>
                  <a:pt x="265" y="1061"/>
                </a:lnTo>
                <a:lnTo>
                  <a:pt x="260" y="1064"/>
                </a:lnTo>
                <a:lnTo>
                  <a:pt x="260" y="1063"/>
                </a:lnTo>
                <a:lnTo>
                  <a:pt x="258" y="1062"/>
                </a:lnTo>
                <a:lnTo>
                  <a:pt x="261" y="1059"/>
                </a:lnTo>
                <a:lnTo>
                  <a:pt x="260" y="1059"/>
                </a:lnTo>
                <a:lnTo>
                  <a:pt x="257" y="1057"/>
                </a:lnTo>
                <a:lnTo>
                  <a:pt x="256" y="1059"/>
                </a:lnTo>
                <a:lnTo>
                  <a:pt x="256" y="1060"/>
                </a:lnTo>
                <a:lnTo>
                  <a:pt x="255" y="1060"/>
                </a:lnTo>
                <a:lnTo>
                  <a:pt x="256" y="1059"/>
                </a:lnTo>
                <a:lnTo>
                  <a:pt x="257" y="1056"/>
                </a:lnTo>
                <a:lnTo>
                  <a:pt x="258" y="1055"/>
                </a:lnTo>
                <a:lnTo>
                  <a:pt x="260" y="1053"/>
                </a:lnTo>
                <a:lnTo>
                  <a:pt x="260" y="1052"/>
                </a:lnTo>
                <a:lnTo>
                  <a:pt x="261" y="1050"/>
                </a:lnTo>
                <a:lnTo>
                  <a:pt x="257" y="1046"/>
                </a:lnTo>
                <a:lnTo>
                  <a:pt x="258" y="1042"/>
                </a:lnTo>
                <a:lnTo>
                  <a:pt x="257" y="1042"/>
                </a:lnTo>
                <a:lnTo>
                  <a:pt x="257" y="1040"/>
                </a:lnTo>
                <a:lnTo>
                  <a:pt x="257" y="1039"/>
                </a:lnTo>
                <a:lnTo>
                  <a:pt x="257" y="1038"/>
                </a:lnTo>
                <a:lnTo>
                  <a:pt x="255" y="1038"/>
                </a:lnTo>
                <a:lnTo>
                  <a:pt x="254" y="1039"/>
                </a:lnTo>
                <a:lnTo>
                  <a:pt x="253" y="1039"/>
                </a:lnTo>
                <a:lnTo>
                  <a:pt x="252" y="1040"/>
                </a:lnTo>
                <a:lnTo>
                  <a:pt x="253" y="1039"/>
                </a:lnTo>
                <a:lnTo>
                  <a:pt x="253" y="1038"/>
                </a:lnTo>
                <a:lnTo>
                  <a:pt x="254" y="1037"/>
                </a:lnTo>
                <a:lnTo>
                  <a:pt x="255" y="1036"/>
                </a:lnTo>
                <a:lnTo>
                  <a:pt x="255" y="1035"/>
                </a:lnTo>
                <a:lnTo>
                  <a:pt x="256" y="1034"/>
                </a:lnTo>
                <a:lnTo>
                  <a:pt x="257" y="1032"/>
                </a:lnTo>
                <a:lnTo>
                  <a:pt x="257" y="1031"/>
                </a:lnTo>
                <a:lnTo>
                  <a:pt x="258" y="1030"/>
                </a:lnTo>
                <a:lnTo>
                  <a:pt x="260" y="1029"/>
                </a:lnTo>
                <a:lnTo>
                  <a:pt x="261" y="1028"/>
                </a:lnTo>
                <a:lnTo>
                  <a:pt x="262" y="1027"/>
                </a:lnTo>
                <a:lnTo>
                  <a:pt x="263" y="1026"/>
                </a:lnTo>
                <a:lnTo>
                  <a:pt x="264" y="1026"/>
                </a:lnTo>
                <a:lnTo>
                  <a:pt x="264" y="1025"/>
                </a:lnTo>
                <a:lnTo>
                  <a:pt x="264" y="1023"/>
                </a:lnTo>
                <a:lnTo>
                  <a:pt x="264" y="1022"/>
                </a:lnTo>
                <a:lnTo>
                  <a:pt x="264" y="1021"/>
                </a:lnTo>
                <a:lnTo>
                  <a:pt x="264" y="1020"/>
                </a:lnTo>
                <a:lnTo>
                  <a:pt x="264" y="1019"/>
                </a:lnTo>
                <a:lnTo>
                  <a:pt x="264" y="1018"/>
                </a:lnTo>
                <a:lnTo>
                  <a:pt x="264" y="1017"/>
                </a:lnTo>
                <a:lnTo>
                  <a:pt x="264" y="1015"/>
                </a:lnTo>
                <a:lnTo>
                  <a:pt x="265" y="1015"/>
                </a:lnTo>
                <a:lnTo>
                  <a:pt x="265" y="1014"/>
                </a:lnTo>
                <a:lnTo>
                  <a:pt x="265" y="1013"/>
                </a:lnTo>
                <a:lnTo>
                  <a:pt x="268" y="1014"/>
                </a:lnTo>
                <a:lnTo>
                  <a:pt x="270" y="1015"/>
                </a:lnTo>
                <a:lnTo>
                  <a:pt x="271" y="1015"/>
                </a:lnTo>
                <a:lnTo>
                  <a:pt x="271" y="1014"/>
                </a:lnTo>
                <a:lnTo>
                  <a:pt x="271" y="1013"/>
                </a:lnTo>
                <a:lnTo>
                  <a:pt x="271" y="1012"/>
                </a:lnTo>
                <a:lnTo>
                  <a:pt x="270" y="1010"/>
                </a:lnTo>
                <a:lnTo>
                  <a:pt x="271" y="1010"/>
                </a:lnTo>
                <a:lnTo>
                  <a:pt x="272" y="1009"/>
                </a:lnTo>
                <a:lnTo>
                  <a:pt x="279" y="1007"/>
                </a:lnTo>
                <a:lnTo>
                  <a:pt x="279" y="1006"/>
                </a:lnTo>
                <a:lnTo>
                  <a:pt x="279" y="1007"/>
                </a:lnTo>
                <a:lnTo>
                  <a:pt x="280" y="1007"/>
                </a:lnTo>
                <a:lnTo>
                  <a:pt x="281" y="1006"/>
                </a:lnTo>
                <a:lnTo>
                  <a:pt x="282" y="1006"/>
                </a:lnTo>
                <a:lnTo>
                  <a:pt x="285" y="1005"/>
                </a:lnTo>
                <a:lnTo>
                  <a:pt x="286" y="1005"/>
                </a:lnTo>
                <a:lnTo>
                  <a:pt x="289" y="1004"/>
                </a:lnTo>
                <a:lnTo>
                  <a:pt x="290" y="1003"/>
                </a:lnTo>
                <a:lnTo>
                  <a:pt x="289" y="1001"/>
                </a:lnTo>
                <a:lnTo>
                  <a:pt x="294" y="1000"/>
                </a:lnTo>
                <a:lnTo>
                  <a:pt x="294" y="998"/>
                </a:lnTo>
                <a:lnTo>
                  <a:pt x="292" y="997"/>
                </a:lnTo>
                <a:lnTo>
                  <a:pt x="292" y="995"/>
                </a:lnTo>
                <a:lnTo>
                  <a:pt x="291" y="993"/>
                </a:lnTo>
                <a:lnTo>
                  <a:pt x="291" y="992"/>
                </a:lnTo>
                <a:lnTo>
                  <a:pt x="290" y="990"/>
                </a:lnTo>
                <a:lnTo>
                  <a:pt x="290" y="988"/>
                </a:lnTo>
                <a:lnTo>
                  <a:pt x="289" y="987"/>
                </a:lnTo>
                <a:lnTo>
                  <a:pt x="288" y="983"/>
                </a:lnTo>
                <a:lnTo>
                  <a:pt x="287" y="981"/>
                </a:lnTo>
                <a:lnTo>
                  <a:pt x="287" y="980"/>
                </a:lnTo>
                <a:lnTo>
                  <a:pt x="287" y="979"/>
                </a:lnTo>
                <a:lnTo>
                  <a:pt x="287" y="978"/>
                </a:lnTo>
                <a:lnTo>
                  <a:pt x="286" y="978"/>
                </a:lnTo>
                <a:lnTo>
                  <a:pt x="286" y="977"/>
                </a:lnTo>
                <a:lnTo>
                  <a:pt x="286" y="978"/>
                </a:lnTo>
                <a:lnTo>
                  <a:pt x="285" y="978"/>
                </a:lnTo>
                <a:lnTo>
                  <a:pt x="283" y="978"/>
                </a:lnTo>
                <a:lnTo>
                  <a:pt x="282" y="978"/>
                </a:lnTo>
                <a:lnTo>
                  <a:pt x="282" y="979"/>
                </a:lnTo>
                <a:lnTo>
                  <a:pt x="281" y="979"/>
                </a:lnTo>
                <a:lnTo>
                  <a:pt x="272" y="985"/>
                </a:lnTo>
                <a:lnTo>
                  <a:pt x="264" y="989"/>
                </a:lnTo>
                <a:lnTo>
                  <a:pt x="263" y="990"/>
                </a:lnTo>
                <a:lnTo>
                  <a:pt x="262" y="990"/>
                </a:lnTo>
                <a:lnTo>
                  <a:pt x="262" y="992"/>
                </a:lnTo>
                <a:lnTo>
                  <a:pt x="263" y="993"/>
                </a:lnTo>
                <a:lnTo>
                  <a:pt x="263" y="994"/>
                </a:lnTo>
                <a:lnTo>
                  <a:pt x="263" y="995"/>
                </a:lnTo>
                <a:lnTo>
                  <a:pt x="264" y="995"/>
                </a:lnTo>
                <a:lnTo>
                  <a:pt x="264" y="996"/>
                </a:lnTo>
                <a:lnTo>
                  <a:pt x="264" y="997"/>
                </a:lnTo>
                <a:lnTo>
                  <a:pt x="264" y="998"/>
                </a:lnTo>
                <a:lnTo>
                  <a:pt x="264" y="1000"/>
                </a:lnTo>
                <a:lnTo>
                  <a:pt x="265" y="1001"/>
                </a:lnTo>
                <a:lnTo>
                  <a:pt x="265" y="1002"/>
                </a:lnTo>
                <a:lnTo>
                  <a:pt x="265" y="1003"/>
                </a:lnTo>
                <a:lnTo>
                  <a:pt x="266" y="1003"/>
                </a:lnTo>
                <a:lnTo>
                  <a:pt x="266" y="1004"/>
                </a:lnTo>
                <a:lnTo>
                  <a:pt x="266" y="1005"/>
                </a:lnTo>
                <a:lnTo>
                  <a:pt x="268" y="1005"/>
                </a:lnTo>
                <a:lnTo>
                  <a:pt x="268" y="1006"/>
                </a:lnTo>
                <a:lnTo>
                  <a:pt x="265" y="1006"/>
                </a:lnTo>
                <a:lnTo>
                  <a:pt x="261" y="1005"/>
                </a:lnTo>
                <a:lnTo>
                  <a:pt x="256" y="1007"/>
                </a:lnTo>
                <a:lnTo>
                  <a:pt x="255" y="1009"/>
                </a:lnTo>
                <a:lnTo>
                  <a:pt x="254" y="1009"/>
                </a:lnTo>
                <a:lnTo>
                  <a:pt x="233" y="1019"/>
                </a:lnTo>
                <a:lnTo>
                  <a:pt x="232" y="1019"/>
                </a:lnTo>
                <a:lnTo>
                  <a:pt x="231" y="1020"/>
                </a:lnTo>
                <a:lnTo>
                  <a:pt x="229" y="1021"/>
                </a:lnTo>
                <a:lnTo>
                  <a:pt x="227" y="1022"/>
                </a:lnTo>
                <a:lnTo>
                  <a:pt x="223" y="1022"/>
                </a:lnTo>
                <a:lnTo>
                  <a:pt x="221" y="1023"/>
                </a:lnTo>
                <a:lnTo>
                  <a:pt x="219" y="1023"/>
                </a:lnTo>
                <a:lnTo>
                  <a:pt x="218" y="1023"/>
                </a:lnTo>
                <a:lnTo>
                  <a:pt x="215" y="1023"/>
                </a:lnTo>
                <a:lnTo>
                  <a:pt x="213" y="1023"/>
                </a:lnTo>
                <a:lnTo>
                  <a:pt x="211" y="1023"/>
                </a:lnTo>
                <a:lnTo>
                  <a:pt x="210" y="1023"/>
                </a:lnTo>
                <a:lnTo>
                  <a:pt x="204" y="1027"/>
                </a:lnTo>
                <a:lnTo>
                  <a:pt x="202" y="1028"/>
                </a:lnTo>
                <a:lnTo>
                  <a:pt x="202" y="1029"/>
                </a:lnTo>
                <a:lnTo>
                  <a:pt x="202" y="1032"/>
                </a:lnTo>
                <a:lnTo>
                  <a:pt x="201" y="1037"/>
                </a:lnTo>
                <a:lnTo>
                  <a:pt x="196" y="1036"/>
                </a:lnTo>
                <a:lnTo>
                  <a:pt x="196" y="1037"/>
                </a:lnTo>
                <a:lnTo>
                  <a:pt x="196" y="1038"/>
                </a:lnTo>
                <a:lnTo>
                  <a:pt x="195" y="1039"/>
                </a:lnTo>
                <a:lnTo>
                  <a:pt x="195" y="1040"/>
                </a:lnTo>
                <a:lnTo>
                  <a:pt x="195" y="1042"/>
                </a:lnTo>
                <a:lnTo>
                  <a:pt x="194" y="1043"/>
                </a:lnTo>
                <a:lnTo>
                  <a:pt x="188" y="1039"/>
                </a:lnTo>
                <a:lnTo>
                  <a:pt x="187" y="1038"/>
                </a:lnTo>
                <a:lnTo>
                  <a:pt x="188" y="1037"/>
                </a:lnTo>
                <a:lnTo>
                  <a:pt x="188" y="1036"/>
                </a:lnTo>
                <a:lnTo>
                  <a:pt x="188" y="1035"/>
                </a:lnTo>
                <a:lnTo>
                  <a:pt x="188" y="1034"/>
                </a:lnTo>
                <a:lnTo>
                  <a:pt x="189" y="1031"/>
                </a:lnTo>
                <a:lnTo>
                  <a:pt x="189" y="1030"/>
                </a:lnTo>
                <a:lnTo>
                  <a:pt x="189" y="1029"/>
                </a:lnTo>
                <a:lnTo>
                  <a:pt x="190" y="1028"/>
                </a:lnTo>
                <a:lnTo>
                  <a:pt x="190" y="1026"/>
                </a:lnTo>
                <a:lnTo>
                  <a:pt x="190" y="1025"/>
                </a:lnTo>
                <a:lnTo>
                  <a:pt x="191" y="1025"/>
                </a:lnTo>
                <a:lnTo>
                  <a:pt x="191" y="1023"/>
                </a:lnTo>
                <a:lnTo>
                  <a:pt x="191" y="1022"/>
                </a:lnTo>
                <a:lnTo>
                  <a:pt x="191" y="1021"/>
                </a:lnTo>
                <a:lnTo>
                  <a:pt x="193" y="1021"/>
                </a:lnTo>
                <a:lnTo>
                  <a:pt x="193" y="1020"/>
                </a:lnTo>
                <a:lnTo>
                  <a:pt x="193" y="1019"/>
                </a:lnTo>
                <a:lnTo>
                  <a:pt x="194" y="1017"/>
                </a:lnTo>
                <a:lnTo>
                  <a:pt x="194" y="1015"/>
                </a:lnTo>
                <a:lnTo>
                  <a:pt x="194" y="1014"/>
                </a:lnTo>
                <a:lnTo>
                  <a:pt x="195" y="1014"/>
                </a:lnTo>
                <a:lnTo>
                  <a:pt x="195" y="1013"/>
                </a:lnTo>
                <a:lnTo>
                  <a:pt x="195" y="1012"/>
                </a:lnTo>
                <a:lnTo>
                  <a:pt x="195" y="1011"/>
                </a:lnTo>
                <a:lnTo>
                  <a:pt x="195" y="1010"/>
                </a:lnTo>
                <a:lnTo>
                  <a:pt x="196" y="1010"/>
                </a:lnTo>
                <a:lnTo>
                  <a:pt x="196" y="1009"/>
                </a:lnTo>
                <a:lnTo>
                  <a:pt x="196" y="1007"/>
                </a:lnTo>
                <a:lnTo>
                  <a:pt x="196" y="1005"/>
                </a:lnTo>
                <a:lnTo>
                  <a:pt x="196" y="1004"/>
                </a:lnTo>
                <a:lnTo>
                  <a:pt x="196" y="1003"/>
                </a:lnTo>
                <a:lnTo>
                  <a:pt x="197" y="1003"/>
                </a:lnTo>
                <a:lnTo>
                  <a:pt x="197" y="1002"/>
                </a:lnTo>
                <a:lnTo>
                  <a:pt x="197" y="1000"/>
                </a:lnTo>
                <a:lnTo>
                  <a:pt x="197" y="998"/>
                </a:lnTo>
                <a:lnTo>
                  <a:pt x="197" y="997"/>
                </a:lnTo>
                <a:lnTo>
                  <a:pt x="197" y="996"/>
                </a:lnTo>
                <a:lnTo>
                  <a:pt x="197" y="995"/>
                </a:lnTo>
                <a:lnTo>
                  <a:pt x="197" y="994"/>
                </a:lnTo>
                <a:lnTo>
                  <a:pt x="196" y="994"/>
                </a:lnTo>
                <a:lnTo>
                  <a:pt x="196" y="993"/>
                </a:lnTo>
                <a:lnTo>
                  <a:pt x="195" y="993"/>
                </a:lnTo>
                <a:lnTo>
                  <a:pt x="195" y="992"/>
                </a:lnTo>
                <a:lnTo>
                  <a:pt x="194" y="992"/>
                </a:lnTo>
                <a:lnTo>
                  <a:pt x="193" y="990"/>
                </a:lnTo>
                <a:lnTo>
                  <a:pt x="191" y="989"/>
                </a:lnTo>
                <a:lnTo>
                  <a:pt x="191" y="988"/>
                </a:lnTo>
                <a:lnTo>
                  <a:pt x="190" y="988"/>
                </a:lnTo>
                <a:lnTo>
                  <a:pt x="190" y="987"/>
                </a:lnTo>
                <a:lnTo>
                  <a:pt x="189" y="986"/>
                </a:lnTo>
                <a:lnTo>
                  <a:pt x="189" y="985"/>
                </a:lnTo>
                <a:lnTo>
                  <a:pt x="188" y="984"/>
                </a:lnTo>
                <a:lnTo>
                  <a:pt x="188" y="983"/>
                </a:lnTo>
                <a:lnTo>
                  <a:pt x="187" y="983"/>
                </a:lnTo>
                <a:lnTo>
                  <a:pt x="187" y="981"/>
                </a:lnTo>
                <a:lnTo>
                  <a:pt x="187" y="980"/>
                </a:lnTo>
                <a:lnTo>
                  <a:pt x="187" y="979"/>
                </a:lnTo>
                <a:lnTo>
                  <a:pt x="187" y="978"/>
                </a:lnTo>
                <a:lnTo>
                  <a:pt x="187" y="977"/>
                </a:lnTo>
                <a:lnTo>
                  <a:pt x="187" y="976"/>
                </a:lnTo>
                <a:lnTo>
                  <a:pt x="188" y="976"/>
                </a:lnTo>
                <a:lnTo>
                  <a:pt x="188" y="975"/>
                </a:lnTo>
                <a:lnTo>
                  <a:pt x="188" y="973"/>
                </a:lnTo>
                <a:lnTo>
                  <a:pt x="189" y="972"/>
                </a:lnTo>
                <a:lnTo>
                  <a:pt x="188" y="972"/>
                </a:lnTo>
                <a:lnTo>
                  <a:pt x="188" y="971"/>
                </a:lnTo>
                <a:lnTo>
                  <a:pt x="189" y="969"/>
                </a:lnTo>
                <a:lnTo>
                  <a:pt x="190" y="968"/>
                </a:lnTo>
                <a:lnTo>
                  <a:pt x="191" y="963"/>
                </a:lnTo>
                <a:lnTo>
                  <a:pt x="191" y="962"/>
                </a:lnTo>
                <a:lnTo>
                  <a:pt x="190" y="962"/>
                </a:lnTo>
                <a:lnTo>
                  <a:pt x="188" y="961"/>
                </a:lnTo>
                <a:lnTo>
                  <a:pt x="186" y="961"/>
                </a:lnTo>
                <a:lnTo>
                  <a:pt x="184" y="961"/>
                </a:lnTo>
                <a:lnTo>
                  <a:pt x="184" y="962"/>
                </a:lnTo>
                <a:lnTo>
                  <a:pt x="184" y="963"/>
                </a:lnTo>
                <a:lnTo>
                  <a:pt x="182" y="965"/>
                </a:lnTo>
                <a:lnTo>
                  <a:pt x="182" y="968"/>
                </a:lnTo>
                <a:lnTo>
                  <a:pt x="182" y="969"/>
                </a:lnTo>
                <a:lnTo>
                  <a:pt x="182" y="970"/>
                </a:lnTo>
                <a:lnTo>
                  <a:pt x="185" y="971"/>
                </a:lnTo>
                <a:lnTo>
                  <a:pt x="182" y="971"/>
                </a:lnTo>
                <a:lnTo>
                  <a:pt x="180" y="971"/>
                </a:lnTo>
                <a:lnTo>
                  <a:pt x="179" y="971"/>
                </a:lnTo>
                <a:lnTo>
                  <a:pt x="177" y="971"/>
                </a:lnTo>
                <a:lnTo>
                  <a:pt x="170" y="971"/>
                </a:lnTo>
                <a:lnTo>
                  <a:pt x="169" y="971"/>
                </a:lnTo>
                <a:lnTo>
                  <a:pt x="168" y="973"/>
                </a:lnTo>
                <a:lnTo>
                  <a:pt x="167" y="975"/>
                </a:lnTo>
                <a:lnTo>
                  <a:pt x="165" y="975"/>
                </a:lnTo>
                <a:lnTo>
                  <a:pt x="164" y="978"/>
                </a:lnTo>
                <a:lnTo>
                  <a:pt x="160" y="981"/>
                </a:lnTo>
                <a:lnTo>
                  <a:pt x="160" y="983"/>
                </a:lnTo>
                <a:lnTo>
                  <a:pt x="157" y="984"/>
                </a:lnTo>
                <a:lnTo>
                  <a:pt x="156" y="985"/>
                </a:lnTo>
                <a:lnTo>
                  <a:pt x="156" y="987"/>
                </a:lnTo>
                <a:lnTo>
                  <a:pt x="152" y="992"/>
                </a:lnTo>
                <a:lnTo>
                  <a:pt x="148" y="992"/>
                </a:lnTo>
                <a:lnTo>
                  <a:pt x="148" y="993"/>
                </a:lnTo>
                <a:lnTo>
                  <a:pt x="147" y="994"/>
                </a:lnTo>
                <a:lnTo>
                  <a:pt x="147" y="996"/>
                </a:lnTo>
                <a:lnTo>
                  <a:pt x="146" y="996"/>
                </a:lnTo>
                <a:lnTo>
                  <a:pt x="146" y="998"/>
                </a:lnTo>
                <a:lnTo>
                  <a:pt x="147" y="1005"/>
                </a:lnTo>
                <a:lnTo>
                  <a:pt x="147" y="1006"/>
                </a:lnTo>
                <a:lnTo>
                  <a:pt x="147" y="1007"/>
                </a:lnTo>
                <a:lnTo>
                  <a:pt x="147" y="1010"/>
                </a:lnTo>
                <a:lnTo>
                  <a:pt x="147" y="1012"/>
                </a:lnTo>
                <a:lnTo>
                  <a:pt x="147" y="1014"/>
                </a:lnTo>
                <a:lnTo>
                  <a:pt x="147" y="1015"/>
                </a:lnTo>
                <a:lnTo>
                  <a:pt x="147" y="1018"/>
                </a:lnTo>
                <a:lnTo>
                  <a:pt x="147" y="1020"/>
                </a:lnTo>
                <a:lnTo>
                  <a:pt x="147" y="1023"/>
                </a:lnTo>
                <a:lnTo>
                  <a:pt x="147" y="1027"/>
                </a:lnTo>
                <a:lnTo>
                  <a:pt x="147" y="1028"/>
                </a:lnTo>
                <a:lnTo>
                  <a:pt x="146" y="1028"/>
                </a:lnTo>
                <a:lnTo>
                  <a:pt x="145" y="1028"/>
                </a:lnTo>
                <a:lnTo>
                  <a:pt x="145" y="1029"/>
                </a:lnTo>
                <a:lnTo>
                  <a:pt x="144" y="1029"/>
                </a:lnTo>
                <a:lnTo>
                  <a:pt x="143" y="1029"/>
                </a:lnTo>
                <a:lnTo>
                  <a:pt x="142" y="1029"/>
                </a:lnTo>
                <a:lnTo>
                  <a:pt x="140" y="1028"/>
                </a:lnTo>
                <a:lnTo>
                  <a:pt x="139" y="1029"/>
                </a:lnTo>
                <a:lnTo>
                  <a:pt x="138" y="1030"/>
                </a:lnTo>
                <a:lnTo>
                  <a:pt x="138" y="1031"/>
                </a:lnTo>
                <a:lnTo>
                  <a:pt x="137" y="1030"/>
                </a:lnTo>
                <a:lnTo>
                  <a:pt x="129" y="1031"/>
                </a:lnTo>
                <a:lnTo>
                  <a:pt x="127" y="1031"/>
                </a:lnTo>
                <a:lnTo>
                  <a:pt x="125" y="1031"/>
                </a:lnTo>
                <a:lnTo>
                  <a:pt x="123" y="1031"/>
                </a:lnTo>
                <a:lnTo>
                  <a:pt x="122" y="1031"/>
                </a:lnTo>
                <a:lnTo>
                  <a:pt x="122" y="1032"/>
                </a:lnTo>
                <a:lnTo>
                  <a:pt x="122" y="1034"/>
                </a:lnTo>
                <a:lnTo>
                  <a:pt x="121" y="1034"/>
                </a:lnTo>
                <a:lnTo>
                  <a:pt x="121" y="1035"/>
                </a:lnTo>
                <a:lnTo>
                  <a:pt x="121" y="1036"/>
                </a:lnTo>
                <a:lnTo>
                  <a:pt x="121" y="1037"/>
                </a:lnTo>
                <a:lnTo>
                  <a:pt x="120" y="1037"/>
                </a:lnTo>
                <a:lnTo>
                  <a:pt x="120" y="1038"/>
                </a:lnTo>
                <a:lnTo>
                  <a:pt x="119" y="1038"/>
                </a:lnTo>
                <a:lnTo>
                  <a:pt x="119" y="1039"/>
                </a:lnTo>
                <a:lnTo>
                  <a:pt x="119" y="1040"/>
                </a:lnTo>
                <a:lnTo>
                  <a:pt x="120" y="1042"/>
                </a:lnTo>
                <a:lnTo>
                  <a:pt x="119" y="1047"/>
                </a:lnTo>
                <a:lnTo>
                  <a:pt x="120" y="1047"/>
                </a:lnTo>
                <a:lnTo>
                  <a:pt x="120" y="1048"/>
                </a:lnTo>
                <a:lnTo>
                  <a:pt x="119" y="1050"/>
                </a:lnTo>
                <a:lnTo>
                  <a:pt x="120" y="1051"/>
                </a:lnTo>
                <a:lnTo>
                  <a:pt x="121" y="1051"/>
                </a:lnTo>
                <a:lnTo>
                  <a:pt x="121" y="1052"/>
                </a:lnTo>
                <a:lnTo>
                  <a:pt x="122" y="1053"/>
                </a:lnTo>
                <a:lnTo>
                  <a:pt x="121" y="1054"/>
                </a:lnTo>
                <a:lnTo>
                  <a:pt x="120" y="1055"/>
                </a:lnTo>
                <a:lnTo>
                  <a:pt x="119" y="1056"/>
                </a:lnTo>
                <a:lnTo>
                  <a:pt x="118" y="1056"/>
                </a:lnTo>
                <a:lnTo>
                  <a:pt x="118" y="1057"/>
                </a:lnTo>
                <a:lnTo>
                  <a:pt x="117" y="1057"/>
                </a:lnTo>
                <a:lnTo>
                  <a:pt x="117" y="1059"/>
                </a:lnTo>
                <a:lnTo>
                  <a:pt x="115" y="1059"/>
                </a:lnTo>
                <a:lnTo>
                  <a:pt x="115" y="1060"/>
                </a:lnTo>
                <a:lnTo>
                  <a:pt x="114" y="1060"/>
                </a:lnTo>
                <a:lnTo>
                  <a:pt x="114" y="1061"/>
                </a:lnTo>
                <a:lnTo>
                  <a:pt x="113" y="1062"/>
                </a:lnTo>
                <a:lnTo>
                  <a:pt x="112" y="1063"/>
                </a:lnTo>
                <a:lnTo>
                  <a:pt x="112" y="1064"/>
                </a:lnTo>
                <a:lnTo>
                  <a:pt x="111" y="1064"/>
                </a:lnTo>
                <a:lnTo>
                  <a:pt x="110" y="1065"/>
                </a:lnTo>
                <a:lnTo>
                  <a:pt x="109" y="1065"/>
                </a:lnTo>
                <a:lnTo>
                  <a:pt x="109" y="1067"/>
                </a:lnTo>
                <a:lnTo>
                  <a:pt x="108" y="1067"/>
                </a:lnTo>
                <a:lnTo>
                  <a:pt x="108" y="1068"/>
                </a:lnTo>
                <a:lnTo>
                  <a:pt x="106" y="1067"/>
                </a:lnTo>
                <a:lnTo>
                  <a:pt x="105" y="1067"/>
                </a:lnTo>
                <a:lnTo>
                  <a:pt x="104" y="1067"/>
                </a:lnTo>
                <a:lnTo>
                  <a:pt x="103" y="1067"/>
                </a:lnTo>
                <a:lnTo>
                  <a:pt x="102" y="1065"/>
                </a:lnTo>
                <a:lnTo>
                  <a:pt x="100" y="1065"/>
                </a:lnTo>
                <a:lnTo>
                  <a:pt x="98" y="1064"/>
                </a:lnTo>
                <a:lnTo>
                  <a:pt x="97" y="1064"/>
                </a:lnTo>
                <a:lnTo>
                  <a:pt x="95" y="1063"/>
                </a:lnTo>
                <a:lnTo>
                  <a:pt x="93" y="1062"/>
                </a:lnTo>
                <a:lnTo>
                  <a:pt x="92" y="1061"/>
                </a:lnTo>
                <a:lnTo>
                  <a:pt x="92" y="1059"/>
                </a:lnTo>
                <a:lnTo>
                  <a:pt x="91" y="1056"/>
                </a:lnTo>
                <a:lnTo>
                  <a:pt x="92" y="1054"/>
                </a:lnTo>
                <a:lnTo>
                  <a:pt x="91" y="1054"/>
                </a:lnTo>
                <a:lnTo>
                  <a:pt x="89" y="1052"/>
                </a:lnTo>
                <a:lnTo>
                  <a:pt x="88" y="1053"/>
                </a:lnTo>
                <a:lnTo>
                  <a:pt x="83" y="1054"/>
                </a:lnTo>
                <a:lnTo>
                  <a:pt x="83" y="1053"/>
                </a:lnTo>
                <a:lnTo>
                  <a:pt x="83" y="1054"/>
                </a:lnTo>
                <a:lnTo>
                  <a:pt x="81" y="1054"/>
                </a:lnTo>
                <a:lnTo>
                  <a:pt x="81" y="1053"/>
                </a:lnTo>
                <a:lnTo>
                  <a:pt x="83" y="1052"/>
                </a:lnTo>
                <a:lnTo>
                  <a:pt x="83" y="1051"/>
                </a:lnTo>
                <a:lnTo>
                  <a:pt x="84" y="1051"/>
                </a:lnTo>
                <a:lnTo>
                  <a:pt x="84" y="1050"/>
                </a:lnTo>
                <a:lnTo>
                  <a:pt x="85" y="1048"/>
                </a:lnTo>
                <a:lnTo>
                  <a:pt x="87" y="1047"/>
                </a:lnTo>
                <a:lnTo>
                  <a:pt x="87" y="1046"/>
                </a:lnTo>
                <a:lnTo>
                  <a:pt x="87" y="1044"/>
                </a:lnTo>
                <a:lnTo>
                  <a:pt x="88" y="1043"/>
                </a:lnTo>
                <a:lnTo>
                  <a:pt x="88" y="1042"/>
                </a:lnTo>
                <a:lnTo>
                  <a:pt x="89" y="1042"/>
                </a:lnTo>
                <a:lnTo>
                  <a:pt x="91" y="1042"/>
                </a:lnTo>
                <a:lnTo>
                  <a:pt x="93" y="1042"/>
                </a:lnTo>
                <a:lnTo>
                  <a:pt x="94" y="1043"/>
                </a:lnTo>
                <a:lnTo>
                  <a:pt x="95" y="1043"/>
                </a:lnTo>
                <a:lnTo>
                  <a:pt x="95" y="1044"/>
                </a:lnTo>
                <a:lnTo>
                  <a:pt x="96" y="1044"/>
                </a:lnTo>
                <a:lnTo>
                  <a:pt x="98" y="1044"/>
                </a:lnTo>
                <a:lnTo>
                  <a:pt x="97" y="1040"/>
                </a:lnTo>
                <a:lnTo>
                  <a:pt x="97" y="1042"/>
                </a:lnTo>
                <a:lnTo>
                  <a:pt x="96" y="1042"/>
                </a:lnTo>
                <a:lnTo>
                  <a:pt x="96" y="1040"/>
                </a:lnTo>
                <a:lnTo>
                  <a:pt x="96" y="1039"/>
                </a:lnTo>
                <a:lnTo>
                  <a:pt x="96" y="1038"/>
                </a:lnTo>
                <a:lnTo>
                  <a:pt x="95" y="1037"/>
                </a:lnTo>
                <a:lnTo>
                  <a:pt x="95" y="1036"/>
                </a:lnTo>
                <a:lnTo>
                  <a:pt x="95" y="1035"/>
                </a:lnTo>
                <a:lnTo>
                  <a:pt x="95" y="1034"/>
                </a:lnTo>
                <a:lnTo>
                  <a:pt x="94" y="1032"/>
                </a:lnTo>
                <a:lnTo>
                  <a:pt x="96" y="1032"/>
                </a:lnTo>
                <a:lnTo>
                  <a:pt x="97" y="1031"/>
                </a:lnTo>
                <a:lnTo>
                  <a:pt x="97" y="1030"/>
                </a:lnTo>
                <a:lnTo>
                  <a:pt x="98" y="1030"/>
                </a:lnTo>
                <a:lnTo>
                  <a:pt x="98" y="1029"/>
                </a:lnTo>
                <a:lnTo>
                  <a:pt x="98" y="1028"/>
                </a:lnTo>
                <a:lnTo>
                  <a:pt x="100" y="1028"/>
                </a:lnTo>
                <a:lnTo>
                  <a:pt x="101" y="1027"/>
                </a:lnTo>
                <a:lnTo>
                  <a:pt x="102" y="1027"/>
                </a:lnTo>
                <a:lnTo>
                  <a:pt x="102" y="1026"/>
                </a:lnTo>
                <a:lnTo>
                  <a:pt x="103" y="1026"/>
                </a:lnTo>
                <a:lnTo>
                  <a:pt x="103" y="1025"/>
                </a:lnTo>
                <a:lnTo>
                  <a:pt x="103" y="1023"/>
                </a:lnTo>
                <a:lnTo>
                  <a:pt x="104" y="1023"/>
                </a:lnTo>
                <a:lnTo>
                  <a:pt x="104" y="1022"/>
                </a:lnTo>
                <a:lnTo>
                  <a:pt x="105" y="1022"/>
                </a:lnTo>
                <a:lnTo>
                  <a:pt x="106" y="1022"/>
                </a:lnTo>
                <a:lnTo>
                  <a:pt x="106" y="1021"/>
                </a:lnTo>
                <a:lnTo>
                  <a:pt x="108" y="1021"/>
                </a:lnTo>
                <a:lnTo>
                  <a:pt x="109" y="1021"/>
                </a:lnTo>
                <a:lnTo>
                  <a:pt x="110" y="1021"/>
                </a:lnTo>
                <a:lnTo>
                  <a:pt x="110" y="1020"/>
                </a:lnTo>
                <a:lnTo>
                  <a:pt x="111" y="1020"/>
                </a:lnTo>
                <a:lnTo>
                  <a:pt x="112" y="1020"/>
                </a:lnTo>
                <a:lnTo>
                  <a:pt x="113" y="1019"/>
                </a:lnTo>
                <a:lnTo>
                  <a:pt x="113" y="1018"/>
                </a:lnTo>
                <a:lnTo>
                  <a:pt x="114" y="1018"/>
                </a:lnTo>
                <a:lnTo>
                  <a:pt x="114" y="1017"/>
                </a:lnTo>
                <a:lnTo>
                  <a:pt x="115" y="1017"/>
                </a:lnTo>
                <a:lnTo>
                  <a:pt x="115" y="1015"/>
                </a:lnTo>
                <a:lnTo>
                  <a:pt x="115" y="1013"/>
                </a:lnTo>
                <a:lnTo>
                  <a:pt x="115" y="1011"/>
                </a:lnTo>
                <a:lnTo>
                  <a:pt x="115" y="1010"/>
                </a:lnTo>
                <a:lnTo>
                  <a:pt x="115" y="1006"/>
                </a:lnTo>
                <a:lnTo>
                  <a:pt x="118" y="1005"/>
                </a:lnTo>
                <a:lnTo>
                  <a:pt x="119" y="1004"/>
                </a:lnTo>
                <a:lnTo>
                  <a:pt x="121" y="1004"/>
                </a:lnTo>
                <a:lnTo>
                  <a:pt x="121" y="1000"/>
                </a:lnTo>
                <a:lnTo>
                  <a:pt x="121" y="998"/>
                </a:lnTo>
                <a:lnTo>
                  <a:pt x="122" y="995"/>
                </a:lnTo>
                <a:lnTo>
                  <a:pt x="122" y="994"/>
                </a:lnTo>
                <a:lnTo>
                  <a:pt x="123" y="993"/>
                </a:lnTo>
                <a:lnTo>
                  <a:pt x="126" y="992"/>
                </a:lnTo>
                <a:lnTo>
                  <a:pt x="128" y="993"/>
                </a:lnTo>
                <a:lnTo>
                  <a:pt x="129" y="994"/>
                </a:lnTo>
                <a:lnTo>
                  <a:pt x="130" y="994"/>
                </a:lnTo>
                <a:lnTo>
                  <a:pt x="131" y="995"/>
                </a:lnTo>
                <a:lnTo>
                  <a:pt x="132" y="995"/>
                </a:lnTo>
                <a:lnTo>
                  <a:pt x="135" y="996"/>
                </a:lnTo>
                <a:lnTo>
                  <a:pt x="138" y="998"/>
                </a:lnTo>
                <a:lnTo>
                  <a:pt x="142" y="1001"/>
                </a:lnTo>
                <a:lnTo>
                  <a:pt x="143" y="1002"/>
                </a:lnTo>
                <a:lnTo>
                  <a:pt x="145" y="1000"/>
                </a:lnTo>
                <a:lnTo>
                  <a:pt x="144" y="996"/>
                </a:lnTo>
                <a:lnTo>
                  <a:pt x="145" y="993"/>
                </a:lnTo>
                <a:lnTo>
                  <a:pt x="146" y="990"/>
                </a:lnTo>
                <a:lnTo>
                  <a:pt x="147" y="989"/>
                </a:lnTo>
                <a:lnTo>
                  <a:pt x="146" y="987"/>
                </a:lnTo>
                <a:lnTo>
                  <a:pt x="145" y="986"/>
                </a:lnTo>
                <a:lnTo>
                  <a:pt x="145" y="983"/>
                </a:lnTo>
                <a:lnTo>
                  <a:pt x="144" y="981"/>
                </a:lnTo>
                <a:lnTo>
                  <a:pt x="144" y="979"/>
                </a:lnTo>
                <a:lnTo>
                  <a:pt x="143" y="977"/>
                </a:lnTo>
                <a:lnTo>
                  <a:pt x="144" y="975"/>
                </a:lnTo>
                <a:lnTo>
                  <a:pt x="145" y="972"/>
                </a:lnTo>
                <a:lnTo>
                  <a:pt x="147" y="972"/>
                </a:lnTo>
                <a:lnTo>
                  <a:pt x="153" y="971"/>
                </a:lnTo>
                <a:lnTo>
                  <a:pt x="153" y="970"/>
                </a:lnTo>
                <a:lnTo>
                  <a:pt x="153" y="969"/>
                </a:lnTo>
                <a:lnTo>
                  <a:pt x="154" y="969"/>
                </a:lnTo>
                <a:lnTo>
                  <a:pt x="154" y="968"/>
                </a:lnTo>
                <a:lnTo>
                  <a:pt x="154" y="967"/>
                </a:lnTo>
                <a:lnTo>
                  <a:pt x="155" y="965"/>
                </a:lnTo>
                <a:lnTo>
                  <a:pt x="155" y="964"/>
                </a:lnTo>
                <a:lnTo>
                  <a:pt x="156" y="963"/>
                </a:lnTo>
                <a:lnTo>
                  <a:pt x="156" y="962"/>
                </a:lnTo>
                <a:lnTo>
                  <a:pt x="157" y="961"/>
                </a:lnTo>
                <a:lnTo>
                  <a:pt x="157" y="960"/>
                </a:lnTo>
                <a:lnTo>
                  <a:pt x="157" y="959"/>
                </a:lnTo>
                <a:lnTo>
                  <a:pt x="157" y="953"/>
                </a:lnTo>
                <a:lnTo>
                  <a:pt x="156" y="948"/>
                </a:lnTo>
                <a:lnTo>
                  <a:pt x="156" y="943"/>
                </a:lnTo>
                <a:lnTo>
                  <a:pt x="154" y="937"/>
                </a:lnTo>
                <a:lnTo>
                  <a:pt x="154" y="934"/>
                </a:lnTo>
                <a:lnTo>
                  <a:pt x="154" y="926"/>
                </a:lnTo>
                <a:lnTo>
                  <a:pt x="154" y="918"/>
                </a:lnTo>
                <a:lnTo>
                  <a:pt x="155" y="915"/>
                </a:lnTo>
                <a:lnTo>
                  <a:pt x="155" y="912"/>
                </a:lnTo>
                <a:lnTo>
                  <a:pt x="155" y="911"/>
                </a:lnTo>
                <a:lnTo>
                  <a:pt x="155" y="910"/>
                </a:lnTo>
                <a:lnTo>
                  <a:pt x="155" y="908"/>
                </a:lnTo>
                <a:lnTo>
                  <a:pt x="155" y="906"/>
                </a:lnTo>
                <a:lnTo>
                  <a:pt x="155" y="904"/>
                </a:lnTo>
                <a:lnTo>
                  <a:pt x="155" y="901"/>
                </a:lnTo>
                <a:lnTo>
                  <a:pt x="151" y="901"/>
                </a:lnTo>
                <a:lnTo>
                  <a:pt x="147" y="901"/>
                </a:lnTo>
                <a:lnTo>
                  <a:pt x="146" y="901"/>
                </a:lnTo>
                <a:lnTo>
                  <a:pt x="145" y="901"/>
                </a:lnTo>
                <a:lnTo>
                  <a:pt x="144" y="901"/>
                </a:lnTo>
                <a:lnTo>
                  <a:pt x="142" y="901"/>
                </a:lnTo>
                <a:lnTo>
                  <a:pt x="142" y="900"/>
                </a:lnTo>
                <a:lnTo>
                  <a:pt x="142" y="898"/>
                </a:lnTo>
                <a:lnTo>
                  <a:pt x="142" y="897"/>
                </a:lnTo>
                <a:lnTo>
                  <a:pt x="140" y="896"/>
                </a:lnTo>
                <a:lnTo>
                  <a:pt x="140" y="895"/>
                </a:lnTo>
                <a:lnTo>
                  <a:pt x="138" y="895"/>
                </a:lnTo>
                <a:lnTo>
                  <a:pt x="137" y="895"/>
                </a:lnTo>
                <a:lnTo>
                  <a:pt x="136" y="895"/>
                </a:lnTo>
                <a:lnTo>
                  <a:pt x="136" y="894"/>
                </a:lnTo>
                <a:lnTo>
                  <a:pt x="135" y="893"/>
                </a:lnTo>
                <a:lnTo>
                  <a:pt x="134" y="892"/>
                </a:lnTo>
                <a:lnTo>
                  <a:pt x="134" y="891"/>
                </a:lnTo>
                <a:lnTo>
                  <a:pt x="132" y="889"/>
                </a:lnTo>
                <a:lnTo>
                  <a:pt x="130" y="887"/>
                </a:lnTo>
                <a:lnTo>
                  <a:pt x="129" y="886"/>
                </a:lnTo>
                <a:lnTo>
                  <a:pt x="128" y="884"/>
                </a:lnTo>
                <a:lnTo>
                  <a:pt x="127" y="883"/>
                </a:lnTo>
                <a:lnTo>
                  <a:pt x="127" y="881"/>
                </a:lnTo>
                <a:lnTo>
                  <a:pt x="132" y="884"/>
                </a:lnTo>
                <a:lnTo>
                  <a:pt x="136" y="876"/>
                </a:lnTo>
                <a:lnTo>
                  <a:pt x="137" y="875"/>
                </a:lnTo>
                <a:lnTo>
                  <a:pt x="138" y="877"/>
                </a:lnTo>
                <a:lnTo>
                  <a:pt x="139" y="878"/>
                </a:lnTo>
                <a:lnTo>
                  <a:pt x="142" y="879"/>
                </a:lnTo>
                <a:lnTo>
                  <a:pt x="143" y="880"/>
                </a:lnTo>
                <a:lnTo>
                  <a:pt x="145" y="881"/>
                </a:lnTo>
                <a:lnTo>
                  <a:pt x="146" y="883"/>
                </a:lnTo>
                <a:lnTo>
                  <a:pt x="147" y="884"/>
                </a:lnTo>
                <a:lnTo>
                  <a:pt x="151" y="885"/>
                </a:lnTo>
                <a:lnTo>
                  <a:pt x="155" y="885"/>
                </a:lnTo>
                <a:lnTo>
                  <a:pt x="155" y="884"/>
                </a:lnTo>
                <a:lnTo>
                  <a:pt x="155" y="883"/>
                </a:lnTo>
                <a:lnTo>
                  <a:pt x="155" y="880"/>
                </a:lnTo>
                <a:lnTo>
                  <a:pt x="155" y="878"/>
                </a:lnTo>
                <a:lnTo>
                  <a:pt x="155" y="876"/>
                </a:lnTo>
                <a:lnTo>
                  <a:pt x="155" y="875"/>
                </a:lnTo>
                <a:lnTo>
                  <a:pt x="155" y="873"/>
                </a:lnTo>
                <a:lnTo>
                  <a:pt x="155" y="871"/>
                </a:lnTo>
                <a:lnTo>
                  <a:pt x="155" y="869"/>
                </a:lnTo>
                <a:lnTo>
                  <a:pt x="155" y="868"/>
                </a:lnTo>
                <a:lnTo>
                  <a:pt x="155" y="867"/>
                </a:lnTo>
                <a:lnTo>
                  <a:pt x="154" y="862"/>
                </a:lnTo>
                <a:lnTo>
                  <a:pt x="154" y="861"/>
                </a:lnTo>
                <a:lnTo>
                  <a:pt x="150" y="861"/>
                </a:lnTo>
                <a:lnTo>
                  <a:pt x="148" y="860"/>
                </a:lnTo>
                <a:lnTo>
                  <a:pt x="146" y="858"/>
                </a:lnTo>
                <a:lnTo>
                  <a:pt x="144" y="856"/>
                </a:lnTo>
                <a:lnTo>
                  <a:pt x="140" y="856"/>
                </a:lnTo>
                <a:lnTo>
                  <a:pt x="139" y="855"/>
                </a:lnTo>
                <a:lnTo>
                  <a:pt x="137" y="854"/>
                </a:lnTo>
                <a:lnTo>
                  <a:pt x="136" y="853"/>
                </a:lnTo>
                <a:lnTo>
                  <a:pt x="134" y="854"/>
                </a:lnTo>
                <a:lnTo>
                  <a:pt x="132" y="853"/>
                </a:lnTo>
                <a:lnTo>
                  <a:pt x="131" y="852"/>
                </a:lnTo>
                <a:lnTo>
                  <a:pt x="131" y="851"/>
                </a:lnTo>
                <a:lnTo>
                  <a:pt x="132" y="850"/>
                </a:lnTo>
                <a:lnTo>
                  <a:pt x="136" y="847"/>
                </a:lnTo>
                <a:lnTo>
                  <a:pt x="137" y="847"/>
                </a:lnTo>
                <a:lnTo>
                  <a:pt x="137" y="846"/>
                </a:lnTo>
                <a:lnTo>
                  <a:pt x="138" y="846"/>
                </a:lnTo>
                <a:lnTo>
                  <a:pt x="138" y="847"/>
                </a:lnTo>
                <a:lnTo>
                  <a:pt x="139" y="847"/>
                </a:lnTo>
                <a:lnTo>
                  <a:pt x="140" y="846"/>
                </a:lnTo>
                <a:lnTo>
                  <a:pt x="143" y="846"/>
                </a:lnTo>
                <a:lnTo>
                  <a:pt x="145" y="845"/>
                </a:lnTo>
                <a:lnTo>
                  <a:pt x="146" y="845"/>
                </a:lnTo>
                <a:lnTo>
                  <a:pt x="147" y="845"/>
                </a:lnTo>
                <a:lnTo>
                  <a:pt x="148" y="845"/>
                </a:lnTo>
                <a:lnTo>
                  <a:pt x="150" y="845"/>
                </a:lnTo>
                <a:lnTo>
                  <a:pt x="153" y="845"/>
                </a:lnTo>
                <a:lnTo>
                  <a:pt x="153" y="844"/>
                </a:lnTo>
                <a:lnTo>
                  <a:pt x="153" y="843"/>
                </a:lnTo>
                <a:lnTo>
                  <a:pt x="153" y="842"/>
                </a:lnTo>
                <a:lnTo>
                  <a:pt x="153" y="839"/>
                </a:lnTo>
                <a:lnTo>
                  <a:pt x="153" y="836"/>
                </a:lnTo>
                <a:lnTo>
                  <a:pt x="152" y="834"/>
                </a:lnTo>
                <a:lnTo>
                  <a:pt x="152" y="831"/>
                </a:lnTo>
                <a:lnTo>
                  <a:pt x="152" y="830"/>
                </a:lnTo>
                <a:lnTo>
                  <a:pt x="152" y="828"/>
                </a:lnTo>
                <a:lnTo>
                  <a:pt x="151" y="827"/>
                </a:lnTo>
                <a:lnTo>
                  <a:pt x="146" y="828"/>
                </a:lnTo>
                <a:lnTo>
                  <a:pt x="146" y="827"/>
                </a:lnTo>
                <a:lnTo>
                  <a:pt x="145" y="826"/>
                </a:lnTo>
                <a:lnTo>
                  <a:pt x="145" y="825"/>
                </a:lnTo>
                <a:lnTo>
                  <a:pt x="144" y="823"/>
                </a:lnTo>
                <a:lnTo>
                  <a:pt x="143" y="825"/>
                </a:lnTo>
                <a:lnTo>
                  <a:pt x="142" y="825"/>
                </a:lnTo>
                <a:lnTo>
                  <a:pt x="142" y="823"/>
                </a:lnTo>
                <a:lnTo>
                  <a:pt x="143" y="823"/>
                </a:lnTo>
                <a:lnTo>
                  <a:pt x="143" y="821"/>
                </a:lnTo>
                <a:lnTo>
                  <a:pt x="143" y="820"/>
                </a:lnTo>
                <a:lnTo>
                  <a:pt x="143" y="819"/>
                </a:lnTo>
                <a:lnTo>
                  <a:pt x="144" y="818"/>
                </a:lnTo>
                <a:lnTo>
                  <a:pt x="144" y="817"/>
                </a:lnTo>
                <a:lnTo>
                  <a:pt x="148" y="816"/>
                </a:lnTo>
                <a:lnTo>
                  <a:pt x="148" y="814"/>
                </a:lnTo>
                <a:lnTo>
                  <a:pt x="143" y="816"/>
                </a:lnTo>
                <a:lnTo>
                  <a:pt x="140" y="812"/>
                </a:lnTo>
                <a:lnTo>
                  <a:pt x="138" y="811"/>
                </a:lnTo>
                <a:lnTo>
                  <a:pt x="143" y="810"/>
                </a:lnTo>
                <a:lnTo>
                  <a:pt x="147" y="809"/>
                </a:lnTo>
                <a:lnTo>
                  <a:pt x="146" y="806"/>
                </a:lnTo>
                <a:lnTo>
                  <a:pt x="146" y="805"/>
                </a:lnTo>
                <a:lnTo>
                  <a:pt x="146" y="804"/>
                </a:lnTo>
                <a:lnTo>
                  <a:pt x="146" y="803"/>
                </a:lnTo>
                <a:lnTo>
                  <a:pt x="146" y="801"/>
                </a:lnTo>
                <a:lnTo>
                  <a:pt x="146" y="800"/>
                </a:lnTo>
                <a:lnTo>
                  <a:pt x="146" y="799"/>
                </a:lnTo>
                <a:lnTo>
                  <a:pt x="146" y="797"/>
                </a:lnTo>
                <a:lnTo>
                  <a:pt x="146" y="796"/>
                </a:lnTo>
                <a:lnTo>
                  <a:pt x="146" y="794"/>
                </a:lnTo>
                <a:lnTo>
                  <a:pt x="146" y="793"/>
                </a:lnTo>
                <a:lnTo>
                  <a:pt x="146" y="792"/>
                </a:lnTo>
                <a:lnTo>
                  <a:pt x="146" y="791"/>
                </a:lnTo>
                <a:lnTo>
                  <a:pt x="146" y="789"/>
                </a:lnTo>
                <a:lnTo>
                  <a:pt x="146" y="788"/>
                </a:lnTo>
                <a:lnTo>
                  <a:pt x="146" y="786"/>
                </a:lnTo>
                <a:lnTo>
                  <a:pt x="146" y="785"/>
                </a:lnTo>
                <a:lnTo>
                  <a:pt x="146" y="784"/>
                </a:lnTo>
                <a:lnTo>
                  <a:pt x="146" y="783"/>
                </a:lnTo>
                <a:lnTo>
                  <a:pt x="147" y="779"/>
                </a:lnTo>
                <a:lnTo>
                  <a:pt x="147" y="778"/>
                </a:lnTo>
                <a:lnTo>
                  <a:pt x="147" y="776"/>
                </a:lnTo>
                <a:lnTo>
                  <a:pt x="147" y="775"/>
                </a:lnTo>
                <a:lnTo>
                  <a:pt x="147" y="771"/>
                </a:lnTo>
                <a:lnTo>
                  <a:pt x="148" y="769"/>
                </a:lnTo>
                <a:lnTo>
                  <a:pt x="148" y="767"/>
                </a:lnTo>
                <a:lnTo>
                  <a:pt x="148" y="766"/>
                </a:lnTo>
                <a:lnTo>
                  <a:pt x="150" y="763"/>
                </a:lnTo>
                <a:lnTo>
                  <a:pt x="151" y="760"/>
                </a:lnTo>
                <a:lnTo>
                  <a:pt x="151" y="759"/>
                </a:lnTo>
                <a:lnTo>
                  <a:pt x="152" y="758"/>
                </a:lnTo>
                <a:lnTo>
                  <a:pt x="153" y="755"/>
                </a:lnTo>
                <a:lnTo>
                  <a:pt x="154" y="753"/>
                </a:lnTo>
                <a:lnTo>
                  <a:pt x="155" y="752"/>
                </a:lnTo>
                <a:lnTo>
                  <a:pt x="156" y="750"/>
                </a:lnTo>
                <a:lnTo>
                  <a:pt x="156" y="749"/>
                </a:lnTo>
                <a:lnTo>
                  <a:pt x="156" y="746"/>
                </a:lnTo>
                <a:lnTo>
                  <a:pt x="155" y="745"/>
                </a:lnTo>
                <a:lnTo>
                  <a:pt x="156" y="742"/>
                </a:lnTo>
                <a:lnTo>
                  <a:pt x="156" y="741"/>
                </a:lnTo>
                <a:lnTo>
                  <a:pt x="157" y="739"/>
                </a:lnTo>
                <a:lnTo>
                  <a:pt x="157" y="738"/>
                </a:lnTo>
                <a:lnTo>
                  <a:pt x="157" y="736"/>
                </a:lnTo>
                <a:lnTo>
                  <a:pt x="155" y="735"/>
                </a:lnTo>
                <a:lnTo>
                  <a:pt x="151" y="735"/>
                </a:lnTo>
                <a:lnTo>
                  <a:pt x="152" y="732"/>
                </a:lnTo>
                <a:lnTo>
                  <a:pt x="152" y="727"/>
                </a:lnTo>
                <a:lnTo>
                  <a:pt x="153" y="721"/>
                </a:lnTo>
                <a:lnTo>
                  <a:pt x="153" y="718"/>
                </a:lnTo>
                <a:lnTo>
                  <a:pt x="153" y="713"/>
                </a:lnTo>
                <a:lnTo>
                  <a:pt x="155" y="710"/>
                </a:lnTo>
                <a:lnTo>
                  <a:pt x="154" y="709"/>
                </a:lnTo>
                <a:lnTo>
                  <a:pt x="156" y="704"/>
                </a:lnTo>
                <a:lnTo>
                  <a:pt x="160" y="702"/>
                </a:lnTo>
                <a:lnTo>
                  <a:pt x="163" y="701"/>
                </a:lnTo>
                <a:lnTo>
                  <a:pt x="167" y="702"/>
                </a:lnTo>
                <a:lnTo>
                  <a:pt x="168" y="702"/>
                </a:lnTo>
                <a:lnTo>
                  <a:pt x="170" y="702"/>
                </a:lnTo>
                <a:lnTo>
                  <a:pt x="176" y="705"/>
                </a:lnTo>
                <a:lnTo>
                  <a:pt x="181" y="708"/>
                </a:lnTo>
                <a:lnTo>
                  <a:pt x="182" y="708"/>
                </a:lnTo>
                <a:lnTo>
                  <a:pt x="184" y="709"/>
                </a:lnTo>
                <a:lnTo>
                  <a:pt x="186" y="705"/>
                </a:lnTo>
                <a:lnTo>
                  <a:pt x="189" y="707"/>
                </a:lnTo>
                <a:lnTo>
                  <a:pt x="191" y="704"/>
                </a:lnTo>
                <a:lnTo>
                  <a:pt x="191" y="703"/>
                </a:lnTo>
                <a:lnTo>
                  <a:pt x="190" y="703"/>
                </a:lnTo>
                <a:lnTo>
                  <a:pt x="191" y="699"/>
                </a:lnTo>
                <a:lnTo>
                  <a:pt x="191" y="697"/>
                </a:lnTo>
                <a:lnTo>
                  <a:pt x="191" y="696"/>
                </a:lnTo>
                <a:lnTo>
                  <a:pt x="193" y="695"/>
                </a:lnTo>
                <a:lnTo>
                  <a:pt x="194" y="694"/>
                </a:lnTo>
                <a:lnTo>
                  <a:pt x="193" y="694"/>
                </a:lnTo>
                <a:lnTo>
                  <a:pt x="191" y="694"/>
                </a:lnTo>
                <a:lnTo>
                  <a:pt x="189" y="694"/>
                </a:lnTo>
                <a:lnTo>
                  <a:pt x="187" y="694"/>
                </a:lnTo>
                <a:lnTo>
                  <a:pt x="184" y="694"/>
                </a:lnTo>
                <a:lnTo>
                  <a:pt x="182" y="693"/>
                </a:lnTo>
                <a:lnTo>
                  <a:pt x="181" y="693"/>
                </a:lnTo>
                <a:lnTo>
                  <a:pt x="180" y="692"/>
                </a:lnTo>
                <a:lnTo>
                  <a:pt x="179" y="691"/>
                </a:lnTo>
                <a:lnTo>
                  <a:pt x="178" y="691"/>
                </a:lnTo>
                <a:lnTo>
                  <a:pt x="177" y="691"/>
                </a:lnTo>
                <a:lnTo>
                  <a:pt x="177" y="689"/>
                </a:lnTo>
                <a:lnTo>
                  <a:pt x="176" y="689"/>
                </a:lnTo>
                <a:lnTo>
                  <a:pt x="174" y="688"/>
                </a:lnTo>
                <a:lnTo>
                  <a:pt x="173" y="687"/>
                </a:lnTo>
                <a:lnTo>
                  <a:pt x="173" y="685"/>
                </a:lnTo>
                <a:lnTo>
                  <a:pt x="173" y="684"/>
                </a:lnTo>
                <a:lnTo>
                  <a:pt x="173" y="683"/>
                </a:lnTo>
                <a:lnTo>
                  <a:pt x="173" y="682"/>
                </a:lnTo>
                <a:lnTo>
                  <a:pt x="174" y="680"/>
                </a:lnTo>
                <a:lnTo>
                  <a:pt x="174" y="679"/>
                </a:lnTo>
                <a:lnTo>
                  <a:pt x="174" y="678"/>
                </a:lnTo>
                <a:lnTo>
                  <a:pt x="174" y="677"/>
                </a:lnTo>
                <a:lnTo>
                  <a:pt x="174" y="675"/>
                </a:lnTo>
                <a:lnTo>
                  <a:pt x="174" y="674"/>
                </a:lnTo>
                <a:lnTo>
                  <a:pt x="174" y="672"/>
                </a:lnTo>
                <a:lnTo>
                  <a:pt x="173" y="671"/>
                </a:lnTo>
                <a:lnTo>
                  <a:pt x="172" y="671"/>
                </a:lnTo>
                <a:lnTo>
                  <a:pt x="172" y="672"/>
                </a:lnTo>
                <a:lnTo>
                  <a:pt x="172" y="674"/>
                </a:lnTo>
                <a:lnTo>
                  <a:pt x="172" y="675"/>
                </a:lnTo>
                <a:lnTo>
                  <a:pt x="173" y="675"/>
                </a:lnTo>
                <a:lnTo>
                  <a:pt x="174" y="675"/>
                </a:lnTo>
                <a:lnTo>
                  <a:pt x="173" y="677"/>
                </a:lnTo>
                <a:lnTo>
                  <a:pt x="173" y="680"/>
                </a:lnTo>
                <a:lnTo>
                  <a:pt x="173" y="682"/>
                </a:lnTo>
                <a:lnTo>
                  <a:pt x="173" y="686"/>
                </a:lnTo>
                <a:lnTo>
                  <a:pt x="173" y="687"/>
                </a:lnTo>
                <a:lnTo>
                  <a:pt x="172" y="687"/>
                </a:lnTo>
                <a:lnTo>
                  <a:pt x="171" y="687"/>
                </a:lnTo>
                <a:lnTo>
                  <a:pt x="170" y="687"/>
                </a:lnTo>
                <a:lnTo>
                  <a:pt x="170" y="688"/>
                </a:lnTo>
                <a:lnTo>
                  <a:pt x="170" y="689"/>
                </a:lnTo>
                <a:lnTo>
                  <a:pt x="170" y="691"/>
                </a:lnTo>
                <a:lnTo>
                  <a:pt x="169" y="691"/>
                </a:lnTo>
                <a:lnTo>
                  <a:pt x="168" y="691"/>
                </a:lnTo>
                <a:lnTo>
                  <a:pt x="167" y="691"/>
                </a:lnTo>
                <a:lnTo>
                  <a:pt x="165" y="691"/>
                </a:lnTo>
                <a:lnTo>
                  <a:pt x="164" y="691"/>
                </a:lnTo>
                <a:lnTo>
                  <a:pt x="163" y="691"/>
                </a:lnTo>
                <a:lnTo>
                  <a:pt x="163" y="689"/>
                </a:lnTo>
                <a:lnTo>
                  <a:pt x="163" y="688"/>
                </a:lnTo>
                <a:lnTo>
                  <a:pt x="163" y="687"/>
                </a:lnTo>
                <a:lnTo>
                  <a:pt x="162" y="686"/>
                </a:lnTo>
                <a:lnTo>
                  <a:pt x="162" y="685"/>
                </a:lnTo>
                <a:lnTo>
                  <a:pt x="162" y="684"/>
                </a:lnTo>
                <a:lnTo>
                  <a:pt x="162" y="683"/>
                </a:lnTo>
                <a:lnTo>
                  <a:pt x="161" y="683"/>
                </a:lnTo>
                <a:lnTo>
                  <a:pt x="161" y="682"/>
                </a:lnTo>
                <a:lnTo>
                  <a:pt x="161" y="679"/>
                </a:lnTo>
                <a:lnTo>
                  <a:pt x="160" y="676"/>
                </a:lnTo>
                <a:lnTo>
                  <a:pt x="161" y="672"/>
                </a:lnTo>
                <a:lnTo>
                  <a:pt x="160" y="667"/>
                </a:lnTo>
                <a:lnTo>
                  <a:pt x="160" y="666"/>
                </a:lnTo>
                <a:lnTo>
                  <a:pt x="160" y="664"/>
                </a:lnTo>
                <a:lnTo>
                  <a:pt x="157" y="662"/>
                </a:lnTo>
                <a:lnTo>
                  <a:pt x="157" y="661"/>
                </a:lnTo>
                <a:lnTo>
                  <a:pt x="159" y="661"/>
                </a:lnTo>
                <a:lnTo>
                  <a:pt x="157" y="659"/>
                </a:lnTo>
                <a:lnTo>
                  <a:pt x="157" y="653"/>
                </a:lnTo>
                <a:lnTo>
                  <a:pt x="157" y="647"/>
                </a:lnTo>
                <a:lnTo>
                  <a:pt x="153" y="645"/>
                </a:lnTo>
                <a:lnTo>
                  <a:pt x="152" y="645"/>
                </a:lnTo>
                <a:lnTo>
                  <a:pt x="151" y="645"/>
                </a:lnTo>
                <a:lnTo>
                  <a:pt x="151" y="644"/>
                </a:lnTo>
                <a:lnTo>
                  <a:pt x="151" y="643"/>
                </a:lnTo>
                <a:lnTo>
                  <a:pt x="150" y="643"/>
                </a:lnTo>
                <a:lnTo>
                  <a:pt x="150" y="642"/>
                </a:lnTo>
                <a:lnTo>
                  <a:pt x="150" y="641"/>
                </a:lnTo>
                <a:lnTo>
                  <a:pt x="148" y="641"/>
                </a:lnTo>
                <a:lnTo>
                  <a:pt x="147" y="641"/>
                </a:lnTo>
                <a:lnTo>
                  <a:pt x="147" y="640"/>
                </a:lnTo>
                <a:lnTo>
                  <a:pt x="147" y="638"/>
                </a:lnTo>
                <a:lnTo>
                  <a:pt x="147" y="637"/>
                </a:lnTo>
                <a:lnTo>
                  <a:pt x="147" y="636"/>
                </a:lnTo>
                <a:lnTo>
                  <a:pt x="146" y="636"/>
                </a:lnTo>
                <a:lnTo>
                  <a:pt x="145" y="636"/>
                </a:lnTo>
                <a:lnTo>
                  <a:pt x="143" y="637"/>
                </a:lnTo>
                <a:lnTo>
                  <a:pt x="142" y="637"/>
                </a:lnTo>
                <a:lnTo>
                  <a:pt x="140" y="637"/>
                </a:lnTo>
                <a:lnTo>
                  <a:pt x="139" y="637"/>
                </a:lnTo>
                <a:lnTo>
                  <a:pt x="138" y="637"/>
                </a:lnTo>
                <a:lnTo>
                  <a:pt x="137" y="636"/>
                </a:lnTo>
                <a:lnTo>
                  <a:pt x="137" y="635"/>
                </a:lnTo>
                <a:lnTo>
                  <a:pt x="136" y="634"/>
                </a:lnTo>
                <a:lnTo>
                  <a:pt x="136" y="633"/>
                </a:lnTo>
                <a:lnTo>
                  <a:pt x="135" y="633"/>
                </a:lnTo>
                <a:lnTo>
                  <a:pt x="135" y="632"/>
                </a:lnTo>
                <a:lnTo>
                  <a:pt x="134" y="630"/>
                </a:lnTo>
                <a:lnTo>
                  <a:pt x="134" y="629"/>
                </a:lnTo>
                <a:lnTo>
                  <a:pt x="132" y="628"/>
                </a:lnTo>
                <a:lnTo>
                  <a:pt x="129" y="628"/>
                </a:lnTo>
                <a:lnTo>
                  <a:pt x="129" y="627"/>
                </a:lnTo>
                <a:lnTo>
                  <a:pt x="128" y="627"/>
                </a:lnTo>
                <a:lnTo>
                  <a:pt x="127" y="627"/>
                </a:lnTo>
                <a:lnTo>
                  <a:pt x="127" y="626"/>
                </a:lnTo>
                <a:lnTo>
                  <a:pt x="126" y="626"/>
                </a:lnTo>
                <a:lnTo>
                  <a:pt x="126" y="625"/>
                </a:lnTo>
                <a:lnTo>
                  <a:pt x="127" y="624"/>
                </a:lnTo>
                <a:lnTo>
                  <a:pt x="127" y="622"/>
                </a:lnTo>
                <a:lnTo>
                  <a:pt x="127" y="621"/>
                </a:lnTo>
                <a:lnTo>
                  <a:pt x="127" y="620"/>
                </a:lnTo>
                <a:lnTo>
                  <a:pt x="127" y="619"/>
                </a:lnTo>
                <a:lnTo>
                  <a:pt x="127" y="618"/>
                </a:lnTo>
                <a:lnTo>
                  <a:pt x="127" y="617"/>
                </a:lnTo>
                <a:lnTo>
                  <a:pt x="127" y="616"/>
                </a:lnTo>
                <a:lnTo>
                  <a:pt x="127" y="615"/>
                </a:lnTo>
                <a:lnTo>
                  <a:pt x="127" y="613"/>
                </a:lnTo>
                <a:lnTo>
                  <a:pt x="126" y="610"/>
                </a:lnTo>
                <a:lnTo>
                  <a:pt x="126" y="609"/>
                </a:lnTo>
                <a:lnTo>
                  <a:pt x="126" y="608"/>
                </a:lnTo>
                <a:lnTo>
                  <a:pt x="126" y="607"/>
                </a:lnTo>
                <a:lnTo>
                  <a:pt x="126" y="605"/>
                </a:lnTo>
                <a:lnTo>
                  <a:pt x="125" y="604"/>
                </a:lnTo>
                <a:lnTo>
                  <a:pt x="125" y="603"/>
                </a:lnTo>
                <a:lnTo>
                  <a:pt x="125" y="602"/>
                </a:lnTo>
                <a:lnTo>
                  <a:pt x="125" y="601"/>
                </a:lnTo>
                <a:lnTo>
                  <a:pt x="126" y="601"/>
                </a:lnTo>
                <a:lnTo>
                  <a:pt x="126" y="600"/>
                </a:lnTo>
                <a:lnTo>
                  <a:pt x="127" y="599"/>
                </a:lnTo>
                <a:lnTo>
                  <a:pt x="128" y="597"/>
                </a:lnTo>
                <a:lnTo>
                  <a:pt x="129" y="595"/>
                </a:lnTo>
                <a:lnTo>
                  <a:pt x="127" y="592"/>
                </a:lnTo>
                <a:lnTo>
                  <a:pt x="127" y="591"/>
                </a:lnTo>
                <a:lnTo>
                  <a:pt x="125" y="587"/>
                </a:lnTo>
                <a:lnTo>
                  <a:pt x="123" y="586"/>
                </a:lnTo>
                <a:lnTo>
                  <a:pt x="123" y="583"/>
                </a:lnTo>
                <a:lnTo>
                  <a:pt x="126" y="582"/>
                </a:lnTo>
                <a:lnTo>
                  <a:pt x="128" y="580"/>
                </a:lnTo>
                <a:lnTo>
                  <a:pt x="129" y="580"/>
                </a:lnTo>
                <a:lnTo>
                  <a:pt x="130" y="579"/>
                </a:lnTo>
                <a:lnTo>
                  <a:pt x="131" y="578"/>
                </a:lnTo>
                <a:lnTo>
                  <a:pt x="131" y="579"/>
                </a:lnTo>
                <a:lnTo>
                  <a:pt x="134" y="579"/>
                </a:lnTo>
                <a:lnTo>
                  <a:pt x="135" y="579"/>
                </a:lnTo>
                <a:lnTo>
                  <a:pt x="135" y="578"/>
                </a:lnTo>
                <a:lnTo>
                  <a:pt x="136" y="577"/>
                </a:lnTo>
                <a:lnTo>
                  <a:pt x="137" y="576"/>
                </a:lnTo>
                <a:lnTo>
                  <a:pt x="138" y="577"/>
                </a:lnTo>
                <a:lnTo>
                  <a:pt x="138" y="576"/>
                </a:lnTo>
                <a:lnTo>
                  <a:pt x="138" y="575"/>
                </a:lnTo>
                <a:lnTo>
                  <a:pt x="137" y="575"/>
                </a:lnTo>
                <a:lnTo>
                  <a:pt x="136" y="574"/>
                </a:lnTo>
                <a:lnTo>
                  <a:pt x="135" y="573"/>
                </a:lnTo>
                <a:lnTo>
                  <a:pt x="135" y="571"/>
                </a:lnTo>
                <a:lnTo>
                  <a:pt x="134" y="571"/>
                </a:lnTo>
                <a:lnTo>
                  <a:pt x="134" y="573"/>
                </a:lnTo>
                <a:lnTo>
                  <a:pt x="132" y="573"/>
                </a:lnTo>
                <a:lnTo>
                  <a:pt x="131" y="573"/>
                </a:lnTo>
                <a:lnTo>
                  <a:pt x="131" y="571"/>
                </a:lnTo>
                <a:lnTo>
                  <a:pt x="130" y="571"/>
                </a:lnTo>
                <a:lnTo>
                  <a:pt x="129" y="571"/>
                </a:lnTo>
                <a:lnTo>
                  <a:pt x="129" y="570"/>
                </a:lnTo>
                <a:lnTo>
                  <a:pt x="128" y="570"/>
                </a:lnTo>
                <a:lnTo>
                  <a:pt x="127" y="570"/>
                </a:lnTo>
                <a:lnTo>
                  <a:pt x="127" y="569"/>
                </a:lnTo>
                <a:lnTo>
                  <a:pt x="126" y="569"/>
                </a:lnTo>
                <a:lnTo>
                  <a:pt x="125" y="568"/>
                </a:lnTo>
                <a:lnTo>
                  <a:pt x="125" y="567"/>
                </a:lnTo>
                <a:lnTo>
                  <a:pt x="123" y="566"/>
                </a:lnTo>
                <a:lnTo>
                  <a:pt x="125" y="565"/>
                </a:lnTo>
                <a:lnTo>
                  <a:pt x="123" y="566"/>
                </a:lnTo>
                <a:lnTo>
                  <a:pt x="123" y="565"/>
                </a:lnTo>
                <a:lnTo>
                  <a:pt x="122" y="565"/>
                </a:lnTo>
                <a:lnTo>
                  <a:pt x="122" y="563"/>
                </a:lnTo>
                <a:lnTo>
                  <a:pt x="121" y="562"/>
                </a:lnTo>
                <a:lnTo>
                  <a:pt x="121" y="561"/>
                </a:lnTo>
                <a:lnTo>
                  <a:pt x="120" y="560"/>
                </a:lnTo>
                <a:lnTo>
                  <a:pt x="120" y="559"/>
                </a:lnTo>
                <a:lnTo>
                  <a:pt x="120" y="558"/>
                </a:lnTo>
                <a:lnTo>
                  <a:pt x="120" y="557"/>
                </a:lnTo>
                <a:lnTo>
                  <a:pt x="120" y="555"/>
                </a:lnTo>
                <a:lnTo>
                  <a:pt x="120" y="554"/>
                </a:lnTo>
                <a:lnTo>
                  <a:pt x="121" y="554"/>
                </a:lnTo>
                <a:lnTo>
                  <a:pt x="122" y="553"/>
                </a:lnTo>
                <a:lnTo>
                  <a:pt x="123" y="553"/>
                </a:lnTo>
                <a:lnTo>
                  <a:pt x="125" y="552"/>
                </a:lnTo>
                <a:lnTo>
                  <a:pt x="127" y="552"/>
                </a:lnTo>
                <a:lnTo>
                  <a:pt x="128" y="551"/>
                </a:lnTo>
                <a:lnTo>
                  <a:pt x="129" y="551"/>
                </a:lnTo>
                <a:lnTo>
                  <a:pt x="136" y="551"/>
                </a:lnTo>
                <a:lnTo>
                  <a:pt x="138" y="551"/>
                </a:lnTo>
                <a:lnTo>
                  <a:pt x="139" y="551"/>
                </a:lnTo>
                <a:lnTo>
                  <a:pt x="143" y="550"/>
                </a:lnTo>
                <a:lnTo>
                  <a:pt x="143" y="551"/>
                </a:lnTo>
                <a:lnTo>
                  <a:pt x="144" y="550"/>
                </a:lnTo>
                <a:lnTo>
                  <a:pt x="147" y="545"/>
                </a:lnTo>
                <a:lnTo>
                  <a:pt x="142" y="542"/>
                </a:lnTo>
                <a:lnTo>
                  <a:pt x="154" y="535"/>
                </a:lnTo>
                <a:lnTo>
                  <a:pt x="154" y="537"/>
                </a:lnTo>
                <a:lnTo>
                  <a:pt x="155" y="538"/>
                </a:lnTo>
                <a:lnTo>
                  <a:pt x="156" y="540"/>
                </a:lnTo>
                <a:lnTo>
                  <a:pt x="159" y="543"/>
                </a:lnTo>
                <a:lnTo>
                  <a:pt x="159" y="544"/>
                </a:lnTo>
                <a:lnTo>
                  <a:pt x="160" y="544"/>
                </a:lnTo>
                <a:lnTo>
                  <a:pt x="160" y="545"/>
                </a:lnTo>
                <a:lnTo>
                  <a:pt x="161" y="546"/>
                </a:lnTo>
                <a:lnTo>
                  <a:pt x="168" y="553"/>
                </a:lnTo>
                <a:lnTo>
                  <a:pt x="169" y="553"/>
                </a:lnTo>
                <a:lnTo>
                  <a:pt x="170" y="553"/>
                </a:lnTo>
                <a:lnTo>
                  <a:pt x="171" y="553"/>
                </a:lnTo>
                <a:lnTo>
                  <a:pt x="171" y="554"/>
                </a:lnTo>
                <a:lnTo>
                  <a:pt x="171" y="548"/>
                </a:lnTo>
                <a:lnTo>
                  <a:pt x="169" y="546"/>
                </a:lnTo>
                <a:lnTo>
                  <a:pt x="165" y="543"/>
                </a:lnTo>
                <a:lnTo>
                  <a:pt x="164" y="543"/>
                </a:lnTo>
                <a:lnTo>
                  <a:pt x="165" y="537"/>
                </a:lnTo>
                <a:lnTo>
                  <a:pt x="165" y="532"/>
                </a:lnTo>
                <a:lnTo>
                  <a:pt x="165" y="526"/>
                </a:lnTo>
                <a:lnTo>
                  <a:pt x="167" y="525"/>
                </a:lnTo>
                <a:lnTo>
                  <a:pt x="167" y="524"/>
                </a:lnTo>
                <a:lnTo>
                  <a:pt x="168" y="520"/>
                </a:lnTo>
                <a:lnTo>
                  <a:pt x="168" y="516"/>
                </a:lnTo>
                <a:lnTo>
                  <a:pt x="169" y="515"/>
                </a:lnTo>
                <a:lnTo>
                  <a:pt x="164" y="511"/>
                </a:lnTo>
                <a:lnTo>
                  <a:pt x="162" y="510"/>
                </a:lnTo>
                <a:lnTo>
                  <a:pt x="161" y="509"/>
                </a:lnTo>
                <a:lnTo>
                  <a:pt x="160" y="508"/>
                </a:lnTo>
                <a:lnTo>
                  <a:pt x="157" y="507"/>
                </a:lnTo>
                <a:lnTo>
                  <a:pt x="156" y="505"/>
                </a:lnTo>
                <a:lnTo>
                  <a:pt x="154" y="504"/>
                </a:lnTo>
                <a:lnTo>
                  <a:pt x="153" y="503"/>
                </a:lnTo>
                <a:lnTo>
                  <a:pt x="152" y="502"/>
                </a:lnTo>
                <a:lnTo>
                  <a:pt x="150" y="501"/>
                </a:lnTo>
                <a:lnTo>
                  <a:pt x="150" y="500"/>
                </a:lnTo>
                <a:lnTo>
                  <a:pt x="147" y="500"/>
                </a:lnTo>
                <a:lnTo>
                  <a:pt x="146" y="499"/>
                </a:lnTo>
                <a:lnTo>
                  <a:pt x="145" y="498"/>
                </a:lnTo>
                <a:lnTo>
                  <a:pt x="144" y="498"/>
                </a:lnTo>
                <a:lnTo>
                  <a:pt x="144" y="496"/>
                </a:lnTo>
                <a:lnTo>
                  <a:pt x="143" y="496"/>
                </a:lnTo>
                <a:lnTo>
                  <a:pt x="142" y="495"/>
                </a:lnTo>
                <a:lnTo>
                  <a:pt x="140" y="495"/>
                </a:lnTo>
                <a:lnTo>
                  <a:pt x="139" y="494"/>
                </a:lnTo>
                <a:lnTo>
                  <a:pt x="139" y="493"/>
                </a:lnTo>
                <a:lnTo>
                  <a:pt x="138" y="493"/>
                </a:lnTo>
                <a:lnTo>
                  <a:pt x="137" y="492"/>
                </a:lnTo>
                <a:lnTo>
                  <a:pt x="136" y="491"/>
                </a:lnTo>
                <a:lnTo>
                  <a:pt x="134" y="490"/>
                </a:lnTo>
                <a:lnTo>
                  <a:pt x="134" y="488"/>
                </a:lnTo>
                <a:lnTo>
                  <a:pt x="132" y="488"/>
                </a:lnTo>
                <a:lnTo>
                  <a:pt x="130" y="486"/>
                </a:lnTo>
                <a:lnTo>
                  <a:pt x="128" y="484"/>
                </a:lnTo>
                <a:lnTo>
                  <a:pt x="127" y="483"/>
                </a:lnTo>
                <a:lnTo>
                  <a:pt x="126" y="483"/>
                </a:lnTo>
                <a:lnTo>
                  <a:pt x="125" y="482"/>
                </a:lnTo>
                <a:lnTo>
                  <a:pt x="123" y="481"/>
                </a:lnTo>
                <a:lnTo>
                  <a:pt x="122" y="479"/>
                </a:lnTo>
                <a:lnTo>
                  <a:pt x="122" y="478"/>
                </a:lnTo>
                <a:lnTo>
                  <a:pt x="121" y="478"/>
                </a:lnTo>
                <a:lnTo>
                  <a:pt x="121" y="477"/>
                </a:lnTo>
                <a:lnTo>
                  <a:pt x="120" y="476"/>
                </a:lnTo>
                <a:lnTo>
                  <a:pt x="119" y="475"/>
                </a:lnTo>
                <a:lnTo>
                  <a:pt x="119" y="474"/>
                </a:lnTo>
                <a:lnTo>
                  <a:pt x="118" y="473"/>
                </a:lnTo>
                <a:lnTo>
                  <a:pt x="117" y="471"/>
                </a:lnTo>
                <a:lnTo>
                  <a:pt x="117" y="470"/>
                </a:lnTo>
                <a:lnTo>
                  <a:pt x="115" y="470"/>
                </a:lnTo>
                <a:lnTo>
                  <a:pt x="115" y="469"/>
                </a:lnTo>
                <a:lnTo>
                  <a:pt x="114" y="469"/>
                </a:lnTo>
                <a:lnTo>
                  <a:pt x="114" y="468"/>
                </a:lnTo>
                <a:lnTo>
                  <a:pt x="113" y="468"/>
                </a:lnTo>
                <a:lnTo>
                  <a:pt x="113" y="467"/>
                </a:lnTo>
                <a:lnTo>
                  <a:pt x="112" y="467"/>
                </a:lnTo>
                <a:lnTo>
                  <a:pt x="111" y="466"/>
                </a:lnTo>
                <a:lnTo>
                  <a:pt x="110" y="466"/>
                </a:lnTo>
                <a:lnTo>
                  <a:pt x="110" y="465"/>
                </a:lnTo>
                <a:lnTo>
                  <a:pt x="109" y="465"/>
                </a:lnTo>
                <a:lnTo>
                  <a:pt x="108" y="463"/>
                </a:lnTo>
                <a:lnTo>
                  <a:pt x="106" y="463"/>
                </a:lnTo>
                <a:lnTo>
                  <a:pt x="106" y="462"/>
                </a:lnTo>
                <a:lnTo>
                  <a:pt x="105" y="462"/>
                </a:lnTo>
                <a:lnTo>
                  <a:pt x="104" y="462"/>
                </a:lnTo>
                <a:lnTo>
                  <a:pt x="103" y="461"/>
                </a:lnTo>
                <a:lnTo>
                  <a:pt x="102" y="461"/>
                </a:lnTo>
                <a:lnTo>
                  <a:pt x="101" y="461"/>
                </a:lnTo>
                <a:lnTo>
                  <a:pt x="100" y="460"/>
                </a:lnTo>
                <a:lnTo>
                  <a:pt x="98" y="460"/>
                </a:lnTo>
                <a:lnTo>
                  <a:pt x="97" y="460"/>
                </a:lnTo>
                <a:lnTo>
                  <a:pt x="96" y="460"/>
                </a:lnTo>
                <a:lnTo>
                  <a:pt x="96" y="459"/>
                </a:lnTo>
                <a:lnTo>
                  <a:pt x="95" y="459"/>
                </a:lnTo>
                <a:lnTo>
                  <a:pt x="94" y="459"/>
                </a:lnTo>
                <a:lnTo>
                  <a:pt x="92" y="458"/>
                </a:lnTo>
                <a:lnTo>
                  <a:pt x="91" y="458"/>
                </a:lnTo>
                <a:lnTo>
                  <a:pt x="88" y="457"/>
                </a:lnTo>
                <a:lnTo>
                  <a:pt x="87" y="457"/>
                </a:lnTo>
                <a:lnTo>
                  <a:pt x="86" y="457"/>
                </a:lnTo>
                <a:lnTo>
                  <a:pt x="85" y="457"/>
                </a:lnTo>
                <a:lnTo>
                  <a:pt x="84" y="457"/>
                </a:lnTo>
                <a:lnTo>
                  <a:pt x="83" y="457"/>
                </a:lnTo>
                <a:lnTo>
                  <a:pt x="81" y="457"/>
                </a:lnTo>
                <a:lnTo>
                  <a:pt x="81" y="456"/>
                </a:lnTo>
                <a:lnTo>
                  <a:pt x="83" y="456"/>
                </a:lnTo>
                <a:lnTo>
                  <a:pt x="83" y="454"/>
                </a:lnTo>
                <a:lnTo>
                  <a:pt x="84" y="453"/>
                </a:lnTo>
                <a:lnTo>
                  <a:pt x="85" y="452"/>
                </a:lnTo>
                <a:lnTo>
                  <a:pt x="85" y="451"/>
                </a:lnTo>
                <a:lnTo>
                  <a:pt x="86" y="451"/>
                </a:lnTo>
                <a:lnTo>
                  <a:pt x="86" y="450"/>
                </a:lnTo>
                <a:lnTo>
                  <a:pt x="87" y="450"/>
                </a:lnTo>
                <a:lnTo>
                  <a:pt x="87" y="449"/>
                </a:lnTo>
                <a:lnTo>
                  <a:pt x="88" y="449"/>
                </a:lnTo>
                <a:lnTo>
                  <a:pt x="88" y="448"/>
                </a:lnTo>
                <a:lnTo>
                  <a:pt x="89" y="448"/>
                </a:lnTo>
                <a:lnTo>
                  <a:pt x="89" y="446"/>
                </a:lnTo>
                <a:lnTo>
                  <a:pt x="91" y="446"/>
                </a:lnTo>
                <a:lnTo>
                  <a:pt x="92" y="446"/>
                </a:lnTo>
                <a:lnTo>
                  <a:pt x="97" y="442"/>
                </a:lnTo>
                <a:lnTo>
                  <a:pt x="96" y="442"/>
                </a:lnTo>
                <a:lnTo>
                  <a:pt x="95" y="441"/>
                </a:lnTo>
                <a:lnTo>
                  <a:pt x="94" y="440"/>
                </a:lnTo>
                <a:lnTo>
                  <a:pt x="94" y="438"/>
                </a:lnTo>
                <a:lnTo>
                  <a:pt x="93" y="437"/>
                </a:lnTo>
                <a:lnTo>
                  <a:pt x="93" y="436"/>
                </a:lnTo>
                <a:lnTo>
                  <a:pt x="92" y="435"/>
                </a:lnTo>
                <a:lnTo>
                  <a:pt x="92" y="434"/>
                </a:lnTo>
                <a:lnTo>
                  <a:pt x="91" y="434"/>
                </a:lnTo>
                <a:lnTo>
                  <a:pt x="91" y="433"/>
                </a:lnTo>
                <a:lnTo>
                  <a:pt x="89" y="433"/>
                </a:lnTo>
                <a:lnTo>
                  <a:pt x="89" y="432"/>
                </a:lnTo>
                <a:lnTo>
                  <a:pt x="88" y="432"/>
                </a:lnTo>
                <a:lnTo>
                  <a:pt x="88" y="431"/>
                </a:lnTo>
                <a:lnTo>
                  <a:pt x="87" y="431"/>
                </a:lnTo>
                <a:lnTo>
                  <a:pt x="86" y="429"/>
                </a:lnTo>
                <a:lnTo>
                  <a:pt x="86" y="431"/>
                </a:lnTo>
                <a:lnTo>
                  <a:pt x="85" y="431"/>
                </a:lnTo>
                <a:lnTo>
                  <a:pt x="85" y="432"/>
                </a:lnTo>
                <a:lnTo>
                  <a:pt x="84" y="433"/>
                </a:lnTo>
                <a:lnTo>
                  <a:pt x="83" y="434"/>
                </a:lnTo>
                <a:lnTo>
                  <a:pt x="81" y="435"/>
                </a:lnTo>
                <a:lnTo>
                  <a:pt x="80" y="435"/>
                </a:lnTo>
                <a:lnTo>
                  <a:pt x="79" y="436"/>
                </a:lnTo>
                <a:lnTo>
                  <a:pt x="78" y="436"/>
                </a:lnTo>
                <a:lnTo>
                  <a:pt x="77" y="436"/>
                </a:lnTo>
                <a:lnTo>
                  <a:pt x="77" y="437"/>
                </a:lnTo>
                <a:lnTo>
                  <a:pt x="76" y="437"/>
                </a:lnTo>
                <a:lnTo>
                  <a:pt x="75" y="437"/>
                </a:lnTo>
                <a:lnTo>
                  <a:pt x="73" y="437"/>
                </a:lnTo>
                <a:lnTo>
                  <a:pt x="73" y="436"/>
                </a:lnTo>
                <a:lnTo>
                  <a:pt x="72" y="435"/>
                </a:lnTo>
                <a:lnTo>
                  <a:pt x="73" y="434"/>
                </a:lnTo>
                <a:lnTo>
                  <a:pt x="75" y="434"/>
                </a:lnTo>
                <a:lnTo>
                  <a:pt x="75" y="433"/>
                </a:lnTo>
                <a:lnTo>
                  <a:pt x="73" y="433"/>
                </a:lnTo>
                <a:lnTo>
                  <a:pt x="73" y="432"/>
                </a:lnTo>
                <a:lnTo>
                  <a:pt x="72" y="432"/>
                </a:lnTo>
                <a:lnTo>
                  <a:pt x="72" y="431"/>
                </a:lnTo>
                <a:lnTo>
                  <a:pt x="72" y="429"/>
                </a:lnTo>
                <a:lnTo>
                  <a:pt x="71" y="429"/>
                </a:lnTo>
                <a:lnTo>
                  <a:pt x="71" y="428"/>
                </a:lnTo>
                <a:lnTo>
                  <a:pt x="71" y="427"/>
                </a:lnTo>
                <a:lnTo>
                  <a:pt x="72" y="425"/>
                </a:lnTo>
                <a:lnTo>
                  <a:pt x="72" y="424"/>
                </a:lnTo>
                <a:lnTo>
                  <a:pt x="75" y="420"/>
                </a:lnTo>
                <a:lnTo>
                  <a:pt x="76" y="420"/>
                </a:lnTo>
                <a:lnTo>
                  <a:pt x="76" y="419"/>
                </a:lnTo>
                <a:lnTo>
                  <a:pt x="77" y="419"/>
                </a:lnTo>
                <a:lnTo>
                  <a:pt x="77" y="418"/>
                </a:lnTo>
                <a:lnTo>
                  <a:pt x="78" y="418"/>
                </a:lnTo>
                <a:lnTo>
                  <a:pt x="78" y="417"/>
                </a:lnTo>
                <a:lnTo>
                  <a:pt x="79" y="417"/>
                </a:lnTo>
                <a:lnTo>
                  <a:pt x="79" y="416"/>
                </a:lnTo>
                <a:lnTo>
                  <a:pt x="80" y="416"/>
                </a:lnTo>
                <a:lnTo>
                  <a:pt x="80" y="415"/>
                </a:lnTo>
                <a:lnTo>
                  <a:pt x="81" y="415"/>
                </a:lnTo>
                <a:lnTo>
                  <a:pt x="81" y="413"/>
                </a:lnTo>
                <a:lnTo>
                  <a:pt x="80" y="412"/>
                </a:lnTo>
                <a:lnTo>
                  <a:pt x="79" y="413"/>
                </a:lnTo>
                <a:lnTo>
                  <a:pt x="79" y="415"/>
                </a:lnTo>
                <a:lnTo>
                  <a:pt x="78" y="415"/>
                </a:lnTo>
                <a:lnTo>
                  <a:pt x="78" y="416"/>
                </a:lnTo>
                <a:lnTo>
                  <a:pt x="77" y="416"/>
                </a:lnTo>
                <a:lnTo>
                  <a:pt x="77" y="415"/>
                </a:lnTo>
                <a:lnTo>
                  <a:pt x="76" y="415"/>
                </a:lnTo>
                <a:lnTo>
                  <a:pt x="76" y="413"/>
                </a:lnTo>
                <a:lnTo>
                  <a:pt x="76" y="412"/>
                </a:lnTo>
                <a:lnTo>
                  <a:pt x="76" y="411"/>
                </a:lnTo>
                <a:lnTo>
                  <a:pt x="77" y="410"/>
                </a:lnTo>
                <a:lnTo>
                  <a:pt x="77" y="409"/>
                </a:lnTo>
                <a:lnTo>
                  <a:pt x="78" y="409"/>
                </a:lnTo>
                <a:lnTo>
                  <a:pt x="78" y="408"/>
                </a:lnTo>
                <a:lnTo>
                  <a:pt x="78" y="407"/>
                </a:lnTo>
                <a:lnTo>
                  <a:pt x="77" y="407"/>
                </a:lnTo>
                <a:lnTo>
                  <a:pt x="75" y="406"/>
                </a:lnTo>
                <a:lnTo>
                  <a:pt x="72" y="406"/>
                </a:lnTo>
                <a:lnTo>
                  <a:pt x="70" y="404"/>
                </a:lnTo>
                <a:lnTo>
                  <a:pt x="71" y="400"/>
                </a:lnTo>
                <a:lnTo>
                  <a:pt x="72" y="396"/>
                </a:lnTo>
                <a:lnTo>
                  <a:pt x="68" y="394"/>
                </a:lnTo>
                <a:lnTo>
                  <a:pt x="67" y="395"/>
                </a:lnTo>
                <a:lnTo>
                  <a:pt x="67" y="396"/>
                </a:lnTo>
                <a:lnTo>
                  <a:pt x="66" y="396"/>
                </a:lnTo>
                <a:lnTo>
                  <a:pt x="62" y="400"/>
                </a:lnTo>
                <a:lnTo>
                  <a:pt x="61" y="401"/>
                </a:lnTo>
                <a:lnTo>
                  <a:pt x="59" y="400"/>
                </a:lnTo>
                <a:lnTo>
                  <a:pt x="60" y="400"/>
                </a:lnTo>
                <a:lnTo>
                  <a:pt x="60" y="399"/>
                </a:lnTo>
                <a:lnTo>
                  <a:pt x="60" y="398"/>
                </a:lnTo>
                <a:lnTo>
                  <a:pt x="60" y="396"/>
                </a:lnTo>
                <a:lnTo>
                  <a:pt x="60" y="395"/>
                </a:lnTo>
                <a:lnTo>
                  <a:pt x="61" y="395"/>
                </a:lnTo>
                <a:lnTo>
                  <a:pt x="61" y="394"/>
                </a:lnTo>
                <a:lnTo>
                  <a:pt x="61" y="393"/>
                </a:lnTo>
                <a:lnTo>
                  <a:pt x="61" y="392"/>
                </a:lnTo>
                <a:lnTo>
                  <a:pt x="61" y="391"/>
                </a:lnTo>
                <a:lnTo>
                  <a:pt x="62" y="391"/>
                </a:lnTo>
                <a:lnTo>
                  <a:pt x="62" y="390"/>
                </a:lnTo>
                <a:lnTo>
                  <a:pt x="62" y="389"/>
                </a:lnTo>
                <a:lnTo>
                  <a:pt x="62" y="387"/>
                </a:lnTo>
                <a:lnTo>
                  <a:pt x="63" y="387"/>
                </a:lnTo>
                <a:lnTo>
                  <a:pt x="63" y="386"/>
                </a:lnTo>
                <a:lnTo>
                  <a:pt x="63" y="385"/>
                </a:lnTo>
                <a:lnTo>
                  <a:pt x="64" y="385"/>
                </a:lnTo>
                <a:lnTo>
                  <a:pt x="64" y="384"/>
                </a:lnTo>
                <a:lnTo>
                  <a:pt x="64" y="383"/>
                </a:lnTo>
                <a:lnTo>
                  <a:pt x="66" y="383"/>
                </a:lnTo>
                <a:lnTo>
                  <a:pt x="66" y="382"/>
                </a:lnTo>
                <a:lnTo>
                  <a:pt x="66" y="381"/>
                </a:lnTo>
                <a:lnTo>
                  <a:pt x="67" y="381"/>
                </a:lnTo>
                <a:lnTo>
                  <a:pt x="67" y="379"/>
                </a:lnTo>
                <a:lnTo>
                  <a:pt x="67" y="378"/>
                </a:lnTo>
                <a:lnTo>
                  <a:pt x="68" y="378"/>
                </a:lnTo>
                <a:lnTo>
                  <a:pt x="68" y="377"/>
                </a:lnTo>
                <a:lnTo>
                  <a:pt x="68" y="376"/>
                </a:lnTo>
                <a:lnTo>
                  <a:pt x="69" y="376"/>
                </a:lnTo>
                <a:lnTo>
                  <a:pt x="69" y="375"/>
                </a:lnTo>
                <a:lnTo>
                  <a:pt x="69" y="374"/>
                </a:lnTo>
                <a:lnTo>
                  <a:pt x="70" y="374"/>
                </a:lnTo>
                <a:lnTo>
                  <a:pt x="70" y="373"/>
                </a:lnTo>
                <a:lnTo>
                  <a:pt x="70" y="371"/>
                </a:lnTo>
                <a:lnTo>
                  <a:pt x="71" y="371"/>
                </a:lnTo>
                <a:lnTo>
                  <a:pt x="71" y="370"/>
                </a:lnTo>
                <a:lnTo>
                  <a:pt x="71" y="369"/>
                </a:lnTo>
                <a:lnTo>
                  <a:pt x="72" y="369"/>
                </a:lnTo>
                <a:lnTo>
                  <a:pt x="72" y="368"/>
                </a:lnTo>
                <a:lnTo>
                  <a:pt x="73" y="367"/>
                </a:lnTo>
                <a:lnTo>
                  <a:pt x="73" y="366"/>
                </a:lnTo>
                <a:lnTo>
                  <a:pt x="75" y="366"/>
                </a:lnTo>
                <a:lnTo>
                  <a:pt x="75" y="365"/>
                </a:lnTo>
                <a:lnTo>
                  <a:pt x="76" y="366"/>
                </a:lnTo>
                <a:lnTo>
                  <a:pt x="77" y="366"/>
                </a:lnTo>
                <a:lnTo>
                  <a:pt x="78" y="367"/>
                </a:lnTo>
                <a:lnTo>
                  <a:pt x="79" y="367"/>
                </a:lnTo>
                <a:lnTo>
                  <a:pt x="80" y="368"/>
                </a:lnTo>
                <a:lnTo>
                  <a:pt x="81" y="368"/>
                </a:lnTo>
                <a:lnTo>
                  <a:pt x="81" y="369"/>
                </a:lnTo>
                <a:lnTo>
                  <a:pt x="81" y="370"/>
                </a:lnTo>
                <a:lnTo>
                  <a:pt x="80" y="373"/>
                </a:lnTo>
                <a:lnTo>
                  <a:pt x="78" y="377"/>
                </a:lnTo>
                <a:lnTo>
                  <a:pt x="78" y="378"/>
                </a:lnTo>
                <a:lnTo>
                  <a:pt x="77" y="381"/>
                </a:lnTo>
                <a:lnTo>
                  <a:pt x="75" y="379"/>
                </a:lnTo>
                <a:lnTo>
                  <a:pt x="75" y="381"/>
                </a:lnTo>
                <a:lnTo>
                  <a:pt x="73" y="381"/>
                </a:lnTo>
                <a:lnTo>
                  <a:pt x="73" y="382"/>
                </a:lnTo>
                <a:lnTo>
                  <a:pt x="73" y="383"/>
                </a:lnTo>
                <a:lnTo>
                  <a:pt x="72" y="384"/>
                </a:lnTo>
                <a:lnTo>
                  <a:pt x="73" y="384"/>
                </a:lnTo>
                <a:lnTo>
                  <a:pt x="73" y="385"/>
                </a:lnTo>
                <a:lnTo>
                  <a:pt x="76" y="385"/>
                </a:lnTo>
                <a:lnTo>
                  <a:pt x="76" y="386"/>
                </a:lnTo>
                <a:lnTo>
                  <a:pt x="77" y="386"/>
                </a:lnTo>
                <a:lnTo>
                  <a:pt x="80" y="387"/>
                </a:lnTo>
                <a:lnTo>
                  <a:pt x="81" y="387"/>
                </a:lnTo>
                <a:lnTo>
                  <a:pt x="83" y="389"/>
                </a:lnTo>
                <a:lnTo>
                  <a:pt x="84" y="389"/>
                </a:lnTo>
                <a:lnTo>
                  <a:pt x="85" y="389"/>
                </a:lnTo>
                <a:lnTo>
                  <a:pt x="86" y="387"/>
                </a:lnTo>
                <a:lnTo>
                  <a:pt x="87" y="387"/>
                </a:lnTo>
                <a:lnTo>
                  <a:pt x="87" y="386"/>
                </a:lnTo>
                <a:lnTo>
                  <a:pt x="88" y="386"/>
                </a:lnTo>
                <a:lnTo>
                  <a:pt x="88" y="385"/>
                </a:lnTo>
                <a:lnTo>
                  <a:pt x="88" y="386"/>
                </a:lnTo>
                <a:lnTo>
                  <a:pt x="88" y="385"/>
                </a:lnTo>
                <a:lnTo>
                  <a:pt x="89" y="385"/>
                </a:lnTo>
                <a:lnTo>
                  <a:pt x="89" y="384"/>
                </a:lnTo>
                <a:lnTo>
                  <a:pt x="91" y="384"/>
                </a:lnTo>
                <a:lnTo>
                  <a:pt x="91" y="383"/>
                </a:lnTo>
                <a:lnTo>
                  <a:pt x="92" y="383"/>
                </a:lnTo>
                <a:lnTo>
                  <a:pt x="93" y="382"/>
                </a:lnTo>
                <a:lnTo>
                  <a:pt x="93" y="381"/>
                </a:lnTo>
                <a:lnTo>
                  <a:pt x="94" y="381"/>
                </a:lnTo>
                <a:lnTo>
                  <a:pt x="95" y="381"/>
                </a:lnTo>
                <a:lnTo>
                  <a:pt x="95" y="379"/>
                </a:lnTo>
                <a:lnTo>
                  <a:pt x="94" y="379"/>
                </a:lnTo>
                <a:lnTo>
                  <a:pt x="95" y="379"/>
                </a:lnTo>
                <a:lnTo>
                  <a:pt x="95" y="378"/>
                </a:lnTo>
                <a:lnTo>
                  <a:pt x="95" y="377"/>
                </a:lnTo>
                <a:lnTo>
                  <a:pt x="96" y="377"/>
                </a:lnTo>
                <a:lnTo>
                  <a:pt x="97" y="377"/>
                </a:lnTo>
                <a:lnTo>
                  <a:pt x="98" y="377"/>
                </a:lnTo>
                <a:lnTo>
                  <a:pt x="98" y="378"/>
                </a:lnTo>
                <a:lnTo>
                  <a:pt x="100" y="378"/>
                </a:lnTo>
                <a:lnTo>
                  <a:pt x="101" y="378"/>
                </a:lnTo>
                <a:lnTo>
                  <a:pt x="101" y="377"/>
                </a:lnTo>
                <a:lnTo>
                  <a:pt x="102" y="377"/>
                </a:lnTo>
                <a:lnTo>
                  <a:pt x="103" y="377"/>
                </a:lnTo>
                <a:lnTo>
                  <a:pt x="104" y="378"/>
                </a:lnTo>
                <a:lnTo>
                  <a:pt x="105" y="378"/>
                </a:lnTo>
                <a:lnTo>
                  <a:pt x="106" y="378"/>
                </a:lnTo>
                <a:lnTo>
                  <a:pt x="108" y="378"/>
                </a:lnTo>
                <a:lnTo>
                  <a:pt x="109" y="377"/>
                </a:lnTo>
                <a:lnTo>
                  <a:pt x="110" y="377"/>
                </a:lnTo>
                <a:lnTo>
                  <a:pt x="111" y="376"/>
                </a:lnTo>
                <a:lnTo>
                  <a:pt x="111" y="375"/>
                </a:lnTo>
                <a:lnTo>
                  <a:pt x="112" y="374"/>
                </a:lnTo>
                <a:lnTo>
                  <a:pt x="112" y="373"/>
                </a:lnTo>
                <a:lnTo>
                  <a:pt x="112" y="371"/>
                </a:lnTo>
                <a:lnTo>
                  <a:pt x="112" y="370"/>
                </a:lnTo>
                <a:lnTo>
                  <a:pt x="113" y="370"/>
                </a:lnTo>
                <a:lnTo>
                  <a:pt x="113" y="374"/>
                </a:lnTo>
                <a:lnTo>
                  <a:pt x="115" y="375"/>
                </a:lnTo>
                <a:lnTo>
                  <a:pt x="117" y="376"/>
                </a:lnTo>
                <a:lnTo>
                  <a:pt x="118" y="376"/>
                </a:lnTo>
                <a:lnTo>
                  <a:pt x="119" y="377"/>
                </a:lnTo>
                <a:lnTo>
                  <a:pt x="119" y="378"/>
                </a:lnTo>
                <a:lnTo>
                  <a:pt x="122" y="379"/>
                </a:lnTo>
                <a:lnTo>
                  <a:pt x="123" y="381"/>
                </a:lnTo>
                <a:lnTo>
                  <a:pt x="125" y="381"/>
                </a:lnTo>
                <a:lnTo>
                  <a:pt x="126" y="381"/>
                </a:lnTo>
                <a:lnTo>
                  <a:pt x="126" y="382"/>
                </a:lnTo>
                <a:lnTo>
                  <a:pt x="125" y="382"/>
                </a:lnTo>
                <a:lnTo>
                  <a:pt x="126" y="383"/>
                </a:lnTo>
                <a:lnTo>
                  <a:pt x="126" y="384"/>
                </a:lnTo>
                <a:lnTo>
                  <a:pt x="126" y="385"/>
                </a:lnTo>
                <a:lnTo>
                  <a:pt x="125" y="386"/>
                </a:lnTo>
                <a:lnTo>
                  <a:pt x="125" y="387"/>
                </a:lnTo>
                <a:lnTo>
                  <a:pt x="125" y="389"/>
                </a:lnTo>
                <a:lnTo>
                  <a:pt x="125" y="390"/>
                </a:lnTo>
                <a:lnTo>
                  <a:pt x="125" y="391"/>
                </a:lnTo>
                <a:lnTo>
                  <a:pt x="125" y="392"/>
                </a:lnTo>
                <a:lnTo>
                  <a:pt x="125" y="393"/>
                </a:lnTo>
                <a:lnTo>
                  <a:pt x="125" y="392"/>
                </a:lnTo>
                <a:lnTo>
                  <a:pt x="127" y="393"/>
                </a:lnTo>
                <a:lnTo>
                  <a:pt x="128" y="393"/>
                </a:lnTo>
                <a:lnTo>
                  <a:pt x="129" y="394"/>
                </a:lnTo>
                <a:lnTo>
                  <a:pt x="130" y="394"/>
                </a:lnTo>
                <a:lnTo>
                  <a:pt x="131" y="394"/>
                </a:lnTo>
                <a:lnTo>
                  <a:pt x="132" y="395"/>
                </a:lnTo>
                <a:lnTo>
                  <a:pt x="131" y="394"/>
                </a:lnTo>
                <a:lnTo>
                  <a:pt x="130" y="392"/>
                </a:lnTo>
                <a:lnTo>
                  <a:pt x="129" y="391"/>
                </a:lnTo>
                <a:lnTo>
                  <a:pt x="129" y="390"/>
                </a:lnTo>
                <a:lnTo>
                  <a:pt x="129" y="389"/>
                </a:lnTo>
                <a:lnTo>
                  <a:pt x="128" y="389"/>
                </a:lnTo>
                <a:lnTo>
                  <a:pt x="128" y="387"/>
                </a:lnTo>
                <a:lnTo>
                  <a:pt x="128" y="386"/>
                </a:lnTo>
                <a:lnTo>
                  <a:pt x="129" y="385"/>
                </a:lnTo>
                <a:lnTo>
                  <a:pt x="131" y="384"/>
                </a:lnTo>
                <a:lnTo>
                  <a:pt x="134" y="386"/>
                </a:lnTo>
                <a:lnTo>
                  <a:pt x="135" y="386"/>
                </a:lnTo>
                <a:lnTo>
                  <a:pt x="136" y="384"/>
                </a:lnTo>
                <a:lnTo>
                  <a:pt x="140" y="385"/>
                </a:lnTo>
                <a:lnTo>
                  <a:pt x="143" y="384"/>
                </a:lnTo>
                <a:lnTo>
                  <a:pt x="144" y="385"/>
                </a:lnTo>
                <a:lnTo>
                  <a:pt x="144" y="383"/>
                </a:lnTo>
                <a:lnTo>
                  <a:pt x="144" y="382"/>
                </a:lnTo>
                <a:lnTo>
                  <a:pt x="144" y="381"/>
                </a:lnTo>
                <a:lnTo>
                  <a:pt x="144" y="377"/>
                </a:lnTo>
                <a:lnTo>
                  <a:pt x="145" y="377"/>
                </a:lnTo>
                <a:lnTo>
                  <a:pt x="145" y="376"/>
                </a:lnTo>
                <a:lnTo>
                  <a:pt x="146" y="375"/>
                </a:lnTo>
                <a:lnTo>
                  <a:pt x="146" y="374"/>
                </a:lnTo>
                <a:lnTo>
                  <a:pt x="147" y="373"/>
                </a:lnTo>
                <a:lnTo>
                  <a:pt x="147" y="371"/>
                </a:lnTo>
                <a:lnTo>
                  <a:pt x="148" y="370"/>
                </a:lnTo>
                <a:lnTo>
                  <a:pt x="148" y="369"/>
                </a:lnTo>
                <a:lnTo>
                  <a:pt x="148" y="368"/>
                </a:lnTo>
                <a:lnTo>
                  <a:pt x="150" y="368"/>
                </a:lnTo>
                <a:lnTo>
                  <a:pt x="151" y="368"/>
                </a:lnTo>
                <a:lnTo>
                  <a:pt x="152" y="368"/>
                </a:lnTo>
                <a:lnTo>
                  <a:pt x="153" y="367"/>
                </a:lnTo>
                <a:lnTo>
                  <a:pt x="154" y="367"/>
                </a:lnTo>
                <a:lnTo>
                  <a:pt x="155" y="367"/>
                </a:lnTo>
                <a:lnTo>
                  <a:pt x="156" y="367"/>
                </a:lnTo>
                <a:lnTo>
                  <a:pt x="157" y="366"/>
                </a:lnTo>
                <a:lnTo>
                  <a:pt x="157" y="365"/>
                </a:lnTo>
                <a:lnTo>
                  <a:pt x="157" y="364"/>
                </a:lnTo>
                <a:lnTo>
                  <a:pt x="155" y="356"/>
                </a:lnTo>
                <a:lnTo>
                  <a:pt x="154" y="352"/>
                </a:lnTo>
                <a:lnTo>
                  <a:pt x="155" y="351"/>
                </a:lnTo>
                <a:lnTo>
                  <a:pt x="155" y="349"/>
                </a:lnTo>
                <a:lnTo>
                  <a:pt x="155" y="346"/>
                </a:lnTo>
                <a:lnTo>
                  <a:pt x="157" y="346"/>
                </a:lnTo>
                <a:lnTo>
                  <a:pt x="159" y="346"/>
                </a:lnTo>
                <a:lnTo>
                  <a:pt x="159" y="345"/>
                </a:lnTo>
                <a:lnTo>
                  <a:pt x="159" y="344"/>
                </a:lnTo>
                <a:lnTo>
                  <a:pt x="160" y="343"/>
                </a:lnTo>
                <a:lnTo>
                  <a:pt x="161" y="342"/>
                </a:lnTo>
                <a:lnTo>
                  <a:pt x="162" y="343"/>
                </a:lnTo>
                <a:lnTo>
                  <a:pt x="163" y="343"/>
                </a:lnTo>
                <a:lnTo>
                  <a:pt x="163" y="342"/>
                </a:lnTo>
                <a:lnTo>
                  <a:pt x="163" y="341"/>
                </a:lnTo>
                <a:lnTo>
                  <a:pt x="164" y="340"/>
                </a:lnTo>
                <a:lnTo>
                  <a:pt x="164" y="339"/>
                </a:lnTo>
                <a:lnTo>
                  <a:pt x="162" y="336"/>
                </a:lnTo>
                <a:lnTo>
                  <a:pt x="161" y="336"/>
                </a:lnTo>
                <a:lnTo>
                  <a:pt x="160" y="337"/>
                </a:lnTo>
                <a:lnTo>
                  <a:pt x="159" y="337"/>
                </a:lnTo>
                <a:lnTo>
                  <a:pt x="159" y="336"/>
                </a:lnTo>
                <a:lnTo>
                  <a:pt x="157" y="336"/>
                </a:lnTo>
                <a:lnTo>
                  <a:pt x="156" y="336"/>
                </a:lnTo>
                <a:lnTo>
                  <a:pt x="155" y="335"/>
                </a:lnTo>
                <a:lnTo>
                  <a:pt x="155" y="336"/>
                </a:lnTo>
                <a:lnTo>
                  <a:pt x="154" y="336"/>
                </a:lnTo>
                <a:lnTo>
                  <a:pt x="153" y="336"/>
                </a:lnTo>
                <a:lnTo>
                  <a:pt x="152" y="336"/>
                </a:lnTo>
                <a:lnTo>
                  <a:pt x="152" y="335"/>
                </a:lnTo>
                <a:lnTo>
                  <a:pt x="151" y="335"/>
                </a:lnTo>
                <a:lnTo>
                  <a:pt x="148" y="336"/>
                </a:lnTo>
                <a:lnTo>
                  <a:pt x="150" y="337"/>
                </a:lnTo>
                <a:lnTo>
                  <a:pt x="148" y="337"/>
                </a:lnTo>
                <a:lnTo>
                  <a:pt x="147" y="339"/>
                </a:lnTo>
                <a:lnTo>
                  <a:pt x="147" y="340"/>
                </a:lnTo>
                <a:lnTo>
                  <a:pt x="146" y="340"/>
                </a:lnTo>
                <a:lnTo>
                  <a:pt x="146" y="341"/>
                </a:lnTo>
                <a:lnTo>
                  <a:pt x="146" y="342"/>
                </a:lnTo>
                <a:lnTo>
                  <a:pt x="145" y="342"/>
                </a:lnTo>
                <a:lnTo>
                  <a:pt x="146" y="343"/>
                </a:lnTo>
                <a:lnTo>
                  <a:pt x="146" y="344"/>
                </a:lnTo>
                <a:lnTo>
                  <a:pt x="146" y="345"/>
                </a:lnTo>
                <a:lnTo>
                  <a:pt x="146" y="346"/>
                </a:lnTo>
                <a:lnTo>
                  <a:pt x="145" y="346"/>
                </a:lnTo>
                <a:lnTo>
                  <a:pt x="144" y="348"/>
                </a:lnTo>
                <a:lnTo>
                  <a:pt x="148" y="346"/>
                </a:lnTo>
                <a:lnTo>
                  <a:pt x="151" y="348"/>
                </a:lnTo>
                <a:lnTo>
                  <a:pt x="143" y="354"/>
                </a:lnTo>
                <a:lnTo>
                  <a:pt x="136" y="361"/>
                </a:lnTo>
                <a:lnTo>
                  <a:pt x="135" y="362"/>
                </a:lnTo>
                <a:lnTo>
                  <a:pt x="130" y="366"/>
                </a:lnTo>
                <a:lnTo>
                  <a:pt x="127" y="362"/>
                </a:lnTo>
                <a:lnTo>
                  <a:pt x="126" y="366"/>
                </a:lnTo>
                <a:lnTo>
                  <a:pt x="125" y="365"/>
                </a:lnTo>
                <a:lnTo>
                  <a:pt x="126" y="364"/>
                </a:lnTo>
                <a:lnTo>
                  <a:pt x="126" y="362"/>
                </a:lnTo>
                <a:lnTo>
                  <a:pt x="127" y="362"/>
                </a:lnTo>
                <a:lnTo>
                  <a:pt x="126" y="361"/>
                </a:lnTo>
                <a:lnTo>
                  <a:pt x="125" y="359"/>
                </a:lnTo>
                <a:lnTo>
                  <a:pt x="123" y="356"/>
                </a:lnTo>
                <a:lnTo>
                  <a:pt x="121" y="351"/>
                </a:lnTo>
                <a:lnTo>
                  <a:pt x="120" y="349"/>
                </a:lnTo>
                <a:lnTo>
                  <a:pt x="120" y="348"/>
                </a:lnTo>
                <a:lnTo>
                  <a:pt x="126" y="351"/>
                </a:lnTo>
                <a:lnTo>
                  <a:pt x="126" y="350"/>
                </a:lnTo>
                <a:lnTo>
                  <a:pt x="125" y="350"/>
                </a:lnTo>
                <a:lnTo>
                  <a:pt x="126" y="350"/>
                </a:lnTo>
                <a:lnTo>
                  <a:pt x="126" y="349"/>
                </a:lnTo>
                <a:lnTo>
                  <a:pt x="127" y="350"/>
                </a:lnTo>
                <a:lnTo>
                  <a:pt x="128" y="350"/>
                </a:lnTo>
                <a:lnTo>
                  <a:pt x="128" y="351"/>
                </a:lnTo>
                <a:lnTo>
                  <a:pt x="130" y="351"/>
                </a:lnTo>
                <a:lnTo>
                  <a:pt x="131" y="351"/>
                </a:lnTo>
                <a:lnTo>
                  <a:pt x="135" y="349"/>
                </a:lnTo>
                <a:lnTo>
                  <a:pt x="136" y="349"/>
                </a:lnTo>
                <a:lnTo>
                  <a:pt x="135" y="346"/>
                </a:lnTo>
                <a:lnTo>
                  <a:pt x="132" y="340"/>
                </a:lnTo>
                <a:lnTo>
                  <a:pt x="131" y="336"/>
                </a:lnTo>
                <a:lnTo>
                  <a:pt x="131" y="335"/>
                </a:lnTo>
                <a:lnTo>
                  <a:pt x="131" y="334"/>
                </a:lnTo>
                <a:lnTo>
                  <a:pt x="132" y="333"/>
                </a:lnTo>
                <a:lnTo>
                  <a:pt x="132" y="332"/>
                </a:lnTo>
                <a:lnTo>
                  <a:pt x="132" y="331"/>
                </a:lnTo>
                <a:lnTo>
                  <a:pt x="132" y="329"/>
                </a:lnTo>
                <a:lnTo>
                  <a:pt x="134" y="328"/>
                </a:lnTo>
                <a:lnTo>
                  <a:pt x="134" y="327"/>
                </a:lnTo>
                <a:lnTo>
                  <a:pt x="134" y="328"/>
                </a:lnTo>
                <a:lnTo>
                  <a:pt x="138" y="336"/>
                </a:lnTo>
                <a:lnTo>
                  <a:pt x="138" y="337"/>
                </a:lnTo>
                <a:lnTo>
                  <a:pt x="137" y="339"/>
                </a:lnTo>
                <a:lnTo>
                  <a:pt x="137" y="340"/>
                </a:lnTo>
                <a:lnTo>
                  <a:pt x="137" y="341"/>
                </a:lnTo>
                <a:lnTo>
                  <a:pt x="136" y="341"/>
                </a:lnTo>
                <a:lnTo>
                  <a:pt x="136" y="342"/>
                </a:lnTo>
                <a:lnTo>
                  <a:pt x="136" y="343"/>
                </a:lnTo>
                <a:lnTo>
                  <a:pt x="137" y="343"/>
                </a:lnTo>
                <a:lnTo>
                  <a:pt x="137" y="344"/>
                </a:lnTo>
                <a:lnTo>
                  <a:pt x="138" y="346"/>
                </a:lnTo>
                <a:lnTo>
                  <a:pt x="139" y="346"/>
                </a:lnTo>
                <a:lnTo>
                  <a:pt x="140" y="346"/>
                </a:lnTo>
                <a:lnTo>
                  <a:pt x="142" y="346"/>
                </a:lnTo>
                <a:lnTo>
                  <a:pt x="143" y="348"/>
                </a:lnTo>
                <a:lnTo>
                  <a:pt x="144" y="348"/>
                </a:lnTo>
                <a:lnTo>
                  <a:pt x="143" y="348"/>
                </a:lnTo>
                <a:lnTo>
                  <a:pt x="142" y="345"/>
                </a:lnTo>
                <a:lnTo>
                  <a:pt x="142" y="344"/>
                </a:lnTo>
                <a:lnTo>
                  <a:pt x="140" y="342"/>
                </a:lnTo>
                <a:lnTo>
                  <a:pt x="139" y="340"/>
                </a:lnTo>
                <a:lnTo>
                  <a:pt x="140" y="340"/>
                </a:lnTo>
                <a:lnTo>
                  <a:pt x="140" y="339"/>
                </a:lnTo>
                <a:lnTo>
                  <a:pt x="142" y="339"/>
                </a:lnTo>
                <a:lnTo>
                  <a:pt x="143" y="337"/>
                </a:lnTo>
                <a:lnTo>
                  <a:pt x="144" y="339"/>
                </a:lnTo>
                <a:lnTo>
                  <a:pt x="145" y="339"/>
                </a:lnTo>
                <a:lnTo>
                  <a:pt x="144" y="337"/>
                </a:lnTo>
                <a:lnTo>
                  <a:pt x="144" y="336"/>
                </a:lnTo>
                <a:lnTo>
                  <a:pt x="144" y="335"/>
                </a:lnTo>
                <a:lnTo>
                  <a:pt x="144" y="334"/>
                </a:lnTo>
                <a:lnTo>
                  <a:pt x="143" y="333"/>
                </a:lnTo>
                <a:lnTo>
                  <a:pt x="142" y="332"/>
                </a:lnTo>
                <a:lnTo>
                  <a:pt x="140" y="332"/>
                </a:lnTo>
                <a:lnTo>
                  <a:pt x="140" y="331"/>
                </a:lnTo>
                <a:lnTo>
                  <a:pt x="142" y="329"/>
                </a:lnTo>
                <a:lnTo>
                  <a:pt x="140" y="329"/>
                </a:lnTo>
                <a:lnTo>
                  <a:pt x="139" y="331"/>
                </a:lnTo>
                <a:lnTo>
                  <a:pt x="138" y="329"/>
                </a:lnTo>
                <a:lnTo>
                  <a:pt x="138" y="328"/>
                </a:lnTo>
                <a:lnTo>
                  <a:pt x="137" y="328"/>
                </a:lnTo>
                <a:lnTo>
                  <a:pt x="137" y="327"/>
                </a:lnTo>
                <a:lnTo>
                  <a:pt x="136" y="326"/>
                </a:lnTo>
                <a:lnTo>
                  <a:pt x="136" y="325"/>
                </a:lnTo>
                <a:lnTo>
                  <a:pt x="135" y="324"/>
                </a:lnTo>
                <a:lnTo>
                  <a:pt x="136" y="324"/>
                </a:lnTo>
                <a:lnTo>
                  <a:pt x="136" y="323"/>
                </a:lnTo>
                <a:lnTo>
                  <a:pt x="136" y="322"/>
                </a:lnTo>
                <a:lnTo>
                  <a:pt x="137" y="322"/>
                </a:lnTo>
                <a:lnTo>
                  <a:pt x="137" y="320"/>
                </a:lnTo>
                <a:lnTo>
                  <a:pt x="137" y="319"/>
                </a:lnTo>
                <a:lnTo>
                  <a:pt x="138" y="317"/>
                </a:lnTo>
                <a:lnTo>
                  <a:pt x="138" y="316"/>
                </a:lnTo>
                <a:lnTo>
                  <a:pt x="139" y="315"/>
                </a:lnTo>
                <a:lnTo>
                  <a:pt x="139" y="314"/>
                </a:lnTo>
                <a:lnTo>
                  <a:pt x="140" y="314"/>
                </a:lnTo>
                <a:lnTo>
                  <a:pt x="142" y="314"/>
                </a:lnTo>
                <a:lnTo>
                  <a:pt x="143" y="314"/>
                </a:lnTo>
                <a:lnTo>
                  <a:pt x="142" y="312"/>
                </a:lnTo>
                <a:lnTo>
                  <a:pt x="140" y="311"/>
                </a:lnTo>
                <a:lnTo>
                  <a:pt x="139" y="311"/>
                </a:lnTo>
                <a:lnTo>
                  <a:pt x="138" y="310"/>
                </a:lnTo>
                <a:lnTo>
                  <a:pt x="137" y="310"/>
                </a:lnTo>
                <a:lnTo>
                  <a:pt x="136" y="309"/>
                </a:lnTo>
                <a:lnTo>
                  <a:pt x="135" y="309"/>
                </a:lnTo>
                <a:lnTo>
                  <a:pt x="135" y="308"/>
                </a:lnTo>
                <a:lnTo>
                  <a:pt x="134" y="308"/>
                </a:lnTo>
                <a:lnTo>
                  <a:pt x="131" y="307"/>
                </a:lnTo>
                <a:lnTo>
                  <a:pt x="125" y="302"/>
                </a:lnTo>
                <a:lnTo>
                  <a:pt x="121" y="303"/>
                </a:lnTo>
                <a:lnTo>
                  <a:pt x="119" y="303"/>
                </a:lnTo>
                <a:lnTo>
                  <a:pt x="119" y="304"/>
                </a:lnTo>
                <a:lnTo>
                  <a:pt x="118" y="304"/>
                </a:lnTo>
                <a:lnTo>
                  <a:pt x="117" y="304"/>
                </a:lnTo>
                <a:lnTo>
                  <a:pt x="114" y="306"/>
                </a:lnTo>
                <a:lnTo>
                  <a:pt x="113" y="306"/>
                </a:lnTo>
                <a:lnTo>
                  <a:pt x="110" y="307"/>
                </a:lnTo>
                <a:lnTo>
                  <a:pt x="110" y="306"/>
                </a:lnTo>
                <a:lnTo>
                  <a:pt x="109" y="306"/>
                </a:lnTo>
                <a:lnTo>
                  <a:pt x="109" y="304"/>
                </a:lnTo>
                <a:lnTo>
                  <a:pt x="106" y="302"/>
                </a:lnTo>
                <a:lnTo>
                  <a:pt x="103" y="298"/>
                </a:lnTo>
                <a:lnTo>
                  <a:pt x="101" y="297"/>
                </a:lnTo>
                <a:lnTo>
                  <a:pt x="98" y="292"/>
                </a:lnTo>
                <a:lnTo>
                  <a:pt x="100" y="291"/>
                </a:lnTo>
                <a:lnTo>
                  <a:pt x="98" y="290"/>
                </a:lnTo>
                <a:lnTo>
                  <a:pt x="97" y="290"/>
                </a:lnTo>
                <a:lnTo>
                  <a:pt x="97" y="289"/>
                </a:lnTo>
                <a:lnTo>
                  <a:pt x="96" y="287"/>
                </a:lnTo>
                <a:lnTo>
                  <a:pt x="95" y="287"/>
                </a:lnTo>
                <a:lnTo>
                  <a:pt x="95" y="286"/>
                </a:lnTo>
                <a:lnTo>
                  <a:pt x="94" y="285"/>
                </a:lnTo>
                <a:lnTo>
                  <a:pt x="94" y="284"/>
                </a:lnTo>
                <a:lnTo>
                  <a:pt x="94" y="283"/>
                </a:lnTo>
                <a:lnTo>
                  <a:pt x="95" y="283"/>
                </a:lnTo>
                <a:lnTo>
                  <a:pt x="95" y="282"/>
                </a:lnTo>
                <a:lnTo>
                  <a:pt x="95" y="281"/>
                </a:lnTo>
                <a:lnTo>
                  <a:pt x="96" y="281"/>
                </a:lnTo>
                <a:lnTo>
                  <a:pt x="96" y="279"/>
                </a:lnTo>
                <a:lnTo>
                  <a:pt x="97" y="279"/>
                </a:lnTo>
                <a:lnTo>
                  <a:pt x="98" y="279"/>
                </a:lnTo>
                <a:lnTo>
                  <a:pt x="100" y="279"/>
                </a:lnTo>
                <a:lnTo>
                  <a:pt x="98" y="279"/>
                </a:lnTo>
                <a:lnTo>
                  <a:pt x="100" y="278"/>
                </a:lnTo>
                <a:lnTo>
                  <a:pt x="98" y="278"/>
                </a:lnTo>
                <a:lnTo>
                  <a:pt x="97" y="278"/>
                </a:lnTo>
                <a:lnTo>
                  <a:pt x="97" y="277"/>
                </a:lnTo>
                <a:lnTo>
                  <a:pt x="97" y="276"/>
                </a:lnTo>
                <a:lnTo>
                  <a:pt x="98" y="275"/>
                </a:lnTo>
                <a:lnTo>
                  <a:pt x="98" y="274"/>
                </a:lnTo>
                <a:lnTo>
                  <a:pt x="100" y="274"/>
                </a:lnTo>
                <a:lnTo>
                  <a:pt x="100" y="273"/>
                </a:lnTo>
                <a:lnTo>
                  <a:pt x="101" y="272"/>
                </a:lnTo>
                <a:lnTo>
                  <a:pt x="101" y="270"/>
                </a:lnTo>
                <a:lnTo>
                  <a:pt x="102" y="270"/>
                </a:lnTo>
                <a:lnTo>
                  <a:pt x="102" y="269"/>
                </a:lnTo>
                <a:lnTo>
                  <a:pt x="103" y="269"/>
                </a:lnTo>
                <a:lnTo>
                  <a:pt x="103" y="268"/>
                </a:lnTo>
                <a:lnTo>
                  <a:pt x="104" y="268"/>
                </a:lnTo>
                <a:lnTo>
                  <a:pt x="105" y="268"/>
                </a:lnTo>
                <a:lnTo>
                  <a:pt x="106" y="268"/>
                </a:lnTo>
                <a:lnTo>
                  <a:pt x="108" y="268"/>
                </a:lnTo>
                <a:lnTo>
                  <a:pt x="109" y="268"/>
                </a:lnTo>
                <a:lnTo>
                  <a:pt x="110" y="267"/>
                </a:lnTo>
                <a:lnTo>
                  <a:pt x="110" y="266"/>
                </a:lnTo>
                <a:lnTo>
                  <a:pt x="111" y="266"/>
                </a:lnTo>
                <a:lnTo>
                  <a:pt x="111" y="265"/>
                </a:lnTo>
                <a:lnTo>
                  <a:pt x="112" y="266"/>
                </a:lnTo>
                <a:lnTo>
                  <a:pt x="113" y="265"/>
                </a:lnTo>
                <a:lnTo>
                  <a:pt x="114" y="265"/>
                </a:lnTo>
                <a:lnTo>
                  <a:pt x="114" y="264"/>
                </a:lnTo>
                <a:lnTo>
                  <a:pt x="115" y="264"/>
                </a:lnTo>
                <a:lnTo>
                  <a:pt x="115" y="265"/>
                </a:lnTo>
                <a:lnTo>
                  <a:pt x="117" y="266"/>
                </a:lnTo>
                <a:lnTo>
                  <a:pt x="118" y="266"/>
                </a:lnTo>
                <a:lnTo>
                  <a:pt x="119" y="266"/>
                </a:lnTo>
                <a:lnTo>
                  <a:pt x="119" y="267"/>
                </a:lnTo>
                <a:lnTo>
                  <a:pt x="120" y="267"/>
                </a:lnTo>
                <a:lnTo>
                  <a:pt x="120" y="268"/>
                </a:lnTo>
                <a:lnTo>
                  <a:pt x="120" y="269"/>
                </a:lnTo>
                <a:lnTo>
                  <a:pt x="120" y="270"/>
                </a:lnTo>
                <a:lnTo>
                  <a:pt x="120" y="272"/>
                </a:lnTo>
                <a:lnTo>
                  <a:pt x="121" y="273"/>
                </a:lnTo>
                <a:lnTo>
                  <a:pt x="121" y="272"/>
                </a:lnTo>
                <a:lnTo>
                  <a:pt x="121" y="269"/>
                </a:lnTo>
                <a:lnTo>
                  <a:pt x="121" y="268"/>
                </a:lnTo>
                <a:lnTo>
                  <a:pt x="120" y="267"/>
                </a:lnTo>
                <a:lnTo>
                  <a:pt x="120" y="266"/>
                </a:lnTo>
                <a:lnTo>
                  <a:pt x="120" y="265"/>
                </a:lnTo>
                <a:lnTo>
                  <a:pt x="121" y="265"/>
                </a:lnTo>
                <a:lnTo>
                  <a:pt x="122" y="265"/>
                </a:lnTo>
                <a:lnTo>
                  <a:pt x="123" y="266"/>
                </a:lnTo>
                <a:lnTo>
                  <a:pt x="123" y="267"/>
                </a:lnTo>
                <a:lnTo>
                  <a:pt x="123" y="268"/>
                </a:lnTo>
                <a:lnTo>
                  <a:pt x="125" y="268"/>
                </a:lnTo>
                <a:lnTo>
                  <a:pt x="125" y="269"/>
                </a:lnTo>
                <a:lnTo>
                  <a:pt x="126" y="269"/>
                </a:lnTo>
                <a:lnTo>
                  <a:pt x="126" y="270"/>
                </a:lnTo>
                <a:lnTo>
                  <a:pt x="125" y="272"/>
                </a:lnTo>
                <a:lnTo>
                  <a:pt x="123" y="272"/>
                </a:lnTo>
                <a:lnTo>
                  <a:pt x="123" y="273"/>
                </a:lnTo>
                <a:lnTo>
                  <a:pt x="125" y="273"/>
                </a:lnTo>
                <a:lnTo>
                  <a:pt x="125" y="274"/>
                </a:lnTo>
                <a:lnTo>
                  <a:pt x="123" y="275"/>
                </a:lnTo>
                <a:lnTo>
                  <a:pt x="123" y="276"/>
                </a:lnTo>
                <a:lnTo>
                  <a:pt x="123" y="277"/>
                </a:lnTo>
                <a:lnTo>
                  <a:pt x="123" y="278"/>
                </a:lnTo>
                <a:lnTo>
                  <a:pt x="123" y="279"/>
                </a:lnTo>
                <a:lnTo>
                  <a:pt x="125" y="279"/>
                </a:lnTo>
                <a:lnTo>
                  <a:pt x="125" y="281"/>
                </a:lnTo>
                <a:lnTo>
                  <a:pt x="125" y="282"/>
                </a:lnTo>
                <a:lnTo>
                  <a:pt x="126" y="282"/>
                </a:lnTo>
                <a:lnTo>
                  <a:pt x="126" y="283"/>
                </a:lnTo>
                <a:lnTo>
                  <a:pt x="126" y="284"/>
                </a:lnTo>
                <a:lnTo>
                  <a:pt x="127" y="284"/>
                </a:lnTo>
                <a:lnTo>
                  <a:pt x="127" y="285"/>
                </a:lnTo>
                <a:lnTo>
                  <a:pt x="128" y="285"/>
                </a:lnTo>
                <a:lnTo>
                  <a:pt x="128" y="286"/>
                </a:lnTo>
                <a:lnTo>
                  <a:pt x="129" y="286"/>
                </a:lnTo>
                <a:lnTo>
                  <a:pt x="129" y="287"/>
                </a:lnTo>
                <a:lnTo>
                  <a:pt x="129" y="289"/>
                </a:lnTo>
                <a:lnTo>
                  <a:pt x="130" y="289"/>
                </a:lnTo>
                <a:lnTo>
                  <a:pt x="130" y="290"/>
                </a:lnTo>
                <a:lnTo>
                  <a:pt x="131" y="290"/>
                </a:lnTo>
                <a:lnTo>
                  <a:pt x="131" y="289"/>
                </a:lnTo>
                <a:lnTo>
                  <a:pt x="132" y="289"/>
                </a:lnTo>
                <a:lnTo>
                  <a:pt x="131" y="289"/>
                </a:lnTo>
                <a:lnTo>
                  <a:pt x="131" y="287"/>
                </a:lnTo>
                <a:lnTo>
                  <a:pt x="130" y="287"/>
                </a:lnTo>
                <a:lnTo>
                  <a:pt x="130" y="286"/>
                </a:lnTo>
                <a:lnTo>
                  <a:pt x="129" y="286"/>
                </a:lnTo>
                <a:lnTo>
                  <a:pt x="129" y="285"/>
                </a:lnTo>
                <a:lnTo>
                  <a:pt x="129" y="284"/>
                </a:lnTo>
                <a:lnTo>
                  <a:pt x="128" y="284"/>
                </a:lnTo>
                <a:lnTo>
                  <a:pt x="128" y="283"/>
                </a:lnTo>
                <a:lnTo>
                  <a:pt x="128" y="282"/>
                </a:lnTo>
                <a:lnTo>
                  <a:pt x="128" y="281"/>
                </a:lnTo>
                <a:lnTo>
                  <a:pt x="128" y="279"/>
                </a:lnTo>
                <a:lnTo>
                  <a:pt x="128" y="278"/>
                </a:lnTo>
                <a:lnTo>
                  <a:pt x="127" y="278"/>
                </a:lnTo>
                <a:lnTo>
                  <a:pt x="127" y="277"/>
                </a:lnTo>
                <a:lnTo>
                  <a:pt x="127" y="276"/>
                </a:lnTo>
                <a:lnTo>
                  <a:pt x="128" y="277"/>
                </a:lnTo>
                <a:lnTo>
                  <a:pt x="128" y="278"/>
                </a:lnTo>
                <a:lnTo>
                  <a:pt x="128" y="279"/>
                </a:lnTo>
                <a:lnTo>
                  <a:pt x="129" y="281"/>
                </a:lnTo>
                <a:lnTo>
                  <a:pt x="129" y="279"/>
                </a:lnTo>
                <a:lnTo>
                  <a:pt x="129" y="278"/>
                </a:lnTo>
                <a:lnTo>
                  <a:pt x="129" y="277"/>
                </a:lnTo>
                <a:lnTo>
                  <a:pt x="129" y="276"/>
                </a:lnTo>
                <a:lnTo>
                  <a:pt x="128" y="276"/>
                </a:lnTo>
                <a:lnTo>
                  <a:pt x="128" y="275"/>
                </a:lnTo>
                <a:lnTo>
                  <a:pt x="128" y="274"/>
                </a:lnTo>
                <a:lnTo>
                  <a:pt x="128" y="273"/>
                </a:lnTo>
                <a:lnTo>
                  <a:pt x="129" y="273"/>
                </a:lnTo>
                <a:lnTo>
                  <a:pt x="130" y="273"/>
                </a:lnTo>
                <a:lnTo>
                  <a:pt x="130" y="274"/>
                </a:lnTo>
                <a:lnTo>
                  <a:pt x="131" y="274"/>
                </a:lnTo>
                <a:lnTo>
                  <a:pt x="131" y="275"/>
                </a:lnTo>
                <a:lnTo>
                  <a:pt x="131" y="274"/>
                </a:lnTo>
                <a:lnTo>
                  <a:pt x="131" y="273"/>
                </a:lnTo>
                <a:lnTo>
                  <a:pt x="132" y="272"/>
                </a:lnTo>
                <a:lnTo>
                  <a:pt x="134" y="272"/>
                </a:lnTo>
                <a:lnTo>
                  <a:pt x="135" y="272"/>
                </a:lnTo>
                <a:lnTo>
                  <a:pt x="135" y="270"/>
                </a:lnTo>
                <a:lnTo>
                  <a:pt x="134" y="270"/>
                </a:lnTo>
                <a:lnTo>
                  <a:pt x="132" y="270"/>
                </a:lnTo>
                <a:lnTo>
                  <a:pt x="132" y="269"/>
                </a:lnTo>
                <a:lnTo>
                  <a:pt x="132" y="268"/>
                </a:lnTo>
                <a:lnTo>
                  <a:pt x="131" y="268"/>
                </a:lnTo>
                <a:lnTo>
                  <a:pt x="130" y="268"/>
                </a:lnTo>
                <a:lnTo>
                  <a:pt x="130" y="267"/>
                </a:lnTo>
                <a:lnTo>
                  <a:pt x="131" y="266"/>
                </a:lnTo>
                <a:lnTo>
                  <a:pt x="132" y="266"/>
                </a:lnTo>
                <a:lnTo>
                  <a:pt x="132" y="265"/>
                </a:lnTo>
                <a:lnTo>
                  <a:pt x="134" y="265"/>
                </a:lnTo>
                <a:lnTo>
                  <a:pt x="132" y="265"/>
                </a:lnTo>
                <a:lnTo>
                  <a:pt x="131" y="265"/>
                </a:lnTo>
                <a:lnTo>
                  <a:pt x="132" y="264"/>
                </a:lnTo>
                <a:lnTo>
                  <a:pt x="132" y="262"/>
                </a:lnTo>
                <a:lnTo>
                  <a:pt x="134" y="262"/>
                </a:lnTo>
                <a:lnTo>
                  <a:pt x="134" y="261"/>
                </a:lnTo>
                <a:lnTo>
                  <a:pt x="134" y="260"/>
                </a:lnTo>
                <a:lnTo>
                  <a:pt x="134" y="259"/>
                </a:lnTo>
                <a:lnTo>
                  <a:pt x="135" y="259"/>
                </a:lnTo>
                <a:lnTo>
                  <a:pt x="135" y="258"/>
                </a:lnTo>
                <a:lnTo>
                  <a:pt x="136" y="258"/>
                </a:lnTo>
                <a:lnTo>
                  <a:pt x="137" y="258"/>
                </a:lnTo>
                <a:lnTo>
                  <a:pt x="136" y="258"/>
                </a:lnTo>
                <a:lnTo>
                  <a:pt x="136" y="256"/>
                </a:lnTo>
                <a:lnTo>
                  <a:pt x="137" y="254"/>
                </a:lnTo>
                <a:lnTo>
                  <a:pt x="138" y="254"/>
                </a:lnTo>
                <a:lnTo>
                  <a:pt x="139" y="254"/>
                </a:lnTo>
                <a:lnTo>
                  <a:pt x="139" y="253"/>
                </a:lnTo>
                <a:lnTo>
                  <a:pt x="139" y="252"/>
                </a:lnTo>
                <a:lnTo>
                  <a:pt x="140" y="252"/>
                </a:lnTo>
                <a:lnTo>
                  <a:pt x="142" y="252"/>
                </a:lnTo>
                <a:lnTo>
                  <a:pt x="142" y="251"/>
                </a:lnTo>
                <a:lnTo>
                  <a:pt x="143" y="251"/>
                </a:lnTo>
                <a:lnTo>
                  <a:pt x="143" y="252"/>
                </a:lnTo>
                <a:lnTo>
                  <a:pt x="143" y="251"/>
                </a:lnTo>
                <a:lnTo>
                  <a:pt x="142" y="251"/>
                </a:lnTo>
                <a:lnTo>
                  <a:pt x="142" y="250"/>
                </a:lnTo>
                <a:lnTo>
                  <a:pt x="142" y="249"/>
                </a:lnTo>
                <a:lnTo>
                  <a:pt x="140" y="249"/>
                </a:lnTo>
                <a:lnTo>
                  <a:pt x="140" y="248"/>
                </a:lnTo>
                <a:lnTo>
                  <a:pt x="142" y="245"/>
                </a:lnTo>
                <a:lnTo>
                  <a:pt x="143" y="247"/>
                </a:lnTo>
                <a:lnTo>
                  <a:pt x="144" y="247"/>
                </a:lnTo>
                <a:lnTo>
                  <a:pt x="144" y="248"/>
                </a:lnTo>
                <a:lnTo>
                  <a:pt x="145" y="248"/>
                </a:lnTo>
                <a:lnTo>
                  <a:pt x="146" y="248"/>
                </a:lnTo>
                <a:lnTo>
                  <a:pt x="144" y="247"/>
                </a:lnTo>
                <a:lnTo>
                  <a:pt x="144" y="245"/>
                </a:lnTo>
                <a:lnTo>
                  <a:pt x="143" y="244"/>
                </a:lnTo>
                <a:lnTo>
                  <a:pt x="143" y="243"/>
                </a:lnTo>
                <a:lnTo>
                  <a:pt x="144" y="243"/>
                </a:lnTo>
                <a:lnTo>
                  <a:pt x="145" y="242"/>
                </a:lnTo>
                <a:lnTo>
                  <a:pt x="146" y="242"/>
                </a:lnTo>
                <a:lnTo>
                  <a:pt x="151" y="240"/>
                </a:lnTo>
                <a:lnTo>
                  <a:pt x="151" y="241"/>
                </a:lnTo>
                <a:lnTo>
                  <a:pt x="152" y="241"/>
                </a:lnTo>
                <a:lnTo>
                  <a:pt x="152" y="242"/>
                </a:lnTo>
                <a:lnTo>
                  <a:pt x="153" y="242"/>
                </a:lnTo>
                <a:lnTo>
                  <a:pt x="153" y="243"/>
                </a:lnTo>
                <a:lnTo>
                  <a:pt x="154" y="247"/>
                </a:lnTo>
                <a:lnTo>
                  <a:pt x="155" y="249"/>
                </a:lnTo>
                <a:lnTo>
                  <a:pt x="155" y="250"/>
                </a:lnTo>
                <a:lnTo>
                  <a:pt x="157" y="252"/>
                </a:lnTo>
                <a:lnTo>
                  <a:pt x="156" y="254"/>
                </a:lnTo>
                <a:lnTo>
                  <a:pt x="159" y="259"/>
                </a:lnTo>
                <a:lnTo>
                  <a:pt x="159" y="260"/>
                </a:lnTo>
                <a:lnTo>
                  <a:pt x="163" y="269"/>
                </a:lnTo>
                <a:lnTo>
                  <a:pt x="163" y="270"/>
                </a:lnTo>
                <a:lnTo>
                  <a:pt x="164" y="270"/>
                </a:lnTo>
                <a:lnTo>
                  <a:pt x="164" y="272"/>
                </a:lnTo>
                <a:lnTo>
                  <a:pt x="164" y="273"/>
                </a:lnTo>
                <a:lnTo>
                  <a:pt x="165" y="273"/>
                </a:lnTo>
                <a:lnTo>
                  <a:pt x="165" y="274"/>
                </a:lnTo>
                <a:lnTo>
                  <a:pt x="168" y="276"/>
                </a:lnTo>
                <a:lnTo>
                  <a:pt x="169" y="277"/>
                </a:lnTo>
                <a:lnTo>
                  <a:pt x="170" y="279"/>
                </a:lnTo>
                <a:lnTo>
                  <a:pt x="173" y="281"/>
                </a:lnTo>
                <a:lnTo>
                  <a:pt x="173" y="287"/>
                </a:lnTo>
                <a:lnTo>
                  <a:pt x="173" y="290"/>
                </a:lnTo>
                <a:lnTo>
                  <a:pt x="174" y="290"/>
                </a:lnTo>
                <a:lnTo>
                  <a:pt x="174" y="291"/>
                </a:lnTo>
                <a:lnTo>
                  <a:pt x="174" y="293"/>
                </a:lnTo>
                <a:lnTo>
                  <a:pt x="176" y="294"/>
                </a:lnTo>
                <a:lnTo>
                  <a:pt x="177" y="297"/>
                </a:lnTo>
                <a:lnTo>
                  <a:pt x="178" y="298"/>
                </a:lnTo>
                <a:lnTo>
                  <a:pt x="179" y="301"/>
                </a:lnTo>
                <a:lnTo>
                  <a:pt x="180" y="303"/>
                </a:lnTo>
                <a:lnTo>
                  <a:pt x="180" y="304"/>
                </a:lnTo>
                <a:lnTo>
                  <a:pt x="181" y="306"/>
                </a:lnTo>
                <a:lnTo>
                  <a:pt x="182" y="308"/>
                </a:lnTo>
                <a:lnTo>
                  <a:pt x="184" y="309"/>
                </a:lnTo>
                <a:lnTo>
                  <a:pt x="184" y="310"/>
                </a:lnTo>
                <a:lnTo>
                  <a:pt x="184" y="311"/>
                </a:lnTo>
                <a:lnTo>
                  <a:pt x="185" y="312"/>
                </a:lnTo>
                <a:lnTo>
                  <a:pt x="186" y="314"/>
                </a:lnTo>
                <a:lnTo>
                  <a:pt x="186" y="315"/>
                </a:lnTo>
                <a:lnTo>
                  <a:pt x="186" y="316"/>
                </a:lnTo>
                <a:lnTo>
                  <a:pt x="187" y="316"/>
                </a:lnTo>
                <a:lnTo>
                  <a:pt x="187" y="317"/>
                </a:lnTo>
                <a:lnTo>
                  <a:pt x="188" y="318"/>
                </a:lnTo>
                <a:lnTo>
                  <a:pt x="188" y="319"/>
                </a:lnTo>
                <a:lnTo>
                  <a:pt x="189" y="322"/>
                </a:lnTo>
                <a:lnTo>
                  <a:pt x="190" y="323"/>
                </a:lnTo>
                <a:lnTo>
                  <a:pt x="190" y="324"/>
                </a:lnTo>
                <a:lnTo>
                  <a:pt x="191" y="325"/>
                </a:lnTo>
                <a:lnTo>
                  <a:pt x="191" y="326"/>
                </a:lnTo>
                <a:lnTo>
                  <a:pt x="193" y="327"/>
                </a:lnTo>
                <a:lnTo>
                  <a:pt x="193" y="328"/>
                </a:lnTo>
                <a:lnTo>
                  <a:pt x="194" y="329"/>
                </a:lnTo>
                <a:lnTo>
                  <a:pt x="194" y="331"/>
                </a:lnTo>
                <a:lnTo>
                  <a:pt x="195" y="331"/>
                </a:lnTo>
                <a:lnTo>
                  <a:pt x="195" y="332"/>
                </a:lnTo>
                <a:lnTo>
                  <a:pt x="195" y="333"/>
                </a:lnTo>
                <a:lnTo>
                  <a:pt x="196" y="334"/>
                </a:lnTo>
                <a:lnTo>
                  <a:pt x="197" y="336"/>
                </a:lnTo>
                <a:lnTo>
                  <a:pt x="198" y="337"/>
                </a:lnTo>
                <a:lnTo>
                  <a:pt x="198" y="339"/>
                </a:lnTo>
                <a:lnTo>
                  <a:pt x="199" y="341"/>
                </a:lnTo>
                <a:lnTo>
                  <a:pt x="201" y="342"/>
                </a:lnTo>
                <a:lnTo>
                  <a:pt x="202" y="343"/>
                </a:lnTo>
                <a:lnTo>
                  <a:pt x="202" y="344"/>
                </a:lnTo>
                <a:lnTo>
                  <a:pt x="202" y="345"/>
                </a:lnTo>
                <a:lnTo>
                  <a:pt x="203" y="348"/>
                </a:lnTo>
                <a:lnTo>
                  <a:pt x="204" y="349"/>
                </a:lnTo>
                <a:lnTo>
                  <a:pt x="205" y="351"/>
                </a:lnTo>
                <a:lnTo>
                  <a:pt x="207" y="353"/>
                </a:lnTo>
                <a:lnTo>
                  <a:pt x="207" y="354"/>
                </a:lnTo>
                <a:lnTo>
                  <a:pt x="209" y="358"/>
                </a:lnTo>
                <a:lnTo>
                  <a:pt x="210" y="358"/>
                </a:lnTo>
                <a:lnTo>
                  <a:pt x="210" y="359"/>
                </a:lnTo>
                <a:lnTo>
                  <a:pt x="211" y="361"/>
                </a:lnTo>
                <a:lnTo>
                  <a:pt x="212" y="362"/>
                </a:lnTo>
                <a:lnTo>
                  <a:pt x="212" y="364"/>
                </a:lnTo>
                <a:lnTo>
                  <a:pt x="213" y="362"/>
                </a:lnTo>
                <a:lnTo>
                  <a:pt x="214" y="361"/>
                </a:lnTo>
                <a:lnTo>
                  <a:pt x="214" y="360"/>
                </a:lnTo>
                <a:lnTo>
                  <a:pt x="216" y="359"/>
                </a:lnTo>
                <a:lnTo>
                  <a:pt x="218" y="358"/>
                </a:lnTo>
                <a:lnTo>
                  <a:pt x="220" y="354"/>
                </a:lnTo>
                <a:lnTo>
                  <a:pt x="221" y="354"/>
                </a:lnTo>
                <a:lnTo>
                  <a:pt x="221" y="353"/>
                </a:lnTo>
                <a:lnTo>
                  <a:pt x="222" y="353"/>
                </a:lnTo>
                <a:lnTo>
                  <a:pt x="222" y="352"/>
                </a:lnTo>
                <a:lnTo>
                  <a:pt x="223" y="352"/>
                </a:lnTo>
                <a:lnTo>
                  <a:pt x="224" y="352"/>
                </a:lnTo>
                <a:lnTo>
                  <a:pt x="226" y="351"/>
                </a:lnTo>
                <a:lnTo>
                  <a:pt x="227" y="351"/>
                </a:lnTo>
                <a:lnTo>
                  <a:pt x="229" y="350"/>
                </a:lnTo>
                <a:lnTo>
                  <a:pt x="230" y="349"/>
                </a:lnTo>
                <a:lnTo>
                  <a:pt x="231" y="349"/>
                </a:lnTo>
                <a:lnTo>
                  <a:pt x="232" y="349"/>
                </a:lnTo>
                <a:lnTo>
                  <a:pt x="232" y="348"/>
                </a:lnTo>
                <a:lnTo>
                  <a:pt x="233" y="348"/>
                </a:lnTo>
                <a:lnTo>
                  <a:pt x="235" y="346"/>
                </a:lnTo>
                <a:lnTo>
                  <a:pt x="237" y="343"/>
                </a:lnTo>
                <a:lnTo>
                  <a:pt x="237" y="342"/>
                </a:lnTo>
                <a:lnTo>
                  <a:pt x="240" y="339"/>
                </a:lnTo>
                <a:lnTo>
                  <a:pt x="241" y="339"/>
                </a:lnTo>
                <a:lnTo>
                  <a:pt x="243" y="336"/>
                </a:lnTo>
                <a:lnTo>
                  <a:pt x="244" y="335"/>
                </a:lnTo>
                <a:lnTo>
                  <a:pt x="245" y="334"/>
                </a:lnTo>
                <a:lnTo>
                  <a:pt x="246" y="333"/>
                </a:lnTo>
                <a:lnTo>
                  <a:pt x="247" y="332"/>
                </a:lnTo>
                <a:lnTo>
                  <a:pt x="250" y="326"/>
                </a:lnTo>
                <a:lnTo>
                  <a:pt x="252" y="327"/>
                </a:lnTo>
                <a:lnTo>
                  <a:pt x="253" y="325"/>
                </a:lnTo>
                <a:lnTo>
                  <a:pt x="255" y="323"/>
                </a:lnTo>
                <a:lnTo>
                  <a:pt x="258" y="318"/>
                </a:lnTo>
                <a:lnTo>
                  <a:pt x="260" y="317"/>
                </a:lnTo>
                <a:lnTo>
                  <a:pt x="260" y="316"/>
                </a:lnTo>
                <a:lnTo>
                  <a:pt x="258" y="316"/>
                </a:lnTo>
                <a:lnTo>
                  <a:pt x="254" y="310"/>
                </a:lnTo>
                <a:lnTo>
                  <a:pt x="254" y="309"/>
                </a:lnTo>
                <a:lnTo>
                  <a:pt x="249" y="306"/>
                </a:lnTo>
                <a:lnTo>
                  <a:pt x="248" y="306"/>
                </a:lnTo>
                <a:lnTo>
                  <a:pt x="248" y="304"/>
                </a:lnTo>
                <a:lnTo>
                  <a:pt x="247" y="304"/>
                </a:lnTo>
                <a:lnTo>
                  <a:pt x="246" y="303"/>
                </a:lnTo>
                <a:lnTo>
                  <a:pt x="243" y="301"/>
                </a:lnTo>
                <a:lnTo>
                  <a:pt x="241" y="300"/>
                </a:lnTo>
                <a:lnTo>
                  <a:pt x="232" y="304"/>
                </a:lnTo>
                <a:lnTo>
                  <a:pt x="226" y="304"/>
                </a:lnTo>
                <a:lnTo>
                  <a:pt x="223" y="303"/>
                </a:lnTo>
                <a:lnTo>
                  <a:pt x="222" y="302"/>
                </a:lnTo>
                <a:lnTo>
                  <a:pt x="221" y="301"/>
                </a:lnTo>
                <a:lnTo>
                  <a:pt x="221" y="300"/>
                </a:lnTo>
                <a:lnTo>
                  <a:pt x="220" y="298"/>
                </a:lnTo>
                <a:lnTo>
                  <a:pt x="221" y="297"/>
                </a:lnTo>
                <a:lnTo>
                  <a:pt x="222" y="297"/>
                </a:lnTo>
                <a:lnTo>
                  <a:pt x="223" y="297"/>
                </a:lnTo>
                <a:lnTo>
                  <a:pt x="224" y="295"/>
                </a:lnTo>
                <a:lnTo>
                  <a:pt x="223" y="295"/>
                </a:lnTo>
                <a:lnTo>
                  <a:pt x="221" y="294"/>
                </a:lnTo>
                <a:lnTo>
                  <a:pt x="220" y="294"/>
                </a:lnTo>
                <a:lnTo>
                  <a:pt x="219" y="292"/>
                </a:lnTo>
                <a:lnTo>
                  <a:pt x="218" y="291"/>
                </a:lnTo>
                <a:lnTo>
                  <a:pt x="218" y="290"/>
                </a:lnTo>
                <a:lnTo>
                  <a:pt x="218" y="289"/>
                </a:lnTo>
                <a:lnTo>
                  <a:pt x="218" y="287"/>
                </a:lnTo>
                <a:lnTo>
                  <a:pt x="218" y="286"/>
                </a:lnTo>
                <a:lnTo>
                  <a:pt x="218" y="285"/>
                </a:lnTo>
                <a:lnTo>
                  <a:pt x="218" y="284"/>
                </a:lnTo>
                <a:lnTo>
                  <a:pt x="220" y="283"/>
                </a:lnTo>
                <a:lnTo>
                  <a:pt x="221" y="283"/>
                </a:lnTo>
                <a:lnTo>
                  <a:pt x="222" y="283"/>
                </a:lnTo>
                <a:lnTo>
                  <a:pt x="221" y="282"/>
                </a:lnTo>
                <a:lnTo>
                  <a:pt x="219" y="283"/>
                </a:lnTo>
                <a:lnTo>
                  <a:pt x="218" y="282"/>
                </a:lnTo>
                <a:lnTo>
                  <a:pt x="216" y="281"/>
                </a:lnTo>
                <a:lnTo>
                  <a:pt x="218" y="279"/>
                </a:lnTo>
                <a:lnTo>
                  <a:pt x="218" y="278"/>
                </a:lnTo>
                <a:lnTo>
                  <a:pt x="219" y="277"/>
                </a:lnTo>
                <a:lnTo>
                  <a:pt x="220" y="276"/>
                </a:lnTo>
                <a:lnTo>
                  <a:pt x="219" y="276"/>
                </a:lnTo>
                <a:lnTo>
                  <a:pt x="216" y="277"/>
                </a:lnTo>
                <a:lnTo>
                  <a:pt x="215" y="277"/>
                </a:lnTo>
                <a:lnTo>
                  <a:pt x="215" y="275"/>
                </a:lnTo>
                <a:lnTo>
                  <a:pt x="214" y="273"/>
                </a:lnTo>
                <a:lnTo>
                  <a:pt x="214" y="272"/>
                </a:lnTo>
                <a:lnTo>
                  <a:pt x="214" y="270"/>
                </a:lnTo>
                <a:lnTo>
                  <a:pt x="214" y="269"/>
                </a:lnTo>
                <a:lnTo>
                  <a:pt x="214" y="268"/>
                </a:lnTo>
                <a:lnTo>
                  <a:pt x="214" y="267"/>
                </a:lnTo>
                <a:lnTo>
                  <a:pt x="214" y="266"/>
                </a:lnTo>
                <a:lnTo>
                  <a:pt x="213" y="265"/>
                </a:lnTo>
                <a:lnTo>
                  <a:pt x="213" y="264"/>
                </a:lnTo>
                <a:lnTo>
                  <a:pt x="214" y="262"/>
                </a:lnTo>
                <a:lnTo>
                  <a:pt x="215" y="262"/>
                </a:lnTo>
                <a:lnTo>
                  <a:pt x="218" y="262"/>
                </a:lnTo>
                <a:lnTo>
                  <a:pt x="219" y="261"/>
                </a:lnTo>
                <a:lnTo>
                  <a:pt x="220" y="261"/>
                </a:lnTo>
                <a:lnTo>
                  <a:pt x="221" y="261"/>
                </a:lnTo>
                <a:lnTo>
                  <a:pt x="221" y="260"/>
                </a:lnTo>
                <a:lnTo>
                  <a:pt x="220" y="260"/>
                </a:lnTo>
                <a:lnTo>
                  <a:pt x="220" y="259"/>
                </a:lnTo>
                <a:lnTo>
                  <a:pt x="221" y="259"/>
                </a:lnTo>
                <a:lnTo>
                  <a:pt x="220" y="258"/>
                </a:lnTo>
                <a:lnTo>
                  <a:pt x="219" y="259"/>
                </a:lnTo>
                <a:lnTo>
                  <a:pt x="218" y="259"/>
                </a:lnTo>
                <a:lnTo>
                  <a:pt x="216" y="258"/>
                </a:lnTo>
                <a:lnTo>
                  <a:pt x="215" y="257"/>
                </a:lnTo>
                <a:lnTo>
                  <a:pt x="214" y="257"/>
                </a:lnTo>
                <a:lnTo>
                  <a:pt x="214" y="256"/>
                </a:lnTo>
                <a:lnTo>
                  <a:pt x="215" y="256"/>
                </a:lnTo>
                <a:lnTo>
                  <a:pt x="214" y="254"/>
                </a:lnTo>
                <a:lnTo>
                  <a:pt x="212" y="254"/>
                </a:lnTo>
                <a:lnTo>
                  <a:pt x="212" y="253"/>
                </a:lnTo>
                <a:lnTo>
                  <a:pt x="211" y="252"/>
                </a:lnTo>
                <a:lnTo>
                  <a:pt x="210" y="252"/>
                </a:lnTo>
                <a:lnTo>
                  <a:pt x="209" y="252"/>
                </a:lnTo>
                <a:lnTo>
                  <a:pt x="209" y="251"/>
                </a:lnTo>
                <a:lnTo>
                  <a:pt x="207" y="251"/>
                </a:lnTo>
                <a:lnTo>
                  <a:pt x="206" y="250"/>
                </a:lnTo>
                <a:lnTo>
                  <a:pt x="205" y="250"/>
                </a:lnTo>
                <a:lnTo>
                  <a:pt x="205" y="249"/>
                </a:lnTo>
                <a:lnTo>
                  <a:pt x="205" y="248"/>
                </a:lnTo>
                <a:lnTo>
                  <a:pt x="205" y="247"/>
                </a:lnTo>
                <a:lnTo>
                  <a:pt x="204" y="248"/>
                </a:lnTo>
                <a:lnTo>
                  <a:pt x="203" y="247"/>
                </a:lnTo>
                <a:lnTo>
                  <a:pt x="202" y="247"/>
                </a:lnTo>
                <a:lnTo>
                  <a:pt x="201" y="245"/>
                </a:lnTo>
                <a:lnTo>
                  <a:pt x="199" y="244"/>
                </a:lnTo>
                <a:lnTo>
                  <a:pt x="199" y="243"/>
                </a:lnTo>
                <a:lnTo>
                  <a:pt x="199" y="242"/>
                </a:lnTo>
                <a:lnTo>
                  <a:pt x="199" y="241"/>
                </a:lnTo>
                <a:lnTo>
                  <a:pt x="198" y="241"/>
                </a:lnTo>
                <a:lnTo>
                  <a:pt x="197" y="240"/>
                </a:lnTo>
                <a:lnTo>
                  <a:pt x="197" y="239"/>
                </a:lnTo>
                <a:lnTo>
                  <a:pt x="197" y="237"/>
                </a:lnTo>
                <a:lnTo>
                  <a:pt x="196" y="237"/>
                </a:lnTo>
                <a:lnTo>
                  <a:pt x="195" y="237"/>
                </a:lnTo>
                <a:lnTo>
                  <a:pt x="195" y="236"/>
                </a:lnTo>
                <a:lnTo>
                  <a:pt x="194" y="236"/>
                </a:lnTo>
                <a:lnTo>
                  <a:pt x="195" y="236"/>
                </a:lnTo>
                <a:lnTo>
                  <a:pt x="195" y="235"/>
                </a:lnTo>
                <a:lnTo>
                  <a:pt x="196" y="235"/>
                </a:lnTo>
                <a:lnTo>
                  <a:pt x="197" y="235"/>
                </a:lnTo>
                <a:lnTo>
                  <a:pt x="198" y="234"/>
                </a:lnTo>
                <a:lnTo>
                  <a:pt x="199" y="234"/>
                </a:lnTo>
                <a:lnTo>
                  <a:pt x="201" y="234"/>
                </a:lnTo>
                <a:lnTo>
                  <a:pt x="202" y="234"/>
                </a:lnTo>
                <a:lnTo>
                  <a:pt x="202" y="233"/>
                </a:lnTo>
                <a:lnTo>
                  <a:pt x="203" y="234"/>
                </a:lnTo>
                <a:lnTo>
                  <a:pt x="204" y="234"/>
                </a:lnTo>
                <a:lnTo>
                  <a:pt x="205" y="234"/>
                </a:lnTo>
                <a:lnTo>
                  <a:pt x="206" y="234"/>
                </a:lnTo>
                <a:lnTo>
                  <a:pt x="207" y="234"/>
                </a:lnTo>
                <a:lnTo>
                  <a:pt x="209" y="234"/>
                </a:lnTo>
                <a:lnTo>
                  <a:pt x="210" y="234"/>
                </a:lnTo>
                <a:lnTo>
                  <a:pt x="210" y="235"/>
                </a:lnTo>
                <a:lnTo>
                  <a:pt x="211" y="235"/>
                </a:lnTo>
                <a:lnTo>
                  <a:pt x="211" y="234"/>
                </a:lnTo>
                <a:lnTo>
                  <a:pt x="212" y="234"/>
                </a:lnTo>
                <a:lnTo>
                  <a:pt x="212" y="233"/>
                </a:lnTo>
                <a:lnTo>
                  <a:pt x="213" y="233"/>
                </a:lnTo>
                <a:lnTo>
                  <a:pt x="214" y="232"/>
                </a:lnTo>
                <a:lnTo>
                  <a:pt x="215" y="232"/>
                </a:lnTo>
                <a:lnTo>
                  <a:pt x="215" y="233"/>
                </a:lnTo>
                <a:lnTo>
                  <a:pt x="216" y="233"/>
                </a:lnTo>
                <a:lnTo>
                  <a:pt x="218" y="234"/>
                </a:lnTo>
                <a:lnTo>
                  <a:pt x="219" y="234"/>
                </a:lnTo>
                <a:lnTo>
                  <a:pt x="219" y="235"/>
                </a:lnTo>
                <a:lnTo>
                  <a:pt x="219" y="236"/>
                </a:lnTo>
                <a:lnTo>
                  <a:pt x="220" y="236"/>
                </a:lnTo>
                <a:lnTo>
                  <a:pt x="220" y="237"/>
                </a:lnTo>
                <a:lnTo>
                  <a:pt x="220" y="236"/>
                </a:lnTo>
                <a:lnTo>
                  <a:pt x="220" y="235"/>
                </a:lnTo>
                <a:lnTo>
                  <a:pt x="221" y="234"/>
                </a:lnTo>
                <a:lnTo>
                  <a:pt x="222" y="235"/>
                </a:lnTo>
                <a:lnTo>
                  <a:pt x="222" y="236"/>
                </a:lnTo>
                <a:lnTo>
                  <a:pt x="223" y="237"/>
                </a:lnTo>
                <a:lnTo>
                  <a:pt x="224" y="239"/>
                </a:lnTo>
                <a:lnTo>
                  <a:pt x="224" y="237"/>
                </a:lnTo>
                <a:lnTo>
                  <a:pt x="223" y="236"/>
                </a:lnTo>
                <a:lnTo>
                  <a:pt x="223" y="235"/>
                </a:lnTo>
                <a:lnTo>
                  <a:pt x="222" y="234"/>
                </a:lnTo>
                <a:lnTo>
                  <a:pt x="221" y="233"/>
                </a:lnTo>
                <a:lnTo>
                  <a:pt x="220" y="233"/>
                </a:lnTo>
                <a:lnTo>
                  <a:pt x="219" y="232"/>
                </a:lnTo>
                <a:lnTo>
                  <a:pt x="218" y="232"/>
                </a:lnTo>
                <a:lnTo>
                  <a:pt x="218" y="231"/>
                </a:lnTo>
                <a:lnTo>
                  <a:pt x="216" y="230"/>
                </a:lnTo>
                <a:lnTo>
                  <a:pt x="218" y="230"/>
                </a:lnTo>
                <a:lnTo>
                  <a:pt x="219" y="230"/>
                </a:lnTo>
                <a:lnTo>
                  <a:pt x="220" y="230"/>
                </a:lnTo>
                <a:lnTo>
                  <a:pt x="221" y="230"/>
                </a:lnTo>
                <a:lnTo>
                  <a:pt x="222" y="230"/>
                </a:lnTo>
                <a:lnTo>
                  <a:pt x="222" y="231"/>
                </a:lnTo>
                <a:lnTo>
                  <a:pt x="223" y="231"/>
                </a:lnTo>
                <a:lnTo>
                  <a:pt x="223" y="232"/>
                </a:lnTo>
                <a:lnTo>
                  <a:pt x="224" y="232"/>
                </a:lnTo>
                <a:lnTo>
                  <a:pt x="224" y="233"/>
                </a:lnTo>
                <a:lnTo>
                  <a:pt x="226" y="233"/>
                </a:lnTo>
                <a:lnTo>
                  <a:pt x="227" y="233"/>
                </a:lnTo>
                <a:lnTo>
                  <a:pt x="228" y="233"/>
                </a:lnTo>
                <a:lnTo>
                  <a:pt x="229" y="233"/>
                </a:lnTo>
                <a:lnTo>
                  <a:pt x="230" y="233"/>
                </a:lnTo>
                <a:lnTo>
                  <a:pt x="230" y="232"/>
                </a:lnTo>
                <a:lnTo>
                  <a:pt x="231" y="232"/>
                </a:lnTo>
                <a:lnTo>
                  <a:pt x="231" y="233"/>
                </a:lnTo>
                <a:lnTo>
                  <a:pt x="231" y="232"/>
                </a:lnTo>
                <a:lnTo>
                  <a:pt x="232" y="232"/>
                </a:lnTo>
                <a:lnTo>
                  <a:pt x="233" y="231"/>
                </a:lnTo>
                <a:lnTo>
                  <a:pt x="235" y="231"/>
                </a:lnTo>
                <a:lnTo>
                  <a:pt x="235" y="232"/>
                </a:lnTo>
                <a:lnTo>
                  <a:pt x="235" y="233"/>
                </a:lnTo>
                <a:lnTo>
                  <a:pt x="236" y="233"/>
                </a:lnTo>
                <a:lnTo>
                  <a:pt x="236" y="234"/>
                </a:lnTo>
                <a:lnTo>
                  <a:pt x="236" y="235"/>
                </a:lnTo>
                <a:lnTo>
                  <a:pt x="237" y="236"/>
                </a:lnTo>
                <a:lnTo>
                  <a:pt x="237" y="237"/>
                </a:lnTo>
                <a:lnTo>
                  <a:pt x="236" y="239"/>
                </a:lnTo>
                <a:lnTo>
                  <a:pt x="236" y="237"/>
                </a:lnTo>
                <a:lnTo>
                  <a:pt x="235" y="239"/>
                </a:lnTo>
                <a:lnTo>
                  <a:pt x="233" y="239"/>
                </a:lnTo>
                <a:lnTo>
                  <a:pt x="232" y="239"/>
                </a:lnTo>
                <a:lnTo>
                  <a:pt x="233" y="240"/>
                </a:lnTo>
                <a:lnTo>
                  <a:pt x="233" y="241"/>
                </a:lnTo>
                <a:lnTo>
                  <a:pt x="235" y="241"/>
                </a:lnTo>
                <a:lnTo>
                  <a:pt x="235" y="240"/>
                </a:lnTo>
                <a:lnTo>
                  <a:pt x="236" y="240"/>
                </a:lnTo>
                <a:lnTo>
                  <a:pt x="237" y="241"/>
                </a:lnTo>
                <a:lnTo>
                  <a:pt x="238" y="241"/>
                </a:lnTo>
                <a:lnTo>
                  <a:pt x="237" y="242"/>
                </a:lnTo>
                <a:lnTo>
                  <a:pt x="237" y="243"/>
                </a:lnTo>
                <a:lnTo>
                  <a:pt x="237" y="244"/>
                </a:lnTo>
                <a:lnTo>
                  <a:pt x="238" y="245"/>
                </a:lnTo>
                <a:lnTo>
                  <a:pt x="238" y="247"/>
                </a:lnTo>
                <a:lnTo>
                  <a:pt x="238" y="248"/>
                </a:lnTo>
                <a:lnTo>
                  <a:pt x="237" y="248"/>
                </a:lnTo>
                <a:lnTo>
                  <a:pt x="237" y="249"/>
                </a:lnTo>
                <a:lnTo>
                  <a:pt x="237" y="250"/>
                </a:lnTo>
                <a:lnTo>
                  <a:pt x="238" y="250"/>
                </a:lnTo>
                <a:lnTo>
                  <a:pt x="238" y="249"/>
                </a:lnTo>
                <a:lnTo>
                  <a:pt x="239" y="249"/>
                </a:lnTo>
                <a:lnTo>
                  <a:pt x="239" y="250"/>
                </a:lnTo>
                <a:lnTo>
                  <a:pt x="240" y="250"/>
                </a:lnTo>
                <a:lnTo>
                  <a:pt x="240" y="251"/>
                </a:lnTo>
                <a:lnTo>
                  <a:pt x="240" y="252"/>
                </a:lnTo>
                <a:lnTo>
                  <a:pt x="240" y="253"/>
                </a:lnTo>
                <a:lnTo>
                  <a:pt x="240" y="254"/>
                </a:lnTo>
                <a:lnTo>
                  <a:pt x="241" y="254"/>
                </a:lnTo>
                <a:lnTo>
                  <a:pt x="240" y="254"/>
                </a:lnTo>
                <a:lnTo>
                  <a:pt x="240" y="256"/>
                </a:lnTo>
                <a:lnTo>
                  <a:pt x="240" y="257"/>
                </a:lnTo>
                <a:lnTo>
                  <a:pt x="241" y="257"/>
                </a:lnTo>
                <a:lnTo>
                  <a:pt x="241" y="258"/>
                </a:lnTo>
                <a:lnTo>
                  <a:pt x="241" y="259"/>
                </a:lnTo>
                <a:lnTo>
                  <a:pt x="243" y="259"/>
                </a:lnTo>
                <a:lnTo>
                  <a:pt x="243" y="260"/>
                </a:lnTo>
                <a:lnTo>
                  <a:pt x="243" y="259"/>
                </a:lnTo>
                <a:lnTo>
                  <a:pt x="243" y="258"/>
                </a:lnTo>
                <a:lnTo>
                  <a:pt x="243" y="257"/>
                </a:lnTo>
                <a:lnTo>
                  <a:pt x="243" y="256"/>
                </a:lnTo>
                <a:lnTo>
                  <a:pt x="243" y="254"/>
                </a:lnTo>
                <a:lnTo>
                  <a:pt x="243" y="253"/>
                </a:lnTo>
                <a:lnTo>
                  <a:pt x="241" y="253"/>
                </a:lnTo>
                <a:lnTo>
                  <a:pt x="241" y="252"/>
                </a:lnTo>
                <a:lnTo>
                  <a:pt x="243" y="252"/>
                </a:lnTo>
                <a:lnTo>
                  <a:pt x="243" y="251"/>
                </a:lnTo>
                <a:lnTo>
                  <a:pt x="241" y="251"/>
                </a:lnTo>
                <a:lnTo>
                  <a:pt x="241" y="250"/>
                </a:lnTo>
                <a:lnTo>
                  <a:pt x="241" y="249"/>
                </a:lnTo>
                <a:lnTo>
                  <a:pt x="241" y="248"/>
                </a:lnTo>
                <a:lnTo>
                  <a:pt x="240" y="248"/>
                </a:lnTo>
                <a:lnTo>
                  <a:pt x="240" y="247"/>
                </a:lnTo>
                <a:lnTo>
                  <a:pt x="240" y="245"/>
                </a:lnTo>
                <a:lnTo>
                  <a:pt x="240" y="244"/>
                </a:lnTo>
                <a:lnTo>
                  <a:pt x="240" y="243"/>
                </a:lnTo>
                <a:lnTo>
                  <a:pt x="240" y="242"/>
                </a:lnTo>
                <a:lnTo>
                  <a:pt x="241" y="242"/>
                </a:lnTo>
                <a:lnTo>
                  <a:pt x="241" y="241"/>
                </a:lnTo>
                <a:lnTo>
                  <a:pt x="241" y="240"/>
                </a:lnTo>
                <a:lnTo>
                  <a:pt x="241" y="239"/>
                </a:lnTo>
                <a:lnTo>
                  <a:pt x="243" y="239"/>
                </a:lnTo>
                <a:lnTo>
                  <a:pt x="243" y="240"/>
                </a:lnTo>
                <a:lnTo>
                  <a:pt x="243" y="241"/>
                </a:lnTo>
                <a:lnTo>
                  <a:pt x="243" y="242"/>
                </a:lnTo>
                <a:lnTo>
                  <a:pt x="244" y="242"/>
                </a:lnTo>
                <a:lnTo>
                  <a:pt x="245" y="242"/>
                </a:lnTo>
                <a:lnTo>
                  <a:pt x="246" y="242"/>
                </a:lnTo>
                <a:lnTo>
                  <a:pt x="246" y="243"/>
                </a:lnTo>
                <a:lnTo>
                  <a:pt x="246" y="244"/>
                </a:lnTo>
                <a:lnTo>
                  <a:pt x="247" y="244"/>
                </a:lnTo>
                <a:lnTo>
                  <a:pt x="247" y="245"/>
                </a:lnTo>
                <a:lnTo>
                  <a:pt x="248" y="245"/>
                </a:lnTo>
                <a:lnTo>
                  <a:pt x="249" y="245"/>
                </a:lnTo>
                <a:lnTo>
                  <a:pt x="249" y="247"/>
                </a:lnTo>
                <a:lnTo>
                  <a:pt x="249" y="248"/>
                </a:lnTo>
                <a:lnTo>
                  <a:pt x="250" y="248"/>
                </a:lnTo>
                <a:lnTo>
                  <a:pt x="250" y="249"/>
                </a:lnTo>
                <a:lnTo>
                  <a:pt x="252" y="249"/>
                </a:lnTo>
                <a:lnTo>
                  <a:pt x="252" y="250"/>
                </a:lnTo>
                <a:lnTo>
                  <a:pt x="252" y="251"/>
                </a:lnTo>
                <a:lnTo>
                  <a:pt x="252" y="250"/>
                </a:lnTo>
                <a:lnTo>
                  <a:pt x="252" y="249"/>
                </a:lnTo>
                <a:lnTo>
                  <a:pt x="252" y="248"/>
                </a:lnTo>
                <a:lnTo>
                  <a:pt x="250" y="248"/>
                </a:lnTo>
                <a:lnTo>
                  <a:pt x="250" y="247"/>
                </a:lnTo>
                <a:lnTo>
                  <a:pt x="250" y="245"/>
                </a:lnTo>
                <a:lnTo>
                  <a:pt x="250" y="244"/>
                </a:lnTo>
                <a:lnTo>
                  <a:pt x="250" y="243"/>
                </a:lnTo>
                <a:lnTo>
                  <a:pt x="249" y="243"/>
                </a:lnTo>
                <a:lnTo>
                  <a:pt x="249" y="242"/>
                </a:lnTo>
                <a:lnTo>
                  <a:pt x="249" y="241"/>
                </a:lnTo>
                <a:lnTo>
                  <a:pt x="248" y="241"/>
                </a:lnTo>
                <a:lnTo>
                  <a:pt x="248" y="240"/>
                </a:lnTo>
                <a:lnTo>
                  <a:pt x="247" y="240"/>
                </a:lnTo>
                <a:lnTo>
                  <a:pt x="247" y="239"/>
                </a:lnTo>
                <a:lnTo>
                  <a:pt x="246" y="239"/>
                </a:lnTo>
                <a:lnTo>
                  <a:pt x="245" y="239"/>
                </a:lnTo>
                <a:lnTo>
                  <a:pt x="245" y="237"/>
                </a:lnTo>
                <a:lnTo>
                  <a:pt x="246" y="237"/>
                </a:lnTo>
                <a:lnTo>
                  <a:pt x="247" y="237"/>
                </a:lnTo>
                <a:lnTo>
                  <a:pt x="247" y="236"/>
                </a:lnTo>
                <a:lnTo>
                  <a:pt x="248" y="236"/>
                </a:lnTo>
                <a:lnTo>
                  <a:pt x="248" y="235"/>
                </a:lnTo>
                <a:lnTo>
                  <a:pt x="248" y="234"/>
                </a:lnTo>
                <a:lnTo>
                  <a:pt x="249" y="234"/>
                </a:lnTo>
                <a:lnTo>
                  <a:pt x="249" y="233"/>
                </a:lnTo>
                <a:lnTo>
                  <a:pt x="249" y="232"/>
                </a:lnTo>
                <a:lnTo>
                  <a:pt x="250" y="232"/>
                </a:lnTo>
                <a:lnTo>
                  <a:pt x="250" y="231"/>
                </a:lnTo>
                <a:lnTo>
                  <a:pt x="252" y="231"/>
                </a:lnTo>
                <a:lnTo>
                  <a:pt x="253" y="231"/>
                </a:lnTo>
                <a:lnTo>
                  <a:pt x="253" y="230"/>
                </a:lnTo>
                <a:lnTo>
                  <a:pt x="253" y="231"/>
                </a:lnTo>
                <a:lnTo>
                  <a:pt x="253" y="232"/>
                </a:lnTo>
                <a:lnTo>
                  <a:pt x="254" y="232"/>
                </a:lnTo>
                <a:lnTo>
                  <a:pt x="254" y="233"/>
                </a:lnTo>
                <a:lnTo>
                  <a:pt x="255" y="233"/>
                </a:lnTo>
                <a:lnTo>
                  <a:pt x="255" y="234"/>
                </a:lnTo>
                <a:lnTo>
                  <a:pt x="255" y="233"/>
                </a:lnTo>
                <a:lnTo>
                  <a:pt x="256" y="233"/>
                </a:lnTo>
                <a:lnTo>
                  <a:pt x="257" y="233"/>
                </a:lnTo>
                <a:lnTo>
                  <a:pt x="257" y="232"/>
                </a:lnTo>
                <a:lnTo>
                  <a:pt x="257" y="233"/>
                </a:lnTo>
                <a:lnTo>
                  <a:pt x="256" y="234"/>
                </a:lnTo>
                <a:lnTo>
                  <a:pt x="255" y="234"/>
                </a:lnTo>
                <a:lnTo>
                  <a:pt x="254" y="234"/>
                </a:lnTo>
                <a:lnTo>
                  <a:pt x="254" y="235"/>
                </a:lnTo>
                <a:lnTo>
                  <a:pt x="253" y="235"/>
                </a:lnTo>
                <a:lnTo>
                  <a:pt x="252" y="236"/>
                </a:lnTo>
                <a:lnTo>
                  <a:pt x="250" y="237"/>
                </a:lnTo>
                <a:lnTo>
                  <a:pt x="250" y="239"/>
                </a:lnTo>
                <a:lnTo>
                  <a:pt x="252" y="240"/>
                </a:lnTo>
                <a:lnTo>
                  <a:pt x="252" y="241"/>
                </a:lnTo>
                <a:lnTo>
                  <a:pt x="253" y="242"/>
                </a:lnTo>
                <a:lnTo>
                  <a:pt x="254" y="242"/>
                </a:lnTo>
                <a:lnTo>
                  <a:pt x="254" y="241"/>
                </a:lnTo>
                <a:lnTo>
                  <a:pt x="255" y="241"/>
                </a:lnTo>
                <a:lnTo>
                  <a:pt x="256" y="241"/>
                </a:lnTo>
                <a:lnTo>
                  <a:pt x="257" y="240"/>
                </a:lnTo>
                <a:lnTo>
                  <a:pt x="258" y="239"/>
                </a:lnTo>
                <a:lnTo>
                  <a:pt x="258" y="240"/>
                </a:lnTo>
                <a:lnTo>
                  <a:pt x="260" y="240"/>
                </a:lnTo>
                <a:lnTo>
                  <a:pt x="260" y="241"/>
                </a:lnTo>
                <a:lnTo>
                  <a:pt x="260" y="242"/>
                </a:lnTo>
                <a:lnTo>
                  <a:pt x="260" y="243"/>
                </a:lnTo>
                <a:lnTo>
                  <a:pt x="261" y="244"/>
                </a:lnTo>
                <a:lnTo>
                  <a:pt x="262" y="243"/>
                </a:lnTo>
                <a:lnTo>
                  <a:pt x="262" y="242"/>
                </a:lnTo>
                <a:lnTo>
                  <a:pt x="262" y="240"/>
                </a:lnTo>
                <a:lnTo>
                  <a:pt x="263" y="237"/>
                </a:lnTo>
                <a:lnTo>
                  <a:pt x="264" y="236"/>
                </a:lnTo>
                <a:lnTo>
                  <a:pt x="264" y="235"/>
                </a:lnTo>
                <a:lnTo>
                  <a:pt x="264" y="234"/>
                </a:lnTo>
                <a:lnTo>
                  <a:pt x="264" y="232"/>
                </a:lnTo>
                <a:lnTo>
                  <a:pt x="264" y="231"/>
                </a:lnTo>
                <a:lnTo>
                  <a:pt x="264" y="230"/>
                </a:lnTo>
                <a:lnTo>
                  <a:pt x="265" y="230"/>
                </a:lnTo>
                <a:lnTo>
                  <a:pt x="265" y="228"/>
                </a:lnTo>
                <a:lnTo>
                  <a:pt x="266" y="228"/>
                </a:lnTo>
                <a:lnTo>
                  <a:pt x="266" y="227"/>
                </a:lnTo>
                <a:lnTo>
                  <a:pt x="268" y="228"/>
                </a:lnTo>
                <a:lnTo>
                  <a:pt x="268" y="230"/>
                </a:lnTo>
                <a:lnTo>
                  <a:pt x="268" y="231"/>
                </a:lnTo>
                <a:lnTo>
                  <a:pt x="268" y="232"/>
                </a:lnTo>
                <a:lnTo>
                  <a:pt x="268" y="233"/>
                </a:lnTo>
                <a:lnTo>
                  <a:pt x="266" y="234"/>
                </a:lnTo>
                <a:lnTo>
                  <a:pt x="266" y="235"/>
                </a:lnTo>
                <a:lnTo>
                  <a:pt x="265" y="235"/>
                </a:lnTo>
                <a:lnTo>
                  <a:pt x="265" y="236"/>
                </a:lnTo>
                <a:lnTo>
                  <a:pt x="265" y="237"/>
                </a:lnTo>
                <a:lnTo>
                  <a:pt x="266" y="237"/>
                </a:lnTo>
                <a:lnTo>
                  <a:pt x="266" y="239"/>
                </a:lnTo>
                <a:lnTo>
                  <a:pt x="266" y="240"/>
                </a:lnTo>
                <a:lnTo>
                  <a:pt x="266" y="241"/>
                </a:lnTo>
                <a:lnTo>
                  <a:pt x="266" y="242"/>
                </a:lnTo>
                <a:lnTo>
                  <a:pt x="266" y="243"/>
                </a:lnTo>
                <a:lnTo>
                  <a:pt x="268" y="243"/>
                </a:lnTo>
                <a:lnTo>
                  <a:pt x="269" y="243"/>
                </a:lnTo>
                <a:lnTo>
                  <a:pt x="270" y="242"/>
                </a:lnTo>
                <a:lnTo>
                  <a:pt x="270" y="241"/>
                </a:lnTo>
                <a:lnTo>
                  <a:pt x="271" y="240"/>
                </a:lnTo>
                <a:lnTo>
                  <a:pt x="272" y="240"/>
                </a:lnTo>
                <a:lnTo>
                  <a:pt x="273" y="241"/>
                </a:lnTo>
                <a:lnTo>
                  <a:pt x="274" y="241"/>
                </a:lnTo>
                <a:lnTo>
                  <a:pt x="274" y="244"/>
                </a:lnTo>
                <a:lnTo>
                  <a:pt x="274" y="245"/>
                </a:lnTo>
                <a:lnTo>
                  <a:pt x="274" y="250"/>
                </a:lnTo>
                <a:lnTo>
                  <a:pt x="274" y="253"/>
                </a:lnTo>
                <a:lnTo>
                  <a:pt x="273" y="253"/>
                </a:lnTo>
                <a:lnTo>
                  <a:pt x="272" y="253"/>
                </a:lnTo>
                <a:lnTo>
                  <a:pt x="271" y="253"/>
                </a:lnTo>
                <a:lnTo>
                  <a:pt x="271" y="254"/>
                </a:lnTo>
                <a:lnTo>
                  <a:pt x="271" y="256"/>
                </a:lnTo>
                <a:lnTo>
                  <a:pt x="271" y="257"/>
                </a:lnTo>
                <a:lnTo>
                  <a:pt x="271" y="258"/>
                </a:lnTo>
                <a:lnTo>
                  <a:pt x="271" y="259"/>
                </a:lnTo>
                <a:lnTo>
                  <a:pt x="271" y="260"/>
                </a:lnTo>
                <a:lnTo>
                  <a:pt x="271" y="261"/>
                </a:lnTo>
                <a:lnTo>
                  <a:pt x="271" y="262"/>
                </a:lnTo>
                <a:lnTo>
                  <a:pt x="271" y="265"/>
                </a:lnTo>
                <a:lnTo>
                  <a:pt x="271" y="266"/>
                </a:lnTo>
                <a:lnTo>
                  <a:pt x="271" y="267"/>
                </a:lnTo>
                <a:lnTo>
                  <a:pt x="271" y="268"/>
                </a:lnTo>
                <a:lnTo>
                  <a:pt x="271" y="269"/>
                </a:lnTo>
                <a:lnTo>
                  <a:pt x="271" y="272"/>
                </a:lnTo>
                <a:lnTo>
                  <a:pt x="271" y="273"/>
                </a:lnTo>
                <a:lnTo>
                  <a:pt x="271" y="274"/>
                </a:lnTo>
                <a:lnTo>
                  <a:pt x="272" y="274"/>
                </a:lnTo>
                <a:lnTo>
                  <a:pt x="272" y="275"/>
                </a:lnTo>
                <a:lnTo>
                  <a:pt x="272" y="276"/>
                </a:lnTo>
                <a:lnTo>
                  <a:pt x="272" y="277"/>
                </a:lnTo>
                <a:lnTo>
                  <a:pt x="272" y="278"/>
                </a:lnTo>
                <a:lnTo>
                  <a:pt x="272" y="279"/>
                </a:lnTo>
                <a:lnTo>
                  <a:pt x="273" y="279"/>
                </a:lnTo>
                <a:lnTo>
                  <a:pt x="273" y="281"/>
                </a:lnTo>
                <a:lnTo>
                  <a:pt x="273" y="282"/>
                </a:lnTo>
                <a:lnTo>
                  <a:pt x="273" y="283"/>
                </a:lnTo>
                <a:lnTo>
                  <a:pt x="273" y="284"/>
                </a:lnTo>
                <a:lnTo>
                  <a:pt x="274" y="285"/>
                </a:lnTo>
                <a:lnTo>
                  <a:pt x="274" y="286"/>
                </a:lnTo>
                <a:lnTo>
                  <a:pt x="274" y="287"/>
                </a:lnTo>
                <a:lnTo>
                  <a:pt x="275" y="289"/>
                </a:lnTo>
                <a:lnTo>
                  <a:pt x="275" y="290"/>
                </a:lnTo>
                <a:lnTo>
                  <a:pt x="277" y="291"/>
                </a:lnTo>
                <a:lnTo>
                  <a:pt x="277" y="292"/>
                </a:lnTo>
                <a:lnTo>
                  <a:pt x="277" y="293"/>
                </a:lnTo>
                <a:lnTo>
                  <a:pt x="278" y="293"/>
                </a:lnTo>
                <a:lnTo>
                  <a:pt x="278" y="294"/>
                </a:lnTo>
                <a:lnTo>
                  <a:pt x="278" y="295"/>
                </a:lnTo>
                <a:lnTo>
                  <a:pt x="278" y="297"/>
                </a:lnTo>
                <a:lnTo>
                  <a:pt x="279" y="297"/>
                </a:lnTo>
                <a:lnTo>
                  <a:pt x="279" y="299"/>
                </a:lnTo>
                <a:lnTo>
                  <a:pt x="280" y="299"/>
                </a:lnTo>
                <a:lnTo>
                  <a:pt x="281" y="299"/>
                </a:lnTo>
                <a:lnTo>
                  <a:pt x="281" y="298"/>
                </a:lnTo>
                <a:lnTo>
                  <a:pt x="282" y="298"/>
                </a:lnTo>
                <a:lnTo>
                  <a:pt x="283" y="298"/>
                </a:lnTo>
                <a:lnTo>
                  <a:pt x="285" y="298"/>
                </a:lnTo>
                <a:lnTo>
                  <a:pt x="286" y="298"/>
                </a:lnTo>
                <a:lnTo>
                  <a:pt x="287" y="298"/>
                </a:lnTo>
                <a:lnTo>
                  <a:pt x="288" y="298"/>
                </a:lnTo>
                <a:lnTo>
                  <a:pt x="289" y="298"/>
                </a:lnTo>
                <a:lnTo>
                  <a:pt x="289" y="299"/>
                </a:lnTo>
                <a:lnTo>
                  <a:pt x="290" y="302"/>
                </a:lnTo>
                <a:lnTo>
                  <a:pt x="290" y="303"/>
                </a:lnTo>
                <a:lnTo>
                  <a:pt x="291" y="307"/>
                </a:lnTo>
                <a:lnTo>
                  <a:pt x="292" y="308"/>
                </a:lnTo>
                <a:lnTo>
                  <a:pt x="294" y="312"/>
                </a:lnTo>
                <a:lnTo>
                  <a:pt x="295" y="315"/>
                </a:lnTo>
                <a:lnTo>
                  <a:pt x="291" y="317"/>
                </a:lnTo>
                <a:lnTo>
                  <a:pt x="290" y="317"/>
                </a:lnTo>
                <a:lnTo>
                  <a:pt x="290" y="318"/>
                </a:lnTo>
                <a:lnTo>
                  <a:pt x="289" y="319"/>
                </a:lnTo>
                <a:lnTo>
                  <a:pt x="289" y="320"/>
                </a:lnTo>
                <a:lnTo>
                  <a:pt x="288" y="320"/>
                </a:lnTo>
                <a:lnTo>
                  <a:pt x="288" y="322"/>
                </a:lnTo>
                <a:lnTo>
                  <a:pt x="286" y="322"/>
                </a:lnTo>
                <a:lnTo>
                  <a:pt x="286" y="323"/>
                </a:lnTo>
                <a:lnTo>
                  <a:pt x="287" y="323"/>
                </a:lnTo>
                <a:lnTo>
                  <a:pt x="287" y="324"/>
                </a:lnTo>
                <a:lnTo>
                  <a:pt x="287" y="325"/>
                </a:lnTo>
                <a:lnTo>
                  <a:pt x="288" y="326"/>
                </a:lnTo>
                <a:lnTo>
                  <a:pt x="288" y="327"/>
                </a:lnTo>
                <a:lnTo>
                  <a:pt x="288" y="328"/>
                </a:lnTo>
                <a:lnTo>
                  <a:pt x="289" y="329"/>
                </a:lnTo>
                <a:lnTo>
                  <a:pt x="289" y="331"/>
                </a:lnTo>
                <a:lnTo>
                  <a:pt x="289" y="332"/>
                </a:lnTo>
                <a:lnTo>
                  <a:pt x="288" y="332"/>
                </a:lnTo>
                <a:lnTo>
                  <a:pt x="289" y="334"/>
                </a:lnTo>
                <a:lnTo>
                  <a:pt x="289" y="336"/>
                </a:lnTo>
                <a:lnTo>
                  <a:pt x="289" y="337"/>
                </a:lnTo>
                <a:lnTo>
                  <a:pt x="288" y="342"/>
                </a:lnTo>
                <a:lnTo>
                  <a:pt x="288" y="344"/>
                </a:lnTo>
                <a:lnTo>
                  <a:pt x="289" y="346"/>
                </a:lnTo>
                <a:lnTo>
                  <a:pt x="291" y="354"/>
                </a:lnTo>
                <a:lnTo>
                  <a:pt x="290" y="354"/>
                </a:lnTo>
                <a:lnTo>
                  <a:pt x="289" y="354"/>
                </a:lnTo>
                <a:lnTo>
                  <a:pt x="289" y="356"/>
                </a:lnTo>
                <a:lnTo>
                  <a:pt x="288" y="356"/>
                </a:lnTo>
                <a:lnTo>
                  <a:pt x="287" y="356"/>
                </a:lnTo>
                <a:lnTo>
                  <a:pt x="286" y="358"/>
                </a:lnTo>
                <a:lnTo>
                  <a:pt x="283" y="358"/>
                </a:lnTo>
                <a:lnTo>
                  <a:pt x="283" y="359"/>
                </a:lnTo>
                <a:lnTo>
                  <a:pt x="282" y="359"/>
                </a:lnTo>
                <a:lnTo>
                  <a:pt x="280" y="361"/>
                </a:lnTo>
                <a:lnTo>
                  <a:pt x="279" y="362"/>
                </a:lnTo>
                <a:lnTo>
                  <a:pt x="278" y="365"/>
                </a:lnTo>
                <a:lnTo>
                  <a:pt x="277" y="366"/>
                </a:lnTo>
                <a:lnTo>
                  <a:pt x="273" y="369"/>
                </a:lnTo>
                <a:lnTo>
                  <a:pt x="272" y="369"/>
                </a:lnTo>
                <a:lnTo>
                  <a:pt x="270" y="367"/>
                </a:lnTo>
                <a:lnTo>
                  <a:pt x="270" y="366"/>
                </a:lnTo>
                <a:lnTo>
                  <a:pt x="269" y="366"/>
                </a:lnTo>
                <a:lnTo>
                  <a:pt x="268" y="367"/>
                </a:lnTo>
                <a:lnTo>
                  <a:pt x="272" y="371"/>
                </a:lnTo>
                <a:lnTo>
                  <a:pt x="278" y="376"/>
                </a:lnTo>
                <a:lnTo>
                  <a:pt x="282" y="382"/>
                </a:lnTo>
                <a:lnTo>
                  <a:pt x="283" y="382"/>
                </a:lnTo>
                <a:lnTo>
                  <a:pt x="286" y="385"/>
                </a:lnTo>
                <a:lnTo>
                  <a:pt x="295" y="394"/>
                </a:lnTo>
                <a:lnTo>
                  <a:pt x="298" y="398"/>
                </a:lnTo>
                <a:lnTo>
                  <a:pt x="304" y="403"/>
                </a:lnTo>
                <a:lnTo>
                  <a:pt x="308" y="408"/>
                </a:lnTo>
                <a:lnTo>
                  <a:pt x="312" y="411"/>
                </a:lnTo>
                <a:lnTo>
                  <a:pt x="313" y="412"/>
                </a:lnTo>
                <a:lnTo>
                  <a:pt x="314" y="413"/>
                </a:lnTo>
                <a:lnTo>
                  <a:pt x="316" y="416"/>
                </a:lnTo>
                <a:lnTo>
                  <a:pt x="317" y="416"/>
                </a:lnTo>
                <a:lnTo>
                  <a:pt x="317" y="417"/>
                </a:lnTo>
                <a:lnTo>
                  <a:pt x="319" y="418"/>
                </a:lnTo>
                <a:lnTo>
                  <a:pt x="320" y="419"/>
                </a:lnTo>
                <a:lnTo>
                  <a:pt x="321" y="419"/>
                </a:lnTo>
                <a:lnTo>
                  <a:pt x="321" y="420"/>
                </a:lnTo>
                <a:lnTo>
                  <a:pt x="322" y="421"/>
                </a:lnTo>
                <a:lnTo>
                  <a:pt x="323" y="423"/>
                </a:lnTo>
                <a:lnTo>
                  <a:pt x="324" y="424"/>
                </a:lnTo>
                <a:lnTo>
                  <a:pt x="324" y="425"/>
                </a:lnTo>
                <a:lnTo>
                  <a:pt x="325" y="425"/>
                </a:lnTo>
                <a:lnTo>
                  <a:pt x="325" y="426"/>
                </a:lnTo>
                <a:lnTo>
                  <a:pt x="327" y="427"/>
                </a:lnTo>
                <a:lnTo>
                  <a:pt x="328" y="428"/>
                </a:lnTo>
                <a:lnTo>
                  <a:pt x="328" y="429"/>
                </a:lnTo>
                <a:lnTo>
                  <a:pt x="329" y="431"/>
                </a:lnTo>
                <a:lnTo>
                  <a:pt x="329" y="432"/>
                </a:lnTo>
                <a:lnTo>
                  <a:pt x="329" y="433"/>
                </a:lnTo>
                <a:lnTo>
                  <a:pt x="330" y="433"/>
                </a:lnTo>
                <a:lnTo>
                  <a:pt x="330" y="434"/>
                </a:lnTo>
                <a:lnTo>
                  <a:pt x="330" y="435"/>
                </a:lnTo>
                <a:lnTo>
                  <a:pt x="331" y="436"/>
                </a:lnTo>
                <a:lnTo>
                  <a:pt x="331" y="437"/>
                </a:lnTo>
                <a:lnTo>
                  <a:pt x="331" y="438"/>
                </a:lnTo>
                <a:lnTo>
                  <a:pt x="331" y="440"/>
                </a:lnTo>
                <a:lnTo>
                  <a:pt x="332" y="441"/>
                </a:lnTo>
                <a:lnTo>
                  <a:pt x="332" y="442"/>
                </a:lnTo>
                <a:lnTo>
                  <a:pt x="333" y="441"/>
                </a:lnTo>
                <a:lnTo>
                  <a:pt x="336" y="438"/>
                </a:lnTo>
                <a:lnTo>
                  <a:pt x="333" y="431"/>
                </a:lnTo>
                <a:lnTo>
                  <a:pt x="331" y="426"/>
                </a:lnTo>
                <a:lnTo>
                  <a:pt x="331" y="424"/>
                </a:lnTo>
                <a:lnTo>
                  <a:pt x="330" y="423"/>
                </a:lnTo>
                <a:lnTo>
                  <a:pt x="330" y="420"/>
                </a:lnTo>
                <a:lnTo>
                  <a:pt x="329" y="419"/>
                </a:lnTo>
                <a:lnTo>
                  <a:pt x="329" y="418"/>
                </a:lnTo>
                <a:lnTo>
                  <a:pt x="332" y="418"/>
                </a:lnTo>
                <a:lnTo>
                  <a:pt x="333" y="419"/>
                </a:lnTo>
                <a:lnTo>
                  <a:pt x="333" y="420"/>
                </a:lnTo>
                <a:lnTo>
                  <a:pt x="333" y="421"/>
                </a:lnTo>
                <a:lnTo>
                  <a:pt x="336" y="421"/>
                </a:lnTo>
                <a:lnTo>
                  <a:pt x="336" y="420"/>
                </a:lnTo>
                <a:lnTo>
                  <a:pt x="337" y="420"/>
                </a:lnTo>
                <a:lnTo>
                  <a:pt x="337" y="421"/>
                </a:lnTo>
                <a:lnTo>
                  <a:pt x="339" y="421"/>
                </a:lnTo>
                <a:lnTo>
                  <a:pt x="339" y="420"/>
                </a:lnTo>
                <a:lnTo>
                  <a:pt x="342" y="420"/>
                </a:lnTo>
                <a:lnTo>
                  <a:pt x="342" y="419"/>
                </a:lnTo>
                <a:lnTo>
                  <a:pt x="344" y="418"/>
                </a:lnTo>
                <a:lnTo>
                  <a:pt x="344" y="417"/>
                </a:lnTo>
                <a:lnTo>
                  <a:pt x="345" y="415"/>
                </a:lnTo>
                <a:lnTo>
                  <a:pt x="347" y="416"/>
                </a:lnTo>
                <a:lnTo>
                  <a:pt x="348" y="412"/>
                </a:lnTo>
                <a:lnTo>
                  <a:pt x="350" y="412"/>
                </a:lnTo>
                <a:lnTo>
                  <a:pt x="350" y="413"/>
                </a:lnTo>
                <a:lnTo>
                  <a:pt x="348" y="417"/>
                </a:lnTo>
                <a:lnTo>
                  <a:pt x="350" y="418"/>
                </a:lnTo>
                <a:lnTo>
                  <a:pt x="351" y="415"/>
                </a:lnTo>
                <a:lnTo>
                  <a:pt x="351" y="413"/>
                </a:lnTo>
                <a:lnTo>
                  <a:pt x="353" y="415"/>
                </a:lnTo>
                <a:lnTo>
                  <a:pt x="354" y="415"/>
                </a:lnTo>
                <a:lnTo>
                  <a:pt x="351" y="418"/>
                </a:lnTo>
                <a:lnTo>
                  <a:pt x="353" y="419"/>
                </a:lnTo>
                <a:lnTo>
                  <a:pt x="355" y="416"/>
                </a:lnTo>
                <a:lnTo>
                  <a:pt x="357" y="417"/>
                </a:lnTo>
                <a:lnTo>
                  <a:pt x="358" y="417"/>
                </a:lnTo>
                <a:lnTo>
                  <a:pt x="359" y="418"/>
                </a:lnTo>
                <a:lnTo>
                  <a:pt x="361" y="418"/>
                </a:lnTo>
                <a:lnTo>
                  <a:pt x="364" y="420"/>
                </a:lnTo>
                <a:lnTo>
                  <a:pt x="363" y="424"/>
                </a:lnTo>
                <a:lnTo>
                  <a:pt x="364" y="424"/>
                </a:lnTo>
                <a:lnTo>
                  <a:pt x="365" y="425"/>
                </a:lnTo>
                <a:lnTo>
                  <a:pt x="365" y="426"/>
                </a:lnTo>
                <a:lnTo>
                  <a:pt x="364" y="428"/>
                </a:lnTo>
                <a:lnTo>
                  <a:pt x="362" y="432"/>
                </a:lnTo>
                <a:lnTo>
                  <a:pt x="364" y="431"/>
                </a:lnTo>
                <a:lnTo>
                  <a:pt x="366" y="431"/>
                </a:lnTo>
                <a:lnTo>
                  <a:pt x="370" y="432"/>
                </a:lnTo>
                <a:lnTo>
                  <a:pt x="373" y="436"/>
                </a:lnTo>
                <a:lnTo>
                  <a:pt x="374" y="436"/>
                </a:lnTo>
                <a:lnTo>
                  <a:pt x="374" y="437"/>
                </a:lnTo>
                <a:lnTo>
                  <a:pt x="374" y="438"/>
                </a:lnTo>
                <a:lnTo>
                  <a:pt x="374" y="441"/>
                </a:lnTo>
                <a:lnTo>
                  <a:pt x="374" y="443"/>
                </a:lnTo>
                <a:lnTo>
                  <a:pt x="374" y="444"/>
                </a:lnTo>
                <a:lnTo>
                  <a:pt x="373" y="449"/>
                </a:lnTo>
                <a:lnTo>
                  <a:pt x="366" y="449"/>
                </a:lnTo>
                <a:lnTo>
                  <a:pt x="366" y="450"/>
                </a:lnTo>
                <a:lnTo>
                  <a:pt x="366" y="451"/>
                </a:lnTo>
                <a:lnTo>
                  <a:pt x="366" y="459"/>
                </a:lnTo>
                <a:lnTo>
                  <a:pt x="366" y="460"/>
                </a:lnTo>
                <a:lnTo>
                  <a:pt x="365" y="462"/>
                </a:lnTo>
                <a:lnTo>
                  <a:pt x="364" y="466"/>
                </a:lnTo>
                <a:lnTo>
                  <a:pt x="364" y="467"/>
                </a:lnTo>
                <a:lnTo>
                  <a:pt x="364" y="468"/>
                </a:lnTo>
                <a:lnTo>
                  <a:pt x="363" y="469"/>
                </a:lnTo>
                <a:lnTo>
                  <a:pt x="362" y="473"/>
                </a:lnTo>
                <a:lnTo>
                  <a:pt x="363" y="473"/>
                </a:lnTo>
                <a:lnTo>
                  <a:pt x="364" y="473"/>
                </a:lnTo>
                <a:lnTo>
                  <a:pt x="365" y="473"/>
                </a:lnTo>
                <a:lnTo>
                  <a:pt x="365" y="478"/>
                </a:lnTo>
                <a:lnTo>
                  <a:pt x="366" y="479"/>
                </a:lnTo>
                <a:lnTo>
                  <a:pt x="367" y="481"/>
                </a:lnTo>
                <a:lnTo>
                  <a:pt x="368" y="481"/>
                </a:lnTo>
                <a:lnTo>
                  <a:pt x="372" y="481"/>
                </a:lnTo>
                <a:lnTo>
                  <a:pt x="372" y="482"/>
                </a:lnTo>
                <a:lnTo>
                  <a:pt x="373" y="482"/>
                </a:lnTo>
                <a:lnTo>
                  <a:pt x="375" y="482"/>
                </a:lnTo>
                <a:lnTo>
                  <a:pt x="378" y="482"/>
                </a:lnTo>
                <a:lnTo>
                  <a:pt x="378" y="481"/>
                </a:lnTo>
                <a:lnTo>
                  <a:pt x="379" y="479"/>
                </a:lnTo>
                <a:lnTo>
                  <a:pt x="386" y="481"/>
                </a:lnTo>
                <a:lnTo>
                  <a:pt x="386" y="483"/>
                </a:lnTo>
                <a:lnTo>
                  <a:pt x="393" y="483"/>
                </a:lnTo>
                <a:lnTo>
                  <a:pt x="393" y="482"/>
                </a:lnTo>
                <a:lnTo>
                  <a:pt x="393" y="478"/>
                </a:lnTo>
                <a:lnTo>
                  <a:pt x="395" y="477"/>
                </a:lnTo>
                <a:lnTo>
                  <a:pt x="395" y="476"/>
                </a:lnTo>
                <a:lnTo>
                  <a:pt x="395" y="475"/>
                </a:lnTo>
                <a:lnTo>
                  <a:pt x="395" y="471"/>
                </a:lnTo>
                <a:lnTo>
                  <a:pt x="395" y="469"/>
                </a:lnTo>
                <a:lnTo>
                  <a:pt x="387" y="469"/>
                </a:lnTo>
                <a:lnTo>
                  <a:pt x="384" y="469"/>
                </a:lnTo>
                <a:lnTo>
                  <a:pt x="383" y="469"/>
                </a:lnTo>
                <a:lnTo>
                  <a:pt x="384" y="468"/>
                </a:lnTo>
                <a:lnTo>
                  <a:pt x="384" y="467"/>
                </a:lnTo>
                <a:lnTo>
                  <a:pt x="384" y="466"/>
                </a:lnTo>
                <a:lnTo>
                  <a:pt x="380" y="462"/>
                </a:lnTo>
                <a:lnTo>
                  <a:pt x="381" y="461"/>
                </a:lnTo>
                <a:lnTo>
                  <a:pt x="381" y="460"/>
                </a:lnTo>
                <a:lnTo>
                  <a:pt x="381" y="459"/>
                </a:lnTo>
                <a:lnTo>
                  <a:pt x="381" y="458"/>
                </a:lnTo>
                <a:lnTo>
                  <a:pt x="381" y="457"/>
                </a:lnTo>
                <a:lnTo>
                  <a:pt x="381" y="456"/>
                </a:lnTo>
                <a:lnTo>
                  <a:pt x="380" y="454"/>
                </a:lnTo>
                <a:lnTo>
                  <a:pt x="379" y="453"/>
                </a:lnTo>
                <a:lnTo>
                  <a:pt x="380" y="452"/>
                </a:lnTo>
                <a:lnTo>
                  <a:pt x="381" y="452"/>
                </a:lnTo>
                <a:lnTo>
                  <a:pt x="381" y="451"/>
                </a:lnTo>
                <a:lnTo>
                  <a:pt x="382" y="451"/>
                </a:lnTo>
                <a:lnTo>
                  <a:pt x="382" y="450"/>
                </a:lnTo>
                <a:lnTo>
                  <a:pt x="383" y="450"/>
                </a:lnTo>
                <a:lnTo>
                  <a:pt x="383" y="449"/>
                </a:lnTo>
                <a:lnTo>
                  <a:pt x="384" y="448"/>
                </a:lnTo>
                <a:lnTo>
                  <a:pt x="382" y="448"/>
                </a:lnTo>
                <a:lnTo>
                  <a:pt x="381" y="448"/>
                </a:lnTo>
                <a:lnTo>
                  <a:pt x="383" y="442"/>
                </a:lnTo>
                <a:lnTo>
                  <a:pt x="384" y="440"/>
                </a:lnTo>
                <a:lnTo>
                  <a:pt x="386" y="437"/>
                </a:lnTo>
                <a:lnTo>
                  <a:pt x="387" y="436"/>
                </a:lnTo>
                <a:lnTo>
                  <a:pt x="388" y="433"/>
                </a:lnTo>
                <a:lnTo>
                  <a:pt x="389" y="434"/>
                </a:lnTo>
                <a:lnTo>
                  <a:pt x="391" y="435"/>
                </a:lnTo>
                <a:lnTo>
                  <a:pt x="392" y="436"/>
                </a:lnTo>
                <a:lnTo>
                  <a:pt x="393" y="436"/>
                </a:lnTo>
                <a:lnTo>
                  <a:pt x="395" y="437"/>
                </a:lnTo>
                <a:lnTo>
                  <a:pt x="397" y="438"/>
                </a:lnTo>
                <a:lnTo>
                  <a:pt x="398" y="440"/>
                </a:lnTo>
                <a:lnTo>
                  <a:pt x="399" y="441"/>
                </a:lnTo>
                <a:lnTo>
                  <a:pt x="401" y="438"/>
                </a:lnTo>
                <a:lnTo>
                  <a:pt x="404" y="435"/>
                </a:lnTo>
                <a:lnTo>
                  <a:pt x="404" y="434"/>
                </a:lnTo>
                <a:lnTo>
                  <a:pt x="405" y="433"/>
                </a:lnTo>
                <a:lnTo>
                  <a:pt x="405" y="432"/>
                </a:lnTo>
                <a:lnTo>
                  <a:pt x="405" y="429"/>
                </a:lnTo>
                <a:lnTo>
                  <a:pt x="404" y="429"/>
                </a:lnTo>
                <a:lnTo>
                  <a:pt x="401" y="429"/>
                </a:lnTo>
                <a:lnTo>
                  <a:pt x="404" y="427"/>
                </a:lnTo>
                <a:lnTo>
                  <a:pt x="405" y="427"/>
                </a:lnTo>
                <a:lnTo>
                  <a:pt x="405" y="425"/>
                </a:lnTo>
                <a:lnTo>
                  <a:pt x="407" y="423"/>
                </a:lnTo>
                <a:lnTo>
                  <a:pt x="407" y="421"/>
                </a:lnTo>
                <a:lnTo>
                  <a:pt x="406" y="420"/>
                </a:lnTo>
                <a:lnTo>
                  <a:pt x="406" y="419"/>
                </a:lnTo>
                <a:lnTo>
                  <a:pt x="409" y="419"/>
                </a:lnTo>
                <a:lnTo>
                  <a:pt x="409" y="423"/>
                </a:lnTo>
                <a:lnTo>
                  <a:pt x="412" y="421"/>
                </a:lnTo>
                <a:lnTo>
                  <a:pt x="413" y="424"/>
                </a:lnTo>
                <a:lnTo>
                  <a:pt x="410" y="426"/>
                </a:lnTo>
                <a:lnTo>
                  <a:pt x="410" y="427"/>
                </a:lnTo>
                <a:lnTo>
                  <a:pt x="412" y="427"/>
                </a:lnTo>
                <a:lnTo>
                  <a:pt x="412" y="428"/>
                </a:lnTo>
                <a:lnTo>
                  <a:pt x="412" y="429"/>
                </a:lnTo>
                <a:lnTo>
                  <a:pt x="413" y="429"/>
                </a:lnTo>
                <a:lnTo>
                  <a:pt x="413" y="431"/>
                </a:lnTo>
                <a:lnTo>
                  <a:pt x="414" y="432"/>
                </a:lnTo>
                <a:lnTo>
                  <a:pt x="414" y="433"/>
                </a:lnTo>
                <a:lnTo>
                  <a:pt x="415" y="433"/>
                </a:lnTo>
                <a:lnTo>
                  <a:pt x="415" y="434"/>
                </a:lnTo>
                <a:lnTo>
                  <a:pt x="416" y="434"/>
                </a:lnTo>
                <a:lnTo>
                  <a:pt x="417" y="433"/>
                </a:lnTo>
                <a:lnTo>
                  <a:pt x="420" y="432"/>
                </a:lnTo>
                <a:lnTo>
                  <a:pt x="418" y="431"/>
                </a:lnTo>
                <a:lnTo>
                  <a:pt x="418" y="429"/>
                </a:lnTo>
                <a:lnTo>
                  <a:pt x="417" y="429"/>
                </a:lnTo>
                <a:lnTo>
                  <a:pt x="417" y="428"/>
                </a:lnTo>
                <a:lnTo>
                  <a:pt x="417" y="427"/>
                </a:lnTo>
                <a:lnTo>
                  <a:pt x="415" y="427"/>
                </a:lnTo>
                <a:lnTo>
                  <a:pt x="415" y="426"/>
                </a:lnTo>
                <a:lnTo>
                  <a:pt x="415" y="425"/>
                </a:lnTo>
                <a:lnTo>
                  <a:pt x="415" y="424"/>
                </a:lnTo>
                <a:lnTo>
                  <a:pt x="415" y="421"/>
                </a:lnTo>
                <a:lnTo>
                  <a:pt x="415" y="419"/>
                </a:lnTo>
                <a:lnTo>
                  <a:pt x="417" y="418"/>
                </a:lnTo>
                <a:lnTo>
                  <a:pt x="417" y="419"/>
                </a:lnTo>
                <a:lnTo>
                  <a:pt x="417" y="420"/>
                </a:lnTo>
                <a:lnTo>
                  <a:pt x="417" y="421"/>
                </a:lnTo>
                <a:lnTo>
                  <a:pt x="420" y="421"/>
                </a:lnTo>
                <a:lnTo>
                  <a:pt x="422" y="421"/>
                </a:lnTo>
                <a:lnTo>
                  <a:pt x="423" y="421"/>
                </a:lnTo>
                <a:lnTo>
                  <a:pt x="425" y="419"/>
                </a:lnTo>
                <a:lnTo>
                  <a:pt x="428" y="418"/>
                </a:lnTo>
                <a:lnTo>
                  <a:pt x="428" y="417"/>
                </a:lnTo>
                <a:lnTo>
                  <a:pt x="430" y="416"/>
                </a:lnTo>
                <a:lnTo>
                  <a:pt x="431" y="416"/>
                </a:lnTo>
                <a:lnTo>
                  <a:pt x="431" y="415"/>
                </a:lnTo>
                <a:lnTo>
                  <a:pt x="432" y="415"/>
                </a:lnTo>
                <a:lnTo>
                  <a:pt x="433" y="413"/>
                </a:lnTo>
                <a:lnTo>
                  <a:pt x="435" y="412"/>
                </a:lnTo>
                <a:lnTo>
                  <a:pt x="437" y="413"/>
                </a:lnTo>
                <a:lnTo>
                  <a:pt x="439" y="413"/>
                </a:lnTo>
                <a:lnTo>
                  <a:pt x="440" y="415"/>
                </a:lnTo>
                <a:lnTo>
                  <a:pt x="441" y="415"/>
                </a:lnTo>
                <a:lnTo>
                  <a:pt x="441" y="416"/>
                </a:lnTo>
                <a:lnTo>
                  <a:pt x="441" y="417"/>
                </a:lnTo>
                <a:lnTo>
                  <a:pt x="441" y="418"/>
                </a:lnTo>
                <a:lnTo>
                  <a:pt x="441" y="419"/>
                </a:lnTo>
                <a:lnTo>
                  <a:pt x="440" y="421"/>
                </a:lnTo>
                <a:lnTo>
                  <a:pt x="440" y="423"/>
                </a:lnTo>
                <a:lnTo>
                  <a:pt x="440" y="425"/>
                </a:lnTo>
                <a:lnTo>
                  <a:pt x="439" y="425"/>
                </a:lnTo>
                <a:lnTo>
                  <a:pt x="437" y="425"/>
                </a:lnTo>
                <a:lnTo>
                  <a:pt x="435" y="425"/>
                </a:lnTo>
                <a:lnTo>
                  <a:pt x="433" y="425"/>
                </a:lnTo>
                <a:lnTo>
                  <a:pt x="432" y="425"/>
                </a:lnTo>
                <a:lnTo>
                  <a:pt x="432" y="426"/>
                </a:lnTo>
                <a:lnTo>
                  <a:pt x="433" y="427"/>
                </a:lnTo>
                <a:lnTo>
                  <a:pt x="434" y="428"/>
                </a:lnTo>
                <a:lnTo>
                  <a:pt x="434" y="429"/>
                </a:lnTo>
                <a:lnTo>
                  <a:pt x="439" y="436"/>
                </a:lnTo>
                <a:lnTo>
                  <a:pt x="441" y="440"/>
                </a:lnTo>
                <a:lnTo>
                  <a:pt x="441" y="441"/>
                </a:lnTo>
                <a:lnTo>
                  <a:pt x="441" y="443"/>
                </a:lnTo>
                <a:lnTo>
                  <a:pt x="441" y="444"/>
                </a:lnTo>
                <a:lnTo>
                  <a:pt x="443" y="443"/>
                </a:lnTo>
                <a:lnTo>
                  <a:pt x="443" y="444"/>
                </a:lnTo>
                <a:lnTo>
                  <a:pt x="443" y="445"/>
                </a:lnTo>
                <a:lnTo>
                  <a:pt x="445" y="446"/>
                </a:lnTo>
                <a:lnTo>
                  <a:pt x="446" y="446"/>
                </a:lnTo>
                <a:lnTo>
                  <a:pt x="446" y="445"/>
                </a:lnTo>
                <a:lnTo>
                  <a:pt x="447" y="445"/>
                </a:lnTo>
                <a:lnTo>
                  <a:pt x="448" y="444"/>
                </a:lnTo>
                <a:lnTo>
                  <a:pt x="449" y="443"/>
                </a:lnTo>
                <a:lnTo>
                  <a:pt x="450" y="442"/>
                </a:lnTo>
                <a:lnTo>
                  <a:pt x="451" y="442"/>
                </a:lnTo>
                <a:lnTo>
                  <a:pt x="451" y="441"/>
                </a:lnTo>
                <a:lnTo>
                  <a:pt x="452" y="440"/>
                </a:lnTo>
                <a:lnTo>
                  <a:pt x="454" y="440"/>
                </a:lnTo>
                <a:lnTo>
                  <a:pt x="454" y="438"/>
                </a:lnTo>
                <a:lnTo>
                  <a:pt x="455" y="440"/>
                </a:lnTo>
                <a:lnTo>
                  <a:pt x="462" y="445"/>
                </a:lnTo>
                <a:lnTo>
                  <a:pt x="463" y="446"/>
                </a:lnTo>
                <a:lnTo>
                  <a:pt x="464" y="453"/>
                </a:lnTo>
                <a:lnTo>
                  <a:pt x="463" y="454"/>
                </a:lnTo>
                <a:lnTo>
                  <a:pt x="462" y="456"/>
                </a:lnTo>
                <a:lnTo>
                  <a:pt x="456" y="466"/>
                </a:lnTo>
                <a:lnTo>
                  <a:pt x="457" y="466"/>
                </a:lnTo>
                <a:lnTo>
                  <a:pt x="458" y="466"/>
                </a:lnTo>
                <a:lnTo>
                  <a:pt x="460" y="466"/>
                </a:lnTo>
                <a:lnTo>
                  <a:pt x="462" y="467"/>
                </a:lnTo>
                <a:lnTo>
                  <a:pt x="464" y="467"/>
                </a:lnTo>
                <a:lnTo>
                  <a:pt x="465" y="459"/>
                </a:lnTo>
                <a:lnTo>
                  <a:pt x="466" y="460"/>
                </a:lnTo>
                <a:lnTo>
                  <a:pt x="467" y="460"/>
                </a:lnTo>
                <a:lnTo>
                  <a:pt x="468" y="460"/>
                </a:lnTo>
                <a:lnTo>
                  <a:pt x="468" y="461"/>
                </a:lnTo>
                <a:lnTo>
                  <a:pt x="469" y="461"/>
                </a:lnTo>
                <a:lnTo>
                  <a:pt x="471" y="462"/>
                </a:lnTo>
                <a:lnTo>
                  <a:pt x="472" y="462"/>
                </a:lnTo>
                <a:lnTo>
                  <a:pt x="473" y="462"/>
                </a:lnTo>
                <a:lnTo>
                  <a:pt x="475" y="465"/>
                </a:lnTo>
                <a:lnTo>
                  <a:pt x="476" y="463"/>
                </a:lnTo>
                <a:lnTo>
                  <a:pt x="477" y="462"/>
                </a:lnTo>
                <a:lnTo>
                  <a:pt x="479" y="461"/>
                </a:lnTo>
                <a:lnTo>
                  <a:pt x="480" y="460"/>
                </a:lnTo>
                <a:lnTo>
                  <a:pt x="482" y="461"/>
                </a:lnTo>
                <a:lnTo>
                  <a:pt x="483" y="462"/>
                </a:lnTo>
                <a:lnTo>
                  <a:pt x="484" y="462"/>
                </a:lnTo>
                <a:lnTo>
                  <a:pt x="485" y="463"/>
                </a:lnTo>
                <a:lnTo>
                  <a:pt x="487" y="463"/>
                </a:lnTo>
                <a:lnTo>
                  <a:pt x="490" y="466"/>
                </a:lnTo>
                <a:lnTo>
                  <a:pt x="491" y="468"/>
                </a:lnTo>
                <a:lnTo>
                  <a:pt x="491" y="469"/>
                </a:lnTo>
                <a:lnTo>
                  <a:pt x="492" y="470"/>
                </a:lnTo>
                <a:lnTo>
                  <a:pt x="492" y="471"/>
                </a:lnTo>
                <a:lnTo>
                  <a:pt x="493" y="473"/>
                </a:lnTo>
                <a:lnTo>
                  <a:pt x="493" y="474"/>
                </a:lnTo>
                <a:lnTo>
                  <a:pt x="493" y="475"/>
                </a:lnTo>
                <a:lnTo>
                  <a:pt x="494" y="476"/>
                </a:lnTo>
                <a:lnTo>
                  <a:pt x="494" y="477"/>
                </a:lnTo>
                <a:lnTo>
                  <a:pt x="494" y="478"/>
                </a:lnTo>
                <a:lnTo>
                  <a:pt x="496" y="478"/>
                </a:lnTo>
                <a:lnTo>
                  <a:pt x="494" y="478"/>
                </a:lnTo>
                <a:lnTo>
                  <a:pt x="493" y="479"/>
                </a:lnTo>
                <a:lnTo>
                  <a:pt x="492" y="481"/>
                </a:lnTo>
                <a:lnTo>
                  <a:pt x="491" y="481"/>
                </a:lnTo>
                <a:lnTo>
                  <a:pt x="490" y="482"/>
                </a:lnTo>
                <a:lnTo>
                  <a:pt x="491" y="484"/>
                </a:lnTo>
                <a:lnTo>
                  <a:pt x="492" y="484"/>
                </a:lnTo>
                <a:lnTo>
                  <a:pt x="492" y="485"/>
                </a:lnTo>
                <a:lnTo>
                  <a:pt x="492" y="486"/>
                </a:lnTo>
                <a:lnTo>
                  <a:pt x="492" y="487"/>
                </a:lnTo>
                <a:lnTo>
                  <a:pt x="492" y="488"/>
                </a:lnTo>
                <a:lnTo>
                  <a:pt x="492" y="490"/>
                </a:lnTo>
                <a:lnTo>
                  <a:pt x="492" y="494"/>
                </a:lnTo>
                <a:lnTo>
                  <a:pt x="492" y="493"/>
                </a:lnTo>
                <a:lnTo>
                  <a:pt x="494" y="492"/>
                </a:lnTo>
                <a:lnTo>
                  <a:pt x="494" y="493"/>
                </a:lnTo>
                <a:lnTo>
                  <a:pt x="494" y="503"/>
                </a:lnTo>
                <a:lnTo>
                  <a:pt x="494" y="507"/>
                </a:lnTo>
                <a:lnTo>
                  <a:pt x="493" y="505"/>
                </a:lnTo>
                <a:lnTo>
                  <a:pt x="493" y="504"/>
                </a:lnTo>
                <a:lnTo>
                  <a:pt x="492" y="504"/>
                </a:lnTo>
                <a:lnTo>
                  <a:pt x="491" y="504"/>
                </a:lnTo>
                <a:lnTo>
                  <a:pt x="490" y="504"/>
                </a:lnTo>
                <a:lnTo>
                  <a:pt x="489" y="504"/>
                </a:lnTo>
                <a:lnTo>
                  <a:pt x="489" y="503"/>
                </a:lnTo>
                <a:lnTo>
                  <a:pt x="489" y="502"/>
                </a:lnTo>
                <a:lnTo>
                  <a:pt x="488" y="501"/>
                </a:lnTo>
                <a:lnTo>
                  <a:pt x="488" y="500"/>
                </a:lnTo>
                <a:lnTo>
                  <a:pt x="488" y="499"/>
                </a:lnTo>
                <a:lnTo>
                  <a:pt x="489" y="499"/>
                </a:lnTo>
                <a:lnTo>
                  <a:pt x="489" y="498"/>
                </a:lnTo>
                <a:lnTo>
                  <a:pt x="488" y="498"/>
                </a:lnTo>
                <a:lnTo>
                  <a:pt x="489" y="498"/>
                </a:lnTo>
                <a:lnTo>
                  <a:pt x="483" y="494"/>
                </a:lnTo>
                <a:lnTo>
                  <a:pt x="482" y="494"/>
                </a:lnTo>
                <a:lnTo>
                  <a:pt x="481" y="494"/>
                </a:lnTo>
                <a:lnTo>
                  <a:pt x="480" y="494"/>
                </a:lnTo>
                <a:lnTo>
                  <a:pt x="477" y="493"/>
                </a:lnTo>
                <a:lnTo>
                  <a:pt x="477" y="492"/>
                </a:lnTo>
                <a:lnTo>
                  <a:pt x="476" y="491"/>
                </a:lnTo>
                <a:lnTo>
                  <a:pt x="475" y="490"/>
                </a:lnTo>
                <a:lnTo>
                  <a:pt x="474" y="488"/>
                </a:lnTo>
                <a:lnTo>
                  <a:pt x="473" y="487"/>
                </a:lnTo>
                <a:lnTo>
                  <a:pt x="472" y="486"/>
                </a:lnTo>
                <a:lnTo>
                  <a:pt x="471" y="486"/>
                </a:lnTo>
                <a:lnTo>
                  <a:pt x="469" y="484"/>
                </a:lnTo>
                <a:lnTo>
                  <a:pt x="471" y="484"/>
                </a:lnTo>
                <a:lnTo>
                  <a:pt x="472" y="484"/>
                </a:lnTo>
                <a:lnTo>
                  <a:pt x="472" y="483"/>
                </a:lnTo>
                <a:lnTo>
                  <a:pt x="474" y="483"/>
                </a:lnTo>
                <a:lnTo>
                  <a:pt x="473" y="482"/>
                </a:lnTo>
                <a:lnTo>
                  <a:pt x="472" y="482"/>
                </a:lnTo>
                <a:lnTo>
                  <a:pt x="471" y="482"/>
                </a:lnTo>
                <a:lnTo>
                  <a:pt x="471" y="481"/>
                </a:lnTo>
                <a:lnTo>
                  <a:pt x="473" y="481"/>
                </a:lnTo>
                <a:lnTo>
                  <a:pt x="473" y="479"/>
                </a:lnTo>
                <a:lnTo>
                  <a:pt x="471" y="478"/>
                </a:lnTo>
                <a:lnTo>
                  <a:pt x="471" y="477"/>
                </a:lnTo>
                <a:lnTo>
                  <a:pt x="469" y="476"/>
                </a:lnTo>
                <a:lnTo>
                  <a:pt x="468" y="476"/>
                </a:lnTo>
                <a:lnTo>
                  <a:pt x="467" y="475"/>
                </a:lnTo>
                <a:lnTo>
                  <a:pt x="467" y="476"/>
                </a:lnTo>
                <a:lnTo>
                  <a:pt x="465" y="474"/>
                </a:lnTo>
                <a:lnTo>
                  <a:pt x="464" y="475"/>
                </a:lnTo>
                <a:lnTo>
                  <a:pt x="463" y="476"/>
                </a:lnTo>
                <a:lnTo>
                  <a:pt x="463" y="477"/>
                </a:lnTo>
                <a:lnTo>
                  <a:pt x="463" y="478"/>
                </a:lnTo>
                <a:lnTo>
                  <a:pt x="463" y="479"/>
                </a:lnTo>
                <a:lnTo>
                  <a:pt x="463" y="481"/>
                </a:lnTo>
                <a:lnTo>
                  <a:pt x="462" y="485"/>
                </a:lnTo>
                <a:lnTo>
                  <a:pt x="463" y="486"/>
                </a:lnTo>
                <a:lnTo>
                  <a:pt x="464" y="486"/>
                </a:lnTo>
                <a:lnTo>
                  <a:pt x="464" y="487"/>
                </a:lnTo>
                <a:lnTo>
                  <a:pt x="465" y="488"/>
                </a:lnTo>
                <a:lnTo>
                  <a:pt x="466" y="488"/>
                </a:lnTo>
                <a:lnTo>
                  <a:pt x="463" y="490"/>
                </a:lnTo>
                <a:lnTo>
                  <a:pt x="462" y="488"/>
                </a:lnTo>
                <a:lnTo>
                  <a:pt x="458" y="488"/>
                </a:lnTo>
                <a:lnTo>
                  <a:pt x="457" y="493"/>
                </a:lnTo>
                <a:lnTo>
                  <a:pt x="460" y="494"/>
                </a:lnTo>
                <a:lnTo>
                  <a:pt x="460" y="495"/>
                </a:lnTo>
                <a:lnTo>
                  <a:pt x="460" y="496"/>
                </a:lnTo>
                <a:lnTo>
                  <a:pt x="460" y="498"/>
                </a:lnTo>
                <a:lnTo>
                  <a:pt x="459" y="498"/>
                </a:lnTo>
                <a:lnTo>
                  <a:pt x="459" y="499"/>
                </a:lnTo>
                <a:lnTo>
                  <a:pt x="459" y="500"/>
                </a:lnTo>
                <a:lnTo>
                  <a:pt x="459" y="501"/>
                </a:lnTo>
                <a:lnTo>
                  <a:pt x="459" y="502"/>
                </a:lnTo>
                <a:lnTo>
                  <a:pt x="459" y="503"/>
                </a:lnTo>
                <a:lnTo>
                  <a:pt x="459" y="505"/>
                </a:lnTo>
                <a:lnTo>
                  <a:pt x="460" y="507"/>
                </a:lnTo>
                <a:lnTo>
                  <a:pt x="463" y="508"/>
                </a:lnTo>
                <a:lnTo>
                  <a:pt x="463" y="507"/>
                </a:lnTo>
                <a:lnTo>
                  <a:pt x="464" y="505"/>
                </a:lnTo>
                <a:lnTo>
                  <a:pt x="467" y="508"/>
                </a:lnTo>
                <a:lnTo>
                  <a:pt x="466" y="510"/>
                </a:lnTo>
                <a:lnTo>
                  <a:pt x="467" y="511"/>
                </a:lnTo>
                <a:lnTo>
                  <a:pt x="468" y="511"/>
                </a:lnTo>
                <a:lnTo>
                  <a:pt x="468" y="512"/>
                </a:lnTo>
                <a:lnTo>
                  <a:pt x="469" y="511"/>
                </a:lnTo>
                <a:lnTo>
                  <a:pt x="471" y="511"/>
                </a:lnTo>
                <a:lnTo>
                  <a:pt x="471" y="509"/>
                </a:lnTo>
                <a:lnTo>
                  <a:pt x="471" y="507"/>
                </a:lnTo>
                <a:lnTo>
                  <a:pt x="472" y="504"/>
                </a:lnTo>
                <a:lnTo>
                  <a:pt x="473" y="504"/>
                </a:lnTo>
                <a:lnTo>
                  <a:pt x="474" y="504"/>
                </a:lnTo>
                <a:lnTo>
                  <a:pt x="475" y="504"/>
                </a:lnTo>
                <a:lnTo>
                  <a:pt x="475" y="503"/>
                </a:lnTo>
                <a:lnTo>
                  <a:pt x="479" y="503"/>
                </a:lnTo>
                <a:lnTo>
                  <a:pt x="479" y="507"/>
                </a:lnTo>
                <a:lnTo>
                  <a:pt x="484" y="505"/>
                </a:lnTo>
                <a:lnTo>
                  <a:pt x="485" y="508"/>
                </a:lnTo>
                <a:lnTo>
                  <a:pt x="484" y="508"/>
                </a:lnTo>
                <a:lnTo>
                  <a:pt x="483" y="508"/>
                </a:lnTo>
                <a:lnTo>
                  <a:pt x="482" y="508"/>
                </a:lnTo>
                <a:lnTo>
                  <a:pt x="481" y="508"/>
                </a:lnTo>
                <a:lnTo>
                  <a:pt x="481" y="509"/>
                </a:lnTo>
                <a:lnTo>
                  <a:pt x="480" y="509"/>
                </a:lnTo>
                <a:lnTo>
                  <a:pt x="479" y="509"/>
                </a:lnTo>
                <a:lnTo>
                  <a:pt x="477" y="509"/>
                </a:lnTo>
                <a:lnTo>
                  <a:pt x="476" y="509"/>
                </a:lnTo>
                <a:lnTo>
                  <a:pt x="477" y="512"/>
                </a:lnTo>
                <a:lnTo>
                  <a:pt x="479" y="512"/>
                </a:lnTo>
                <a:lnTo>
                  <a:pt x="482" y="519"/>
                </a:lnTo>
                <a:lnTo>
                  <a:pt x="485" y="517"/>
                </a:lnTo>
                <a:lnTo>
                  <a:pt x="490" y="515"/>
                </a:lnTo>
                <a:lnTo>
                  <a:pt x="491" y="513"/>
                </a:lnTo>
                <a:lnTo>
                  <a:pt x="493" y="512"/>
                </a:lnTo>
                <a:lnTo>
                  <a:pt x="493" y="515"/>
                </a:lnTo>
                <a:lnTo>
                  <a:pt x="496" y="512"/>
                </a:lnTo>
                <a:lnTo>
                  <a:pt x="498" y="510"/>
                </a:lnTo>
                <a:lnTo>
                  <a:pt x="499" y="509"/>
                </a:lnTo>
                <a:lnTo>
                  <a:pt x="499" y="508"/>
                </a:lnTo>
                <a:lnTo>
                  <a:pt x="500" y="508"/>
                </a:lnTo>
                <a:lnTo>
                  <a:pt x="500" y="507"/>
                </a:lnTo>
                <a:lnTo>
                  <a:pt x="501" y="507"/>
                </a:lnTo>
                <a:lnTo>
                  <a:pt x="501" y="505"/>
                </a:lnTo>
                <a:lnTo>
                  <a:pt x="502" y="505"/>
                </a:lnTo>
                <a:lnTo>
                  <a:pt x="502" y="504"/>
                </a:lnTo>
                <a:lnTo>
                  <a:pt x="504" y="503"/>
                </a:lnTo>
                <a:lnTo>
                  <a:pt x="505" y="502"/>
                </a:lnTo>
                <a:lnTo>
                  <a:pt x="506" y="501"/>
                </a:lnTo>
                <a:lnTo>
                  <a:pt x="506" y="500"/>
                </a:lnTo>
                <a:lnTo>
                  <a:pt x="507" y="500"/>
                </a:lnTo>
                <a:lnTo>
                  <a:pt x="506" y="499"/>
                </a:lnTo>
                <a:lnTo>
                  <a:pt x="505" y="498"/>
                </a:lnTo>
                <a:lnTo>
                  <a:pt x="504" y="496"/>
                </a:lnTo>
                <a:lnTo>
                  <a:pt x="504" y="495"/>
                </a:lnTo>
                <a:lnTo>
                  <a:pt x="502" y="495"/>
                </a:lnTo>
                <a:lnTo>
                  <a:pt x="502" y="494"/>
                </a:lnTo>
                <a:lnTo>
                  <a:pt x="502" y="493"/>
                </a:lnTo>
                <a:lnTo>
                  <a:pt x="504" y="492"/>
                </a:lnTo>
                <a:lnTo>
                  <a:pt x="505" y="491"/>
                </a:lnTo>
                <a:lnTo>
                  <a:pt x="507" y="492"/>
                </a:lnTo>
                <a:lnTo>
                  <a:pt x="508" y="492"/>
                </a:lnTo>
                <a:lnTo>
                  <a:pt x="509" y="492"/>
                </a:lnTo>
                <a:lnTo>
                  <a:pt x="510" y="492"/>
                </a:lnTo>
                <a:lnTo>
                  <a:pt x="511" y="493"/>
                </a:lnTo>
                <a:lnTo>
                  <a:pt x="513" y="492"/>
                </a:lnTo>
                <a:lnTo>
                  <a:pt x="513" y="493"/>
                </a:lnTo>
                <a:lnTo>
                  <a:pt x="514" y="493"/>
                </a:lnTo>
                <a:lnTo>
                  <a:pt x="515" y="494"/>
                </a:lnTo>
                <a:lnTo>
                  <a:pt x="516" y="494"/>
                </a:lnTo>
                <a:lnTo>
                  <a:pt x="516" y="495"/>
                </a:lnTo>
                <a:lnTo>
                  <a:pt x="517" y="495"/>
                </a:lnTo>
                <a:lnTo>
                  <a:pt x="518" y="496"/>
                </a:lnTo>
                <a:lnTo>
                  <a:pt x="521" y="498"/>
                </a:lnTo>
                <a:lnTo>
                  <a:pt x="523" y="500"/>
                </a:lnTo>
                <a:lnTo>
                  <a:pt x="524" y="501"/>
                </a:lnTo>
                <a:lnTo>
                  <a:pt x="530" y="507"/>
                </a:lnTo>
                <a:lnTo>
                  <a:pt x="536" y="512"/>
                </a:lnTo>
                <a:lnTo>
                  <a:pt x="538" y="512"/>
                </a:lnTo>
                <a:lnTo>
                  <a:pt x="538" y="513"/>
                </a:lnTo>
                <a:lnTo>
                  <a:pt x="539" y="513"/>
                </a:lnTo>
                <a:lnTo>
                  <a:pt x="540" y="515"/>
                </a:lnTo>
                <a:lnTo>
                  <a:pt x="541" y="515"/>
                </a:lnTo>
                <a:lnTo>
                  <a:pt x="542" y="515"/>
                </a:lnTo>
                <a:lnTo>
                  <a:pt x="542" y="513"/>
                </a:lnTo>
                <a:lnTo>
                  <a:pt x="543" y="513"/>
                </a:lnTo>
                <a:lnTo>
                  <a:pt x="543" y="512"/>
                </a:lnTo>
                <a:lnTo>
                  <a:pt x="544" y="512"/>
                </a:lnTo>
                <a:lnTo>
                  <a:pt x="546" y="512"/>
                </a:lnTo>
                <a:lnTo>
                  <a:pt x="546" y="511"/>
                </a:lnTo>
                <a:lnTo>
                  <a:pt x="547" y="511"/>
                </a:lnTo>
                <a:lnTo>
                  <a:pt x="548" y="510"/>
                </a:lnTo>
                <a:lnTo>
                  <a:pt x="549" y="510"/>
                </a:lnTo>
                <a:lnTo>
                  <a:pt x="550" y="510"/>
                </a:lnTo>
                <a:lnTo>
                  <a:pt x="550" y="512"/>
                </a:lnTo>
                <a:lnTo>
                  <a:pt x="550" y="513"/>
                </a:lnTo>
                <a:lnTo>
                  <a:pt x="550" y="516"/>
                </a:lnTo>
                <a:lnTo>
                  <a:pt x="550" y="517"/>
                </a:lnTo>
                <a:lnTo>
                  <a:pt x="550" y="518"/>
                </a:lnTo>
                <a:lnTo>
                  <a:pt x="550" y="519"/>
                </a:lnTo>
                <a:lnTo>
                  <a:pt x="550" y="520"/>
                </a:lnTo>
                <a:lnTo>
                  <a:pt x="550" y="521"/>
                </a:lnTo>
                <a:lnTo>
                  <a:pt x="551" y="521"/>
                </a:lnTo>
                <a:lnTo>
                  <a:pt x="553" y="521"/>
                </a:lnTo>
                <a:lnTo>
                  <a:pt x="556" y="523"/>
                </a:lnTo>
                <a:lnTo>
                  <a:pt x="556" y="524"/>
                </a:lnTo>
                <a:lnTo>
                  <a:pt x="555" y="525"/>
                </a:lnTo>
                <a:lnTo>
                  <a:pt x="560" y="526"/>
                </a:lnTo>
                <a:lnTo>
                  <a:pt x="564" y="527"/>
                </a:lnTo>
                <a:lnTo>
                  <a:pt x="564" y="526"/>
                </a:lnTo>
                <a:lnTo>
                  <a:pt x="563" y="526"/>
                </a:lnTo>
                <a:lnTo>
                  <a:pt x="563" y="525"/>
                </a:lnTo>
                <a:lnTo>
                  <a:pt x="563" y="524"/>
                </a:lnTo>
                <a:lnTo>
                  <a:pt x="563" y="523"/>
                </a:lnTo>
                <a:lnTo>
                  <a:pt x="563" y="521"/>
                </a:lnTo>
                <a:lnTo>
                  <a:pt x="563" y="520"/>
                </a:lnTo>
                <a:lnTo>
                  <a:pt x="563" y="519"/>
                </a:lnTo>
                <a:lnTo>
                  <a:pt x="563" y="518"/>
                </a:lnTo>
                <a:lnTo>
                  <a:pt x="563" y="517"/>
                </a:lnTo>
                <a:lnTo>
                  <a:pt x="563" y="516"/>
                </a:lnTo>
                <a:lnTo>
                  <a:pt x="563" y="515"/>
                </a:lnTo>
                <a:lnTo>
                  <a:pt x="564" y="513"/>
                </a:lnTo>
                <a:lnTo>
                  <a:pt x="564" y="512"/>
                </a:lnTo>
                <a:lnTo>
                  <a:pt x="564" y="510"/>
                </a:lnTo>
                <a:lnTo>
                  <a:pt x="564" y="509"/>
                </a:lnTo>
                <a:lnTo>
                  <a:pt x="565" y="508"/>
                </a:lnTo>
                <a:lnTo>
                  <a:pt x="565" y="507"/>
                </a:lnTo>
                <a:lnTo>
                  <a:pt x="565" y="505"/>
                </a:lnTo>
                <a:lnTo>
                  <a:pt x="565" y="504"/>
                </a:lnTo>
                <a:lnTo>
                  <a:pt x="565" y="503"/>
                </a:lnTo>
                <a:lnTo>
                  <a:pt x="566" y="503"/>
                </a:lnTo>
                <a:lnTo>
                  <a:pt x="566" y="499"/>
                </a:lnTo>
                <a:lnTo>
                  <a:pt x="567" y="498"/>
                </a:lnTo>
                <a:lnTo>
                  <a:pt x="567" y="496"/>
                </a:lnTo>
                <a:lnTo>
                  <a:pt x="568" y="495"/>
                </a:lnTo>
                <a:lnTo>
                  <a:pt x="568" y="493"/>
                </a:lnTo>
                <a:lnTo>
                  <a:pt x="568" y="492"/>
                </a:lnTo>
                <a:lnTo>
                  <a:pt x="569" y="487"/>
                </a:lnTo>
                <a:lnTo>
                  <a:pt x="570" y="486"/>
                </a:lnTo>
                <a:lnTo>
                  <a:pt x="570" y="485"/>
                </a:lnTo>
                <a:lnTo>
                  <a:pt x="570" y="484"/>
                </a:lnTo>
                <a:lnTo>
                  <a:pt x="570" y="483"/>
                </a:lnTo>
                <a:lnTo>
                  <a:pt x="570" y="482"/>
                </a:lnTo>
                <a:lnTo>
                  <a:pt x="570" y="481"/>
                </a:lnTo>
                <a:lnTo>
                  <a:pt x="572" y="475"/>
                </a:lnTo>
                <a:lnTo>
                  <a:pt x="572" y="473"/>
                </a:lnTo>
                <a:lnTo>
                  <a:pt x="573" y="471"/>
                </a:lnTo>
                <a:lnTo>
                  <a:pt x="573" y="469"/>
                </a:lnTo>
                <a:lnTo>
                  <a:pt x="573" y="468"/>
                </a:lnTo>
                <a:lnTo>
                  <a:pt x="573" y="466"/>
                </a:lnTo>
                <a:lnTo>
                  <a:pt x="573" y="465"/>
                </a:lnTo>
                <a:lnTo>
                  <a:pt x="574" y="462"/>
                </a:lnTo>
                <a:lnTo>
                  <a:pt x="574" y="461"/>
                </a:lnTo>
                <a:lnTo>
                  <a:pt x="574" y="459"/>
                </a:lnTo>
                <a:lnTo>
                  <a:pt x="574" y="458"/>
                </a:lnTo>
                <a:lnTo>
                  <a:pt x="574" y="457"/>
                </a:lnTo>
                <a:lnTo>
                  <a:pt x="574" y="456"/>
                </a:lnTo>
                <a:lnTo>
                  <a:pt x="574" y="454"/>
                </a:lnTo>
                <a:lnTo>
                  <a:pt x="573" y="454"/>
                </a:lnTo>
                <a:lnTo>
                  <a:pt x="573" y="453"/>
                </a:lnTo>
                <a:lnTo>
                  <a:pt x="572" y="451"/>
                </a:lnTo>
                <a:lnTo>
                  <a:pt x="570" y="449"/>
                </a:lnTo>
                <a:lnTo>
                  <a:pt x="570" y="448"/>
                </a:lnTo>
                <a:lnTo>
                  <a:pt x="569" y="446"/>
                </a:lnTo>
                <a:lnTo>
                  <a:pt x="569" y="445"/>
                </a:lnTo>
                <a:lnTo>
                  <a:pt x="568" y="444"/>
                </a:lnTo>
                <a:lnTo>
                  <a:pt x="567" y="443"/>
                </a:lnTo>
                <a:lnTo>
                  <a:pt x="567" y="442"/>
                </a:lnTo>
                <a:lnTo>
                  <a:pt x="566" y="441"/>
                </a:lnTo>
                <a:lnTo>
                  <a:pt x="566" y="440"/>
                </a:lnTo>
                <a:lnTo>
                  <a:pt x="565" y="438"/>
                </a:lnTo>
                <a:lnTo>
                  <a:pt x="565" y="437"/>
                </a:lnTo>
                <a:lnTo>
                  <a:pt x="564" y="437"/>
                </a:lnTo>
                <a:lnTo>
                  <a:pt x="563" y="436"/>
                </a:lnTo>
                <a:lnTo>
                  <a:pt x="561" y="436"/>
                </a:lnTo>
                <a:lnTo>
                  <a:pt x="560" y="436"/>
                </a:lnTo>
                <a:lnTo>
                  <a:pt x="558" y="436"/>
                </a:lnTo>
                <a:lnTo>
                  <a:pt x="552" y="436"/>
                </a:lnTo>
                <a:lnTo>
                  <a:pt x="551" y="436"/>
                </a:lnTo>
                <a:lnTo>
                  <a:pt x="550" y="436"/>
                </a:lnTo>
                <a:lnTo>
                  <a:pt x="549" y="436"/>
                </a:lnTo>
                <a:lnTo>
                  <a:pt x="548" y="436"/>
                </a:lnTo>
                <a:lnTo>
                  <a:pt x="547" y="436"/>
                </a:lnTo>
                <a:lnTo>
                  <a:pt x="546" y="436"/>
                </a:lnTo>
                <a:lnTo>
                  <a:pt x="544" y="436"/>
                </a:lnTo>
                <a:lnTo>
                  <a:pt x="543" y="436"/>
                </a:lnTo>
                <a:lnTo>
                  <a:pt x="542" y="436"/>
                </a:lnTo>
                <a:lnTo>
                  <a:pt x="541" y="436"/>
                </a:lnTo>
                <a:lnTo>
                  <a:pt x="539" y="435"/>
                </a:lnTo>
                <a:lnTo>
                  <a:pt x="536" y="435"/>
                </a:lnTo>
                <a:lnTo>
                  <a:pt x="535" y="435"/>
                </a:lnTo>
                <a:lnTo>
                  <a:pt x="534" y="434"/>
                </a:lnTo>
                <a:lnTo>
                  <a:pt x="533" y="434"/>
                </a:lnTo>
                <a:lnTo>
                  <a:pt x="532" y="434"/>
                </a:lnTo>
                <a:lnTo>
                  <a:pt x="530" y="433"/>
                </a:lnTo>
                <a:lnTo>
                  <a:pt x="528" y="433"/>
                </a:lnTo>
                <a:lnTo>
                  <a:pt x="527" y="433"/>
                </a:lnTo>
                <a:lnTo>
                  <a:pt x="526" y="432"/>
                </a:lnTo>
                <a:lnTo>
                  <a:pt x="525" y="432"/>
                </a:lnTo>
                <a:lnTo>
                  <a:pt x="524" y="431"/>
                </a:lnTo>
                <a:lnTo>
                  <a:pt x="523" y="431"/>
                </a:lnTo>
                <a:lnTo>
                  <a:pt x="522" y="429"/>
                </a:lnTo>
                <a:lnTo>
                  <a:pt x="519" y="428"/>
                </a:lnTo>
                <a:lnTo>
                  <a:pt x="518" y="427"/>
                </a:lnTo>
                <a:lnTo>
                  <a:pt x="517" y="427"/>
                </a:lnTo>
                <a:lnTo>
                  <a:pt x="516" y="427"/>
                </a:lnTo>
                <a:lnTo>
                  <a:pt x="516" y="426"/>
                </a:lnTo>
                <a:lnTo>
                  <a:pt x="515" y="426"/>
                </a:lnTo>
                <a:lnTo>
                  <a:pt x="514" y="426"/>
                </a:lnTo>
                <a:lnTo>
                  <a:pt x="513" y="425"/>
                </a:lnTo>
                <a:lnTo>
                  <a:pt x="511" y="424"/>
                </a:lnTo>
                <a:lnTo>
                  <a:pt x="510" y="424"/>
                </a:lnTo>
                <a:lnTo>
                  <a:pt x="509" y="423"/>
                </a:lnTo>
                <a:lnTo>
                  <a:pt x="508" y="423"/>
                </a:lnTo>
                <a:lnTo>
                  <a:pt x="507" y="421"/>
                </a:lnTo>
                <a:lnTo>
                  <a:pt x="506" y="421"/>
                </a:lnTo>
                <a:lnTo>
                  <a:pt x="506" y="420"/>
                </a:lnTo>
                <a:lnTo>
                  <a:pt x="505" y="420"/>
                </a:lnTo>
                <a:lnTo>
                  <a:pt x="504" y="419"/>
                </a:lnTo>
                <a:lnTo>
                  <a:pt x="502" y="419"/>
                </a:lnTo>
                <a:lnTo>
                  <a:pt x="501" y="418"/>
                </a:lnTo>
                <a:lnTo>
                  <a:pt x="500" y="418"/>
                </a:lnTo>
                <a:lnTo>
                  <a:pt x="499" y="417"/>
                </a:lnTo>
                <a:lnTo>
                  <a:pt x="498" y="416"/>
                </a:lnTo>
                <a:lnTo>
                  <a:pt x="497" y="416"/>
                </a:lnTo>
                <a:lnTo>
                  <a:pt x="497" y="415"/>
                </a:lnTo>
                <a:lnTo>
                  <a:pt x="496" y="415"/>
                </a:lnTo>
                <a:lnTo>
                  <a:pt x="496" y="413"/>
                </a:lnTo>
                <a:lnTo>
                  <a:pt x="494" y="413"/>
                </a:lnTo>
                <a:lnTo>
                  <a:pt x="494" y="412"/>
                </a:lnTo>
                <a:lnTo>
                  <a:pt x="493" y="412"/>
                </a:lnTo>
                <a:lnTo>
                  <a:pt x="492" y="411"/>
                </a:lnTo>
                <a:lnTo>
                  <a:pt x="491" y="410"/>
                </a:lnTo>
                <a:lnTo>
                  <a:pt x="490" y="409"/>
                </a:lnTo>
                <a:lnTo>
                  <a:pt x="489" y="408"/>
                </a:lnTo>
                <a:lnTo>
                  <a:pt x="488" y="407"/>
                </a:lnTo>
                <a:lnTo>
                  <a:pt x="487" y="407"/>
                </a:lnTo>
                <a:lnTo>
                  <a:pt x="487" y="406"/>
                </a:lnTo>
                <a:lnTo>
                  <a:pt x="485" y="404"/>
                </a:lnTo>
                <a:lnTo>
                  <a:pt x="484" y="404"/>
                </a:lnTo>
                <a:lnTo>
                  <a:pt x="484" y="403"/>
                </a:lnTo>
                <a:lnTo>
                  <a:pt x="483" y="403"/>
                </a:lnTo>
                <a:lnTo>
                  <a:pt x="483" y="402"/>
                </a:lnTo>
                <a:lnTo>
                  <a:pt x="482" y="402"/>
                </a:lnTo>
                <a:lnTo>
                  <a:pt x="482" y="401"/>
                </a:lnTo>
                <a:lnTo>
                  <a:pt x="480" y="400"/>
                </a:lnTo>
                <a:lnTo>
                  <a:pt x="479" y="399"/>
                </a:lnTo>
                <a:lnTo>
                  <a:pt x="477" y="398"/>
                </a:lnTo>
                <a:lnTo>
                  <a:pt x="476" y="396"/>
                </a:lnTo>
                <a:lnTo>
                  <a:pt x="475" y="395"/>
                </a:lnTo>
                <a:lnTo>
                  <a:pt x="474" y="394"/>
                </a:lnTo>
                <a:lnTo>
                  <a:pt x="473" y="393"/>
                </a:lnTo>
                <a:lnTo>
                  <a:pt x="472" y="393"/>
                </a:lnTo>
                <a:lnTo>
                  <a:pt x="471" y="392"/>
                </a:lnTo>
                <a:lnTo>
                  <a:pt x="471" y="391"/>
                </a:lnTo>
                <a:lnTo>
                  <a:pt x="469" y="391"/>
                </a:lnTo>
                <a:lnTo>
                  <a:pt x="468" y="389"/>
                </a:lnTo>
                <a:lnTo>
                  <a:pt x="467" y="389"/>
                </a:lnTo>
                <a:lnTo>
                  <a:pt x="465" y="386"/>
                </a:lnTo>
                <a:lnTo>
                  <a:pt x="464" y="385"/>
                </a:lnTo>
                <a:lnTo>
                  <a:pt x="463" y="384"/>
                </a:lnTo>
                <a:lnTo>
                  <a:pt x="462" y="384"/>
                </a:lnTo>
                <a:lnTo>
                  <a:pt x="462" y="383"/>
                </a:lnTo>
                <a:lnTo>
                  <a:pt x="460" y="382"/>
                </a:lnTo>
                <a:lnTo>
                  <a:pt x="459" y="381"/>
                </a:lnTo>
                <a:lnTo>
                  <a:pt x="458" y="381"/>
                </a:lnTo>
                <a:lnTo>
                  <a:pt x="458" y="379"/>
                </a:lnTo>
                <a:lnTo>
                  <a:pt x="457" y="379"/>
                </a:lnTo>
                <a:lnTo>
                  <a:pt x="457" y="378"/>
                </a:lnTo>
                <a:lnTo>
                  <a:pt x="456" y="378"/>
                </a:lnTo>
                <a:lnTo>
                  <a:pt x="455" y="377"/>
                </a:lnTo>
                <a:lnTo>
                  <a:pt x="454" y="377"/>
                </a:lnTo>
                <a:lnTo>
                  <a:pt x="452" y="376"/>
                </a:lnTo>
                <a:lnTo>
                  <a:pt x="451" y="376"/>
                </a:lnTo>
                <a:lnTo>
                  <a:pt x="450" y="375"/>
                </a:lnTo>
                <a:lnTo>
                  <a:pt x="449" y="375"/>
                </a:lnTo>
                <a:lnTo>
                  <a:pt x="448" y="374"/>
                </a:lnTo>
                <a:lnTo>
                  <a:pt x="447" y="373"/>
                </a:lnTo>
                <a:lnTo>
                  <a:pt x="446" y="373"/>
                </a:lnTo>
                <a:lnTo>
                  <a:pt x="445" y="373"/>
                </a:lnTo>
                <a:lnTo>
                  <a:pt x="445" y="371"/>
                </a:lnTo>
                <a:lnTo>
                  <a:pt x="443" y="371"/>
                </a:lnTo>
                <a:lnTo>
                  <a:pt x="442" y="370"/>
                </a:lnTo>
                <a:lnTo>
                  <a:pt x="441" y="370"/>
                </a:lnTo>
                <a:lnTo>
                  <a:pt x="439" y="369"/>
                </a:lnTo>
                <a:lnTo>
                  <a:pt x="439" y="368"/>
                </a:lnTo>
                <a:lnTo>
                  <a:pt x="438" y="368"/>
                </a:lnTo>
                <a:lnTo>
                  <a:pt x="435" y="367"/>
                </a:lnTo>
                <a:lnTo>
                  <a:pt x="435" y="368"/>
                </a:lnTo>
                <a:lnTo>
                  <a:pt x="435" y="369"/>
                </a:lnTo>
                <a:lnTo>
                  <a:pt x="434" y="369"/>
                </a:lnTo>
                <a:lnTo>
                  <a:pt x="434" y="370"/>
                </a:lnTo>
                <a:lnTo>
                  <a:pt x="434" y="371"/>
                </a:lnTo>
                <a:lnTo>
                  <a:pt x="433" y="371"/>
                </a:lnTo>
                <a:lnTo>
                  <a:pt x="433" y="373"/>
                </a:lnTo>
                <a:lnTo>
                  <a:pt x="432" y="374"/>
                </a:lnTo>
                <a:lnTo>
                  <a:pt x="432" y="375"/>
                </a:lnTo>
                <a:lnTo>
                  <a:pt x="426" y="384"/>
                </a:lnTo>
                <a:lnTo>
                  <a:pt x="424" y="389"/>
                </a:lnTo>
                <a:lnTo>
                  <a:pt x="423" y="390"/>
                </a:lnTo>
                <a:lnTo>
                  <a:pt x="421" y="392"/>
                </a:lnTo>
                <a:lnTo>
                  <a:pt x="421" y="394"/>
                </a:lnTo>
                <a:lnTo>
                  <a:pt x="421" y="404"/>
                </a:lnTo>
                <a:lnTo>
                  <a:pt x="418" y="404"/>
                </a:lnTo>
                <a:lnTo>
                  <a:pt x="416" y="404"/>
                </a:lnTo>
                <a:lnTo>
                  <a:pt x="415" y="404"/>
                </a:lnTo>
                <a:lnTo>
                  <a:pt x="415" y="403"/>
                </a:lnTo>
                <a:lnTo>
                  <a:pt x="415" y="402"/>
                </a:lnTo>
                <a:lnTo>
                  <a:pt x="415" y="401"/>
                </a:lnTo>
                <a:lnTo>
                  <a:pt x="415" y="400"/>
                </a:lnTo>
                <a:lnTo>
                  <a:pt x="415" y="399"/>
                </a:lnTo>
                <a:lnTo>
                  <a:pt x="413" y="399"/>
                </a:lnTo>
                <a:lnTo>
                  <a:pt x="410" y="399"/>
                </a:lnTo>
                <a:lnTo>
                  <a:pt x="408" y="400"/>
                </a:lnTo>
                <a:lnTo>
                  <a:pt x="406" y="400"/>
                </a:lnTo>
                <a:lnTo>
                  <a:pt x="406" y="398"/>
                </a:lnTo>
                <a:lnTo>
                  <a:pt x="415" y="395"/>
                </a:lnTo>
                <a:lnTo>
                  <a:pt x="415" y="392"/>
                </a:lnTo>
                <a:lnTo>
                  <a:pt x="415" y="390"/>
                </a:lnTo>
                <a:lnTo>
                  <a:pt x="415" y="387"/>
                </a:lnTo>
                <a:lnTo>
                  <a:pt x="415" y="384"/>
                </a:lnTo>
                <a:lnTo>
                  <a:pt x="415" y="376"/>
                </a:lnTo>
                <a:lnTo>
                  <a:pt x="415" y="375"/>
                </a:lnTo>
                <a:lnTo>
                  <a:pt x="420" y="375"/>
                </a:lnTo>
                <a:lnTo>
                  <a:pt x="423" y="376"/>
                </a:lnTo>
                <a:lnTo>
                  <a:pt x="426" y="365"/>
                </a:lnTo>
                <a:lnTo>
                  <a:pt x="428" y="364"/>
                </a:lnTo>
                <a:lnTo>
                  <a:pt x="428" y="362"/>
                </a:lnTo>
                <a:lnTo>
                  <a:pt x="425" y="362"/>
                </a:lnTo>
                <a:lnTo>
                  <a:pt x="424" y="361"/>
                </a:lnTo>
                <a:lnTo>
                  <a:pt x="423" y="361"/>
                </a:lnTo>
                <a:lnTo>
                  <a:pt x="421" y="361"/>
                </a:lnTo>
                <a:lnTo>
                  <a:pt x="421" y="360"/>
                </a:lnTo>
                <a:lnTo>
                  <a:pt x="418" y="360"/>
                </a:lnTo>
                <a:lnTo>
                  <a:pt x="417" y="360"/>
                </a:lnTo>
                <a:lnTo>
                  <a:pt x="416" y="359"/>
                </a:lnTo>
                <a:lnTo>
                  <a:pt x="415" y="359"/>
                </a:lnTo>
                <a:lnTo>
                  <a:pt x="414" y="359"/>
                </a:lnTo>
                <a:lnTo>
                  <a:pt x="413" y="358"/>
                </a:lnTo>
                <a:lnTo>
                  <a:pt x="412" y="358"/>
                </a:lnTo>
                <a:lnTo>
                  <a:pt x="410" y="358"/>
                </a:lnTo>
                <a:lnTo>
                  <a:pt x="409" y="358"/>
                </a:lnTo>
                <a:lnTo>
                  <a:pt x="409" y="357"/>
                </a:lnTo>
                <a:lnTo>
                  <a:pt x="407" y="357"/>
                </a:lnTo>
                <a:lnTo>
                  <a:pt x="406" y="357"/>
                </a:lnTo>
                <a:lnTo>
                  <a:pt x="405" y="356"/>
                </a:lnTo>
                <a:lnTo>
                  <a:pt x="403" y="356"/>
                </a:lnTo>
                <a:lnTo>
                  <a:pt x="401" y="356"/>
                </a:lnTo>
                <a:lnTo>
                  <a:pt x="400" y="354"/>
                </a:lnTo>
                <a:lnTo>
                  <a:pt x="400" y="352"/>
                </a:lnTo>
                <a:lnTo>
                  <a:pt x="401" y="351"/>
                </a:lnTo>
                <a:lnTo>
                  <a:pt x="401" y="350"/>
                </a:lnTo>
                <a:lnTo>
                  <a:pt x="408" y="351"/>
                </a:lnTo>
                <a:lnTo>
                  <a:pt x="408" y="350"/>
                </a:lnTo>
                <a:lnTo>
                  <a:pt x="410" y="351"/>
                </a:lnTo>
                <a:lnTo>
                  <a:pt x="413" y="351"/>
                </a:lnTo>
                <a:lnTo>
                  <a:pt x="414" y="351"/>
                </a:lnTo>
                <a:lnTo>
                  <a:pt x="414" y="350"/>
                </a:lnTo>
                <a:lnTo>
                  <a:pt x="414" y="349"/>
                </a:lnTo>
                <a:lnTo>
                  <a:pt x="415" y="349"/>
                </a:lnTo>
                <a:lnTo>
                  <a:pt x="415" y="348"/>
                </a:lnTo>
                <a:lnTo>
                  <a:pt x="415" y="346"/>
                </a:lnTo>
                <a:lnTo>
                  <a:pt x="415" y="345"/>
                </a:lnTo>
                <a:lnTo>
                  <a:pt x="415" y="344"/>
                </a:lnTo>
                <a:lnTo>
                  <a:pt x="415" y="343"/>
                </a:lnTo>
                <a:lnTo>
                  <a:pt x="415" y="342"/>
                </a:lnTo>
                <a:lnTo>
                  <a:pt x="415" y="341"/>
                </a:lnTo>
                <a:lnTo>
                  <a:pt x="415" y="340"/>
                </a:lnTo>
                <a:lnTo>
                  <a:pt x="415" y="339"/>
                </a:lnTo>
                <a:lnTo>
                  <a:pt x="417" y="337"/>
                </a:lnTo>
                <a:lnTo>
                  <a:pt x="418" y="337"/>
                </a:lnTo>
                <a:lnTo>
                  <a:pt x="418" y="333"/>
                </a:lnTo>
                <a:lnTo>
                  <a:pt x="420" y="332"/>
                </a:lnTo>
                <a:lnTo>
                  <a:pt x="420" y="333"/>
                </a:lnTo>
                <a:lnTo>
                  <a:pt x="421" y="333"/>
                </a:lnTo>
                <a:lnTo>
                  <a:pt x="421" y="334"/>
                </a:lnTo>
                <a:lnTo>
                  <a:pt x="424" y="339"/>
                </a:lnTo>
                <a:lnTo>
                  <a:pt x="425" y="339"/>
                </a:lnTo>
                <a:lnTo>
                  <a:pt x="428" y="340"/>
                </a:lnTo>
                <a:lnTo>
                  <a:pt x="431" y="340"/>
                </a:lnTo>
                <a:lnTo>
                  <a:pt x="439" y="341"/>
                </a:lnTo>
                <a:lnTo>
                  <a:pt x="440" y="341"/>
                </a:lnTo>
                <a:lnTo>
                  <a:pt x="441" y="339"/>
                </a:lnTo>
                <a:lnTo>
                  <a:pt x="443" y="337"/>
                </a:lnTo>
                <a:lnTo>
                  <a:pt x="443" y="339"/>
                </a:lnTo>
                <a:lnTo>
                  <a:pt x="445" y="341"/>
                </a:lnTo>
                <a:lnTo>
                  <a:pt x="446" y="342"/>
                </a:lnTo>
                <a:lnTo>
                  <a:pt x="448" y="341"/>
                </a:lnTo>
                <a:lnTo>
                  <a:pt x="449" y="340"/>
                </a:lnTo>
                <a:lnTo>
                  <a:pt x="450" y="339"/>
                </a:lnTo>
                <a:lnTo>
                  <a:pt x="455" y="333"/>
                </a:lnTo>
                <a:lnTo>
                  <a:pt x="457" y="331"/>
                </a:lnTo>
                <a:lnTo>
                  <a:pt x="457" y="328"/>
                </a:lnTo>
                <a:lnTo>
                  <a:pt x="462" y="332"/>
                </a:lnTo>
                <a:lnTo>
                  <a:pt x="460" y="333"/>
                </a:lnTo>
                <a:lnTo>
                  <a:pt x="462" y="334"/>
                </a:lnTo>
                <a:lnTo>
                  <a:pt x="463" y="336"/>
                </a:lnTo>
                <a:lnTo>
                  <a:pt x="463" y="337"/>
                </a:lnTo>
                <a:lnTo>
                  <a:pt x="465" y="337"/>
                </a:lnTo>
                <a:lnTo>
                  <a:pt x="466" y="337"/>
                </a:lnTo>
                <a:lnTo>
                  <a:pt x="469" y="334"/>
                </a:lnTo>
                <a:lnTo>
                  <a:pt x="472" y="332"/>
                </a:lnTo>
                <a:lnTo>
                  <a:pt x="474" y="328"/>
                </a:lnTo>
                <a:lnTo>
                  <a:pt x="476" y="324"/>
                </a:lnTo>
                <a:lnTo>
                  <a:pt x="485" y="319"/>
                </a:lnTo>
                <a:lnTo>
                  <a:pt x="477" y="304"/>
                </a:lnTo>
                <a:lnTo>
                  <a:pt x="479" y="304"/>
                </a:lnTo>
                <a:lnTo>
                  <a:pt x="480" y="304"/>
                </a:lnTo>
                <a:lnTo>
                  <a:pt x="481" y="304"/>
                </a:lnTo>
                <a:lnTo>
                  <a:pt x="482" y="304"/>
                </a:lnTo>
                <a:lnTo>
                  <a:pt x="488" y="306"/>
                </a:lnTo>
                <a:lnTo>
                  <a:pt x="491" y="306"/>
                </a:lnTo>
                <a:lnTo>
                  <a:pt x="494" y="306"/>
                </a:lnTo>
                <a:lnTo>
                  <a:pt x="496" y="306"/>
                </a:lnTo>
                <a:lnTo>
                  <a:pt x="496" y="312"/>
                </a:lnTo>
                <a:lnTo>
                  <a:pt x="497" y="318"/>
                </a:lnTo>
                <a:lnTo>
                  <a:pt x="498" y="318"/>
                </a:lnTo>
                <a:lnTo>
                  <a:pt x="499" y="323"/>
                </a:lnTo>
                <a:lnTo>
                  <a:pt x="496" y="325"/>
                </a:lnTo>
                <a:lnTo>
                  <a:pt x="492" y="328"/>
                </a:lnTo>
                <a:lnTo>
                  <a:pt x="490" y="329"/>
                </a:lnTo>
                <a:lnTo>
                  <a:pt x="487" y="328"/>
                </a:lnTo>
                <a:lnTo>
                  <a:pt x="485" y="328"/>
                </a:lnTo>
                <a:lnTo>
                  <a:pt x="485" y="327"/>
                </a:lnTo>
                <a:lnTo>
                  <a:pt x="484" y="327"/>
                </a:lnTo>
                <a:lnTo>
                  <a:pt x="484" y="328"/>
                </a:lnTo>
                <a:lnTo>
                  <a:pt x="483" y="328"/>
                </a:lnTo>
                <a:lnTo>
                  <a:pt x="483" y="329"/>
                </a:lnTo>
                <a:lnTo>
                  <a:pt x="481" y="331"/>
                </a:lnTo>
                <a:lnTo>
                  <a:pt x="481" y="332"/>
                </a:lnTo>
                <a:lnTo>
                  <a:pt x="479" y="333"/>
                </a:lnTo>
                <a:lnTo>
                  <a:pt x="476" y="336"/>
                </a:lnTo>
                <a:lnTo>
                  <a:pt x="474" y="337"/>
                </a:lnTo>
                <a:lnTo>
                  <a:pt x="475" y="339"/>
                </a:lnTo>
                <a:lnTo>
                  <a:pt x="479" y="342"/>
                </a:lnTo>
                <a:lnTo>
                  <a:pt x="480" y="344"/>
                </a:lnTo>
                <a:lnTo>
                  <a:pt x="482" y="346"/>
                </a:lnTo>
                <a:lnTo>
                  <a:pt x="485" y="351"/>
                </a:lnTo>
                <a:lnTo>
                  <a:pt x="484" y="352"/>
                </a:lnTo>
                <a:lnTo>
                  <a:pt x="483" y="353"/>
                </a:lnTo>
                <a:lnTo>
                  <a:pt x="483" y="354"/>
                </a:lnTo>
                <a:lnTo>
                  <a:pt x="483" y="357"/>
                </a:lnTo>
                <a:lnTo>
                  <a:pt x="483" y="358"/>
                </a:lnTo>
                <a:lnTo>
                  <a:pt x="483" y="360"/>
                </a:lnTo>
                <a:lnTo>
                  <a:pt x="483" y="361"/>
                </a:lnTo>
                <a:lnTo>
                  <a:pt x="484" y="362"/>
                </a:lnTo>
                <a:lnTo>
                  <a:pt x="487" y="365"/>
                </a:lnTo>
                <a:lnTo>
                  <a:pt x="488" y="366"/>
                </a:lnTo>
                <a:lnTo>
                  <a:pt x="489" y="366"/>
                </a:lnTo>
                <a:lnTo>
                  <a:pt x="490" y="365"/>
                </a:lnTo>
                <a:lnTo>
                  <a:pt x="493" y="362"/>
                </a:lnTo>
                <a:lnTo>
                  <a:pt x="492" y="361"/>
                </a:lnTo>
                <a:lnTo>
                  <a:pt x="491" y="359"/>
                </a:lnTo>
                <a:lnTo>
                  <a:pt x="491" y="358"/>
                </a:lnTo>
                <a:lnTo>
                  <a:pt x="491" y="357"/>
                </a:lnTo>
                <a:lnTo>
                  <a:pt x="492" y="357"/>
                </a:lnTo>
                <a:lnTo>
                  <a:pt x="492" y="356"/>
                </a:lnTo>
                <a:lnTo>
                  <a:pt x="498" y="353"/>
                </a:lnTo>
                <a:lnTo>
                  <a:pt x="501" y="352"/>
                </a:lnTo>
                <a:lnTo>
                  <a:pt x="502" y="351"/>
                </a:lnTo>
                <a:lnTo>
                  <a:pt x="507" y="358"/>
                </a:lnTo>
                <a:lnTo>
                  <a:pt x="511" y="365"/>
                </a:lnTo>
                <a:lnTo>
                  <a:pt x="515" y="365"/>
                </a:lnTo>
                <a:lnTo>
                  <a:pt x="519" y="364"/>
                </a:lnTo>
                <a:lnTo>
                  <a:pt x="522" y="364"/>
                </a:lnTo>
                <a:lnTo>
                  <a:pt x="522" y="362"/>
                </a:lnTo>
                <a:lnTo>
                  <a:pt x="524" y="358"/>
                </a:lnTo>
                <a:lnTo>
                  <a:pt x="528" y="359"/>
                </a:lnTo>
                <a:lnTo>
                  <a:pt x="533" y="359"/>
                </a:lnTo>
                <a:lnTo>
                  <a:pt x="535" y="359"/>
                </a:lnTo>
                <a:lnTo>
                  <a:pt x="535" y="358"/>
                </a:lnTo>
                <a:lnTo>
                  <a:pt x="535" y="357"/>
                </a:lnTo>
                <a:lnTo>
                  <a:pt x="535" y="356"/>
                </a:lnTo>
                <a:lnTo>
                  <a:pt x="534" y="354"/>
                </a:lnTo>
                <a:lnTo>
                  <a:pt x="534" y="353"/>
                </a:lnTo>
                <a:lnTo>
                  <a:pt x="534" y="352"/>
                </a:lnTo>
                <a:lnTo>
                  <a:pt x="534" y="351"/>
                </a:lnTo>
                <a:lnTo>
                  <a:pt x="533" y="350"/>
                </a:lnTo>
                <a:lnTo>
                  <a:pt x="533" y="349"/>
                </a:lnTo>
                <a:lnTo>
                  <a:pt x="533" y="348"/>
                </a:lnTo>
                <a:lnTo>
                  <a:pt x="533" y="346"/>
                </a:lnTo>
                <a:lnTo>
                  <a:pt x="532" y="345"/>
                </a:lnTo>
                <a:lnTo>
                  <a:pt x="532" y="344"/>
                </a:lnTo>
                <a:lnTo>
                  <a:pt x="532" y="343"/>
                </a:lnTo>
                <a:lnTo>
                  <a:pt x="531" y="343"/>
                </a:lnTo>
                <a:lnTo>
                  <a:pt x="531" y="342"/>
                </a:lnTo>
                <a:lnTo>
                  <a:pt x="530" y="342"/>
                </a:lnTo>
                <a:lnTo>
                  <a:pt x="531" y="342"/>
                </a:lnTo>
                <a:lnTo>
                  <a:pt x="531" y="343"/>
                </a:lnTo>
                <a:lnTo>
                  <a:pt x="530" y="344"/>
                </a:lnTo>
                <a:lnTo>
                  <a:pt x="530" y="345"/>
                </a:lnTo>
                <a:lnTo>
                  <a:pt x="530" y="346"/>
                </a:lnTo>
                <a:lnTo>
                  <a:pt x="528" y="346"/>
                </a:lnTo>
                <a:lnTo>
                  <a:pt x="530" y="348"/>
                </a:lnTo>
                <a:lnTo>
                  <a:pt x="530" y="349"/>
                </a:lnTo>
                <a:lnTo>
                  <a:pt x="530" y="350"/>
                </a:lnTo>
                <a:lnTo>
                  <a:pt x="531" y="350"/>
                </a:lnTo>
                <a:lnTo>
                  <a:pt x="531" y="351"/>
                </a:lnTo>
                <a:lnTo>
                  <a:pt x="531" y="352"/>
                </a:lnTo>
                <a:lnTo>
                  <a:pt x="525" y="352"/>
                </a:lnTo>
                <a:lnTo>
                  <a:pt x="523" y="350"/>
                </a:lnTo>
                <a:lnTo>
                  <a:pt x="521" y="350"/>
                </a:lnTo>
                <a:lnTo>
                  <a:pt x="522" y="348"/>
                </a:lnTo>
                <a:lnTo>
                  <a:pt x="521" y="346"/>
                </a:lnTo>
                <a:lnTo>
                  <a:pt x="518" y="350"/>
                </a:lnTo>
                <a:lnTo>
                  <a:pt x="518" y="348"/>
                </a:lnTo>
                <a:lnTo>
                  <a:pt x="517" y="348"/>
                </a:lnTo>
                <a:lnTo>
                  <a:pt x="518" y="348"/>
                </a:lnTo>
                <a:lnTo>
                  <a:pt x="518" y="346"/>
                </a:lnTo>
                <a:lnTo>
                  <a:pt x="517" y="344"/>
                </a:lnTo>
                <a:lnTo>
                  <a:pt x="518" y="343"/>
                </a:lnTo>
                <a:lnTo>
                  <a:pt x="518" y="342"/>
                </a:lnTo>
                <a:lnTo>
                  <a:pt x="524" y="339"/>
                </a:lnTo>
                <a:lnTo>
                  <a:pt x="527" y="336"/>
                </a:lnTo>
                <a:lnTo>
                  <a:pt x="528" y="336"/>
                </a:lnTo>
                <a:lnTo>
                  <a:pt x="528" y="335"/>
                </a:lnTo>
                <a:lnTo>
                  <a:pt x="530" y="334"/>
                </a:lnTo>
                <a:lnTo>
                  <a:pt x="531" y="333"/>
                </a:lnTo>
                <a:lnTo>
                  <a:pt x="531" y="332"/>
                </a:lnTo>
                <a:lnTo>
                  <a:pt x="532" y="331"/>
                </a:lnTo>
                <a:lnTo>
                  <a:pt x="532" y="329"/>
                </a:lnTo>
                <a:lnTo>
                  <a:pt x="533" y="329"/>
                </a:lnTo>
                <a:lnTo>
                  <a:pt x="534" y="328"/>
                </a:lnTo>
                <a:lnTo>
                  <a:pt x="534" y="327"/>
                </a:lnTo>
                <a:lnTo>
                  <a:pt x="535" y="326"/>
                </a:lnTo>
                <a:lnTo>
                  <a:pt x="535" y="325"/>
                </a:lnTo>
                <a:lnTo>
                  <a:pt x="536" y="324"/>
                </a:lnTo>
                <a:lnTo>
                  <a:pt x="538" y="323"/>
                </a:lnTo>
                <a:lnTo>
                  <a:pt x="539" y="322"/>
                </a:lnTo>
                <a:lnTo>
                  <a:pt x="539" y="320"/>
                </a:lnTo>
                <a:lnTo>
                  <a:pt x="535" y="312"/>
                </a:lnTo>
                <a:lnTo>
                  <a:pt x="535" y="311"/>
                </a:lnTo>
                <a:lnTo>
                  <a:pt x="533" y="307"/>
                </a:lnTo>
                <a:lnTo>
                  <a:pt x="532" y="306"/>
                </a:lnTo>
                <a:lnTo>
                  <a:pt x="532" y="304"/>
                </a:lnTo>
                <a:lnTo>
                  <a:pt x="532" y="303"/>
                </a:lnTo>
                <a:lnTo>
                  <a:pt x="534" y="301"/>
                </a:lnTo>
                <a:lnTo>
                  <a:pt x="535" y="300"/>
                </a:lnTo>
                <a:lnTo>
                  <a:pt x="547" y="303"/>
                </a:lnTo>
                <a:lnTo>
                  <a:pt x="549" y="303"/>
                </a:lnTo>
                <a:lnTo>
                  <a:pt x="553" y="304"/>
                </a:lnTo>
                <a:lnTo>
                  <a:pt x="553" y="300"/>
                </a:lnTo>
                <a:lnTo>
                  <a:pt x="553" y="299"/>
                </a:lnTo>
                <a:lnTo>
                  <a:pt x="553" y="297"/>
                </a:lnTo>
                <a:lnTo>
                  <a:pt x="553" y="294"/>
                </a:lnTo>
                <a:lnTo>
                  <a:pt x="553" y="293"/>
                </a:lnTo>
                <a:lnTo>
                  <a:pt x="553" y="292"/>
                </a:lnTo>
                <a:lnTo>
                  <a:pt x="553" y="290"/>
                </a:lnTo>
                <a:lnTo>
                  <a:pt x="555" y="290"/>
                </a:lnTo>
                <a:lnTo>
                  <a:pt x="555" y="291"/>
                </a:lnTo>
                <a:lnTo>
                  <a:pt x="556" y="291"/>
                </a:lnTo>
                <a:lnTo>
                  <a:pt x="557" y="291"/>
                </a:lnTo>
                <a:lnTo>
                  <a:pt x="558" y="291"/>
                </a:lnTo>
                <a:lnTo>
                  <a:pt x="559" y="291"/>
                </a:lnTo>
                <a:lnTo>
                  <a:pt x="560" y="293"/>
                </a:lnTo>
                <a:lnTo>
                  <a:pt x="561" y="295"/>
                </a:lnTo>
                <a:lnTo>
                  <a:pt x="563" y="295"/>
                </a:lnTo>
                <a:lnTo>
                  <a:pt x="563" y="297"/>
                </a:lnTo>
                <a:lnTo>
                  <a:pt x="564" y="298"/>
                </a:lnTo>
                <a:lnTo>
                  <a:pt x="565" y="300"/>
                </a:lnTo>
                <a:lnTo>
                  <a:pt x="566" y="301"/>
                </a:lnTo>
                <a:lnTo>
                  <a:pt x="567" y="301"/>
                </a:lnTo>
                <a:lnTo>
                  <a:pt x="567" y="302"/>
                </a:lnTo>
                <a:lnTo>
                  <a:pt x="566" y="295"/>
                </a:lnTo>
                <a:lnTo>
                  <a:pt x="566" y="290"/>
                </a:lnTo>
                <a:lnTo>
                  <a:pt x="566" y="289"/>
                </a:lnTo>
                <a:lnTo>
                  <a:pt x="565" y="286"/>
                </a:lnTo>
                <a:lnTo>
                  <a:pt x="568" y="283"/>
                </a:lnTo>
                <a:lnTo>
                  <a:pt x="570" y="282"/>
                </a:lnTo>
                <a:lnTo>
                  <a:pt x="568" y="278"/>
                </a:lnTo>
                <a:lnTo>
                  <a:pt x="567" y="277"/>
                </a:lnTo>
                <a:lnTo>
                  <a:pt x="566" y="275"/>
                </a:lnTo>
                <a:lnTo>
                  <a:pt x="565" y="275"/>
                </a:lnTo>
                <a:lnTo>
                  <a:pt x="565" y="274"/>
                </a:lnTo>
                <a:lnTo>
                  <a:pt x="564" y="274"/>
                </a:lnTo>
                <a:lnTo>
                  <a:pt x="563" y="274"/>
                </a:lnTo>
                <a:lnTo>
                  <a:pt x="561" y="274"/>
                </a:lnTo>
                <a:lnTo>
                  <a:pt x="560" y="274"/>
                </a:lnTo>
                <a:lnTo>
                  <a:pt x="558" y="282"/>
                </a:lnTo>
                <a:lnTo>
                  <a:pt x="558" y="283"/>
                </a:lnTo>
                <a:lnTo>
                  <a:pt x="557" y="283"/>
                </a:lnTo>
                <a:lnTo>
                  <a:pt x="557" y="284"/>
                </a:lnTo>
                <a:lnTo>
                  <a:pt x="557" y="285"/>
                </a:lnTo>
                <a:lnTo>
                  <a:pt x="556" y="286"/>
                </a:lnTo>
                <a:lnTo>
                  <a:pt x="556" y="287"/>
                </a:lnTo>
                <a:lnTo>
                  <a:pt x="555" y="287"/>
                </a:lnTo>
                <a:lnTo>
                  <a:pt x="555" y="289"/>
                </a:lnTo>
                <a:lnTo>
                  <a:pt x="555" y="290"/>
                </a:lnTo>
                <a:lnTo>
                  <a:pt x="552" y="289"/>
                </a:lnTo>
                <a:lnTo>
                  <a:pt x="551" y="289"/>
                </a:lnTo>
                <a:lnTo>
                  <a:pt x="550" y="290"/>
                </a:lnTo>
                <a:lnTo>
                  <a:pt x="549" y="290"/>
                </a:lnTo>
                <a:lnTo>
                  <a:pt x="548" y="290"/>
                </a:lnTo>
                <a:lnTo>
                  <a:pt x="547" y="291"/>
                </a:lnTo>
                <a:lnTo>
                  <a:pt x="546" y="291"/>
                </a:lnTo>
                <a:lnTo>
                  <a:pt x="543" y="291"/>
                </a:lnTo>
                <a:lnTo>
                  <a:pt x="542" y="291"/>
                </a:lnTo>
                <a:lnTo>
                  <a:pt x="541" y="292"/>
                </a:lnTo>
                <a:lnTo>
                  <a:pt x="528" y="293"/>
                </a:lnTo>
                <a:lnTo>
                  <a:pt x="527" y="291"/>
                </a:lnTo>
                <a:lnTo>
                  <a:pt x="526" y="287"/>
                </a:lnTo>
                <a:lnTo>
                  <a:pt x="525" y="285"/>
                </a:lnTo>
                <a:lnTo>
                  <a:pt x="525" y="284"/>
                </a:lnTo>
                <a:lnTo>
                  <a:pt x="524" y="283"/>
                </a:lnTo>
                <a:lnTo>
                  <a:pt x="522" y="277"/>
                </a:lnTo>
                <a:lnTo>
                  <a:pt x="521" y="273"/>
                </a:lnTo>
                <a:lnTo>
                  <a:pt x="519" y="270"/>
                </a:lnTo>
                <a:lnTo>
                  <a:pt x="516" y="274"/>
                </a:lnTo>
                <a:lnTo>
                  <a:pt x="515" y="274"/>
                </a:lnTo>
                <a:lnTo>
                  <a:pt x="514" y="275"/>
                </a:lnTo>
                <a:lnTo>
                  <a:pt x="513" y="276"/>
                </a:lnTo>
                <a:lnTo>
                  <a:pt x="511" y="276"/>
                </a:lnTo>
                <a:lnTo>
                  <a:pt x="511" y="277"/>
                </a:lnTo>
                <a:lnTo>
                  <a:pt x="510" y="277"/>
                </a:lnTo>
                <a:lnTo>
                  <a:pt x="509" y="278"/>
                </a:lnTo>
                <a:lnTo>
                  <a:pt x="508" y="278"/>
                </a:lnTo>
                <a:lnTo>
                  <a:pt x="507" y="279"/>
                </a:lnTo>
                <a:lnTo>
                  <a:pt x="506" y="279"/>
                </a:lnTo>
                <a:lnTo>
                  <a:pt x="505" y="281"/>
                </a:lnTo>
                <a:lnTo>
                  <a:pt x="504" y="281"/>
                </a:lnTo>
                <a:lnTo>
                  <a:pt x="502" y="282"/>
                </a:lnTo>
                <a:lnTo>
                  <a:pt x="501" y="282"/>
                </a:lnTo>
                <a:lnTo>
                  <a:pt x="500" y="283"/>
                </a:lnTo>
                <a:lnTo>
                  <a:pt x="498" y="283"/>
                </a:lnTo>
                <a:lnTo>
                  <a:pt x="496" y="284"/>
                </a:lnTo>
                <a:lnTo>
                  <a:pt x="496" y="285"/>
                </a:lnTo>
                <a:lnTo>
                  <a:pt x="494" y="285"/>
                </a:lnTo>
                <a:lnTo>
                  <a:pt x="492" y="286"/>
                </a:lnTo>
                <a:lnTo>
                  <a:pt x="491" y="286"/>
                </a:lnTo>
                <a:lnTo>
                  <a:pt x="490" y="287"/>
                </a:lnTo>
                <a:lnTo>
                  <a:pt x="485" y="289"/>
                </a:lnTo>
                <a:lnTo>
                  <a:pt x="484" y="289"/>
                </a:lnTo>
                <a:lnTo>
                  <a:pt x="482" y="291"/>
                </a:lnTo>
                <a:lnTo>
                  <a:pt x="482" y="292"/>
                </a:lnTo>
                <a:lnTo>
                  <a:pt x="484" y="297"/>
                </a:lnTo>
                <a:lnTo>
                  <a:pt x="492" y="293"/>
                </a:lnTo>
                <a:lnTo>
                  <a:pt x="492" y="294"/>
                </a:lnTo>
                <a:lnTo>
                  <a:pt x="493" y="294"/>
                </a:lnTo>
                <a:lnTo>
                  <a:pt x="493" y="295"/>
                </a:lnTo>
                <a:lnTo>
                  <a:pt x="494" y="297"/>
                </a:lnTo>
                <a:lnTo>
                  <a:pt x="494" y="298"/>
                </a:lnTo>
                <a:lnTo>
                  <a:pt x="497" y="298"/>
                </a:lnTo>
                <a:lnTo>
                  <a:pt x="499" y="299"/>
                </a:lnTo>
                <a:lnTo>
                  <a:pt x="499" y="300"/>
                </a:lnTo>
                <a:lnTo>
                  <a:pt x="498" y="300"/>
                </a:lnTo>
                <a:lnTo>
                  <a:pt x="499" y="301"/>
                </a:lnTo>
                <a:lnTo>
                  <a:pt x="499" y="302"/>
                </a:lnTo>
                <a:lnTo>
                  <a:pt x="500" y="303"/>
                </a:lnTo>
                <a:lnTo>
                  <a:pt x="500" y="304"/>
                </a:lnTo>
                <a:lnTo>
                  <a:pt x="501" y="306"/>
                </a:lnTo>
                <a:lnTo>
                  <a:pt x="498" y="306"/>
                </a:lnTo>
                <a:lnTo>
                  <a:pt x="494" y="306"/>
                </a:lnTo>
                <a:lnTo>
                  <a:pt x="491" y="304"/>
                </a:lnTo>
                <a:lnTo>
                  <a:pt x="488" y="304"/>
                </a:lnTo>
                <a:lnTo>
                  <a:pt x="488" y="299"/>
                </a:lnTo>
                <a:lnTo>
                  <a:pt x="485" y="297"/>
                </a:lnTo>
                <a:lnTo>
                  <a:pt x="482" y="299"/>
                </a:lnTo>
                <a:lnTo>
                  <a:pt x="477" y="304"/>
                </a:lnTo>
                <a:lnTo>
                  <a:pt x="476" y="304"/>
                </a:lnTo>
                <a:lnTo>
                  <a:pt x="473" y="299"/>
                </a:lnTo>
                <a:lnTo>
                  <a:pt x="472" y="297"/>
                </a:lnTo>
                <a:lnTo>
                  <a:pt x="472" y="294"/>
                </a:lnTo>
                <a:lnTo>
                  <a:pt x="471" y="294"/>
                </a:lnTo>
                <a:lnTo>
                  <a:pt x="471" y="293"/>
                </a:lnTo>
                <a:lnTo>
                  <a:pt x="471" y="290"/>
                </a:lnTo>
                <a:lnTo>
                  <a:pt x="481" y="285"/>
                </a:lnTo>
                <a:lnTo>
                  <a:pt x="482" y="285"/>
                </a:lnTo>
                <a:lnTo>
                  <a:pt x="483" y="285"/>
                </a:lnTo>
                <a:lnTo>
                  <a:pt x="483" y="284"/>
                </a:lnTo>
                <a:lnTo>
                  <a:pt x="484" y="284"/>
                </a:lnTo>
                <a:lnTo>
                  <a:pt x="485" y="284"/>
                </a:lnTo>
                <a:lnTo>
                  <a:pt x="487" y="283"/>
                </a:lnTo>
                <a:lnTo>
                  <a:pt x="488" y="283"/>
                </a:lnTo>
                <a:lnTo>
                  <a:pt x="489" y="282"/>
                </a:lnTo>
                <a:lnTo>
                  <a:pt x="490" y="282"/>
                </a:lnTo>
                <a:lnTo>
                  <a:pt x="491" y="282"/>
                </a:lnTo>
                <a:lnTo>
                  <a:pt x="492" y="281"/>
                </a:lnTo>
                <a:lnTo>
                  <a:pt x="490" y="276"/>
                </a:lnTo>
                <a:lnTo>
                  <a:pt x="489" y="274"/>
                </a:lnTo>
                <a:lnTo>
                  <a:pt x="489" y="272"/>
                </a:lnTo>
                <a:lnTo>
                  <a:pt x="488" y="270"/>
                </a:lnTo>
                <a:lnTo>
                  <a:pt x="488" y="269"/>
                </a:lnTo>
                <a:lnTo>
                  <a:pt x="487" y="269"/>
                </a:lnTo>
                <a:lnTo>
                  <a:pt x="487" y="268"/>
                </a:lnTo>
                <a:lnTo>
                  <a:pt x="487" y="267"/>
                </a:lnTo>
                <a:lnTo>
                  <a:pt x="485" y="267"/>
                </a:lnTo>
                <a:lnTo>
                  <a:pt x="485" y="266"/>
                </a:lnTo>
                <a:lnTo>
                  <a:pt x="484" y="266"/>
                </a:lnTo>
                <a:lnTo>
                  <a:pt x="484" y="265"/>
                </a:lnTo>
                <a:lnTo>
                  <a:pt x="483" y="265"/>
                </a:lnTo>
                <a:lnTo>
                  <a:pt x="482" y="264"/>
                </a:lnTo>
                <a:lnTo>
                  <a:pt x="480" y="262"/>
                </a:lnTo>
                <a:lnTo>
                  <a:pt x="479" y="261"/>
                </a:lnTo>
                <a:lnTo>
                  <a:pt x="475" y="259"/>
                </a:lnTo>
                <a:lnTo>
                  <a:pt x="473" y="257"/>
                </a:lnTo>
                <a:lnTo>
                  <a:pt x="472" y="256"/>
                </a:lnTo>
                <a:lnTo>
                  <a:pt x="471" y="254"/>
                </a:lnTo>
                <a:lnTo>
                  <a:pt x="469" y="254"/>
                </a:lnTo>
                <a:lnTo>
                  <a:pt x="469" y="253"/>
                </a:lnTo>
                <a:lnTo>
                  <a:pt x="468" y="253"/>
                </a:lnTo>
                <a:lnTo>
                  <a:pt x="467" y="254"/>
                </a:lnTo>
                <a:lnTo>
                  <a:pt x="466" y="256"/>
                </a:lnTo>
                <a:lnTo>
                  <a:pt x="467" y="256"/>
                </a:lnTo>
                <a:lnTo>
                  <a:pt x="468" y="256"/>
                </a:lnTo>
                <a:lnTo>
                  <a:pt x="469" y="256"/>
                </a:lnTo>
                <a:lnTo>
                  <a:pt x="468" y="258"/>
                </a:lnTo>
                <a:lnTo>
                  <a:pt x="468" y="262"/>
                </a:lnTo>
                <a:lnTo>
                  <a:pt x="471" y="260"/>
                </a:lnTo>
                <a:lnTo>
                  <a:pt x="473" y="261"/>
                </a:lnTo>
                <a:lnTo>
                  <a:pt x="468" y="264"/>
                </a:lnTo>
                <a:lnTo>
                  <a:pt x="468" y="265"/>
                </a:lnTo>
                <a:lnTo>
                  <a:pt x="464" y="267"/>
                </a:lnTo>
                <a:lnTo>
                  <a:pt x="463" y="268"/>
                </a:lnTo>
                <a:lnTo>
                  <a:pt x="458" y="270"/>
                </a:lnTo>
                <a:lnTo>
                  <a:pt x="452" y="273"/>
                </a:lnTo>
                <a:lnTo>
                  <a:pt x="449" y="274"/>
                </a:lnTo>
                <a:lnTo>
                  <a:pt x="446" y="274"/>
                </a:lnTo>
                <a:lnTo>
                  <a:pt x="445" y="274"/>
                </a:lnTo>
                <a:lnTo>
                  <a:pt x="442" y="274"/>
                </a:lnTo>
                <a:lnTo>
                  <a:pt x="440" y="275"/>
                </a:lnTo>
                <a:lnTo>
                  <a:pt x="437" y="275"/>
                </a:lnTo>
                <a:lnTo>
                  <a:pt x="435" y="275"/>
                </a:lnTo>
                <a:lnTo>
                  <a:pt x="434" y="275"/>
                </a:lnTo>
                <a:lnTo>
                  <a:pt x="431" y="274"/>
                </a:lnTo>
                <a:lnTo>
                  <a:pt x="430" y="274"/>
                </a:lnTo>
                <a:lnTo>
                  <a:pt x="429" y="274"/>
                </a:lnTo>
                <a:lnTo>
                  <a:pt x="428" y="274"/>
                </a:lnTo>
                <a:lnTo>
                  <a:pt x="426" y="274"/>
                </a:lnTo>
                <a:lnTo>
                  <a:pt x="424" y="274"/>
                </a:lnTo>
                <a:lnTo>
                  <a:pt x="422" y="274"/>
                </a:lnTo>
                <a:lnTo>
                  <a:pt x="421" y="274"/>
                </a:lnTo>
                <a:lnTo>
                  <a:pt x="420" y="274"/>
                </a:lnTo>
                <a:lnTo>
                  <a:pt x="418" y="274"/>
                </a:lnTo>
                <a:lnTo>
                  <a:pt x="416" y="274"/>
                </a:lnTo>
                <a:lnTo>
                  <a:pt x="416" y="273"/>
                </a:lnTo>
                <a:lnTo>
                  <a:pt x="414" y="273"/>
                </a:lnTo>
                <a:lnTo>
                  <a:pt x="413" y="273"/>
                </a:lnTo>
                <a:lnTo>
                  <a:pt x="410" y="273"/>
                </a:lnTo>
                <a:lnTo>
                  <a:pt x="408" y="273"/>
                </a:lnTo>
                <a:lnTo>
                  <a:pt x="407" y="273"/>
                </a:lnTo>
                <a:lnTo>
                  <a:pt x="405" y="273"/>
                </a:lnTo>
                <a:lnTo>
                  <a:pt x="403" y="273"/>
                </a:lnTo>
                <a:lnTo>
                  <a:pt x="401" y="273"/>
                </a:lnTo>
                <a:lnTo>
                  <a:pt x="399" y="273"/>
                </a:lnTo>
                <a:lnTo>
                  <a:pt x="398" y="273"/>
                </a:lnTo>
                <a:lnTo>
                  <a:pt x="398" y="274"/>
                </a:lnTo>
                <a:lnTo>
                  <a:pt x="396" y="274"/>
                </a:lnTo>
                <a:lnTo>
                  <a:pt x="395" y="274"/>
                </a:lnTo>
                <a:lnTo>
                  <a:pt x="393" y="275"/>
                </a:lnTo>
                <a:lnTo>
                  <a:pt x="392" y="275"/>
                </a:lnTo>
                <a:lnTo>
                  <a:pt x="391" y="276"/>
                </a:lnTo>
                <a:lnTo>
                  <a:pt x="390" y="276"/>
                </a:lnTo>
                <a:lnTo>
                  <a:pt x="389" y="277"/>
                </a:lnTo>
                <a:lnTo>
                  <a:pt x="388" y="277"/>
                </a:lnTo>
                <a:lnTo>
                  <a:pt x="387" y="277"/>
                </a:lnTo>
                <a:lnTo>
                  <a:pt x="386" y="276"/>
                </a:lnTo>
                <a:lnTo>
                  <a:pt x="386" y="275"/>
                </a:lnTo>
                <a:lnTo>
                  <a:pt x="386" y="274"/>
                </a:lnTo>
                <a:lnTo>
                  <a:pt x="386" y="273"/>
                </a:lnTo>
                <a:lnTo>
                  <a:pt x="386" y="272"/>
                </a:lnTo>
                <a:lnTo>
                  <a:pt x="384" y="270"/>
                </a:lnTo>
                <a:lnTo>
                  <a:pt x="383" y="270"/>
                </a:lnTo>
                <a:lnTo>
                  <a:pt x="383" y="268"/>
                </a:lnTo>
                <a:lnTo>
                  <a:pt x="382" y="268"/>
                </a:lnTo>
                <a:lnTo>
                  <a:pt x="382" y="267"/>
                </a:lnTo>
                <a:lnTo>
                  <a:pt x="381" y="266"/>
                </a:lnTo>
                <a:lnTo>
                  <a:pt x="380" y="265"/>
                </a:lnTo>
                <a:lnTo>
                  <a:pt x="379" y="265"/>
                </a:lnTo>
                <a:lnTo>
                  <a:pt x="380" y="265"/>
                </a:lnTo>
                <a:lnTo>
                  <a:pt x="380" y="264"/>
                </a:lnTo>
                <a:lnTo>
                  <a:pt x="380" y="262"/>
                </a:lnTo>
                <a:lnTo>
                  <a:pt x="381" y="262"/>
                </a:lnTo>
                <a:lnTo>
                  <a:pt x="381" y="261"/>
                </a:lnTo>
                <a:lnTo>
                  <a:pt x="382" y="261"/>
                </a:lnTo>
                <a:lnTo>
                  <a:pt x="382" y="260"/>
                </a:lnTo>
                <a:lnTo>
                  <a:pt x="384" y="258"/>
                </a:lnTo>
                <a:lnTo>
                  <a:pt x="386" y="257"/>
                </a:lnTo>
                <a:lnTo>
                  <a:pt x="387" y="257"/>
                </a:lnTo>
                <a:lnTo>
                  <a:pt x="387" y="256"/>
                </a:lnTo>
                <a:lnTo>
                  <a:pt x="388" y="256"/>
                </a:lnTo>
                <a:lnTo>
                  <a:pt x="388" y="254"/>
                </a:lnTo>
                <a:lnTo>
                  <a:pt x="389" y="254"/>
                </a:lnTo>
                <a:lnTo>
                  <a:pt x="389" y="253"/>
                </a:lnTo>
                <a:lnTo>
                  <a:pt x="390" y="253"/>
                </a:lnTo>
                <a:lnTo>
                  <a:pt x="391" y="253"/>
                </a:lnTo>
                <a:lnTo>
                  <a:pt x="392" y="253"/>
                </a:lnTo>
                <a:lnTo>
                  <a:pt x="393" y="253"/>
                </a:lnTo>
                <a:lnTo>
                  <a:pt x="393" y="252"/>
                </a:lnTo>
                <a:lnTo>
                  <a:pt x="395" y="252"/>
                </a:lnTo>
                <a:lnTo>
                  <a:pt x="396" y="252"/>
                </a:lnTo>
                <a:lnTo>
                  <a:pt x="397" y="252"/>
                </a:lnTo>
                <a:lnTo>
                  <a:pt x="398" y="252"/>
                </a:lnTo>
                <a:lnTo>
                  <a:pt x="399" y="251"/>
                </a:lnTo>
                <a:lnTo>
                  <a:pt x="400" y="251"/>
                </a:lnTo>
                <a:lnTo>
                  <a:pt x="401" y="251"/>
                </a:lnTo>
                <a:lnTo>
                  <a:pt x="404" y="251"/>
                </a:lnTo>
                <a:lnTo>
                  <a:pt x="404" y="250"/>
                </a:lnTo>
                <a:lnTo>
                  <a:pt x="405" y="250"/>
                </a:lnTo>
                <a:lnTo>
                  <a:pt x="406" y="250"/>
                </a:lnTo>
                <a:lnTo>
                  <a:pt x="407" y="250"/>
                </a:lnTo>
                <a:lnTo>
                  <a:pt x="407" y="249"/>
                </a:lnTo>
                <a:lnTo>
                  <a:pt x="408" y="249"/>
                </a:lnTo>
                <a:lnTo>
                  <a:pt x="409" y="248"/>
                </a:lnTo>
                <a:lnTo>
                  <a:pt x="410" y="248"/>
                </a:lnTo>
                <a:lnTo>
                  <a:pt x="412" y="248"/>
                </a:lnTo>
                <a:lnTo>
                  <a:pt x="412" y="247"/>
                </a:lnTo>
                <a:lnTo>
                  <a:pt x="413" y="247"/>
                </a:lnTo>
                <a:lnTo>
                  <a:pt x="414" y="245"/>
                </a:lnTo>
                <a:lnTo>
                  <a:pt x="415" y="245"/>
                </a:lnTo>
                <a:lnTo>
                  <a:pt x="416" y="245"/>
                </a:lnTo>
                <a:lnTo>
                  <a:pt x="417" y="244"/>
                </a:lnTo>
                <a:lnTo>
                  <a:pt x="418" y="244"/>
                </a:lnTo>
                <a:lnTo>
                  <a:pt x="420" y="244"/>
                </a:lnTo>
                <a:lnTo>
                  <a:pt x="421" y="244"/>
                </a:lnTo>
                <a:lnTo>
                  <a:pt x="422" y="244"/>
                </a:lnTo>
                <a:lnTo>
                  <a:pt x="423" y="244"/>
                </a:lnTo>
                <a:lnTo>
                  <a:pt x="424" y="244"/>
                </a:lnTo>
                <a:lnTo>
                  <a:pt x="425" y="244"/>
                </a:lnTo>
                <a:lnTo>
                  <a:pt x="428" y="245"/>
                </a:lnTo>
                <a:lnTo>
                  <a:pt x="430" y="245"/>
                </a:lnTo>
                <a:lnTo>
                  <a:pt x="431" y="247"/>
                </a:lnTo>
                <a:lnTo>
                  <a:pt x="432" y="247"/>
                </a:lnTo>
                <a:lnTo>
                  <a:pt x="433" y="247"/>
                </a:lnTo>
                <a:lnTo>
                  <a:pt x="434" y="247"/>
                </a:lnTo>
                <a:lnTo>
                  <a:pt x="435" y="248"/>
                </a:lnTo>
                <a:lnTo>
                  <a:pt x="437" y="248"/>
                </a:lnTo>
                <a:lnTo>
                  <a:pt x="439" y="248"/>
                </a:lnTo>
                <a:lnTo>
                  <a:pt x="440" y="248"/>
                </a:lnTo>
                <a:lnTo>
                  <a:pt x="440" y="249"/>
                </a:lnTo>
                <a:lnTo>
                  <a:pt x="441" y="249"/>
                </a:lnTo>
                <a:lnTo>
                  <a:pt x="442" y="249"/>
                </a:lnTo>
                <a:lnTo>
                  <a:pt x="443" y="249"/>
                </a:lnTo>
                <a:lnTo>
                  <a:pt x="445" y="249"/>
                </a:lnTo>
                <a:lnTo>
                  <a:pt x="446" y="249"/>
                </a:lnTo>
                <a:lnTo>
                  <a:pt x="447" y="249"/>
                </a:lnTo>
                <a:lnTo>
                  <a:pt x="448" y="248"/>
                </a:lnTo>
                <a:lnTo>
                  <a:pt x="449" y="248"/>
                </a:lnTo>
                <a:lnTo>
                  <a:pt x="450" y="248"/>
                </a:lnTo>
                <a:lnTo>
                  <a:pt x="451" y="248"/>
                </a:lnTo>
                <a:lnTo>
                  <a:pt x="452" y="248"/>
                </a:lnTo>
                <a:lnTo>
                  <a:pt x="454" y="248"/>
                </a:lnTo>
                <a:lnTo>
                  <a:pt x="456" y="248"/>
                </a:lnTo>
                <a:lnTo>
                  <a:pt x="456" y="247"/>
                </a:lnTo>
                <a:lnTo>
                  <a:pt x="457" y="247"/>
                </a:lnTo>
                <a:lnTo>
                  <a:pt x="458" y="247"/>
                </a:lnTo>
                <a:lnTo>
                  <a:pt x="459" y="247"/>
                </a:lnTo>
                <a:lnTo>
                  <a:pt x="459" y="245"/>
                </a:lnTo>
                <a:lnTo>
                  <a:pt x="460" y="245"/>
                </a:lnTo>
                <a:lnTo>
                  <a:pt x="464" y="244"/>
                </a:lnTo>
                <a:lnTo>
                  <a:pt x="465" y="244"/>
                </a:lnTo>
                <a:lnTo>
                  <a:pt x="466" y="244"/>
                </a:lnTo>
                <a:lnTo>
                  <a:pt x="466" y="243"/>
                </a:lnTo>
                <a:lnTo>
                  <a:pt x="467" y="243"/>
                </a:lnTo>
                <a:lnTo>
                  <a:pt x="469" y="242"/>
                </a:lnTo>
                <a:lnTo>
                  <a:pt x="471" y="242"/>
                </a:lnTo>
                <a:lnTo>
                  <a:pt x="471" y="241"/>
                </a:lnTo>
                <a:lnTo>
                  <a:pt x="472" y="241"/>
                </a:lnTo>
                <a:lnTo>
                  <a:pt x="473" y="240"/>
                </a:lnTo>
                <a:lnTo>
                  <a:pt x="474" y="240"/>
                </a:lnTo>
                <a:lnTo>
                  <a:pt x="474" y="239"/>
                </a:lnTo>
                <a:lnTo>
                  <a:pt x="475" y="239"/>
                </a:lnTo>
                <a:lnTo>
                  <a:pt x="475" y="237"/>
                </a:lnTo>
                <a:lnTo>
                  <a:pt x="476" y="237"/>
                </a:lnTo>
                <a:lnTo>
                  <a:pt x="477" y="236"/>
                </a:lnTo>
                <a:lnTo>
                  <a:pt x="479" y="235"/>
                </a:lnTo>
                <a:lnTo>
                  <a:pt x="480" y="234"/>
                </a:lnTo>
                <a:lnTo>
                  <a:pt x="482" y="232"/>
                </a:lnTo>
                <a:lnTo>
                  <a:pt x="485" y="228"/>
                </a:lnTo>
                <a:lnTo>
                  <a:pt x="487" y="227"/>
                </a:lnTo>
                <a:lnTo>
                  <a:pt x="488" y="226"/>
                </a:lnTo>
                <a:lnTo>
                  <a:pt x="489" y="225"/>
                </a:lnTo>
                <a:lnTo>
                  <a:pt x="490" y="224"/>
                </a:lnTo>
                <a:lnTo>
                  <a:pt x="491" y="223"/>
                </a:lnTo>
                <a:lnTo>
                  <a:pt x="493" y="222"/>
                </a:lnTo>
                <a:lnTo>
                  <a:pt x="493" y="220"/>
                </a:lnTo>
                <a:lnTo>
                  <a:pt x="494" y="220"/>
                </a:lnTo>
                <a:lnTo>
                  <a:pt x="494" y="219"/>
                </a:lnTo>
                <a:lnTo>
                  <a:pt x="496" y="218"/>
                </a:lnTo>
                <a:lnTo>
                  <a:pt x="497" y="217"/>
                </a:lnTo>
                <a:lnTo>
                  <a:pt x="498" y="217"/>
                </a:lnTo>
                <a:lnTo>
                  <a:pt x="498" y="216"/>
                </a:lnTo>
                <a:lnTo>
                  <a:pt x="499" y="215"/>
                </a:lnTo>
                <a:lnTo>
                  <a:pt x="500" y="215"/>
                </a:lnTo>
                <a:lnTo>
                  <a:pt x="501" y="214"/>
                </a:lnTo>
                <a:lnTo>
                  <a:pt x="502" y="212"/>
                </a:lnTo>
                <a:lnTo>
                  <a:pt x="504" y="212"/>
                </a:lnTo>
                <a:lnTo>
                  <a:pt x="505" y="211"/>
                </a:lnTo>
                <a:lnTo>
                  <a:pt x="506" y="210"/>
                </a:lnTo>
                <a:lnTo>
                  <a:pt x="507" y="210"/>
                </a:lnTo>
                <a:lnTo>
                  <a:pt x="507" y="209"/>
                </a:lnTo>
                <a:lnTo>
                  <a:pt x="508" y="209"/>
                </a:lnTo>
                <a:lnTo>
                  <a:pt x="508" y="208"/>
                </a:lnTo>
                <a:lnTo>
                  <a:pt x="509" y="208"/>
                </a:lnTo>
                <a:lnTo>
                  <a:pt x="510" y="207"/>
                </a:lnTo>
                <a:lnTo>
                  <a:pt x="510" y="206"/>
                </a:lnTo>
                <a:lnTo>
                  <a:pt x="511" y="206"/>
                </a:lnTo>
                <a:lnTo>
                  <a:pt x="513" y="205"/>
                </a:lnTo>
                <a:lnTo>
                  <a:pt x="514" y="203"/>
                </a:lnTo>
                <a:lnTo>
                  <a:pt x="515" y="202"/>
                </a:lnTo>
                <a:lnTo>
                  <a:pt x="516" y="201"/>
                </a:lnTo>
                <a:lnTo>
                  <a:pt x="517" y="201"/>
                </a:lnTo>
                <a:lnTo>
                  <a:pt x="518" y="200"/>
                </a:lnTo>
                <a:lnTo>
                  <a:pt x="521" y="198"/>
                </a:lnTo>
                <a:lnTo>
                  <a:pt x="522" y="197"/>
                </a:lnTo>
                <a:lnTo>
                  <a:pt x="525" y="193"/>
                </a:lnTo>
                <a:lnTo>
                  <a:pt x="530" y="189"/>
                </a:lnTo>
                <a:lnTo>
                  <a:pt x="533" y="186"/>
                </a:lnTo>
                <a:lnTo>
                  <a:pt x="535" y="184"/>
                </a:lnTo>
                <a:lnTo>
                  <a:pt x="536" y="183"/>
                </a:lnTo>
                <a:lnTo>
                  <a:pt x="538" y="182"/>
                </a:lnTo>
                <a:lnTo>
                  <a:pt x="539" y="181"/>
                </a:lnTo>
                <a:lnTo>
                  <a:pt x="540" y="180"/>
                </a:lnTo>
                <a:lnTo>
                  <a:pt x="541" y="178"/>
                </a:lnTo>
                <a:lnTo>
                  <a:pt x="542" y="177"/>
                </a:lnTo>
                <a:lnTo>
                  <a:pt x="542" y="178"/>
                </a:lnTo>
                <a:lnTo>
                  <a:pt x="543" y="178"/>
                </a:lnTo>
                <a:lnTo>
                  <a:pt x="543" y="180"/>
                </a:lnTo>
                <a:lnTo>
                  <a:pt x="544" y="180"/>
                </a:lnTo>
                <a:lnTo>
                  <a:pt x="546" y="181"/>
                </a:lnTo>
                <a:lnTo>
                  <a:pt x="547" y="182"/>
                </a:lnTo>
                <a:lnTo>
                  <a:pt x="548" y="182"/>
                </a:lnTo>
                <a:lnTo>
                  <a:pt x="549" y="183"/>
                </a:lnTo>
                <a:lnTo>
                  <a:pt x="550" y="183"/>
                </a:lnTo>
                <a:lnTo>
                  <a:pt x="552" y="183"/>
                </a:lnTo>
                <a:lnTo>
                  <a:pt x="553" y="183"/>
                </a:lnTo>
                <a:lnTo>
                  <a:pt x="555" y="183"/>
                </a:lnTo>
                <a:lnTo>
                  <a:pt x="556" y="184"/>
                </a:lnTo>
                <a:lnTo>
                  <a:pt x="557" y="184"/>
                </a:lnTo>
                <a:lnTo>
                  <a:pt x="558" y="184"/>
                </a:lnTo>
                <a:lnTo>
                  <a:pt x="560" y="184"/>
                </a:lnTo>
                <a:lnTo>
                  <a:pt x="561" y="184"/>
                </a:lnTo>
                <a:lnTo>
                  <a:pt x="563" y="184"/>
                </a:lnTo>
                <a:lnTo>
                  <a:pt x="564" y="184"/>
                </a:lnTo>
                <a:lnTo>
                  <a:pt x="565" y="185"/>
                </a:lnTo>
                <a:lnTo>
                  <a:pt x="566" y="185"/>
                </a:lnTo>
                <a:lnTo>
                  <a:pt x="567" y="185"/>
                </a:lnTo>
                <a:lnTo>
                  <a:pt x="567" y="186"/>
                </a:lnTo>
                <a:lnTo>
                  <a:pt x="568" y="187"/>
                </a:lnTo>
                <a:lnTo>
                  <a:pt x="567" y="193"/>
                </a:lnTo>
                <a:lnTo>
                  <a:pt x="567" y="194"/>
                </a:lnTo>
                <a:lnTo>
                  <a:pt x="568" y="193"/>
                </a:lnTo>
                <a:lnTo>
                  <a:pt x="570" y="190"/>
                </a:lnTo>
                <a:lnTo>
                  <a:pt x="572" y="189"/>
                </a:lnTo>
                <a:lnTo>
                  <a:pt x="574" y="186"/>
                </a:lnTo>
                <a:lnTo>
                  <a:pt x="576" y="184"/>
                </a:lnTo>
                <a:lnTo>
                  <a:pt x="577" y="182"/>
                </a:lnTo>
                <a:lnTo>
                  <a:pt x="581" y="180"/>
                </a:lnTo>
                <a:lnTo>
                  <a:pt x="582" y="178"/>
                </a:lnTo>
                <a:lnTo>
                  <a:pt x="581" y="175"/>
                </a:lnTo>
                <a:lnTo>
                  <a:pt x="580" y="174"/>
                </a:lnTo>
                <a:lnTo>
                  <a:pt x="578" y="174"/>
                </a:lnTo>
                <a:lnTo>
                  <a:pt x="580" y="173"/>
                </a:lnTo>
                <a:lnTo>
                  <a:pt x="578" y="165"/>
                </a:lnTo>
                <a:lnTo>
                  <a:pt x="577" y="163"/>
                </a:lnTo>
                <a:lnTo>
                  <a:pt x="577" y="161"/>
                </a:lnTo>
                <a:lnTo>
                  <a:pt x="577" y="160"/>
                </a:lnTo>
                <a:lnTo>
                  <a:pt x="576" y="160"/>
                </a:lnTo>
                <a:lnTo>
                  <a:pt x="576" y="159"/>
                </a:lnTo>
                <a:lnTo>
                  <a:pt x="576" y="158"/>
                </a:lnTo>
                <a:lnTo>
                  <a:pt x="575" y="158"/>
                </a:lnTo>
                <a:lnTo>
                  <a:pt x="575" y="157"/>
                </a:lnTo>
                <a:lnTo>
                  <a:pt x="574" y="157"/>
                </a:lnTo>
                <a:lnTo>
                  <a:pt x="574" y="156"/>
                </a:lnTo>
                <a:lnTo>
                  <a:pt x="573" y="156"/>
                </a:lnTo>
                <a:lnTo>
                  <a:pt x="573" y="155"/>
                </a:lnTo>
                <a:lnTo>
                  <a:pt x="572" y="155"/>
                </a:lnTo>
                <a:lnTo>
                  <a:pt x="572" y="153"/>
                </a:lnTo>
                <a:lnTo>
                  <a:pt x="573" y="153"/>
                </a:lnTo>
                <a:lnTo>
                  <a:pt x="574" y="153"/>
                </a:lnTo>
                <a:lnTo>
                  <a:pt x="575" y="153"/>
                </a:lnTo>
                <a:lnTo>
                  <a:pt x="574" y="153"/>
                </a:lnTo>
                <a:lnTo>
                  <a:pt x="574" y="155"/>
                </a:lnTo>
                <a:lnTo>
                  <a:pt x="574" y="156"/>
                </a:lnTo>
                <a:lnTo>
                  <a:pt x="575" y="156"/>
                </a:lnTo>
                <a:lnTo>
                  <a:pt x="575" y="157"/>
                </a:lnTo>
                <a:lnTo>
                  <a:pt x="576" y="157"/>
                </a:lnTo>
                <a:lnTo>
                  <a:pt x="576" y="156"/>
                </a:lnTo>
                <a:lnTo>
                  <a:pt x="577" y="157"/>
                </a:lnTo>
                <a:lnTo>
                  <a:pt x="577" y="158"/>
                </a:lnTo>
                <a:lnTo>
                  <a:pt x="577" y="159"/>
                </a:lnTo>
                <a:lnTo>
                  <a:pt x="578" y="159"/>
                </a:lnTo>
                <a:lnTo>
                  <a:pt x="578" y="160"/>
                </a:lnTo>
                <a:lnTo>
                  <a:pt x="580" y="161"/>
                </a:lnTo>
                <a:lnTo>
                  <a:pt x="581" y="163"/>
                </a:lnTo>
                <a:lnTo>
                  <a:pt x="581" y="164"/>
                </a:lnTo>
                <a:lnTo>
                  <a:pt x="580" y="164"/>
                </a:lnTo>
                <a:lnTo>
                  <a:pt x="581" y="170"/>
                </a:lnTo>
                <a:lnTo>
                  <a:pt x="581" y="172"/>
                </a:lnTo>
                <a:lnTo>
                  <a:pt x="581" y="173"/>
                </a:lnTo>
                <a:lnTo>
                  <a:pt x="581" y="174"/>
                </a:lnTo>
                <a:lnTo>
                  <a:pt x="582" y="175"/>
                </a:lnTo>
                <a:lnTo>
                  <a:pt x="584" y="178"/>
                </a:lnTo>
                <a:lnTo>
                  <a:pt x="584" y="180"/>
                </a:lnTo>
                <a:lnTo>
                  <a:pt x="584" y="181"/>
                </a:lnTo>
                <a:lnTo>
                  <a:pt x="584" y="182"/>
                </a:lnTo>
                <a:lnTo>
                  <a:pt x="585" y="182"/>
                </a:lnTo>
                <a:lnTo>
                  <a:pt x="585" y="183"/>
                </a:lnTo>
                <a:lnTo>
                  <a:pt x="585" y="184"/>
                </a:lnTo>
                <a:lnTo>
                  <a:pt x="585" y="186"/>
                </a:lnTo>
                <a:lnTo>
                  <a:pt x="584" y="186"/>
                </a:lnTo>
                <a:lnTo>
                  <a:pt x="584" y="187"/>
                </a:lnTo>
                <a:lnTo>
                  <a:pt x="584" y="189"/>
                </a:lnTo>
                <a:lnTo>
                  <a:pt x="584" y="190"/>
                </a:lnTo>
                <a:lnTo>
                  <a:pt x="585" y="190"/>
                </a:lnTo>
                <a:lnTo>
                  <a:pt x="585" y="189"/>
                </a:lnTo>
                <a:lnTo>
                  <a:pt x="585" y="187"/>
                </a:lnTo>
                <a:lnTo>
                  <a:pt x="586" y="185"/>
                </a:lnTo>
                <a:lnTo>
                  <a:pt x="590" y="182"/>
                </a:lnTo>
                <a:lnTo>
                  <a:pt x="594" y="182"/>
                </a:lnTo>
                <a:lnTo>
                  <a:pt x="595" y="182"/>
                </a:lnTo>
                <a:lnTo>
                  <a:pt x="598" y="182"/>
                </a:lnTo>
                <a:lnTo>
                  <a:pt x="598" y="185"/>
                </a:lnTo>
                <a:lnTo>
                  <a:pt x="592" y="194"/>
                </a:lnTo>
                <a:lnTo>
                  <a:pt x="589" y="191"/>
                </a:lnTo>
                <a:lnTo>
                  <a:pt x="587" y="192"/>
                </a:lnTo>
                <a:lnTo>
                  <a:pt x="586" y="191"/>
                </a:lnTo>
                <a:lnTo>
                  <a:pt x="584" y="191"/>
                </a:lnTo>
                <a:lnTo>
                  <a:pt x="583" y="191"/>
                </a:lnTo>
                <a:lnTo>
                  <a:pt x="583" y="192"/>
                </a:lnTo>
                <a:lnTo>
                  <a:pt x="583" y="193"/>
                </a:lnTo>
                <a:lnTo>
                  <a:pt x="582" y="194"/>
                </a:lnTo>
                <a:lnTo>
                  <a:pt x="582" y="195"/>
                </a:lnTo>
                <a:lnTo>
                  <a:pt x="581" y="197"/>
                </a:lnTo>
                <a:lnTo>
                  <a:pt x="581" y="198"/>
                </a:lnTo>
                <a:lnTo>
                  <a:pt x="580" y="198"/>
                </a:lnTo>
                <a:lnTo>
                  <a:pt x="580" y="199"/>
                </a:lnTo>
                <a:lnTo>
                  <a:pt x="581" y="200"/>
                </a:lnTo>
                <a:lnTo>
                  <a:pt x="582" y="201"/>
                </a:lnTo>
                <a:lnTo>
                  <a:pt x="582" y="202"/>
                </a:lnTo>
                <a:lnTo>
                  <a:pt x="582" y="203"/>
                </a:lnTo>
                <a:lnTo>
                  <a:pt x="576" y="208"/>
                </a:lnTo>
                <a:lnTo>
                  <a:pt x="577" y="208"/>
                </a:lnTo>
                <a:lnTo>
                  <a:pt x="578" y="208"/>
                </a:lnTo>
                <a:lnTo>
                  <a:pt x="580" y="207"/>
                </a:lnTo>
                <a:lnTo>
                  <a:pt x="581" y="206"/>
                </a:lnTo>
                <a:lnTo>
                  <a:pt x="582" y="206"/>
                </a:lnTo>
                <a:lnTo>
                  <a:pt x="583" y="206"/>
                </a:lnTo>
                <a:lnTo>
                  <a:pt x="583" y="205"/>
                </a:lnTo>
                <a:lnTo>
                  <a:pt x="584" y="205"/>
                </a:lnTo>
                <a:lnTo>
                  <a:pt x="585" y="203"/>
                </a:lnTo>
                <a:lnTo>
                  <a:pt x="586" y="203"/>
                </a:lnTo>
                <a:lnTo>
                  <a:pt x="587" y="203"/>
                </a:lnTo>
                <a:lnTo>
                  <a:pt x="589" y="202"/>
                </a:lnTo>
                <a:lnTo>
                  <a:pt x="590" y="202"/>
                </a:lnTo>
                <a:lnTo>
                  <a:pt x="591" y="202"/>
                </a:lnTo>
                <a:lnTo>
                  <a:pt x="592" y="202"/>
                </a:lnTo>
                <a:lnTo>
                  <a:pt x="593" y="202"/>
                </a:lnTo>
                <a:lnTo>
                  <a:pt x="594" y="202"/>
                </a:lnTo>
                <a:lnTo>
                  <a:pt x="595" y="202"/>
                </a:lnTo>
                <a:lnTo>
                  <a:pt x="595" y="203"/>
                </a:lnTo>
                <a:lnTo>
                  <a:pt x="597" y="203"/>
                </a:lnTo>
                <a:lnTo>
                  <a:pt x="598" y="203"/>
                </a:lnTo>
                <a:lnTo>
                  <a:pt x="599" y="203"/>
                </a:lnTo>
                <a:lnTo>
                  <a:pt x="599" y="205"/>
                </a:lnTo>
                <a:lnTo>
                  <a:pt x="600" y="203"/>
                </a:lnTo>
                <a:lnTo>
                  <a:pt x="600" y="205"/>
                </a:lnTo>
                <a:lnTo>
                  <a:pt x="601" y="205"/>
                </a:lnTo>
                <a:lnTo>
                  <a:pt x="602" y="206"/>
                </a:lnTo>
                <a:lnTo>
                  <a:pt x="605" y="208"/>
                </a:lnTo>
                <a:lnTo>
                  <a:pt x="608" y="211"/>
                </a:lnTo>
                <a:lnTo>
                  <a:pt x="607" y="216"/>
                </a:lnTo>
                <a:lnTo>
                  <a:pt x="606" y="220"/>
                </a:lnTo>
                <a:lnTo>
                  <a:pt x="605" y="224"/>
                </a:lnTo>
                <a:lnTo>
                  <a:pt x="601" y="228"/>
                </a:lnTo>
                <a:lnTo>
                  <a:pt x="600" y="231"/>
                </a:lnTo>
                <a:lnTo>
                  <a:pt x="599" y="233"/>
                </a:lnTo>
                <a:lnTo>
                  <a:pt x="597" y="234"/>
                </a:lnTo>
                <a:lnTo>
                  <a:pt x="611" y="237"/>
                </a:lnTo>
                <a:lnTo>
                  <a:pt x="611" y="235"/>
                </a:lnTo>
                <a:lnTo>
                  <a:pt x="610" y="234"/>
                </a:lnTo>
                <a:lnTo>
                  <a:pt x="610" y="233"/>
                </a:lnTo>
                <a:lnTo>
                  <a:pt x="610" y="232"/>
                </a:lnTo>
                <a:lnTo>
                  <a:pt x="610" y="226"/>
                </a:lnTo>
                <a:lnTo>
                  <a:pt x="610" y="224"/>
                </a:lnTo>
                <a:lnTo>
                  <a:pt x="611" y="222"/>
                </a:lnTo>
                <a:lnTo>
                  <a:pt x="611" y="220"/>
                </a:lnTo>
                <a:lnTo>
                  <a:pt x="612" y="219"/>
                </a:lnTo>
                <a:lnTo>
                  <a:pt x="615" y="220"/>
                </a:lnTo>
                <a:lnTo>
                  <a:pt x="616" y="222"/>
                </a:lnTo>
                <a:lnTo>
                  <a:pt x="627" y="223"/>
                </a:lnTo>
                <a:lnTo>
                  <a:pt x="627" y="222"/>
                </a:lnTo>
                <a:lnTo>
                  <a:pt x="627" y="218"/>
                </a:lnTo>
                <a:lnTo>
                  <a:pt x="628" y="214"/>
                </a:lnTo>
                <a:lnTo>
                  <a:pt x="628" y="212"/>
                </a:lnTo>
                <a:lnTo>
                  <a:pt x="631" y="212"/>
                </a:lnTo>
                <a:lnTo>
                  <a:pt x="635" y="212"/>
                </a:lnTo>
                <a:lnTo>
                  <a:pt x="636" y="212"/>
                </a:lnTo>
                <a:lnTo>
                  <a:pt x="636" y="211"/>
                </a:lnTo>
                <a:lnTo>
                  <a:pt x="637" y="211"/>
                </a:lnTo>
                <a:lnTo>
                  <a:pt x="639" y="211"/>
                </a:lnTo>
                <a:lnTo>
                  <a:pt x="640" y="211"/>
                </a:lnTo>
                <a:lnTo>
                  <a:pt x="646" y="210"/>
                </a:lnTo>
                <a:lnTo>
                  <a:pt x="645" y="210"/>
                </a:lnTo>
                <a:lnTo>
                  <a:pt x="645" y="209"/>
                </a:lnTo>
                <a:lnTo>
                  <a:pt x="644" y="209"/>
                </a:lnTo>
                <a:lnTo>
                  <a:pt x="644" y="208"/>
                </a:lnTo>
                <a:lnTo>
                  <a:pt x="644" y="207"/>
                </a:lnTo>
                <a:lnTo>
                  <a:pt x="643" y="206"/>
                </a:lnTo>
                <a:lnTo>
                  <a:pt x="643" y="205"/>
                </a:lnTo>
                <a:lnTo>
                  <a:pt x="642" y="203"/>
                </a:lnTo>
                <a:lnTo>
                  <a:pt x="643" y="200"/>
                </a:lnTo>
                <a:lnTo>
                  <a:pt x="639" y="197"/>
                </a:lnTo>
                <a:lnTo>
                  <a:pt x="637" y="197"/>
                </a:lnTo>
                <a:lnTo>
                  <a:pt x="637" y="195"/>
                </a:lnTo>
                <a:lnTo>
                  <a:pt x="637" y="184"/>
                </a:lnTo>
                <a:lnTo>
                  <a:pt x="637" y="181"/>
                </a:lnTo>
                <a:lnTo>
                  <a:pt x="637" y="180"/>
                </a:lnTo>
                <a:lnTo>
                  <a:pt x="639" y="177"/>
                </a:lnTo>
                <a:lnTo>
                  <a:pt x="639" y="176"/>
                </a:lnTo>
                <a:lnTo>
                  <a:pt x="640" y="176"/>
                </a:lnTo>
                <a:lnTo>
                  <a:pt x="644" y="176"/>
                </a:lnTo>
                <a:lnTo>
                  <a:pt x="645" y="176"/>
                </a:lnTo>
                <a:lnTo>
                  <a:pt x="645" y="174"/>
                </a:lnTo>
                <a:lnTo>
                  <a:pt x="645" y="173"/>
                </a:lnTo>
                <a:lnTo>
                  <a:pt x="645" y="169"/>
                </a:lnTo>
                <a:lnTo>
                  <a:pt x="648" y="169"/>
                </a:lnTo>
                <a:lnTo>
                  <a:pt x="650" y="168"/>
                </a:lnTo>
                <a:lnTo>
                  <a:pt x="651" y="168"/>
                </a:lnTo>
                <a:lnTo>
                  <a:pt x="654" y="169"/>
                </a:lnTo>
                <a:lnTo>
                  <a:pt x="656" y="169"/>
                </a:lnTo>
                <a:lnTo>
                  <a:pt x="657" y="169"/>
                </a:lnTo>
                <a:lnTo>
                  <a:pt x="659" y="168"/>
                </a:lnTo>
                <a:lnTo>
                  <a:pt x="661" y="168"/>
                </a:lnTo>
                <a:lnTo>
                  <a:pt x="666" y="166"/>
                </a:lnTo>
                <a:lnTo>
                  <a:pt x="670" y="164"/>
                </a:lnTo>
                <a:lnTo>
                  <a:pt x="674" y="163"/>
                </a:lnTo>
                <a:lnTo>
                  <a:pt x="677" y="163"/>
                </a:lnTo>
                <a:lnTo>
                  <a:pt x="679" y="161"/>
                </a:lnTo>
                <a:lnTo>
                  <a:pt x="681" y="161"/>
                </a:lnTo>
                <a:lnTo>
                  <a:pt x="683" y="164"/>
                </a:lnTo>
                <a:lnTo>
                  <a:pt x="685" y="166"/>
                </a:lnTo>
                <a:lnTo>
                  <a:pt x="685" y="167"/>
                </a:lnTo>
                <a:lnTo>
                  <a:pt x="685" y="168"/>
                </a:lnTo>
                <a:lnTo>
                  <a:pt x="684" y="169"/>
                </a:lnTo>
                <a:lnTo>
                  <a:pt x="682" y="170"/>
                </a:lnTo>
                <a:lnTo>
                  <a:pt x="681" y="170"/>
                </a:lnTo>
                <a:lnTo>
                  <a:pt x="681" y="172"/>
                </a:lnTo>
                <a:lnTo>
                  <a:pt x="679" y="172"/>
                </a:lnTo>
                <a:lnTo>
                  <a:pt x="679" y="173"/>
                </a:lnTo>
                <a:lnTo>
                  <a:pt x="678" y="173"/>
                </a:lnTo>
                <a:lnTo>
                  <a:pt x="683" y="183"/>
                </a:lnTo>
                <a:lnTo>
                  <a:pt x="682" y="183"/>
                </a:lnTo>
                <a:lnTo>
                  <a:pt x="682" y="184"/>
                </a:lnTo>
                <a:lnTo>
                  <a:pt x="681" y="184"/>
                </a:lnTo>
                <a:lnTo>
                  <a:pt x="679" y="184"/>
                </a:lnTo>
                <a:lnTo>
                  <a:pt x="679" y="185"/>
                </a:lnTo>
                <a:lnTo>
                  <a:pt x="678" y="185"/>
                </a:lnTo>
                <a:lnTo>
                  <a:pt x="677" y="185"/>
                </a:lnTo>
                <a:lnTo>
                  <a:pt x="676" y="185"/>
                </a:lnTo>
                <a:lnTo>
                  <a:pt x="675" y="185"/>
                </a:lnTo>
                <a:lnTo>
                  <a:pt x="674" y="185"/>
                </a:lnTo>
                <a:lnTo>
                  <a:pt x="673" y="186"/>
                </a:lnTo>
                <a:lnTo>
                  <a:pt x="671" y="185"/>
                </a:lnTo>
                <a:lnTo>
                  <a:pt x="670" y="186"/>
                </a:lnTo>
                <a:lnTo>
                  <a:pt x="669" y="186"/>
                </a:lnTo>
                <a:lnTo>
                  <a:pt x="668" y="186"/>
                </a:lnTo>
                <a:lnTo>
                  <a:pt x="667" y="186"/>
                </a:lnTo>
                <a:lnTo>
                  <a:pt x="666" y="186"/>
                </a:lnTo>
                <a:lnTo>
                  <a:pt x="665" y="186"/>
                </a:lnTo>
                <a:lnTo>
                  <a:pt x="665" y="187"/>
                </a:lnTo>
                <a:lnTo>
                  <a:pt x="665" y="186"/>
                </a:lnTo>
                <a:lnTo>
                  <a:pt x="664" y="187"/>
                </a:lnTo>
                <a:lnTo>
                  <a:pt x="662" y="187"/>
                </a:lnTo>
                <a:lnTo>
                  <a:pt x="661" y="187"/>
                </a:lnTo>
                <a:lnTo>
                  <a:pt x="660" y="187"/>
                </a:lnTo>
                <a:lnTo>
                  <a:pt x="659" y="187"/>
                </a:lnTo>
                <a:lnTo>
                  <a:pt x="658" y="187"/>
                </a:lnTo>
                <a:lnTo>
                  <a:pt x="657" y="193"/>
                </a:lnTo>
                <a:lnTo>
                  <a:pt x="656" y="195"/>
                </a:lnTo>
                <a:lnTo>
                  <a:pt x="666" y="197"/>
                </a:lnTo>
                <a:lnTo>
                  <a:pt x="667" y="194"/>
                </a:lnTo>
                <a:lnTo>
                  <a:pt x="667" y="193"/>
                </a:lnTo>
                <a:lnTo>
                  <a:pt x="677" y="194"/>
                </a:lnTo>
                <a:lnTo>
                  <a:pt x="677" y="190"/>
                </a:lnTo>
                <a:lnTo>
                  <a:pt x="678" y="190"/>
                </a:lnTo>
                <a:lnTo>
                  <a:pt x="678" y="192"/>
                </a:lnTo>
                <a:lnTo>
                  <a:pt x="678" y="193"/>
                </a:lnTo>
                <a:lnTo>
                  <a:pt x="678" y="200"/>
                </a:lnTo>
                <a:lnTo>
                  <a:pt x="678" y="201"/>
                </a:lnTo>
                <a:lnTo>
                  <a:pt x="677" y="202"/>
                </a:lnTo>
                <a:lnTo>
                  <a:pt x="677" y="203"/>
                </a:lnTo>
                <a:lnTo>
                  <a:pt x="677" y="207"/>
                </a:lnTo>
                <a:lnTo>
                  <a:pt x="677" y="210"/>
                </a:lnTo>
                <a:lnTo>
                  <a:pt x="676" y="219"/>
                </a:lnTo>
                <a:lnTo>
                  <a:pt x="676" y="222"/>
                </a:lnTo>
                <a:lnTo>
                  <a:pt x="681" y="224"/>
                </a:lnTo>
                <a:lnTo>
                  <a:pt x="683" y="226"/>
                </a:lnTo>
                <a:lnTo>
                  <a:pt x="683" y="227"/>
                </a:lnTo>
                <a:lnTo>
                  <a:pt x="685" y="233"/>
                </a:lnTo>
                <a:lnTo>
                  <a:pt x="686" y="233"/>
                </a:lnTo>
                <a:lnTo>
                  <a:pt x="688" y="233"/>
                </a:lnTo>
                <a:lnTo>
                  <a:pt x="691" y="233"/>
                </a:lnTo>
                <a:lnTo>
                  <a:pt x="694" y="233"/>
                </a:lnTo>
                <a:lnTo>
                  <a:pt x="694" y="232"/>
                </a:lnTo>
                <a:lnTo>
                  <a:pt x="694" y="231"/>
                </a:lnTo>
                <a:lnTo>
                  <a:pt x="694" y="230"/>
                </a:lnTo>
                <a:lnTo>
                  <a:pt x="694" y="227"/>
                </a:lnTo>
                <a:lnTo>
                  <a:pt x="695" y="225"/>
                </a:lnTo>
                <a:lnTo>
                  <a:pt x="695" y="224"/>
                </a:lnTo>
                <a:lnTo>
                  <a:pt x="695" y="223"/>
                </a:lnTo>
                <a:lnTo>
                  <a:pt x="695" y="220"/>
                </a:lnTo>
                <a:lnTo>
                  <a:pt x="695" y="219"/>
                </a:lnTo>
                <a:lnTo>
                  <a:pt x="695" y="218"/>
                </a:lnTo>
                <a:lnTo>
                  <a:pt x="695" y="216"/>
                </a:lnTo>
                <a:lnTo>
                  <a:pt x="696" y="214"/>
                </a:lnTo>
                <a:lnTo>
                  <a:pt x="696" y="212"/>
                </a:lnTo>
                <a:lnTo>
                  <a:pt x="698" y="214"/>
                </a:lnTo>
                <a:lnTo>
                  <a:pt x="699" y="214"/>
                </a:lnTo>
                <a:lnTo>
                  <a:pt x="700" y="214"/>
                </a:lnTo>
                <a:lnTo>
                  <a:pt x="703" y="203"/>
                </a:lnTo>
                <a:lnTo>
                  <a:pt x="703" y="200"/>
                </a:lnTo>
                <a:lnTo>
                  <a:pt x="704" y="198"/>
                </a:lnTo>
                <a:lnTo>
                  <a:pt x="705" y="195"/>
                </a:lnTo>
                <a:lnTo>
                  <a:pt x="705" y="194"/>
                </a:lnTo>
                <a:lnTo>
                  <a:pt x="708" y="189"/>
                </a:lnTo>
                <a:lnTo>
                  <a:pt x="708" y="187"/>
                </a:lnTo>
                <a:lnTo>
                  <a:pt x="708" y="185"/>
                </a:lnTo>
                <a:lnTo>
                  <a:pt x="709" y="185"/>
                </a:lnTo>
                <a:lnTo>
                  <a:pt x="709" y="184"/>
                </a:lnTo>
                <a:lnTo>
                  <a:pt x="709" y="182"/>
                </a:lnTo>
                <a:lnTo>
                  <a:pt x="709" y="181"/>
                </a:lnTo>
                <a:lnTo>
                  <a:pt x="709" y="180"/>
                </a:lnTo>
                <a:lnTo>
                  <a:pt x="710" y="178"/>
                </a:lnTo>
                <a:lnTo>
                  <a:pt x="710" y="177"/>
                </a:lnTo>
                <a:lnTo>
                  <a:pt x="710" y="176"/>
                </a:lnTo>
                <a:lnTo>
                  <a:pt x="710" y="175"/>
                </a:lnTo>
                <a:lnTo>
                  <a:pt x="710" y="174"/>
                </a:lnTo>
                <a:lnTo>
                  <a:pt x="711" y="173"/>
                </a:lnTo>
                <a:lnTo>
                  <a:pt x="711" y="172"/>
                </a:lnTo>
                <a:lnTo>
                  <a:pt x="711" y="170"/>
                </a:lnTo>
                <a:lnTo>
                  <a:pt x="711" y="169"/>
                </a:lnTo>
                <a:lnTo>
                  <a:pt x="711" y="167"/>
                </a:lnTo>
                <a:lnTo>
                  <a:pt x="711" y="166"/>
                </a:lnTo>
                <a:lnTo>
                  <a:pt x="711" y="165"/>
                </a:lnTo>
                <a:lnTo>
                  <a:pt x="711" y="164"/>
                </a:lnTo>
                <a:lnTo>
                  <a:pt x="712" y="163"/>
                </a:lnTo>
                <a:lnTo>
                  <a:pt x="715" y="161"/>
                </a:lnTo>
                <a:lnTo>
                  <a:pt x="716" y="161"/>
                </a:lnTo>
                <a:lnTo>
                  <a:pt x="716" y="160"/>
                </a:lnTo>
                <a:lnTo>
                  <a:pt x="717" y="160"/>
                </a:lnTo>
                <a:lnTo>
                  <a:pt x="718" y="160"/>
                </a:lnTo>
                <a:lnTo>
                  <a:pt x="719" y="159"/>
                </a:lnTo>
                <a:lnTo>
                  <a:pt x="720" y="159"/>
                </a:lnTo>
                <a:lnTo>
                  <a:pt x="720" y="158"/>
                </a:lnTo>
                <a:lnTo>
                  <a:pt x="721" y="158"/>
                </a:lnTo>
                <a:lnTo>
                  <a:pt x="721" y="157"/>
                </a:lnTo>
                <a:lnTo>
                  <a:pt x="723" y="157"/>
                </a:lnTo>
                <a:lnTo>
                  <a:pt x="723" y="156"/>
                </a:lnTo>
                <a:lnTo>
                  <a:pt x="723" y="155"/>
                </a:lnTo>
                <a:lnTo>
                  <a:pt x="721" y="155"/>
                </a:lnTo>
                <a:lnTo>
                  <a:pt x="723" y="155"/>
                </a:lnTo>
                <a:lnTo>
                  <a:pt x="723" y="153"/>
                </a:lnTo>
                <a:lnTo>
                  <a:pt x="725" y="153"/>
                </a:lnTo>
                <a:lnTo>
                  <a:pt x="728" y="152"/>
                </a:lnTo>
                <a:lnTo>
                  <a:pt x="729" y="152"/>
                </a:lnTo>
                <a:lnTo>
                  <a:pt x="732" y="152"/>
                </a:lnTo>
                <a:lnTo>
                  <a:pt x="733" y="152"/>
                </a:lnTo>
                <a:lnTo>
                  <a:pt x="734" y="152"/>
                </a:lnTo>
                <a:lnTo>
                  <a:pt x="736" y="152"/>
                </a:lnTo>
                <a:lnTo>
                  <a:pt x="737" y="151"/>
                </a:lnTo>
                <a:lnTo>
                  <a:pt x="738" y="151"/>
                </a:lnTo>
                <a:lnTo>
                  <a:pt x="740" y="151"/>
                </a:lnTo>
                <a:lnTo>
                  <a:pt x="737" y="148"/>
                </a:lnTo>
                <a:lnTo>
                  <a:pt x="742" y="145"/>
                </a:lnTo>
                <a:lnTo>
                  <a:pt x="741" y="145"/>
                </a:lnTo>
                <a:lnTo>
                  <a:pt x="740" y="143"/>
                </a:lnTo>
                <a:lnTo>
                  <a:pt x="738" y="142"/>
                </a:lnTo>
                <a:lnTo>
                  <a:pt x="737" y="140"/>
                </a:lnTo>
                <a:lnTo>
                  <a:pt x="738" y="139"/>
                </a:lnTo>
                <a:lnTo>
                  <a:pt x="745" y="134"/>
                </a:lnTo>
                <a:lnTo>
                  <a:pt x="746" y="134"/>
                </a:lnTo>
                <a:lnTo>
                  <a:pt x="747" y="133"/>
                </a:lnTo>
                <a:lnTo>
                  <a:pt x="750" y="132"/>
                </a:lnTo>
                <a:lnTo>
                  <a:pt x="750" y="131"/>
                </a:lnTo>
                <a:lnTo>
                  <a:pt x="751" y="131"/>
                </a:lnTo>
                <a:lnTo>
                  <a:pt x="753" y="128"/>
                </a:lnTo>
                <a:lnTo>
                  <a:pt x="754" y="128"/>
                </a:lnTo>
                <a:lnTo>
                  <a:pt x="754" y="127"/>
                </a:lnTo>
                <a:lnTo>
                  <a:pt x="757" y="126"/>
                </a:lnTo>
                <a:lnTo>
                  <a:pt x="758" y="125"/>
                </a:lnTo>
                <a:lnTo>
                  <a:pt x="760" y="124"/>
                </a:lnTo>
                <a:lnTo>
                  <a:pt x="761" y="124"/>
                </a:lnTo>
                <a:lnTo>
                  <a:pt x="761" y="123"/>
                </a:lnTo>
                <a:lnTo>
                  <a:pt x="762" y="123"/>
                </a:lnTo>
                <a:lnTo>
                  <a:pt x="763" y="122"/>
                </a:lnTo>
                <a:lnTo>
                  <a:pt x="764" y="122"/>
                </a:lnTo>
                <a:lnTo>
                  <a:pt x="764" y="120"/>
                </a:lnTo>
                <a:lnTo>
                  <a:pt x="766" y="120"/>
                </a:lnTo>
                <a:lnTo>
                  <a:pt x="767" y="119"/>
                </a:lnTo>
                <a:lnTo>
                  <a:pt x="768" y="119"/>
                </a:lnTo>
                <a:lnTo>
                  <a:pt x="768" y="118"/>
                </a:lnTo>
                <a:lnTo>
                  <a:pt x="769" y="118"/>
                </a:lnTo>
                <a:lnTo>
                  <a:pt x="770" y="117"/>
                </a:lnTo>
                <a:lnTo>
                  <a:pt x="771" y="116"/>
                </a:lnTo>
                <a:lnTo>
                  <a:pt x="772" y="116"/>
                </a:lnTo>
                <a:lnTo>
                  <a:pt x="772" y="115"/>
                </a:lnTo>
                <a:lnTo>
                  <a:pt x="774" y="115"/>
                </a:lnTo>
                <a:lnTo>
                  <a:pt x="775" y="114"/>
                </a:lnTo>
                <a:lnTo>
                  <a:pt x="775" y="113"/>
                </a:lnTo>
                <a:lnTo>
                  <a:pt x="776" y="113"/>
                </a:lnTo>
                <a:lnTo>
                  <a:pt x="778" y="110"/>
                </a:lnTo>
                <a:lnTo>
                  <a:pt x="779" y="109"/>
                </a:lnTo>
                <a:lnTo>
                  <a:pt x="780" y="109"/>
                </a:lnTo>
                <a:lnTo>
                  <a:pt x="782" y="108"/>
                </a:lnTo>
                <a:lnTo>
                  <a:pt x="782" y="107"/>
                </a:lnTo>
                <a:lnTo>
                  <a:pt x="783" y="107"/>
                </a:lnTo>
                <a:lnTo>
                  <a:pt x="784" y="106"/>
                </a:lnTo>
                <a:lnTo>
                  <a:pt x="785" y="105"/>
                </a:lnTo>
                <a:lnTo>
                  <a:pt x="786" y="105"/>
                </a:lnTo>
                <a:lnTo>
                  <a:pt x="787" y="103"/>
                </a:lnTo>
                <a:lnTo>
                  <a:pt x="787" y="102"/>
                </a:lnTo>
                <a:lnTo>
                  <a:pt x="788" y="102"/>
                </a:lnTo>
                <a:lnTo>
                  <a:pt x="789" y="101"/>
                </a:lnTo>
                <a:lnTo>
                  <a:pt x="789" y="100"/>
                </a:lnTo>
                <a:lnTo>
                  <a:pt x="791" y="100"/>
                </a:lnTo>
                <a:lnTo>
                  <a:pt x="792" y="99"/>
                </a:lnTo>
                <a:lnTo>
                  <a:pt x="793" y="98"/>
                </a:lnTo>
                <a:lnTo>
                  <a:pt x="794" y="98"/>
                </a:lnTo>
                <a:lnTo>
                  <a:pt x="795" y="97"/>
                </a:lnTo>
                <a:lnTo>
                  <a:pt x="795" y="95"/>
                </a:lnTo>
                <a:lnTo>
                  <a:pt x="796" y="95"/>
                </a:lnTo>
                <a:lnTo>
                  <a:pt x="797" y="94"/>
                </a:lnTo>
                <a:lnTo>
                  <a:pt x="799" y="93"/>
                </a:lnTo>
                <a:lnTo>
                  <a:pt x="800" y="93"/>
                </a:lnTo>
                <a:lnTo>
                  <a:pt x="800" y="92"/>
                </a:lnTo>
                <a:lnTo>
                  <a:pt x="801" y="91"/>
                </a:lnTo>
                <a:lnTo>
                  <a:pt x="802" y="91"/>
                </a:lnTo>
                <a:lnTo>
                  <a:pt x="802" y="90"/>
                </a:lnTo>
                <a:lnTo>
                  <a:pt x="803" y="90"/>
                </a:lnTo>
                <a:lnTo>
                  <a:pt x="804" y="90"/>
                </a:lnTo>
                <a:lnTo>
                  <a:pt x="804" y="89"/>
                </a:lnTo>
                <a:lnTo>
                  <a:pt x="805" y="89"/>
                </a:lnTo>
                <a:lnTo>
                  <a:pt x="806" y="89"/>
                </a:lnTo>
                <a:lnTo>
                  <a:pt x="808" y="88"/>
                </a:lnTo>
                <a:lnTo>
                  <a:pt x="809" y="88"/>
                </a:lnTo>
                <a:lnTo>
                  <a:pt x="810" y="88"/>
                </a:lnTo>
                <a:lnTo>
                  <a:pt x="811" y="86"/>
                </a:lnTo>
                <a:lnTo>
                  <a:pt x="813" y="86"/>
                </a:lnTo>
                <a:lnTo>
                  <a:pt x="813" y="85"/>
                </a:lnTo>
                <a:lnTo>
                  <a:pt x="814" y="85"/>
                </a:lnTo>
                <a:lnTo>
                  <a:pt x="816" y="85"/>
                </a:lnTo>
                <a:lnTo>
                  <a:pt x="817" y="85"/>
                </a:lnTo>
                <a:lnTo>
                  <a:pt x="817" y="84"/>
                </a:lnTo>
                <a:lnTo>
                  <a:pt x="818" y="84"/>
                </a:lnTo>
                <a:lnTo>
                  <a:pt x="819" y="84"/>
                </a:lnTo>
                <a:lnTo>
                  <a:pt x="820" y="83"/>
                </a:lnTo>
                <a:lnTo>
                  <a:pt x="821" y="83"/>
                </a:lnTo>
                <a:lnTo>
                  <a:pt x="821" y="82"/>
                </a:lnTo>
                <a:lnTo>
                  <a:pt x="822" y="81"/>
                </a:lnTo>
                <a:lnTo>
                  <a:pt x="824" y="81"/>
                </a:lnTo>
                <a:lnTo>
                  <a:pt x="825" y="80"/>
                </a:lnTo>
                <a:lnTo>
                  <a:pt x="825" y="78"/>
                </a:lnTo>
                <a:lnTo>
                  <a:pt x="826" y="78"/>
                </a:lnTo>
                <a:lnTo>
                  <a:pt x="827" y="77"/>
                </a:lnTo>
                <a:lnTo>
                  <a:pt x="828" y="76"/>
                </a:lnTo>
                <a:lnTo>
                  <a:pt x="828" y="75"/>
                </a:lnTo>
                <a:lnTo>
                  <a:pt x="829" y="74"/>
                </a:lnTo>
                <a:lnTo>
                  <a:pt x="830" y="73"/>
                </a:lnTo>
                <a:lnTo>
                  <a:pt x="830" y="72"/>
                </a:lnTo>
                <a:lnTo>
                  <a:pt x="831" y="71"/>
                </a:lnTo>
                <a:lnTo>
                  <a:pt x="833" y="69"/>
                </a:lnTo>
                <a:lnTo>
                  <a:pt x="834" y="68"/>
                </a:lnTo>
                <a:lnTo>
                  <a:pt x="835" y="67"/>
                </a:lnTo>
                <a:lnTo>
                  <a:pt x="836" y="66"/>
                </a:lnTo>
                <a:lnTo>
                  <a:pt x="836" y="65"/>
                </a:lnTo>
                <a:lnTo>
                  <a:pt x="837" y="65"/>
                </a:lnTo>
                <a:lnTo>
                  <a:pt x="837" y="64"/>
                </a:lnTo>
                <a:lnTo>
                  <a:pt x="838" y="64"/>
                </a:lnTo>
                <a:lnTo>
                  <a:pt x="838" y="63"/>
                </a:lnTo>
                <a:lnTo>
                  <a:pt x="839" y="63"/>
                </a:lnTo>
                <a:lnTo>
                  <a:pt x="841" y="61"/>
                </a:lnTo>
                <a:lnTo>
                  <a:pt x="843" y="58"/>
                </a:lnTo>
                <a:lnTo>
                  <a:pt x="844" y="58"/>
                </a:lnTo>
                <a:lnTo>
                  <a:pt x="845" y="57"/>
                </a:lnTo>
                <a:lnTo>
                  <a:pt x="846" y="56"/>
                </a:lnTo>
                <a:lnTo>
                  <a:pt x="847" y="55"/>
                </a:lnTo>
                <a:lnTo>
                  <a:pt x="848" y="53"/>
                </a:lnTo>
                <a:lnTo>
                  <a:pt x="850" y="52"/>
                </a:lnTo>
                <a:lnTo>
                  <a:pt x="851" y="51"/>
                </a:lnTo>
                <a:lnTo>
                  <a:pt x="853" y="49"/>
                </a:lnTo>
                <a:lnTo>
                  <a:pt x="854" y="49"/>
                </a:lnTo>
                <a:lnTo>
                  <a:pt x="855" y="47"/>
                </a:lnTo>
                <a:lnTo>
                  <a:pt x="856" y="47"/>
                </a:lnTo>
                <a:lnTo>
                  <a:pt x="856" y="46"/>
                </a:lnTo>
                <a:lnTo>
                  <a:pt x="858" y="46"/>
                </a:lnTo>
                <a:lnTo>
                  <a:pt x="858" y="44"/>
                </a:lnTo>
                <a:lnTo>
                  <a:pt x="859" y="44"/>
                </a:lnTo>
                <a:lnTo>
                  <a:pt x="859" y="43"/>
                </a:lnTo>
                <a:lnTo>
                  <a:pt x="860" y="43"/>
                </a:lnTo>
                <a:lnTo>
                  <a:pt x="861" y="42"/>
                </a:lnTo>
                <a:lnTo>
                  <a:pt x="862" y="42"/>
                </a:lnTo>
                <a:lnTo>
                  <a:pt x="863" y="41"/>
                </a:lnTo>
                <a:lnTo>
                  <a:pt x="864" y="41"/>
                </a:lnTo>
                <a:lnTo>
                  <a:pt x="864" y="40"/>
                </a:lnTo>
                <a:lnTo>
                  <a:pt x="868" y="39"/>
                </a:lnTo>
                <a:lnTo>
                  <a:pt x="870" y="38"/>
                </a:lnTo>
                <a:lnTo>
                  <a:pt x="871" y="38"/>
                </a:lnTo>
                <a:lnTo>
                  <a:pt x="872" y="36"/>
                </a:lnTo>
                <a:lnTo>
                  <a:pt x="873" y="36"/>
                </a:lnTo>
                <a:lnTo>
                  <a:pt x="873" y="35"/>
                </a:lnTo>
                <a:lnTo>
                  <a:pt x="875" y="35"/>
                </a:lnTo>
                <a:lnTo>
                  <a:pt x="876" y="35"/>
                </a:lnTo>
                <a:lnTo>
                  <a:pt x="876" y="34"/>
                </a:lnTo>
                <a:lnTo>
                  <a:pt x="877" y="34"/>
                </a:lnTo>
                <a:lnTo>
                  <a:pt x="877" y="33"/>
                </a:lnTo>
                <a:lnTo>
                  <a:pt x="878" y="33"/>
                </a:lnTo>
                <a:lnTo>
                  <a:pt x="878" y="32"/>
                </a:lnTo>
                <a:lnTo>
                  <a:pt x="879" y="32"/>
                </a:lnTo>
                <a:lnTo>
                  <a:pt x="879" y="31"/>
                </a:lnTo>
                <a:lnTo>
                  <a:pt x="880" y="30"/>
                </a:lnTo>
                <a:lnTo>
                  <a:pt x="881" y="28"/>
                </a:lnTo>
                <a:lnTo>
                  <a:pt x="883" y="27"/>
                </a:lnTo>
                <a:lnTo>
                  <a:pt x="885" y="25"/>
                </a:lnTo>
                <a:lnTo>
                  <a:pt x="887" y="22"/>
                </a:lnTo>
                <a:lnTo>
                  <a:pt x="888" y="21"/>
                </a:lnTo>
                <a:lnTo>
                  <a:pt x="890" y="18"/>
                </a:lnTo>
                <a:lnTo>
                  <a:pt x="894" y="15"/>
                </a:lnTo>
                <a:lnTo>
                  <a:pt x="894" y="14"/>
                </a:lnTo>
                <a:lnTo>
                  <a:pt x="895" y="14"/>
                </a:lnTo>
                <a:lnTo>
                  <a:pt x="895" y="13"/>
                </a:lnTo>
                <a:lnTo>
                  <a:pt x="896" y="13"/>
                </a:lnTo>
                <a:lnTo>
                  <a:pt x="900" y="10"/>
                </a:lnTo>
                <a:lnTo>
                  <a:pt x="905" y="6"/>
                </a:lnTo>
                <a:lnTo>
                  <a:pt x="907" y="5"/>
                </a:lnTo>
                <a:lnTo>
                  <a:pt x="914" y="0"/>
                </a:lnTo>
                <a:lnTo>
                  <a:pt x="948" y="25"/>
                </a:lnTo>
                <a:lnTo>
                  <a:pt x="948" y="26"/>
                </a:lnTo>
                <a:lnTo>
                  <a:pt x="951" y="30"/>
                </a:lnTo>
                <a:lnTo>
                  <a:pt x="952" y="32"/>
                </a:lnTo>
                <a:lnTo>
                  <a:pt x="951" y="32"/>
                </a:lnTo>
                <a:lnTo>
                  <a:pt x="948" y="31"/>
                </a:lnTo>
                <a:lnTo>
                  <a:pt x="949" y="33"/>
                </a:lnTo>
                <a:lnTo>
                  <a:pt x="951" y="34"/>
                </a:lnTo>
                <a:lnTo>
                  <a:pt x="951" y="35"/>
                </a:lnTo>
                <a:lnTo>
                  <a:pt x="952" y="36"/>
                </a:lnTo>
                <a:lnTo>
                  <a:pt x="952" y="39"/>
                </a:lnTo>
                <a:lnTo>
                  <a:pt x="952" y="41"/>
                </a:lnTo>
                <a:lnTo>
                  <a:pt x="952" y="42"/>
                </a:lnTo>
                <a:lnTo>
                  <a:pt x="953" y="43"/>
                </a:lnTo>
                <a:lnTo>
                  <a:pt x="955" y="47"/>
                </a:lnTo>
                <a:lnTo>
                  <a:pt x="956" y="49"/>
                </a:lnTo>
                <a:lnTo>
                  <a:pt x="955" y="53"/>
                </a:lnTo>
                <a:lnTo>
                  <a:pt x="956" y="53"/>
                </a:lnTo>
                <a:lnTo>
                  <a:pt x="956" y="52"/>
                </a:lnTo>
                <a:lnTo>
                  <a:pt x="957" y="52"/>
                </a:lnTo>
                <a:lnTo>
                  <a:pt x="957" y="53"/>
                </a:lnTo>
                <a:lnTo>
                  <a:pt x="959" y="53"/>
                </a:lnTo>
                <a:lnTo>
                  <a:pt x="960" y="51"/>
                </a:lnTo>
                <a:lnTo>
                  <a:pt x="960" y="49"/>
                </a:lnTo>
                <a:lnTo>
                  <a:pt x="960" y="48"/>
                </a:lnTo>
                <a:lnTo>
                  <a:pt x="962" y="51"/>
                </a:lnTo>
                <a:lnTo>
                  <a:pt x="963" y="53"/>
                </a:lnTo>
                <a:lnTo>
                  <a:pt x="981" y="80"/>
                </a:lnTo>
                <a:lnTo>
                  <a:pt x="982" y="81"/>
                </a:lnTo>
                <a:lnTo>
                  <a:pt x="987" y="88"/>
                </a:lnTo>
                <a:lnTo>
                  <a:pt x="988" y="89"/>
                </a:lnTo>
                <a:lnTo>
                  <a:pt x="988" y="90"/>
                </a:lnTo>
                <a:lnTo>
                  <a:pt x="1004" y="103"/>
                </a:lnTo>
                <a:lnTo>
                  <a:pt x="1003" y="105"/>
                </a:lnTo>
                <a:lnTo>
                  <a:pt x="1003" y="107"/>
                </a:lnTo>
                <a:lnTo>
                  <a:pt x="1005" y="111"/>
                </a:lnTo>
                <a:lnTo>
                  <a:pt x="1006" y="115"/>
                </a:lnTo>
                <a:lnTo>
                  <a:pt x="1008" y="117"/>
                </a:lnTo>
                <a:lnTo>
                  <a:pt x="1010" y="120"/>
                </a:lnTo>
                <a:lnTo>
                  <a:pt x="1011" y="120"/>
                </a:lnTo>
                <a:lnTo>
                  <a:pt x="1015" y="120"/>
                </a:lnTo>
                <a:lnTo>
                  <a:pt x="1014" y="122"/>
                </a:lnTo>
                <a:lnTo>
                  <a:pt x="1014" y="123"/>
                </a:lnTo>
                <a:lnTo>
                  <a:pt x="1012" y="125"/>
                </a:lnTo>
                <a:lnTo>
                  <a:pt x="1012" y="126"/>
                </a:lnTo>
                <a:lnTo>
                  <a:pt x="1011" y="127"/>
                </a:lnTo>
                <a:lnTo>
                  <a:pt x="1011" y="128"/>
                </a:lnTo>
                <a:lnTo>
                  <a:pt x="1011" y="130"/>
                </a:lnTo>
                <a:lnTo>
                  <a:pt x="1010" y="131"/>
                </a:lnTo>
                <a:lnTo>
                  <a:pt x="1008" y="134"/>
                </a:lnTo>
                <a:lnTo>
                  <a:pt x="1012" y="136"/>
                </a:lnTo>
                <a:lnTo>
                  <a:pt x="1012" y="138"/>
                </a:lnTo>
                <a:lnTo>
                  <a:pt x="1018" y="143"/>
                </a:lnTo>
                <a:lnTo>
                  <a:pt x="1019" y="142"/>
                </a:lnTo>
                <a:lnTo>
                  <a:pt x="1018" y="143"/>
                </a:lnTo>
                <a:lnTo>
                  <a:pt x="1019" y="142"/>
                </a:lnTo>
                <a:lnTo>
                  <a:pt x="1022" y="144"/>
                </a:lnTo>
                <a:lnTo>
                  <a:pt x="1021" y="145"/>
                </a:lnTo>
                <a:lnTo>
                  <a:pt x="1021" y="147"/>
                </a:lnTo>
                <a:lnTo>
                  <a:pt x="1020" y="147"/>
                </a:lnTo>
                <a:lnTo>
                  <a:pt x="1021" y="148"/>
                </a:lnTo>
                <a:lnTo>
                  <a:pt x="1019" y="149"/>
                </a:lnTo>
                <a:lnTo>
                  <a:pt x="1018" y="151"/>
                </a:lnTo>
                <a:lnTo>
                  <a:pt x="1016" y="151"/>
                </a:lnTo>
                <a:lnTo>
                  <a:pt x="1015" y="151"/>
                </a:lnTo>
                <a:lnTo>
                  <a:pt x="1015" y="152"/>
                </a:lnTo>
                <a:lnTo>
                  <a:pt x="1014" y="152"/>
                </a:lnTo>
                <a:lnTo>
                  <a:pt x="1013" y="153"/>
                </a:lnTo>
                <a:lnTo>
                  <a:pt x="1012" y="153"/>
                </a:lnTo>
                <a:lnTo>
                  <a:pt x="1010" y="155"/>
                </a:lnTo>
                <a:lnTo>
                  <a:pt x="1008" y="155"/>
                </a:lnTo>
                <a:lnTo>
                  <a:pt x="1007" y="156"/>
                </a:lnTo>
                <a:lnTo>
                  <a:pt x="1007" y="155"/>
                </a:lnTo>
                <a:lnTo>
                  <a:pt x="1006" y="149"/>
                </a:lnTo>
                <a:lnTo>
                  <a:pt x="1006" y="148"/>
                </a:lnTo>
                <a:lnTo>
                  <a:pt x="1007" y="148"/>
                </a:lnTo>
                <a:lnTo>
                  <a:pt x="1008" y="148"/>
                </a:lnTo>
                <a:lnTo>
                  <a:pt x="1008" y="147"/>
                </a:lnTo>
                <a:lnTo>
                  <a:pt x="1010" y="145"/>
                </a:lnTo>
                <a:lnTo>
                  <a:pt x="1011" y="145"/>
                </a:lnTo>
                <a:lnTo>
                  <a:pt x="1011" y="144"/>
                </a:lnTo>
                <a:lnTo>
                  <a:pt x="1012" y="144"/>
                </a:lnTo>
                <a:lnTo>
                  <a:pt x="1012" y="139"/>
                </a:lnTo>
                <a:lnTo>
                  <a:pt x="1011" y="136"/>
                </a:lnTo>
                <a:lnTo>
                  <a:pt x="1011" y="138"/>
                </a:lnTo>
                <a:lnTo>
                  <a:pt x="1010" y="138"/>
                </a:lnTo>
                <a:lnTo>
                  <a:pt x="1008" y="139"/>
                </a:lnTo>
                <a:lnTo>
                  <a:pt x="1006" y="140"/>
                </a:lnTo>
                <a:lnTo>
                  <a:pt x="1005" y="140"/>
                </a:lnTo>
                <a:lnTo>
                  <a:pt x="1005" y="141"/>
                </a:lnTo>
                <a:lnTo>
                  <a:pt x="1004" y="141"/>
                </a:lnTo>
                <a:lnTo>
                  <a:pt x="1003" y="141"/>
                </a:lnTo>
                <a:lnTo>
                  <a:pt x="1003" y="142"/>
                </a:lnTo>
                <a:lnTo>
                  <a:pt x="1002" y="142"/>
                </a:lnTo>
                <a:lnTo>
                  <a:pt x="1001" y="143"/>
                </a:lnTo>
                <a:lnTo>
                  <a:pt x="999" y="143"/>
                </a:lnTo>
                <a:lnTo>
                  <a:pt x="999" y="144"/>
                </a:lnTo>
                <a:lnTo>
                  <a:pt x="998" y="143"/>
                </a:lnTo>
                <a:lnTo>
                  <a:pt x="997" y="143"/>
                </a:lnTo>
                <a:lnTo>
                  <a:pt x="996" y="143"/>
                </a:lnTo>
                <a:lnTo>
                  <a:pt x="995" y="142"/>
                </a:lnTo>
                <a:lnTo>
                  <a:pt x="994" y="142"/>
                </a:lnTo>
                <a:lnTo>
                  <a:pt x="993" y="142"/>
                </a:lnTo>
                <a:lnTo>
                  <a:pt x="988" y="140"/>
                </a:lnTo>
                <a:lnTo>
                  <a:pt x="987" y="140"/>
                </a:lnTo>
                <a:lnTo>
                  <a:pt x="983" y="139"/>
                </a:lnTo>
                <a:lnTo>
                  <a:pt x="983" y="151"/>
                </a:lnTo>
                <a:lnTo>
                  <a:pt x="983" y="152"/>
                </a:lnTo>
                <a:lnTo>
                  <a:pt x="983" y="159"/>
                </a:lnTo>
                <a:lnTo>
                  <a:pt x="983" y="165"/>
                </a:lnTo>
                <a:lnTo>
                  <a:pt x="982" y="172"/>
                </a:lnTo>
                <a:lnTo>
                  <a:pt x="982" y="174"/>
                </a:lnTo>
                <a:lnTo>
                  <a:pt x="985" y="180"/>
                </a:lnTo>
                <a:lnTo>
                  <a:pt x="985" y="181"/>
                </a:lnTo>
                <a:lnTo>
                  <a:pt x="986" y="184"/>
                </a:lnTo>
                <a:lnTo>
                  <a:pt x="986" y="185"/>
                </a:lnTo>
                <a:lnTo>
                  <a:pt x="986" y="184"/>
                </a:lnTo>
                <a:lnTo>
                  <a:pt x="985" y="184"/>
                </a:lnTo>
                <a:lnTo>
                  <a:pt x="985" y="185"/>
                </a:lnTo>
                <a:lnTo>
                  <a:pt x="986" y="185"/>
                </a:lnTo>
                <a:lnTo>
                  <a:pt x="989" y="185"/>
                </a:lnTo>
                <a:lnTo>
                  <a:pt x="990" y="185"/>
                </a:lnTo>
                <a:lnTo>
                  <a:pt x="990" y="190"/>
                </a:lnTo>
                <a:lnTo>
                  <a:pt x="990" y="191"/>
                </a:lnTo>
                <a:lnTo>
                  <a:pt x="991" y="191"/>
                </a:lnTo>
                <a:lnTo>
                  <a:pt x="993" y="192"/>
                </a:lnTo>
                <a:lnTo>
                  <a:pt x="995" y="193"/>
                </a:lnTo>
                <a:lnTo>
                  <a:pt x="996" y="194"/>
                </a:lnTo>
                <a:lnTo>
                  <a:pt x="996" y="195"/>
                </a:lnTo>
                <a:lnTo>
                  <a:pt x="996" y="197"/>
                </a:lnTo>
                <a:lnTo>
                  <a:pt x="995" y="198"/>
                </a:lnTo>
                <a:lnTo>
                  <a:pt x="995" y="203"/>
                </a:lnTo>
                <a:lnTo>
                  <a:pt x="993" y="202"/>
                </a:lnTo>
                <a:lnTo>
                  <a:pt x="991" y="202"/>
                </a:lnTo>
                <a:lnTo>
                  <a:pt x="990" y="202"/>
                </a:lnTo>
                <a:lnTo>
                  <a:pt x="989" y="203"/>
                </a:lnTo>
                <a:lnTo>
                  <a:pt x="989" y="205"/>
                </a:lnTo>
                <a:lnTo>
                  <a:pt x="989" y="206"/>
                </a:lnTo>
                <a:lnTo>
                  <a:pt x="988" y="207"/>
                </a:lnTo>
                <a:lnTo>
                  <a:pt x="988" y="208"/>
                </a:lnTo>
                <a:lnTo>
                  <a:pt x="987" y="209"/>
                </a:lnTo>
                <a:lnTo>
                  <a:pt x="986" y="211"/>
                </a:lnTo>
                <a:lnTo>
                  <a:pt x="986" y="212"/>
                </a:lnTo>
                <a:lnTo>
                  <a:pt x="986" y="214"/>
                </a:lnTo>
                <a:lnTo>
                  <a:pt x="987" y="214"/>
                </a:lnTo>
                <a:lnTo>
                  <a:pt x="988" y="214"/>
                </a:lnTo>
                <a:lnTo>
                  <a:pt x="989" y="214"/>
                </a:lnTo>
                <a:lnTo>
                  <a:pt x="989" y="215"/>
                </a:lnTo>
                <a:lnTo>
                  <a:pt x="990" y="215"/>
                </a:lnTo>
                <a:lnTo>
                  <a:pt x="990" y="216"/>
                </a:lnTo>
                <a:lnTo>
                  <a:pt x="991" y="216"/>
                </a:lnTo>
                <a:lnTo>
                  <a:pt x="993" y="216"/>
                </a:lnTo>
                <a:lnTo>
                  <a:pt x="993" y="217"/>
                </a:lnTo>
                <a:lnTo>
                  <a:pt x="994" y="217"/>
                </a:lnTo>
                <a:lnTo>
                  <a:pt x="995" y="217"/>
                </a:lnTo>
                <a:lnTo>
                  <a:pt x="995" y="218"/>
                </a:lnTo>
                <a:lnTo>
                  <a:pt x="996" y="219"/>
                </a:lnTo>
                <a:lnTo>
                  <a:pt x="997" y="219"/>
                </a:lnTo>
                <a:lnTo>
                  <a:pt x="999" y="220"/>
                </a:lnTo>
                <a:lnTo>
                  <a:pt x="1001" y="220"/>
                </a:lnTo>
                <a:lnTo>
                  <a:pt x="1004" y="220"/>
                </a:lnTo>
                <a:lnTo>
                  <a:pt x="1005" y="219"/>
                </a:lnTo>
                <a:lnTo>
                  <a:pt x="1006" y="219"/>
                </a:lnTo>
                <a:lnTo>
                  <a:pt x="1007" y="219"/>
                </a:lnTo>
                <a:lnTo>
                  <a:pt x="1008" y="219"/>
                </a:lnTo>
                <a:lnTo>
                  <a:pt x="1010" y="219"/>
                </a:lnTo>
                <a:lnTo>
                  <a:pt x="1010" y="217"/>
                </a:lnTo>
                <a:lnTo>
                  <a:pt x="1010" y="214"/>
                </a:lnTo>
                <a:lnTo>
                  <a:pt x="1012" y="217"/>
                </a:lnTo>
                <a:lnTo>
                  <a:pt x="1013" y="218"/>
                </a:lnTo>
                <a:lnTo>
                  <a:pt x="1014" y="219"/>
                </a:lnTo>
                <a:lnTo>
                  <a:pt x="1014" y="220"/>
                </a:lnTo>
                <a:lnTo>
                  <a:pt x="1015" y="222"/>
                </a:lnTo>
                <a:lnTo>
                  <a:pt x="1015" y="224"/>
                </a:lnTo>
                <a:lnTo>
                  <a:pt x="1016" y="224"/>
                </a:lnTo>
                <a:lnTo>
                  <a:pt x="1016" y="225"/>
                </a:lnTo>
                <a:lnTo>
                  <a:pt x="1018" y="226"/>
                </a:lnTo>
                <a:lnTo>
                  <a:pt x="1018" y="227"/>
                </a:lnTo>
                <a:lnTo>
                  <a:pt x="1018" y="228"/>
                </a:lnTo>
                <a:lnTo>
                  <a:pt x="1018" y="230"/>
                </a:lnTo>
                <a:lnTo>
                  <a:pt x="1018" y="232"/>
                </a:lnTo>
                <a:lnTo>
                  <a:pt x="1018" y="233"/>
                </a:lnTo>
                <a:lnTo>
                  <a:pt x="1016" y="233"/>
                </a:lnTo>
                <a:lnTo>
                  <a:pt x="1016" y="234"/>
                </a:lnTo>
                <a:lnTo>
                  <a:pt x="1016" y="235"/>
                </a:lnTo>
                <a:lnTo>
                  <a:pt x="1015" y="235"/>
                </a:lnTo>
                <a:lnTo>
                  <a:pt x="1015" y="236"/>
                </a:lnTo>
                <a:lnTo>
                  <a:pt x="1015" y="237"/>
                </a:lnTo>
                <a:lnTo>
                  <a:pt x="1015" y="239"/>
                </a:lnTo>
                <a:lnTo>
                  <a:pt x="1014" y="240"/>
                </a:lnTo>
                <a:lnTo>
                  <a:pt x="1014" y="243"/>
                </a:lnTo>
                <a:lnTo>
                  <a:pt x="1014" y="248"/>
                </a:lnTo>
                <a:lnTo>
                  <a:pt x="1014" y="249"/>
                </a:lnTo>
                <a:lnTo>
                  <a:pt x="1014" y="250"/>
                </a:lnTo>
                <a:lnTo>
                  <a:pt x="1016" y="251"/>
                </a:lnTo>
                <a:lnTo>
                  <a:pt x="1015" y="253"/>
                </a:lnTo>
                <a:lnTo>
                  <a:pt x="1013" y="254"/>
                </a:lnTo>
                <a:lnTo>
                  <a:pt x="1012" y="256"/>
                </a:lnTo>
                <a:lnTo>
                  <a:pt x="1011" y="258"/>
                </a:lnTo>
                <a:lnTo>
                  <a:pt x="1008" y="259"/>
                </a:lnTo>
                <a:lnTo>
                  <a:pt x="1008" y="260"/>
                </a:lnTo>
                <a:lnTo>
                  <a:pt x="1013" y="261"/>
                </a:lnTo>
                <a:lnTo>
                  <a:pt x="1014" y="261"/>
                </a:lnTo>
                <a:lnTo>
                  <a:pt x="1014" y="260"/>
                </a:lnTo>
                <a:lnTo>
                  <a:pt x="1015" y="260"/>
                </a:lnTo>
                <a:lnTo>
                  <a:pt x="1015" y="259"/>
                </a:lnTo>
                <a:lnTo>
                  <a:pt x="1016" y="259"/>
                </a:lnTo>
                <a:lnTo>
                  <a:pt x="1016" y="260"/>
                </a:lnTo>
                <a:lnTo>
                  <a:pt x="1016" y="261"/>
                </a:lnTo>
                <a:lnTo>
                  <a:pt x="1014" y="269"/>
                </a:lnTo>
                <a:lnTo>
                  <a:pt x="1014" y="270"/>
                </a:lnTo>
                <a:lnTo>
                  <a:pt x="1013" y="276"/>
                </a:lnTo>
                <a:lnTo>
                  <a:pt x="1014" y="278"/>
                </a:lnTo>
                <a:lnTo>
                  <a:pt x="1015" y="284"/>
                </a:lnTo>
                <a:lnTo>
                  <a:pt x="1016" y="286"/>
                </a:lnTo>
                <a:lnTo>
                  <a:pt x="1018" y="292"/>
                </a:lnTo>
                <a:lnTo>
                  <a:pt x="1023" y="291"/>
                </a:lnTo>
                <a:lnTo>
                  <a:pt x="1035" y="289"/>
                </a:lnTo>
                <a:lnTo>
                  <a:pt x="1041" y="287"/>
                </a:lnTo>
                <a:lnTo>
                  <a:pt x="1045" y="293"/>
                </a:lnTo>
                <a:lnTo>
                  <a:pt x="1046" y="294"/>
                </a:lnTo>
                <a:lnTo>
                  <a:pt x="1047" y="295"/>
                </a:lnTo>
                <a:lnTo>
                  <a:pt x="1048" y="297"/>
                </a:lnTo>
                <a:lnTo>
                  <a:pt x="1049" y="298"/>
                </a:lnTo>
                <a:lnTo>
                  <a:pt x="1052" y="301"/>
                </a:lnTo>
                <a:lnTo>
                  <a:pt x="1053" y="302"/>
                </a:lnTo>
                <a:lnTo>
                  <a:pt x="1055" y="308"/>
                </a:lnTo>
                <a:lnTo>
                  <a:pt x="1056" y="309"/>
                </a:lnTo>
                <a:lnTo>
                  <a:pt x="1056" y="310"/>
                </a:lnTo>
                <a:lnTo>
                  <a:pt x="1057" y="312"/>
                </a:lnTo>
                <a:lnTo>
                  <a:pt x="1058" y="314"/>
                </a:lnTo>
                <a:lnTo>
                  <a:pt x="1058" y="315"/>
                </a:lnTo>
                <a:lnTo>
                  <a:pt x="1067" y="315"/>
                </a:lnTo>
                <a:lnTo>
                  <a:pt x="1071" y="315"/>
                </a:lnTo>
                <a:lnTo>
                  <a:pt x="1071" y="316"/>
                </a:lnTo>
                <a:lnTo>
                  <a:pt x="1077" y="326"/>
                </a:lnTo>
                <a:lnTo>
                  <a:pt x="1077" y="328"/>
                </a:lnTo>
                <a:lnTo>
                  <a:pt x="1080" y="335"/>
                </a:lnTo>
                <a:lnTo>
                  <a:pt x="1081" y="336"/>
                </a:lnTo>
                <a:lnTo>
                  <a:pt x="1081" y="335"/>
                </a:lnTo>
                <a:lnTo>
                  <a:pt x="1081" y="334"/>
                </a:lnTo>
                <a:lnTo>
                  <a:pt x="1082" y="334"/>
                </a:lnTo>
                <a:lnTo>
                  <a:pt x="1082" y="333"/>
                </a:lnTo>
                <a:lnTo>
                  <a:pt x="1082" y="332"/>
                </a:lnTo>
                <a:lnTo>
                  <a:pt x="1082" y="331"/>
                </a:lnTo>
                <a:lnTo>
                  <a:pt x="1082" y="329"/>
                </a:lnTo>
                <a:lnTo>
                  <a:pt x="1082" y="328"/>
                </a:lnTo>
                <a:lnTo>
                  <a:pt x="1082" y="327"/>
                </a:lnTo>
                <a:lnTo>
                  <a:pt x="1082" y="326"/>
                </a:lnTo>
                <a:lnTo>
                  <a:pt x="1082" y="325"/>
                </a:lnTo>
                <a:lnTo>
                  <a:pt x="1082" y="324"/>
                </a:lnTo>
                <a:lnTo>
                  <a:pt x="1082" y="323"/>
                </a:lnTo>
                <a:lnTo>
                  <a:pt x="1083" y="315"/>
                </a:lnTo>
                <a:lnTo>
                  <a:pt x="1082" y="311"/>
                </a:lnTo>
                <a:lnTo>
                  <a:pt x="1082" y="310"/>
                </a:lnTo>
                <a:lnTo>
                  <a:pt x="1081" y="308"/>
                </a:lnTo>
                <a:lnTo>
                  <a:pt x="1081" y="306"/>
                </a:lnTo>
                <a:lnTo>
                  <a:pt x="1080" y="304"/>
                </a:lnTo>
                <a:lnTo>
                  <a:pt x="1082" y="304"/>
                </a:lnTo>
                <a:lnTo>
                  <a:pt x="1081" y="303"/>
                </a:lnTo>
                <a:lnTo>
                  <a:pt x="1079" y="301"/>
                </a:lnTo>
                <a:lnTo>
                  <a:pt x="1074" y="295"/>
                </a:lnTo>
                <a:lnTo>
                  <a:pt x="1070" y="292"/>
                </a:lnTo>
                <a:lnTo>
                  <a:pt x="1071" y="291"/>
                </a:lnTo>
                <a:lnTo>
                  <a:pt x="1071" y="289"/>
                </a:lnTo>
                <a:lnTo>
                  <a:pt x="1071" y="287"/>
                </a:lnTo>
                <a:lnTo>
                  <a:pt x="1071" y="286"/>
                </a:lnTo>
                <a:lnTo>
                  <a:pt x="1072" y="285"/>
                </a:lnTo>
                <a:lnTo>
                  <a:pt x="1080" y="281"/>
                </a:lnTo>
                <a:lnTo>
                  <a:pt x="1080" y="278"/>
                </a:lnTo>
                <a:lnTo>
                  <a:pt x="1078" y="274"/>
                </a:lnTo>
                <a:lnTo>
                  <a:pt x="1078" y="272"/>
                </a:lnTo>
                <a:lnTo>
                  <a:pt x="1077" y="269"/>
                </a:lnTo>
                <a:lnTo>
                  <a:pt x="1077" y="268"/>
                </a:lnTo>
                <a:lnTo>
                  <a:pt x="1077" y="267"/>
                </a:lnTo>
                <a:lnTo>
                  <a:pt x="1077" y="266"/>
                </a:lnTo>
                <a:lnTo>
                  <a:pt x="1075" y="266"/>
                </a:lnTo>
                <a:lnTo>
                  <a:pt x="1077" y="265"/>
                </a:lnTo>
                <a:lnTo>
                  <a:pt x="1078" y="265"/>
                </a:lnTo>
                <a:lnTo>
                  <a:pt x="1082" y="262"/>
                </a:lnTo>
                <a:lnTo>
                  <a:pt x="1084" y="261"/>
                </a:lnTo>
                <a:lnTo>
                  <a:pt x="1087" y="260"/>
                </a:lnTo>
                <a:lnTo>
                  <a:pt x="1088" y="260"/>
                </a:lnTo>
                <a:lnTo>
                  <a:pt x="1089" y="260"/>
                </a:lnTo>
                <a:lnTo>
                  <a:pt x="1090" y="259"/>
                </a:lnTo>
                <a:lnTo>
                  <a:pt x="1091" y="259"/>
                </a:lnTo>
                <a:lnTo>
                  <a:pt x="1092" y="259"/>
                </a:lnTo>
                <a:lnTo>
                  <a:pt x="1094" y="259"/>
                </a:lnTo>
                <a:lnTo>
                  <a:pt x="1094" y="258"/>
                </a:lnTo>
                <a:lnTo>
                  <a:pt x="1095" y="258"/>
                </a:lnTo>
                <a:lnTo>
                  <a:pt x="1094" y="257"/>
                </a:lnTo>
                <a:lnTo>
                  <a:pt x="1094" y="254"/>
                </a:lnTo>
                <a:lnTo>
                  <a:pt x="1092" y="253"/>
                </a:lnTo>
                <a:lnTo>
                  <a:pt x="1091" y="252"/>
                </a:lnTo>
                <a:lnTo>
                  <a:pt x="1091" y="250"/>
                </a:lnTo>
                <a:lnTo>
                  <a:pt x="1090" y="249"/>
                </a:lnTo>
                <a:lnTo>
                  <a:pt x="1090" y="248"/>
                </a:lnTo>
                <a:lnTo>
                  <a:pt x="1089" y="248"/>
                </a:lnTo>
                <a:lnTo>
                  <a:pt x="1089" y="247"/>
                </a:lnTo>
                <a:lnTo>
                  <a:pt x="1088" y="245"/>
                </a:lnTo>
                <a:lnTo>
                  <a:pt x="1088" y="244"/>
                </a:lnTo>
                <a:lnTo>
                  <a:pt x="1087" y="243"/>
                </a:lnTo>
                <a:lnTo>
                  <a:pt x="1087" y="241"/>
                </a:lnTo>
                <a:lnTo>
                  <a:pt x="1086" y="241"/>
                </a:lnTo>
                <a:lnTo>
                  <a:pt x="1088" y="240"/>
                </a:lnTo>
                <a:lnTo>
                  <a:pt x="1090" y="239"/>
                </a:lnTo>
                <a:lnTo>
                  <a:pt x="1091" y="237"/>
                </a:lnTo>
                <a:lnTo>
                  <a:pt x="1090" y="242"/>
                </a:lnTo>
                <a:lnTo>
                  <a:pt x="1094" y="242"/>
                </a:lnTo>
                <a:lnTo>
                  <a:pt x="1095" y="242"/>
                </a:lnTo>
                <a:lnTo>
                  <a:pt x="1096" y="242"/>
                </a:lnTo>
                <a:lnTo>
                  <a:pt x="1097" y="242"/>
                </a:lnTo>
                <a:lnTo>
                  <a:pt x="1098" y="242"/>
                </a:lnTo>
                <a:lnTo>
                  <a:pt x="1099" y="241"/>
                </a:lnTo>
                <a:lnTo>
                  <a:pt x="1099" y="240"/>
                </a:lnTo>
                <a:lnTo>
                  <a:pt x="1099" y="239"/>
                </a:lnTo>
                <a:lnTo>
                  <a:pt x="1099" y="237"/>
                </a:lnTo>
                <a:lnTo>
                  <a:pt x="1099" y="236"/>
                </a:lnTo>
                <a:lnTo>
                  <a:pt x="1099" y="235"/>
                </a:lnTo>
                <a:lnTo>
                  <a:pt x="1098" y="235"/>
                </a:lnTo>
                <a:lnTo>
                  <a:pt x="1098" y="233"/>
                </a:lnTo>
                <a:lnTo>
                  <a:pt x="1097" y="231"/>
                </a:lnTo>
                <a:lnTo>
                  <a:pt x="1096" y="225"/>
                </a:lnTo>
                <a:lnTo>
                  <a:pt x="1097" y="225"/>
                </a:lnTo>
                <a:lnTo>
                  <a:pt x="1098" y="224"/>
                </a:lnTo>
                <a:lnTo>
                  <a:pt x="1099" y="224"/>
                </a:lnTo>
                <a:lnTo>
                  <a:pt x="1099" y="223"/>
                </a:lnTo>
                <a:lnTo>
                  <a:pt x="1100" y="223"/>
                </a:lnTo>
                <a:lnTo>
                  <a:pt x="1100" y="222"/>
                </a:lnTo>
                <a:lnTo>
                  <a:pt x="1101" y="220"/>
                </a:lnTo>
                <a:lnTo>
                  <a:pt x="1103" y="219"/>
                </a:lnTo>
                <a:lnTo>
                  <a:pt x="1103" y="218"/>
                </a:lnTo>
                <a:lnTo>
                  <a:pt x="1104" y="217"/>
                </a:lnTo>
                <a:lnTo>
                  <a:pt x="1104" y="216"/>
                </a:lnTo>
                <a:lnTo>
                  <a:pt x="1105" y="216"/>
                </a:lnTo>
                <a:lnTo>
                  <a:pt x="1105" y="215"/>
                </a:lnTo>
                <a:lnTo>
                  <a:pt x="1106" y="216"/>
                </a:lnTo>
                <a:lnTo>
                  <a:pt x="1107" y="218"/>
                </a:lnTo>
                <a:lnTo>
                  <a:pt x="1111" y="225"/>
                </a:lnTo>
                <a:lnTo>
                  <a:pt x="1112" y="224"/>
                </a:lnTo>
                <a:lnTo>
                  <a:pt x="1114" y="223"/>
                </a:lnTo>
                <a:lnTo>
                  <a:pt x="1115" y="223"/>
                </a:lnTo>
                <a:lnTo>
                  <a:pt x="1115" y="224"/>
                </a:lnTo>
                <a:lnTo>
                  <a:pt x="1116" y="224"/>
                </a:lnTo>
                <a:lnTo>
                  <a:pt x="1116" y="225"/>
                </a:lnTo>
                <a:lnTo>
                  <a:pt x="1117" y="225"/>
                </a:lnTo>
                <a:lnTo>
                  <a:pt x="1119" y="225"/>
                </a:lnTo>
                <a:lnTo>
                  <a:pt x="1119" y="226"/>
                </a:lnTo>
                <a:lnTo>
                  <a:pt x="1120" y="227"/>
                </a:lnTo>
                <a:lnTo>
                  <a:pt x="1121" y="227"/>
                </a:lnTo>
                <a:lnTo>
                  <a:pt x="1121" y="228"/>
                </a:lnTo>
                <a:lnTo>
                  <a:pt x="1122" y="228"/>
                </a:lnTo>
                <a:lnTo>
                  <a:pt x="1123" y="228"/>
                </a:lnTo>
                <a:lnTo>
                  <a:pt x="1129" y="220"/>
                </a:lnTo>
                <a:lnTo>
                  <a:pt x="1129" y="222"/>
                </a:lnTo>
                <a:lnTo>
                  <a:pt x="1130" y="223"/>
                </a:lnTo>
                <a:lnTo>
                  <a:pt x="1131" y="224"/>
                </a:lnTo>
                <a:lnTo>
                  <a:pt x="1132" y="224"/>
                </a:lnTo>
                <a:lnTo>
                  <a:pt x="1133" y="226"/>
                </a:lnTo>
                <a:lnTo>
                  <a:pt x="1136" y="227"/>
                </a:lnTo>
                <a:lnTo>
                  <a:pt x="1137" y="227"/>
                </a:lnTo>
                <a:lnTo>
                  <a:pt x="1137" y="228"/>
                </a:lnTo>
                <a:lnTo>
                  <a:pt x="1138" y="228"/>
                </a:lnTo>
                <a:lnTo>
                  <a:pt x="1138" y="230"/>
                </a:lnTo>
                <a:lnTo>
                  <a:pt x="1139" y="230"/>
                </a:lnTo>
                <a:lnTo>
                  <a:pt x="1140" y="230"/>
                </a:lnTo>
                <a:lnTo>
                  <a:pt x="1141" y="230"/>
                </a:lnTo>
                <a:lnTo>
                  <a:pt x="1141" y="231"/>
                </a:lnTo>
                <a:lnTo>
                  <a:pt x="1141" y="232"/>
                </a:lnTo>
                <a:lnTo>
                  <a:pt x="1142" y="232"/>
                </a:lnTo>
                <a:lnTo>
                  <a:pt x="1142" y="233"/>
                </a:lnTo>
                <a:lnTo>
                  <a:pt x="1143" y="233"/>
                </a:lnTo>
                <a:lnTo>
                  <a:pt x="1143" y="234"/>
                </a:lnTo>
                <a:lnTo>
                  <a:pt x="1145" y="234"/>
                </a:lnTo>
                <a:lnTo>
                  <a:pt x="1145" y="235"/>
                </a:lnTo>
                <a:lnTo>
                  <a:pt x="1146" y="235"/>
                </a:lnTo>
                <a:lnTo>
                  <a:pt x="1147" y="236"/>
                </a:lnTo>
                <a:lnTo>
                  <a:pt x="1147" y="237"/>
                </a:lnTo>
                <a:lnTo>
                  <a:pt x="1148" y="237"/>
                </a:lnTo>
                <a:lnTo>
                  <a:pt x="1148" y="239"/>
                </a:lnTo>
                <a:lnTo>
                  <a:pt x="1149" y="239"/>
                </a:lnTo>
                <a:lnTo>
                  <a:pt x="1149" y="240"/>
                </a:lnTo>
                <a:lnTo>
                  <a:pt x="1150" y="240"/>
                </a:lnTo>
                <a:lnTo>
                  <a:pt x="1150" y="241"/>
                </a:lnTo>
                <a:lnTo>
                  <a:pt x="1151" y="241"/>
                </a:lnTo>
                <a:lnTo>
                  <a:pt x="1151" y="242"/>
                </a:lnTo>
                <a:lnTo>
                  <a:pt x="1154" y="244"/>
                </a:lnTo>
                <a:lnTo>
                  <a:pt x="1156" y="247"/>
                </a:lnTo>
                <a:lnTo>
                  <a:pt x="1157" y="248"/>
                </a:lnTo>
                <a:lnTo>
                  <a:pt x="1158" y="249"/>
                </a:lnTo>
                <a:lnTo>
                  <a:pt x="1159" y="250"/>
                </a:lnTo>
                <a:lnTo>
                  <a:pt x="1160" y="251"/>
                </a:lnTo>
                <a:lnTo>
                  <a:pt x="1162" y="252"/>
                </a:lnTo>
                <a:lnTo>
                  <a:pt x="1163" y="254"/>
                </a:lnTo>
                <a:lnTo>
                  <a:pt x="1164" y="254"/>
                </a:lnTo>
                <a:lnTo>
                  <a:pt x="1164" y="256"/>
                </a:lnTo>
                <a:lnTo>
                  <a:pt x="1162" y="257"/>
                </a:lnTo>
                <a:lnTo>
                  <a:pt x="1160" y="258"/>
                </a:lnTo>
                <a:lnTo>
                  <a:pt x="1158" y="256"/>
                </a:lnTo>
                <a:lnTo>
                  <a:pt x="1157" y="254"/>
                </a:lnTo>
                <a:lnTo>
                  <a:pt x="1157" y="253"/>
                </a:lnTo>
                <a:lnTo>
                  <a:pt x="1156" y="253"/>
                </a:lnTo>
                <a:lnTo>
                  <a:pt x="1156" y="252"/>
                </a:lnTo>
                <a:lnTo>
                  <a:pt x="1155" y="252"/>
                </a:lnTo>
                <a:lnTo>
                  <a:pt x="1155" y="251"/>
                </a:lnTo>
                <a:lnTo>
                  <a:pt x="1154" y="251"/>
                </a:lnTo>
                <a:lnTo>
                  <a:pt x="1154" y="250"/>
                </a:lnTo>
                <a:lnTo>
                  <a:pt x="1153" y="250"/>
                </a:lnTo>
                <a:lnTo>
                  <a:pt x="1151" y="251"/>
                </a:lnTo>
                <a:lnTo>
                  <a:pt x="1149" y="251"/>
                </a:lnTo>
                <a:lnTo>
                  <a:pt x="1148" y="252"/>
                </a:lnTo>
                <a:lnTo>
                  <a:pt x="1149" y="253"/>
                </a:lnTo>
                <a:lnTo>
                  <a:pt x="1150" y="259"/>
                </a:lnTo>
                <a:lnTo>
                  <a:pt x="1149" y="259"/>
                </a:lnTo>
                <a:lnTo>
                  <a:pt x="1149" y="260"/>
                </a:lnTo>
                <a:lnTo>
                  <a:pt x="1148" y="260"/>
                </a:lnTo>
                <a:lnTo>
                  <a:pt x="1147" y="260"/>
                </a:lnTo>
                <a:lnTo>
                  <a:pt x="1147" y="261"/>
                </a:lnTo>
                <a:lnTo>
                  <a:pt x="1146" y="262"/>
                </a:lnTo>
                <a:lnTo>
                  <a:pt x="1141" y="259"/>
                </a:lnTo>
                <a:lnTo>
                  <a:pt x="1141" y="258"/>
                </a:lnTo>
                <a:lnTo>
                  <a:pt x="1140" y="258"/>
                </a:lnTo>
                <a:lnTo>
                  <a:pt x="1140" y="257"/>
                </a:lnTo>
                <a:lnTo>
                  <a:pt x="1137" y="253"/>
                </a:lnTo>
                <a:lnTo>
                  <a:pt x="1136" y="253"/>
                </a:lnTo>
                <a:lnTo>
                  <a:pt x="1136" y="254"/>
                </a:lnTo>
                <a:lnTo>
                  <a:pt x="1136" y="256"/>
                </a:lnTo>
                <a:lnTo>
                  <a:pt x="1134" y="256"/>
                </a:lnTo>
                <a:lnTo>
                  <a:pt x="1134" y="257"/>
                </a:lnTo>
                <a:lnTo>
                  <a:pt x="1133" y="257"/>
                </a:lnTo>
                <a:lnTo>
                  <a:pt x="1133" y="258"/>
                </a:lnTo>
                <a:lnTo>
                  <a:pt x="1133" y="259"/>
                </a:lnTo>
                <a:lnTo>
                  <a:pt x="1134" y="259"/>
                </a:lnTo>
                <a:lnTo>
                  <a:pt x="1137" y="264"/>
                </a:lnTo>
                <a:lnTo>
                  <a:pt x="1138" y="265"/>
                </a:lnTo>
                <a:lnTo>
                  <a:pt x="1138" y="266"/>
                </a:lnTo>
                <a:lnTo>
                  <a:pt x="1139" y="269"/>
                </a:lnTo>
                <a:lnTo>
                  <a:pt x="1141" y="274"/>
                </a:lnTo>
                <a:lnTo>
                  <a:pt x="1138" y="277"/>
                </a:lnTo>
                <a:lnTo>
                  <a:pt x="1139" y="278"/>
                </a:lnTo>
                <a:lnTo>
                  <a:pt x="1147" y="272"/>
                </a:lnTo>
                <a:lnTo>
                  <a:pt x="1148" y="270"/>
                </a:lnTo>
                <a:lnTo>
                  <a:pt x="1151" y="268"/>
                </a:lnTo>
                <a:lnTo>
                  <a:pt x="1153" y="267"/>
                </a:lnTo>
                <a:lnTo>
                  <a:pt x="1155" y="265"/>
                </a:lnTo>
                <a:lnTo>
                  <a:pt x="1157" y="264"/>
                </a:lnTo>
                <a:lnTo>
                  <a:pt x="1159" y="261"/>
                </a:lnTo>
                <a:lnTo>
                  <a:pt x="1162" y="259"/>
                </a:lnTo>
                <a:lnTo>
                  <a:pt x="1162" y="260"/>
                </a:lnTo>
                <a:lnTo>
                  <a:pt x="1162" y="261"/>
                </a:lnTo>
                <a:lnTo>
                  <a:pt x="1160" y="266"/>
                </a:lnTo>
                <a:lnTo>
                  <a:pt x="1160" y="267"/>
                </a:lnTo>
                <a:lnTo>
                  <a:pt x="1162" y="269"/>
                </a:lnTo>
                <a:lnTo>
                  <a:pt x="1162" y="270"/>
                </a:lnTo>
                <a:lnTo>
                  <a:pt x="1163" y="272"/>
                </a:lnTo>
                <a:lnTo>
                  <a:pt x="1164" y="273"/>
                </a:lnTo>
                <a:lnTo>
                  <a:pt x="1164" y="276"/>
                </a:lnTo>
                <a:lnTo>
                  <a:pt x="1164" y="278"/>
                </a:lnTo>
                <a:lnTo>
                  <a:pt x="1164" y="282"/>
                </a:lnTo>
                <a:lnTo>
                  <a:pt x="1165" y="283"/>
                </a:lnTo>
                <a:lnTo>
                  <a:pt x="1166" y="284"/>
                </a:lnTo>
                <a:lnTo>
                  <a:pt x="1166" y="285"/>
                </a:lnTo>
                <a:lnTo>
                  <a:pt x="1167" y="286"/>
                </a:lnTo>
                <a:lnTo>
                  <a:pt x="1168" y="285"/>
                </a:lnTo>
                <a:lnTo>
                  <a:pt x="1170" y="285"/>
                </a:lnTo>
                <a:lnTo>
                  <a:pt x="1173" y="283"/>
                </a:lnTo>
                <a:lnTo>
                  <a:pt x="1173" y="278"/>
                </a:lnTo>
                <a:lnTo>
                  <a:pt x="1174" y="276"/>
                </a:lnTo>
                <a:lnTo>
                  <a:pt x="1176" y="276"/>
                </a:lnTo>
                <a:lnTo>
                  <a:pt x="1174" y="279"/>
                </a:lnTo>
                <a:lnTo>
                  <a:pt x="1174" y="283"/>
                </a:lnTo>
                <a:lnTo>
                  <a:pt x="1174" y="285"/>
                </a:lnTo>
                <a:lnTo>
                  <a:pt x="1173" y="289"/>
                </a:lnTo>
                <a:lnTo>
                  <a:pt x="1175" y="293"/>
                </a:lnTo>
                <a:lnTo>
                  <a:pt x="1176" y="297"/>
                </a:lnTo>
                <a:lnTo>
                  <a:pt x="1178" y="298"/>
                </a:lnTo>
                <a:lnTo>
                  <a:pt x="1185" y="300"/>
                </a:lnTo>
                <a:lnTo>
                  <a:pt x="1185" y="299"/>
                </a:lnTo>
                <a:lnTo>
                  <a:pt x="1187" y="298"/>
                </a:lnTo>
                <a:lnTo>
                  <a:pt x="1187" y="297"/>
                </a:lnTo>
                <a:lnTo>
                  <a:pt x="1189" y="295"/>
                </a:lnTo>
                <a:lnTo>
                  <a:pt x="1190" y="295"/>
                </a:lnTo>
                <a:lnTo>
                  <a:pt x="1191" y="295"/>
                </a:lnTo>
                <a:lnTo>
                  <a:pt x="1193" y="297"/>
                </a:lnTo>
                <a:lnTo>
                  <a:pt x="1193" y="299"/>
                </a:lnTo>
                <a:lnTo>
                  <a:pt x="1195" y="302"/>
                </a:lnTo>
                <a:lnTo>
                  <a:pt x="1200" y="320"/>
                </a:lnTo>
                <a:lnTo>
                  <a:pt x="1201" y="326"/>
                </a:lnTo>
                <a:lnTo>
                  <a:pt x="1202" y="329"/>
                </a:lnTo>
                <a:lnTo>
                  <a:pt x="1202" y="332"/>
                </a:lnTo>
                <a:lnTo>
                  <a:pt x="1209" y="354"/>
                </a:lnTo>
                <a:lnTo>
                  <a:pt x="1208" y="354"/>
                </a:lnTo>
                <a:lnTo>
                  <a:pt x="1204" y="356"/>
                </a:lnTo>
                <a:lnTo>
                  <a:pt x="1207" y="369"/>
                </a:lnTo>
                <a:lnTo>
                  <a:pt x="1207" y="371"/>
                </a:lnTo>
                <a:lnTo>
                  <a:pt x="1208" y="375"/>
                </a:lnTo>
                <a:lnTo>
                  <a:pt x="1208" y="376"/>
                </a:lnTo>
                <a:lnTo>
                  <a:pt x="1208" y="378"/>
                </a:lnTo>
                <a:lnTo>
                  <a:pt x="1212" y="383"/>
                </a:lnTo>
                <a:lnTo>
                  <a:pt x="1212" y="387"/>
                </a:lnTo>
                <a:lnTo>
                  <a:pt x="1200" y="387"/>
                </a:lnTo>
                <a:lnTo>
                  <a:pt x="1198" y="387"/>
                </a:lnTo>
                <a:lnTo>
                  <a:pt x="1195" y="389"/>
                </a:lnTo>
                <a:lnTo>
                  <a:pt x="1195" y="387"/>
                </a:lnTo>
                <a:lnTo>
                  <a:pt x="1195" y="385"/>
                </a:lnTo>
                <a:lnTo>
                  <a:pt x="1195" y="384"/>
                </a:lnTo>
                <a:lnTo>
                  <a:pt x="1195" y="379"/>
                </a:lnTo>
                <a:lnTo>
                  <a:pt x="1193" y="376"/>
                </a:lnTo>
                <a:lnTo>
                  <a:pt x="1193" y="374"/>
                </a:lnTo>
                <a:lnTo>
                  <a:pt x="1193" y="368"/>
                </a:lnTo>
                <a:lnTo>
                  <a:pt x="1193" y="367"/>
                </a:lnTo>
                <a:lnTo>
                  <a:pt x="1193" y="366"/>
                </a:lnTo>
                <a:lnTo>
                  <a:pt x="1193" y="362"/>
                </a:lnTo>
                <a:lnTo>
                  <a:pt x="1196" y="360"/>
                </a:lnTo>
                <a:lnTo>
                  <a:pt x="1197" y="360"/>
                </a:lnTo>
                <a:lnTo>
                  <a:pt x="1197" y="359"/>
                </a:lnTo>
                <a:lnTo>
                  <a:pt x="1198" y="359"/>
                </a:lnTo>
                <a:lnTo>
                  <a:pt x="1199" y="358"/>
                </a:lnTo>
                <a:lnTo>
                  <a:pt x="1200" y="358"/>
                </a:lnTo>
                <a:lnTo>
                  <a:pt x="1201" y="357"/>
                </a:lnTo>
                <a:lnTo>
                  <a:pt x="1200" y="354"/>
                </a:lnTo>
                <a:lnTo>
                  <a:pt x="1199" y="354"/>
                </a:lnTo>
                <a:lnTo>
                  <a:pt x="1197" y="352"/>
                </a:lnTo>
                <a:lnTo>
                  <a:pt x="1197" y="351"/>
                </a:lnTo>
                <a:lnTo>
                  <a:pt x="1196" y="350"/>
                </a:lnTo>
                <a:lnTo>
                  <a:pt x="1195" y="349"/>
                </a:lnTo>
                <a:lnTo>
                  <a:pt x="1192" y="346"/>
                </a:lnTo>
                <a:lnTo>
                  <a:pt x="1191" y="345"/>
                </a:lnTo>
                <a:lnTo>
                  <a:pt x="1189" y="346"/>
                </a:lnTo>
                <a:lnTo>
                  <a:pt x="1189" y="348"/>
                </a:lnTo>
                <a:lnTo>
                  <a:pt x="1187" y="350"/>
                </a:lnTo>
                <a:lnTo>
                  <a:pt x="1187" y="351"/>
                </a:lnTo>
                <a:lnTo>
                  <a:pt x="1187" y="352"/>
                </a:lnTo>
                <a:lnTo>
                  <a:pt x="1187" y="353"/>
                </a:lnTo>
                <a:lnTo>
                  <a:pt x="1187" y="354"/>
                </a:lnTo>
                <a:lnTo>
                  <a:pt x="1188" y="354"/>
                </a:lnTo>
                <a:lnTo>
                  <a:pt x="1188" y="356"/>
                </a:lnTo>
                <a:lnTo>
                  <a:pt x="1185" y="358"/>
                </a:lnTo>
                <a:lnTo>
                  <a:pt x="1184" y="359"/>
                </a:lnTo>
                <a:lnTo>
                  <a:pt x="1183" y="359"/>
                </a:lnTo>
                <a:lnTo>
                  <a:pt x="1183" y="360"/>
                </a:lnTo>
                <a:lnTo>
                  <a:pt x="1182" y="360"/>
                </a:lnTo>
                <a:lnTo>
                  <a:pt x="1182" y="361"/>
                </a:lnTo>
                <a:lnTo>
                  <a:pt x="1181" y="362"/>
                </a:lnTo>
                <a:lnTo>
                  <a:pt x="1180" y="362"/>
                </a:lnTo>
                <a:lnTo>
                  <a:pt x="1179" y="364"/>
                </a:lnTo>
                <a:lnTo>
                  <a:pt x="1176" y="366"/>
                </a:lnTo>
                <a:lnTo>
                  <a:pt x="1174" y="366"/>
                </a:lnTo>
                <a:lnTo>
                  <a:pt x="1175" y="367"/>
                </a:lnTo>
                <a:lnTo>
                  <a:pt x="1175" y="368"/>
                </a:lnTo>
                <a:lnTo>
                  <a:pt x="1175" y="369"/>
                </a:lnTo>
                <a:lnTo>
                  <a:pt x="1175" y="371"/>
                </a:lnTo>
                <a:lnTo>
                  <a:pt x="1175" y="373"/>
                </a:lnTo>
                <a:lnTo>
                  <a:pt x="1178" y="373"/>
                </a:lnTo>
                <a:lnTo>
                  <a:pt x="1180" y="373"/>
                </a:lnTo>
                <a:lnTo>
                  <a:pt x="1183" y="374"/>
                </a:lnTo>
                <a:lnTo>
                  <a:pt x="1183" y="375"/>
                </a:lnTo>
                <a:lnTo>
                  <a:pt x="1182" y="378"/>
                </a:lnTo>
                <a:lnTo>
                  <a:pt x="1182" y="381"/>
                </a:lnTo>
                <a:lnTo>
                  <a:pt x="1182" y="382"/>
                </a:lnTo>
                <a:lnTo>
                  <a:pt x="1182" y="387"/>
                </a:lnTo>
                <a:lnTo>
                  <a:pt x="1179" y="387"/>
                </a:lnTo>
                <a:lnTo>
                  <a:pt x="1179" y="389"/>
                </a:lnTo>
                <a:lnTo>
                  <a:pt x="1179" y="392"/>
                </a:lnTo>
                <a:lnTo>
                  <a:pt x="1178" y="392"/>
                </a:lnTo>
                <a:lnTo>
                  <a:pt x="1175" y="392"/>
                </a:lnTo>
                <a:lnTo>
                  <a:pt x="1170" y="392"/>
                </a:lnTo>
                <a:lnTo>
                  <a:pt x="1168" y="392"/>
                </a:lnTo>
                <a:lnTo>
                  <a:pt x="1167" y="392"/>
                </a:lnTo>
                <a:lnTo>
                  <a:pt x="1166" y="392"/>
                </a:lnTo>
                <a:lnTo>
                  <a:pt x="1166" y="393"/>
                </a:lnTo>
                <a:lnTo>
                  <a:pt x="1165" y="393"/>
                </a:lnTo>
                <a:lnTo>
                  <a:pt x="1164" y="393"/>
                </a:lnTo>
                <a:lnTo>
                  <a:pt x="1163" y="393"/>
                </a:lnTo>
                <a:lnTo>
                  <a:pt x="1162" y="393"/>
                </a:lnTo>
                <a:lnTo>
                  <a:pt x="1160" y="393"/>
                </a:lnTo>
                <a:lnTo>
                  <a:pt x="1160" y="394"/>
                </a:lnTo>
                <a:lnTo>
                  <a:pt x="1159" y="394"/>
                </a:lnTo>
                <a:lnTo>
                  <a:pt x="1158" y="394"/>
                </a:lnTo>
                <a:lnTo>
                  <a:pt x="1157" y="394"/>
                </a:lnTo>
                <a:lnTo>
                  <a:pt x="1156" y="394"/>
                </a:lnTo>
                <a:lnTo>
                  <a:pt x="1156" y="395"/>
                </a:lnTo>
                <a:lnTo>
                  <a:pt x="1155" y="395"/>
                </a:lnTo>
                <a:lnTo>
                  <a:pt x="1154" y="395"/>
                </a:lnTo>
                <a:lnTo>
                  <a:pt x="1153" y="395"/>
                </a:lnTo>
                <a:lnTo>
                  <a:pt x="1153" y="396"/>
                </a:lnTo>
                <a:lnTo>
                  <a:pt x="1151" y="396"/>
                </a:lnTo>
                <a:lnTo>
                  <a:pt x="1150" y="396"/>
                </a:lnTo>
                <a:lnTo>
                  <a:pt x="1148" y="398"/>
                </a:lnTo>
                <a:lnTo>
                  <a:pt x="1147" y="399"/>
                </a:lnTo>
                <a:lnTo>
                  <a:pt x="1145" y="399"/>
                </a:lnTo>
                <a:lnTo>
                  <a:pt x="1141" y="400"/>
                </a:lnTo>
                <a:lnTo>
                  <a:pt x="1139" y="401"/>
                </a:lnTo>
                <a:lnTo>
                  <a:pt x="1137" y="401"/>
                </a:lnTo>
                <a:lnTo>
                  <a:pt x="1137" y="402"/>
                </a:lnTo>
                <a:lnTo>
                  <a:pt x="1136" y="402"/>
                </a:lnTo>
                <a:lnTo>
                  <a:pt x="1134" y="402"/>
                </a:lnTo>
                <a:lnTo>
                  <a:pt x="1132" y="403"/>
                </a:lnTo>
                <a:lnTo>
                  <a:pt x="1131" y="403"/>
                </a:lnTo>
                <a:lnTo>
                  <a:pt x="1130" y="403"/>
                </a:lnTo>
                <a:lnTo>
                  <a:pt x="1123" y="406"/>
                </a:lnTo>
                <a:lnTo>
                  <a:pt x="1122" y="406"/>
                </a:lnTo>
                <a:lnTo>
                  <a:pt x="1121" y="406"/>
                </a:lnTo>
                <a:lnTo>
                  <a:pt x="1120" y="406"/>
                </a:lnTo>
                <a:lnTo>
                  <a:pt x="1119" y="406"/>
                </a:lnTo>
                <a:lnTo>
                  <a:pt x="1119" y="407"/>
                </a:lnTo>
                <a:lnTo>
                  <a:pt x="1117" y="407"/>
                </a:lnTo>
                <a:lnTo>
                  <a:pt x="1116" y="407"/>
                </a:lnTo>
                <a:lnTo>
                  <a:pt x="1115" y="407"/>
                </a:lnTo>
                <a:lnTo>
                  <a:pt x="1114" y="407"/>
                </a:lnTo>
                <a:lnTo>
                  <a:pt x="1114" y="408"/>
                </a:lnTo>
                <a:lnTo>
                  <a:pt x="1113" y="408"/>
                </a:lnTo>
                <a:lnTo>
                  <a:pt x="1112" y="408"/>
                </a:lnTo>
                <a:lnTo>
                  <a:pt x="1111" y="409"/>
                </a:lnTo>
                <a:lnTo>
                  <a:pt x="1109" y="409"/>
                </a:lnTo>
                <a:lnTo>
                  <a:pt x="1109" y="410"/>
                </a:lnTo>
                <a:lnTo>
                  <a:pt x="1111" y="410"/>
                </a:lnTo>
                <a:lnTo>
                  <a:pt x="1111" y="411"/>
                </a:lnTo>
                <a:lnTo>
                  <a:pt x="1111" y="412"/>
                </a:lnTo>
                <a:lnTo>
                  <a:pt x="1112" y="412"/>
                </a:lnTo>
                <a:lnTo>
                  <a:pt x="1112" y="413"/>
                </a:lnTo>
                <a:lnTo>
                  <a:pt x="1112" y="415"/>
                </a:lnTo>
                <a:lnTo>
                  <a:pt x="1113" y="416"/>
                </a:lnTo>
                <a:lnTo>
                  <a:pt x="1113" y="417"/>
                </a:lnTo>
                <a:lnTo>
                  <a:pt x="1114" y="417"/>
                </a:lnTo>
                <a:lnTo>
                  <a:pt x="1114" y="418"/>
                </a:lnTo>
                <a:lnTo>
                  <a:pt x="1115" y="418"/>
                </a:lnTo>
                <a:lnTo>
                  <a:pt x="1115" y="419"/>
                </a:lnTo>
                <a:lnTo>
                  <a:pt x="1117" y="420"/>
                </a:lnTo>
                <a:lnTo>
                  <a:pt x="1117" y="421"/>
                </a:lnTo>
                <a:lnTo>
                  <a:pt x="1117" y="420"/>
                </a:lnTo>
                <a:lnTo>
                  <a:pt x="1120" y="419"/>
                </a:lnTo>
                <a:lnTo>
                  <a:pt x="1121" y="418"/>
                </a:lnTo>
                <a:lnTo>
                  <a:pt x="1122" y="418"/>
                </a:lnTo>
                <a:lnTo>
                  <a:pt x="1123" y="417"/>
                </a:lnTo>
                <a:lnTo>
                  <a:pt x="1124" y="417"/>
                </a:lnTo>
                <a:lnTo>
                  <a:pt x="1125" y="417"/>
                </a:lnTo>
                <a:lnTo>
                  <a:pt x="1126" y="417"/>
                </a:lnTo>
                <a:lnTo>
                  <a:pt x="1128" y="416"/>
                </a:lnTo>
                <a:lnTo>
                  <a:pt x="1129" y="416"/>
                </a:lnTo>
                <a:lnTo>
                  <a:pt x="1130" y="416"/>
                </a:lnTo>
                <a:lnTo>
                  <a:pt x="1131" y="416"/>
                </a:lnTo>
                <a:lnTo>
                  <a:pt x="1132" y="416"/>
                </a:lnTo>
                <a:lnTo>
                  <a:pt x="1133" y="415"/>
                </a:lnTo>
                <a:lnTo>
                  <a:pt x="1134" y="415"/>
                </a:lnTo>
                <a:lnTo>
                  <a:pt x="1136" y="415"/>
                </a:lnTo>
                <a:lnTo>
                  <a:pt x="1137" y="416"/>
                </a:lnTo>
                <a:lnTo>
                  <a:pt x="1139" y="417"/>
                </a:lnTo>
                <a:lnTo>
                  <a:pt x="1141" y="417"/>
                </a:lnTo>
                <a:lnTo>
                  <a:pt x="1142" y="418"/>
                </a:lnTo>
                <a:lnTo>
                  <a:pt x="1146" y="419"/>
                </a:lnTo>
                <a:lnTo>
                  <a:pt x="1149" y="417"/>
                </a:lnTo>
                <a:lnTo>
                  <a:pt x="1150" y="417"/>
                </a:lnTo>
                <a:lnTo>
                  <a:pt x="1151" y="417"/>
                </a:lnTo>
                <a:lnTo>
                  <a:pt x="1151" y="418"/>
                </a:lnTo>
                <a:lnTo>
                  <a:pt x="1153" y="418"/>
                </a:lnTo>
                <a:lnTo>
                  <a:pt x="1154" y="418"/>
                </a:lnTo>
                <a:lnTo>
                  <a:pt x="1154" y="419"/>
                </a:lnTo>
                <a:lnTo>
                  <a:pt x="1155" y="419"/>
                </a:lnTo>
                <a:lnTo>
                  <a:pt x="1156" y="419"/>
                </a:lnTo>
                <a:lnTo>
                  <a:pt x="1157" y="419"/>
                </a:lnTo>
                <a:lnTo>
                  <a:pt x="1157" y="420"/>
                </a:lnTo>
                <a:lnTo>
                  <a:pt x="1158" y="420"/>
                </a:lnTo>
                <a:lnTo>
                  <a:pt x="1159" y="420"/>
                </a:lnTo>
                <a:lnTo>
                  <a:pt x="1159" y="421"/>
                </a:lnTo>
                <a:lnTo>
                  <a:pt x="1160" y="421"/>
                </a:lnTo>
                <a:lnTo>
                  <a:pt x="1162" y="421"/>
                </a:lnTo>
                <a:lnTo>
                  <a:pt x="1162" y="423"/>
                </a:lnTo>
                <a:lnTo>
                  <a:pt x="1163" y="423"/>
                </a:lnTo>
                <a:lnTo>
                  <a:pt x="1164" y="423"/>
                </a:lnTo>
                <a:lnTo>
                  <a:pt x="1165" y="423"/>
                </a:lnTo>
                <a:lnTo>
                  <a:pt x="1165" y="424"/>
                </a:lnTo>
                <a:lnTo>
                  <a:pt x="1166" y="424"/>
                </a:lnTo>
                <a:lnTo>
                  <a:pt x="1167" y="424"/>
                </a:lnTo>
                <a:lnTo>
                  <a:pt x="1167" y="425"/>
                </a:lnTo>
                <a:lnTo>
                  <a:pt x="1168" y="425"/>
                </a:lnTo>
                <a:lnTo>
                  <a:pt x="1170" y="425"/>
                </a:lnTo>
                <a:lnTo>
                  <a:pt x="1171" y="425"/>
                </a:lnTo>
                <a:lnTo>
                  <a:pt x="1171" y="426"/>
                </a:lnTo>
                <a:lnTo>
                  <a:pt x="1172" y="426"/>
                </a:lnTo>
                <a:lnTo>
                  <a:pt x="1175" y="427"/>
                </a:lnTo>
                <a:lnTo>
                  <a:pt x="1180" y="428"/>
                </a:lnTo>
                <a:lnTo>
                  <a:pt x="1180" y="429"/>
                </a:lnTo>
                <a:lnTo>
                  <a:pt x="1181" y="429"/>
                </a:lnTo>
                <a:lnTo>
                  <a:pt x="1182" y="429"/>
                </a:lnTo>
                <a:lnTo>
                  <a:pt x="1192" y="434"/>
                </a:lnTo>
                <a:lnTo>
                  <a:pt x="1193" y="434"/>
                </a:lnTo>
                <a:lnTo>
                  <a:pt x="1193" y="435"/>
                </a:lnTo>
                <a:lnTo>
                  <a:pt x="1195" y="435"/>
                </a:lnTo>
                <a:lnTo>
                  <a:pt x="1196" y="436"/>
                </a:lnTo>
                <a:lnTo>
                  <a:pt x="1197" y="436"/>
                </a:lnTo>
                <a:lnTo>
                  <a:pt x="1197" y="437"/>
                </a:lnTo>
                <a:lnTo>
                  <a:pt x="1198" y="437"/>
                </a:lnTo>
                <a:lnTo>
                  <a:pt x="1199" y="437"/>
                </a:lnTo>
                <a:lnTo>
                  <a:pt x="1199" y="436"/>
                </a:lnTo>
                <a:lnTo>
                  <a:pt x="1200" y="436"/>
                </a:lnTo>
                <a:lnTo>
                  <a:pt x="1200" y="435"/>
                </a:lnTo>
                <a:lnTo>
                  <a:pt x="1200" y="434"/>
                </a:lnTo>
                <a:lnTo>
                  <a:pt x="1201" y="434"/>
                </a:lnTo>
                <a:lnTo>
                  <a:pt x="1201" y="433"/>
                </a:lnTo>
                <a:lnTo>
                  <a:pt x="1202" y="433"/>
                </a:lnTo>
                <a:lnTo>
                  <a:pt x="1202" y="432"/>
                </a:lnTo>
                <a:lnTo>
                  <a:pt x="1202" y="431"/>
                </a:lnTo>
                <a:lnTo>
                  <a:pt x="1204" y="431"/>
                </a:lnTo>
                <a:lnTo>
                  <a:pt x="1204" y="429"/>
                </a:lnTo>
                <a:lnTo>
                  <a:pt x="1205" y="429"/>
                </a:lnTo>
                <a:lnTo>
                  <a:pt x="1205" y="428"/>
                </a:lnTo>
                <a:lnTo>
                  <a:pt x="1206" y="427"/>
                </a:lnTo>
                <a:lnTo>
                  <a:pt x="1206" y="426"/>
                </a:lnTo>
                <a:lnTo>
                  <a:pt x="1207" y="425"/>
                </a:lnTo>
                <a:lnTo>
                  <a:pt x="1207" y="424"/>
                </a:lnTo>
                <a:lnTo>
                  <a:pt x="1208" y="424"/>
                </a:lnTo>
                <a:lnTo>
                  <a:pt x="1208" y="423"/>
                </a:lnTo>
                <a:lnTo>
                  <a:pt x="1209" y="421"/>
                </a:lnTo>
                <a:lnTo>
                  <a:pt x="1209" y="420"/>
                </a:lnTo>
                <a:lnTo>
                  <a:pt x="1210" y="420"/>
                </a:lnTo>
                <a:lnTo>
                  <a:pt x="1210" y="419"/>
                </a:lnTo>
                <a:lnTo>
                  <a:pt x="1212" y="420"/>
                </a:lnTo>
                <a:lnTo>
                  <a:pt x="1213" y="420"/>
                </a:lnTo>
                <a:lnTo>
                  <a:pt x="1214" y="420"/>
                </a:lnTo>
                <a:lnTo>
                  <a:pt x="1214" y="421"/>
                </a:lnTo>
                <a:lnTo>
                  <a:pt x="1215" y="421"/>
                </a:lnTo>
                <a:lnTo>
                  <a:pt x="1215" y="423"/>
                </a:lnTo>
                <a:lnTo>
                  <a:pt x="1215" y="421"/>
                </a:lnTo>
                <a:lnTo>
                  <a:pt x="1216" y="421"/>
                </a:lnTo>
                <a:lnTo>
                  <a:pt x="1217" y="421"/>
                </a:lnTo>
                <a:lnTo>
                  <a:pt x="1217" y="420"/>
                </a:lnTo>
                <a:lnTo>
                  <a:pt x="1218" y="420"/>
                </a:lnTo>
                <a:lnTo>
                  <a:pt x="1218" y="419"/>
                </a:lnTo>
                <a:lnTo>
                  <a:pt x="1217" y="419"/>
                </a:lnTo>
                <a:lnTo>
                  <a:pt x="1217" y="417"/>
                </a:lnTo>
                <a:lnTo>
                  <a:pt x="1218" y="416"/>
                </a:lnTo>
                <a:lnTo>
                  <a:pt x="1221" y="416"/>
                </a:lnTo>
                <a:lnTo>
                  <a:pt x="1222" y="412"/>
                </a:lnTo>
                <a:lnTo>
                  <a:pt x="1223" y="412"/>
                </a:lnTo>
                <a:lnTo>
                  <a:pt x="1225" y="412"/>
                </a:lnTo>
                <a:lnTo>
                  <a:pt x="1232" y="450"/>
                </a:lnTo>
                <a:lnTo>
                  <a:pt x="1235" y="453"/>
                </a:lnTo>
                <a:lnTo>
                  <a:pt x="1235" y="454"/>
                </a:lnTo>
                <a:lnTo>
                  <a:pt x="1233" y="456"/>
                </a:lnTo>
                <a:lnTo>
                  <a:pt x="1232" y="457"/>
                </a:lnTo>
                <a:lnTo>
                  <a:pt x="1232" y="458"/>
                </a:lnTo>
                <a:lnTo>
                  <a:pt x="1231" y="459"/>
                </a:lnTo>
                <a:lnTo>
                  <a:pt x="1231" y="460"/>
                </a:lnTo>
                <a:lnTo>
                  <a:pt x="1230" y="461"/>
                </a:lnTo>
                <a:lnTo>
                  <a:pt x="1229" y="461"/>
                </a:lnTo>
                <a:lnTo>
                  <a:pt x="1229" y="462"/>
                </a:lnTo>
                <a:lnTo>
                  <a:pt x="1227" y="463"/>
                </a:lnTo>
                <a:lnTo>
                  <a:pt x="1226" y="465"/>
                </a:lnTo>
                <a:lnTo>
                  <a:pt x="1226" y="466"/>
                </a:lnTo>
                <a:lnTo>
                  <a:pt x="1225" y="467"/>
                </a:lnTo>
                <a:lnTo>
                  <a:pt x="1223" y="470"/>
                </a:lnTo>
                <a:lnTo>
                  <a:pt x="1222" y="471"/>
                </a:lnTo>
                <a:lnTo>
                  <a:pt x="1221" y="474"/>
                </a:lnTo>
                <a:lnTo>
                  <a:pt x="1217" y="478"/>
                </a:lnTo>
                <a:lnTo>
                  <a:pt x="1222" y="486"/>
                </a:lnTo>
                <a:lnTo>
                  <a:pt x="1223" y="490"/>
                </a:lnTo>
                <a:lnTo>
                  <a:pt x="1224" y="493"/>
                </a:lnTo>
                <a:lnTo>
                  <a:pt x="1230" y="504"/>
                </a:lnTo>
                <a:lnTo>
                  <a:pt x="1231" y="508"/>
                </a:lnTo>
                <a:lnTo>
                  <a:pt x="1233" y="512"/>
                </a:lnTo>
                <a:lnTo>
                  <a:pt x="1234" y="513"/>
                </a:lnTo>
                <a:lnTo>
                  <a:pt x="1235" y="517"/>
                </a:lnTo>
                <a:lnTo>
                  <a:pt x="1235" y="518"/>
                </a:lnTo>
                <a:lnTo>
                  <a:pt x="1237" y="523"/>
                </a:lnTo>
                <a:lnTo>
                  <a:pt x="1237" y="524"/>
                </a:lnTo>
                <a:lnTo>
                  <a:pt x="1238" y="526"/>
                </a:lnTo>
                <a:lnTo>
                  <a:pt x="1238" y="527"/>
                </a:lnTo>
                <a:lnTo>
                  <a:pt x="1238" y="528"/>
                </a:lnTo>
                <a:lnTo>
                  <a:pt x="1238" y="529"/>
                </a:lnTo>
                <a:lnTo>
                  <a:pt x="1237" y="532"/>
                </a:lnTo>
                <a:lnTo>
                  <a:pt x="1237" y="533"/>
                </a:lnTo>
                <a:lnTo>
                  <a:pt x="1238" y="536"/>
                </a:lnTo>
                <a:lnTo>
                  <a:pt x="1237" y="536"/>
                </a:lnTo>
                <a:lnTo>
                  <a:pt x="1235" y="536"/>
                </a:lnTo>
                <a:lnTo>
                  <a:pt x="1235" y="535"/>
                </a:lnTo>
                <a:lnTo>
                  <a:pt x="1234" y="536"/>
                </a:lnTo>
                <a:lnTo>
                  <a:pt x="1233" y="536"/>
                </a:lnTo>
                <a:lnTo>
                  <a:pt x="1232" y="536"/>
                </a:lnTo>
                <a:lnTo>
                  <a:pt x="1232" y="537"/>
                </a:lnTo>
                <a:lnTo>
                  <a:pt x="1231" y="537"/>
                </a:lnTo>
                <a:lnTo>
                  <a:pt x="1230" y="537"/>
                </a:lnTo>
                <a:lnTo>
                  <a:pt x="1230" y="538"/>
                </a:lnTo>
                <a:lnTo>
                  <a:pt x="1231" y="540"/>
                </a:lnTo>
                <a:lnTo>
                  <a:pt x="1234" y="538"/>
                </a:lnTo>
                <a:lnTo>
                  <a:pt x="1235" y="541"/>
                </a:lnTo>
                <a:lnTo>
                  <a:pt x="1237" y="545"/>
                </a:lnTo>
                <a:lnTo>
                  <a:pt x="1239" y="552"/>
                </a:lnTo>
                <a:lnTo>
                  <a:pt x="1240" y="552"/>
                </a:lnTo>
                <a:lnTo>
                  <a:pt x="1243" y="550"/>
                </a:lnTo>
                <a:lnTo>
                  <a:pt x="1240" y="552"/>
                </a:lnTo>
                <a:lnTo>
                  <a:pt x="1240" y="553"/>
                </a:lnTo>
                <a:lnTo>
                  <a:pt x="1241" y="555"/>
                </a:lnTo>
                <a:lnTo>
                  <a:pt x="1241" y="557"/>
                </a:lnTo>
                <a:lnTo>
                  <a:pt x="1241" y="559"/>
                </a:lnTo>
                <a:lnTo>
                  <a:pt x="1241" y="560"/>
                </a:lnTo>
                <a:lnTo>
                  <a:pt x="1241" y="561"/>
                </a:lnTo>
                <a:lnTo>
                  <a:pt x="1242" y="563"/>
                </a:lnTo>
                <a:lnTo>
                  <a:pt x="1242" y="565"/>
                </a:lnTo>
                <a:lnTo>
                  <a:pt x="1242" y="567"/>
                </a:lnTo>
                <a:lnTo>
                  <a:pt x="1243" y="568"/>
                </a:lnTo>
                <a:lnTo>
                  <a:pt x="1243" y="571"/>
                </a:lnTo>
                <a:lnTo>
                  <a:pt x="1243" y="573"/>
                </a:lnTo>
                <a:lnTo>
                  <a:pt x="1244" y="575"/>
                </a:lnTo>
                <a:lnTo>
                  <a:pt x="1244" y="576"/>
                </a:lnTo>
                <a:lnTo>
                  <a:pt x="1244" y="577"/>
                </a:lnTo>
                <a:lnTo>
                  <a:pt x="1244" y="578"/>
                </a:lnTo>
                <a:lnTo>
                  <a:pt x="1246" y="578"/>
                </a:lnTo>
                <a:lnTo>
                  <a:pt x="1249" y="579"/>
                </a:lnTo>
                <a:lnTo>
                  <a:pt x="1251" y="580"/>
                </a:lnTo>
                <a:lnTo>
                  <a:pt x="1254" y="580"/>
                </a:lnTo>
                <a:lnTo>
                  <a:pt x="1255" y="580"/>
                </a:lnTo>
                <a:lnTo>
                  <a:pt x="1256" y="580"/>
                </a:lnTo>
                <a:lnTo>
                  <a:pt x="1257" y="580"/>
                </a:lnTo>
                <a:lnTo>
                  <a:pt x="1258" y="579"/>
                </a:lnTo>
                <a:lnTo>
                  <a:pt x="1258" y="580"/>
                </a:lnTo>
                <a:lnTo>
                  <a:pt x="1260" y="580"/>
                </a:lnTo>
                <a:lnTo>
                  <a:pt x="1264" y="580"/>
                </a:lnTo>
                <a:lnTo>
                  <a:pt x="1265" y="580"/>
                </a:lnTo>
                <a:lnTo>
                  <a:pt x="1265" y="582"/>
                </a:lnTo>
                <a:lnTo>
                  <a:pt x="1264" y="582"/>
                </a:lnTo>
                <a:lnTo>
                  <a:pt x="1264" y="583"/>
                </a:lnTo>
                <a:lnTo>
                  <a:pt x="1263" y="583"/>
                </a:lnTo>
                <a:lnTo>
                  <a:pt x="1264" y="583"/>
                </a:lnTo>
                <a:lnTo>
                  <a:pt x="1264" y="584"/>
                </a:lnTo>
                <a:lnTo>
                  <a:pt x="1264" y="585"/>
                </a:lnTo>
                <a:lnTo>
                  <a:pt x="1265" y="585"/>
                </a:lnTo>
                <a:lnTo>
                  <a:pt x="1264" y="586"/>
                </a:lnTo>
                <a:lnTo>
                  <a:pt x="1264" y="587"/>
                </a:lnTo>
                <a:lnTo>
                  <a:pt x="1261" y="587"/>
                </a:lnTo>
                <a:lnTo>
                  <a:pt x="1259" y="588"/>
                </a:lnTo>
                <a:lnTo>
                  <a:pt x="1258" y="588"/>
                </a:lnTo>
                <a:lnTo>
                  <a:pt x="1257" y="588"/>
                </a:lnTo>
                <a:lnTo>
                  <a:pt x="1257" y="590"/>
                </a:lnTo>
                <a:lnTo>
                  <a:pt x="1256" y="588"/>
                </a:lnTo>
                <a:lnTo>
                  <a:pt x="1256" y="590"/>
                </a:lnTo>
                <a:lnTo>
                  <a:pt x="1255" y="590"/>
                </a:lnTo>
                <a:lnTo>
                  <a:pt x="1254" y="590"/>
                </a:lnTo>
                <a:lnTo>
                  <a:pt x="1254" y="591"/>
                </a:lnTo>
                <a:lnTo>
                  <a:pt x="1252" y="591"/>
                </a:lnTo>
                <a:lnTo>
                  <a:pt x="1252" y="592"/>
                </a:lnTo>
                <a:lnTo>
                  <a:pt x="1251" y="593"/>
                </a:lnTo>
                <a:lnTo>
                  <a:pt x="1251" y="592"/>
                </a:lnTo>
                <a:lnTo>
                  <a:pt x="1250" y="592"/>
                </a:lnTo>
                <a:lnTo>
                  <a:pt x="1250" y="591"/>
                </a:lnTo>
                <a:lnTo>
                  <a:pt x="1249" y="591"/>
                </a:lnTo>
                <a:lnTo>
                  <a:pt x="1248" y="591"/>
                </a:lnTo>
                <a:lnTo>
                  <a:pt x="1247" y="591"/>
                </a:lnTo>
                <a:lnTo>
                  <a:pt x="1247" y="592"/>
                </a:lnTo>
                <a:lnTo>
                  <a:pt x="1246" y="592"/>
                </a:lnTo>
                <a:lnTo>
                  <a:pt x="1246" y="591"/>
                </a:lnTo>
                <a:lnTo>
                  <a:pt x="1246" y="592"/>
                </a:lnTo>
                <a:lnTo>
                  <a:pt x="1244" y="592"/>
                </a:lnTo>
                <a:lnTo>
                  <a:pt x="1243" y="592"/>
                </a:lnTo>
                <a:lnTo>
                  <a:pt x="1242" y="592"/>
                </a:lnTo>
                <a:lnTo>
                  <a:pt x="1243" y="592"/>
                </a:lnTo>
                <a:lnTo>
                  <a:pt x="1243" y="591"/>
                </a:lnTo>
                <a:lnTo>
                  <a:pt x="1242" y="591"/>
                </a:lnTo>
                <a:lnTo>
                  <a:pt x="1242" y="590"/>
                </a:lnTo>
                <a:lnTo>
                  <a:pt x="1241" y="590"/>
                </a:lnTo>
                <a:lnTo>
                  <a:pt x="1241" y="591"/>
                </a:lnTo>
                <a:lnTo>
                  <a:pt x="1240" y="591"/>
                </a:lnTo>
                <a:lnTo>
                  <a:pt x="1240" y="592"/>
                </a:lnTo>
                <a:lnTo>
                  <a:pt x="1239" y="591"/>
                </a:lnTo>
                <a:lnTo>
                  <a:pt x="1238" y="590"/>
                </a:lnTo>
                <a:lnTo>
                  <a:pt x="1237" y="590"/>
                </a:lnTo>
                <a:lnTo>
                  <a:pt x="1235" y="588"/>
                </a:lnTo>
                <a:lnTo>
                  <a:pt x="1234" y="588"/>
                </a:lnTo>
                <a:lnTo>
                  <a:pt x="1234" y="587"/>
                </a:lnTo>
                <a:lnTo>
                  <a:pt x="1233" y="592"/>
                </a:lnTo>
                <a:lnTo>
                  <a:pt x="1233" y="596"/>
                </a:lnTo>
                <a:lnTo>
                  <a:pt x="1233" y="597"/>
                </a:lnTo>
                <a:lnTo>
                  <a:pt x="1233" y="600"/>
                </a:lnTo>
                <a:lnTo>
                  <a:pt x="1233" y="601"/>
                </a:lnTo>
                <a:lnTo>
                  <a:pt x="1231" y="602"/>
                </a:lnTo>
                <a:lnTo>
                  <a:pt x="1230" y="603"/>
                </a:lnTo>
                <a:lnTo>
                  <a:pt x="1227" y="604"/>
                </a:lnTo>
                <a:lnTo>
                  <a:pt x="1226" y="605"/>
                </a:lnTo>
                <a:lnTo>
                  <a:pt x="1224" y="608"/>
                </a:lnTo>
                <a:lnTo>
                  <a:pt x="1223" y="608"/>
                </a:lnTo>
                <a:lnTo>
                  <a:pt x="1223" y="609"/>
                </a:lnTo>
                <a:lnTo>
                  <a:pt x="1222" y="609"/>
                </a:lnTo>
                <a:lnTo>
                  <a:pt x="1222" y="610"/>
                </a:lnTo>
                <a:lnTo>
                  <a:pt x="1220" y="611"/>
                </a:lnTo>
                <a:lnTo>
                  <a:pt x="1218" y="612"/>
                </a:lnTo>
                <a:lnTo>
                  <a:pt x="1217" y="613"/>
                </a:lnTo>
                <a:lnTo>
                  <a:pt x="1216" y="615"/>
                </a:lnTo>
                <a:lnTo>
                  <a:pt x="1215" y="616"/>
                </a:lnTo>
                <a:lnTo>
                  <a:pt x="1214" y="616"/>
                </a:lnTo>
                <a:lnTo>
                  <a:pt x="1212" y="617"/>
                </a:lnTo>
                <a:lnTo>
                  <a:pt x="1212" y="618"/>
                </a:lnTo>
                <a:lnTo>
                  <a:pt x="1209" y="619"/>
                </a:lnTo>
                <a:lnTo>
                  <a:pt x="1213" y="622"/>
                </a:lnTo>
                <a:lnTo>
                  <a:pt x="1212" y="627"/>
                </a:lnTo>
                <a:lnTo>
                  <a:pt x="1212" y="632"/>
                </a:lnTo>
                <a:lnTo>
                  <a:pt x="1210" y="632"/>
                </a:lnTo>
                <a:lnTo>
                  <a:pt x="1210" y="633"/>
                </a:lnTo>
                <a:lnTo>
                  <a:pt x="1212" y="632"/>
                </a:lnTo>
                <a:lnTo>
                  <a:pt x="1212" y="633"/>
                </a:lnTo>
                <a:lnTo>
                  <a:pt x="1213" y="634"/>
                </a:lnTo>
                <a:lnTo>
                  <a:pt x="1214" y="635"/>
                </a:lnTo>
                <a:lnTo>
                  <a:pt x="1215" y="636"/>
                </a:lnTo>
                <a:lnTo>
                  <a:pt x="1216" y="637"/>
                </a:lnTo>
                <a:lnTo>
                  <a:pt x="1217" y="638"/>
                </a:lnTo>
                <a:lnTo>
                  <a:pt x="1218" y="638"/>
                </a:lnTo>
                <a:lnTo>
                  <a:pt x="1218" y="640"/>
                </a:lnTo>
                <a:lnTo>
                  <a:pt x="1221" y="642"/>
                </a:lnTo>
                <a:lnTo>
                  <a:pt x="1223" y="643"/>
                </a:lnTo>
                <a:lnTo>
                  <a:pt x="1224" y="644"/>
                </a:lnTo>
                <a:lnTo>
                  <a:pt x="1225" y="645"/>
                </a:lnTo>
                <a:lnTo>
                  <a:pt x="1226" y="647"/>
                </a:lnTo>
                <a:lnTo>
                  <a:pt x="1229" y="649"/>
                </a:lnTo>
                <a:lnTo>
                  <a:pt x="1231" y="650"/>
                </a:lnTo>
                <a:lnTo>
                  <a:pt x="1232" y="651"/>
                </a:lnTo>
                <a:lnTo>
                  <a:pt x="1232" y="650"/>
                </a:lnTo>
                <a:lnTo>
                  <a:pt x="1233" y="650"/>
                </a:lnTo>
                <a:lnTo>
                  <a:pt x="1235" y="650"/>
                </a:lnTo>
                <a:lnTo>
                  <a:pt x="1237" y="650"/>
                </a:lnTo>
                <a:lnTo>
                  <a:pt x="1237" y="649"/>
                </a:lnTo>
                <a:lnTo>
                  <a:pt x="1238" y="649"/>
                </a:lnTo>
                <a:lnTo>
                  <a:pt x="1239" y="649"/>
                </a:lnTo>
                <a:lnTo>
                  <a:pt x="1241" y="646"/>
                </a:lnTo>
                <a:lnTo>
                  <a:pt x="1243" y="645"/>
                </a:lnTo>
                <a:lnTo>
                  <a:pt x="1244" y="645"/>
                </a:lnTo>
                <a:lnTo>
                  <a:pt x="1247" y="644"/>
                </a:lnTo>
                <a:lnTo>
                  <a:pt x="1248" y="643"/>
                </a:lnTo>
                <a:lnTo>
                  <a:pt x="1244" y="637"/>
                </a:lnTo>
                <a:lnTo>
                  <a:pt x="1240" y="633"/>
                </a:lnTo>
                <a:lnTo>
                  <a:pt x="1240" y="632"/>
                </a:lnTo>
                <a:lnTo>
                  <a:pt x="1237" y="634"/>
                </a:lnTo>
                <a:lnTo>
                  <a:pt x="1235" y="635"/>
                </a:lnTo>
                <a:lnTo>
                  <a:pt x="1237" y="632"/>
                </a:lnTo>
                <a:lnTo>
                  <a:pt x="1239" y="627"/>
                </a:lnTo>
                <a:lnTo>
                  <a:pt x="1242" y="619"/>
                </a:lnTo>
                <a:lnTo>
                  <a:pt x="1243" y="616"/>
                </a:lnTo>
                <a:lnTo>
                  <a:pt x="1247" y="617"/>
                </a:lnTo>
                <a:lnTo>
                  <a:pt x="1255" y="619"/>
                </a:lnTo>
                <a:lnTo>
                  <a:pt x="1256" y="619"/>
                </a:lnTo>
                <a:lnTo>
                  <a:pt x="1257" y="619"/>
                </a:lnTo>
                <a:lnTo>
                  <a:pt x="1260" y="625"/>
                </a:lnTo>
                <a:lnTo>
                  <a:pt x="1258" y="627"/>
                </a:lnTo>
                <a:lnTo>
                  <a:pt x="1259" y="628"/>
                </a:lnTo>
                <a:lnTo>
                  <a:pt x="1261" y="633"/>
                </a:lnTo>
                <a:lnTo>
                  <a:pt x="1263" y="634"/>
                </a:lnTo>
                <a:lnTo>
                  <a:pt x="1263" y="633"/>
                </a:lnTo>
                <a:lnTo>
                  <a:pt x="1265" y="632"/>
                </a:lnTo>
                <a:lnTo>
                  <a:pt x="1267" y="629"/>
                </a:lnTo>
                <a:lnTo>
                  <a:pt x="1268" y="629"/>
                </a:lnTo>
                <a:lnTo>
                  <a:pt x="1269" y="628"/>
                </a:lnTo>
                <a:lnTo>
                  <a:pt x="1272" y="628"/>
                </a:lnTo>
                <a:lnTo>
                  <a:pt x="1274" y="632"/>
                </a:lnTo>
                <a:lnTo>
                  <a:pt x="1274" y="633"/>
                </a:lnTo>
                <a:lnTo>
                  <a:pt x="1275" y="633"/>
                </a:lnTo>
                <a:lnTo>
                  <a:pt x="1275" y="634"/>
                </a:lnTo>
                <a:lnTo>
                  <a:pt x="1275" y="635"/>
                </a:lnTo>
                <a:lnTo>
                  <a:pt x="1276" y="635"/>
                </a:lnTo>
                <a:lnTo>
                  <a:pt x="1276" y="636"/>
                </a:lnTo>
                <a:lnTo>
                  <a:pt x="1277" y="636"/>
                </a:lnTo>
                <a:lnTo>
                  <a:pt x="1277" y="637"/>
                </a:lnTo>
                <a:lnTo>
                  <a:pt x="1277" y="638"/>
                </a:lnTo>
                <a:lnTo>
                  <a:pt x="1279" y="638"/>
                </a:lnTo>
                <a:lnTo>
                  <a:pt x="1279" y="640"/>
                </a:lnTo>
                <a:lnTo>
                  <a:pt x="1280" y="640"/>
                </a:lnTo>
                <a:lnTo>
                  <a:pt x="1280" y="641"/>
                </a:lnTo>
                <a:lnTo>
                  <a:pt x="1281" y="642"/>
                </a:lnTo>
                <a:lnTo>
                  <a:pt x="1283" y="644"/>
                </a:lnTo>
                <a:lnTo>
                  <a:pt x="1284" y="645"/>
                </a:lnTo>
                <a:lnTo>
                  <a:pt x="1285" y="646"/>
                </a:lnTo>
                <a:lnTo>
                  <a:pt x="1285" y="647"/>
                </a:lnTo>
                <a:lnTo>
                  <a:pt x="1286" y="647"/>
                </a:lnTo>
                <a:lnTo>
                  <a:pt x="1289" y="650"/>
                </a:lnTo>
                <a:lnTo>
                  <a:pt x="1288" y="650"/>
                </a:lnTo>
                <a:lnTo>
                  <a:pt x="1288" y="651"/>
                </a:lnTo>
                <a:lnTo>
                  <a:pt x="1289" y="651"/>
                </a:lnTo>
                <a:lnTo>
                  <a:pt x="1289" y="652"/>
                </a:lnTo>
                <a:lnTo>
                  <a:pt x="1290" y="652"/>
                </a:lnTo>
                <a:lnTo>
                  <a:pt x="1290" y="653"/>
                </a:lnTo>
                <a:lnTo>
                  <a:pt x="1291" y="653"/>
                </a:lnTo>
                <a:lnTo>
                  <a:pt x="1292" y="654"/>
                </a:lnTo>
                <a:lnTo>
                  <a:pt x="1293" y="654"/>
                </a:lnTo>
                <a:lnTo>
                  <a:pt x="1293" y="655"/>
                </a:lnTo>
                <a:lnTo>
                  <a:pt x="1293" y="654"/>
                </a:lnTo>
                <a:lnTo>
                  <a:pt x="1294" y="655"/>
                </a:lnTo>
                <a:lnTo>
                  <a:pt x="1297" y="658"/>
                </a:lnTo>
                <a:lnTo>
                  <a:pt x="1298" y="658"/>
                </a:lnTo>
                <a:lnTo>
                  <a:pt x="1300" y="660"/>
                </a:lnTo>
                <a:lnTo>
                  <a:pt x="1302" y="661"/>
                </a:lnTo>
                <a:lnTo>
                  <a:pt x="1303" y="662"/>
                </a:lnTo>
                <a:lnTo>
                  <a:pt x="1305" y="663"/>
                </a:lnTo>
                <a:lnTo>
                  <a:pt x="1307" y="664"/>
                </a:lnTo>
                <a:lnTo>
                  <a:pt x="1308" y="666"/>
                </a:lnTo>
                <a:lnTo>
                  <a:pt x="1309" y="667"/>
                </a:lnTo>
                <a:lnTo>
                  <a:pt x="1310" y="667"/>
                </a:lnTo>
                <a:lnTo>
                  <a:pt x="1310" y="668"/>
                </a:lnTo>
                <a:lnTo>
                  <a:pt x="1311" y="668"/>
                </a:lnTo>
                <a:lnTo>
                  <a:pt x="1311" y="669"/>
                </a:lnTo>
                <a:lnTo>
                  <a:pt x="1313" y="670"/>
                </a:lnTo>
                <a:lnTo>
                  <a:pt x="1313" y="671"/>
                </a:lnTo>
                <a:lnTo>
                  <a:pt x="1314" y="671"/>
                </a:lnTo>
                <a:lnTo>
                  <a:pt x="1313" y="671"/>
                </a:lnTo>
                <a:lnTo>
                  <a:pt x="1314" y="672"/>
                </a:lnTo>
                <a:lnTo>
                  <a:pt x="1314" y="674"/>
                </a:lnTo>
                <a:lnTo>
                  <a:pt x="1315" y="674"/>
                </a:lnTo>
                <a:lnTo>
                  <a:pt x="1315" y="675"/>
                </a:lnTo>
                <a:lnTo>
                  <a:pt x="1316" y="675"/>
                </a:lnTo>
                <a:lnTo>
                  <a:pt x="1316" y="676"/>
                </a:lnTo>
                <a:lnTo>
                  <a:pt x="1317" y="676"/>
                </a:lnTo>
                <a:lnTo>
                  <a:pt x="1317" y="677"/>
                </a:lnTo>
                <a:lnTo>
                  <a:pt x="1318" y="677"/>
                </a:lnTo>
                <a:lnTo>
                  <a:pt x="1319" y="678"/>
                </a:lnTo>
                <a:lnTo>
                  <a:pt x="1320" y="679"/>
                </a:lnTo>
                <a:lnTo>
                  <a:pt x="1323" y="680"/>
                </a:lnTo>
                <a:lnTo>
                  <a:pt x="1322" y="682"/>
                </a:lnTo>
                <a:lnTo>
                  <a:pt x="1320" y="686"/>
                </a:lnTo>
                <a:lnTo>
                  <a:pt x="1319" y="687"/>
                </a:lnTo>
                <a:lnTo>
                  <a:pt x="1319" y="688"/>
                </a:lnTo>
                <a:lnTo>
                  <a:pt x="1318" y="689"/>
                </a:lnTo>
                <a:lnTo>
                  <a:pt x="1318" y="693"/>
                </a:lnTo>
                <a:lnTo>
                  <a:pt x="1317" y="694"/>
                </a:lnTo>
                <a:lnTo>
                  <a:pt x="1317" y="695"/>
                </a:lnTo>
                <a:lnTo>
                  <a:pt x="1316" y="695"/>
                </a:lnTo>
                <a:lnTo>
                  <a:pt x="1316" y="696"/>
                </a:lnTo>
                <a:lnTo>
                  <a:pt x="1316" y="697"/>
                </a:lnTo>
                <a:lnTo>
                  <a:pt x="1315" y="697"/>
                </a:lnTo>
                <a:lnTo>
                  <a:pt x="1315" y="699"/>
                </a:lnTo>
                <a:lnTo>
                  <a:pt x="1314" y="699"/>
                </a:lnTo>
                <a:lnTo>
                  <a:pt x="1313" y="700"/>
                </a:lnTo>
                <a:lnTo>
                  <a:pt x="1310" y="702"/>
                </a:lnTo>
                <a:lnTo>
                  <a:pt x="1310" y="703"/>
                </a:lnTo>
                <a:lnTo>
                  <a:pt x="1309" y="703"/>
                </a:lnTo>
                <a:lnTo>
                  <a:pt x="1306" y="707"/>
                </a:lnTo>
                <a:lnTo>
                  <a:pt x="1305" y="708"/>
                </a:lnTo>
                <a:lnTo>
                  <a:pt x="1303" y="710"/>
                </a:lnTo>
                <a:lnTo>
                  <a:pt x="1302" y="710"/>
                </a:lnTo>
                <a:lnTo>
                  <a:pt x="1300" y="713"/>
                </a:lnTo>
                <a:lnTo>
                  <a:pt x="1299" y="714"/>
                </a:lnTo>
                <a:lnTo>
                  <a:pt x="1298" y="716"/>
                </a:lnTo>
                <a:lnTo>
                  <a:pt x="1297" y="716"/>
                </a:lnTo>
                <a:lnTo>
                  <a:pt x="1297" y="717"/>
                </a:lnTo>
                <a:lnTo>
                  <a:pt x="1296" y="717"/>
                </a:lnTo>
                <a:lnTo>
                  <a:pt x="1296" y="718"/>
                </a:lnTo>
                <a:lnTo>
                  <a:pt x="1294" y="719"/>
                </a:lnTo>
                <a:lnTo>
                  <a:pt x="1293" y="720"/>
                </a:lnTo>
                <a:lnTo>
                  <a:pt x="1292" y="721"/>
                </a:lnTo>
                <a:lnTo>
                  <a:pt x="1294" y="722"/>
                </a:lnTo>
                <a:lnTo>
                  <a:pt x="1297" y="724"/>
                </a:lnTo>
                <a:lnTo>
                  <a:pt x="1300" y="726"/>
                </a:lnTo>
                <a:lnTo>
                  <a:pt x="1303" y="728"/>
                </a:lnTo>
                <a:lnTo>
                  <a:pt x="1305" y="728"/>
                </a:lnTo>
                <a:lnTo>
                  <a:pt x="1306" y="728"/>
                </a:lnTo>
                <a:lnTo>
                  <a:pt x="1306" y="729"/>
                </a:lnTo>
                <a:lnTo>
                  <a:pt x="1307" y="729"/>
                </a:lnTo>
                <a:lnTo>
                  <a:pt x="1309" y="730"/>
                </a:lnTo>
                <a:lnTo>
                  <a:pt x="1311" y="732"/>
                </a:lnTo>
                <a:lnTo>
                  <a:pt x="1313" y="733"/>
                </a:lnTo>
                <a:lnTo>
                  <a:pt x="1314" y="733"/>
                </a:lnTo>
                <a:lnTo>
                  <a:pt x="1315" y="733"/>
                </a:lnTo>
                <a:lnTo>
                  <a:pt x="1315" y="734"/>
                </a:lnTo>
                <a:lnTo>
                  <a:pt x="1316" y="734"/>
                </a:lnTo>
                <a:lnTo>
                  <a:pt x="1317" y="734"/>
                </a:lnTo>
                <a:lnTo>
                  <a:pt x="1318" y="735"/>
                </a:lnTo>
                <a:lnTo>
                  <a:pt x="1319" y="735"/>
                </a:lnTo>
                <a:lnTo>
                  <a:pt x="1320" y="735"/>
                </a:lnTo>
                <a:lnTo>
                  <a:pt x="1320" y="736"/>
                </a:lnTo>
                <a:lnTo>
                  <a:pt x="1322" y="736"/>
                </a:lnTo>
                <a:lnTo>
                  <a:pt x="1323" y="736"/>
                </a:lnTo>
                <a:lnTo>
                  <a:pt x="1323" y="735"/>
                </a:lnTo>
                <a:lnTo>
                  <a:pt x="1324" y="735"/>
                </a:lnTo>
                <a:lnTo>
                  <a:pt x="1326" y="735"/>
                </a:lnTo>
                <a:lnTo>
                  <a:pt x="1327" y="735"/>
                </a:lnTo>
                <a:lnTo>
                  <a:pt x="1328" y="735"/>
                </a:lnTo>
                <a:lnTo>
                  <a:pt x="1330" y="734"/>
                </a:lnTo>
                <a:lnTo>
                  <a:pt x="1331" y="734"/>
                </a:lnTo>
                <a:lnTo>
                  <a:pt x="1332" y="734"/>
                </a:lnTo>
                <a:lnTo>
                  <a:pt x="1335" y="734"/>
                </a:lnTo>
                <a:lnTo>
                  <a:pt x="1334" y="735"/>
                </a:lnTo>
                <a:lnTo>
                  <a:pt x="1333" y="739"/>
                </a:lnTo>
                <a:lnTo>
                  <a:pt x="1332" y="741"/>
                </a:lnTo>
                <a:lnTo>
                  <a:pt x="1332" y="742"/>
                </a:lnTo>
                <a:lnTo>
                  <a:pt x="1331" y="743"/>
                </a:lnTo>
                <a:lnTo>
                  <a:pt x="1331" y="744"/>
                </a:lnTo>
                <a:lnTo>
                  <a:pt x="1331" y="745"/>
                </a:lnTo>
                <a:lnTo>
                  <a:pt x="1330" y="746"/>
                </a:lnTo>
                <a:lnTo>
                  <a:pt x="1330" y="747"/>
                </a:lnTo>
                <a:lnTo>
                  <a:pt x="1330" y="749"/>
                </a:lnTo>
                <a:lnTo>
                  <a:pt x="1328" y="749"/>
                </a:lnTo>
                <a:lnTo>
                  <a:pt x="1328" y="750"/>
                </a:lnTo>
                <a:lnTo>
                  <a:pt x="1328" y="751"/>
                </a:lnTo>
                <a:lnTo>
                  <a:pt x="1327" y="752"/>
                </a:lnTo>
                <a:lnTo>
                  <a:pt x="1327" y="753"/>
                </a:lnTo>
                <a:lnTo>
                  <a:pt x="1326" y="755"/>
                </a:lnTo>
                <a:lnTo>
                  <a:pt x="1326" y="756"/>
                </a:lnTo>
                <a:lnTo>
                  <a:pt x="1326" y="758"/>
                </a:lnTo>
                <a:lnTo>
                  <a:pt x="1325" y="758"/>
                </a:lnTo>
                <a:lnTo>
                  <a:pt x="1325" y="759"/>
                </a:lnTo>
                <a:lnTo>
                  <a:pt x="1324" y="762"/>
                </a:lnTo>
                <a:lnTo>
                  <a:pt x="1324" y="763"/>
                </a:lnTo>
                <a:lnTo>
                  <a:pt x="1324" y="764"/>
                </a:lnTo>
                <a:lnTo>
                  <a:pt x="1323" y="764"/>
                </a:lnTo>
                <a:lnTo>
                  <a:pt x="1323" y="766"/>
                </a:lnTo>
                <a:lnTo>
                  <a:pt x="1323" y="767"/>
                </a:lnTo>
                <a:lnTo>
                  <a:pt x="1323" y="768"/>
                </a:lnTo>
                <a:lnTo>
                  <a:pt x="1323" y="769"/>
                </a:lnTo>
                <a:lnTo>
                  <a:pt x="1324" y="769"/>
                </a:lnTo>
                <a:lnTo>
                  <a:pt x="1325" y="769"/>
                </a:lnTo>
                <a:lnTo>
                  <a:pt x="1326" y="770"/>
                </a:lnTo>
                <a:lnTo>
                  <a:pt x="1327" y="766"/>
                </a:lnTo>
                <a:lnTo>
                  <a:pt x="1328" y="762"/>
                </a:lnTo>
                <a:lnTo>
                  <a:pt x="1331" y="756"/>
                </a:lnTo>
                <a:lnTo>
                  <a:pt x="1333" y="756"/>
                </a:lnTo>
                <a:lnTo>
                  <a:pt x="1334" y="752"/>
                </a:lnTo>
                <a:lnTo>
                  <a:pt x="1335" y="750"/>
                </a:lnTo>
                <a:lnTo>
                  <a:pt x="1336" y="749"/>
                </a:lnTo>
                <a:lnTo>
                  <a:pt x="1338" y="745"/>
                </a:lnTo>
                <a:lnTo>
                  <a:pt x="1338" y="743"/>
                </a:lnTo>
                <a:lnTo>
                  <a:pt x="1339" y="741"/>
                </a:lnTo>
                <a:lnTo>
                  <a:pt x="1339" y="738"/>
                </a:lnTo>
                <a:lnTo>
                  <a:pt x="1340" y="736"/>
                </a:lnTo>
                <a:lnTo>
                  <a:pt x="1340" y="735"/>
                </a:lnTo>
                <a:lnTo>
                  <a:pt x="1341" y="734"/>
                </a:lnTo>
                <a:lnTo>
                  <a:pt x="1342" y="733"/>
                </a:lnTo>
                <a:lnTo>
                  <a:pt x="1343" y="733"/>
                </a:lnTo>
                <a:lnTo>
                  <a:pt x="1344" y="733"/>
                </a:lnTo>
                <a:lnTo>
                  <a:pt x="1345" y="733"/>
                </a:lnTo>
                <a:lnTo>
                  <a:pt x="1344" y="735"/>
                </a:lnTo>
                <a:lnTo>
                  <a:pt x="1345" y="733"/>
                </a:lnTo>
                <a:lnTo>
                  <a:pt x="1345" y="732"/>
                </a:lnTo>
                <a:lnTo>
                  <a:pt x="1347" y="732"/>
                </a:lnTo>
                <a:lnTo>
                  <a:pt x="1348" y="732"/>
                </a:lnTo>
                <a:lnTo>
                  <a:pt x="1348" y="734"/>
                </a:lnTo>
                <a:lnTo>
                  <a:pt x="1348" y="735"/>
                </a:lnTo>
                <a:lnTo>
                  <a:pt x="1348" y="736"/>
                </a:lnTo>
                <a:lnTo>
                  <a:pt x="1348" y="737"/>
                </a:lnTo>
                <a:lnTo>
                  <a:pt x="1349" y="737"/>
                </a:lnTo>
                <a:lnTo>
                  <a:pt x="1350" y="738"/>
                </a:lnTo>
                <a:lnTo>
                  <a:pt x="1351" y="738"/>
                </a:lnTo>
                <a:lnTo>
                  <a:pt x="1353" y="739"/>
                </a:lnTo>
                <a:lnTo>
                  <a:pt x="1355" y="739"/>
                </a:lnTo>
                <a:lnTo>
                  <a:pt x="1356" y="739"/>
                </a:lnTo>
                <a:lnTo>
                  <a:pt x="1356" y="741"/>
                </a:lnTo>
                <a:lnTo>
                  <a:pt x="1359" y="741"/>
                </a:lnTo>
                <a:lnTo>
                  <a:pt x="1362" y="739"/>
                </a:lnTo>
                <a:lnTo>
                  <a:pt x="1365" y="741"/>
                </a:lnTo>
                <a:lnTo>
                  <a:pt x="1369" y="742"/>
                </a:lnTo>
                <a:lnTo>
                  <a:pt x="1370" y="742"/>
                </a:lnTo>
                <a:lnTo>
                  <a:pt x="1370" y="743"/>
                </a:lnTo>
                <a:lnTo>
                  <a:pt x="1372" y="743"/>
                </a:lnTo>
                <a:lnTo>
                  <a:pt x="1372" y="744"/>
                </a:lnTo>
                <a:lnTo>
                  <a:pt x="1373" y="744"/>
                </a:lnTo>
                <a:lnTo>
                  <a:pt x="1374" y="745"/>
                </a:lnTo>
                <a:lnTo>
                  <a:pt x="1375" y="745"/>
                </a:lnTo>
                <a:lnTo>
                  <a:pt x="1376" y="745"/>
                </a:lnTo>
                <a:lnTo>
                  <a:pt x="1375" y="746"/>
                </a:lnTo>
                <a:lnTo>
                  <a:pt x="1375" y="747"/>
                </a:lnTo>
                <a:lnTo>
                  <a:pt x="1377" y="749"/>
                </a:lnTo>
                <a:lnTo>
                  <a:pt x="1378" y="749"/>
                </a:lnTo>
                <a:lnTo>
                  <a:pt x="1379" y="750"/>
                </a:lnTo>
                <a:lnTo>
                  <a:pt x="1381" y="750"/>
                </a:lnTo>
                <a:lnTo>
                  <a:pt x="1381" y="751"/>
                </a:lnTo>
                <a:lnTo>
                  <a:pt x="1378" y="753"/>
                </a:lnTo>
                <a:lnTo>
                  <a:pt x="1378" y="754"/>
                </a:lnTo>
                <a:lnTo>
                  <a:pt x="1381" y="751"/>
                </a:lnTo>
                <a:lnTo>
                  <a:pt x="1381" y="750"/>
                </a:lnTo>
                <a:lnTo>
                  <a:pt x="1384" y="751"/>
                </a:lnTo>
                <a:lnTo>
                  <a:pt x="1386" y="751"/>
                </a:lnTo>
                <a:lnTo>
                  <a:pt x="1387" y="751"/>
                </a:lnTo>
                <a:lnTo>
                  <a:pt x="1389" y="751"/>
                </a:lnTo>
                <a:lnTo>
                  <a:pt x="1391" y="751"/>
                </a:lnTo>
                <a:lnTo>
                  <a:pt x="1392" y="752"/>
                </a:lnTo>
                <a:lnTo>
                  <a:pt x="1391" y="755"/>
                </a:lnTo>
                <a:lnTo>
                  <a:pt x="1392" y="756"/>
                </a:lnTo>
                <a:lnTo>
                  <a:pt x="1391" y="759"/>
                </a:lnTo>
                <a:lnTo>
                  <a:pt x="1391" y="760"/>
                </a:lnTo>
                <a:lnTo>
                  <a:pt x="1386" y="766"/>
                </a:lnTo>
                <a:lnTo>
                  <a:pt x="1397" y="769"/>
                </a:lnTo>
                <a:lnTo>
                  <a:pt x="1397" y="771"/>
                </a:lnTo>
                <a:lnTo>
                  <a:pt x="1395" y="774"/>
                </a:lnTo>
                <a:lnTo>
                  <a:pt x="1394" y="775"/>
                </a:lnTo>
                <a:lnTo>
                  <a:pt x="1394" y="776"/>
                </a:lnTo>
                <a:lnTo>
                  <a:pt x="1394" y="777"/>
                </a:lnTo>
                <a:lnTo>
                  <a:pt x="1394" y="778"/>
                </a:lnTo>
                <a:lnTo>
                  <a:pt x="1394" y="779"/>
                </a:lnTo>
                <a:lnTo>
                  <a:pt x="1394" y="780"/>
                </a:lnTo>
                <a:lnTo>
                  <a:pt x="1394" y="781"/>
                </a:lnTo>
                <a:lnTo>
                  <a:pt x="1394" y="783"/>
                </a:lnTo>
                <a:lnTo>
                  <a:pt x="1394" y="784"/>
                </a:lnTo>
                <a:lnTo>
                  <a:pt x="1395" y="792"/>
                </a:lnTo>
                <a:lnTo>
                  <a:pt x="1397" y="799"/>
                </a:lnTo>
                <a:lnTo>
                  <a:pt x="1394" y="799"/>
                </a:lnTo>
                <a:lnTo>
                  <a:pt x="1389" y="800"/>
                </a:lnTo>
                <a:lnTo>
                  <a:pt x="1382" y="800"/>
                </a:lnTo>
                <a:lnTo>
                  <a:pt x="1381" y="800"/>
                </a:lnTo>
                <a:lnTo>
                  <a:pt x="1378" y="800"/>
                </a:lnTo>
                <a:lnTo>
                  <a:pt x="1377" y="800"/>
                </a:lnTo>
                <a:lnTo>
                  <a:pt x="1376" y="800"/>
                </a:lnTo>
                <a:lnTo>
                  <a:pt x="1375" y="804"/>
                </a:lnTo>
                <a:lnTo>
                  <a:pt x="1375" y="806"/>
                </a:lnTo>
                <a:lnTo>
                  <a:pt x="1376" y="811"/>
                </a:lnTo>
                <a:lnTo>
                  <a:pt x="1374" y="811"/>
                </a:lnTo>
                <a:lnTo>
                  <a:pt x="1373" y="811"/>
                </a:lnTo>
                <a:lnTo>
                  <a:pt x="1373" y="812"/>
                </a:lnTo>
                <a:lnTo>
                  <a:pt x="1372" y="812"/>
                </a:lnTo>
                <a:lnTo>
                  <a:pt x="1370" y="812"/>
                </a:lnTo>
                <a:lnTo>
                  <a:pt x="1369" y="812"/>
                </a:lnTo>
                <a:lnTo>
                  <a:pt x="1368" y="813"/>
                </a:lnTo>
                <a:lnTo>
                  <a:pt x="1367" y="813"/>
                </a:lnTo>
                <a:lnTo>
                  <a:pt x="1367" y="808"/>
                </a:lnTo>
                <a:lnTo>
                  <a:pt x="1362" y="805"/>
                </a:lnTo>
                <a:lnTo>
                  <a:pt x="1365" y="802"/>
                </a:lnTo>
                <a:lnTo>
                  <a:pt x="1353" y="795"/>
                </a:lnTo>
                <a:lnTo>
                  <a:pt x="1344" y="792"/>
                </a:lnTo>
                <a:lnTo>
                  <a:pt x="1324" y="792"/>
                </a:lnTo>
                <a:lnTo>
                  <a:pt x="1324" y="793"/>
                </a:lnTo>
                <a:lnTo>
                  <a:pt x="1324" y="794"/>
                </a:lnTo>
                <a:lnTo>
                  <a:pt x="1324" y="795"/>
                </a:lnTo>
                <a:lnTo>
                  <a:pt x="1325" y="795"/>
                </a:lnTo>
                <a:lnTo>
                  <a:pt x="1325" y="796"/>
                </a:lnTo>
                <a:lnTo>
                  <a:pt x="1325" y="797"/>
                </a:lnTo>
                <a:lnTo>
                  <a:pt x="1324" y="799"/>
                </a:lnTo>
                <a:lnTo>
                  <a:pt x="1319" y="804"/>
                </a:lnTo>
                <a:lnTo>
                  <a:pt x="1319" y="805"/>
                </a:lnTo>
                <a:lnTo>
                  <a:pt x="1318" y="806"/>
                </a:lnTo>
                <a:lnTo>
                  <a:pt x="1317" y="808"/>
                </a:lnTo>
                <a:lnTo>
                  <a:pt x="1317" y="810"/>
                </a:lnTo>
                <a:lnTo>
                  <a:pt x="1317" y="812"/>
                </a:lnTo>
                <a:lnTo>
                  <a:pt x="1317" y="813"/>
                </a:lnTo>
                <a:lnTo>
                  <a:pt x="1316" y="817"/>
                </a:lnTo>
                <a:lnTo>
                  <a:pt x="1317" y="820"/>
                </a:lnTo>
                <a:lnTo>
                  <a:pt x="1318" y="823"/>
                </a:lnTo>
                <a:lnTo>
                  <a:pt x="1320" y="822"/>
                </a:lnTo>
                <a:lnTo>
                  <a:pt x="1323" y="819"/>
                </a:lnTo>
                <a:lnTo>
                  <a:pt x="1324" y="819"/>
                </a:lnTo>
                <a:lnTo>
                  <a:pt x="1325" y="817"/>
                </a:lnTo>
                <a:lnTo>
                  <a:pt x="1326" y="819"/>
                </a:lnTo>
                <a:lnTo>
                  <a:pt x="1327" y="819"/>
                </a:lnTo>
                <a:lnTo>
                  <a:pt x="1328" y="819"/>
                </a:lnTo>
                <a:lnTo>
                  <a:pt x="1327" y="818"/>
                </a:lnTo>
                <a:lnTo>
                  <a:pt x="1330" y="813"/>
                </a:lnTo>
                <a:lnTo>
                  <a:pt x="1330" y="812"/>
                </a:lnTo>
                <a:lnTo>
                  <a:pt x="1332" y="812"/>
                </a:lnTo>
                <a:lnTo>
                  <a:pt x="1332" y="817"/>
                </a:lnTo>
                <a:lnTo>
                  <a:pt x="1332" y="818"/>
                </a:lnTo>
                <a:lnTo>
                  <a:pt x="1332" y="819"/>
                </a:lnTo>
                <a:lnTo>
                  <a:pt x="1332" y="820"/>
                </a:lnTo>
                <a:lnTo>
                  <a:pt x="1332" y="821"/>
                </a:lnTo>
                <a:lnTo>
                  <a:pt x="1333" y="825"/>
                </a:lnTo>
                <a:lnTo>
                  <a:pt x="1334" y="827"/>
                </a:lnTo>
                <a:lnTo>
                  <a:pt x="1334" y="828"/>
                </a:lnTo>
                <a:lnTo>
                  <a:pt x="1334" y="829"/>
                </a:lnTo>
                <a:lnTo>
                  <a:pt x="1335" y="830"/>
                </a:lnTo>
                <a:lnTo>
                  <a:pt x="1330" y="834"/>
                </a:lnTo>
                <a:lnTo>
                  <a:pt x="1324" y="837"/>
                </a:lnTo>
                <a:lnTo>
                  <a:pt x="1323" y="837"/>
                </a:lnTo>
                <a:lnTo>
                  <a:pt x="1322" y="838"/>
                </a:lnTo>
                <a:lnTo>
                  <a:pt x="1320" y="838"/>
                </a:lnTo>
                <a:lnTo>
                  <a:pt x="1320" y="839"/>
                </a:lnTo>
                <a:lnTo>
                  <a:pt x="1319" y="839"/>
                </a:lnTo>
                <a:lnTo>
                  <a:pt x="1319" y="841"/>
                </a:lnTo>
                <a:lnTo>
                  <a:pt x="1318" y="841"/>
                </a:lnTo>
                <a:lnTo>
                  <a:pt x="1317" y="842"/>
                </a:lnTo>
                <a:lnTo>
                  <a:pt x="1316" y="842"/>
                </a:lnTo>
                <a:lnTo>
                  <a:pt x="1316" y="843"/>
                </a:lnTo>
                <a:lnTo>
                  <a:pt x="1315" y="843"/>
                </a:lnTo>
                <a:lnTo>
                  <a:pt x="1315" y="844"/>
                </a:lnTo>
                <a:lnTo>
                  <a:pt x="1314" y="844"/>
                </a:lnTo>
                <a:lnTo>
                  <a:pt x="1314" y="845"/>
                </a:lnTo>
                <a:lnTo>
                  <a:pt x="1313" y="845"/>
                </a:lnTo>
                <a:lnTo>
                  <a:pt x="1313" y="846"/>
                </a:lnTo>
                <a:lnTo>
                  <a:pt x="1311" y="846"/>
                </a:lnTo>
                <a:lnTo>
                  <a:pt x="1310" y="847"/>
                </a:lnTo>
                <a:lnTo>
                  <a:pt x="1309" y="848"/>
                </a:lnTo>
                <a:lnTo>
                  <a:pt x="1309" y="850"/>
                </a:lnTo>
                <a:lnTo>
                  <a:pt x="1308" y="850"/>
                </a:lnTo>
                <a:lnTo>
                  <a:pt x="1307" y="850"/>
                </a:lnTo>
                <a:lnTo>
                  <a:pt x="1307" y="851"/>
                </a:lnTo>
                <a:lnTo>
                  <a:pt x="1306" y="851"/>
                </a:lnTo>
                <a:lnTo>
                  <a:pt x="1305" y="853"/>
                </a:lnTo>
                <a:lnTo>
                  <a:pt x="1303" y="854"/>
                </a:lnTo>
                <a:lnTo>
                  <a:pt x="1302" y="855"/>
                </a:lnTo>
                <a:lnTo>
                  <a:pt x="1301" y="856"/>
                </a:lnTo>
                <a:lnTo>
                  <a:pt x="1301" y="858"/>
                </a:lnTo>
                <a:lnTo>
                  <a:pt x="1300" y="858"/>
                </a:lnTo>
                <a:lnTo>
                  <a:pt x="1300" y="859"/>
                </a:lnTo>
                <a:lnTo>
                  <a:pt x="1299" y="859"/>
                </a:lnTo>
                <a:lnTo>
                  <a:pt x="1299" y="860"/>
                </a:lnTo>
                <a:lnTo>
                  <a:pt x="1298" y="860"/>
                </a:lnTo>
                <a:lnTo>
                  <a:pt x="1298" y="861"/>
                </a:lnTo>
                <a:lnTo>
                  <a:pt x="1298" y="862"/>
                </a:lnTo>
                <a:lnTo>
                  <a:pt x="1297" y="863"/>
                </a:lnTo>
                <a:lnTo>
                  <a:pt x="1297" y="864"/>
                </a:lnTo>
                <a:lnTo>
                  <a:pt x="1297" y="866"/>
                </a:lnTo>
                <a:lnTo>
                  <a:pt x="1296" y="868"/>
                </a:lnTo>
                <a:lnTo>
                  <a:pt x="1294" y="871"/>
                </a:lnTo>
                <a:lnTo>
                  <a:pt x="1289" y="876"/>
                </a:lnTo>
                <a:lnTo>
                  <a:pt x="1286" y="876"/>
                </a:lnTo>
                <a:lnTo>
                  <a:pt x="1282" y="877"/>
                </a:lnTo>
                <a:lnTo>
                  <a:pt x="1281" y="877"/>
                </a:lnTo>
                <a:lnTo>
                  <a:pt x="1280" y="877"/>
                </a:lnTo>
                <a:lnTo>
                  <a:pt x="1276" y="877"/>
                </a:lnTo>
                <a:lnTo>
                  <a:pt x="1275" y="877"/>
                </a:lnTo>
                <a:lnTo>
                  <a:pt x="1275" y="878"/>
                </a:lnTo>
                <a:lnTo>
                  <a:pt x="1274" y="878"/>
                </a:lnTo>
                <a:lnTo>
                  <a:pt x="1273" y="878"/>
                </a:lnTo>
                <a:lnTo>
                  <a:pt x="1272" y="878"/>
                </a:lnTo>
                <a:lnTo>
                  <a:pt x="1271" y="878"/>
                </a:lnTo>
                <a:lnTo>
                  <a:pt x="1269" y="878"/>
                </a:lnTo>
                <a:lnTo>
                  <a:pt x="1267" y="878"/>
                </a:lnTo>
                <a:lnTo>
                  <a:pt x="1266" y="879"/>
                </a:lnTo>
                <a:lnTo>
                  <a:pt x="1265" y="880"/>
                </a:lnTo>
                <a:lnTo>
                  <a:pt x="1264" y="881"/>
                </a:lnTo>
                <a:lnTo>
                  <a:pt x="1261" y="884"/>
                </a:lnTo>
                <a:lnTo>
                  <a:pt x="1261" y="886"/>
                </a:lnTo>
                <a:lnTo>
                  <a:pt x="1263" y="887"/>
                </a:lnTo>
                <a:lnTo>
                  <a:pt x="1263" y="888"/>
                </a:lnTo>
                <a:lnTo>
                  <a:pt x="1264" y="889"/>
                </a:lnTo>
                <a:lnTo>
                  <a:pt x="1261" y="891"/>
                </a:lnTo>
                <a:lnTo>
                  <a:pt x="1260" y="891"/>
                </a:lnTo>
                <a:lnTo>
                  <a:pt x="1260" y="892"/>
                </a:lnTo>
                <a:lnTo>
                  <a:pt x="1259" y="892"/>
                </a:lnTo>
                <a:lnTo>
                  <a:pt x="1260" y="893"/>
                </a:lnTo>
                <a:lnTo>
                  <a:pt x="1260" y="894"/>
                </a:lnTo>
                <a:lnTo>
                  <a:pt x="1258" y="895"/>
                </a:lnTo>
                <a:lnTo>
                  <a:pt x="1256" y="896"/>
                </a:lnTo>
                <a:lnTo>
                  <a:pt x="1255" y="896"/>
                </a:lnTo>
                <a:lnTo>
                  <a:pt x="1252" y="894"/>
                </a:lnTo>
                <a:lnTo>
                  <a:pt x="1251" y="894"/>
                </a:lnTo>
                <a:lnTo>
                  <a:pt x="1250" y="893"/>
                </a:lnTo>
                <a:lnTo>
                  <a:pt x="1249" y="892"/>
                </a:lnTo>
                <a:lnTo>
                  <a:pt x="1248" y="892"/>
                </a:lnTo>
                <a:lnTo>
                  <a:pt x="1247" y="891"/>
                </a:lnTo>
                <a:lnTo>
                  <a:pt x="1246" y="891"/>
                </a:lnTo>
                <a:lnTo>
                  <a:pt x="1246" y="889"/>
                </a:lnTo>
                <a:lnTo>
                  <a:pt x="1244" y="889"/>
                </a:lnTo>
                <a:lnTo>
                  <a:pt x="1243" y="888"/>
                </a:lnTo>
                <a:lnTo>
                  <a:pt x="1242" y="888"/>
                </a:lnTo>
                <a:lnTo>
                  <a:pt x="1241" y="887"/>
                </a:lnTo>
                <a:lnTo>
                  <a:pt x="1240" y="887"/>
                </a:lnTo>
                <a:lnTo>
                  <a:pt x="1240" y="886"/>
                </a:lnTo>
                <a:lnTo>
                  <a:pt x="1239" y="885"/>
                </a:lnTo>
                <a:lnTo>
                  <a:pt x="1239" y="884"/>
                </a:lnTo>
                <a:lnTo>
                  <a:pt x="1239" y="883"/>
                </a:lnTo>
                <a:lnTo>
                  <a:pt x="1238" y="881"/>
                </a:lnTo>
                <a:lnTo>
                  <a:pt x="1231" y="883"/>
                </a:lnTo>
                <a:lnTo>
                  <a:pt x="1229" y="884"/>
                </a:lnTo>
                <a:lnTo>
                  <a:pt x="1226" y="885"/>
                </a:lnTo>
                <a:lnTo>
                  <a:pt x="1224" y="885"/>
                </a:lnTo>
                <a:lnTo>
                  <a:pt x="1223" y="885"/>
                </a:lnTo>
                <a:lnTo>
                  <a:pt x="1222" y="885"/>
                </a:lnTo>
                <a:lnTo>
                  <a:pt x="1222" y="886"/>
                </a:lnTo>
                <a:lnTo>
                  <a:pt x="1221" y="886"/>
                </a:lnTo>
                <a:lnTo>
                  <a:pt x="1220" y="887"/>
                </a:lnTo>
                <a:lnTo>
                  <a:pt x="1217" y="888"/>
                </a:lnTo>
                <a:lnTo>
                  <a:pt x="1217" y="891"/>
                </a:lnTo>
                <a:lnTo>
                  <a:pt x="1216" y="891"/>
                </a:lnTo>
                <a:lnTo>
                  <a:pt x="1215" y="892"/>
                </a:lnTo>
                <a:lnTo>
                  <a:pt x="1215" y="894"/>
                </a:lnTo>
                <a:lnTo>
                  <a:pt x="1214" y="894"/>
                </a:lnTo>
                <a:lnTo>
                  <a:pt x="1213" y="894"/>
                </a:lnTo>
                <a:lnTo>
                  <a:pt x="1213" y="895"/>
                </a:lnTo>
                <a:lnTo>
                  <a:pt x="1212" y="895"/>
                </a:lnTo>
                <a:lnTo>
                  <a:pt x="1212" y="896"/>
                </a:lnTo>
                <a:lnTo>
                  <a:pt x="1210" y="896"/>
                </a:lnTo>
                <a:lnTo>
                  <a:pt x="1210" y="897"/>
                </a:lnTo>
                <a:lnTo>
                  <a:pt x="1209" y="897"/>
                </a:lnTo>
                <a:lnTo>
                  <a:pt x="1208" y="897"/>
                </a:lnTo>
                <a:lnTo>
                  <a:pt x="1208" y="898"/>
                </a:lnTo>
                <a:lnTo>
                  <a:pt x="1207" y="898"/>
                </a:lnTo>
                <a:lnTo>
                  <a:pt x="1207" y="900"/>
                </a:lnTo>
                <a:lnTo>
                  <a:pt x="1206" y="901"/>
                </a:lnTo>
                <a:lnTo>
                  <a:pt x="1205" y="901"/>
                </a:lnTo>
                <a:lnTo>
                  <a:pt x="1205" y="902"/>
                </a:lnTo>
                <a:lnTo>
                  <a:pt x="1205" y="903"/>
                </a:lnTo>
                <a:lnTo>
                  <a:pt x="1206" y="903"/>
                </a:lnTo>
                <a:lnTo>
                  <a:pt x="1206" y="904"/>
                </a:lnTo>
                <a:lnTo>
                  <a:pt x="1207" y="904"/>
                </a:lnTo>
                <a:lnTo>
                  <a:pt x="1208" y="905"/>
                </a:lnTo>
                <a:lnTo>
                  <a:pt x="1208" y="906"/>
                </a:lnTo>
                <a:lnTo>
                  <a:pt x="1209" y="906"/>
                </a:lnTo>
                <a:lnTo>
                  <a:pt x="1209" y="908"/>
                </a:lnTo>
                <a:lnTo>
                  <a:pt x="1210" y="908"/>
                </a:lnTo>
                <a:lnTo>
                  <a:pt x="1210" y="909"/>
                </a:lnTo>
                <a:lnTo>
                  <a:pt x="1212" y="910"/>
                </a:lnTo>
                <a:lnTo>
                  <a:pt x="1213" y="911"/>
                </a:lnTo>
                <a:lnTo>
                  <a:pt x="1214" y="912"/>
                </a:lnTo>
                <a:lnTo>
                  <a:pt x="1215" y="913"/>
                </a:lnTo>
                <a:lnTo>
                  <a:pt x="1215" y="914"/>
                </a:lnTo>
                <a:lnTo>
                  <a:pt x="1216" y="914"/>
                </a:lnTo>
                <a:lnTo>
                  <a:pt x="1216" y="915"/>
                </a:lnTo>
                <a:lnTo>
                  <a:pt x="1217" y="915"/>
                </a:lnTo>
                <a:lnTo>
                  <a:pt x="1217" y="917"/>
                </a:lnTo>
                <a:lnTo>
                  <a:pt x="1216" y="917"/>
                </a:lnTo>
                <a:lnTo>
                  <a:pt x="1214" y="918"/>
                </a:lnTo>
                <a:lnTo>
                  <a:pt x="1213" y="918"/>
                </a:lnTo>
                <a:lnTo>
                  <a:pt x="1212" y="918"/>
                </a:lnTo>
                <a:lnTo>
                  <a:pt x="1210" y="918"/>
                </a:lnTo>
                <a:lnTo>
                  <a:pt x="1209" y="918"/>
                </a:lnTo>
                <a:lnTo>
                  <a:pt x="1208" y="918"/>
                </a:lnTo>
                <a:lnTo>
                  <a:pt x="1207" y="919"/>
                </a:lnTo>
                <a:lnTo>
                  <a:pt x="1206" y="919"/>
                </a:lnTo>
                <a:lnTo>
                  <a:pt x="1204" y="919"/>
                </a:lnTo>
                <a:lnTo>
                  <a:pt x="1202" y="919"/>
                </a:lnTo>
                <a:lnTo>
                  <a:pt x="1201" y="920"/>
                </a:lnTo>
                <a:lnTo>
                  <a:pt x="1200" y="920"/>
                </a:lnTo>
                <a:lnTo>
                  <a:pt x="1198" y="920"/>
                </a:lnTo>
                <a:lnTo>
                  <a:pt x="1198" y="921"/>
                </a:lnTo>
                <a:lnTo>
                  <a:pt x="1197" y="920"/>
                </a:lnTo>
                <a:lnTo>
                  <a:pt x="1196" y="919"/>
                </a:lnTo>
                <a:lnTo>
                  <a:pt x="1193" y="918"/>
                </a:lnTo>
                <a:lnTo>
                  <a:pt x="1191" y="917"/>
                </a:lnTo>
                <a:lnTo>
                  <a:pt x="1190" y="915"/>
                </a:lnTo>
                <a:lnTo>
                  <a:pt x="1183" y="910"/>
                </a:lnTo>
                <a:lnTo>
                  <a:pt x="1183" y="909"/>
                </a:lnTo>
                <a:lnTo>
                  <a:pt x="1182" y="906"/>
                </a:lnTo>
                <a:lnTo>
                  <a:pt x="1176" y="910"/>
                </a:lnTo>
                <a:lnTo>
                  <a:pt x="1175" y="910"/>
                </a:lnTo>
                <a:lnTo>
                  <a:pt x="1174" y="911"/>
                </a:lnTo>
                <a:lnTo>
                  <a:pt x="1173" y="911"/>
                </a:lnTo>
                <a:lnTo>
                  <a:pt x="1174" y="912"/>
                </a:lnTo>
                <a:lnTo>
                  <a:pt x="1174" y="913"/>
                </a:lnTo>
                <a:lnTo>
                  <a:pt x="1174" y="914"/>
                </a:lnTo>
                <a:lnTo>
                  <a:pt x="1173" y="915"/>
                </a:lnTo>
                <a:lnTo>
                  <a:pt x="1173" y="917"/>
                </a:lnTo>
                <a:lnTo>
                  <a:pt x="1172" y="917"/>
                </a:lnTo>
                <a:lnTo>
                  <a:pt x="1172" y="918"/>
                </a:lnTo>
                <a:lnTo>
                  <a:pt x="1171" y="919"/>
                </a:lnTo>
                <a:lnTo>
                  <a:pt x="1171" y="920"/>
                </a:lnTo>
                <a:lnTo>
                  <a:pt x="1170" y="921"/>
                </a:lnTo>
                <a:lnTo>
                  <a:pt x="1168" y="922"/>
                </a:lnTo>
                <a:lnTo>
                  <a:pt x="1167" y="922"/>
                </a:lnTo>
                <a:lnTo>
                  <a:pt x="1166" y="923"/>
                </a:lnTo>
                <a:lnTo>
                  <a:pt x="1166" y="925"/>
                </a:lnTo>
                <a:lnTo>
                  <a:pt x="1165" y="925"/>
                </a:lnTo>
                <a:lnTo>
                  <a:pt x="1164" y="925"/>
                </a:lnTo>
                <a:lnTo>
                  <a:pt x="1164" y="926"/>
                </a:lnTo>
                <a:lnTo>
                  <a:pt x="1163" y="926"/>
                </a:lnTo>
                <a:lnTo>
                  <a:pt x="1162" y="926"/>
                </a:lnTo>
                <a:lnTo>
                  <a:pt x="1162" y="927"/>
                </a:lnTo>
                <a:lnTo>
                  <a:pt x="1160" y="927"/>
                </a:lnTo>
                <a:lnTo>
                  <a:pt x="1159" y="927"/>
                </a:lnTo>
                <a:lnTo>
                  <a:pt x="1158" y="927"/>
                </a:lnTo>
                <a:lnTo>
                  <a:pt x="1158" y="928"/>
                </a:lnTo>
                <a:lnTo>
                  <a:pt x="1159" y="928"/>
                </a:lnTo>
                <a:lnTo>
                  <a:pt x="1159" y="929"/>
                </a:lnTo>
                <a:lnTo>
                  <a:pt x="1158" y="929"/>
                </a:lnTo>
                <a:lnTo>
                  <a:pt x="1158" y="930"/>
                </a:lnTo>
                <a:lnTo>
                  <a:pt x="1158" y="931"/>
                </a:lnTo>
                <a:lnTo>
                  <a:pt x="1157" y="931"/>
                </a:lnTo>
                <a:lnTo>
                  <a:pt x="1157" y="933"/>
                </a:lnTo>
                <a:lnTo>
                  <a:pt x="1157" y="934"/>
                </a:lnTo>
                <a:lnTo>
                  <a:pt x="1156" y="934"/>
                </a:lnTo>
                <a:lnTo>
                  <a:pt x="1155" y="934"/>
                </a:lnTo>
                <a:lnTo>
                  <a:pt x="1155" y="935"/>
                </a:lnTo>
                <a:lnTo>
                  <a:pt x="1154" y="935"/>
                </a:lnTo>
                <a:lnTo>
                  <a:pt x="1154" y="936"/>
                </a:lnTo>
                <a:lnTo>
                  <a:pt x="1153" y="936"/>
                </a:lnTo>
                <a:lnTo>
                  <a:pt x="1153" y="937"/>
                </a:lnTo>
                <a:lnTo>
                  <a:pt x="1151" y="937"/>
                </a:lnTo>
                <a:lnTo>
                  <a:pt x="1151" y="938"/>
                </a:lnTo>
                <a:lnTo>
                  <a:pt x="1150" y="938"/>
                </a:lnTo>
                <a:lnTo>
                  <a:pt x="1149" y="939"/>
                </a:lnTo>
                <a:lnTo>
                  <a:pt x="1148" y="939"/>
                </a:lnTo>
                <a:lnTo>
                  <a:pt x="1148" y="940"/>
                </a:lnTo>
                <a:lnTo>
                  <a:pt x="1147" y="940"/>
                </a:lnTo>
                <a:lnTo>
                  <a:pt x="1147" y="942"/>
                </a:lnTo>
                <a:lnTo>
                  <a:pt x="1146" y="942"/>
                </a:lnTo>
                <a:lnTo>
                  <a:pt x="1146" y="943"/>
                </a:lnTo>
                <a:lnTo>
                  <a:pt x="1145" y="943"/>
                </a:lnTo>
                <a:lnTo>
                  <a:pt x="1143" y="943"/>
                </a:lnTo>
                <a:lnTo>
                  <a:pt x="1143" y="944"/>
                </a:lnTo>
                <a:lnTo>
                  <a:pt x="1142" y="944"/>
                </a:lnTo>
                <a:lnTo>
                  <a:pt x="1142" y="945"/>
                </a:lnTo>
                <a:lnTo>
                  <a:pt x="1141" y="945"/>
                </a:lnTo>
                <a:lnTo>
                  <a:pt x="1141" y="946"/>
                </a:lnTo>
                <a:lnTo>
                  <a:pt x="1140" y="946"/>
                </a:lnTo>
                <a:lnTo>
                  <a:pt x="1139" y="946"/>
                </a:lnTo>
                <a:lnTo>
                  <a:pt x="1139" y="947"/>
                </a:lnTo>
                <a:lnTo>
                  <a:pt x="1138" y="947"/>
                </a:lnTo>
                <a:lnTo>
                  <a:pt x="1137" y="947"/>
                </a:lnTo>
                <a:lnTo>
                  <a:pt x="1137" y="948"/>
                </a:lnTo>
                <a:lnTo>
                  <a:pt x="1136" y="948"/>
                </a:lnTo>
                <a:lnTo>
                  <a:pt x="1136" y="950"/>
                </a:lnTo>
                <a:lnTo>
                  <a:pt x="1134" y="950"/>
                </a:lnTo>
                <a:lnTo>
                  <a:pt x="1133" y="953"/>
                </a:lnTo>
                <a:lnTo>
                  <a:pt x="1132" y="954"/>
                </a:lnTo>
                <a:lnTo>
                  <a:pt x="1131" y="956"/>
                </a:lnTo>
                <a:lnTo>
                  <a:pt x="1131" y="958"/>
                </a:lnTo>
                <a:lnTo>
                  <a:pt x="1130" y="958"/>
                </a:lnTo>
                <a:lnTo>
                  <a:pt x="1130" y="960"/>
                </a:lnTo>
                <a:lnTo>
                  <a:pt x="1129" y="961"/>
                </a:lnTo>
                <a:lnTo>
                  <a:pt x="1128" y="962"/>
                </a:lnTo>
                <a:lnTo>
                  <a:pt x="1128" y="963"/>
                </a:lnTo>
                <a:lnTo>
                  <a:pt x="1128" y="964"/>
                </a:lnTo>
                <a:lnTo>
                  <a:pt x="1126" y="964"/>
                </a:lnTo>
                <a:lnTo>
                  <a:pt x="1126" y="965"/>
                </a:lnTo>
                <a:lnTo>
                  <a:pt x="1126" y="967"/>
                </a:lnTo>
                <a:lnTo>
                  <a:pt x="1125" y="967"/>
                </a:lnTo>
                <a:lnTo>
                  <a:pt x="1125" y="968"/>
                </a:lnTo>
                <a:lnTo>
                  <a:pt x="1125" y="969"/>
                </a:lnTo>
                <a:lnTo>
                  <a:pt x="1124" y="969"/>
                </a:lnTo>
                <a:lnTo>
                  <a:pt x="1123" y="972"/>
                </a:lnTo>
                <a:lnTo>
                  <a:pt x="1122" y="973"/>
                </a:lnTo>
                <a:lnTo>
                  <a:pt x="1121" y="975"/>
                </a:lnTo>
                <a:lnTo>
                  <a:pt x="1120" y="976"/>
                </a:lnTo>
                <a:lnTo>
                  <a:pt x="1116" y="977"/>
                </a:lnTo>
                <a:lnTo>
                  <a:pt x="1115" y="978"/>
                </a:lnTo>
                <a:lnTo>
                  <a:pt x="1115" y="979"/>
                </a:lnTo>
                <a:lnTo>
                  <a:pt x="1114" y="981"/>
                </a:lnTo>
                <a:lnTo>
                  <a:pt x="1114" y="983"/>
                </a:lnTo>
                <a:lnTo>
                  <a:pt x="1112" y="986"/>
                </a:lnTo>
                <a:lnTo>
                  <a:pt x="1109" y="992"/>
                </a:lnTo>
                <a:lnTo>
                  <a:pt x="1108" y="990"/>
                </a:lnTo>
                <a:lnTo>
                  <a:pt x="1107" y="988"/>
                </a:lnTo>
                <a:lnTo>
                  <a:pt x="1106" y="988"/>
                </a:lnTo>
                <a:lnTo>
                  <a:pt x="1105" y="987"/>
                </a:lnTo>
                <a:lnTo>
                  <a:pt x="1104" y="987"/>
                </a:lnTo>
                <a:lnTo>
                  <a:pt x="1103" y="988"/>
                </a:lnTo>
                <a:lnTo>
                  <a:pt x="1101" y="988"/>
                </a:lnTo>
                <a:lnTo>
                  <a:pt x="1100" y="988"/>
                </a:lnTo>
                <a:lnTo>
                  <a:pt x="1099" y="988"/>
                </a:lnTo>
                <a:lnTo>
                  <a:pt x="1100" y="989"/>
                </a:lnTo>
                <a:lnTo>
                  <a:pt x="1100" y="990"/>
                </a:lnTo>
                <a:lnTo>
                  <a:pt x="1101" y="990"/>
                </a:lnTo>
                <a:lnTo>
                  <a:pt x="1101" y="992"/>
                </a:lnTo>
                <a:lnTo>
                  <a:pt x="1103" y="993"/>
                </a:lnTo>
                <a:lnTo>
                  <a:pt x="1113" y="1004"/>
                </a:lnTo>
                <a:lnTo>
                  <a:pt x="1124" y="1017"/>
                </a:lnTo>
                <a:lnTo>
                  <a:pt x="1128" y="1020"/>
                </a:lnTo>
                <a:lnTo>
                  <a:pt x="1128" y="1022"/>
                </a:lnTo>
                <a:lnTo>
                  <a:pt x="1128" y="1023"/>
                </a:lnTo>
                <a:lnTo>
                  <a:pt x="1128" y="1029"/>
                </a:lnTo>
                <a:lnTo>
                  <a:pt x="1128" y="1030"/>
                </a:lnTo>
                <a:lnTo>
                  <a:pt x="1126" y="1030"/>
                </a:lnTo>
                <a:lnTo>
                  <a:pt x="1126" y="1031"/>
                </a:lnTo>
                <a:lnTo>
                  <a:pt x="1124" y="1032"/>
                </a:lnTo>
                <a:lnTo>
                  <a:pt x="1125" y="1032"/>
                </a:lnTo>
                <a:lnTo>
                  <a:pt x="1125" y="1034"/>
                </a:lnTo>
                <a:lnTo>
                  <a:pt x="1126" y="1035"/>
                </a:lnTo>
                <a:lnTo>
                  <a:pt x="1128" y="1037"/>
                </a:lnTo>
                <a:lnTo>
                  <a:pt x="1129" y="1038"/>
                </a:lnTo>
                <a:lnTo>
                  <a:pt x="1129" y="1039"/>
                </a:lnTo>
                <a:lnTo>
                  <a:pt x="1125" y="1044"/>
                </a:lnTo>
                <a:lnTo>
                  <a:pt x="1122" y="1050"/>
                </a:lnTo>
                <a:lnTo>
                  <a:pt x="1120" y="1053"/>
                </a:lnTo>
                <a:lnTo>
                  <a:pt x="1120" y="1054"/>
                </a:lnTo>
                <a:lnTo>
                  <a:pt x="1117" y="1057"/>
                </a:lnTo>
                <a:lnTo>
                  <a:pt x="1117" y="1059"/>
                </a:lnTo>
                <a:lnTo>
                  <a:pt x="1116" y="1060"/>
                </a:lnTo>
                <a:lnTo>
                  <a:pt x="1116" y="1061"/>
                </a:lnTo>
                <a:lnTo>
                  <a:pt x="1115" y="1061"/>
                </a:lnTo>
                <a:lnTo>
                  <a:pt x="1115" y="1062"/>
                </a:lnTo>
                <a:lnTo>
                  <a:pt x="1114" y="1062"/>
                </a:lnTo>
                <a:lnTo>
                  <a:pt x="1114" y="1063"/>
                </a:lnTo>
                <a:lnTo>
                  <a:pt x="1113" y="1063"/>
                </a:lnTo>
                <a:lnTo>
                  <a:pt x="1111" y="1067"/>
                </a:lnTo>
                <a:lnTo>
                  <a:pt x="1111" y="1068"/>
                </a:lnTo>
                <a:lnTo>
                  <a:pt x="1109" y="1068"/>
                </a:lnTo>
                <a:lnTo>
                  <a:pt x="1109" y="1069"/>
                </a:lnTo>
                <a:lnTo>
                  <a:pt x="1108" y="1069"/>
                </a:lnTo>
                <a:lnTo>
                  <a:pt x="1108" y="1070"/>
                </a:lnTo>
                <a:lnTo>
                  <a:pt x="1105" y="1073"/>
                </a:lnTo>
                <a:lnTo>
                  <a:pt x="1104" y="1074"/>
                </a:lnTo>
                <a:lnTo>
                  <a:pt x="1103" y="1076"/>
                </a:lnTo>
                <a:lnTo>
                  <a:pt x="1103" y="1077"/>
                </a:lnTo>
                <a:lnTo>
                  <a:pt x="1101" y="1077"/>
                </a:lnTo>
                <a:lnTo>
                  <a:pt x="1101" y="1078"/>
                </a:lnTo>
                <a:lnTo>
                  <a:pt x="1099" y="1080"/>
                </a:lnTo>
                <a:lnTo>
                  <a:pt x="1098" y="1081"/>
                </a:lnTo>
                <a:lnTo>
                  <a:pt x="1096" y="1084"/>
                </a:lnTo>
                <a:lnTo>
                  <a:pt x="1095" y="1085"/>
                </a:lnTo>
                <a:lnTo>
                  <a:pt x="1095" y="1086"/>
                </a:lnTo>
                <a:lnTo>
                  <a:pt x="1095" y="1087"/>
                </a:lnTo>
                <a:lnTo>
                  <a:pt x="1094" y="1087"/>
                </a:lnTo>
                <a:lnTo>
                  <a:pt x="1094" y="1088"/>
                </a:lnTo>
                <a:lnTo>
                  <a:pt x="1092" y="1088"/>
                </a:lnTo>
                <a:lnTo>
                  <a:pt x="1091" y="1088"/>
                </a:lnTo>
                <a:lnTo>
                  <a:pt x="1091" y="1089"/>
                </a:lnTo>
                <a:lnTo>
                  <a:pt x="1090" y="1089"/>
                </a:lnTo>
                <a:lnTo>
                  <a:pt x="1089" y="1089"/>
                </a:lnTo>
                <a:lnTo>
                  <a:pt x="1089" y="1090"/>
                </a:lnTo>
                <a:lnTo>
                  <a:pt x="1090" y="1093"/>
                </a:lnTo>
                <a:lnTo>
                  <a:pt x="1090" y="1094"/>
                </a:lnTo>
                <a:lnTo>
                  <a:pt x="1091" y="1095"/>
                </a:lnTo>
                <a:lnTo>
                  <a:pt x="1092" y="1096"/>
                </a:lnTo>
                <a:lnTo>
                  <a:pt x="1092" y="1097"/>
                </a:lnTo>
                <a:lnTo>
                  <a:pt x="1094" y="1098"/>
                </a:lnTo>
                <a:lnTo>
                  <a:pt x="1094" y="1099"/>
                </a:lnTo>
                <a:lnTo>
                  <a:pt x="1095" y="1101"/>
                </a:lnTo>
                <a:lnTo>
                  <a:pt x="1092" y="1102"/>
                </a:lnTo>
                <a:lnTo>
                  <a:pt x="1092" y="1103"/>
                </a:lnTo>
                <a:lnTo>
                  <a:pt x="1094" y="1103"/>
                </a:lnTo>
                <a:lnTo>
                  <a:pt x="1094" y="1104"/>
                </a:lnTo>
                <a:lnTo>
                  <a:pt x="1095" y="1105"/>
                </a:lnTo>
                <a:lnTo>
                  <a:pt x="1095" y="1107"/>
                </a:lnTo>
                <a:lnTo>
                  <a:pt x="1092" y="1109"/>
                </a:lnTo>
                <a:lnTo>
                  <a:pt x="1091" y="1110"/>
                </a:lnTo>
                <a:lnTo>
                  <a:pt x="1090" y="1111"/>
                </a:lnTo>
                <a:lnTo>
                  <a:pt x="1090" y="1112"/>
                </a:lnTo>
                <a:lnTo>
                  <a:pt x="1089" y="1113"/>
                </a:lnTo>
                <a:lnTo>
                  <a:pt x="1088" y="1113"/>
                </a:lnTo>
                <a:lnTo>
                  <a:pt x="1087" y="1114"/>
                </a:lnTo>
                <a:lnTo>
                  <a:pt x="1086" y="1115"/>
                </a:lnTo>
                <a:lnTo>
                  <a:pt x="1086" y="1117"/>
                </a:lnTo>
                <a:lnTo>
                  <a:pt x="1084" y="1117"/>
                </a:lnTo>
                <a:lnTo>
                  <a:pt x="1084" y="1118"/>
                </a:lnTo>
                <a:lnTo>
                  <a:pt x="1083" y="1118"/>
                </a:lnTo>
                <a:lnTo>
                  <a:pt x="1082" y="1119"/>
                </a:lnTo>
                <a:lnTo>
                  <a:pt x="1081" y="1120"/>
                </a:lnTo>
                <a:lnTo>
                  <a:pt x="1080" y="1121"/>
                </a:lnTo>
                <a:lnTo>
                  <a:pt x="1079" y="1122"/>
                </a:lnTo>
                <a:lnTo>
                  <a:pt x="1083" y="1127"/>
                </a:lnTo>
                <a:lnTo>
                  <a:pt x="1082" y="1128"/>
                </a:lnTo>
                <a:lnTo>
                  <a:pt x="1082" y="1139"/>
                </a:lnTo>
                <a:lnTo>
                  <a:pt x="1082" y="1140"/>
                </a:lnTo>
                <a:lnTo>
                  <a:pt x="1083" y="1140"/>
                </a:lnTo>
                <a:lnTo>
                  <a:pt x="1089" y="1147"/>
                </a:lnTo>
                <a:lnTo>
                  <a:pt x="1094" y="1153"/>
                </a:lnTo>
                <a:lnTo>
                  <a:pt x="1090" y="1155"/>
                </a:lnTo>
                <a:lnTo>
                  <a:pt x="1083" y="1157"/>
                </a:lnTo>
                <a:lnTo>
                  <a:pt x="1080" y="1159"/>
                </a:lnTo>
                <a:lnTo>
                  <a:pt x="1081" y="1161"/>
                </a:lnTo>
                <a:lnTo>
                  <a:pt x="1071" y="1163"/>
                </a:lnTo>
                <a:lnTo>
                  <a:pt x="1074" y="1170"/>
                </a:lnTo>
                <a:lnTo>
                  <a:pt x="1075" y="1172"/>
                </a:lnTo>
                <a:lnTo>
                  <a:pt x="1074" y="1173"/>
                </a:lnTo>
                <a:lnTo>
                  <a:pt x="1075" y="1173"/>
                </a:lnTo>
                <a:lnTo>
                  <a:pt x="1078" y="1178"/>
                </a:lnTo>
                <a:lnTo>
                  <a:pt x="1079" y="1178"/>
                </a:lnTo>
                <a:lnTo>
                  <a:pt x="1078" y="1178"/>
                </a:lnTo>
                <a:lnTo>
                  <a:pt x="1077" y="1178"/>
                </a:lnTo>
                <a:lnTo>
                  <a:pt x="1075" y="1178"/>
                </a:lnTo>
                <a:lnTo>
                  <a:pt x="1072" y="1178"/>
                </a:lnTo>
                <a:lnTo>
                  <a:pt x="1070" y="1180"/>
                </a:lnTo>
                <a:lnTo>
                  <a:pt x="1067" y="1182"/>
                </a:lnTo>
                <a:lnTo>
                  <a:pt x="1065" y="1182"/>
                </a:lnTo>
                <a:lnTo>
                  <a:pt x="1063" y="1182"/>
                </a:lnTo>
                <a:lnTo>
                  <a:pt x="1061" y="1182"/>
                </a:lnTo>
                <a:lnTo>
                  <a:pt x="1060" y="1181"/>
                </a:lnTo>
                <a:lnTo>
                  <a:pt x="1057" y="1181"/>
                </a:lnTo>
                <a:lnTo>
                  <a:pt x="1056" y="1181"/>
                </a:lnTo>
                <a:lnTo>
                  <a:pt x="1055" y="1181"/>
                </a:lnTo>
                <a:lnTo>
                  <a:pt x="1054" y="1181"/>
                </a:lnTo>
                <a:lnTo>
                  <a:pt x="1053" y="1181"/>
                </a:lnTo>
                <a:lnTo>
                  <a:pt x="1052" y="1181"/>
                </a:lnTo>
                <a:lnTo>
                  <a:pt x="1050" y="1181"/>
                </a:lnTo>
                <a:lnTo>
                  <a:pt x="1050" y="1182"/>
                </a:lnTo>
                <a:lnTo>
                  <a:pt x="1052" y="1184"/>
                </a:lnTo>
                <a:lnTo>
                  <a:pt x="1053" y="1185"/>
                </a:lnTo>
                <a:lnTo>
                  <a:pt x="1052" y="1186"/>
                </a:lnTo>
                <a:lnTo>
                  <a:pt x="1049" y="1187"/>
                </a:lnTo>
                <a:lnTo>
                  <a:pt x="1044" y="1190"/>
                </a:lnTo>
                <a:lnTo>
                  <a:pt x="1040" y="1193"/>
                </a:lnTo>
                <a:lnTo>
                  <a:pt x="1040" y="1194"/>
                </a:lnTo>
                <a:lnTo>
                  <a:pt x="1039" y="1194"/>
                </a:lnTo>
                <a:lnTo>
                  <a:pt x="1038" y="1195"/>
                </a:lnTo>
                <a:lnTo>
                  <a:pt x="1039" y="1197"/>
                </a:lnTo>
                <a:lnTo>
                  <a:pt x="1040" y="1197"/>
                </a:lnTo>
                <a:lnTo>
                  <a:pt x="1040" y="1198"/>
                </a:lnTo>
                <a:lnTo>
                  <a:pt x="1041" y="1201"/>
                </a:lnTo>
                <a:lnTo>
                  <a:pt x="1045" y="1205"/>
                </a:lnTo>
                <a:lnTo>
                  <a:pt x="1044" y="1205"/>
                </a:lnTo>
                <a:lnTo>
                  <a:pt x="1041" y="1207"/>
                </a:lnTo>
                <a:lnTo>
                  <a:pt x="1033" y="1211"/>
                </a:lnTo>
                <a:lnTo>
                  <a:pt x="1022" y="1215"/>
                </a:lnTo>
                <a:lnTo>
                  <a:pt x="1019" y="1218"/>
                </a:lnTo>
                <a:lnTo>
                  <a:pt x="1018" y="1218"/>
                </a:lnTo>
                <a:lnTo>
                  <a:pt x="1018" y="1216"/>
                </a:lnTo>
                <a:lnTo>
                  <a:pt x="1016" y="1216"/>
                </a:lnTo>
                <a:lnTo>
                  <a:pt x="1012" y="1219"/>
                </a:lnTo>
                <a:lnTo>
                  <a:pt x="1008" y="1221"/>
                </a:lnTo>
                <a:lnTo>
                  <a:pt x="1004" y="1223"/>
                </a:lnTo>
                <a:lnTo>
                  <a:pt x="1004" y="1222"/>
                </a:lnTo>
                <a:lnTo>
                  <a:pt x="1003" y="1221"/>
                </a:lnTo>
                <a:lnTo>
                  <a:pt x="1003" y="1220"/>
                </a:lnTo>
                <a:lnTo>
                  <a:pt x="1001" y="1221"/>
                </a:lnTo>
                <a:lnTo>
                  <a:pt x="999" y="1221"/>
                </a:lnTo>
                <a:lnTo>
                  <a:pt x="998" y="1222"/>
                </a:lnTo>
                <a:lnTo>
                  <a:pt x="997" y="1222"/>
                </a:lnTo>
                <a:lnTo>
                  <a:pt x="996" y="1223"/>
                </a:lnTo>
                <a:lnTo>
                  <a:pt x="995" y="1223"/>
                </a:lnTo>
                <a:lnTo>
                  <a:pt x="995" y="1224"/>
                </a:lnTo>
                <a:lnTo>
                  <a:pt x="995" y="1226"/>
                </a:lnTo>
                <a:lnTo>
                  <a:pt x="994" y="1226"/>
                </a:lnTo>
                <a:lnTo>
                  <a:pt x="994" y="1227"/>
                </a:lnTo>
                <a:lnTo>
                  <a:pt x="993" y="1228"/>
                </a:lnTo>
                <a:lnTo>
                  <a:pt x="991" y="1229"/>
                </a:lnTo>
                <a:lnTo>
                  <a:pt x="991" y="1230"/>
                </a:lnTo>
                <a:lnTo>
                  <a:pt x="991" y="1231"/>
                </a:lnTo>
                <a:lnTo>
                  <a:pt x="991" y="1232"/>
                </a:lnTo>
                <a:lnTo>
                  <a:pt x="991" y="1233"/>
                </a:lnTo>
                <a:lnTo>
                  <a:pt x="991" y="1235"/>
                </a:lnTo>
                <a:lnTo>
                  <a:pt x="993" y="1235"/>
                </a:lnTo>
                <a:lnTo>
                  <a:pt x="993" y="1236"/>
                </a:lnTo>
                <a:lnTo>
                  <a:pt x="993" y="1237"/>
                </a:lnTo>
                <a:lnTo>
                  <a:pt x="993" y="1238"/>
                </a:lnTo>
                <a:lnTo>
                  <a:pt x="994" y="1238"/>
                </a:lnTo>
                <a:lnTo>
                  <a:pt x="995" y="1239"/>
                </a:lnTo>
                <a:lnTo>
                  <a:pt x="996" y="1239"/>
                </a:lnTo>
                <a:lnTo>
                  <a:pt x="997" y="1240"/>
                </a:lnTo>
                <a:lnTo>
                  <a:pt x="997" y="1241"/>
                </a:lnTo>
                <a:lnTo>
                  <a:pt x="998" y="1241"/>
                </a:lnTo>
                <a:lnTo>
                  <a:pt x="998" y="1243"/>
                </a:lnTo>
                <a:lnTo>
                  <a:pt x="998" y="1244"/>
                </a:lnTo>
                <a:lnTo>
                  <a:pt x="998" y="1245"/>
                </a:lnTo>
                <a:lnTo>
                  <a:pt x="997" y="1246"/>
                </a:lnTo>
                <a:lnTo>
                  <a:pt x="997" y="1247"/>
                </a:lnTo>
                <a:lnTo>
                  <a:pt x="997" y="1248"/>
                </a:lnTo>
                <a:lnTo>
                  <a:pt x="996" y="1248"/>
                </a:lnTo>
                <a:lnTo>
                  <a:pt x="995" y="1247"/>
                </a:lnTo>
                <a:lnTo>
                  <a:pt x="994" y="1247"/>
                </a:lnTo>
                <a:lnTo>
                  <a:pt x="994" y="1245"/>
                </a:lnTo>
                <a:lnTo>
                  <a:pt x="995" y="1245"/>
                </a:lnTo>
                <a:lnTo>
                  <a:pt x="993" y="1244"/>
                </a:lnTo>
                <a:lnTo>
                  <a:pt x="991" y="1244"/>
                </a:lnTo>
                <a:lnTo>
                  <a:pt x="989" y="1246"/>
                </a:lnTo>
                <a:lnTo>
                  <a:pt x="988" y="1246"/>
                </a:lnTo>
                <a:lnTo>
                  <a:pt x="987" y="1246"/>
                </a:lnTo>
                <a:lnTo>
                  <a:pt x="986" y="1245"/>
                </a:lnTo>
                <a:lnTo>
                  <a:pt x="985" y="1245"/>
                </a:lnTo>
                <a:lnTo>
                  <a:pt x="982" y="1245"/>
                </a:lnTo>
                <a:lnTo>
                  <a:pt x="981" y="1244"/>
                </a:lnTo>
                <a:lnTo>
                  <a:pt x="980" y="1244"/>
                </a:lnTo>
                <a:lnTo>
                  <a:pt x="977" y="1244"/>
                </a:lnTo>
                <a:lnTo>
                  <a:pt x="974" y="1243"/>
                </a:lnTo>
                <a:lnTo>
                  <a:pt x="974" y="1244"/>
                </a:lnTo>
                <a:lnTo>
                  <a:pt x="974" y="1245"/>
                </a:lnTo>
                <a:lnTo>
                  <a:pt x="974" y="1247"/>
                </a:lnTo>
                <a:lnTo>
                  <a:pt x="974" y="1249"/>
                </a:lnTo>
                <a:lnTo>
                  <a:pt x="974" y="1251"/>
                </a:lnTo>
                <a:lnTo>
                  <a:pt x="974" y="1252"/>
                </a:lnTo>
                <a:lnTo>
                  <a:pt x="974" y="1253"/>
                </a:lnTo>
                <a:lnTo>
                  <a:pt x="974" y="1254"/>
                </a:lnTo>
                <a:lnTo>
                  <a:pt x="970" y="1253"/>
                </a:lnTo>
                <a:lnTo>
                  <a:pt x="970" y="1254"/>
                </a:lnTo>
                <a:lnTo>
                  <a:pt x="970" y="1255"/>
                </a:lnTo>
                <a:lnTo>
                  <a:pt x="971" y="1255"/>
                </a:lnTo>
                <a:lnTo>
                  <a:pt x="971" y="1256"/>
                </a:lnTo>
                <a:lnTo>
                  <a:pt x="972" y="1256"/>
                </a:lnTo>
                <a:lnTo>
                  <a:pt x="972" y="1257"/>
                </a:lnTo>
                <a:lnTo>
                  <a:pt x="973" y="1257"/>
                </a:lnTo>
                <a:lnTo>
                  <a:pt x="973" y="1258"/>
                </a:lnTo>
                <a:lnTo>
                  <a:pt x="973" y="1260"/>
                </a:lnTo>
                <a:lnTo>
                  <a:pt x="974" y="1260"/>
                </a:lnTo>
                <a:lnTo>
                  <a:pt x="974" y="1261"/>
                </a:lnTo>
                <a:lnTo>
                  <a:pt x="976" y="1263"/>
                </a:lnTo>
                <a:lnTo>
                  <a:pt x="976" y="1264"/>
                </a:lnTo>
                <a:lnTo>
                  <a:pt x="977" y="1266"/>
                </a:lnTo>
                <a:lnTo>
                  <a:pt x="974" y="1266"/>
                </a:lnTo>
                <a:lnTo>
                  <a:pt x="973" y="1266"/>
                </a:lnTo>
                <a:lnTo>
                  <a:pt x="972" y="1266"/>
                </a:lnTo>
                <a:lnTo>
                  <a:pt x="971" y="1266"/>
                </a:lnTo>
                <a:lnTo>
                  <a:pt x="970" y="1266"/>
                </a:lnTo>
                <a:lnTo>
                  <a:pt x="969" y="1265"/>
                </a:lnTo>
                <a:lnTo>
                  <a:pt x="968" y="1265"/>
                </a:lnTo>
                <a:lnTo>
                  <a:pt x="966" y="1265"/>
                </a:lnTo>
                <a:lnTo>
                  <a:pt x="965" y="1264"/>
                </a:lnTo>
                <a:lnTo>
                  <a:pt x="964" y="1264"/>
                </a:lnTo>
                <a:lnTo>
                  <a:pt x="962" y="1263"/>
                </a:lnTo>
                <a:lnTo>
                  <a:pt x="962" y="1265"/>
                </a:lnTo>
                <a:lnTo>
                  <a:pt x="962" y="1266"/>
                </a:lnTo>
                <a:lnTo>
                  <a:pt x="962" y="1268"/>
                </a:lnTo>
                <a:lnTo>
                  <a:pt x="962" y="1269"/>
                </a:lnTo>
                <a:lnTo>
                  <a:pt x="963" y="1270"/>
                </a:lnTo>
                <a:lnTo>
                  <a:pt x="963" y="1271"/>
                </a:lnTo>
                <a:lnTo>
                  <a:pt x="963" y="1272"/>
                </a:lnTo>
                <a:lnTo>
                  <a:pt x="962" y="1273"/>
                </a:lnTo>
                <a:lnTo>
                  <a:pt x="963" y="1276"/>
                </a:lnTo>
                <a:lnTo>
                  <a:pt x="963" y="1277"/>
                </a:lnTo>
                <a:lnTo>
                  <a:pt x="963" y="1278"/>
                </a:lnTo>
                <a:lnTo>
                  <a:pt x="963" y="1279"/>
                </a:lnTo>
                <a:lnTo>
                  <a:pt x="963" y="1280"/>
                </a:lnTo>
                <a:lnTo>
                  <a:pt x="964" y="1280"/>
                </a:lnTo>
                <a:lnTo>
                  <a:pt x="964" y="1281"/>
                </a:lnTo>
                <a:lnTo>
                  <a:pt x="965" y="1282"/>
                </a:lnTo>
                <a:lnTo>
                  <a:pt x="965" y="1283"/>
                </a:lnTo>
                <a:lnTo>
                  <a:pt x="965" y="1285"/>
                </a:lnTo>
                <a:lnTo>
                  <a:pt x="965" y="1287"/>
                </a:lnTo>
                <a:lnTo>
                  <a:pt x="964" y="1289"/>
                </a:lnTo>
                <a:lnTo>
                  <a:pt x="964" y="1290"/>
                </a:lnTo>
                <a:lnTo>
                  <a:pt x="963" y="1290"/>
                </a:lnTo>
                <a:lnTo>
                  <a:pt x="965" y="1290"/>
                </a:lnTo>
                <a:lnTo>
                  <a:pt x="966" y="1290"/>
                </a:lnTo>
                <a:lnTo>
                  <a:pt x="969" y="1289"/>
                </a:lnTo>
                <a:lnTo>
                  <a:pt x="970" y="1289"/>
                </a:lnTo>
                <a:lnTo>
                  <a:pt x="971" y="1289"/>
                </a:lnTo>
                <a:lnTo>
                  <a:pt x="971" y="1288"/>
                </a:lnTo>
                <a:lnTo>
                  <a:pt x="973" y="1288"/>
                </a:lnTo>
                <a:lnTo>
                  <a:pt x="974" y="1288"/>
                </a:lnTo>
                <a:lnTo>
                  <a:pt x="976" y="1287"/>
                </a:lnTo>
                <a:lnTo>
                  <a:pt x="977" y="1287"/>
                </a:lnTo>
                <a:lnTo>
                  <a:pt x="978" y="1287"/>
                </a:lnTo>
                <a:lnTo>
                  <a:pt x="979" y="1287"/>
                </a:lnTo>
                <a:lnTo>
                  <a:pt x="980" y="1286"/>
                </a:lnTo>
                <a:lnTo>
                  <a:pt x="980" y="1287"/>
                </a:lnTo>
                <a:lnTo>
                  <a:pt x="981" y="1288"/>
                </a:lnTo>
                <a:lnTo>
                  <a:pt x="981" y="1289"/>
                </a:lnTo>
                <a:lnTo>
                  <a:pt x="982" y="1289"/>
                </a:lnTo>
                <a:lnTo>
                  <a:pt x="983" y="1289"/>
                </a:lnTo>
                <a:lnTo>
                  <a:pt x="983" y="1290"/>
                </a:lnTo>
                <a:lnTo>
                  <a:pt x="985" y="1290"/>
                </a:lnTo>
                <a:lnTo>
                  <a:pt x="985" y="1291"/>
                </a:lnTo>
                <a:lnTo>
                  <a:pt x="985" y="1293"/>
                </a:lnTo>
                <a:lnTo>
                  <a:pt x="987" y="1293"/>
                </a:lnTo>
                <a:lnTo>
                  <a:pt x="988" y="1294"/>
                </a:lnTo>
                <a:lnTo>
                  <a:pt x="988" y="1295"/>
                </a:lnTo>
                <a:lnTo>
                  <a:pt x="989" y="1295"/>
                </a:lnTo>
                <a:lnTo>
                  <a:pt x="989" y="1297"/>
                </a:lnTo>
                <a:lnTo>
                  <a:pt x="990" y="1298"/>
                </a:lnTo>
                <a:lnTo>
                  <a:pt x="990" y="1301"/>
                </a:lnTo>
                <a:lnTo>
                  <a:pt x="990" y="1303"/>
                </a:lnTo>
                <a:lnTo>
                  <a:pt x="989" y="1303"/>
                </a:lnTo>
                <a:lnTo>
                  <a:pt x="989" y="1304"/>
                </a:lnTo>
                <a:lnTo>
                  <a:pt x="988" y="1304"/>
                </a:lnTo>
                <a:lnTo>
                  <a:pt x="987" y="1304"/>
                </a:lnTo>
                <a:lnTo>
                  <a:pt x="987" y="1305"/>
                </a:lnTo>
                <a:lnTo>
                  <a:pt x="986" y="1305"/>
                </a:lnTo>
                <a:lnTo>
                  <a:pt x="985" y="1305"/>
                </a:lnTo>
                <a:lnTo>
                  <a:pt x="983" y="1305"/>
                </a:lnTo>
                <a:lnTo>
                  <a:pt x="982" y="1305"/>
                </a:lnTo>
                <a:lnTo>
                  <a:pt x="982" y="1306"/>
                </a:lnTo>
                <a:lnTo>
                  <a:pt x="981" y="1306"/>
                </a:lnTo>
                <a:lnTo>
                  <a:pt x="980" y="1306"/>
                </a:lnTo>
                <a:lnTo>
                  <a:pt x="979" y="1306"/>
                </a:lnTo>
                <a:lnTo>
                  <a:pt x="976" y="1306"/>
                </a:lnTo>
                <a:lnTo>
                  <a:pt x="972" y="1306"/>
                </a:lnTo>
                <a:lnTo>
                  <a:pt x="971" y="1306"/>
                </a:lnTo>
                <a:lnTo>
                  <a:pt x="969" y="1306"/>
                </a:lnTo>
                <a:lnTo>
                  <a:pt x="968" y="1306"/>
                </a:lnTo>
                <a:lnTo>
                  <a:pt x="965" y="1306"/>
                </a:lnTo>
                <a:lnTo>
                  <a:pt x="964" y="1306"/>
                </a:lnTo>
                <a:lnTo>
                  <a:pt x="963" y="1306"/>
                </a:lnTo>
                <a:lnTo>
                  <a:pt x="962" y="1306"/>
                </a:lnTo>
                <a:lnTo>
                  <a:pt x="961" y="1306"/>
                </a:lnTo>
                <a:lnTo>
                  <a:pt x="960" y="1306"/>
                </a:lnTo>
                <a:lnTo>
                  <a:pt x="959" y="1306"/>
                </a:lnTo>
                <a:lnTo>
                  <a:pt x="957" y="1306"/>
                </a:lnTo>
                <a:lnTo>
                  <a:pt x="957" y="1307"/>
                </a:lnTo>
                <a:lnTo>
                  <a:pt x="956" y="1307"/>
                </a:lnTo>
                <a:lnTo>
                  <a:pt x="955" y="1307"/>
                </a:lnTo>
                <a:lnTo>
                  <a:pt x="954" y="1307"/>
                </a:lnTo>
                <a:lnTo>
                  <a:pt x="954" y="1308"/>
                </a:lnTo>
                <a:lnTo>
                  <a:pt x="953" y="1308"/>
                </a:lnTo>
                <a:lnTo>
                  <a:pt x="952" y="1308"/>
                </a:lnTo>
                <a:lnTo>
                  <a:pt x="951" y="1310"/>
                </a:lnTo>
                <a:lnTo>
                  <a:pt x="949" y="1310"/>
                </a:lnTo>
                <a:lnTo>
                  <a:pt x="948" y="1311"/>
                </a:lnTo>
                <a:lnTo>
                  <a:pt x="947" y="1311"/>
                </a:lnTo>
                <a:lnTo>
                  <a:pt x="946" y="1311"/>
                </a:lnTo>
                <a:lnTo>
                  <a:pt x="946" y="1312"/>
                </a:lnTo>
                <a:lnTo>
                  <a:pt x="945" y="1312"/>
                </a:lnTo>
                <a:lnTo>
                  <a:pt x="944" y="1313"/>
                </a:lnTo>
                <a:lnTo>
                  <a:pt x="943" y="1313"/>
                </a:lnTo>
                <a:lnTo>
                  <a:pt x="942" y="1314"/>
                </a:lnTo>
                <a:lnTo>
                  <a:pt x="940" y="1314"/>
                </a:lnTo>
                <a:lnTo>
                  <a:pt x="939" y="1315"/>
                </a:lnTo>
                <a:lnTo>
                  <a:pt x="938" y="1315"/>
                </a:lnTo>
                <a:lnTo>
                  <a:pt x="937" y="1316"/>
                </a:lnTo>
                <a:lnTo>
                  <a:pt x="936" y="1318"/>
                </a:lnTo>
                <a:lnTo>
                  <a:pt x="932" y="1320"/>
                </a:lnTo>
                <a:lnTo>
                  <a:pt x="931" y="1321"/>
                </a:lnTo>
                <a:lnTo>
                  <a:pt x="930" y="1321"/>
                </a:lnTo>
                <a:lnTo>
                  <a:pt x="930" y="1322"/>
                </a:lnTo>
                <a:lnTo>
                  <a:pt x="929" y="1322"/>
                </a:lnTo>
                <a:lnTo>
                  <a:pt x="926" y="1325"/>
                </a:lnTo>
                <a:lnTo>
                  <a:pt x="927" y="1325"/>
                </a:lnTo>
                <a:lnTo>
                  <a:pt x="932" y="1335"/>
                </a:lnTo>
                <a:lnTo>
                  <a:pt x="934" y="1335"/>
                </a:lnTo>
                <a:lnTo>
                  <a:pt x="934" y="1336"/>
                </a:lnTo>
                <a:lnTo>
                  <a:pt x="932" y="1336"/>
                </a:lnTo>
                <a:lnTo>
                  <a:pt x="929" y="1338"/>
                </a:lnTo>
                <a:lnTo>
                  <a:pt x="917" y="1347"/>
                </a:lnTo>
                <a:lnTo>
                  <a:pt x="927" y="1353"/>
                </a:lnTo>
                <a:lnTo>
                  <a:pt x="928" y="1354"/>
                </a:lnTo>
                <a:lnTo>
                  <a:pt x="931" y="1360"/>
                </a:lnTo>
                <a:lnTo>
                  <a:pt x="931" y="1361"/>
                </a:lnTo>
                <a:lnTo>
                  <a:pt x="932" y="1363"/>
                </a:lnTo>
                <a:lnTo>
                  <a:pt x="934" y="1364"/>
                </a:lnTo>
                <a:lnTo>
                  <a:pt x="935" y="1366"/>
                </a:lnTo>
                <a:lnTo>
                  <a:pt x="932" y="1368"/>
                </a:lnTo>
                <a:lnTo>
                  <a:pt x="931" y="1370"/>
                </a:lnTo>
                <a:lnTo>
                  <a:pt x="931" y="1371"/>
                </a:lnTo>
                <a:lnTo>
                  <a:pt x="932" y="1371"/>
                </a:lnTo>
                <a:lnTo>
                  <a:pt x="932" y="1372"/>
                </a:lnTo>
                <a:lnTo>
                  <a:pt x="932" y="1373"/>
                </a:lnTo>
                <a:lnTo>
                  <a:pt x="932" y="1374"/>
                </a:lnTo>
                <a:lnTo>
                  <a:pt x="931" y="1374"/>
                </a:lnTo>
                <a:lnTo>
                  <a:pt x="932" y="1375"/>
                </a:lnTo>
                <a:lnTo>
                  <a:pt x="931" y="1375"/>
                </a:lnTo>
                <a:lnTo>
                  <a:pt x="931" y="1377"/>
                </a:lnTo>
                <a:lnTo>
                  <a:pt x="932" y="1377"/>
                </a:lnTo>
                <a:lnTo>
                  <a:pt x="931" y="1377"/>
                </a:lnTo>
                <a:lnTo>
                  <a:pt x="931" y="1378"/>
                </a:lnTo>
                <a:lnTo>
                  <a:pt x="932" y="1379"/>
                </a:lnTo>
                <a:lnTo>
                  <a:pt x="932" y="1380"/>
                </a:lnTo>
                <a:lnTo>
                  <a:pt x="932" y="1381"/>
                </a:lnTo>
                <a:lnTo>
                  <a:pt x="932" y="1382"/>
                </a:lnTo>
                <a:lnTo>
                  <a:pt x="932" y="1383"/>
                </a:lnTo>
                <a:lnTo>
                  <a:pt x="932" y="1385"/>
                </a:lnTo>
                <a:lnTo>
                  <a:pt x="932" y="1386"/>
                </a:lnTo>
                <a:lnTo>
                  <a:pt x="932" y="1387"/>
                </a:lnTo>
                <a:lnTo>
                  <a:pt x="934" y="1388"/>
                </a:lnTo>
                <a:lnTo>
                  <a:pt x="934" y="1389"/>
                </a:lnTo>
                <a:lnTo>
                  <a:pt x="934" y="1391"/>
                </a:lnTo>
                <a:lnTo>
                  <a:pt x="936" y="1390"/>
                </a:lnTo>
                <a:lnTo>
                  <a:pt x="939" y="1390"/>
                </a:lnTo>
                <a:lnTo>
                  <a:pt x="940" y="1390"/>
                </a:lnTo>
                <a:lnTo>
                  <a:pt x="944" y="1389"/>
                </a:lnTo>
                <a:lnTo>
                  <a:pt x="945" y="1389"/>
                </a:lnTo>
                <a:lnTo>
                  <a:pt x="945" y="1388"/>
                </a:lnTo>
                <a:lnTo>
                  <a:pt x="946" y="1388"/>
                </a:lnTo>
                <a:lnTo>
                  <a:pt x="946" y="1390"/>
                </a:lnTo>
                <a:lnTo>
                  <a:pt x="947" y="1390"/>
                </a:lnTo>
                <a:lnTo>
                  <a:pt x="949" y="1390"/>
                </a:lnTo>
                <a:lnTo>
                  <a:pt x="951" y="1390"/>
                </a:lnTo>
                <a:lnTo>
                  <a:pt x="952" y="1390"/>
                </a:lnTo>
                <a:lnTo>
                  <a:pt x="955" y="1390"/>
                </a:lnTo>
                <a:lnTo>
                  <a:pt x="956" y="1391"/>
                </a:lnTo>
                <a:lnTo>
                  <a:pt x="956" y="1390"/>
                </a:lnTo>
                <a:lnTo>
                  <a:pt x="954" y="1387"/>
                </a:lnTo>
                <a:lnTo>
                  <a:pt x="954" y="1386"/>
                </a:lnTo>
                <a:lnTo>
                  <a:pt x="951" y="1383"/>
                </a:lnTo>
                <a:lnTo>
                  <a:pt x="951" y="1382"/>
                </a:lnTo>
                <a:lnTo>
                  <a:pt x="952" y="1381"/>
                </a:lnTo>
                <a:lnTo>
                  <a:pt x="953" y="1381"/>
                </a:lnTo>
                <a:lnTo>
                  <a:pt x="954" y="1380"/>
                </a:lnTo>
                <a:lnTo>
                  <a:pt x="955" y="1380"/>
                </a:lnTo>
                <a:lnTo>
                  <a:pt x="955" y="1379"/>
                </a:lnTo>
                <a:lnTo>
                  <a:pt x="956" y="1378"/>
                </a:lnTo>
                <a:lnTo>
                  <a:pt x="957" y="1378"/>
                </a:lnTo>
                <a:lnTo>
                  <a:pt x="960" y="1377"/>
                </a:lnTo>
                <a:lnTo>
                  <a:pt x="961" y="1377"/>
                </a:lnTo>
                <a:lnTo>
                  <a:pt x="962" y="1377"/>
                </a:lnTo>
                <a:lnTo>
                  <a:pt x="963" y="1378"/>
                </a:lnTo>
                <a:lnTo>
                  <a:pt x="964" y="1378"/>
                </a:lnTo>
                <a:lnTo>
                  <a:pt x="965" y="1378"/>
                </a:lnTo>
                <a:lnTo>
                  <a:pt x="968" y="1377"/>
                </a:lnTo>
                <a:lnTo>
                  <a:pt x="969" y="1377"/>
                </a:lnTo>
                <a:lnTo>
                  <a:pt x="971" y="1378"/>
                </a:lnTo>
                <a:lnTo>
                  <a:pt x="972" y="1379"/>
                </a:lnTo>
                <a:lnTo>
                  <a:pt x="973" y="1381"/>
                </a:lnTo>
                <a:lnTo>
                  <a:pt x="974" y="1381"/>
                </a:lnTo>
                <a:lnTo>
                  <a:pt x="978" y="1380"/>
                </a:lnTo>
                <a:lnTo>
                  <a:pt x="979" y="1380"/>
                </a:lnTo>
                <a:lnTo>
                  <a:pt x="980" y="1380"/>
                </a:lnTo>
                <a:lnTo>
                  <a:pt x="981" y="1379"/>
                </a:lnTo>
                <a:lnTo>
                  <a:pt x="982" y="1378"/>
                </a:lnTo>
                <a:lnTo>
                  <a:pt x="982" y="1377"/>
                </a:lnTo>
                <a:lnTo>
                  <a:pt x="983" y="1374"/>
                </a:lnTo>
                <a:lnTo>
                  <a:pt x="985" y="1373"/>
                </a:lnTo>
                <a:lnTo>
                  <a:pt x="983" y="1370"/>
                </a:lnTo>
                <a:lnTo>
                  <a:pt x="983" y="1369"/>
                </a:lnTo>
                <a:lnTo>
                  <a:pt x="983" y="1366"/>
                </a:lnTo>
                <a:lnTo>
                  <a:pt x="985" y="1368"/>
                </a:lnTo>
                <a:lnTo>
                  <a:pt x="986" y="1368"/>
                </a:lnTo>
                <a:lnTo>
                  <a:pt x="988" y="1366"/>
                </a:lnTo>
                <a:lnTo>
                  <a:pt x="989" y="1365"/>
                </a:lnTo>
                <a:lnTo>
                  <a:pt x="990" y="1364"/>
                </a:lnTo>
                <a:lnTo>
                  <a:pt x="991" y="1363"/>
                </a:lnTo>
                <a:lnTo>
                  <a:pt x="994" y="1362"/>
                </a:lnTo>
                <a:lnTo>
                  <a:pt x="995" y="1362"/>
                </a:lnTo>
                <a:lnTo>
                  <a:pt x="996" y="1361"/>
                </a:lnTo>
                <a:lnTo>
                  <a:pt x="997" y="1361"/>
                </a:lnTo>
                <a:lnTo>
                  <a:pt x="998" y="1360"/>
                </a:lnTo>
                <a:lnTo>
                  <a:pt x="998" y="1363"/>
                </a:lnTo>
                <a:lnTo>
                  <a:pt x="998" y="1366"/>
                </a:lnTo>
                <a:lnTo>
                  <a:pt x="998" y="1368"/>
                </a:lnTo>
                <a:lnTo>
                  <a:pt x="999" y="1370"/>
                </a:lnTo>
                <a:lnTo>
                  <a:pt x="999" y="1373"/>
                </a:lnTo>
                <a:lnTo>
                  <a:pt x="999" y="1374"/>
                </a:lnTo>
                <a:lnTo>
                  <a:pt x="999" y="1375"/>
                </a:lnTo>
                <a:lnTo>
                  <a:pt x="1001" y="1379"/>
                </a:lnTo>
                <a:lnTo>
                  <a:pt x="1004" y="1379"/>
                </a:lnTo>
                <a:lnTo>
                  <a:pt x="1006" y="1375"/>
                </a:lnTo>
                <a:lnTo>
                  <a:pt x="1006" y="1374"/>
                </a:lnTo>
                <a:lnTo>
                  <a:pt x="1005" y="1373"/>
                </a:lnTo>
                <a:lnTo>
                  <a:pt x="1006" y="1373"/>
                </a:lnTo>
                <a:lnTo>
                  <a:pt x="1006" y="1371"/>
                </a:lnTo>
                <a:lnTo>
                  <a:pt x="1006" y="1370"/>
                </a:lnTo>
                <a:lnTo>
                  <a:pt x="1008" y="1368"/>
                </a:lnTo>
                <a:lnTo>
                  <a:pt x="1010" y="1368"/>
                </a:lnTo>
                <a:lnTo>
                  <a:pt x="1011" y="1368"/>
                </a:lnTo>
                <a:lnTo>
                  <a:pt x="1012" y="1368"/>
                </a:lnTo>
                <a:lnTo>
                  <a:pt x="1013" y="1366"/>
                </a:lnTo>
                <a:lnTo>
                  <a:pt x="1014" y="1366"/>
                </a:lnTo>
                <a:lnTo>
                  <a:pt x="1014" y="1368"/>
                </a:lnTo>
                <a:lnTo>
                  <a:pt x="1015" y="1369"/>
                </a:lnTo>
                <a:lnTo>
                  <a:pt x="1015" y="1370"/>
                </a:lnTo>
                <a:lnTo>
                  <a:pt x="1016" y="1370"/>
                </a:lnTo>
                <a:lnTo>
                  <a:pt x="1016" y="1371"/>
                </a:lnTo>
                <a:lnTo>
                  <a:pt x="1018" y="1372"/>
                </a:lnTo>
                <a:lnTo>
                  <a:pt x="1019" y="1372"/>
                </a:lnTo>
                <a:lnTo>
                  <a:pt x="1019" y="1373"/>
                </a:lnTo>
                <a:lnTo>
                  <a:pt x="1020" y="1373"/>
                </a:lnTo>
                <a:lnTo>
                  <a:pt x="1020" y="1372"/>
                </a:lnTo>
                <a:lnTo>
                  <a:pt x="1021" y="1372"/>
                </a:lnTo>
                <a:lnTo>
                  <a:pt x="1021" y="1371"/>
                </a:lnTo>
                <a:lnTo>
                  <a:pt x="1022" y="1371"/>
                </a:lnTo>
                <a:lnTo>
                  <a:pt x="1023" y="1370"/>
                </a:lnTo>
                <a:lnTo>
                  <a:pt x="1024" y="1370"/>
                </a:lnTo>
                <a:lnTo>
                  <a:pt x="1025" y="1369"/>
                </a:lnTo>
                <a:lnTo>
                  <a:pt x="1027" y="1369"/>
                </a:lnTo>
                <a:lnTo>
                  <a:pt x="1029" y="1368"/>
                </a:lnTo>
                <a:lnTo>
                  <a:pt x="1031" y="1366"/>
                </a:lnTo>
                <a:lnTo>
                  <a:pt x="1032" y="1365"/>
                </a:lnTo>
                <a:lnTo>
                  <a:pt x="1033" y="1368"/>
                </a:lnTo>
                <a:lnTo>
                  <a:pt x="1033" y="1370"/>
                </a:lnTo>
                <a:lnTo>
                  <a:pt x="1033" y="1371"/>
                </a:lnTo>
                <a:lnTo>
                  <a:pt x="1032" y="1374"/>
                </a:lnTo>
                <a:lnTo>
                  <a:pt x="1032" y="1375"/>
                </a:lnTo>
                <a:lnTo>
                  <a:pt x="1032" y="1377"/>
                </a:lnTo>
                <a:lnTo>
                  <a:pt x="1031" y="1377"/>
                </a:lnTo>
                <a:lnTo>
                  <a:pt x="1031" y="1378"/>
                </a:lnTo>
                <a:lnTo>
                  <a:pt x="1031" y="1379"/>
                </a:lnTo>
                <a:lnTo>
                  <a:pt x="1030" y="1380"/>
                </a:lnTo>
                <a:lnTo>
                  <a:pt x="1030" y="1381"/>
                </a:lnTo>
                <a:lnTo>
                  <a:pt x="1030" y="1382"/>
                </a:lnTo>
                <a:lnTo>
                  <a:pt x="1030" y="1383"/>
                </a:lnTo>
                <a:lnTo>
                  <a:pt x="1029" y="1383"/>
                </a:lnTo>
                <a:lnTo>
                  <a:pt x="1029" y="1386"/>
                </a:lnTo>
                <a:lnTo>
                  <a:pt x="1028" y="1386"/>
                </a:lnTo>
                <a:lnTo>
                  <a:pt x="1028" y="1387"/>
                </a:lnTo>
                <a:lnTo>
                  <a:pt x="1028" y="1388"/>
                </a:lnTo>
                <a:lnTo>
                  <a:pt x="1027" y="1388"/>
                </a:lnTo>
                <a:lnTo>
                  <a:pt x="1027" y="1389"/>
                </a:lnTo>
                <a:lnTo>
                  <a:pt x="1027" y="1390"/>
                </a:lnTo>
                <a:lnTo>
                  <a:pt x="1027" y="1394"/>
                </a:lnTo>
                <a:lnTo>
                  <a:pt x="1027" y="1395"/>
                </a:lnTo>
                <a:lnTo>
                  <a:pt x="1027" y="1396"/>
                </a:lnTo>
                <a:lnTo>
                  <a:pt x="1025" y="1398"/>
                </a:lnTo>
                <a:lnTo>
                  <a:pt x="1025" y="1399"/>
                </a:lnTo>
                <a:lnTo>
                  <a:pt x="1025" y="1400"/>
                </a:lnTo>
                <a:lnTo>
                  <a:pt x="1025" y="1402"/>
                </a:lnTo>
                <a:lnTo>
                  <a:pt x="1025" y="1403"/>
                </a:lnTo>
                <a:lnTo>
                  <a:pt x="1025" y="1404"/>
                </a:lnTo>
                <a:lnTo>
                  <a:pt x="1025" y="1405"/>
                </a:lnTo>
                <a:lnTo>
                  <a:pt x="1025" y="1406"/>
                </a:lnTo>
                <a:lnTo>
                  <a:pt x="1025" y="1407"/>
                </a:lnTo>
                <a:lnTo>
                  <a:pt x="1027" y="1408"/>
                </a:lnTo>
                <a:lnTo>
                  <a:pt x="1027" y="1410"/>
                </a:lnTo>
                <a:lnTo>
                  <a:pt x="1028" y="1411"/>
                </a:lnTo>
                <a:lnTo>
                  <a:pt x="1029" y="1411"/>
                </a:lnTo>
                <a:lnTo>
                  <a:pt x="1029" y="1412"/>
                </a:lnTo>
                <a:lnTo>
                  <a:pt x="1030" y="1413"/>
                </a:lnTo>
                <a:lnTo>
                  <a:pt x="1030" y="1414"/>
                </a:lnTo>
                <a:lnTo>
                  <a:pt x="1030" y="1415"/>
                </a:lnTo>
                <a:lnTo>
                  <a:pt x="1031" y="1415"/>
                </a:lnTo>
                <a:lnTo>
                  <a:pt x="1031" y="1416"/>
                </a:lnTo>
                <a:lnTo>
                  <a:pt x="1031" y="1417"/>
                </a:lnTo>
                <a:lnTo>
                  <a:pt x="1032" y="1421"/>
                </a:lnTo>
                <a:lnTo>
                  <a:pt x="1033" y="1423"/>
                </a:lnTo>
                <a:lnTo>
                  <a:pt x="1035" y="1424"/>
                </a:lnTo>
                <a:lnTo>
                  <a:pt x="1036" y="1429"/>
                </a:lnTo>
                <a:lnTo>
                  <a:pt x="1037" y="1432"/>
                </a:lnTo>
                <a:lnTo>
                  <a:pt x="1037" y="1433"/>
                </a:lnTo>
                <a:lnTo>
                  <a:pt x="1037" y="1435"/>
                </a:lnTo>
                <a:lnTo>
                  <a:pt x="1038" y="1435"/>
                </a:lnTo>
                <a:lnTo>
                  <a:pt x="1038" y="1436"/>
                </a:lnTo>
                <a:lnTo>
                  <a:pt x="1038" y="1437"/>
                </a:lnTo>
                <a:lnTo>
                  <a:pt x="1038" y="1438"/>
                </a:lnTo>
                <a:lnTo>
                  <a:pt x="1038" y="1439"/>
                </a:lnTo>
                <a:lnTo>
                  <a:pt x="1038" y="1440"/>
                </a:lnTo>
                <a:lnTo>
                  <a:pt x="1037" y="1445"/>
                </a:lnTo>
                <a:lnTo>
                  <a:pt x="1037" y="1446"/>
                </a:lnTo>
                <a:lnTo>
                  <a:pt x="1037" y="1447"/>
                </a:lnTo>
                <a:lnTo>
                  <a:pt x="1037" y="1448"/>
                </a:lnTo>
                <a:lnTo>
                  <a:pt x="1038" y="1448"/>
                </a:lnTo>
                <a:lnTo>
                  <a:pt x="1038" y="1449"/>
                </a:lnTo>
                <a:lnTo>
                  <a:pt x="1038" y="1450"/>
                </a:lnTo>
                <a:lnTo>
                  <a:pt x="1038" y="1452"/>
                </a:lnTo>
                <a:lnTo>
                  <a:pt x="1039" y="1452"/>
                </a:lnTo>
                <a:lnTo>
                  <a:pt x="1041" y="1458"/>
                </a:lnTo>
                <a:lnTo>
                  <a:pt x="1046" y="1457"/>
                </a:lnTo>
                <a:lnTo>
                  <a:pt x="1052" y="1456"/>
                </a:lnTo>
                <a:lnTo>
                  <a:pt x="1056" y="1455"/>
                </a:lnTo>
                <a:lnTo>
                  <a:pt x="1060" y="1454"/>
                </a:lnTo>
                <a:lnTo>
                  <a:pt x="1062" y="1454"/>
                </a:lnTo>
                <a:lnTo>
                  <a:pt x="1064" y="1453"/>
                </a:lnTo>
                <a:lnTo>
                  <a:pt x="1065" y="1453"/>
                </a:lnTo>
                <a:lnTo>
                  <a:pt x="1066" y="1453"/>
                </a:lnTo>
                <a:lnTo>
                  <a:pt x="1067" y="1453"/>
                </a:lnTo>
                <a:lnTo>
                  <a:pt x="1069" y="1453"/>
                </a:lnTo>
                <a:lnTo>
                  <a:pt x="1070" y="1453"/>
                </a:lnTo>
                <a:lnTo>
                  <a:pt x="1071" y="1453"/>
                </a:lnTo>
                <a:lnTo>
                  <a:pt x="1072" y="1453"/>
                </a:lnTo>
                <a:lnTo>
                  <a:pt x="1073" y="1454"/>
                </a:lnTo>
                <a:lnTo>
                  <a:pt x="1074" y="1454"/>
                </a:lnTo>
                <a:lnTo>
                  <a:pt x="1077" y="1455"/>
                </a:lnTo>
                <a:lnTo>
                  <a:pt x="1078" y="1455"/>
                </a:lnTo>
                <a:lnTo>
                  <a:pt x="1079" y="1455"/>
                </a:lnTo>
                <a:lnTo>
                  <a:pt x="1079" y="1456"/>
                </a:lnTo>
                <a:lnTo>
                  <a:pt x="1080" y="1456"/>
                </a:lnTo>
                <a:lnTo>
                  <a:pt x="1081" y="1456"/>
                </a:lnTo>
                <a:lnTo>
                  <a:pt x="1082" y="1456"/>
                </a:lnTo>
                <a:lnTo>
                  <a:pt x="1083" y="1456"/>
                </a:lnTo>
                <a:lnTo>
                  <a:pt x="1083" y="1455"/>
                </a:lnTo>
                <a:lnTo>
                  <a:pt x="1084" y="1455"/>
                </a:lnTo>
                <a:lnTo>
                  <a:pt x="1086" y="1455"/>
                </a:lnTo>
                <a:lnTo>
                  <a:pt x="1087" y="1455"/>
                </a:lnTo>
                <a:lnTo>
                  <a:pt x="1088" y="1454"/>
                </a:lnTo>
                <a:lnTo>
                  <a:pt x="1089" y="1454"/>
                </a:lnTo>
                <a:lnTo>
                  <a:pt x="1090" y="1453"/>
                </a:lnTo>
                <a:lnTo>
                  <a:pt x="1091" y="1453"/>
                </a:lnTo>
                <a:lnTo>
                  <a:pt x="1091" y="1452"/>
                </a:lnTo>
                <a:lnTo>
                  <a:pt x="1092" y="1452"/>
                </a:lnTo>
                <a:lnTo>
                  <a:pt x="1094" y="1452"/>
                </a:lnTo>
                <a:lnTo>
                  <a:pt x="1100" y="1446"/>
                </a:lnTo>
                <a:lnTo>
                  <a:pt x="1101" y="1445"/>
                </a:lnTo>
                <a:lnTo>
                  <a:pt x="1108" y="1440"/>
                </a:lnTo>
                <a:lnTo>
                  <a:pt x="1109" y="1439"/>
                </a:lnTo>
                <a:lnTo>
                  <a:pt x="1111" y="1438"/>
                </a:lnTo>
                <a:lnTo>
                  <a:pt x="1114" y="1439"/>
                </a:lnTo>
                <a:lnTo>
                  <a:pt x="1115" y="1439"/>
                </a:lnTo>
                <a:lnTo>
                  <a:pt x="1117" y="1440"/>
                </a:lnTo>
                <a:lnTo>
                  <a:pt x="1120" y="1440"/>
                </a:lnTo>
                <a:lnTo>
                  <a:pt x="1121" y="1441"/>
                </a:lnTo>
                <a:lnTo>
                  <a:pt x="1123" y="1442"/>
                </a:lnTo>
                <a:lnTo>
                  <a:pt x="1125" y="1442"/>
                </a:lnTo>
                <a:lnTo>
                  <a:pt x="1126" y="1444"/>
                </a:lnTo>
                <a:lnTo>
                  <a:pt x="1128" y="1444"/>
                </a:lnTo>
                <a:lnTo>
                  <a:pt x="1129" y="1444"/>
                </a:lnTo>
                <a:lnTo>
                  <a:pt x="1130" y="1444"/>
                </a:lnTo>
                <a:lnTo>
                  <a:pt x="1134" y="1445"/>
                </a:lnTo>
                <a:lnTo>
                  <a:pt x="1128" y="1450"/>
                </a:lnTo>
                <a:lnTo>
                  <a:pt x="1124" y="1454"/>
                </a:lnTo>
                <a:lnTo>
                  <a:pt x="1123" y="1455"/>
                </a:lnTo>
                <a:lnTo>
                  <a:pt x="1121" y="1457"/>
                </a:lnTo>
                <a:lnTo>
                  <a:pt x="1116" y="1461"/>
                </a:lnTo>
                <a:lnTo>
                  <a:pt x="1115" y="1461"/>
                </a:lnTo>
                <a:lnTo>
                  <a:pt x="1114" y="1462"/>
                </a:lnTo>
                <a:lnTo>
                  <a:pt x="1113" y="1463"/>
                </a:lnTo>
                <a:lnTo>
                  <a:pt x="1111" y="1463"/>
                </a:lnTo>
                <a:lnTo>
                  <a:pt x="1111" y="1464"/>
                </a:lnTo>
                <a:lnTo>
                  <a:pt x="1111" y="1465"/>
                </a:lnTo>
                <a:lnTo>
                  <a:pt x="1111" y="1466"/>
                </a:lnTo>
                <a:lnTo>
                  <a:pt x="1111" y="1467"/>
                </a:lnTo>
                <a:lnTo>
                  <a:pt x="1109" y="1467"/>
                </a:lnTo>
                <a:lnTo>
                  <a:pt x="1108" y="1470"/>
                </a:lnTo>
                <a:lnTo>
                  <a:pt x="1107" y="1470"/>
                </a:lnTo>
                <a:lnTo>
                  <a:pt x="1107" y="1471"/>
                </a:lnTo>
                <a:lnTo>
                  <a:pt x="1106" y="1471"/>
                </a:lnTo>
                <a:lnTo>
                  <a:pt x="1105" y="1471"/>
                </a:lnTo>
                <a:lnTo>
                  <a:pt x="1105" y="1472"/>
                </a:lnTo>
                <a:lnTo>
                  <a:pt x="1104" y="1474"/>
                </a:lnTo>
                <a:lnTo>
                  <a:pt x="1103" y="1474"/>
                </a:lnTo>
                <a:lnTo>
                  <a:pt x="1103" y="1475"/>
                </a:lnTo>
                <a:lnTo>
                  <a:pt x="1099" y="1478"/>
                </a:lnTo>
                <a:lnTo>
                  <a:pt x="1098" y="1480"/>
                </a:lnTo>
                <a:lnTo>
                  <a:pt x="1097" y="1481"/>
                </a:lnTo>
                <a:lnTo>
                  <a:pt x="1096" y="1482"/>
                </a:lnTo>
                <a:lnTo>
                  <a:pt x="1095" y="1483"/>
                </a:lnTo>
                <a:lnTo>
                  <a:pt x="1091" y="1486"/>
                </a:lnTo>
                <a:lnTo>
                  <a:pt x="1086" y="1490"/>
                </a:lnTo>
                <a:lnTo>
                  <a:pt x="1086" y="1491"/>
                </a:lnTo>
                <a:lnTo>
                  <a:pt x="1079" y="1497"/>
                </a:lnTo>
                <a:lnTo>
                  <a:pt x="1073" y="1502"/>
                </a:lnTo>
                <a:lnTo>
                  <a:pt x="1072" y="1503"/>
                </a:lnTo>
                <a:lnTo>
                  <a:pt x="1069" y="1506"/>
                </a:lnTo>
                <a:lnTo>
                  <a:pt x="1064" y="1511"/>
                </a:lnTo>
                <a:lnTo>
                  <a:pt x="1063" y="1511"/>
                </a:lnTo>
                <a:lnTo>
                  <a:pt x="1058" y="1515"/>
                </a:lnTo>
                <a:lnTo>
                  <a:pt x="1050" y="1523"/>
                </a:lnTo>
                <a:lnTo>
                  <a:pt x="1048" y="1524"/>
                </a:lnTo>
                <a:lnTo>
                  <a:pt x="1048" y="1525"/>
                </a:lnTo>
                <a:lnTo>
                  <a:pt x="1047" y="1525"/>
                </a:lnTo>
                <a:lnTo>
                  <a:pt x="1042" y="1531"/>
                </a:lnTo>
                <a:lnTo>
                  <a:pt x="1039" y="1533"/>
                </a:lnTo>
                <a:lnTo>
                  <a:pt x="1028" y="1545"/>
                </a:lnTo>
                <a:lnTo>
                  <a:pt x="1027" y="1545"/>
                </a:lnTo>
                <a:lnTo>
                  <a:pt x="1023" y="1544"/>
                </a:lnTo>
                <a:lnTo>
                  <a:pt x="1021" y="1544"/>
                </a:lnTo>
                <a:lnTo>
                  <a:pt x="1020" y="1544"/>
                </a:lnTo>
                <a:lnTo>
                  <a:pt x="1019" y="1542"/>
                </a:lnTo>
                <a:lnTo>
                  <a:pt x="1015" y="1541"/>
                </a:lnTo>
                <a:lnTo>
                  <a:pt x="1012" y="1541"/>
                </a:lnTo>
                <a:lnTo>
                  <a:pt x="1010" y="1540"/>
                </a:lnTo>
                <a:lnTo>
                  <a:pt x="1007" y="1540"/>
                </a:lnTo>
                <a:lnTo>
                  <a:pt x="1007" y="1542"/>
                </a:lnTo>
                <a:lnTo>
                  <a:pt x="1005" y="1547"/>
                </a:lnTo>
                <a:lnTo>
                  <a:pt x="1004" y="1549"/>
                </a:lnTo>
                <a:lnTo>
                  <a:pt x="1004" y="1552"/>
                </a:lnTo>
                <a:lnTo>
                  <a:pt x="1004" y="1553"/>
                </a:lnTo>
                <a:lnTo>
                  <a:pt x="1003" y="1554"/>
                </a:lnTo>
                <a:lnTo>
                  <a:pt x="1003" y="1555"/>
                </a:lnTo>
                <a:lnTo>
                  <a:pt x="1003" y="1556"/>
                </a:lnTo>
                <a:lnTo>
                  <a:pt x="1002" y="1557"/>
                </a:lnTo>
                <a:lnTo>
                  <a:pt x="1002" y="1558"/>
                </a:lnTo>
                <a:lnTo>
                  <a:pt x="1001" y="1559"/>
                </a:lnTo>
                <a:lnTo>
                  <a:pt x="1001" y="1561"/>
                </a:lnTo>
                <a:lnTo>
                  <a:pt x="1001" y="1562"/>
                </a:lnTo>
                <a:lnTo>
                  <a:pt x="999" y="1564"/>
                </a:lnTo>
                <a:lnTo>
                  <a:pt x="999" y="1565"/>
                </a:lnTo>
                <a:lnTo>
                  <a:pt x="999" y="1566"/>
                </a:lnTo>
                <a:lnTo>
                  <a:pt x="998" y="1567"/>
                </a:lnTo>
                <a:lnTo>
                  <a:pt x="998" y="1569"/>
                </a:lnTo>
                <a:lnTo>
                  <a:pt x="997" y="1569"/>
                </a:lnTo>
                <a:lnTo>
                  <a:pt x="997" y="1570"/>
                </a:lnTo>
                <a:lnTo>
                  <a:pt x="997" y="1571"/>
                </a:lnTo>
                <a:lnTo>
                  <a:pt x="995" y="1574"/>
                </a:lnTo>
                <a:lnTo>
                  <a:pt x="996" y="1574"/>
                </a:lnTo>
                <a:lnTo>
                  <a:pt x="989" y="1581"/>
                </a:lnTo>
                <a:lnTo>
                  <a:pt x="988" y="1581"/>
                </a:lnTo>
                <a:lnTo>
                  <a:pt x="988" y="1580"/>
                </a:lnTo>
                <a:lnTo>
                  <a:pt x="988" y="1581"/>
                </a:lnTo>
                <a:lnTo>
                  <a:pt x="987" y="1582"/>
                </a:lnTo>
                <a:lnTo>
                  <a:pt x="985" y="1586"/>
                </a:lnTo>
                <a:lnTo>
                  <a:pt x="983" y="1586"/>
                </a:lnTo>
                <a:lnTo>
                  <a:pt x="983" y="1587"/>
                </a:lnTo>
                <a:lnTo>
                  <a:pt x="965" y="1604"/>
                </a:lnTo>
                <a:lnTo>
                  <a:pt x="964" y="1604"/>
                </a:lnTo>
                <a:lnTo>
                  <a:pt x="963" y="1606"/>
                </a:lnTo>
                <a:lnTo>
                  <a:pt x="961" y="1608"/>
                </a:lnTo>
                <a:lnTo>
                  <a:pt x="960" y="1608"/>
                </a:lnTo>
                <a:lnTo>
                  <a:pt x="960" y="1609"/>
                </a:lnTo>
                <a:lnTo>
                  <a:pt x="957" y="1612"/>
                </a:lnTo>
                <a:lnTo>
                  <a:pt x="956" y="1612"/>
                </a:lnTo>
                <a:lnTo>
                  <a:pt x="954" y="1612"/>
                </a:lnTo>
                <a:lnTo>
                  <a:pt x="951" y="1611"/>
                </a:lnTo>
                <a:lnTo>
                  <a:pt x="948" y="1611"/>
                </a:lnTo>
                <a:lnTo>
                  <a:pt x="947" y="1611"/>
                </a:lnTo>
                <a:lnTo>
                  <a:pt x="945" y="1611"/>
                </a:lnTo>
                <a:lnTo>
                  <a:pt x="944" y="1609"/>
                </a:lnTo>
                <a:lnTo>
                  <a:pt x="939" y="1609"/>
                </a:lnTo>
                <a:lnTo>
                  <a:pt x="939" y="1607"/>
                </a:lnTo>
                <a:lnTo>
                  <a:pt x="940" y="1606"/>
                </a:lnTo>
                <a:lnTo>
                  <a:pt x="940" y="1604"/>
                </a:lnTo>
                <a:lnTo>
                  <a:pt x="939" y="1604"/>
                </a:lnTo>
                <a:lnTo>
                  <a:pt x="939" y="1603"/>
                </a:lnTo>
                <a:lnTo>
                  <a:pt x="935" y="1600"/>
                </a:lnTo>
                <a:lnTo>
                  <a:pt x="930" y="1598"/>
                </a:lnTo>
                <a:lnTo>
                  <a:pt x="926" y="1595"/>
                </a:lnTo>
                <a:lnTo>
                  <a:pt x="924" y="1596"/>
                </a:lnTo>
                <a:lnTo>
                  <a:pt x="922" y="1594"/>
                </a:lnTo>
                <a:lnTo>
                  <a:pt x="922" y="1591"/>
                </a:lnTo>
                <a:lnTo>
                  <a:pt x="920" y="1591"/>
                </a:lnTo>
                <a:lnTo>
                  <a:pt x="920" y="1589"/>
                </a:lnTo>
                <a:lnTo>
                  <a:pt x="918" y="1592"/>
                </a:lnTo>
                <a:lnTo>
                  <a:pt x="919" y="1594"/>
                </a:lnTo>
                <a:lnTo>
                  <a:pt x="915" y="1601"/>
                </a:lnTo>
                <a:lnTo>
                  <a:pt x="914" y="1605"/>
                </a:lnTo>
                <a:lnTo>
                  <a:pt x="912" y="1609"/>
                </a:lnTo>
                <a:lnTo>
                  <a:pt x="911" y="1612"/>
                </a:lnTo>
                <a:lnTo>
                  <a:pt x="911" y="1614"/>
                </a:lnTo>
                <a:lnTo>
                  <a:pt x="910" y="1617"/>
                </a:lnTo>
                <a:lnTo>
                  <a:pt x="909" y="1621"/>
                </a:lnTo>
                <a:lnTo>
                  <a:pt x="907" y="1622"/>
                </a:lnTo>
                <a:lnTo>
                  <a:pt x="904" y="1624"/>
                </a:lnTo>
                <a:lnTo>
                  <a:pt x="904" y="1622"/>
                </a:lnTo>
                <a:lnTo>
                  <a:pt x="904" y="1620"/>
                </a:lnTo>
                <a:lnTo>
                  <a:pt x="904" y="1617"/>
                </a:lnTo>
                <a:lnTo>
                  <a:pt x="904" y="1615"/>
                </a:lnTo>
                <a:lnTo>
                  <a:pt x="904" y="1613"/>
                </a:lnTo>
                <a:lnTo>
                  <a:pt x="903" y="1612"/>
                </a:lnTo>
                <a:lnTo>
                  <a:pt x="903" y="1611"/>
                </a:lnTo>
                <a:lnTo>
                  <a:pt x="903" y="1609"/>
                </a:lnTo>
                <a:lnTo>
                  <a:pt x="902" y="1608"/>
                </a:lnTo>
                <a:lnTo>
                  <a:pt x="901" y="1608"/>
                </a:lnTo>
                <a:lnTo>
                  <a:pt x="901" y="1606"/>
                </a:lnTo>
                <a:lnTo>
                  <a:pt x="900" y="1606"/>
                </a:lnTo>
                <a:lnTo>
                  <a:pt x="900" y="1603"/>
                </a:lnTo>
                <a:lnTo>
                  <a:pt x="897" y="1603"/>
                </a:lnTo>
                <a:lnTo>
                  <a:pt x="895" y="1603"/>
                </a:lnTo>
                <a:lnTo>
                  <a:pt x="896" y="1609"/>
                </a:lnTo>
                <a:lnTo>
                  <a:pt x="896" y="1612"/>
                </a:lnTo>
                <a:lnTo>
                  <a:pt x="896" y="1620"/>
                </a:lnTo>
                <a:lnTo>
                  <a:pt x="896" y="1621"/>
                </a:lnTo>
                <a:lnTo>
                  <a:pt x="896" y="1622"/>
                </a:lnTo>
                <a:lnTo>
                  <a:pt x="896" y="1623"/>
                </a:lnTo>
                <a:lnTo>
                  <a:pt x="897" y="1629"/>
                </a:lnTo>
                <a:lnTo>
                  <a:pt x="897" y="1630"/>
                </a:lnTo>
                <a:lnTo>
                  <a:pt x="898" y="1645"/>
                </a:lnTo>
                <a:lnTo>
                  <a:pt x="900" y="1653"/>
                </a:lnTo>
                <a:lnTo>
                  <a:pt x="900" y="1654"/>
                </a:lnTo>
                <a:lnTo>
                  <a:pt x="900" y="1655"/>
                </a:lnTo>
                <a:lnTo>
                  <a:pt x="901" y="1656"/>
                </a:lnTo>
                <a:lnTo>
                  <a:pt x="901" y="1657"/>
                </a:lnTo>
                <a:lnTo>
                  <a:pt x="901" y="1658"/>
                </a:lnTo>
                <a:lnTo>
                  <a:pt x="901" y="1659"/>
                </a:lnTo>
                <a:lnTo>
                  <a:pt x="902" y="1659"/>
                </a:lnTo>
                <a:lnTo>
                  <a:pt x="902" y="1661"/>
                </a:lnTo>
                <a:lnTo>
                  <a:pt x="902" y="1663"/>
                </a:lnTo>
                <a:lnTo>
                  <a:pt x="903" y="1663"/>
                </a:lnTo>
                <a:lnTo>
                  <a:pt x="902" y="1663"/>
                </a:lnTo>
                <a:lnTo>
                  <a:pt x="902" y="1664"/>
                </a:lnTo>
                <a:lnTo>
                  <a:pt x="901" y="1664"/>
                </a:lnTo>
                <a:lnTo>
                  <a:pt x="900" y="1664"/>
                </a:lnTo>
                <a:lnTo>
                  <a:pt x="898" y="1665"/>
                </a:lnTo>
                <a:lnTo>
                  <a:pt x="898" y="1666"/>
                </a:lnTo>
                <a:lnTo>
                  <a:pt x="897" y="1666"/>
                </a:lnTo>
                <a:lnTo>
                  <a:pt x="897" y="1667"/>
                </a:lnTo>
                <a:lnTo>
                  <a:pt x="896" y="1667"/>
                </a:lnTo>
                <a:lnTo>
                  <a:pt x="896" y="1668"/>
                </a:lnTo>
                <a:lnTo>
                  <a:pt x="895" y="1668"/>
                </a:lnTo>
                <a:lnTo>
                  <a:pt x="895" y="1670"/>
                </a:lnTo>
                <a:lnTo>
                  <a:pt x="894" y="1671"/>
                </a:lnTo>
                <a:lnTo>
                  <a:pt x="893" y="1671"/>
                </a:lnTo>
                <a:lnTo>
                  <a:pt x="893" y="1672"/>
                </a:lnTo>
                <a:lnTo>
                  <a:pt x="892" y="1672"/>
                </a:lnTo>
                <a:lnTo>
                  <a:pt x="892" y="1673"/>
                </a:lnTo>
                <a:lnTo>
                  <a:pt x="892" y="1672"/>
                </a:lnTo>
                <a:lnTo>
                  <a:pt x="890" y="1672"/>
                </a:lnTo>
                <a:lnTo>
                  <a:pt x="889" y="1672"/>
                </a:lnTo>
                <a:lnTo>
                  <a:pt x="888" y="1672"/>
                </a:lnTo>
                <a:lnTo>
                  <a:pt x="888" y="1673"/>
                </a:lnTo>
                <a:lnTo>
                  <a:pt x="887" y="1673"/>
                </a:lnTo>
                <a:lnTo>
                  <a:pt x="886" y="1673"/>
                </a:lnTo>
                <a:lnTo>
                  <a:pt x="886" y="1674"/>
                </a:lnTo>
                <a:lnTo>
                  <a:pt x="887" y="1674"/>
                </a:lnTo>
                <a:lnTo>
                  <a:pt x="886" y="1674"/>
                </a:lnTo>
                <a:lnTo>
                  <a:pt x="885" y="1675"/>
                </a:lnTo>
                <a:lnTo>
                  <a:pt x="884" y="1675"/>
                </a:lnTo>
                <a:lnTo>
                  <a:pt x="884" y="1676"/>
                </a:lnTo>
                <a:lnTo>
                  <a:pt x="884" y="1678"/>
                </a:lnTo>
                <a:lnTo>
                  <a:pt x="883" y="1678"/>
                </a:lnTo>
                <a:lnTo>
                  <a:pt x="881" y="1676"/>
                </a:lnTo>
                <a:lnTo>
                  <a:pt x="881" y="1678"/>
                </a:lnTo>
                <a:lnTo>
                  <a:pt x="880" y="1678"/>
                </a:lnTo>
                <a:lnTo>
                  <a:pt x="880" y="1679"/>
                </a:lnTo>
                <a:lnTo>
                  <a:pt x="879" y="1678"/>
                </a:lnTo>
                <a:lnTo>
                  <a:pt x="879" y="1679"/>
                </a:lnTo>
                <a:lnTo>
                  <a:pt x="878" y="1679"/>
                </a:lnTo>
                <a:lnTo>
                  <a:pt x="878" y="1680"/>
                </a:lnTo>
                <a:lnTo>
                  <a:pt x="877" y="1679"/>
                </a:lnTo>
                <a:lnTo>
                  <a:pt x="877" y="1678"/>
                </a:lnTo>
                <a:lnTo>
                  <a:pt x="876" y="1678"/>
                </a:lnTo>
                <a:lnTo>
                  <a:pt x="876" y="1679"/>
                </a:lnTo>
                <a:lnTo>
                  <a:pt x="875" y="1678"/>
                </a:lnTo>
                <a:lnTo>
                  <a:pt x="873" y="1678"/>
                </a:lnTo>
                <a:lnTo>
                  <a:pt x="873" y="1679"/>
                </a:lnTo>
                <a:lnTo>
                  <a:pt x="872" y="1679"/>
                </a:lnTo>
                <a:lnTo>
                  <a:pt x="872" y="1678"/>
                </a:lnTo>
                <a:lnTo>
                  <a:pt x="871" y="1678"/>
                </a:lnTo>
                <a:lnTo>
                  <a:pt x="870" y="1678"/>
                </a:lnTo>
                <a:lnTo>
                  <a:pt x="870" y="1679"/>
                </a:lnTo>
                <a:lnTo>
                  <a:pt x="870" y="1678"/>
                </a:lnTo>
                <a:lnTo>
                  <a:pt x="869" y="1678"/>
                </a:lnTo>
                <a:lnTo>
                  <a:pt x="868" y="1678"/>
                </a:lnTo>
                <a:lnTo>
                  <a:pt x="867" y="1678"/>
                </a:lnTo>
                <a:lnTo>
                  <a:pt x="865" y="1678"/>
                </a:lnTo>
                <a:lnTo>
                  <a:pt x="864" y="1679"/>
                </a:lnTo>
                <a:lnTo>
                  <a:pt x="863" y="1680"/>
                </a:lnTo>
                <a:lnTo>
                  <a:pt x="863" y="1679"/>
                </a:lnTo>
                <a:lnTo>
                  <a:pt x="862" y="1679"/>
                </a:lnTo>
                <a:lnTo>
                  <a:pt x="861" y="1679"/>
                </a:lnTo>
                <a:lnTo>
                  <a:pt x="861" y="1680"/>
                </a:lnTo>
                <a:lnTo>
                  <a:pt x="861" y="1679"/>
                </a:lnTo>
                <a:lnTo>
                  <a:pt x="860" y="1679"/>
                </a:lnTo>
                <a:lnTo>
                  <a:pt x="860" y="1680"/>
                </a:lnTo>
                <a:lnTo>
                  <a:pt x="860" y="1681"/>
                </a:lnTo>
                <a:lnTo>
                  <a:pt x="860" y="1682"/>
                </a:lnTo>
                <a:lnTo>
                  <a:pt x="859" y="1682"/>
                </a:lnTo>
                <a:lnTo>
                  <a:pt x="859" y="1681"/>
                </a:lnTo>
                <a:lnTo>
                  <a:pt x="859" y="1682"/>
                </a:lnTo>
                <a:lnTo>
                  <a:pt x="858" y="1682"/>
                </a:lnTo>
                <a:lnTo>
                  <a:pt x="856" y="1682"/>
                </a:lnTo>
                <a:lnTo>
                  <a:pt x="856" y="1681"/>
                </a:lnTo>
                <a:lnTo>
                  <a:pt x="856" y="1682"/>
                </a:lnTo>
                <a:lnTo>
                  <a:pt x="856" y="1681"/>
                </a:lnTo>
                <a:lnTo>
                  <a:pt x="855" y="1680"/>
                </a:lnTo>
                <a:lnTo>
                  <a:pt x="854" y="1681"/>
                </a:lnTo>
                <a:lnTo>
                  <a:pt x="853" y="1681"/>
                </a:lnTo>
                <a:lnTo>
                  <a:pt x="854" y="1680"/>
                </a:lnTo>
                <a:lnTo>
                  <a:pt x="854" y="1679"/>
                </a:lnTo>
                <a:lnTo>
                  <a:pt x="854" y="1678"/>
                </a:lnTo>
                <a:lnTo>
                  <a:pt x="854" y="1676"/>
                </a:lnTo>
                <a:lnTo>
                  <a:pt x="853" y="1676"/>
                </a:lnTo>
                <a:lnTo>
                  <a:pt x="852" y="1676"/>
                </a:lnTo>
                <a:lnTo>
                  <a:pt x="852" y="1675"/>
                </a:lnTo>
                <a:lnTo>
                  <a:pt x="851" y="1675"/>
                </a:lnTo>
                <a:lnTo>
                  <a:pt x="851" y="1676"/>
                </a:lnTo>
                <a:lnTo>
                  <a:pt x="850" y="1676"/>
                </a:lnTo>
                <a:lnTo>
                  <a:pt x="848" y="1676"/>
                </a:lnTo>
                <a:lnTo>
                  <a:pt x="847" y="1676"/>
                </a:lnTo>
                <a:lnTo>
                  <a:pt x="847" y="1675"/>
                </a:lnTo>
                <a:lnTo>
                  <a:pt x="846" y="1675"/>
                </a:lnTo>
                <a:lnTo>
                  <a:pt x="846" y="1676"/>
                </a:lnTo>
                <a:lnTo>
                  <a:pt x="845" y="1678"/>
                </a:lnTo>
                <a:lnTo>
                  <a:pt x="845" y="1679"/>
                </a:lnTo>
                <a:lnTo>
                  <a:pt x="844" y="1679"/>
                </a:lnTo>
                <a:lnTo>
                  <a:pt x="845" y="1679"/>
                </a:lnTo>
                <a:lnTo>
                  <a:pt x="845" y="1680"/>
                </a:lnTo>
                <a:lnTo>
                  <a:pt x="844" y="1680"/>
                </a:lnTo>
                <a:lnTo>
                  <a:pt x="843" y="1680"/>
                </a:lnTo>
                <a:lnTo>
                  <a:pt x="842" y="1680"/>
                </a:lnTo>
                <a:lnTo>
                  <a:pt x="841" y="1680"/>
                </a:lnTo>
                <a:lnTo>
                  <a:pt x="839" y="1681"/>
                </a:lnTo>
                <a:lnTo>
                  <a:pt x="839" y="1680"/>
                </a:lnTo>
                <a:lnTo>
                  <a:pt x="838" y="1680"/>
                </a:lnTo>
                <a:lnTo>
                  <a:pt x="837" y="1680"/>
                </a:lnTo>
                <a:lnTo>
                  <a:pt x="837" y="1679"/>
                </a:lnTo>
                <a:lnTo>
                  <a:pt x="837" y="1680"/>
                </a:lnTo>
                <a:lnTo>
                  <a:pt x="836" y="1680"/>
                </a:lnTo>
                <a:lnTo>
                  <a:pt x="835" y="1681"/>
                </a:lnTo>
                <a:lnTo>
                  <a:pt x="834" y="1681"/>
                </a:lnTo>
                <a:lnTo>
                  <a:pt x="833" y="1682"/>
                </a:lnTo>
                <a:lnTo>
                  <a:pt x="831" y="1682"/>
                </a:lnTo>
                <a:lnTo>
                  <a:pt x="830" y="1682"/>
                </a:lnTo>
                <a:lnTo>
                  <a:pt x="829" y="1682"/>
                </a:lnTo>
                <a:lnTo>
                  <a:pt x="828" y="1683"/>
                </a:lnTo>
                <a:lnTo>
                  <a:pt x="827" y="1683"/>
                </a:lnTo>
                <a:lnTo>
                  <a:pt x="827" y="1684"/>
                </a:lnTo>
                <a:lnTo>
                  <a:pt x="826" y="1684"/>
                </a:lnTo>
                <a:lnTo>
                  <a:pt x="825" y="1684"/>
                </a:lnTo>
                <a:lnTo>
                  <a:pt x="824" y="1684"/>
                </a:lnTo>
                <a:lnTo>
                  <a:pt x="824" y="1686"/>
                </a:lnTo>
                <a:lnTo>
                  <a:pt x="822" y="1686"/>
                </a:lnTo>
                <a:lnTo>
                  <a:pt x="821" y="1686"/>
                </a:lnTo>
                <a:lnTo>
                  <a:pt x="820" y="1686"/>
                </a:lnTo>
                <a:lnTo>
                  <a:pt x="819" y="1686"/>
                </a:lnTo>
                <a:lnTo>
                  <a:pt x="819" y="1687"/>
                </a:lnTo>
                <a:lnTo>
                  <a:pt x="819" y="1686"/>
                </a:lnTo>
                <a:lnTo>
                  <a:pt x="819" y="1687"/>
                </a:lnTo>
                <a:lnTo>
                  <a:pt x="818" y="1686"/>
                </a:lnTo>
                <a:lnTo>
                  <a:pt x="818" y="1687"/>
                </a:lnTo>
                <a:lnTo>
                  <a:pt x="818" y="1688"/>
                </a:lnTo>
                <a:lnTo>
                  <a:pt x="818" y="1689"/>
                </a:lnTo>
                <a:lnTo>
                  <a:pt x="817" y="1689"/>
                </a:lnTo>
                <a:lnTo>
                  <a:pt x="816" y="1689"/>
                </a:lnTo>
                <a:lnTo>
                  <a:pt x="817" y="1689"/>
                </a:lnTo>
                <a:lnTo>
                  <a:pt x="816" y="1689"/>
                </a:lnTo>
                <a:lnTo>
                  <a:pt x="816" y="1690"/>
                </a:lnTo>
                <a:lnTo>
                  <a:pt x="814" y="1690"/>
                </a:lnTo>
                <a:lnTo>
                  <a:pt x="814" y="1691"/>
                </a:lnTo>
                <a:lnTo>
                  <a:pt x="813" y="1691"/>
                </a:lnTo>
                <a:lnTo>
                  <a:pt x="812" y="1691"/>
                </a:lnTo>
                <a:lnTo>
                  <a:pt x="811" y="1691"/>
                </a:lnTo>
                <a:lnTo>
                  <a:pt x="810" y="1691"/>
                </a:lnTo>
                <a:lnTo>
                  <a:pt x="809" y="1691"/>
                </a:lnTo>
                <a:lnTo>
                  <a:pt x="808" y="1691"/>
                </a:lnTo>
                <a:lnTo>
                  <a:pt x="808" y="1692"/>
                </a:lnTo>
                <a:lnTo>
                  <a:pt x="806" y="1692"/>
                </a:lnTo>
                <a:lnTo>
                  <a:pt x="805" y="1692"/>
                </a:lnTo>
                <a:lnTo>
                  <a:pt x="804" y="1692"/>
                </a:lnTo>
                <a:lnTo>
                  <a:pt x="803" y="1693"/>
                </a:lnTo>
                <a:lnTo>
                  <a:pt x="802" y="1693"/>
                </a:lnTo>
                <a:lnTo>
                  <a:pt x="801" y="1692"/>
                </a:lnTo>
                <a:lnTo>
                  <a:pt x="801" y="1693"/>
                </a:lnTo>
                <a:lnTo>
                  <a:pt x="801" y="1692"/>
                </a:lnTo>
                <a:lnTo>
                  <a:pt x="800" y="1691"/>
                </a:lnTo>
                <a:lnTo>
                  <a:pt x="799" y="1691"/>
                </a:lnTo>
                <a:lnTo>
                  <a:pt x="797" y="1691"/>
                </a:lnTo>
                <a:lnTo>
                  <a:pt x="797" y="1692"/>
                </a:lnTo>
                <a:lnTo>
                  <a:pt x="796" y="1692"/>
                </a:lnTo>
                <a:lnTo>
                  <a:pt x="795" y="1692"/>
                </a:lnTo>
                <a:lnTo>
                  <a:pt x="794" y="1691"/>
                </a:lnTo>
                <a:lnTo>
                  <a:pt x="793" y="1692"/>
                </a:lnTo>
                <a:lnTo>
                  <a:pt x="792" y="1692"/>
                </a:lnTo>
                <a:lnTo>
                  <a:pt x="791" y="1693"/>
                </a:lnTo>
                <a:lnTo>
                  <a:pt x="789" y="1693"/>
                </a:lnTo>
                <a:lnTo>
                  <a:pt x="789" y="1695"/>
                </a:lnTo>
                <a:lnTo>
                  <a:pt x="789" y="1696"/>
                </a:lnTo>
                <a:lnTo>
                  <a:pt x="789" y="1697"/>
                </a:lnTo>
                <a:lnTo>
                  <a:pt x="788" y="1697"/>
                </a:lnTo>
                <a:lnTo>
                  <a:pt x="787" y="1696"/>
                </a:lnTo>
                <a:lnTo>
                  <a:pt x="786" y="1696"/>
                </a:lnTo>
                <a:lnTo>
                  <a:pt x="786" y="1697"/>
                </a:lnTo>
                <a:lnTo>
                  <a:pt x="785" y="1697"/>
                </a:lnTo>
                <a:lnTo>
                  <a:pt x="785" y="1696"/>
                </a:lnTo>
                <a:lnTo>
                  <a:pt x="785" y="1697"/>
                </a:lnTo>
                <a:lnTo>
                  <a:pt x="784" y="1698"/>
                </a:lnTo>
                <a:lnTo>
                  <a:pt x="782" y="1699"/>
                </a:lnTo>
                <a:lnTo>
                  <a:pt x="780" y="1699"/>
                </a:lnTo>
                <a:lnTo>
                  <a:pt x="780" y="1700"/>
                </a:lnTo>
                <a:lnTo>
                  <a:pt x="779" y="1700"/>
                </a:lnTo>
                <a:lnTo>
                  <a:pt x="778" y="1700"/>
                </a:lnTo>
                <a:lnTo>
                  <a:pt x="777" y="1700"/>
                </a:lnTo>
                <a:lnTo>
                  <a:pt x="777" y="1701"/>
                </a:lnTo>
                <a:lnTo>
                  <a:pt x="776" y="1701"/>
                </a:lnTo>
                <a:lnTo>
                  <a:pt x="776" y="1700"/>
                </a:lnTo>
                <a:lnTo>
                  <a:pt x="775" y="1700"/>
                </a:lnTo>
                <a:lnTo>
                  <a:pt x="774" y="1700"/>
                </a:lnTo>
                <a:lnTo>
                  <a:pt x="776" y="1704"/>
                </a:lnTo>
                <a:lnTo>
                  <a:pt x="775" y="1704"/>
                </a:lnTo>
                <a:lnTo>
                  <a:pt x="775" y="1705"/>
                </a:lnTo>
                <a:lnTo>
                  <a:pt x="763" y="1705"/>
                </a:lnTo>
                <a:lnTo>
                  <a:pt x="760" y="1708"/>
                </a:lnTo>
                <a:lnTo>
                  <a:pt x="761" y="1708"/>
                </a:lnTo>
                <a:lnTo>
                  <a:pt x="761" y="1709"/>
                </a:lnTo>
                <a:lnTo>
                  <a:pt x="761" y="1711"/>
                </a:lnTo>
                <a:lnTo>
                  <a:pt x="762" y="1711"/>
                </a:lnTo>
                <a:lnTo>
                  <a:pt x="761" y="1711"/>
                </a:lnTo>
                <a:lnTo>
                  <a:pt x="761" y="1712"/>
                </a:lnTo>
                <a:lnTo>
                  <a:pt x="760" y="1712"/>
                </a:lnTo>
                <a:lnTo>
                  <a:pt x="759" y="1712"/>
                </a:lnTo>
                <a:lnTo>
                  <a:pt x="759" y="1713"/>
                </a:lnTo>
                <a:lnTo>
                  <a:pt x="759" y="1714"/>
                </a:lnTo>
                <a:lnTo>
                  <a:pt x="759" y="1715"/>
                </a:lnTo>
                <a:lnTo>
                  <a:pt x="759" y="1716"/>
                </a:lnTo>
                <a:lnTo>
                  <a:pt x="758" y="1716"/>
                </a:lnTo>
                <a:lnTo>
                  <a:pt x="757" y="1716"/>
                </a:lnTo>
                <a:lnTo>
                  <a:pt x="757" y="1717"/>
                </a:lnTo>
                <a:lnTo>
                  <a:pt x="757" y="1718"/>
                </a:lnTo>
                <a:lnTo>
                  <a:pt x="757" y="1720"/>
                </a:lnTo>
                <a:lnTo>
                  <a:pt x="757" y="1721"/>
                </a:lnTo>
                <a:lnTo>
                  <a:pt x="755" y="1721"/>
                </a:lnTo>
                <a:lnTo>
                  <a:pt x="754" y="1722"/>
                </a:lnTo>
                <a:lnTo>
                  <a:pt x="753" y="1722"/>
                </a:lnTo>
                <a:lnTo>
                  <a:pt x="753" y="1721"/>
                </a:lnTo>
                <a:lnTo>
                  <a:pt x="752" y="1721"/>
                </a:lnTo>
                <a:lnTo>
                  <a:pt x="752" y="1722"/>
                </a:lnTo>
                <a:lnTo>
                  <a:pt x="751" y="1722"/>
                </a:lnTo>
                <a:lnTo>
                  <a:pt x="751" y="1721"/>
                </a:lnTo>
                <a:lnTo>
                  <a:pt x="751" y="1722"/>
                </a:lnTo>
                <a:lnTo>
                  <a:pt x="750" y="1722"/>
                </a:lnTo>
                <a:lnTo>
                  <a:pt x="751" y="1722"/>
                </a:lnTo>
                <a:lnTo>
                  <a:pt x="751" y="1723"/>
                </a:lnTo>
                <a:lnTo>
                  <a:pt x="750" y="1723"/>
                </a:lnTo>
                <a:lnTo>
                  <a:pt x="750" y="1724"/>
                </a:lnTo>
                <a:lnTo>
                  <a:pt x="749" y="1724"/>
                </a:lnTo>
                <a:lnTo>
                  <a:pt x="750" y="1724"/>
                </a:lnTo>
                <a:lnTo>
                  <a:pt x="749" y="1725"/>
                </a:lnTo>
                <a:lnTo>
                  <a:pt x="749" y="1726"/>
                </a:lnTo>
                <a:lnTo>
                  <a:pt x="747" y="1726"/>
                </a:lnTo>
                <a:lnTo>
                  <a:pt x="746" y="1726"/>
                </a:lnTo>
                <a:lnTo>
                  <a:pt x="745" y="1726"/>
                </a:lnTo>
                <a:lnTo>
                  <a:pt x="745" y="1728"/>
                </a:lnTo>
                <a:lnTo>
                  <a:pt x="745" y="1726"/>
                </a:lnTo>
                <a:lnTo>
                  <a:pt x="744" y="1726"/>
                </a:lnTo>
                <a:lnTo>
                  <a:pt x="743" y="1726"/>
                </a:lnTo>
                <a:lnTo>
                  <a:pt x="743" y="1728"/>
                </a:lnTo>
                <a:lnTo>
                  <a:pt x="743" y="1729"/>
                </a:lnTo>
                <a:lnTo>
                  <a:pt x="742" y="1729"/>
                </a:lnTo>
                <a:lnTo>
                  <a:pt x="742" y="1730"/>
                </a:lnTo>
                <a:lnTo>
                  <a:pt x="741" y="1730"/>
                </a:lnTo>
                <a:lnTo>
                  <a:pt x="740" y="1730"/>
                </a:lnTo>
                <a:lnTo>
                  <a:pt x="740" y="1731"/>
                </a:lnTo>
                <a:lnTo>
                  <a:pt x="738" y="1731"/>
                </a:lnTo>
                <a:lnTo>
                  <a:pt x="737" y="1732"/>
                </a:lnTo>
                <a:lnTo>
                  <a:pt x="736" y="1732"/>
                </a:lnTo>
                <a:lnTo>
                  <a:pt x="736" y="1733"/>
                </a:lnTo>
                <a:lnTo>
                  <a:pt x="735" y="1733"/>
                </a:lnTo>
                <a:lnTo>
                  <a:pt x="734" y="1734"/>
                </a:lnTo>
                <a:lnTo>
                  <a:pt x="734" y="1735"/>
                </a:lnTo>
                <a:lnTo>
                  <a:pt x="733" y="1735"/>
                </a:lnTo>
                <a:lnTo>
                  <a:pt x="732" y="1735"/>
                </a:lnTo>
                <a:lnTo>
                  <a:pt x="732" y="1734"/>
                </a:lnTo>
                <a:lnTo>
                  <a:pt x="730" y="1734"/>
                </a:lnTo>
                <a:lnTo>
                  <a:pt x="729" y="1734"/>
                </a:lnTo>
                <a:lnTo>
                  <a:pt x="729" y="1733"/>
                </a:lnTo>
                <a:lnTo>
                  <a:pt x="728" y="1733"/>
                </a:lnTo>
                <a:lnTo>
                  <a:pt x="727" y="1733"/>
                </a:lnTo>
                <a:lnTo>
                  <a:pt x="727" y="1734"/>
                </a:lnTo>
                <a:lnTo>
                  <a:pt x="727" y="1735"/>
                </a:lnTo>
                <a:lnTo>
                  <a:pt x="726" y="1735"/>
                </a:lnTo>
                <a:lnTo>
                  <a:pt x="725" y="1737"/>
                </a:lnTo>
                <a:lnTo>
                  <a:pt x="725" y="1738"/>
                </a:lnTo>
                <a:lnTo>
                  <a:pt x="724" y="1739"/>
                </a:lnTo>
                <a:lnTo>
                  <a:pt x="723" y="1739"/>
                </a:lnTo>
                <a:lnTo>
                  <a:pt x="721" y="1740"/>
                </a:lnTo>
                <a:lnTo>
                  <a:pt x="720" y="1741"/>
                </a:lnTo>
                <a:lnTo>
                  <a:pt x="719" y="1742"/>
                </a:lnTo>
                <a:lnTo>
                  <a:pt x="718" y="1742"/>
                </a:lnTo>
                <a:lnTo>
                  <a:pt x="717" y="1742"/>
                </a:lnTo>
                <a:lnTo>
                  <a:pt x="716" y="1743"/>
                </a:lnTo>
                <a:lnTo>
                  <a:pt x="715" y="1743"/>
                </a:lnTo>
                <a:lnTo>
                  <a:pt x="713" y="1743"/>
                </a:lnTo>
                <a:lnTo>
                  <a:pt x="712" y="1745"/>
                </a:lnTo>
                <a:lnTo>
                  <a:pt x="712" y="1743"/>
                </a:lnTo>
                <a:lnTo>
                  <a:pt x="711" y="1743"/>
                </a:lnTo>
                <a:lnTo>
                  <a:pt x="710" y="1743"/>
                </a:lnTo>
                <a:lnTo>
                  <a:pt x="710" y="1745"/>
                </a:lnTo>
                <a:lnTo>
                  <a:pt x="710" y="1746"/>
                </a:lnTo>
                <a:lnTo>
                  <a:pt x="709" y="1747"/>
                </a:lnTo>
                <a:lnTo>
                  <a:pt x="709" y="1746"/>
                </a:lnTo>
                <a:lnTo>
                  <a:pt x="709" y="1747"/>
                </a:lnTo>
                <a:lnTo>
                  <a:pt x="708" y="1748"/>
                </a:lnTo>
                <a:lnTo>
                  <a:pt x="708" y="1749"/>
                </a:lnTo>
                <a:lnTo>
                  <a:pt x="707" y="1749"/>
                </a:lnTo>
                <a:lnTo>
                  <a:pt x="705" y="1749"/>
                </a:lnTo>
                <a:lnTo>
                  <a:pt x="704" y="1749"/>
                </a:lnTo>
                <a:lnTo>
                  <a:pt x="703" y="1750"/>
                </a:lnTo>
                <a:lnTo>
                  <a:pt x="702" y="1750"/>
                </a:lnTo>
                <a:lnTo>
                  <a:pt x="702" y="1749"/>
                </a:lnTo>
                <a:lnTo>
                  <a:pt x="701" y="1750"/>
                </a:lnTo>
                <a:lnTo>
                  <a:pt x="702" y="1751"/>
                </a:lnTo>
                <a:lnTo>
                  <a:pt x="701" y="1751"/>
                </a:lnTo>
                <a:lnTo>
                  <a:pt x="701" y="1753"/>
                </a:lnTo>
                <a:lnTo>
                  <a:pt x="700" y="1753"/>
                </a:lnTo>
                <a:lnTo>
                  <a:pt x="700" y="1754"/>
                </a:lnTo>
                <a:lnTo>
                  <a:pt x="699" y="1754"/>
                </a:lnTo>
                <a:lnTo>
                  <a:pt x="699" y="1755"/>
                </a:lnTo>
                <a:lnTo>
                  <a:pt x="699" y="1754"/>
                </a:lnTo>
                <a:lnTo>
                  <a:pt x="698" y="1754"/>
                </a:lnTo>
                <a:lnTo>
                  <a:pt x="698" y="1755"/>
                </a:lnTo>
                <a:lnTo>
                  <a:pt x="699" y="1756"/>
                </a:lnTo>
                <a:lnTo>
                  <a:pt x="699" y="1757"/>
                </a:lnTo>
                <a:lnTo>
                  <a:pt x="699" y="1758"/>
                </a:lnTo>
                <a:lnTo>
                  <a:pt x="698" y="1758"/>
                </a:lnTo>
                <a:lnTo>
                  <a:pt x="698" y="1759"/>
                </a:lnTo>
                <a:lnTo>
                  <a:pt x="699" y="1760"/>
                </a:lnTo>
                <a:lnTo>
                  <a:pt x="698" y="1762"/>
                </a:lnTo>
                <a:lnTo>
                  <a:pt x="698" y="1763"/>
                </a:lnTo>
                <a:lnTo>
                  <a:pt x="696" y="1763"/>
                </a:lnTo>
                <a:lnTo>
                  <a:pt x="696" y="1762"/>
                </a:lnTo>
                <a:lnTo>
                  <a:pt x="695" y="1763"/>
                </a:lnTo>
                <a:lnTo>
                  <a:pt x="695" y="1764"/>
                </a:lnTo>
                <a:lnTo>
                  <a:pt x="696" y="1764"/>
                </a:lnTo>
                <a:lnTo>
                  <a:pt x="695" y="1764"/>
                </a:lnTo>
                <a:lnTo>
                  <a:pt x="695" y="1765"/>
                </a:lnTo>
                <a:lnTo>
                  <a:pt x="694" y="1765"/>
                </a:lnTo>
                <a:lnTo>
                  <a:pt x="694" y="1766"/>
                </a:lnTo>
                <a:lnTo>
                  <a:pt x="694" y="1767"/>
                </a:lnTo>
                <a:lnTo>
                  <a:pt x="693" y="1767"/>
                </a:lnTo>
                <a:lnTo>
                  <a:pt x="693" y="1768"/>
                </a:lnTo>
                <a:lnTo>
                  <a:pt x="692" y="1768"/>
                </a:lnTo>
                <a:lnTo>
                  <a:pt x="692" y="1770"/>
                </a:lnTo>
                <a:lnTo>
                  <a:pt x="691" y="1770"/>
                </a:lnTo>
                <a:lnTo>
                  <a:pt x="691" y="1771"/>
                </a:lnTo>
                <a:lnTo>
                  <a:pt x="690" y="1771"/>
                </a:lnTo>
                <a:lnTo>
                  <a:pt x="690" y="1772"/>
                </a:lnTo>
                <a:lnTo>
                  <a:pt x="690" y="1773"/>
                </a:lnTo>
                <a:lnTo>
                  <a:pt x="688" y="1773"/>
                </a:lnTo>
                <a:lnTo>
                  <a:pt x="687" y="1774"/>
                </a:lnTo>
                <a:lnTo>
                  <a:pt x="686" y="1775"/>
                </a:lnTo>
                <a:lnTo>
                  <a:pt x="685" y="1775"/>
                </a:lnTo>
                <a:lnTo>
                  <a:pt x="685" y="1776"/>
                </a:lnTo>
                <a:lnTo>
                  <a:pt x="684" y="1776"/>
                </a:lnTo>
                <a:lnTo>
                  <a:pt x="683" y="1776"/>
                </a:lnTo>
                <a:lnTo>
                  <a:pt x="683" y="1778"/>
                </a:lnTo>
                <a:lnTo>
                  <a:pt x="682" y="1778"/>
                </a:lnTo>
                <a:lnTo>
                  <a:pt x="681" y="1778"/>
                </a:lnTo>
                <a:lnTo>
                  <a:pt x="679" y="1778"/>
                </a:lnTo>
                <a:lnTo>
                  <a:pt x="677" y="1781"/>
                </a:lnTo>
                <a:lnTo>
                  <a:pt x="676" y="1780"/>
                </a:lnTo>
                <a:lnTo>
                  <a:pt x="676" y="1779"/>
                </a:lnTo>
                <a:lnTo>
                  <a:pt x="675" y="1779"/>
                </a:lnTo>
                <a:lnTo>
                  <a:pt x="675" y="1778"/>
                </a:lnTo>
                <a:lnTo>
                  <a:pt x="674" y="1776"/>
                </a:lnTo>
                <a:lnTo>
                  <a:pt x="673" y="1775"/>
                </a:lnTo>
                <a:lnTo>
                  <a:pt x="673" y="1774"/>
                </a:lnTo>
                <a:lnTo>
                  <a:pt x="671" y="1772"/>
                </a:lnTo>
                <a:lnTo>
                  <a:pt x="671" y="1770"/>
                </a:lnTo>
                <a:lnTo>
                  <a:pt x="671" y="1768"/>
                </a:lnTo>
                <a:lnTo>
                  <a:pt x="670" y="1767"/>
                </a:lnTo>
                <a:lnTo>
                  <a:pt x="668" y="1760"/>
                </a:lnTo>
                <a:lnTo>
                  <a:pt x="667" y="1760"/>
                </a:lnTo>
                <a:lnTo>
                  <a:pt x="667" y="1759"/>
                </a:lnTo>
                <a:lnTo>
                  <a:pt x="667" y="1758"/>
                </a:lnTo>
                <a:lnTo>
                  <a:pt x="666" y="1757"/>
                </a:lnTo>
                <a:lnTo>
                  <a:pt x="666" y="1756"/>
                </a:lnTo>
                <a:lnTo>
                  <a:pt x="666" y="1755"/>
                </a:lnTo>
                <a:lnTo>
                  <a:pt x="665" y="1754"/>
                </a:lnTo>
                <a:lnTo>
                  <a:pt x="665" y="1753"/>
                </a:lnTo>
                <a:lnTo>
                  <a:pt x="662" y="1747"/>
                </a:lnTo>
                <a:lnTo>
                  <a:pt x="661" y="1742"/>
                </a:lnTo>
                <a:lnTo>
                  <a:pt x="656" y="1745"/>
                </a:lnTo>
                <a:lnTo>
                  <a:pt x="654" y="1745"/>
                </a:lnTo>
                <a:lnTo>
                  <a:pt x="649" y="1747"/>
                </a:lnTo>
                <a:lnTo>
                  <a:pt x="648" y="1746"/>
                </a:lnTo>
                <a:lnTo>
                  <a:pt x="648" y="1745"/>
                </a:lnTo>
                <a:lnTo>
                  <a:pt x="646" y="1743"/>
                </a:lnTo>
                <a:lnTo>
                  <a:pt x="645" y="1743"/>
                </a:lnTo>
                <a:lnTo>
                  <a:pt x="645" y="1742"/>
                </a:lnTo>
                <a:lnTo>
                  <a:pt x="644" y="1741"/>
                </a:lnTo>
                <a:lnTo>
                  <a:pt x="643" y="1740"/>
                </a:lnTo>
                <a:lnTo>
                  <a:pt x="643" y="1739"/>
                </a:lnTo>
                <a:lnTo>
                  <a:pt x="642" y="1739"/>
                </a:lnTo>
                <a:lnTo>
                  <a:pt x="642" y="1738"/>
                </a:lnTo>
                <a:lnTo>
                  <a:pt x="641" y="1738"/>
                </a:lnTo>
                <a:lnTo>
                  <a:pt x="641" y="1737"/>
                </a:lnTo>
                <a:lnTo>
                  <a:pt x="640" y="1735"/>
                </a:lnTo>
                <a:lnTo>
                  <a:pt x="639" y="1734"/>
                </a:lnTo>
                <a:lnTo>
                  <a:pt x="639" y="1733"/>
                </a:lnTo>
                <a:lnTo>
                  <a:pt x="637" y="1733"/>
                </a:lnTo>
                <a:lnTo>
                  <a:pt x="637" y="1732"/>
                </a:lnTo>
                <a:lnTo>
                  <a:pt x="636" y="1732"/>
                </a:lnTo>
                <a:lnTo>
                  <a:pt x="636" y="1731"/>
                </a:lnTo>
                <a:lnTo>
                  <a:pt x="635" y="1731"/>
                </a:lnTo>
                <a:lnTo>
                  <a:pt x="635" y="1730"/>
                </a:lnTo>
                <a:lnTo>
                  <a:pt x="635" y="1729"/>
                </a:lnTo>
                <a:lnTo>
                  <a:pt x="634" y="1729"/>
                </a:lnTo>
                <a:lnTo>
                  <a:pt x="634" y="1728"/>
                </a:lnTo>
                <a:lnTo>
                  <a:pt x="633" y="1726"/>
                </a:lnTo>
                <a:lnTo>
                  <a:pt x="632" y="1725"/>
                </a:lnTo>
                <a:lnTo>
                  <a:pt x="631" y="1724"/>
                </a:lnTo>
                <a:lnTo>
                  <a:pt x="631" y="1723"/>
                </a:lnTo>
                <a:lnTo>
                  <a:pt x="629" y="1723"/>
                </a:lnTo>
                <a:lnTo>
                  <a:pt x="629" y="1722"/>
                </a:lnTo>
                <a:lnTo>
                  <a:pt x="628" y="1722"/>
                </a:lnTo>
                <a:lnTo>
                  <a:pt x="628" y="1721"/>
                </a:lnTo>
                <a:lnTo>
                  <a:pt x="627" y="1720"/>
                </a:lnTo>
                <a:lnTo>
                  <a:pt x="626" y="1718"/>
                </a:lnTo>
                <a:lnTo>
                  <a:pt x="626" y="1717"/>
                </a:lnTo>
                <a:lnTo>
                  <a:pt x="625" y="1717"/>
                </a:lnTo>
                <a:lnTo>
                  <a:pt x="614" y="1725"/>
                </a:lnTo>
                <a:lnTo>
                  <a:pt x="612" y="1725"/>
                </a:lnTo>
                <a:lnTo>
                  <a:pt x="610" y="1728"/>
                </a:lnTo>
                <a:lnTo>
                  <a:pt x="609" y="1728"/>
                </a:lnTo>
                <a:lnTo>
                  <a:pt x="609" y="1729"/>
                </a:lnTo>
                <a:lnTo>
                  <a:pt x="608" y="1729"/>
                </a:lnTo>
                <a:lnTo>
                  <a:pt x="611" y="1738"/>
                </a:lnTo>
                <a:lnTo>
                  <a:pt x="608" y="1739"/>
                </a:lnTo>
                <a:lnTo>
                  <a:pt x="601" y="1731"/>
                </a:lnTo>
                <a:lnTo>
                  <a:pt x="599" y="1732"/>
                </a:lnTo>
                <a:lnTo>
                  <a:pt x="599" y="1733"/>
                </a:lnTo>
                <a:lnTo>
                  <a:pt x="599" y="1734"/>
                </a:lnTo>
                <a:lnTo>
                  <a:pt x="599" y="1735"/>
                </a:lnTo>
                <a:lnTo>
                  <a:pt x="599" y="1737"/>
                </a:lnTo>
                <a:lnTo>
                  <a:pt x="598" y="1737"/>
                </a:lnTo>
                <a:lnTo>
                  <a:pt x="598" y="1738"/>
                </a:lnTo>
                <a:lnTo>
                  <a:pt x="598" y="1739"/>
                </a:lnTo>
                <a:lnTo>
                  <a:pt x="598" y="1740"/>
                </a:lnTo>
                <a:lnTo>
                  <a:pt x="598" y="1741"/>
                </a:lnTo>
                <a:lnTo>
                  <a:pt x="597" y="1741"/>
                </a:lnTo>
                <a:lnTo>
                  <a:pt x="601" y="1740"/>
                </a:lnTo>
                <a:lnTo>
                  <a:pt x="602" y="1742"/>
                </a:lnTo>
                <a:lnTo>
                  <a:pt x="603" y="1746"/>
                </a:lnTo>
                <a:lnTo>
                  <a:pt x="600" y="1751"/>
                </a:lnTo>
                <a:lnTo>
                  <a:pt x="595" y="1747"/>
                </a:lnTo>
                <a:lnTo>
                  <a:pt x="591" y="1763"/>
                </a:lnTo>
                <a:lnTo>
                  <a:pt x="589" y="1759"/>
                </a:lnTo>
                <a:lnTo>
                  <a:pt x="584" y="1754"/>
                </a:lnTo>
                <a:lnTo>
                  <a:pt x="585" y="1753"/>
                </a:lnTo>
                <a:lnTo>
                  <a:pt x="542" y="1692"/>
                </a:lnTo>
                <a:lnTo>
                  <a:pt x="542" y="1691"/>
                </a:lnTo>
                <a:lnTo>
                  <a:pt x="522" y="1666"/>
                </a:lnTo>
                <a:lnTo>
                  <a:pt x="521" y="1664"/>
                </a:lnTo>
                <a:lnTo>
                  <a:pt x="518" y="1662"/>
                </a:lnTo>
                <a:lnTo>
                  <a:pt x="518" y="1661"/>
                </a:lnTo>
                <a:lnTo>
                  <a:pt x="519" y="1659"/>
                </a:lnTo>
                <a:lnTo>
                  <a:pt x="521" y="1658"/>
                </a:lnTo>
                <a:lnTo>
                  <a:pt x="522" y="1657"/>
                </a:lnTo>
                <a:lnTo>
                  <a:pt x="522" y="1656"/>
                </a:lnTo>
                <a:lnTo>
                  <a:pt x="523" y="1656"/>
                </a:lnTo>
                <a:lnTo>
                  <a:pt x="524" y="1655"/>
                </a:lnTo>
                <a:lnTo>
                  <a:pt x="525" y="1654"/>
                </a:lnTo>
                <a:lnTo>
                  <a:pt x="526" y="1654"/>
                </a:lnTo>
                <a:lnTo>
                  <a:pt x="526" y="1653"/>
                </a:lnTo>
                <a:lnTo>
                  <a:pt x="527" y="1653"/>
                </a:lnTo>
                <a:lnTo>
                  <a:pt x="528" y="1651"/>
                </a:lnTo>
                <a:lnTo>
                  <a:pt x="530" y="1651"/>
                </a:lnTo>
                <a:lnTo>
                  <a:pt x="531" y="1650"/>
                </a:lnTo>
                <a:lnTo>
                  <a:pt x="532" y="1650"/>
                </a:lnTo>
                <a:lnTo>
                  <a:pt x="533" y="1649"/>
                </a:lnTo>
                <a:lnTo>
                  <a:pt x="534" y="1649"/>
                </a:lnTo>
                <a:lnTo>
                  <a:pt x="538" y="1647"/>
                </a:lnTo>
                <a:lnTo>
                  <a:pt x="539" y="1647"/>
                </a:lnTo>
                <a:lnTo>
                  <a:pt x="540" y="1646"/>
                </a:lnTo>
                <a:lnTo>
                  <a:pt x="542" y="1645"/>
                </a:lnTo>
                <a:lnTo>
                  <a:pt x="543" y="1645"/>
                </a:lnTo>
                <a:lnTo>
                  <a:pt x="544" y="1645"/>
                </a:lnTo>
                <a:lnTo>
                  <a:pt x="546" y="1643"/>
                </a:lnTo>
                <a:lnTo>
                  <a:pt x="547" y="1643"/>
                </a:lnTo>
                <a:lnTo>
                  <a:pt x="548" y="1643"/>
                </a:lnTo>
                <a:lnTo>
                  <a:pt x="549" y="1643"/>
                </a:lnTo>
                <a:lnTo>
                  <a:pt x="551" y="1643"/>
                </a:lnTo>
                <a:lnTo>
                  <a:pt x="541" y="1631"/>
                </a:lnTo>
                <a:lnTo>
                  <a:pt x="540" y="1631"/>
                </a:lnTo>
                <a:lnTo>
                  <a:pt x="540" y="1630"/>
                </a:lnTo>
                <a:lnTo>
                  <a:pt x="539" y="1629"/>
                </a:lnTo>
                <a:lnTo>
                  <a:pt x="539" y="1628"/>
                </a:lnTo>
                <a:lnTo>
                  <a:pt x="538" y="1626"/>
                </a:lnTo>
                <a:lnTo>
                  <a:pt x="538" y="1625"/>
                </a:lnTo>
                <a:lnTo>
                  <a:pt x="538" y="1624"/>
                </a:lnTo>
                <a:lnTo>
                  <a:pt x="536" y="1623"/>
                </a:lnTo>
                <a:lnTo>
                  <a:pt x="536" y="1621"/>
                </a:lnTo>
                <a:lnTo>
                  <a:pt x="535" y="1620"/>
                </a:lnTo>
                <a:lnTo>
                  <a:pt x="534" y="1616"/>
                </a:lnTo>
                <a:lnTo>
                  <a:pt x="534" y="1615"/>
                </a:lnTo>
                <a:lnTo>
                  <a:pt x="533" y="1613"/>
                </a:lnTo>
                <a:lnTo>
                  <a:pt x="533" y="1612"/>
                </a:lnTo>
                <a:lnTo>
                  <a:pt x="532" y="1609"/>
                </a:lnTo>
                <a:lnTo>
                  <a:pt x="532" y="1608"/>
                </a:lnTo>
                <a:lnTo>
                  <a:pt x="532" y="1607"/>
                </a:lnTo>
                <a:lnTo>
                  <a:pt x="531" y="1607"/>
                </a:lnTo>
                <a:lnTo>
                  <a:pt x="531" y="1606"/>
                </a:lnTo>
                <a:lnTo>
                  <a:pt x="530" y="1605"/>
                </a:lnTo>
                <a:lnTo>
                  <a:pt x="530" y="1604"/>
                </a:lnTo>
                <a:lnTo>
                  <a:pt x="528" y="1604"/>
                </a:lnTo>
                <a:lnTo>
                  <a:pt x="528" y="1603"/>
                </a:lnTo>
                <a:lnTo>
                  <a:pt x="527" y="1601"/>
                </a:lnTo>
                <a:lnTo>
                  <a:pt x="526" y="1600"/>
                </a:lnTo>
                <a:lnTo>
                  <a:pt x="527" y="1599"/>
                </a:lnTo>
                <a:lnTo>
                  <a:pt x="524" y="1596"/>
                </a:lnTo>
                <a:lnTo>
                  <a:pt x="524" y="1595"/>
                </a:lnTo>
                <a:lnTo>
                  <a:pt x="519" y="1589"/>
                </a:lnTo>
                <a:lnTo>
                  <a:pt x="517" y="1587"/>
                </a:lnTo>
                <a:lnTo>
                  <a:pt x="517" y="1586"/>
                </a:lnTo>
                <a:lnTo>
                  <a:pt x="517" y="1584"/>
                </a:lnTo>
                <a:lnTo>
                  <a:pt x="514" y="1581"/>
                </a:lnTo>
                <a:lnTo>
                  <a:pt x="513" y="1580"/>
                </a:lnTo>
                <a:lnTo>
                  <a:pt x="513" y="1579"/>
                </a:lnTo>
                <a:lnTo>
                  <a:pt x="511" y="1579"/>
                </a:lnTo>
                <a:lnTo>
                  <a:pt x="509" y="1575"/>
                </a:lnTo>
                <a:lnTo>
                  <a:pt x="509" y="1574"/>
                </a:lnTo>
                <a:lnTo>
                  <a:pt x="507" y="1573"/>
                </a:lnTo>
                <a:lnTo>
                  <a:pt x="505" y="1570"/>
                </a:lnTo>
                <a:lnTo>
                  <a:pt x="504" y="1567"/>
                </a:lnTo>
                <a:lnTo>
                  <a:pt x="504" y="1566"/>
                </a:lnTo>
                <a:lnTo>
                  <a:pt x="502" y="1566"/>
                </a:lnTo>
                <a:lnTo>
                  <a:pt x="501" y="1564"/>
                </a:lnTo>
                <a:lnTo>
                  <a:pt x="499" y="1561"/>
                </a:lnTo>
                <a:lnTo>
                  <a:pt x="498" y="1561"/>
                </a:lnTo>
                <a:lnTo>
                  <a:pt x="498" y="1559"/>
                </a:lnTo>
                <a:lnTo>
                  <a:pt x="497" y="1559"/>
                </a:lnTo>
                <a:lnTo>
                  <a:pt x="497" y="1558"/>
                </a:lnTo>
                <a:lnTo>
                  <a:pt x="497" y="1557"/>
                </a:lnTo>
                <a:lnTo>
                  <a:pt x="496" y="1557"/>
                </a:lnTo>
                <a:lnTo>
                  <a:pt x="496" y="1556"/>
                </a:lnTo>
                <a:lnTo>
                  <a:pt x="497" y="1556"/>
                </a:lnTo>
                <a:lnTo>
                  <a:pt x="502" y="1554"/>
                </a:lnTo>
                <a:lnTo>
                  <a:pt x="502" y="1553"/>
                </a:lnTo>
                <a:lnTo>
                  <a:pt x="502" y="1552"/>
                </a:lnTo>
                <a:lnTo>
                  <a:pt x="501" y="1552"/>
                </a:lnTo>
                <a:lnTo>
                  <a:pt x="501" y="1550"/>
                </a:lnTo>
                <a:lnTo>
                  <a:pt x="500" y="1549"/>
                </a:lnTo>
                <a:lnTo>
                  <a:pt x="500" y="1548"/>
                </a:lnTo>
                <a:lnTo>
                  <a:pt x="498" y="1547"/>
                </a:lnTo>
                <a:lnTo>
                  <a:pt x="497" y="1544"/>
                </a:lnTo>
                <a:lnTo>
                  <a:pt x="496" y="1544"/>
                </a:lnTo>
                <a:lnTo>
                  <a:pt x="494" y="1542"/>
                </a:lnTo>
                <a:lnTo>
                  <a:pt x="494" y="1541"/>
                </a:lnTo>
                <a:lnTo>
                  <a:pt x="494" y="1540"/>
                </a:lnTo>
                <a:lnTo>
                  <a:pt x="493" y="1537"/>
                </a:lnTo>
                <a:lnTo>
                  <a:pt x="493" y="1536"/>
                </a:lnTo>
                <a:lnTo>
                  <a:pt x="493" y="1532"/>
                </a:lnTo>
                <a:lnTo>
                  <a:pt x="493" y="1531"/>
                </a:lnTo>
                <a:lnTo>
                  <a:pt x="493" y="1529"/>
                </a:lnTo>
                <a:lnTo>
                  <a:pt x="492" y="1527"/>
                </a:lnTo>
                <a:lnTo>
                  <a:pt x="492" y="1525"/>
                </a:lnTo>
                <a:lnTo>
                  <a:pt x="492" y="1522"/>
                </a:lnTo>
                <a:lnTo>
                  <a:pt x="492" y="1521"/>
                </a:lnTo>
                <a:lnTo>
                  <a:pt x="492" y="1519"/>
                </a:lnTo>
                <a:lnTo>
                  <a:pt x="492" y="1517"/>
                </a:lnTo>
                <a:lnTo>
                  <a:pt x="491" y="1516"/>
                </a:lnTo>
                <a:lnTo>
                  <a:pt x="491" y="1515"/>
                </a:lnTo>
                <a:lnTo>
                  <a:pt x="491" y="1514"/>
                </a:lnTo>
                <a:lnTo>
                  <a:pt x="491" y="1513"/>
                </a:lnTo>
                <a:lnTo>
                  <a:pt x="491" y="1512"/>
                </a:lnTo>
                <a:lnTo>
                  <a:pt x="491" y="1511"/>
                </a:lnTo>
                <a:lnTo>
                  <a:pt x="490" y="1509"/>
                </a:lnTo>
                <a:lnTo>
                  <a:pt x="490" y="1508"/>
                </a:lnTo>
                <a:lnTo>
                  <a:pt x="490" y="1507"/>
                </a:lnTo>
                <a:lnTo>
                  <a:pt x="489" y="1506"/>
                </a:lnTo>
                <a:lnTo>
                  <a:pt x="489" y="1505"/>
                </a:lnTo>
                <a:lnTo>
                  <a:pt x="488" y="1503"/>
                </a:lnTo>
                <a:lnTo>
                  <a:pt x="488" y="1502"/>
                </a:lnTo>
                <a:lnTo>
                  <a:pt x="488" y="1500"/>
                </a:lnTo>
                <a:lnTo>
                  <a:pt x="487" y="1499"/>
                </a:lnTo>
                <a:lnTo>
                  <a:pt x="488" y="1499"/>
                </a:lnTo>
                <a:lnTo>
                  <a:pt x="493" y="1497"/>
                </a:lnTo>
                <a:lnTo>
                  <a:pt x="494" y="1495"/>
                </a:lnTo>
                <a:lnTo>
                  <a:pt x="502" y="1482"/>
                </a:lnTo>
                <a:lnTo>
                  <a:pt x="502" y="1481"/>
                </a:lnTo>
                <a:lnTo>
                  <a:pt x="504" y="1480"/>
                </a:lnTo>
                <a:lnTo>
                  <a:pt x="505" y="1478"/>
                </a:lnTo>
                <a:lnTo>
                  <a:pt x="508" y="1467"/>
                </a:lnTo>
                <a:lnTo>
                  <a:pt x="508" y="1466"/>
                </a:lnTo>
                <a:lnTo>
                  <a:pt x="509" y="1465"/>
                </a:lnTo>
                <a:lnTo>
                  <a:pt x="510" y="1463"/>
                </a:lnTo>
                <a:lnTo>
                  <a:pt x="510" y="1461"/>
                </a:lnTo>
                <a:lnTo>
                  <a:pt x="511" y="1461"/>
                </a:lnTo>
                <a:lnTo>
                  <a:pt x="513" y="1462"/>
                </a:lnTo>
                <a:lnTo>
                  <a:pt x="514" y="1462"/>
                </a:lnTo>
                <a:lnTo>
                  <a:pt x="514" y="1460"/>
                </a:lnTo>
                <a:lnTo>
                  <a:pt x="515" y="1458"/>
                </a:lnTo>
                <a:lnTo>
                  <a:pt x="515" y="1457"/>
                </a:lnTo>
                <a:lnTo>
                  <a:pt x="515" y="1456"/>
                </a:lnTo>
                <a:lnTo>
                  <a:pt x="516" y="1456"/>
                </a:lnTo>
                <a:lnTo>
                  <a:pt x="516" y="1455"/>
                </a:lnTo>
                <a:lnTo>
                  <a:pt x="516" y="1454"/>
                </a:lnTo>
                <a:lnTo>
                  <a:pt x="517" y="1454"/>
                </a:lnTo>
                <a:lnTo>
                  <a:pt x="517" y="1453"/>
                </a:lnTo>
                <a:lnTo>
                  <a:pt x="517" y="1452"/>
                </a:lnTo>
                <a:lnTo>
                  <a:pt x="518" y="1452"/>
                </a:lnTo>
                <a:lnTo>
                  <a:pt x="518" y="1450"/>
                </a:lnTo>
                <a:lnTo>
                  <a:pt x="518" y="1449"/>
                </a:lnTo>
                <a:lnTo>
                  <a:pt x="519" y="1448"/>
                </a:lnTo>
                <a:lnTo>
                  <a:pt x="519" y="1447"/>
                </a:lnTo>
                <a:lnTo>
                  <a:pt x="521" y="1446"/>
                </a:lnTo>
                <a:lnTo>
                  <a:pt x="521" y="1445"/>
                </a:lnTo>
                <a:lnTo>
                  <a:pt x="522" y="1444"/>
                </a:lnTo>
                <a:lnTo>
                  <a:pt x="522" y="1442"/>
                </a:lnTo>
                <a:lnTo>
                  <a:pt x="523" y="1442"/>
                </a:lnTo>
                <a:lnTo>
                  <a:pt x="525" y="1441"/>
                </a:lnTo>
                <a:lnTo>
                  <a:pt x="524" y="1440"/>
                </a:lnTo>
                <a:lnTo>
                  <a:pt x="524" y="1439"/>
                </a:lnTo>
                <a:lnTo>
                  <a:pt x="523" y="1439"/>
                </a:lnTo>
                <a:lnTo>
                  <a:pt x="523" y="1438"/>
                </a:lnTo>
                <a:lnTo>
                  <a:pt x="522" y="1438"/>
                </a:lnTo>
                <a:lnTo>
                  <a:pt x="522" y="1437"/>
                </a:lnTo>
                <a:lnTo>
                  <a:pt x="521" y="1436"/>
                </a:lnTo>
                <a:lnTo>
                  <a:pt x="519" y="1436"/>
                </a:lnTo>
                <a:lnTo>
                  <a:pt x="519" y="1435"/>
                </a:lnTo>
                <a:lnTo>
                  <a:pt x="518" y="1433"/>
                </a:lnTo>
                <a:lnTo>
                  <a:pt x="518" y="1432"/>
                </a:lnTo>
                <a:lnTo>
                  <a:pt x="517" y="1432"/>
                </a:lnTo>
                <a:lnTo>
                  <a:pt x="517" y="1431"/>
                </a:lnTo>
                <a:lnTo>
                  <a:pt x="517" y="1430"/>
                </a:lnTo>
                <a:lnTo>
                  <a:pt x="517" y="1429"/>
                </a:lnTo>
                <a:lnTo>
                  <a:pt x="516" y="1429"/>
                </a:lnTo>
                <a:lnTo>
                  <a:pt x="516" y="1428"/>
                </a:lnTo>
                <a:lnTo>
                  <a:pt x="516" y="1427"/>
                </a:lnTo>
                <a:lnTo>
                  <a:pt x="517" y="1427"/>
                </a:lnTo>
                <a:lnTo>
                  <a:pt x="517" y="1425"/>
                </a:lnTo>
                <a:lnTo>
                  <a:pt x="517" y="1424"/>
                </a:lnTo>
                <a:lnTo>
                  <a:pt x="518" y="1424"/>
                </a:lnTo>
                <a:lnTo>
                  <a:pt x="522" y="1424"/>
                </a:lnTo>
                <a:lnTo>
                  <a:pt x="522" y="1422"/>
                </a:lnTo>
                <a:lnTo>
                  <a:pt x="522" y="1421"/>
                </a:lnTo>
                <a:lnTo>
                  <a:pt x="523" y="1422"/>
                </a:lnTo>
                <a:lnTo>
                  <a:pt x="524" y="1422"/>
                </a:lnTo>
                <a:lnTo>
                  <a:pt x="525" y="1422"/>
                </a:lnTo>
                <a:lnTo>
                  <a:pt x="526" y="1422"/>
                </a:lnTo>
                <a:lnTo>
                  <a:pt x="526" y="1423"/>
                </a:lnTo>
                <a:lnTo>
                  <a:pt x="527" y="1423"/>
                </a:lnTo>
                <a:lnTo>
                  <a:pt x="528" y="1423"/>
                </a:lnTo>
                <a:lnTo>
                  <a:pt x="530" y="1424"/>
                </a:lnTo>
                <a:lnTo>
                  <a:pt x="531" y="1424"/>
                </a:lnTo>
                <a:lnTo>
                  <a:pt x="535" y="1425"/>
                </a:lnTo>
                <a:lnTo>
                  <a:pt x="536" y="1427"/>
                </a:lnTo>
                <a:lnTo>
                  <a:pt x="538" y="1427"/>
                </a:lnTo>
                <a:lnTo>
                  <a:pt x="540" y="1428"/>
                </a:lnTo>
                <a:lnTo>
                  <a:pt x="541" y="1428"/>
                </a:lnTo>
                <a:lnTo>
                  <a:pt x="542" y="1428"/>
                </a:lnTo>
                <a:lnTo>
                  <a:pt x="543" y="1428"/>
                </a:lnTo>
                <a:lnTo>
                  <a:pt x="544" y="1429"/>
                </a:lnTo>
                <a:lnTo>
                  <a:pt x="546" y="1429"/>
                </a:lnTo>
                <a:lnTo>
                  <a:pt x="547" y="1429"/>
                </a:lnTo>
                <a:lnTo>
                  <a:pt x="548" y="1429"/>
                </a:lnTo>
                <a:lnTo>
                  <a:pt x="549" y="1429"/>
                </a:lnTo>
                <a:lnTo>
                  <a:pt x="550" y="1429"/>
                </a:lnTo>
                <a:lnTo>
                  <a:pt x="551" y="1429"/>
                </a:lnTo>
                <a:lnTo>
                  <a:pt x="552" y="1429"/>
                </a:lnTo>
                <a:lnTo>
                  <a:pt x="553" y="1429"/>
                </a:lnTo>
                <a:lnTo>
                  <a:pt x="555" y="1429"/>
                </a:lnTo>
                <a:lnTo>
                  <a:pt x="560" y="1429"/>
                </a:lnTo>
                <a:lnTo>
                  <a:pt x="561" y="1429"/>
                </a:lnTo>
                <a:lnTo>
                  <a:pt x="563" y="1429"/>
                </a:lnTo>
                <a:lnTo>
                  <a:pt x="564" y="1429"/>
                </a:lnTo>
                <a:lnTo>
                  <a:pt x="565" y="1429"/>
                </a:lnTo>
                <a:lnTo>
                  <a:pt x="566" y="1429"/>
                </a:lnTo>
                <a:lnTo>
                  <a:pt x="567" y="1429"/>
                </a:lnTo>
                <a:lnTo>
                  <a:pt x="567" y="1428"/>
                </a:lnTo>
                <a:lnTo>
                  <a:pt x="568" y="1428"/>
                </a:lnTo>
                <a:lnTo>
                  <a:pt x="569" y="1428"/>
                </a:lnTo>
                <a:lnTo>
                  <a:pt x="569" y="1427"/>
                </a:lnTo>
                <a:lnTo>
                  <a:pt x="570" y="1427"/>
                </a:lnTo>
                <a:lnTo>
                  <a:pt x="572" y="1425"/>
                </a:lnTo>
                <a:lnTo>
                  <a:pt x="573" y="1425"/>
                </a:lnTo>
                <a:lnTo>
                  <a:pt x="573" y="1424"/>
                </a:lnTo>
                <a:lnTo>
                  <a:pt x="574" y="1424"/>
                </a:lnTo>
                <a:lnTo>
                  <a:pt x="575" y="1423"/>
                </a:lnTo>
                <a:lnTo>
                  <a:pt x="576" y="1422"/>
                </a:lnTo>
                <a:lnTo>
                  <a:pt x="577" y="1422"/>
                </a:lnTo>
                <a:lnTo>
                  <a:pt x="578" y="1421"/>
                </a:lnTo>
                <a:lnTo>
                  <a:pt x="578" y="1420"/>
                </a:lnTo>
                <a:lnTo>
                  <a:pt x="580" y="1420"/>
                </a:lnTo>
                <a:lnTo>
                  <a:pt x="580" y="1419"/>
                </a:lnTo>
                <a:lnTo>
                  <a:pt x="580" y="1417"/>
                </a:lnTo>
                <a:lnTo>
                  <a:pt x="577" y="1414"/>
                </a:lnTo>
                <a:lnTo>
                  <a:pt x="576" y="1414"/>
                </a:lnTo>
                <a:lnTo>
                  <a:pt x="576" y="1413"/>
                </a:lnTo>
                <a:lnTo>
                  <a:pt x="575" y="1413"/>
                </a:lnTo>
                <a:lnTo>
                  <a:pt x="575" y="1412"/>
                </a:lnTo>
                <a:lnTo>
                  <a:pt x="574" y="1412"/>
                </a:lnTo>
                <a:lnTo>
                  <a:pt x="574" y="1411"/>
                </a:lnTo>
                <a:lnTo>
                  <a:pt x="572" y="1410"/>
                </a:lnTo>
                <a:lnTo>
                  <a:pt x="570" y="1410"/>
                </a:lnTo>
                <a:lnTo>
                  <a:pt x="570" y="1408"/>
                </a:lnTo>
                <a:lnTo>
                  <a:pt x="569" y="1408"/>
                </a:lnTo>
                <a:lnTo>
                  <a:pt x="569" y="1407"/>
                </a:lnTo>
                <a:lnTo>
                  <a:pt x="568" y="1407"/>
                </a:lnTo>
                <a:lnTo>
                  <a:pt x="568" y="1406"/>
                </a:lnTo>
                <a:lnTo>
                  <a:pt x="567" y="1406"/>
                </a:lnTo>
                <a:lnTo>
                  <a:pt x="565" y="1403"/>
                </a:lnTo>
                <a:lnTo>
                  <a:pt x="565" y="1402"/>
                </a:lnTo>
                <a:lnTo>
                  <a:pt x="564" y="1402"/>
                </a:lnTo>
                <a:lnTo>
                  <a:pt x="564" y="1400"/>
                </a:lnTo>
                <a:lnTo>
                  <a:pt x="564" y="1399"/>
                </a:lnTo>
                <a:lnTo>
                  <a:pt x="563" y="1399"/>
                </a:lnTo>
                <a:lnTo>
                  <a:pt x="563" y="1398"/>
                </a:lnTo>
                <a:lnTo>
                  <a:pt x="559" y="1389"/>
                </a:lnTo>
                <a:lnTo>
                  <a:pt x="558" y="1388"/>
                </a:lnTo>
                <a:lnTo>
                  <a:pt x="558" y="1387"/>
                </a:lnTo>
                <a:lnTo>
                  <a:pt x="558" y="1386"/>
                </a:lnTo>
                <a:lnTo>
                  <a:pt x="558" y="1385"/>
                </a:lnTo>
                <a:lnTo>
                  <a:pt x="556" y="1385"/>
                </a:lnTo>
                <a:lnTo>
                  <a:pt x="553" y="1386"/>
                </a:lnTo>
                <a:lnTo>
                  <a:pt x="552" y="1386"/>
                </a:lnTo>
                <a:lnTo>
                  <a:pt x="551" y="1386"/>
                </a:lnTo>
                <a:lnTo>
                  <a:pt x="550" y="1386"/>
                </a:lnTo>
                <a:lnTo>
                  <a:pt x="548" y="1386"/>
                </a:lnTo>
                <a:lnTo>
                  <a:pt x="547" y="1386"/>
                </a:lnTo>
                <a:lnTo>
                  <a:pt x="546" y="1386"/>
                </a:lnTo>
                <a:lnTo>
                  <a:pt x="544" y="1386"/>
                </a:lnTo>
                <a:lnTo>
                  <a:pt x="543" y="1386"/>
                </a:lnTo>
                <a:lnTo>
                  <a:pt x="541" y="1385"/>
                </a:lnTo>
                <a:lnTo>
                  <a:pt x="540" y="1385"/>
                </a:lnTo>
                <a:lnTo>
                  <a:pt x="539" y="1386"/>
                </a:lnTo>
                <a:lnTo>
                  <a:pt x="538" y="1388"/>
                </a:lnTo>
                <a:lnTo>
                  <a:pt x="538" y="1389"/>
                </a:lnTo>
                <a:lnTo>
                  <a:pt x="536" y="1388"/>
                </a:lnTo>
                <a:lnTo>
                  <a:pt x="535" y="1388"/>
                </a:lnTo>
                <a:lnTo>
                  <a:pt x="534" y="1388"/>
                </a:lnTo>
                <a:lnTo>
                  <a:pt x="533" y="1387"/>
                </a:lnTo>
                <a:lnTo>
                  <a:pt x="532" y="1387"/>
                </a:lnTo>
                <a:lnTo>
                  <a:pt x="532" y="1388"/>
                </a:lnTo>
                <a:lnTo>
                  <a:pt x="531" y="1389"/>
                </a:lnTo>
                <a:lnTo>
                  <a:pt x="531" y="1390"/>
                </a:lnTo>
                <a:lnTo>
                  <a:pt x="528" y="1391"/>
                </a:lnTo>
                <a:lnTo>
                  <a:pt x="526" y="1393"/>
                </a:lnTo>
                <a:lnTo>
                  <a:pt x="525" y="1394"/>
                </a:lnTo>
                <a:lnTo>
                  <a:pt x="525" y="1393"/>
                </a:lnTo>
                <a:lnTo>
                  <a:pt x="521" y="1389"/>
                </a:lnTo>
                <a:lnTo>
                  <a:pt x="518" y="1389"/>
                </a:lnTo>
                <a:lnTo>
                  <a:pt x="515" y="1389"/>
                </a:lnTo>
                <a:lnTo>
                  <a:pt x="513" y="1389"/>
                </a:lnTo>
                <a:lnTo>
                  <a:pt x="511" y="1388"/>
                </a:lnTo>
                <a:lnTo>
                  <a:pt x="510" y="1388"/>
                </a:lnTo>
                <a:lnTo>
                  <a:pt x="509" y="1388"/>
                </a:lnTo>
                <a:lnTo>
                  <a:pt x="508" y="1388"/>
                </a:lnTo>
                <a:lnTo>
                  <a:pt x="507" y="1388"/>
                </a:lnTo>
                <a:lnTo>
                  <a:pt x="506" y="1388"/>
                </a:lnTo>
                <a:lnTo>
                  <a:pt x="505" y="1388"/>
                </a:lnTo>
                <a:lnTo>
                  <a:pt x="504" y="1389"/>
                </a:lnTo>
                <a:lnTo>
                  <a:pt x="501" y="1389"/>
                </a:lnTo>
                <a:lnTo>
                  <a:pt x="499" y="1389"/>
                </a:lnTo>
                <a:lnTo>
                  <a:pt x="498" y="1389"/>
                </a:lnTo>
                <a:lnTo>
                  <a:pt x="497" y="1390"/>
                </a:lnTo>
                <a:lnTo>
                  <a:pt x="496" y="1390"/>
                </a:lnTo>
                <a:lnTo>
                  <a:pt x="494" y="1386"/>
                </a:lnTo>
                <a:lnTo>
                  <a:pt x="494" y="1385"/>
                </a:lnTo>
                <a:lnTo>
                  <a:pt x="494" y="1382"/>
                </a:lnTo>
                <a:lnTo>
                  <a:pt x="493" y="1382"/>
                </a:lnTo>
                <a:lnTo>
                  <a:pt x="492" y="1382"/>
                </a:lnTo>
                <a:lnTo>
                  <a:pt x="491" y="1378"/>
                </a:lnTo>
                <a:lnTo>
                  <a:pt x="487" y="1373"/>
                </a:lnTo>
                <a:lnTo>
                  <a:pt x="482" y="1368"/>
                </a:lnTo>
                <a:lnTo>
                  <a:pt x="477" y="1365"/>
                </a:lnTo>
                <a:lnTo>
                  <a:pt x="474" y="1363"/>
                </a:lnTo>
                <a:lnTo>
                  <a:pt x="473" y="1363"/>
                </a:lnTo>
                <a:lnTo>
                  <a:pt x="472" y="1365"/>
                </a:lnTo>
                <a:lnTo>
                  <a:pt x="472" y="1366"/>
                </a:lnTo>
                <a:lnTo>
                  <a:pt x="472" y="1368"/>
                </a:lnTo>
                <a:lnTo>
                  <a:pt x="471" y="1369"/>
                </a:lnTo>
                <a:lnTo>
                  <a:pt x="471" y="1368"/>
                </a:lnTo>
                <a:lnTo>
                  <a:pt x="469" y="1366"/>
                </a:lnTo>
                <a:lnTo>
                  <a:pt x="467" y="1363"/>
                </a:lnTo>
                <a:lnTo>
                  <a:pt x="467" y="1362"/>
                </a:lnTo>
                <a:lnTo>
                  <a:pt x="466" y="1362"/>
                </a:lnTo>
                <a:lnTo>
                  <a:pt x="464" y="1361"/>
                </a:lnTo>
                <a:lnTo>
                  <a:pt x="463" y="1360"/>
                </a:lnTo>
                <a:lnTo>
                  <a:pt x="460" y="1358"/>
                </a:lnTo>
                <a:lnTo>
                  <a:pt x="459" y="1358"/>
                </a:lnTo>
                <a:lnTo>
                  <a:pt x="458" y="1357"/>
                </a:lnTo>
                <a:lnTo>
                  <a:pt x="457" y="1357"/>
                </a:lnTo>
                <a:lnTo>
                  <a:pt x="456" y="1356"/>
                </a:lnTo>
                <a:lnTo>
                  <a:pt x="454" y="1355"/>
                </a:lnTo>
                <a:lnTo>
                  <a:pt x="452" y="1355"/>
                </a:lnTo>
                <a:lnTo>
                  <a:pt x="449" y="1354"/>
                </a:lnTo>
                <a:lnTo>
                  <a:pt x="449" y="1353"/>
                </a:lnTo>
                <a:lnTo>
                  <a:pt x="448" y="1353"/>
                </a:lnTo>
                <a:lnTo>
                  <a:pt x="447" y="1353"/>
                </a:lnTo>
                <a:lnTo>
                  <a:pt x="447" y="1352"/>
                </a:lnTo>
                <a:lnTo>
                  <a:pt x="446" y="1352"/>
                </a:lnTo>
                <a:lnTo>
                  <a:pt x="445" y="1352"/>
                </a:lnTo>
                <a:lnTo>
                  <a:pt x="445" y="1350"/>
                </a:lnTo>
                <a:lnTo>
                  <a:pt x="443" y="1350"/>
                </a:lnTo>
                <a:lnTo>
                  <a:pt x="443" y="1349"/>
                </a:lnTo>
                <a:lnTo>
                  <a:pt x="442" y="1349"/>
                </a:lnTo>
                <a:lnTo>
                  <a:pt x="441" y="1349"/>
                </a:lnTo>
                <a:lnTo>
                  <a:pt x="441" y="1348"/>
                </a:lnTo>
                <a:lnTo>
                  <a:pt x="440" y="1348"/>
                </a:lnTo>
                <a:lnTo>
                  <a:pt x="439" y="1348"/>
                </a:lnTo>
                <a:lnTo>
                  <a:pt x="439" y="1347"/>
                </a:lnTo>
                <a:lnTo>
                  <a:pt x="438" y="1347"/>
                </a:lnTo>
                <a:lnTo>
                  <a:pt x="437" y="1346"/>
                </a:lnTo>
                <a:lnTo>
                  <a:pt x="435" y="1346"/>
                </a:lnTo>
                <a:lnTo>
                  <a:pt x="435" y="1345"/>
                </a:lnTo>
                <a:lnTo>
                  <a:pt x="434" y="1345"/>
                </a:lnTo>
                <a:lnTo>
                  <a:pt x="434" y="1344"/>
                </a:lnTo>
                <a:lnTo>
                  <a:pt x="433" y="1344"/>
                </a:lnTo>
                <a:lnTo>
                  <a:pt x="432" y="1343"/>
                </a:lnTo>
                <a:lnTo>
                  <a:pt x="431" y="1343"/>
                </a:lnTo>
                <a:lnTo>
                  <a:pt x="431" y="1341"/>
                </a:lnTo>
                <a:lnTo>
                  <a:pt x="429" y="1339"/>
                </a:lnTo>
                <a:lnTo>
                  <a:pt x="426" y="1337"/>
                </a:lnTo>
                <a:lnTo>
                  <a:pt x="424" y="1335"/>
                </a:lnTo>
                <a:lnTo>
                  <a:pt x="423" y="1337"/>
                </a:lnTo>
                <a:lnTo>
                  <a:pt x="423" y="1339"/>
                </a:lnTo>
                <a:lnTo>
                  <a:pt x="422" y="1339"/>
                </a:lnTo>
                <a:lnTo>
                  <a:pt x="422" y="1340"/>
                </a:lnTo>
                <a:lnTo>
                  <a:pt x="421" y="1341"/>
                </a:lnTo>
                <a:lnTo>
                  <a:pt x="420" y="1341"/>
                </a:lnTo>
                <a:lnTo>
                  <a:pt x="418" y="1343"/>
                </a:lnTo>
                <a:lnTo>
                  <a:pt x="417" y="1345"/>
                </a:lnTo>
                <a:lnTo>
                  <a:pt x="416" y="1346"/>
                </a:lnTo>
                <a:lnTo>
                  <a:pt x="416" y="1347"/>
                </a:lnTo>
                <a:lnTo>
                  <a:pt x="416" y="1348"/>
                </a:lnTo>
                <a:lnTo>
                  <a:pt x="415" y="1348"/>
                </a:lnTo>
                <a:lnTo>
                  <a:pt x="415" y="1349"/>
                </a:lnTo>
                <a:lnTo>
                  <a:pt x="416" y="1352"/>
                </a:lnTo>
                <a:lnTo>
                  <a:pt x="416" y="1353"/>
                </a:lnTo>
                <a:lnTo>
                  <a:pt x="413" y="1355"/>
                </a:lnTo>
                <a:lnTo>
                  <a:pt x="412" y="1355"/>
                </a:lnTo>
                <a:lnTo>
                  <a:pt x="412" y="1356"/>
                </a:lnTo>
                <a:lnTo>
                  <a:pt x="410" y="1358"/>
                </a:lnTo>
                <a:lnTo>
                  <a:pt x="410" y="1360"/>
                </a:lnTo>
                <a:lnTo>
                  <a:pt x="408" y="1358"/>
                </a:lnTo>
                <a:lnTo>
                  <a:pt x="407" y="1360"/>
                </a:lnTo>
                <a:lnTo>
                  <a:pt x="406" y="1360"/>
                </a:lnTo>
                <a:lnTo>
                  <a:pt x="405" y="1358"/>
                </a:lnTo>
                <a:lnTo>
                  <a:pt x="403" y="1360"/>
                </a:lnTo>
                <a:lnTo>
                  <a:pt x="401" y="1361"/>
                </a:lnTo>
                <a:lnTo>
                  <a:pt x="401" y="1358"/>
                </a:lnTo>
                <a:lnTo>
                  <a:pt x="403" y="1358"/>
                </a:lnTo>
                <a:lnTo>
                  <a:pt x="400" y="1354"/>
                </a:lnTo>
                <a:lnTo>
                  <a:pt x="397" y="1349"/>
                </a:lnTo>
                <a:lnTo>
                  <a:pt x="397" y="1348"/>
                </a:lnTo>
                <a:lnTo>
                  <a:pt x="398" y="1347"/>
                </a:lnTo>
                <a:lnTo>
                  <a:pt x="399" y="1346"/>
                </a:lnTo>
                <a:lnTo>
                  <a:pt x="399" y="1345"/>
                </a:lnTo>
                <a:lnTo>
                  <a:pt x="399" y="1344"/>
                </a:lnTo>
                <a:lnTo>
                  <a:pt x="395" y="1340"/>
                </a:lnTo>
                <a:lnTo>
                  <a:pt x="391" y="1338"/>
                </a:lnTo>
                <a:lnTo>
                  <a:pt x="381" y="1335"/>
                </a:lnTo>
                <a:lnTo>
                  <a:pt x="378" y="1333"/>
                </a:lnTo>
                <a:lnTo>
                  <a:pt x="376" y="1333"/>
                </a:lnTo>
                <a:lnTo>
                  <a:pt x="375" y="1332"/>
                </a:lnTo>
                <a:lnTo>
                  <a:pt x="374" y="1332"/>
                </a:lnTo>
                <a:lnTo>
                  <a:pt x="373" y="1332"/>
                </a:lnTo>
                <a:lnTo>
                  <a:pt x="372" y="1331"/>
                </a:lnTo>
                <a:lnTo>
                  <a:pt x="371" y="1331"/>
                </a:lnTo>
                <a:lnTo>
                  <a:pt x="370" y="1331"/>
                </a:lnTo>
                <a:lnTo>
                  <a:pt x="367" y="1330"/>
                </a:lnTo>
                <a:lnTo>
                  <a:pt x="365" y="1330"/>
                </a:lnTo>
                <a:lnTo>
                  <a:pt x="365" y="1329"/>
                </a:lnTo>
                <a:lnTo>
                  <a:pt x="364" y="1329"/>
                </a:lnTo>
                <a:lnTo>
                  <a:pt x="364" y="1330"/>
                </a:lnTo>
                <a:lnTo>
                  <a:pt x="364" y="1331"/>
                </a:lnTo>
                <a:lnTo>
                  <a:pt x="363" y="1332"/>
                </a:lnTo>
                <a:lnTo>
                  <a:pt x="362" y="1332"/>
                </a:lnTo>
                <a:lnTo>
                  <a:pt x="361" y="1332"/>
                </a:lnTo>
                <a:lnTo>
                  <a:pt x="359" y="1332"/>
                </a:lnTo>
                <a:lnTo>
                  <a:pt x="358" y="1332"/>
                </a:lnTo>
                <a:lnTo>
                  <a:pt x="357" y="1331"/>
                </a:lnTo>
                <a:lnTo>
                  <a:pt x="356" y="1331"/>
                </a:lnTo>
                <a:lnTo>
                  <a:pt x="355" y="1331"/>
                </a:lnTo>
                <a:lnTo>
                  <a:pt x="355" y="1332"/>
                </a:lnTo>
                <a:lnTo>
                  <a:pt x="354" y="1331"/>
                </a:lnTo>
                <a:lnTo>
                  <a:pt x="353" y="1331"/>
                </a:lnTo>
                <a:lnTo>
                  <a:pt x="349" y="1331"/>
                </a:lnTo>
                <a:lnTo>
                  <a:pt x="349" y="1333"/>
                </a:lnTo>
                <a:lnTo>
                  <a:pt x="349" y="1335"/>
                </a:lnTo>
                <a:lnTo>
                  <a:pt x="350" y="1335"/>
                </a:lnTo>
                <a:lnTo>
                  <a:pt x="350" y="1336"/>
                </a:lnTo>
                <a:lnTo>
                  <a:pt x="350" y="1337"/>
                </a:lnTo>
                <a:lnTo>
                  <a:pt x="350" y="1338"/>
                </a:lnTo>
                <a:lnTo>
                  <a:pt x="350" y="1339"/>
                </a:lnTo>
                <a:lnTo>
                  <a:pt x="350" y="1340"/>
                </a:lnTo>
                <a:lnTo>
                  <a:pt x="350" y="1341"/>
                </a:lnTo>
                <a:lnTo>
                  <a:pt x="351" y="1343"/>
                </a:lnTo>
                <a:lnTo>
                  <a:pt x="351" y="1344"/>
                </a:lnTo>
                <a:lnTo>
                  <a:pt x="351" y="1345"/>
                </a:lnTo>
                <a:lnTo>
                  <a:pt x="351" y="1346"/>
                </a:lnTo>
                <a:lnTo>
                  <a:pt x="351" y="1347"/>
                </a:lnTo>
                <a:lnTo>
                  <a:pt x="350" y="1348"/>
                </a:lnTo>
                <a:lnTo>
                  <a:pt x="349" y="1354"/>
                </a:lnTo>
                <a:lnTo>
                  <a:pt x="349" y="1355"/>
                </a:lnTo>
                <a:lnTo>
                  <a:pt x="348" y="1356"/>
                </a:lnTo>
                <a:lnTo>
                  <a:pt x="348" y="1358"/>
                </a:lnTo>
                <a:lnTo>
                  <a:pt x="348" y="1360"/>
                </a:lnTo>
                <a:lnTo>
                  <a:pt x="348" y="1361"/>
                </a:lnTo>
                <a:lnTo>
                  <a:pt x="347" y="1362"/>
                </a:lnTo>
                <a:lnTo>
                  <a:pt x="347" y="1363"/>
                </a:lnTo>
                <a:lnTo>
                  <a:pt x="347" y="1364"/>
                </a:lnTo>
                <a:lnTo>
                  <a:pt x="346" y="1366"/>
                </a:lnTo>
                <a:lnTo>
                  <a:pt x="346" y="1368"/>
                </a:lnTo>
                <a:lnTo>
                  <a:pt x="346" y="1369"/>
                </a:lnTo>
                <a:lnTo>
                  <a:pt x="345" y="1370"/>
                </a:lnTo>
                <a:lnTo>
                  <a:pt x="345" y="1371"/>
                </a:lnTo>
                <a:lnTo>
                  <a:pt x="345" y="1372"/>
                </a:lnTo>
                <a:lnTo>
                  <a:pt x="345" y="1373"/>
                </a:lnTo>
                <a:lnTo>
                  <a:pt x="344" y="1374"/>
                </a:lnTo>
                <a:lnTo>
                  <a:pt x="344" y="1375"/>
                </a:lnTo>
                <a:lnTo>
                  <a:pt x="344" y="1377"/>
                </a:lnTo>
                <a:lnTo>
                  <a:pt x="342" y="1379"/>
                </a:lnTo>
                <a:lnTo>
                  <a:pt x="341" y="1382"/>
                </a:lnTo>
                <a:lnTo>
                  <a:pt x="341" y="1383"/>
                </a:lnTo>
                <a:lnTo>
                  <a:pt x="341" y="1385"/>
                </a:lnTo>
                <a:lnTo>
                  <a:pt x="341" y="1386"/>
                </a:lnTo>
                <a:lnTo>
                  <a:pt x="341" y="1387"/>
                </a:lnTo>
                <a:lnTo>
                  <a:pt x="340" y="1387"/>
                </a:lnTo>
                <a:lnTo>
                  <a:pt x="340" y="1388"/>
                </a:lnTo>
                <a:lnTo>
                  <a:pt x="340" y="1391"/>
                </a:lnTo>
                <a:lnTo>
                  <a:pt x="339" y="1391"/>
                </a:lnTo>
                <a:lnTo>
                  <a:pt x="339" y="1393"/>
                </a:lnTo>
                <a:lnTo>
                  <a:pt x="339" y="1394"/>
                </a:lnTo>
                <a:lnTo>
                  <a:pt x="339" y="1395"/>
                </a:lnTo>
                <a:lnTo>
                  <a:pt x="338" y="1396"/>
                </a:lnTo>
                <a:lnTo>
                  <a:pt x="338" y="1397"/>
                </a:lnTo>
                <a:lnTo>
                  <a:pt x="338" y="1399"/>
                </a:lnTo>
                <a:lnTo>
                  <a:pt x="337" y="1403"/>
                </a:lnTo>
                <a:lnTo>
                  <a:pt x="337" y="1404"/>
                </a:lnTo>
                <a:lnTo>
                  <a:pt x="334" y="1412"/>
                </a:lnTo>
                <a:lnTo>
                  <a:pt x="333" y="1412"/>
                </a:lnTo>
                <a:lnTo>
                  <a:pt x="311" y="1378"/>
                </a:lnTo>
                <a:lnTo>
                  <a:pt x="306" y="1372"/>
                </a:lnTo>
                <a:lnTo>
                  <a:pt x="305" y="1370"/>
                </a:lnTo>
                <a:lnTo>
                  <a:pt x="302" y="1365"/>
                </a:lnTo>
                <a:lnTo>
                  <a:pt x="300" y="1365"/>
                </a:lnTo>
                <a:lnTo>
                  <a:pt x="300" y="1364"/>
                </a:lnTo>
                <a:lnTo>
                  <a:pt x="298" y="1363"/>
                </a:lnTo>
                <a:lnTo>
                  <a:pt x="294" y="1357"/>
                </a:lnTo>
                <a:lnTo>
                  <a:pt x="291" y="1354"/>
                </a:lnTo>
                <a:lnTo>
                  <a:pt x="279" y="1340"/>
                </a:lnTo>
                <a:lnTo>
                  <a:pt x="279" y="1339"/>
                </a:lnTo>
                <a:lnTo>
                  <a:pt x="275" y="1341"/>
                </a:lnTo>
                <a:lnTo>
                  <a:pt x="275" y="1343"/>
                </a:lnTo>
                <a:lnTo>
                  <a:pt x="274" y="1343"/>
                </a:lnTo>
                <a:lnTo>
                  <a:pt x="269" y="1347"/>
                </a:lnTo>
                <a:lnTo>
                  <a:pt x="265" y="1349"/>
                </a:lnTo>
                <a:lnTo>
                  <a:pt x="263" y="1350"/>
                </a:lnTo>
                <a:lnTo>
                  <a:pt x="262" y="1352"/>
                </a:lnTo>
                <a:lnTo>
                  <a:pt x="237" y="1371"/>
                </a:lnTo>
                <a:lnTo>
                  <a:pt x="236" y="1372"/>
                </a:lnTo>
                <a:lnTo>
                  <a:pt x="235" y="1373"/>
                </a:lnTo>
                <a:lnTo>
                  <a:pt x="233" y="1374"/>
                </a:lnTo>
                <a:lnTo>
                  <a:pt x="231" y="1375"/>
                </a:lnTo>
                <a:lnTo>
                  <a:pt x="230" y="1377"/>
                </a:lnTo>
                <a:lnTo>
                  <a:pt x="224" y="1381"/>
                </a:lnTo>
                <a:lnTo>
                  <a:pt x="219" y="1385"/>
                </a:lnTo>
                <a:lnTo>
                  <a:pt x="219" y="1386"/>
                </a:lnTo>
                <a:lnTo>
                  <a:pt x="214" y="1388"/>
                </a:lnTo>
                <a:lnTo>
                  <a:pt x="206" y="1395"/>
                </a:lnTo>
                <a:lnTo>
                  <a:pt x="203" y="1397"/>
                </a:lnTo>
                <a:lnTo>
                  <a:pt x="198" y="1402"/>
                </a:lnTo>
                <a:lnTo>
                  <a:pt x="193" y="1405"/>
                </a:lnTo>
                <a:lnTo>
                  <a:pt x="191" y="1406"/>
                </a:lnTo>
                <a:lnTo>
                  <a:pt x="189" y="1407"/>
                </a:lnTo>
                <a:lnTo>
                  <a:pt x="186" y="1411"/>
                </a:lnTo>
                <a:lnTo>
                  <a:pt x="177" y="1416"/>
                </a:lnTo>
                <a:lnTo>
                  <a:pt x="170" y="1422"/>
                </a:lnTo>
                <a:lnTo>
                  <a:pt x="169" y="1422"/>
                </a:lnTo>
                <a:lnTo>
                  <a:pt x="168" y="1423"/>
                </a:lnTo>
                <a:lnTo>
                  <a:pt x="159" y="1429"/>
                </a:lnTo>
                <a:lnTo>
                  <a:pt x="157" y="1430"/>
                </a:lnTo>
                <a:lnTo>
                  <a:pt x="148" y="1437"/>
                </a:lnTo>
                <a:lnTo>
                  <a:pt x="139" y="1442"/>
                </a:lnTo>
                <a:lnTo>
                  <a:pt x="136" y="1445"/>
                </a:lnTo>
                <a:lnTo>
                  <a:pt x="130" y="1448"/>
                </a:lnTo>
                <a:lnTo>
                  <a:pt x="127" y="1450"/>
                </a:lnTo>
                <a:lnTo>
                  <a:pt x="112" y="1462"/>
                </a:lnTo>
                <a:lnTo>
                  <a:pt x="106" y="1465"/>
                </a:lnTo>
                <a:lnTo>
                  <a:pt x="104" y="1466"/>
                </a:lnTo>
                <a:lnTo>
                  <a:pt x="103" y="1467"/>
                </a:lnTo>
                <a:lnTo>
                  <a:pt x="100" y="1470"/>
                </a:lnTo>
                <a:lnTo>
                  <a:pt x="97" y="1471"/>
                </a:lnTo>
                <a:lnTo>
                  <a:pt x="95" y="1473"/>
                </a:lnTo>
                <a:lnTo>
                  <a:pt x="93" y="1474"/>
                </a:lnTo>
                <a:lnTo>
                  <a:pt x="92" y="1475"/>
                </a:lnTo>
                <a:lnTo>
                  <a:pt x="85" y="1481"/>
                </a:lnTo>
                <a:lnTo>
                  <a:pt x="84" y="1481"/>
                </a:lnTo>
                <a:lnTo>
                  <a:pt x="81" y="1482"/>
                </a:lnTo>
                <a:lnTo>
                  <a:pt x="80" y="1483"/>
                </a:lnTo>
                <a:lnTo>
                  <a:pt x="77" y="1487"/>
                </a:lnTo>
                <a:lnTo>
                  <a:pt x="76" y="1487"/>
                </a:lnTo>
                <a:lnTo>
                  <a:pt x="75" y="1487"/>
                </a:lnTo>
                <a:lnTo>
                  <a:pt x="76" y="1483"/>
                </a:lnTo>
                <a:lnTo>
                  <a:pt x="76" y="1482"/>
                </a:lnTo>
                <a:lnTo>
                  <a:pt x="76" y="1481"/>
                </a:lnTo>
                <a:lnTo>
                  <a:pt x="76" y="1480"/>
                </a:lnTo>
                <a:lnTo>
                  <a:pt x="76" y="1479"/>
                </a:lnTo>
                <a:lnTo>
                  <a:pt x="75" y="1478"/>
                </a:lnTo>
                <a:lnTo>
                  <a:pt x="75" y="1475"/>
                </a:lnTo>
                <a:lnTo>
                  <a:pt x="73" y="1473"/>
                </a:lnTo>
                <a:lnTo>
                  <a:pt x="73" y="1472"/>
                </a:lnTo>
                <a:lnTo>
                  <a:pt x="73" y="1471"/>
                </a:lnTo>
                <a:lnTo>
                  <a:pt x="72" y="1470"/>
                </a:lnTo>
                <a:lnTo>
                  <a:pt x="72" y="1469"/>
                </a:lnTo>
                <a:lnTo>
                  <a:pt x="72" y="1466"/>
                </a:lnTo>
                <a:lnTo>
                  <a:pt x="71" y="1465"/>
                </a:lnTo>
                <a:lnTo>
                  <a:pt x="52" y="1470"/>
                </a:lnTo>
                <a:lnTo>
                  <a:pt x="52" y="1465"/>
                </a:lnTo>
                <a:lnTo>
                  <a:pt x="51" y="1462"/>
                </a:lnTo>
                <a:lnTo>
                  <a:pt x="51" y="1458"/>
                </a:lnTo>
                <a:lnTo>
                  <a:pt x="53" y="1457"/>
                </a:lnTo>
                <a:lnTo>
                  <a:pt x="54" y="1457"/>
                </a:lnTo>
                <a:lnTo>
                  <a:pt x="55" y="1457"/>
                </a:lnTo>
                <a:lnTo>
                  <a:pt x="56" y="1457"/>
                </a:lnTo>
                <a:lnTo>
                  <a:pt x="58" y="1457"/>
                </a:lnTo>
                <a:lnTo>
                  <a:pt x="59" y="1457"/>
                </a:lnTo>
                <a:lnTo>
                  <a:pt x="60" y="1457"/>
                </a:lnTo>
                <a:lnTo>
                  <a:pt x="61" y="1457"/>
                </a:lnTo>
                <a:lnTo>
                  <a:pt x="62" y="1457"/>
                </a:lnTo>
                <a:lnTo>
                  <a:pt x="69" y="1456"/>
                </a:lnTo>
                <a:lnTo>
                  <a:pt x="69" y="1455"/>
                </a:lnTo>
                <a:lnTo>
                  <a:pt x="68" y="1453"/>
                </a:lnTo>
                <a:lnTo>
                  <a:pt x="68" y="1452"/>
                </a:lnTo>
                <a:lnTo>
                  <a:pt x="68" y="1449"/>
                </a:lnTo>
                <a:lnTo>
                  <a:pt x="67" y="1449"/>
                </a:lnTo>
                <a:lnTo>
                  <a:pt x="67" y="1448"/>
                </a:lnTo>
                <a:lnTo>
                  <a:pt x="67" y="1446"/>
                </a:lnTo>
                <a:lnTo>
                  <a:pt x="66" y="1444"/>
                </a:lnTo>
                <a:lnTo>
                  <a:pt x="66" y="1442"/>
                </a:lnTo>
                <a:lnTo>
                  <a:pt x="64" y="1440"/>
                </a:lnTo>
                <a:lnTo>
                  <a:pt x="64" y="1438"/>
                </a:lnTo>
                <a:lnTo>
                  <a:pt x="64" y="1437"/>
                </a:lnTo>
                <a:lnTo>
                  <a:pt x="63" y="1436"/>
                </a:lnTo>
                <a:lnTo>
                  <a:pt x="63" y="1435"/>
                </a:lnTo>
                <a:lnTo>
                  <a:pt x="62" y="1436"/>
                </a:lnTo>
                <a:lnTo>
                  <a:pt x="61" y="1436"/>
                </a:lnTo>
                <a:lnTo>
                  <a:pt x="60" y="1436"/>
                </a:lnTo>
                <a:lnTo>
                  <a:pt x="56" y="1436"/>
                </a:lnTo>
                <a:lnTo>
                  <a:pt x="55" y="1436"/>
                </a:lnTo>
                <a:lnTo>
                  <a:pt x="54" y="1436"/>
                </a:lnTo>
                <a:lnTo>
                  <a:pt x="54" y="1437"/>
                </a:lnTo>
                <a:lnTo>
                  <a:pt x="53" y="1437"/>
                </a:lnTo>
                <a:lnTo>
                  <a:pt x="52" y="1438"/>
                </a:lnTo>
                <a:lnTo>
                  <a:pt x="51" y="1438"/>
                </a:lnTo>
                <a:lnTo>
                  <a:pt x="51" y="1439"/>
                </a:lnTo>
                <a:lnTo>
                  <a:pt x="50" y="1439"/>
                </a:lnTo>
                <a:lnTo>
                  <a:pt x="49" y="1440"/>
                </a:lnTo>
                <a:lnTo>
                  <a:pt x="47" y="1437"/>
                </a:lnTo>
                <a:lnTo>
                  <a:pt x="46" y="1436"/>
                </a:lnTo>
                <a:lnTo>
                  <a:pt x="45" y="1433"/>
                </a:lnTo>
                <a:lnTo>
                  <a:pt x="45" y="1435"/>
                </a:lnTo>
                <a:lnTo>
                  <a:pt x="44" y="1435"/>
                </a:lnTo>
                <a:lnTo>
                  <a:pt x="41" y="1437"/>
                </a:lnTo>
                <a:lnTo>
                  <a:pt x="39" y="1437"/>
                </a:lnTo>
                <a:lnTo>
                  <a:pt x="38" y="1436"/>
                </a:lnTo>
                <a:lnTo>
                  <a:pt x="36" y="1433"/>
                </a:lnTo>
                <a:lnTo>
                  <a:pt x="34" y="1432"/>
                </a:lnTo>
                <a:lnTo>
                  <a:pt x="34" y="1431"/>
                </a:lnTo>
                <a:lnTo>
                  <a:pt x="33" y="1431"/>
                </a:lnTo>
                <a:lnTo>
                  <a:pt x="32" y="1430"/>
                </a:lnTo>
                <a:lnTo>
                  <a:pt x="30" y="1429"/>
                </a:lnTo>
                <a:lnTo>
                  <a:pt x="29" y="1429"/>
                </a:lnTo>
                <a:lnTo>
                  <a:pt x="29" y="1428"/>
                </a:lnTo>
                <a:lnTo>
                  <a:pt x="28" y="1428"/>
                </a:lnTo>
                <a:lnTo>
                  <a:pt x="27" y="1427"/>
                </a:lnTo>
                <a:lnTo>
                  <a:pt x="26" y="1427"/>
                </a:lnTo>
                <a:lnTo>
                  <a:pt x="25" y="1425"/>
                </a:lnTo>
                <a:lnTo>
                  <a:pt x="24" y="1424"/>
                </a:lnTo>
                <a:lnTo>
                  <a:pt x="22" y="1423"/>
                </a:lnTo>
                <a:lnTo>
                  <a:pt x="21" y="1422"/>
                </a:lnTo>
                <a:lnTo>
                  <a:pt x="19" y="1421"/>
                </a:lnTo>
                <a:lnTo>
                  <a:pt x="17" y="1424"/>
                </a:lnTo>
                <a:lnTo>
                  <a:pt x="16" y="1424"/>
                </a:lnTo>
                <a:lnTo>
                  <a:pt x="14" y="1425"/>
                </a:lnTo>
                <a:lnTo>
                  <a:pt x="14" y="1427"/>
                </a:lnTo>
                <a:lnTo>
                  <a:pt x="10" y="1431"/>
                </a:lnTo>
                <a:lnTo>
                  <a:pt x="10" y="1429"/>
                </a:lnTo>
                <a:lnTo>
                  <a:pt x="9" y="1428"/>
                </a:lnTo>
                <a:lnTo>
                  <a:pt x="9" y="1427"/>
                </a:lnTo>
                <a:lnTo>
                  <a:pt x="8" y="1427"/>
                </a:lnTo>
                <a:lnTo>
                  <a:pt x="8" y="1425"/>
                </a:lnTo>
                <a:lnTo>
                  <a:pt x="7" y="1424"/>
                </a:lnTo>
                <a:lnTo>
                  <a:pt x="7" y="1423"/>
                </a:lnTo>
                <a:lnTo>
                  <a:pt x="7" y="1422"/>
                </a:lnTo>
                <a:lnTo>
                  <a:pt x="7" y="1421"/>
                </a:lnTo>
                <a:lnTo>
                  <a:pt x="8" y="1421"/>
                </a:lnTo>
                <a:lnTo>
                  <a:pt x="8" y="1420"/>
                </a:lnTo>
                <a:lnTo>
                  <a:pt x="8" y="1419"/>
                </a:lnTo>
                <a:lnTo>
                  <a:pt x="9" y="1417"/>
                </a:lnTo>
                <a:lnTo>
                  <a:pt x="9" y="1415"/>
                </a:lnTo>
                <a:lnTo>
                  <a:pt x="9" y="1414"/>
                </a:lnTo>
                <a:lnTo>
                  <a:pt x="10" y="1412"/>
                </a:lnTo>
                <a:lnTo>
                  <a:pt x="11" y="1410"/>
                </a:lnTo>
                <a:lnTo>
                  <a:pt x="12" y="1407"/>
                </a:lnTo>
                <a:lnTo>
                  <a:pt x="14" y="1397"/>
                </a:lnTo>
                <a:lnTo>
                  <a:pt x="13" y="1394"/>
                </a:lnTo>
                <a:lnTo>
                  <a:pt x="13" y="1391"/>
                </a:lnTo>
                <a:lnTo>
                  <a:pt x="12" y="1389"/>
                </a:lnTo>
                <a:lnTo>
                  <a:pt x="12" y="1388"/>
                </a:lnTo>
                <a:lnTo>
                  <a:pt x="11" y="1386"/>
                </a:lnTo>
                <a:lnTo>
                  <a:pt x="10" y="1385"/>
                </a:lnTo>
                <a:lnTo>
                  <a:pt x="10" y="1382"/>
                </a:lnTo>
                <a:lnTo>
                  <a:pt x="9" y="1381"/>
                </a:lnTo>
                <a:lnTo>
                  <a:pt x="9" y="1380"/>
                </a:lnTo>
                <a:lnTo>
                  <a:pt x="8" y="1378"/>
                </a:lnTo>
                <a:lnTo>
                  <a:pt x="8" y="1377"/>
                </a:lnTo>
                <a:lnTo>
                  <a:pt x="7" y="1375"/>
                </a:lnTo>
                <a:lnTo>
                  <a:pt x="7" y="1374"/>
                </a:lnTo>
                <a:lnTo>
                  <a:pt x="7" y="1373"/>
                </a:lnTo>
                <a:lnTo>
                  <a:pt x="7" y="1372"/>
                </a:lnTo>
                <a:lnTo>
                  <a:pt x="7" y="1371"/>
                </a:lnTo>
                <a:lnTo>
                  <a:pt x="5" y="1366"/>
                </a:lnTo>
                <a:lnTo>
                  <a:pt x="4" y="1364"/>
                </a:lnTo>
                <a:lnTo>
                  <a:pt x="4" y="1362"/>
                </a:lnTo>
                <a:lnTo>
                  <a:pt x="4" y="1361"/>
                </a:lnTo>
                <a:lnTo>
                  <a:pt x="4" y="1360"/>
                </a:lnTo>
                <a:lnTo>
                  <a:pt x="4" y="1358"/>
                </a:lnTo>
                <a:lnTo>
                  <a:pt x="4" y="1357"/>
                </a:lnTo>
                <a:lnTo>
                  <a:pt x="3" y="1356"/>
                </a:lnTo>
                <a:lnTo>
                  <a:pt x="3" y="1355"/>
                </a:lnTo>
                <a:lnTo>
                  <a:pt x="3" y="1353"/>
                </a:lnTo>
                <a:lnTo>
                  <a:pt x="3" y="1350"/>
                </a:lnTo>
                <a:lnTo>
                  <a:pt x="3" y="1349"/>
                </a:lnTo>
                <a:lnTo>
                  <a:pt x="3" y="1348"/>
                </a:lnTo>
                <a:lnTo>
                  <a:pt x="3" y="1347"/>
                </a:lnTo>
                <a:lnTo>
                  <a:pt x="3" y="1346"/>
                </a:lnTo>
                <a:lnTo>
                  <a:pt x="5" y="1347"/>
                </a:lnTo>
                <a:lnTo>
                  <a:pt x="7" y="1347"/>
                </a:lnTo>
                <a:lnTo>
                  <a:pt x="7" y="1348"/>
                </a:lnTo>
                <a:lnTo>
                  <a:pt x="7" y="1349"/>
                </a:lnTo>
                <a:lnTo>
                  <a:pt x="9" y="1349"/>
                </a:lnTo>
                <a:lnTo>
                  <a:pt x="10" y="1348"/>
                </a:lnTo>
                <a:lnTo>
                  <a:pt x="11" y="1347"/>
                </a:lnTo>
                <a:lnTo>
                  <a:pt x="11" y="1345"/>
                </a:lnTo>
                <a:lnTo>
                  <a:pt x="13" y="1344"/>
                </a:lnTo>
                <a:lnTo>
                  <a:pt x="12" y="1343"/>
                </a:lnTo>
                <a:lnTo>
                  <a:pt x="12" y="1341"/>
                </a:lnTo>
                <a:lnTo>
                  <a:pt x="14" y="1340"/>
                </a:lnTo>
                <a:lnTo>
                  <a:pt x="14" y="1341"/>
                </a:lnTo>
                <a:lnTo>
                  <a:pt x="17" y="1340"/>
                </a:lnTo>
                <a:lnTo>
                  <a:pt x="18" y="1340"/>
                </a:lnTo>
                <a:lnTo>
                  <a:pt x="20" y="1339"/>
                </a:lnTo>
                <a:lnTo>
                  <a:pt x="21" y="1338"/>
                </a:lnTo>
                <a:lnTo>
                  <a:pt x="22" y="1338"/>
                </a:lnTo>
                <a:lnTo>
                  <a:pt x="24" y="1337"/>
                </a:lnTo>
                <a:lnTo>
                  <a:pt x="27" y="1336"/>
                </a:lnTo>
                <a:lnTo>
                  <a:pt x="29" y="1335"/>
                </a:lnTo>
                <a:lnTo>
                  <a:pt x="30" y="1333"/>
                </a:lnTo>
                <a:lnTo>
                  <a:pt x="32" y="1333"/>
                </a:lnTo>
                <a:lnTo>
                  <a:pt x="33" y="1332"/>
                </a:lnTo>
                <a:lnTo>
                  <a:pt x="34" y="1332"/>
                </a:lnTo>
                <a:lnTo>
                  <a:pt x="35" y="1332"/>
                </a:lnTo>
                <a:lnTo>
                  <a:pt x="35" y="1331"/>
                </a:lnTo>
                <a:lnTo>
                  <a:pt x="36" y="1331"/>
                </a:lnTo>
                <a:lnTo>
                  <a:pt x="37" y="1330"/>
                </a:lnTo>
                <a:lnTo>
                  <a:pt x="38" y="1330"/>
                </a:lnTo>
                <a:lnTo>
                  <a:pt x="39" y="1330"/>
                </a:lnTo>
                <a:lnTo>
                  <a:pt x="41" y="1330"/>
                </a:lnTo>
                <a:lnTo>
                  <a:pt x="42" y="1330"/>
                </a:lnTo>
                <a:lnTo>
                  <a:pt x="42" y="1329"/>
                </a:lnTo>
                <a:lnTo>
                  <a:pt x="43" y="1329"/>
                </a:lnTo>
                <a:lnTo>
                  <a:pt x="44" y="1328"/>
                </a:lnTo>
                <a:lnTo>
                  <a:pt x="45" y="1328"/>
                </a:lnTo>
                <a:lnTo>
                  <a:pt x="46" y="1327"/>
                </a:lnTo>
                <a:lnTo>
                  <a:pt x="47" y="1327"/>
                </a:lnTo>
                <a:lnTo>
                  <a:pt x="49" y="1327"/>
                </a:lnTo>
                <a:lnTo>
                  <a:pt x="49" y="1328"/>
                </a:lnTo>
                <a:lnTo>
                  <a:pt x="50" y="1329"/>
                </a:lnTo>
                <a:lnTo>
                  <a:pt x="51" y="1329"/>
                </a:lnTo>
                <a:lnTo>
                  <a:pt x="52" y="1330"/>
                </a:lnTo>
                <a:lnTo>
                  <a:pt x="52" y="1331"/>
                </a:lnTo>
                <a:lnTo>
                  <a:pt x="53" y="1331"/>
                </a:lnTo>
                <a:lnTo>
                  <a:pt x="53" y="1332"/>
                </a:lnTo>
                <a:lnTo>
                  <a:pt x="55" y="1333"/>
                </a:lnTo>
                <a:lnTo>
                  <a:pt x="56" y="1335"/>
                </a:lnTo>
                <a:lnTo>
                  <a:pt x="58" y="1335"/>
                </a:lnTo>
                <a:lnTo>
                  <a:pt x="63" y="1331"/>
                </a:lnTo>
                <a:lnTo>
                  <a:pt x="63" y="1330"/>
                </a:lnTo>
                <a:lnTo>
                  <a:pt x="64" y="1330"/>
                </a:lnTo>
                <a:lnTo>
                  <a:pt x="66" y="1327"/>
                </a:lnTo>
                <a:lnTo>
                  <a:pt x="69" y="1328"/>
                </a:lnTo>
                <a:lnTo>
                  <a:pt x="70" y="1324"/>
                </a:lnTo>
                <a:lnTo>
                  <a:pt x="71" y="1324"/>
                </a:lnTo>
                <a:lnTo>
                  <a:pt x="80" y="1328"/>
                </a:lnTo>
                <a:lnTo>
                  <a:pt x="80" y="1327"/>
                </a:lnTo>
                <a:lnTo>
                  <a:pt x="80" y="1325"/>
                </a:lnTo>
                <a:lnTo>
                  <a:pt x="80" y="1324"/>
                </a:lnTo>
                <a:lnTo>
                  <a:pt x="81" y="1321"/>
                </a:lnTo>
                <a:lnTo>
                  <a:pt x="80" y="1321"/>
                </a:lnTo>
                <a:lnTo>
                  <a:pt x="79" y="1321"/>
                </a:lnTo>
                <a:lnTo>
                  <a:pt x="78" y="1320"/>
                </a:lnTo>
                <a:lnTo>
                  <a:pt x="76" y="1319"/>
                </a:lnTo>
                <a:lnTo>
                  <a:pt x="75" y="1319"/>
                </a:lnTo>
                <a:lnTo>
                  <a:pt x="72" y="1316"/>
                </a:lnTo>
                <a:lnTo>
                  <a:pt x="71" y="1316"/>
                </a:lnTo>
                <a:lnTo>
                  <a:pt x="68" y="1312"/>
                </a:lnTo>
                <a:lnTo>
                  <a:pt x="64" y="1315"/>
                </a:lnTo>
                <a:lnTo>
                  <a:pt x="64" y="1316"/>
                </a:lnTo>
                <a:lnTo>
                  <a:pt x="66" y="1318"/>
                </a:lnTo>
                <a:lnTo>
                  <a:pt x="64" y="1319"/>
                </a:lnTo>
                <a:lnTo>
                  <a:pt x="64" y="1320"/>
                </a:lnTo>
                <a:lnTo>
                  <a:pt x="61" y="1323"/>
                </a:lnTo>
                <a:lnTo>
                  <a:pt x="60" y="1322"/>
                </a:lnTo>
                <a:lnTo>
                  <a:pt x="58" y="1319"/>
                </a:lnTo>
                <a:lnTo>
                  <a:pt x="56" y="1319"/>
                </a:lnTo>
                <a:lnTo>
                  <a:pt x="55" y="1318"/>
                </a:lnTo>
                <a:lnTo>
                  <a:pt x="53" y="1315"/>
                </a:lnTo>
                <a:lnTo>
                  <a:pt x="51" y="1314"/>
                </a:lnTo>
                <a:lnTo>
                  <a:pt x="51" y="1313"/>
                </a:lnTo>
                <a:lnTo>
                  <a:pt x="49" y="1312"/>
                </a:lnTo>
                <a:lnTo>
                  <a:pt x="47" y="1311"/>
                </a:lnTo>
                <a:lnTo>
                  <a:pt x="44" y="1308"/>
                </a:lnTo>
                <a:lnTo>
                  <a:pt x="42" y="1308"/>
                </a:lnTo>
                <a:lnTo>
                  <a:pt x="41" y="1307"/>
                </a:lnTo>
                <a:lnTo>
                  <a:pt x="39" y="1305"/>
                </a:lnTo>
                <a:lnTo>
                  <a:pt x="19" y="1310"/>
                </a:lnTo>
                <a:lnTo>
                  <a:pt x="18" y="1305"/>
                </a:lnTo>
                <a:lnTo>
                  <a:pt x="18" y="1304"/>
                </a:lnTo>
                <a:lnTo>
                  <a:pt x="22" y="1302"/>
                </a:lnTo>
                <a:lnTo>
                  <a:pt x="36" y="1298"/>
                </a:lnTo>
                <a:lnTo>
                  <a:pt x="32" y="1293"/>
                </a:lnTo>
                <a:lnTo>
                  <a:pt x="14" y="1296"/>
                </a:lnTo>
                <a:lnTo>
                  <a:pt x="13" y="1296"/>
                </a:lnTo>
                <a:lnTo>
                  <a:pt x="13" y="1295"/>
                </a:lnTo>
                <a:lnTo>
                  <a:pt x="11" y="1294"/>
                </a:lnTo>
                <a:lnTo>
                  <a:pt x="10" y="1285"/>
                </a:lnTo>
                <a:lnTo>
                  <a:pt x="5" y="1272"/>
                </a:lnTo>
                <a:lnTo>
                  <a:pt x="9" y="1272"/>
                </a:lnTo>
                <a:lnTo>
                  <a:pt x="11" y="1279"/>
                </a:lnTo>
                <a:lnTo>
                  <a:pt x="13" y="1278"/>
                </a:lnTo>
                <a:lnTo>
                  <a:pt x="11" y="1271"/>
                </a:lnTo>
                <a:lnTo>
                  <a:pt x="12" y="1271"/>
                </a:lnTo>
                <a:lnTo>
                  <a:pt x="13" y="1271"/>
                </a:lnTo>
                <a:lnTo>
                  <a:pt x="14" y="1271"/>
                </a:lnTo>
                <a:lnTo>
                  <a:pt x="16" y="1271"/>
                </a:lnTo>
                <a:lnTo>
                  <a:pt x="17" y="1271"/>
                </a:lnTo>
                <a:lnTo>
                  <a:pt x="38" y="1273"/>
                </a:lnTo>
                <a:lnTo>
                  <a:pt x="39" y="1274"/>
                </a:lnTo>
                <a:lnTo>
                  <a:pt x="41" y="1274"/>
                </a:lnTo>
                <a:lnTo>
                  <a:pt x="42" y="1274"/>
                </a:lnTo>
                <a:lnTo>
                  <a:pt x="43" y="1274"/>
                </a:lnTo>
                <a:lnTo>
                  <a:pt x="43" y="1276"/>
                </a:lnTo>
                <a:lnTo>
                  <a:pt x="44" y="1276"/>
                </a:lnTo>
                <a:lnTo>
                  <a:pt x="45" y="1277"/>
                </a:lnTo>
                <a:lnTo>
                  <a:pt x="39" y="1285"/>
                </a:lnTo>
                <a:lnTo>
                  <a:pt x="42" y="1287"/>
                </a:lnTo>
                <a:lnTo>
                  <a:pt x="44" y="1288"/>
                </a:lnTo>
                <a:lnTo>
                  <a:pt x="46" y="1289"/>
                </a:lnTo>
                <a:lnTo>
                  <a:pt x="46" y="1288"/>
                </a:lnTo>
                <a:lnTo>
                  <a:pt x="47" y="1288"/>
                </a:lnTo>
                <a:lnTo>
                  <a:pt x="49" y="1286"/>
                </a:lnTo>
                <a:lnTo>
                  <a:pt x="50" y="1285"/>
                </a:lnTo>
                <a:lnTo>
                  <a:pt x="51" y="1283"/>
                </a:lnTo>
                <a:lnTo>
                  <a:pt x="51" y="1282"/>
                </a:lnTo>
                <a:lnTo>
                  <a:pt x="52" y="1282"/>
                </a:lnTo>
                <a:lnTo>
                  <a:pt x="52" y="1281"/>
                </a:lnTo>
                <a:lnTo>
                  <a:pt x="53" y="1281"/>
                </a:lnTo>
                <a:lnTo>
                  <a:pt x="53" y="1280"/>
                </a:lnTo>
                <a:lnTo>
                  <a:pt x="53" y="1278"/>
                </a:lnTo>
                <a:lnTo>
                  <a:pt x="52" y="1276"/>
                </a:lnTo>
                <a:lnTo>
                  <a:pt x="52" y="1274"/>
                </a:lnTo>
                <a:lnTo>
                  <a:pt x="52" y="1273"/>
                </a:lnTo>
                <a:lnTo>
                  <a:pt x="51" y="1273"/>
                </a:lnTo>
                <a:lnTo>
                  <a:pt x="51" y="1272"/>
                </a:lnTo>
                <a:lnTo>
                  <a:pt x="50" y="1272"/>
                </a:lnTo>
                <a:lnTo>
                  <a:pt x="50" y="1271"/>
                </a:lnTo>
                <a:lnTo>
                  <a:pt x="49" y="1271"/>
                </a:lnTo>
                <a:lnTo>
                  <a:pt x="49" y="1270"/>
                </a:lnTo>
                <a:lnTo>
                  <a:pt x="49" y="1269"/>
                </a:lnTo>
                <a:lnTo>
                  <a:pt x="47" y="1269"/>
                </a:lnTo>
                <a:lnTo>
                  <a:pt x="47" y="1268"/>
                </a:lnTo>
                <a:lnTo>
                  <a:pt x="47" y="1266"/>
                </a:lnTo>
                <a:lnTo>
                  <a:pt x="47" y="1265"/>
                </a:lnTo>
                <a:lnTo>
                  <a:pt x="47" y="1264"/>
                </a:lnTo>
                <a:lnTo>
                  <a:pt x="46" y="1263"/>
                </a:lnTo>
                <a:lnTo>
                  <a:pt x="46" y="1261"/>
                </a:lnTo>
                <a:lnTo>
                  <a:pt x="46" y="1258"/>
                </a:lnTo>
                <a:lnTo>
                  <a:pt x="46" y="1257"/>
                </a:lnTo>
                <a:lnTo>
                  <a:pt x="46" y="1256"/>
                </a:lnTo>
                <a:lnTo>
                  <a:pt x="46" y="1255"/>
                </a:lnTo>
                <a:lnTo>
                  <a:pt x="45" y="1255"/>
                </a:lnTo>
                <a:lnTo>
                  <a:pt x="45" y="1254"/>
                </a:lnTo>
                <a:lnTo>
                  <a:pt x="45" y="1253"/>
                </a:lnTo>
                <a:lnTo>
                  <a:pt x="44" y="1253"/>
                </a:lnTo>
                <a:lnTo>
                  <a:pt x="44" y="1252"/>
                </a:lnTo>
                <a:lnTo>
                  <a:pt x="43" y="1252"/>
                </a:lnTo>
                <a:lnTo>
                  <a:pt x="43" y="1251"/>
                </a:lnTo>
                <a:lnTo>
                  <a:pt x="42" y="1249"/>
                </a:lnTo>
                <a:lnTo>
                  <a:pt x="41" y="1249"/>
                </a:lnTo>
                <a:lnTo>
                  <a:pt x="41" y="1248"/>
                </a:lnTo>
                <a:lnTo>
                  <a:pt x="39" y="1248"/>
                </a:lnTo>
                <a:lnTo>
                  <a:pt x="39" y="1247"/>
                </a:lnTo>
                <a:lnTo>
                  <a:pt x="38" y="1247"/>
                </a:lnTo>
                <a:lnTo>
                  <a:pt x="37" y="1246"/>
                </a:lnTo>
                <a:lnTo>
                  <a:pt x="37" y="1245"/>
                </a:lnTo>
                <a:lnTo>
                  <a:pt x="36" y="1244"/>
                </a:lnTo>
                <a:lnTo>
                  <a:pt x="35" y="1243"/>
                </a:lnTo>
                <a:lnTo>
                  <a:pt x="34" y="1241"/>
                </a:lnTo>
                <a:lnTo>
                  <a:pt x="36" y="1243"/>
                </a:lnTo>
                <a:lnTo>
                  <a:pt x="35" y="1243"/>
                </a:lnTo>
                <a:lnTo>
                  <a:pt x="33" y="1245"/>
                </a:lnTo>
                <a:lnTo>
                  <a:pt x="36" y="1248"/>
                </a:lnTo>
                <a:lnTo>
                  <a:pt x="36" y="1249"/>
                </a:lnTo>
                <a:lnTo>
                  <a:pt x="35" y="1252"/>
                </a:lnTo>
                <a:lnTo>
                  <a:pt x="33" y="1256"/>
                </a:lnTo>
                <a:lnTo>
                  <a:pt x="32" y="1260"/>
                </a:lnTo>
                <a:lnTo>
                  <a:pt x="30" y="1263"/>
                </a:lnTo>
                <a:lnTo>
                  <a:pt x="28" y="1268"/>
                </a:lnTo>
                <a:lnTo>
                  <a:pt x="28" y="1266"/>
                </a:lnTo>
                <a:lnTo>
                  <a:pt x="27" y="1265"/>
                </a:lnTo>
                <a:lnTo>
                  <a:pt x="26" y="1264"/>
                </a:lnTo>
                <a:lnTo>
                  <a:pt x="25" y="1263"/>
                </a:lnTo>
                <a:lnTo>
                  <a:pt x="25" y="1262"/>
                </a:lnTo>
                <a:lnTo>
                  <a:pt x="24" y="1262"/>
                </a:lnTo>
                <a:lnTo>
                  <a:pt x="22" y="1261"/>
                </a:lnTo>
                <a:lnTo>
                  <a:pt x="22" y="1260"/>
                </a:lnTo>
                <a:lnTo>
                  <a:pt x="21" y="1260"/>
                </a:lnTo>
                <a:lnTo>
                  <a:pt x="21" y="1258"/>
                </a:lnTo>
                <a:lnTo>
                  <a:pt x="20" y="1258"/>
                </a:lnTo>
                <a:lnTo>
                  <a:pt x="20" y="1257"/>
                </a:lnTo>
                <a:lnTo>
                  <a:pt x="17" y="1253"/>
                </a:lnTo>
                <a:lnTo>
                  <a:pt x="19" y="1252"/>
                </a:lnTo>
                <a:lnTo>
                  <a:pt x="18" y="1249"/>
                </a:lnTo>
                <a:lnTo>
                  <a:pt x="17" y="1248"/>
                </a:lnTo>
                <a:lnTo>
                  <a:pt x="16" y="1247"/>
                </a:lnTo>
                <a:lnTo>
                  <a:pt x="16" y="1246"/>
                </a:lnTo>
                <a:lnTo>
                  <a:pt x="14" y="1245"/>
                </a:lnTo>
                <a:lnTo>
                  <a:pt x="12" y="1241"/>
                </a:lnTo>
                <a:lnTo>
                  <a:pt x="12" y="1240"/>
                </a:lnTo>
                <a:lnTo>
                  <a:pt x="9" y="1236"/>
                </a:lnTo>
                <a:lnTo>
                  <a:pt x="9" y="1235"/>
                </a:lnTo>
                <a:lnTo>
                  <a:pt x="9" y="1233"/>
                </a:lnTo>
                <a:lnTo>
                  <a:pt x="8" y="1232"/>
                </a:lnTo>
                <a:lnTo>
                  <a:pt x="8" y="1231"/>
                </a:lnTo>
                <a:lnTo>
                  <a:pt x="7" y="1231"/>
                </a:lnTo>
                <a:lnTo>
                  <a:pt x="7" y="1229"/>
                </a:lnTo>
                <a:lnTo>
                  <a:pt x="7" y="1228"/>
                </a:lnTo>
                <a:lnTo>
                  <a:pt x="7" y="1227"/>
                </a:lnTo>
                <a:lnTo>
                  <a:pt x="7" y="1224"/>
                </a:lnTo>
                <a:lnTo>
                  <a:pt x="7" y="1223"/>
                </a:lnTo>
                <a:lnTo>
                  <a:pt x="7" y="1222"/>
                </a:lnTo>
                <a:lnTo>
                  <a:pt x="8" y="1221"/>
                </a:lnTo>
                <a:lnTo>
                  <a:pt x="4" y="1218"/>
                </a:lnTo>
                <a:lnTo>
                  <a:pt x="3" y="1218"/>
                </a:lnTo>
                <a:lnTo>
                  <a:pt x="3" y="1216"/>
                </a:lnTo>
                <a:lnTo>
                  <a:pt x="1" y="1215"/>
                </a:lnTo>
                <a:lnTo>
                  <a:pt x="1" y="1214"/>
                </a:lnTo>
                <a:lnTo>
                  <a:pt x="7" y="1210"/>
                </a:lnTo>
                <a:lnTo>
                  <a:pt x="5" y="1209"/>
                </a:lnTo>
                <a:lnTo>
                  <a:pt x="7" y="1207"/>
                </a:lnTo>
                <a:lnTo>
                  <a:pt x="10" y="1212"/>
                </a:lnTo>
                <a:lnTo>
                  <a:pt x="11" y="1212"/>
                </a:lnTo>
                <a:lnTo>
                  <a:pt x="11" y="1211"/>
                </a:lnTo>
                <a:lnTo>
                  <a:pt x="11" y="1210"/>
                </a:lnTo>
                <a:lnTo>
                  <a:pt x="13" y="1203"/>
                </a:lnTo>
                <a:lnTo>
                  <a:pt x="13" y="1202"/>
                </a:lnTo>
                <a:lnTo>
                  <a:pt x="13" y="1201"/>
                </a:lnTo>
                <a:lnTo>
                  <a:pt x="14" y="1199"/>
                </a:lnTo>
                <a:lnTo>
                  <a:pt x="14" y="1198"/>
                </a:lnTo>
                <a:lnTo>
                  <a:pt x="16" y="1198"/>
                </a:lnTo>
                <a:lnTo>
                  <a:pt x="16" y="1197"/>
                </a:lnTo>
                <a:lnTo>
                  <a:pt x="14" y="1196"/>
                </a:lnTo>
                <a:lnTo>
                  <a:pt x="16" y="1195"/>
                </a:lnTo>
                <a:lnTo>
                  <a:pt x="17" y="1193"/>
                </a:lnTo>
                <a:lnTo>
                  <a:pt x="18" y="1191"/>
                </a:lnTo>
                <a:lnTo>
                  <a:pt x="22" y="1188"/>
                </a:lnTo>
                <a:lnTo>
                  <a:pt x="22" y="1187"/>
                </a:lnTo>
                <a:lnTo>
                  <a:pt x="22" y="1186"/>
                </a:lnTo>
                <a:lnTo>
                  <a:pt x="24" y="1185"/>
                </a:lnTo>
                <a:lnTo>
                  <a:pt x="25" y="1184"/>
                </a:lnTo>
                <a:lnTo>
                  <a:pt x="26" y="1184"/>
                </a:lnTo>
                <a:lnTo>
                  <a:pt x="27" y="1184"/>
                </a:lnTo>
                <a:lnTo>
                  <a:pt x="27" y="1185"/>
                </a:lnTo>
                <a:lnTo>
                  <a:pt x="27" y="1186"/>
                </a:lnTo>
                <a:lnTo>
                  <a:pt x="28" y="1185"/>
                </a:lnTo>
                <a:lnTo>
                  <a:pt x="28" y="1184"/>
                </a:lnTo>
                <a:lnTo>
                  <a:pt x="29" y="1184"/>
                </a:lnTo>
                <a:lnTo>
                  <a:pt x="33" y="1188"/>
                </a:lnTo>
                <a:lnTo>
                  <a:pt x="38" y="1196"/>
                </a:lnTo>
                <a:lnTo>
                  <a:pt x="38" y="1197"/>
                </a:lnTo>
                <a:lnTo>
                  <a:pt x="38" y="1196"/>
                </a:lnTo>
                <a:lnTo>
                  <a:pt x="41" y="1199"/>
                </a:lnTo>
                <a:lnTo>
                  <a:pt x="41" y="1198"/>
                </a:lnTo>
                <a:lnTo>
                  <a:pt x="42" y="1198"/>
                </a:lnTo>
                <a:lnTo>
                  <a:pt x="43" y="1198"/>
                </a:lnTo>
                <a:lnTo>
                  <a:pt x="44" y="1197"/>
                </a:lnTo>
                <a:lnTo>
                  <a:pt x="44" y="1196"/>
                </a:lnTo>
                <a:lnTo>
                  <a:pt x="44" y="1195"/>
                </a:lnTo>
                <a:lnTo>
                  <a:pt x="45" y="1195"/>
                </a:lnTo>
                <a:lnTo>
                  <a:pt x="45" y="1194"/>
                </a:lnTo>
                <a:lnTo>
                  <a:pt x="45" y="1193"/>
                </a:lnTo>
                <a:lnTo>
                  <a:pt x="46" y="1193"/>
                </a:lnTo>
                <a:lnTo>
                  <a:pt x="46" y="1191"/>
                </a:lnTo>
                <a:lnTo>
                  <a:pt x="47" y="1191"/>
                </a:lnTo>
                <a:lnTo>
                  <a:pt x="47" y="1193"/>
                </a:lnTo>
                <a:lnTo>
                  <a:pt x="49" y="1193"/>
                </a:lnTo>
                <a:lnTo>
                  <a:pt x="50" y="1193"/>
                </a:lnTo>
                <a:lnTo>
                  <a:pt x="51" y="1193"/>
                </a:lnTo>
                <a:lnTo>
                  <a:pt x="51" y="1191"/>
                </a:lnTo>
                <a:lnTo>
                  <a:pt x="52" y="1191"/>
                </a:lnTo>
                <a:lnTo>
                  <a:pt x="53" y="1191"/>
                </a:lnTo>
                <a:lnTo>
                  <a:pt x="53" y="1193"/>
                </a:lnTo>
                <a:lnTo>
                  <a:pt x="53" y="1194"/>
                </a:lnTo>
                <a:lnTo>
                  <a:pt x="54" y="1194"/>
                </a:lnTo>
                <a:lnTo>
                  <a:pt x="54" y="1195"/>
                </a:lnTo>
                <a:lnTo>
                  <a:pt x="54" y="1196"/>
                </a:lnTo>
                <a:lnTo>
                  <a:pt x="55" y="1196"/>
                </a:lnTo>
                <a:lnTo>
                  <a:pt x="55" y="1197"/>
                </a:lnTo>
                <a:lnTo>
                  <a:pt x="55" y="1196"/>
                </a:lnTo>
                <a:lnTo>
                  <a:pt x="55" y="1195"/>
                </a:lnTo>
                <a:lnTo>
                  <a:pt x="54" y="1194"/>
                </a:lnTo>
                <a:lnTo>
                  <a:pt x="54" y="1193"/>
                </a:lnTo>
                <a:lnTo>
                  <a:pt x="55" y="1193"/>
                </a:lnTo>
                <a:lnTo>
                  <a:pt x="56" y="1193"/>
                </a:lnTo>
                <a:lnTo>
                  <a:pt x="58" y="1193"/>
                </a:lnTo>
                <a:lnTo>
                  <a:pt x="56" y="1193"/>
                </a:lnTo>
                <a:lnTo>
                  <a:pt x="55" y="1191"/>
                </a:lnTo>
                <a:lnTo>
                  <a:pt x="55" y="1190"/>
                </a:lnTo>
                <a:lnTo>
                  <a:pt x="54" y="1190"/>
                </a:lnTo>
                <a:lnTo>
                  <a:pt x="53" y="1190"/>
                </a:lnTo>
                <a:lnTo>
                  <a:pt x="53" y="1189"/>
                </a:lnTo>
                <a:lnTo>
                  <a:pt x="52" y="1189"/>
                </a:lnTo>
                <a:lnTo>
                  <a:pt x="51" y="1189"/>
                </a:lnTo>
                <a:lnTo>
                  <a:pt x="50" y="1189"/>
                </a:lnTo>
                <a:lnTo>
                  <a:pt x="50" y="1188"/>
                </a:lnTo>
                <a:lnTo>
                  <a:pt x="49" y="1188"/>
                </a:lnTo>
                <a:lnTo>
                  <a:pt x="47" y="1188"/>
                </a:lnTo>
                <a:lnTo>
                  <a:pt x="47" y="1187"/>
                </a:lnTo>
                <a:lnTo>
                  <a:pt x="47" y="1186"/>
                </a:lnTo>
                <a:lnTo>
                  <a:pt x="47" y="1185"/>
                </a:lnTo>
                <a:lnTo>
                  <a:pt x="47" y="1186"/>
                </a:lnTo>
                <a:lnTo>
                  <a:pt x="46" y="1186"/>
                </a:lnTo>
                <a:lnTo>
                  <a:pt x="45" y="1187"/>
                </a:lnTo>
                <a:lnTo>
                  <a:pt x="44" y="1187"/>
                </a:lnTo>
                <a:lnTo>
                  <a:pt x="43" y="1186"/>
                </a:lnTo>
                <a:lnTo>
                  <a:pt x="42" y="1186"/>
                </a:lnTo>
                <a:lnTo>
                  <a:pt x="41" y="1185"/>
                </a:lnTo>
                <a:lnTo>
                  <a:pt x="39" y="1185"/>
                </a:lnTo>
                <a:lnTo>
                  <a:pt x="39" y="1184"/>
                </a:lnTo>
                <a:lnTo>
                  <a:pt x="38" y="1184"/>
                </a:lnTo>
                <a:lnTo>
                  <a:pt x="38" y="1182"/>
                </a:lnTo>
                <a:lnTo>
                  <a:pt x="37" y="1182"/>
                </a:lnTo>
                <a:lnTo>
                  <a:pt x="37" y="1181"/>
                </a:lnTo>
                <a:lnTo>
                  <a:pt x="36" y="1181"/>
                </a:lnTo>
                <a:lnTo>
                  <a:pt x="36" y="1180"/>
                </a:lnTo>
                <a:lnTo>
                  <a:pt x="35" y="1179"/>
                </a:lnTo>
                <a:lnTo>
                  <a:pt x="35" y="1178"/>
                </a:lnTo>
                <a:lnTo>
                  <a:pt x="34" y="1178"/>
                </a:lnTo>
                <a:lnTo>
                  <a:pt x="34" y="1177"/>
                </a:lnTo>
                <a:lnTo>
                  <a:pt x="33" y="1177"/>
                </a:lnTo>
                <a:lnTo>
                  <a:pt x="33" y="1176"/>
                </a:lnTo>
                <a:lnTo>
                  <a:pt x="33" y="1174"/>
                </a:lnTo>
                <a:lnTo>
                  <a:pt x="32" y="1173"/>
                </a:lnTo>
                <a:lnTo>
                  <a:pt x="32" y="1172"/>
                </a:lnTo>
                <a:lnTo>
                  <a:pt x="30" y="1172"/>
                </a:lnTo>
                <a:lnTo>
                  <a:pt x="30" y="1171"/>
                </a:lnTo>
                <a:lnTo>
                  <a:pt x="29" y="1171"/>
                </a:lnTo>
                <a:lnTo>
                  <a:pt x="29" y="1170"/>
                </a:lnTo>
                <a:lnTo>
                  <a:pt x="28" y="1169"/>
                </a:lnTo>
                <a:lnTo>
                  <a:pt x="27" y="1168"/>
                </a:lnTo>
                <a:lnTo>
                  <a:pt x="28" y="1166"/>
                </a:lnTo>
                <a:lnTo>
                  <a:pt x="28" y="1165"/>
                </a:lnTo>
                <a:lnTo>
                  <a:pt x="28" y="1164"/>
                </a:lnTo>
                <a:lnTo>
                  <a:pt x="28" y="1163"/>
                </a:lnTo>
                <a:lnTo>
                  <a:pt x="27" y="1163"/>
                </a:lnTo>
                <a:lnTo>
                  <a:pt x="28" y="1162"/>
                </a:lnTo>
                <a:lnTo>
                  <a:pt x="29" y="1161"/>
                </a:lnTo>
                <a:lnTo>
                  <a:pt x="29" y="1160"/>
                </a:lnTo>
                <a:lnTo>
                  <a:pt x="30" y="1160"/>
                </a:lnTo>
                <a:lnTo>
                  <a:pt x="32" y="1160"/>
                </a:lnTo>
                <a:lnTo>
                  <a:pt x="30" y="1159"/>
                </a:lnTo>
                <a:lnTo>
                  <a:pt x="29" y="1157"/>
                </a:lnTo>
                <a:lnTo>
                  <a:pt x="28" y="1156"/>
                </a:lnTo>
                <a:lnTo>
                  <a:pt x="28" y="1155"/>
                </a:lnTo>
                <a:lnTo>
                  <a:pt x="28" y="1153"/>
                </a:lnTo>
                <a:lnTo>
                  <a:pt x="29" y="1152"/>
                </a:lnTo>
                <a:lnTo>
                  <a:pt x="28" y="1152"/>
                </a:lnTo>
                <a:lnTo>
                  <a:pt x="27" y="1153"/>
                </a:lnTo>
                <a:lnTo>
                  <a:pt x="24" y="1151"/>
                </a:lnTo>
                <a:lnTo>
                  <a:pt x="22" y="1149"/>
                </a:lnTo>
                <a:lnTo>
                  <a:pt x="22" y="1148"/>
                </a:lnTo>
                <a:lnTo>
                  <a:pt x="24" y="1146"/>
                </a:lnTo>
                <a:lnTo>
                  <a:pt x="22" y="1146"/>
                </a:lnTo>
                <a:lnTo>
                  <a:pt x="20" y="1145"/>
                </a:lnTo>
                <a:lnTo>
                  <a:pt x="18" y="1145"/>
                </a:lnTo>
                <a:lnTo>
                  <a:pt x="17" y="1143"/>
                </a:lnTo>
                <a:lnTo>
                  <a:pt x="18" y="1142"/>
                </a:lnTo>
                <a:lnTo>
                  <a:pt x="18" y="1140"/>
                </a:lnTo>
                <a:lnTo>
                  <a:pt x="20" y="1140"/>
                </a:lnTo>
                <a:lnTo>
                  <a:pt x="20" y="1138"/>
                </a:lnTo>
                <a:lnTo>
                  <a:pt x="22" y="1137"/>
                </a:lnTo>
                <a:lnTo>
                  <a:pt x="24" y="1136"/>
                </a:lnTo>
                <a:lnTo>
                  <a:pt x="26" y="1136"/>
                </a:lnTo>
                <a:lnTo>
                  <a:pt x="27" y="1136"/>
                </a:lnTo>
                <a:lnTo>
                  <a:pt x="28" y="1136"/>
                </a:lnTo>
                <a:lnTo>
                  <a:pt x="28" y="1135"/>
                </a:lnTo>
                <a:lnTo>
                  <a:pt x="26" y="1135"/>
                </a:lnTo>
                <a:lnTo>
                  <a:pt x="25" y="1134"/>
                </a:lnTo>
                <a:lnTo>
                  <a:pt x="25" y="1131"/>
                </a:lnTo>
                <a:lnTo>
                  <a:pt x="25" y="1130"/>
                </a:lnTo>
                <a:lnTo>
                  <a:pt x="26" y="1129"/>
                </a:lnTo>
                <a:lnTo>
                  <a:pt x="27" y="1129"/>
                </a:lnTo>
                <a:lnTo>
                  <a:pt x="26" y="1128"/>
                </a:lnTo>
                <a:lnTo>
                  <a:pt x="25" y="1128"/>
                </a:lnTo>
                <a:lnTo>
                  <a:pt x="25" y="1127"/>
                </a:lnTo>
                <a:lnTo>
                  <a:pt x="25" y="1126"/>
                </a:lnTo>
                <a:lnTo>
                  <a:pt x="25" y="1124"/>
                </a:lnTo>
                <a:lnTo>
                  <a:pt x="26" y="1124"/>
                </a:lnTo>
                <a:lnTo>
                  <a:pt x="27" y="1123"/>
                </a:lnTo>
                <a:lnTo>
                  <a:pt x="28" y="1124"/>
                </a:lnTo>
                <a:lnTo>
                  <a:pt x="29" y="1124"/>
                </a:lnTo>
                <a:lnTo>
                  <a:pt x="30" y="1124"/>
                </a:lnTo>
                <a:lnTo>
                  <a:pt x="32" y="1123"/>
                </a:lnTo>
                <a:lnTo>
                  <a:pt x="33" y="1123"/>
                </a:lnTo>
                <a:lnTo>
                  <a:pt x="34" y="1124"/>
                </a:lnTo>
                <a:lnTo>
                  <a:pt x="35" y="1123"/>
                </a:lnTo>
                <a:lnTo>
                  <a:pt x="35" y="1122"/>
                </a:lnTo>
                <a:lnTo>
                  <a:pt x="36" y="1121"/>
                </a:lnTo>
                <a:lnTo>
                  <a:pt x="37" y="1121"/>
                </a:lnTo>
                <a:lnTo>
                  <a:pt x="39" y="1120"/>
                </a:lnTo>
                <a:lnTo>
                  <a:pt x="38" y="1120"/>
                </a:lnTo>
                <a:lnTo>
                  <a:pt x="38" y="1119"/>
                </a:lnTo>
                <a:lnTo>
                  <a:pt x="39" y="1118"/>
                </a:lnTo>
                <a:lnTo>
                  <a:pt x="43" y="1118"/>
                </a:lnTo>
                <a:lnTo>
                  <a:pt x="44" y="1117"/>
                </a:lnTo>
                <a:lnTo>
                  <a:pt x="43" y="1115"/>
                </a:lnTo>
                <a:lnTo>
                  <a:pt x="42" y="1117"/>
                </a:lnTo>
                <a:lnTo>
                  <a:pt x="42" y="1115"/>
                </a:lnTo>
                <a:lnTo>
                  <a:pt x="41" y="1115"/>
                </a:lnTo>
                <a:lnTo>
                  <a:pt x="41" y="1117"/>
                </a:lnTo>
                <a:lnTo>
                  <a:pt x="39" y="1117"/>
                </a:lnTo>
                <a:lnTo>
                  <a:pt x="39" y="1118"/>
                </a:lnTo>
                <a:lnTo>
                  <a:pt x="38" y="1118"/>
                </a:lnTo>
                <a:lnTo>
                  <a:pt x="37" y="1118"/>
                </a:lnTo>
                <a:lnTo>
                  <a:pt x="36" y="1118"/>
                </a:lnTo>
                <a:lnTo>
                  <a:pt x="36" y="1119"/>
                </a:lnTo>
                <a:lnTo>
                  <a:pt x="35" y="1119"/>
                </a:lnTo>
                <a:lnTo>
                  <a:pt x="34" y="1120"/>
                </a:lnTo>
                <a:lnTo>
                  <a:pt x="33" y="1120"/>
                </a:lnTo>
                <a:lnTo>
                  <a:pt x="32" y="1120"/>
                </a:lnTo>
                <a:lnTo>
                  <a:pt x="30" y="1120"/>
                </a:lnTo>
                <a:lnTo>
                  <a:pt x="29" y="1120"/>
                </a:lnTo>
                <a:lnTo>
                  <a:pt x="28" y="1121"/>
                </a:lnTo>
                <a:lnTo>
                  <a:pt x="27" y="1121"/>
                </a:lnTo>
                <a:lnTo>
                  <a:pt x="26" y="1121"/>
                </a:lnTo>
                <a:lnTo>
                  <a:pt x="25" y="1121"/>
                </a:lnTo>
                <a:lnTo>
                  <a:pt x="24" y="1121"/>
                </a:lnTo>
                <a:lnTo>
                  <a:pt x="22" y="1122"/>
                </a:lnTo>
                <a:lnTo>
                  <a:pt x="22" y="1123"/>
                </a:lnTo>
                <a:lnTo>
                  <a:pt x="21" y="1123"/>
                </a:lnTo>
                <a:lnTo>
                  <a:pt x="21" y="1124"/>
                </a:lnTo>
                <a:lnTo>
                  <a:pt x="20" y="1124"/>
                </a:lnTo>
                <a:lnTo>
                  <a:pt x="20" y="1126"/>
                </a:lnTo>
                <a:lnTo>
                  <a:pt x="20" y="1127"/>
                </a:lnTo>
                <a:lnTo>
                  <a:pt x="20" y="1128"/>
                </a:lnTo>
                <a:lnTo>
                  <a:pt x="20" y="1129"/>
                </a:lnTo>
                <a:lnTo>
                  <a:pt x="20" y="1130"/>
                </a:lnTo>
                <a:lnTo>
                  <a:pt x="20" y="1131"/>
                </a:lnTo>
                <a:lnTo>
                  <a:pt x="20" y="1132"/>
                </a:lnTo>
                <a:lnTo>
                  <a:pt x="19" y="1134"/>
                </a:lnTo>
                <a:lnTo>
                  <a:pt x="18" y="1135"/>
                </a:lnTo>
                <a:lnTo>
                  <a:pt x="18" y="1136"/>
                </a:lnTo>
                <a:lnTo>
                  <a:pt x="17" y="1136"/>
                </a:lnTo>
                <a:lnTo>
                  <a:pt x="16" y="1136"/>
                </a:lnTo>
                <a:lnTo>
                  <a:pt x="14" y="1136"/>
                </a:lnTo>
                <a:lnTo>
                  <a:pt x="13" y="1136"/>
                </a:lnTo>
                <a:lnTo>
                  <a:pt x="12" y="1136"/>
                </a:lnTo>
                <a:lnTo>
                  <a:pt x="13" y="1137"/>
                </a:lnTo>
                <a:lnTo>
                  <a:pt x="12" y="1137"/>
                </a:lnTo>
                <a:lnTo>
                  <a:pt x="12" y="1138"/>
                </a:lnTo>
                <a:lnTo>
                  <a:pt x="11" y="1139"/>
                </a:lnTo>
                <a:lnTo>
                  <a:pt x="10" y="1139"/>
                </a:lnTo>
                <a:lnTo>
                  <a:pt x="9" y="1139"/>
                </a:lnTo>
                <a:lnTo>
                  <a:pt x="8" y="1139"/>
                </a:lnTo>
                <a:lnTo>
                  <a:pt x="8" y="1140"/>
                </a:lnTo>
                <a:lnTo>
                  <a:pt x="9" y="1142"/>
                </a:lnTo>
                <a:lnTo>
                  <a:pt x="10" y="1142"/>
                </a:lnTo>
                <a:lnTo>
                  <a:pt x="10" y="1143"/>
                </a:lnTo>
                <a:lnTo>
                  <a:pt x="11" y="1143"/>
                </a:lnTo>
                <a:lnTo>
                  <a:pt x="10" y="1144"/>
                </a:lnTo>
                <a:lnTo>
                  <a:pt x="9" y="1144"/>
                </a:lnTo>
                <a:lnTo>
                  <a:pt x="8" y="1144"/>
                </a:lnTo>
                <a:lnTo>
                  <a:pt x="8" y="1143"/>
                </a:lnTo>
                <a:lnTo>
                  <a:pt x="7" y="1142"/>
                </a:lnTo>
                <a:lnTo>
                  <a:pt x="5" y="1142"/>
                </a:lnTo>
                <a:lnTo>
                  <a:pt x="4" y="1142"/>
                </a:lnTo>
                <a:lnTo>
                  <a:pt x="3" y="1142"/>
                </a:lnTo>
                <a:lnTo>
                  <a:pt x="3" y="1140"/>
                </a:lnTo>
                <a:lnTo>
                  <a:pt x="2" y="1140"/>
                </a:lnTo>
                <a:lnTo>
                  <a:pt x="1" y="1140"/>
                </a:lnTo>
                <a:lnTo>
                  <a:pt x="1" y="1139"/>
                </a:lnTo>
                <a:lnTo>
                  <a:pt x="0" y="1139"/>
                </a:lnTo>
                <a:lnTo>
                  <a:pt x="0" y="1138"/>
                </a:lnTo>
                <a:lnTo>
                  <a:pt x="0" y="1137"/>
                </a:lnTo>
                <a:lnTo>
                  <a:pt x="1" y="1137"/>
                </a:lnTo>
                <a:lnTo>
                  <a:pt x="2" y="1137"/>
                </a:lnTo>
                <a:lnTo>
                  <a:pt x="3" y="1137"/>
                </a:lnTo>
                <a:lnTo>
                  <a:pt x="4" y="1138"/>
                </a:lnTo>
                <a:lnTo>
                  <a:pt x="5" y="1138"/>
                </a:lnTo>
                <a:lnTo>
                  <a:pt x="7" y="1139"/>
                </a:lnTo>
                <a:lnTo>
                  <a:pt x="8" y="1139"/>
                </a:lnTo>
                <a:lnTo>
                  <a:pt x="7" y="1138"/>
                </a:lnTo>
                <a:lnTo>
                  <a:pt x="5" y="1137"/>
                </a:lnTo>
                <a:lnTo>
                  <a:pt x="4" y="1136"/>
                </a:lnTo>
                <a:lnTo>
                  <a:pt x="3" y="1136"/>
                </a:lnTo>
                <a:lnTo>
                  <a:pt x="3" y="1135"/>
                </a:lnTo>
                <a:lnTo>
                  <a:pt x="2" y="1134"/>
                </a:lnTo>
                <a:lnTo>
                  <a:pt x="2" y="1132"/>
                </a:lnTo>
                <a:lnTo>
                  <a:pt x="2" y="1131"/>
                </a:lnTo>
                <a:lnTo>
                  <a:pt x="2" y="1130"/>
                </a:lnTo>
                <a:lnTo>
                  <a:pt x="3" y="1130"/>
                </a:lnTo>
                <a:lnTo>
                  <a:pt x="3" y="1129"/>
                </a:lnTo>
                <a:lnTo>
                  <a:pt x="4" y="1129"/>
                </a:lnTo>
                <a:lnTo>
                  <a:pt x="4" y="1128"/>
                </a:lnTo>
                <a:lnTo>
                  <a:pt x="5" y="1128"/>
                </a:lnTo>
                <a:lnTo>
                  <a:pt x="5" y="1127"/>
                </a:lnTo>
                <a:lnTo>
                  <a:pt x="7" y="1127"/>
                </a:lnTo>
                <a:lnTo>
                  <a:pt x="7" y="1126"/>
                </a:lnTo>
                <a:lnTo>
                  <a:pt x="8" y="1126"/>
                </a:lnTo>
                <a:lnTo>
                  <a:pt x="8" y="1124"/>
                </a:lnTo>
                <a:lnTo>
                  <a:pt x="9" y="1123"/>
                </a:lnTo>
                <a:lnTo>
                  <a:pt x="10" y="1122"/>
                </a:lnTo>
                <a:lnTo>
                  <a:pt x="11" y="1122"/>
                </a:lnTo>
                <a:lnTo>
                  <a:pt x="11" y="1121"/>
                </a:lnTo>
                <a:lnTo>
                  <a:pt x="11" y="1120"/>
                </a:lnTo>
                <a:lnTo>
                  <a:pt x="12" y="1120"/>
                </a:lnTo>
                <a:lnTo>
                  <a:pt x="12" y="1119"/>
                </a:lnTo>
                <a:lnTo>
                  <a:pt x="12" y="1118"/>
                </a:lnTo>
                <a:lnTo>
                  <a:pt x="13" y="1118"/>
                </a:lnTo>
                <a:lnTo>
                  <a:pt x="13" y="1117"/>
                </a:lnTo>
                <a:lnTo>
                  <a:pt x="14" y="1115"/>
                </a:lnTo>
                <a:lnTo>
                  <a:pt x="14" y="1114"/>
                </a:lnTo>
                <a:lnTo>
                  <a:pt x="16" y="1113"/>
                </a:lnTo>
                <a:lnTo>
                  <a:pt x="16" y="1112"/>
                </a:lnTo>
                <a:lnTo>
                  <a:pt x="17" y="1112"/>
                </a:lnTo>
                <a:lnTo>
                  <a:pt x="17" y="1111"/>
                </a:lnTo>
                <a:lnTo>
                  <a:pt x="17" y="1112"/>
                </a:lnTo>
                <a:lnTo>
                  <a:pt x="18" y="1112"/>
                </a:lnTo>
                <a:lnTo>
                  <a:pt x="18" y="1113"/>
                </a:lnTo>
                <a:lnTo>
                  <a:pt x="19" y="1113"/>
                </a:lnTo>
                <a:lnTo>
                  <a:pt x="20" y="1113"/>
                </a:lnTo>
                <a:lnTo>
                  <a:pt x="21" y="1114"/>
                </a:lnTo>
                <a:lnTo>
                  <a:pt x="21" y="1113"/>
                </a:lnTo>
                <a:lnTo>
                  <a:pt x="21" y="1112"/>
                </a:lnTo>
                <a:lnTo>
                  <a:pt x="22" y="1112"/>
                </a:lnTo>
                <a:lnTo>
                  <a:pt x="22" y="1113"/>
                </a:lnTo>
                <a:lnTo>
                  <a:pt x="24" y="1113"/>
                </a:lnTo>
                <a:lnTo>
                  <a:pt x="22" y="1112"/>
                </a:lnTo>
                <a:lnTo>
                  <a:pt x="22" y="1111"/>
                </a:lnTo>
                <a:lnTo>
                  <a:pt x="24" y="1110"/>
                </a:lnTo>
                <a:lnTo>
                  <a:pt x="22" y="1110"/>
                </a:lnTo>
                <a:lnTo>
                  <a:pt x="21" y="1110"/>
                </a:lnTo>
                <a:lnTo>
                  <a:pt x="20" y="1110"/>
                </a:lnTo>
                <a:lnTo>
                  <a:pt x="19" y="1110"/>
                </a:lnTo>
                <a:lnTo>
                  <a:pt x="17" y="1109"/>
                </a:lnTo>
                <a:lnTo>
                  <a:pt x="17" y="1107"/>
                </a:lnTo>
                <a:lnTo>
                  <a:pt x="16" y="1106"/>
                </a:lnTo>
                <a:lnTo>
                  <a:pt x="16" y="1105"/>
                </a:lnTo>
                <a:lnTo>
                  <a:pt x="16" y="1104"/>
                </a:lnTo>
                <a:lnTo>
                  <a:pt x="16" y="1103"/>
                </a:lnTo>
                <a:lnTo>
                  <a:pt x="14" y="1102"/>
                </a:lnTo>
                <a:lnTo>
                  <a:pt x="14" y="1101"/>
                </a:lnTo>
                <a:lnTo>
                  <a:pt x="14" y="1099"/>
                </a:lnTo>
                <a:lnTo>
                  <a:pt x="16" y="1099"/>
                </a:lnTo>
                <a:lnTo>
                  <a:pt x="16" y="1098"/>
                </a:lnTo>
                <a:lnTo>
                  <a:pt x="16" y="1097"/>
                </a:lnTo>
                <a:lnTo>
                  <a:pt x="16" y="1096"/>
                </a:lnTo>
                <a:lnTo>
                  <a:pt x="17" y="1096"/>
                </a:lnTo>
                <a:lnTo>
                  <a:pt x="17" y="1095"/>
                </a:lnTo>
                <a:lnTo>
                  <a:pt x="17" y="1094"/>
                </a:lnTo>
                <a:lnTo>
                  <a:pt x="17" y="1093"/>
                </a:lnTo>
                <a:lnTo>
                  <a:pt x="17" y="1092"/>
                </a:lnTo>
                <a:lnTo>
                  <a:pt x="16" y="1092"/>
                </a:lnTo>
                <a:lnTo>
                  <a:pt x="16" y="1090"/>
                </a:lnTo>
                <a:lnTo>
                  <a:pt x="14" y="1089"/>
                </a:lnTo>
                <a:lnTo>
                  <a:pt x="14" y="1087"/>
                </a:lnTo>
                <a:lnTo>
                  <a:pt x="14" y="1086"/>
                </a:lnTo>
                <a:lnTo>
                  <a:pt x="14" y="1084"/>
                </a:lnTo>
                <a:lnTo>
                  <a:pt x="13" y="1082"/>
                </a:lnTo>
                <a:lnTo>
                  <a:pt x="14" y="1080"/>
                </a:lnTo>
                <a:lnTo>
                  <a:pt x="16" y="1079"/>
                </a:lnTo>
                <a:lnTo>
                  <a:pt x="17" y="1079"/>
                </a:lnTo>
                <a:lnTo>
                  <a:pt x="18" y="1079"/>
                </a:lnTo>
                <a:lnTo>
                  <a:pt x="19" y="1080"/>
                </a:lnTo>
                <a:lnTo>
                  <a:pt x="20" y="1080"/>
                </a:lnTo>
                <a:lnTo>
                  <a:pt x="20" y="1079"/>
                </a:lnTo>
                <a:lnTo>
                  <a:pt x="21" y="1079"/>
                </a:lnTo>
                <a:lnTo>
                  <a:pt x="22" y="1079"/>
                </a:lnTo>
                <a:lnTo>
                  <a:pt x="24" y="1079"/>
                </a:lnTo>
                <a:lnTo>
                  <a:pt x="24" y="1078"/>
                </a:lnTo>
                <a:lnTo>
                  <a:pt x="25" y="1078"/>
                </a:lnTo>
                <a:lnTo>
                  <a:pt x="26" y="1079"/>
                </a:lnTo>
                <a:lnTo>
                  <a:pt x="27" y="1080"/>
                </a:lnTo>
                <a:lnTo>
                  <a:pt x="28" y="1081"/>
                </a:lnTo>
                <a:lnTo>
                  <a:pt x="29" y="1081"/>
                </a:lnTo>
                <a:lnTo>
                  <a:pt x="30" y="1081"/>
                </a:lnTo>
                <a:lnTo>
                  <a:pt x="30" y="1082"/>
                </a:lnTo>
                <a:lnTo>
                  <a:pt x="32" y="1082"/>
                </a:lnTo>
                <a:lnTo>
                  <a:pt x="32" y="1084"/>
                </a:lnTo>
                <a:lnTo>
                  <a:pt x="33" y="1084"/>
                </a:lnTo>
                <a:lnTo>
                  <a:pt x="34" y="1084"/>
                </a:lnTo>
                <a:lnTo>
                  <a:pt x="34" y="1085"/>
                </a:lnTo>
                <a:lnTo>
                  <a:pt x="35" y="1086"/>
                </a:lnTo>
                <a:lnTo>
                  <a:pt x="36" y="1087"/>
                </a:lnTo>
                <a:lnTo>
                  <a:pt x="37" y="1087"/>
                </a:lnTo>
                <a:lnTo>
                  <a:pt x="37" y="1088"/>
                </a:lnTo>
                <a:lnTo>
                  <a:pt x="38" y="1088"/>
                </a:lnTo>
                <a:lnTo>
                  <a:pt x="38" y="1087"/>
                </a:lnTo>
                <a:lnTo>
                  <a:pt x="39" y="1087"/>
                </a:lnTo>
                <a:lnTo>
                  <a:pt x="39" y="1086"/>
                </a:lnTo>
                <a:lnTo>
                  <a:pt x="38" y="1085"/>
                </a:lnTo>
                <a:lnTo>
                  <a:pt x="37" y="1085"/>
                </a:lnTo>
                <a:lnTo>
                  <a:pt x="37" y="1084"/>
                </a:lnTo>
                <a:lnTo>
                  <a:pt x="36" y="1084"/>
                </a:lnTo>
                <a:lnTo>
                  <a:pt x="36" y="1082"/>
                </a:lnTo>
                <a:lnTo>
                  <a:pt x="37" y="1082"/>
                </a:lnTo>
                <a:lnTo>
                  <a:pt x="36" y="1082"/>
                </a:lnTo>
                <a:lnTo>
                  <a:pt x="36" y="1081"/>
                </a:lnTo>
                <a:lnTo>
                  <a:pt x="35" y="1081"/>
                </a:lnTo>
                <a:lnTo>
                  <a:pt x="36" y="1081"/>
                </a:lnTo>
                <a:lnTo>
                  <a:pt x="35" y="1081"/>
                </a:lnTo>
                <a:lnTo>
                  <a:pt x="34" y="1080"/>
                </a:lnTo>
                <a:lnTo>
                  <a:pt x="34" y="1079"/>
                </a:lnTo>
                <a:lnTo>
                  <a:pt x="35" y="1079"/>
                </a:lnTo>
                <a:lnTo>
                  <a:pt x="35" y="1080"/>
                </a:lnTo>
                <a:lnTo>
                  <a:pt x="36" y="1080"/>
                </a:lnTo>
                <a:lnTo>
                  <a:pt x="36" y="1079"/>
                </a:lnTo>
                <a:lnTo>
                  <a:pt x="36" y="1078"/>
                </a:lnTo>
                <a:lnTo>
                  <a:pt x="37" y="1078"/>
                </a:lnTo>
                <a:lnTo>
                  <a:pt x="38" y="1078"/>
                </a:lnTo>
                <a:lnTo>
                  <a:pt x="39" y="1078"/>
                </a:lnTo>
                <a:lnTo>
                  <a:pt x="39" y="1077"/>
                </a:lnTo>
                <a:lnTo>
                  <a:pt x="39" y="1076"/>
                </a:lnTo>
                <a:lnTo>
                  <a:pt x="39" y="1074"/>
                </a:lnTo>
                <a:lnTo>
                  <a:pt x="41" y="1074"/>
                </a:lnTo>
                <a:lnTo>
                  <a:pt x="41" y="1073"/>
                </a:lnTo>
                <a:lnTo>
                  <a:pt x="41" y="1072"/>
                </a:lnTo>
                <a:lnTo>
                  <a:pt x="41" y="1071"/>
                </a:lnTo>
                <a:lnTo>
                  <a:pt x="42" y="1071"/>
                </a:lnTo>
                <a:lnTo>
                  <a:pt x="42" y="1070"/>
                </a:lnTo>
                <a:lnTo>
                  <a:pt x="42" y="1069"/>
                </a:lnTo>
                <a:lnTo>
                  <a:pt x="43" y="1069"/>
                </a:lnTo>
                <a:lnTo>
                  <a:pt x="43" y="1068"/>
                </a:lnTo>
                <a:lnTo>
                  <a:pt x="43" y="1067"/>
                </a:lnTo>
                <a:lnTo>
                  <a:pt x="42" y="1065"/>
                </a:lnTo>
                <a:lnTo>
                  <a:pt x="43" y="1065"/>
                </a:lnTo>
                <a:lnTo>
                  <a:pt x="43" y="1064"/>
                </a:lnTo>
                <a:lnTo>
                  <a:pt x="43" y="1063"/>
                </a:lnTo>
                <a:lnTo>
                  <a:pt x="43" y="1062"/>
                </a:lnTo>
                <a:lnTo>
                  <a:pt x="43" y="1061"/>
                </a:lnTo>
                <a:lnTo>
                  <a:pt x="43" y="1060"/>
                </a:lnTo>
                <a:lnTo>
                  <a:pt x="44" y="1060"/>
                </a:lnTo>
                <a:lnTo>
                  <a:pt x="45" y="1060"/>
                </a:lnTo>
                <a:lnTo>
                  <a:pt x="45" y="1059"/>
                </a:lnTo>
                <a:lnTo>
                  <a:pt x="46" y="1057"/>
                </a:lnTo>
                <a:lnTo>
                  <a:pt x="47" y="1056"/>
                </a:lnTo>
                <a:lnTo>
                  <a:pt x="47" y="1055"/>
                </a:lnTo>
                <a:lnTo>
                  <a:pt x="49" y="1055"/>
                </a:lnTo>
                <a:lnTo>
                  <a:pt x="49" y="1056"/>
                </a:lnTo>
                <a:lnTo>
                  <a:pt x="50" y="1056"/>
                </a:lnTo>
                <a:lnTo>
                  <a:pt x="51" y="1056"/>
                </a:lnTo>
                <a:lnTo>
                  <a:pt x="52" y="1056"/>
                </a:lnTo>
                <a:lnTo>
                  <a:pt x="52" y="1057"/>
                </a:lnTo>
                <a:lnTo>
                  <a:pt x="53" y="1059"/>
                </a:lnTo>
                <a:lnTo>
                  <a:pt x="53" y="1060"/>
                </a:lnTo>
                <a:lnTo>
                  <a:pt x="53" y="1061"/>
                </a:lnTo>
                <a:lnTo>
                  <a:pt x="54" y="1062"/>
                </a:lnTo>
                <a:lnTo>
                  <a:pt x="55" y="1062"/>
                </a:lnTo>
                <a:lnTo>
                  <a:pt x="56" y="1062"/>
                </a:lnTo>
                <a:lnTo>
                  <a:pt x="58" y="1062"/>
                </a:lnTo>
                <a:lnTo>
                  <a:pt x="59" y="1062"/>
                </a:lnTo>
                <a:lnTo>
                  <a:pt x="60" y="1061"/>
                </a:lnTo>
                <a:lnTo>
                  <a:pt x="60" y="1062"/>
                </a:lnTo>
                <a:lnTo>
                  <a:pt x="60" y="1063"/>
                </a:lnTo>
                <a:lnTo>
                  <a:pt x="60" y="1064"/>
                </a:lnTo>
                <a:lnTo>
                  <a:pt x="61" y="1064"/>
                </a:lnTo>
                <a:lnTo>
                  <a:pt x="62" y="1064"/>
                </a:lnTo>
                <a:lnTo>
                  <a:pt x="61" y="1065"/>
                </a:lnTo>
                <a:lnTo>
                  <a:pt x="62" y="1065"/>
                </a:lnTo>
                <a:lnTo>
                  <a:pt x="62" y="1064"/>
                </a:lnTo>
                <a:lnTo>
                  <a:pt x="63" y="1064"/>
                </a:lnTo>
                <a:lnTo>
                  <a:pt x="64" y="1063"/>
                </a:lnTo>
                <a:lnTo>
                  <a:pt x="64" y="1062"/>
                </a:lnTo>
                <a:lnTo>
                  <a:pt x="66" y="1062"/>
                </a:lnTo>
                <a:lnTo>
                  <a:pt x="67" y="1062"/>
                </a:lnTo>
                <a:lnTo>
                  <a:pt x="68" y="1061"/>
                </a:lnTo>
                <a:lnTo>
                  <a:pt x="68" y="1060"/>
                </a:lnTo>
                <a:lnTo>
                  <a:pt x="68" y="1059"/>
                </a:lnTo>
                <a:lnTo>
                  <a:pt x="69" y="1059"/>
                </a:lnTo>
                <a:lnTo>
                  <a:pt x="69" y="1060"/>
                </a:lnTo>
                <a:lnTo>
                  <a:pt x="69" y="1059"/>
                </a:lnTo>
                <a:lnTo>
                  <a:pt x="70" y="1060"/>
                </a:lnTo>
                <a:lnTo>
                  <a:pt x="71" y="1060"/>
                </a:lnTo>
                <a:lnTo>
                  <a:pt x="71" y="1061"/>
                </a:lnTo>
                <a:lnTo>
                  <a:pt x="72" y="1061"/>
                </a:lnTo>
                <a:lnTo>
                  <a:pt x="73" y="1061"/>
                </a:lnTo>
                <a:lnTo>
                  <a:pt x="75" y="1061"/>
                </a:lnTo>
                <a:lnTo>
                  <a:pt x="76" y="1062"/>
                </a:lnTo>
                <a:lnTo>
                  <a:pt x="77" y="1062"/>
                </a:lnTo>
                <a:lnTo>
                  <a:pt x="77" y="1063"/>
                </a:lnTo>
                <a:lnTo>
                  <a:pt x="77" y="1064"/>
                </a:lnTo>
                <a:lnTo>
                  <a:pt x="78" y="1064"/>
                </a:lnTo>
                <a:lnTo>
                  <a:pt x="78" y="1065"/>
                </a:lnTo>
                <a:lnTo>
                  <a:pt x="78" y="1067"/>
                </a:lnTo>
                <a:lnTo>
                  <a:pt x="79" y="1068"/>
                </a:lnTo>
                <a:lnTo>
                  <a:pt x="79" y="1069"/>
                </a:lnTo>
                <a:lnTo>
                  <a:pt x="80" y="1070"/>
                </a:lnTo>
                <a:lnTo>
                  <a:pt x="80" y="1071"/>
                </a:lnTo>
                <a:lnTo>
                  <a:pt x="80" y="1072"/>
                </a:lnTo>
                <a:lnTo>
                  <a:pt x="81" y="1072"/>
                </a:lnTo>
                <a:lnTo>
                  <a:pt x="81" y="1073"/>
                </a:lnTo>
                <a:lnTo>
                  <a:pt x="83" y="1074"/>
                </a:lnTo>
                <a:lnTo>
                  <a:pt x="81" y="1074"/>
                </a:lnTo>
                <a:lnTo>
                  <a:pt x="83" y="1074"/>
                </a:lnTo>
                <a:lnTo>
                  <a:pt x="83" y="1076"/>
                </a:lnTo>
                <a:lnTo>
                  <a:pt x="86" y="1073"/>
                </a:lnTo>
                <a:lnTo>
                  <a:pt x="86" y="1072"/>
                </a:lnTo>
                <a:lnTo>
                  <a:pt x="87" y="1072"/>
                </a:lnTo>
                <a:lnTo>
                  <a:pt x="88" y="1072"/>
                </a:lnTo>
                <a:lnTo>
                  <a:pt x="89" y="1072"/>
                </a:lnTo>
                <a:lnTo>
                  <a:pt x="91" y="1072"/>
                </a:lnTo>
                <a:lnTo>
                  <a:pt x="92" y="1072"/>
                </a:lnTo>
                <a:lnTo>
                  <a:pt x="94" y="1073"/>
                </a:lnTo>
                <a:lnTo>
                  <a:pt x="95" y="1073"/>
                </a:lnTo>
                <a:lnTo>
                  <a:pt x="100" y="1074"/>
                </a:lnTo>
                <a:lnTo>
                  <a:pt x="100" y="1076"/>
                </a:lnTo>
                <a:lnTo>
                  <a:pt x="101" y="1076"/>
                </a:lnTo>
                <a:lnTo>
                  <a:pt x="102" y="1077"/>
                </a:lnTo>
                <a:lnTo>
                  <a:pt x="102" y="1076"/>
                </a:lnTo>
                <a:lnTo>
                  <a:pt x="103" y="1076"/>
                </a:lnTo>
                <a:lnTo>
                  <a:pt x="103" y="1074"/>
                </a:lnTo>
                <a:lnTo>
                  <a:pt x="104" y="1074"/>
                </a:lnTo>
                <a:lnTo>
                  <a:pt x="104" y="1073"/>
                </a:lnTo>
                <a:lnTo>
                  <a:pt x="105" y="1073"/>
                </a:lnTo>
                <a:lnTo>
                  <a:pt x="106" y="1073"/>
                </a:lnTo>
                <a:lnTo>
                  <a:pt x="106" y="1072"/>
                </a:lnTo>
                <a:lnTo>
                  <a:pt x="108" y="1072"/>
                </a:lnTo>
                <a:lnTo>
                  <a:pt x="109" y="1072"/>
                </a:lnTo>
                <a:lnTo>
                  <a:pt x="110" y="1072"/>
                </a:lnTo>
                <a:lnTo>
                  <a:pt x="110" y="1073"/>
                </a:lnTo>
                <a:lnTo>
                  <a:pt x="111" y="1073"/>
                </a:lnTo>
                <a:lnTo>
                  <a:pt x="112" y="1073"/>
                </a:lnTo>
                <a:lnTo>
                  <a:pt x="113" y="1073"/>
                </a:lnTo>
                <a:lnTo>
                  <a:pt x="114" y="1073"/>
                </a:lnTo>
                <a:lnTo>
                  <a:pt x="115" y="1073"/>
                </a:lnTo>
                <a:lnTo>
                  <a:pt x="117" y="1073"/>
                </a:lnTo>
                <a:lnTo>
                  <a:pt x="118" y="1073"/>
                </a:lnTo>
                <a:lnTo>
                  <a:pt x="119" y="1072"/>
                </a:lnTo>
                <a:lnTo>
                  <a:pt x="120" y="1072"/>
                </a:lnTo>
                <a:lnTo>
                  <a:pt x="121" y="1072"/>
                </a:lnTo>
                <a:lnTo>
                  <a:pt x="121" y="1071"/>
                </a:lnTo>
                <a:lnTo>
                  <a:pt x="122" y="1071"/>
                </a:lnTo>
                <a:lnTo>
                  <a:pt x="122" y="1070"/>
                </a:lnTo>
                <a:lnTo>
                  <a:pt x="123" y="1070"/>
                </a:lnTo>
                <a:lnTo>
                  <a:pt x="123" y="1071"/>
                </a:lnTo>
                <a:lnTo>
                  <a:pt x="126" y="1073"/>
                </a:lnTo>
                <a:lnTo>
                  <a:pt x="130" y="1077"/>
                </a:lnTo>
                <a:lnTo>
                  <a:pt x="129" y="1078"/>
                </a:lnTo>
                <a:lnTo>
                  <a:pt x="128" y="1079"/>
                </a:lnTo>
                <a:lnTo>
                  <a:pt x="127" y="1080"/>
                </a:lnTo>
                <a:lnTo>
                  <a:pt x="128" y="1080"/>
                </a:lnTo>
                <a:lnTo>
                  <a:pt x="132" y="1077"/>
                </a:lnTo>
                <a:lnTo>
                  <a:pt x="136" y="1082"/>
                </a:lnTo>
                <a:lnTo>
                  <a:pt x="137" y="1081"/>
                </a:lnTo>
                <a:lnTo>
                  <a:pt x="138" y="1081"/>
                </a:lnTo>
                <a:lnTo>
                  <a:pt x="138" y="1080"/>
                </a:lnTo>
                <a:lnTo>
                  <a:pt x="137" y="1079"/>
                </a:lnTo>
                <a:lnTo>
                  <a:pt x="136" y="1078"/>
                </a:lnTo>
                <a:lnTo>
                  <a:pt x="135" y="1076"/>
                </a:lnTo>
                <a:lnTo>
                  <a:pt x="135" y="1074"/>
                </a:lnTo>
                <a:lnTo>
                  <a:pt x="134" y="1074"/>
                </a:lnTo>
                <a:lnTo>
                  <a:pt x="134" y="1073"/>
                </a:lnTo>
                <a:lnTo>
                  <a:pt x="134" y="1072"/>
                </a:lnTo>
                <a:lnTo>
                  <a:pt x="134" y="1071"/>
                </a:lnTo>
                <a:lnTo>
                  <a:pt x="134" y="1070"/>
                </a:lnTo>
                <a:lnTo>
                  <a:pt x="134" y="1069"/>
                </a:lnTo>
                <a:lnTo>
                  <a:pt x="132" y="1068"/>
                </a:lnTo>
                <a:lnTo>
                  <a:pt x="132" y="1067"/>
                </a:lnTo>
                <a:lnTo>
                  <a:pt x="132" y="1065"/>
                </a:lnTo>
                <a:lnTo>
                  <a:pt x="134" y="1064"/>
                </a:lnTo>
                <a:lnTo>
                  <a:pt x="134" y="1063"/>
                </a:lnTo>
                <a:lnTo>
                  <a:pt x="134" y="1062"/>
                </a:lnTo>
                <a:lnTo>
                  <a:pt x="134" y="1061"/>
                </a:lnTo>
                <a:lnTo>
                  <a:pt x="134" y="1060"/>
                </a:lnTo>
                <a:lnTo>
                  <a:pt x="134" y="1059"/>
                </a:lnTo>
                <a:lnTo>
                  <a:pt x="134" y="1057"/>
                </a:lnTo>
                <a:lnTo>
                  <a:pt x="134" y="1056"/>
                </a:lnTo>
                <a:lnTo>
                  <a:pt x="134" y="1055"/>
                </a:lnTo>
                <a:lnTo>
                  <a:pt x="132" y="1055"/>
                </a:lnTo>
                <a:lnTo>
                  <a:pt x="132" y="1054"/>
                </a:lnTo>
                <a:lnTo>
                  <a:pt x="132" y="1053"/>
                </a:lnTo>
                <a:lnTo>
                  <a:pt x="131" y="1052"/>
                </a:lnTo>
                <a:lnTo>
                  <a:pt x="130" y="1050"/>
                </a:lnTo>
                <a:lnTo>
                  <a:pt x="130" y="1048"/>
                </a:lnTo>
                <a:lnTo>
                  <a:pt x="129" y="1047"/>
                </a:lnTo>
                <a:lnTo>
                  <a:pt x="130" y="1046"/>
                </a:lnTo>
                <a:lnTo>
                  <a:pt x="131" y="1046"/>
                </a:lnTo>
                <a:lnTo>
                  <a:pt x="132" y="1046"/>
                </a:lnTo>
                <a:lnTo>
                  <a:pt x="135" y="1045"/>
                </a:lnTo>
                <a:lnTo>
                  <a:pt x="137" y="1045"/>
                </a:lnTo>
                <a:lnTo>
                  <a:pt x="139" y="1044"/>
                </a:lnTo>
                <a:lnTo>
                  <a:pt x="140" y="1044"/>
                </a:lnTo>
                <a:lnTo>
                  <a:pt x="142" y="1044"/>
                </a:lnTo>
                <a:lnTo>
                  <a:pt x="146" y="1043"/>
                </a:lnTo>
                <a:lnTo>
                  <a:pt x="147" y="1043"/>
                </a:lnTo>
                <a:lnTo>
                  <a:pt x="148" y="1043"/>
                </a:lnTo>
                <a:lnTo>
                  <a:pt x="148" y="1045"/>
                </a:lnTo>
                <a:lnTo>
                  <a:pt x="150" y="1047"/>
                </a:lnTo>
                <a:lnTo>
                  <a:pt x="151" y="1051"/>
                </a:lnTo>
                <a:lnTo>
                  <a:pt x="151" y="1053"/>
                </a:lnTo>
                <a:lnTo>
                  <a:pt x="152" y="1054"/>
                </a:lnTo>
                <a:lnTo>
                  <a:pt x="153" y="1060"/>
                </a:lnTo>
                <a:lnTo>
                  <a:pt x="153" y="1062"/>
                </a:lnTo>
                <a:lnTo>
                  <a:pt x="153" y="1063"/>
                </a:lnTo>
                <a:lnTo>
                  <a:pt x="152" y="1065"/>
                </a:lnTo>
                <a:lnTo>
                  <a:pt x="153" y="1065"/>
                </a:lnTo>
                <a:lnTo>
                  <a:pt x="153" y="1067"/>
                </a:lnTo>
                <a:lnTo>
                  <a:pt x="153" y="1068"/>
                </a:lnTo>
                <a:lnTo>
                  <a:pt x="154" y="1069"/>
                </a:lnTo>
                <a:lnTo>
                  <a:pt x="155" y="1072"/>
                </a:lnTo>
                <a:lnTo>
                  <a:pt x="157" y="1073"/>
                </a:lnTo>
                <a:lnTo>
                  <a:pt x="168" y="1060"/>
                </a:lnTo>
                <a:lnTo>
                  <a:pt x="169" y="1060"/>
                </a:lnTo>
                <a:lnTo>
                  <a:pt x="170" y="1061"/>
                </a:lnTo>
                <a:lnTo>
                  <a:pt x="171" y="1062"/>
                </a:lnTo>
                <a:lnTo>
                  <a:pt x="172" y="1064"/>
                </a:lnTo>
                <a:lnTo>
                  <a:pt x="174" y="1065"/>
                </a:lnTo>
                <a:lnTo>
                  <a:pt x="176" y="1068"/>
                </a:lnTo>
                <a:lnTo>
                  <a:pt x="179" y="1073"/>
                </a:lnTo>
                <a:lnTo>
                  <a:pt x="181" y="1074"/>
                </a:lnTo>
                <a:lnTo>
                  <a:pt x="184" y="1076"/>
                </a:lnTo>
                <a:lnTo>
                  <a:pt x="188" y="1078"/>
                </a:lnTo>
                <a:lnTo>
                  <a:pt x="189" y="1078"/>
                </a:lnTo>
                <a:lnTo>
                  <a:pt x="191" y="1079"/>
                </a:lnTo>
                <a:lnTo>
                  <a:pt x="193" y="1079"/>
                </a:lnTo>
                <a:lnTo>
                  <a:pt x="194" y="1079"/>
                </a:lnTo>
                <a:lnTo>
                  <a:pt x="201" y="1081"/>
                </a:lnTo>
                <a:lnTo>
                  <a:pt x="203" y="1081"/>
                </a:lnTo>
                <a:lnTo>
                  <a:pt x="209" y="1084"/>
                </a:lnTo>
                <a:lnTo>
                  <a:pt x="210" y="1084"/>
                </a:lnTo>
                <a:lnTo>
                  <a:pt x="211" y="1084"/>
                </a:lnTo>
                <a:lnTo>
                  <a:pt x="212" y="1085"/>
                </a:lnTo>
                <a:close/>
                <a:moveTo>
                  <a:pt x="153" y="1080"/>
                </a:moveTo>
                <a:lnTo>
                  <a:pt x="151" y="1078"/>
                </a:lnTo>
                <a:lnTo>
                  <a:pt x="151" y="1079"/>
                </a:lnTo>
                <a:lnTo>
                  <a:pt x="151" y="1080"/>
                </a:lnTo>
                <a:lnTo>
                  <a:pt x="152" y="1080"/>
                </a:lnTo>
                <a:lnTo>
                  <a:pt x="153" y="1080"/>
                </a:lnTo>
                <a:close/>
                <a:moveTo>
                  <a:pt x="926" y="1552"/>
                </a:moveTo>
                <a:lnTo>
                  <a:pt x="924" y="1552"/>
                </a:lnTo>
                <a:lnTo>
                  <a:pt x="923" y="1553"/>
                </a:lnTo>
                <a:lnTo>
                  <a:pt x="922" y="1553"/>
                </a:lnTo>
                <a:lnTo>
                  <a:pt x="921" y="1553"/>
                </a:lnTo>
                <a:lnTo>
                  <a:pt x="920" y="1554"/>
                </a:lnTo>
                <a:lnTo>
                  <a:pt x="919" y="1554"/>
                </a:lnTo>
                <a:lnTo>
                  <a:pt x="918" y="1554"/>
                </a:lnTo>
                <a:lnTo>
                  <a:pt x="917" y="1555"/>
                </a:lnTo>
                <a:lnTo>
                  <a:pt x="915" y="1555"/>
                </a:lnTo>
                <a:lnTo>
                  <a:pt x="906" y="1557"/>
                </a:lnTo>
                <a:lnTo>
                  <a:pt x="905" y="1557"/>
                </a:lnTo>
                <a:lnTo>
                  <a:pt x="902" y="1558"/>
                </a:lnTo>
                <a:lnTo>
                  <a:pt x="901" y="1559"/>
                </a:lnTo>
                <a:lnTo>
                  <a:pt x="900" y="1561"/>
                </a:lnTo>
                <a:lnTo>
                  <a:pt x="897" y="1562"/>
                </a:lnTo>
                <a:lnTo>
                  <a:pt x="898" y="1566"/>
                </a:lnTo>
                <a:lnTo>
                  <a:pt x="900" y="1570"/>
                </a:lnTo>
                <a:lnTo>
                  <a:pt x="902" y="1572"/>
                </a:lnTo>
                <a:lnTo>
                  <a:pt x="901" y="1573"/>
                </a:lnTo>
                <a:lnTo>
                  <a:pt x="901" y="1574"/>
                </a:lnTo>
                <a:lnTo>
                  <a:pt x="901" y="1575"/>
                </a:lnTo>
                <a:lnTo>
                  <a:pt x="901" y="1578"/>
                </a:lnTo>
                <a:lnTo>
                  <a:pt x="901" y="1579"/>
                </a:lnTo>
                <a:lnTo>
                  <a:pt x="901" y="1580"/>
                </a:lnTo>
                <a:lnTo>
                  <a:pt x="902" y="1581"/>
                </a:lnTo>
                <a:lnTo>
                  <a:pt x="906" y="1584"/>
                </a:lnTo>
                <a:lnTo>
                  <a:pt x="909" y="1586"/>
                </a:lnTo>
                <a:lnTo>
                  <a:pt x="909" y="1584"/>
                </a:lnTo>
                <a:lnTo>
                  <a:pt x="909" y="1583"/>
                </a:lnTo>
                <a:lnTo>
                  <a:pt x="910" y="1583"/>
                </a:lnTo>
                <a:lnTo>
                  <a:pt x="910" y="1582"/>
                </a:lnTo>
                <a:lnTo>
                  <a:pt x="910" y="1581"/>
                </a:lnTo>
                <a:lnTo>
                  <a:pt x="911" y="1581"/>
                </a:lnTo>
                <a:lnTo>
                  <a:pt x="911" y="1580"/>
                </a:lnTo>
                <a:lnTo>
                  <a:pt x="912" y="1580"/>
                </a:lnTo>
                <a:lnTo>
                  <a:pt x="912" y="1579"/>
                </a:lnTo>
                <a:lnTo>
                  <a:pt x="913" y="1579"/>
                </a:lnTo>
                <a:lnTo>
                  <a:pt x="914" y="1579"/>
                </a:lnTo>
                <a:lnTo>
                  <a:pt x="914" y="1578"/>
                </a:lnTo>
                <a:lnTo>
                  <a:pt x="915" y="1578"/>
                </a:lnTo>
                <a:lnTo>
                  <a:pt x="917" y="1578"/>
                </a:lnTo>
                <a:lnTo>
                  <a:pt x="918" y="1578"/>
                </a:lnTo>
                <a:lnTo>
                  <a:pt x="919" y="1578"/>
                </a:lnTo>
                <a:lnTo>
                  <a:pt x="920" y="1578"/>
                </a:lnTo>
                <a:lnTo>
                  <a:pt x="921" y="1578"/>
                </a:lnTo>
                <a:lnTo>
                  <a:pt x="922" y="1578"/>
                </a:lnTo>
                <a:lnTo>
                  <a:pt x="923" y="1578"/>
                </a:lnTo>
                <a:lnTo>
                  <a:pt x="924" y="1578"/>
                </a:lnTo>
                <a:lnTo>
                  <a:pt x="926" y="1578"/>
                </a:lnTo>
                <a:lnTo>
                  <a:pt x="927" y="1578"/>
                </a:lnTo>
                <a:lnTo>
                  <a:pt x="928" y="1578"/>
                </a:lnTo>
                <a:lnTo>
                  <a:pt x="929" y="1578"/>
                </a:lnTo>
                <a:lnTo>
                  <a:pt x="929" y="1576"/>
                </a:lnTo>
                <a:lnTo>
                  <a:pt x="930" y="1576"/>
                </a:lnTo>
                <a:lnTo>
                  <a:pt x="931" y="1576"/>
                </a:lnTo>
                <a:lnTo>
                  <a:pt x="932" y="1576"/>
                </a:lnTo>
                <a:lnTo>
                  <a:pt x="932" y="1575"/>
                </a:lnTo>
                <a:lnTo>
                  <a:pt x="934" y="1575"/>
                </a:lnTo>
                <a:lnTo>
                  <a:pt x="934" y="1574"/>
                </a:lnTo>
                <a:lnTo>
                  <a:pt x="932" y="1572"/>
                </a:lnTo>
                <a:lnTo>
                  <a:pt x="930" y="1570"/>
                </a:lnTo>
                <a:lnTo>
                  <a:pt x="929" y="1569"/>
                </a:lnTo>
                <a:lnTo>
                  <a:pt x="928" y="1566"/>
                </a:lnTo>
                <a:lnTo>
                  <a:pt x="926" y="1565"/>
                </a:lnTo>
                <a:lnTo>
                  <a:pt x="923" y="1562"/>
                </a:lnTo>
                <a:lnTo>
                  <a:pt x="924" y="1559"/>
                </a:lnTo>
                <a:lnTo>
                  <a:pt x="924" y="1558"/>
                </a:lnTo>
                <a:lnTo>
                  <a:pt x="926" y="1558"/>
                </a:lnTo>
                <a:lnTo>
                  <a:pt x="931" y="1550"/>
                </a:lnTo>
                <a:lnTo>
                  <a:pt x="931" y="1549"/>
                </a:lnTo>
                <a:lnTo>
                  <a:pt x="930" y="1549"/>
                </a:lnTo>
                <a:lnTo>
                  <a:pt x="930" y="1550"/>
                </a:lnTo>
                <a:lnTo>
                  <a:pt x="929" y="1550"/>
                </a:lnTo>
                <a:lnTo>
                  <a:pt x="928" y="1550"/>
                </a:lnTo>
                <a:lnTo>
                  <a:pt x="927" y="1550"/>
                </a:lnTo>
                <a:lnTo>
                  <a:pt x="927" y="1552"/>
                </a:lnTo>
                <a:lnTo>
                  <a:pt x="926" y="1552"/>
                </a:lnTo>
                <a:close/>
                <a:moveTo>
                  <a:pt x="943" y="1578"/>
                </a:moveTo>
                <a:lnTo>
                  <a:pt x="939" y="1580"/>
                </a:lnTo>
                <a:lnTo>
                  <a:pt x="945" y="1587"/>
                </a:lnTo>
                <a:lnTo>
                  <a:pt x="947" y="1584"/>
                </a:lnTo>
                <a:lnTo>
                  <a:pt x="952" y="1580"/>
                </a:lnTo>
                <a:lnTo>
                  <a:pt x="954" y="1578"/>
                </a:lnTo>
                <a:lnTo>
                  <a:pt x="955" y="1576"/>
                </a:lnTo>
                <a:lnTo>
                  <a:pt x="956" y="1575"/>
                </a:lnTo>
                <a:lnTo>
                  <a:pt x="957" y="1574"/>
                </a:lnTo>
                <a:lnTo>
                  <a:pt x="959" y="1573"/>
                </a:lnTo>
                <a:lnTo>
                  <a:pt x="960" y="1572"/>
                </a:lnTo>
                <a:lnTo>
                  <a:pt x="961" y="1571"/>
                </a:lnTo>
                <a:lnTo>
                  <a:pt x="962" y="1570"/>
                </a:lnTo>
                <a:lnTo>
                  <a:pt x="963" y="1569"/>
                </a:lnTo>
                <a:lnTo>
                  <a:pt x="963" y="1567"/>
                </a:lnTo>
                <a:lnTo>
                  <a:pt x="964" y="1567"/>
                </a:lnTo>
                <a:lnTo>
                  <a:pt x="964" y="1566"/>
                </a:lnTo>
                <a:lnTo>
                  <a:pt x="965" y="1566"/>
                </a:lnTo>
                <a:lnTo>
                  <a:pt x="966" y="1565"/>
                </a:lnTo>
                <a:lnTo>
                  <a:pt x="966" y="1564"/>
                </a:lnTo>
                <a:lnTo>
                  <a:pt x="968" y="1564"/>
                </a:lnTo>
                <a:lnTo>
                  <a:pt x="962" y="1558"/>
                </a:lnTo>
                <a:lnTo>
                  <a:pt x="961" y="1558"/>
                </a:lnTo>
                <a:lnTo>
                  <a:pt x="959" y="1561"/>
                </a:lnTo>
                <a:lnTo>
                  <a:pt x="957" y="1562"/>
                </a:lnTo>
                <a:lnTo>
                  <a:pt x="956" y="1564"/>
                </a:lnTo>
                <a:lnTo>
                  <a:pt x="954" y="1565"/>
                </a:lnTo>
                <a:lnTo>
                  <a:pt x="954" y="1566"/>
                </a:lnTo>
                <a:lnTo>
                  <a:pt x="952" y="1567"/>
                </a:lnTo>
                <a:lnTo>
                  <a:pt x="949" y="1571"/>
                </a:lnTo>
                <a:lnTo>
                  <a:pt x="948" y="1572"/>
                </a:lnTo>
                <a:lnTo>
                  <a:pt x="947" y="1572"/>
                </a:lnTo>
                <a:lnTo>
                  <a:pt x="947" y="1573"/>
                </a:lnTo>
                <a:lnTo>
                  <a:pt x="946" y="1574"/>
                </a:lnTo>
                <a:lnTo>
                  <a:pt x="944" y="1575"/>
                </a:lnTo>
                <a:lnTo>
                  <a:pt x="944" y="1576"/>
                </a:lnTo>
                <a:lnTo>
                  <a:pt x="943" y="1578"/>
                </a:lnTo>
                <a:close/>
                <a:moveTo>
                  <a:pt x="590" y="1044"/>
                </a:moveTo>
                <a:lnTo>
                  <a:pt x="590" y="1043"/>
                </a:lnTo>
                <a:lnTo>
                  <a:pt x="590" y="1044"/>
                </a:lnTo>
                <a:close/>
                <a:moveTo>
                  <a:pt x="1133" y="712"/>
                </a:moveTo>
                <a:lnTo>
                  <a:pt x="1133" y="711"/>
                </a:lnTo>
                <a:lnTo>
                  <a:pt x="1132" y="708"/>
                </a:lnTo>
                <a:lnTo>
                  <a:pt x="1132" y="707"/>
                </a:lnTo>
                <a:lnTo>
                  <a:pt x="1130" y="704"/>
                </a:lnTo>
                <a:lnTo>
                  <a:pt x="1130" y="703"/>
                </a:lnTo>
                <a:lnTo>
                  <a:pt x="1129" y="702"/>
                </a:lnTo>
                <a:lnTo>
                  <a:pt x="1129" y="701"/>
                </a:lnTo>
                <a:lnTo>
                  <a:pt x="1130" y="701"/>
                </a:lnTo>
                <a:lnTo>
                  <a:pt x="1130" y="700"/>
                </a:lnTo>
                <a:lnTo>
                  <a:pt x="1132" y="699"/>
                </a:lnTo>
                <a:lnTo>
                  <a:pt x="1133" y="697"/>
                </a:lnTo>
                <a:lnTo>
                  <a:pt x="1136" y="699"/>
                </a:lnTo>
                <a:lnTo>
                  <a:pt x="1136" y="700"/>
                </a:lnTo>
                <a:lnTo>
                  <a:pt x="1137" y="700"/>
                </a:lnTo>
                <a:lnTo>
                  <a:pt x="1139" y="697"/>
                </a:lnTo>
                <a:lnTo>
                  <a:pt x="1143" y="692"/>
                </a:lnTo>
                <a:lnTo>
                  <a:pt x="1145" y="701"/>
                </a:lnTo>
                <a:lnTo>
                  <a:pt x="1145" y="702"/>
                </a:lnTo>
                <a:lnTo>
                  <a:pt x="1146" y="708"/>
                </a:lnTo>
                <a:lnTo>
                  <a:pt x="1146" y="709"/>
                </a:lnTo>
                <a:lnTo>
                  <a:pt x="1148" y="712"/>
                </a:lnTo>
                <a:lnTo>
                  <a:pt x="1149" y="710"/>
                </a:lnTo>
                <a:lnTo>
                  <a:pt x="1150" y="710"/>
                </a:lnTo>
                <a:lnTo>
                  <a:pt x="1150" y="709"/>
                </a:lnTo>
                <a:lnTo>
                  <a:pt x="1154" y="707"/>
                </a:lnTo>
                <a:lnTo>
                  <a:pt x="1157" y="703"/>
                </a:lnTo>
                <a:lnTo>
                  <a:pt x="1159" y="702"/>
                </a:lnTo>
                <a:lnTo>
                  <a:pt x="1160" y="701"/>
                </a:lnTo>
                <a:lnTo>
                  <a:pt x="1162" y="700"/>
                </a:lnTo>
                <a:lnTo>
                  <a:pt x="1163" y="696"/>
                </a:lnTo>
                <a:lnTo>
                  <a:pt x="1162" y="693"/>
                </a:lnTo>
                <a:lnTo>
                  <a:pt x="1158" y="685"/>
                </a:lnTo>
                <a:lnTo>
                  <a:pt x="1158" y="683"/>
                </a:lnTo>
                <a:lnTo>
                  <a:pt x="1159" y="684"/>
                </a:lnTo>
                <a:lnTo>
                  <a:pt x="1166" y="689"/>
                </a:lnTo>
                <a:lnTo>
                  <a:pt x="1172" y="683"/>
                </a:lnTo>
                <a:lnTo>
                  <a:pt x="1174" y="679"/>
                </a:lnTo>
                <a:lnTo>
                  <a:pt x="1168" y="677"/>
                </a:lnTo>
                <a:lnTo>
                  <a:pt x="1170" y="677"/>
                </a:lnTo>
                <a:lnTo>
                  <a:pt x="1168" y="676"/>
                </a:lnTo>
                <a:lnTo>
                  <a:pt x="1167" y="675"/>
                </a:lnTo>
                <a:lnTo>
                  <a:pt x="1166" y="674"/>
                </a:lnTo>
                <a:lnTo>
                  <a:pt x="1165" y="674"/>
                </a:lnTo>
                <a:lnTo>
                  <a:pt x="1165" y="672"/>
                </a:lnTo>
                <a:lnTo>
                  <a:pt x="1164" y="672"/>
                </a:lnTo>
                <a:lnTo>
                  <a:pt x="1164" y="671"/>
                </a:lnTo>
                <a:lnTo>
                  <a:pt x="1165" y="669"/>
                </a:lnTo>
                <a:lnTo>
                  <a:pt x="1166" y="668"/>
                </a:lnTo>
                <a:lnTo>
                  <a:pt x="1167" y="667"/>
                </a:lnTo>
                <a:lnTo>
                  <a:pt x="1168" y="664"/>
                </a:lnTo>
                <a:lnTo>
                  <a:pt x="1170" y="663"/>
                </a:lnTo>
                <a:lnTo>
                  <a:pt x="1171" y="662"/>
                </a:lnTo>
                <a:lnTo>
                  <a:pt x="1171" y="661"/>
                </a:lnTo>
                <a:lnTo>
                  <a:pt x="1172" y="661"/>
                </a:lnTo>
                <a:lnTo>
                  <a:pt x="1173" y="660"/>
                </a:lnTo>
                <a:lnTo>
                  <a:pt x="1173" y="659"/>
                </a:lnTo>
                <a:lnTo>
                  <a:pt x="1174" y="658"/>
                </a:lnTo>
                <a:lnTo>
                  <a:pt x="1175" y="657"/>
                </a:lnTo>
                <a:lnTo>
                  <a:pt x="1176" y="654"/>
                </a:lnTo>
                <a:lnTo>
                  <a:pt x="1178" y="653"/>
                </a:lnTo>
                <a:lnTo>
                  <a:pt x="1178" y="652"/>
                </a:lnTo>
                <a:lnTo>
                  <a:pt x="1179" y="651"/>
                </a:lnTo>
                <a:lnTo>
                  <a:pt x="1181" y="653"/>
                </a:lnTo>
                <a:lnTo>
                  <a:pt x="1181" y="655"/>
                </a:lnTo>
                <a:lnTo>
                  <a:pt x="1184" y="658"/>
                </a:lnTo>
                <a:lnTo>
                  <a:pt x="1185" y="658"/>
                </a:lnTo>
                <a:lnTo>
                  <a:pt x="1188" y="659"/>
                </a:lnTo>
                <a:lnTo>
                  <a:pt x="1191" y="658"/>
                </a:lnTo>
                <a:lnTo>
                  <a:pt x="1191" y="659"/>
                </a:lnTo>
                <a:lnTo>
                  <a:pt x="1192" y="659"/>
                </a:lnTo>
                <a:lnTo>
                  <a:pt x="1191" y="651"/>
                </a:lnTo>
                <a:lnTo>
                  <a:pt x="1191" y="650"/>
                </a:lnTo>
                <a:lnTo>
                  <a:pt x="1191" y="649"/>
                </a:lnTo>
                <a:lnTo>
                  <a:pt x="1190" y="649"/>
                </a:lnTo>
                <a:lnTo>
                  <a:pt x="1189" y="647"/>
                </a:lnTo>
                <a:lnTo>
                  <a:pt x="1188" y="647"/>
                </a:lnTo>
                <a:lnTo>
                  <a:pt x="1185" y="646"/>
                </a:lnTo>
                <a:lnTo>
                  <a:pt x="1184" y="645"/>
                </a:lnTo>
                <a:lnTo>
                  <a:pt x="1182" y="644"/>
                </a:lnTo>
                <a:lnTo>
                  <a:pt x="1181" y="643"/>
                </a:lnTo>
                <a:lnTo>
                  <a:pt x="1179" y="642"/>
                </a:lnTo>
                <a:lnTo>
                  <a:pt x="1178" y="642"/>
                </a:lnTo>
                <a:lnTo>
                  <a:pt x="1176" y="641"/>
                </a:lnTo>
                <a:lnTo>
                  <a:pt x="1178" y="638"/>
                </a:lnTo>
                <a:lnTo>
                  <a:pt x="1178" y="636"/>
                </a:lnTo>
                <a:lnTo>
                  <a:pt x="1178" y="635"/>
                </a:lnTo>
                <a:lnTo>
                  <a:pt x="1179" y="634"/>
                </a:lnTo>
                <a:lnTo>
                  <a:pt x="1180" y="633"/>
                </a:lnTo>
                <a:lnTo>
                  <a:pt x="1182" y="629"/>
                </a:lnTo>
                <a:lnTo>
                  <a:pt x="1183" y="629"/>
                </a:lnTo>
                <a:lnTo>
                  <a:pt x="1184" y="628"/>
                </a:lnTo>
                <a:lnTo>
                  <a:pt x="1184" y="627"/>
                </a:lnTo>
                <a:lnTo>
                  <a:pt x="1183" y="627"/>
                </a:lnTo>
                <a:lnTo>
                  <a:pt x="1182" y="626"/>
                </a:lnTo>
                <a:lnTo>
                  <a:pt x="1182" y="625"/>
                </a:lnTo>
                <a:lnTo>
                  <a:pt x="1181" y="625"/>
                </a:lnTo>
                <a:lnTo>
                  <a:pt x="1180" y="625"/>
                </a:lnTo>
                <a:lnTo>
                  <a:pt x="1180" y="624"/>
                </a:lnTo>
                <a:lnTo>
                  <a:pt x="1179" y="624"/>
                </a:lnTo>
                <a:lnTo>
                  <a:pt x="1179" y="622"/>
                </a:lnTo>
                <a:lnTo>
                  <a:pt x="1178" y="622"/>
                </a:lnTo>
                <a:lnTo>
                  <a:pt x="1178" y="621"/>
                </a:lnTo>
                <a:lnTo>
                  <a:pt x="1176" y="620"/>
                </a:lnTo>
                <a:lnTo>
                  <a:pt x="1176" y="619"/>
                </a:lnTo>
                <a:lnTo>
                  <a:pt x="1175" y="619"/>
                </a:lnTo>
                <a:lnTo>
                  <a:pt x="1175" y="618"/>
                </a:lnTo>
                <a:lnTo>
                  <a:pt x="1174" y="617"/>
                </a:lnTo>
                <a:lnTo>
                  <a:pt x="1174" y="615"/>
                </a:lnTo>
                <a:lnTo>
                  <a:pt x="1173" y="613"/>
                </a:lnTo>
                <a:lnTo>
                  <a:pt x="1172" y="611"/>
                </a:lnTo>
                <a:lnTo>
                  <a:pt x="1172" y="610"/>
                </a:lnTo>
                <a:lnTo>
                  <a:pt x="1171" y="608"/>
                </a:lnTo>
                <a:lnTo>
                  <a:pt x="1171" y="607"/>
                </a:lnTo>
                <a:lnTo>
                  <a:pt x="1170" y="605"/>
                </a:lnTo>
                <a:lnTo>
                  <a:pt x="1168" y="603"/>
                </a:lnTo>
                <a:lnTo>
                  <a:pt x="1168" y="602"/>
                </a:lnTo>
                <a:lnTo>
                  <a:pt x="1167" y="601"/>
                </a:lnTo>
                <a:lnTo>
                  <a:pt x="1167" y="600"/>
                </a:lnTo>
                <a:lnTo>
                  <a:pt x="1167" y="599"/>
                </a:lnTo>
                <a:lnTo>
                  <a:pt x="1167" y="597"/>
                </a:lnTo>
                <a:lnTo>
                  <a:pt x="1167" y="595"/>
                </a:lnTo>
                <a:lnTo>
                  <a:pt x="1166" y="594"/>
                </a:lnTo>
                <a:lnTo>
                  <a:pt x="1166" y="592"/>
                </a:lnTo>
                <a:lnTo>
                  <a:pt x="1166" y="591"/>
                </a:lnTo>
                <a:lnTo>
                  <a:pt x="1166" y="590"/>
                </a:lnTo>
                <a:lnTo>
                  <a:pt x="1166" y="588"/>
                </a:lnTo>
                <a:lnTo>
                  <a:pt x="1166" y="587"/>
                </a:lnTo>
                <a:lnTo>
                  <a:pt x="1166" y="586"/>
                </a:lnTo>
                <a:lnTo>
                  <a:pt x="1165" y="585"/>
                </a:lnTo>
                <a:lnTo>
                  <a:pt x="1165" y="584"/>
                </a:lnTo>
                <a:lnTo>
                  <a:pt x="1165" y="582"/>
                </a:lnTo>
                <a:lnTo>
                  <a:pt x="1165" y="580"/>
                </a:lnTo>
                <a:lnTo>
                  <a:pt x="1164" y="579"/>
                </a:lnTo>
                <a:lnTo>
                  <a:pt x="1164" y="578"/>
                </a:lnTo>
                <a:lnTo>
                  <a:pt x="1164" y="577"/>
                </a:lnTo>
                <a:lnTo>
                  <a:pt x="1163" y="575"/>
                </a:lnTo>
                <a:lnTo>
                  <a:pt x="1163" y="570"/>
                </a:lnTo>
                <a:lnTo>
                  <a:pt x="1160" y="570"/>
                </a:lnTo>
                <a:lnTo>
                  <a:pt x="1156" y="570"/>
                </a:lnTo>
                <a:lnTo>
                  <a:pt x="1156" y="569"/>
                </a:lnTo>
                <a:lnTo>
                  <a:pt x="1155" y="569"/>
                </a:lnTo>
                <a:lnTo>
                  <a:pt x="1155" y="568"/>
                </a:lnTo>
                <a:lnTo>
                  <a:pt x="1156" y="568"/>
                </a:lnTo>
                <a:lnTo>
                  <a:pt x="1156" y="567"/>
                </a:lnTo>
                <a:lnTo>
                  <a:pt x="1157" y="566"/>
                </a:lnTo>
                <a:lnTo>
                  <a:pt x="1157" y="565"/>
                </a:lnTo>
                <a:lnTo>
                  <a:pt x="1157" y="563"/>
                </a:lnTo>
                <a:lnTo>
                  <a:pt x="1157" y="562"/>
                </a:lnTo>
                <a:lnTo>
                  <a:pt x="1157" y="561"/>
                </a:lnTo>
                <a:lnTo>
                  <a:pt x="1157" y="560"/>
                </a:lnTo>
                <a:lnTo>
                  <a:pt x="1157" y="559"/>
                </a:lnTo>
                <a:lnTo>
                  <a:pt x="1157" y="557"/>
                </a:lnTo>
                <a:lnTo>
                  <a:pt x="1157" y="555"/>
                </a:lnTo>
                <a:lnTo>
                  <a:pt x="1157" y="554"/>
                </a:lnTo>
                <a:lnTo>
                  <a:pt x="1157" y="553"/>
                </a:lnTo>
                <a:lnTo>
                  <a:pt x="1157" y="552"/>
                </a:lnTo>
                <a:lnTo>
                  <a:pt x="1157" y="551"/>
                </a:lnTo>
                <a:lnTo>
                  <a:pt x="1157" y="550"/>
                </a:lnTo>
                <a:lnTo>
                  <a:pt x="1157" y="549"/>
                </a:lnTo>
                <a:lnTo>
                  <a:pt x="1156" y="549"/>
                </a:lnTo>
                <a:lnTo>
                  <a:pt x="1156" y="548"/>
                </a:lnTo>
                <a:lnTo>
                  <a:pt x="1156" y="545"/>
                </a:lnTo>
                <a:lnTo>
                  <a:pt x="1155" y="545"/>
                </a:lnTo>
                <a:lnTo>
                  <a:pt x="1155" y="544"/>
                </a:lnTo>
                <a:lnTo>
                  <a:pt x="1155" y="542"/>
                </a:lnTo>
                <a:lnTo>
                  <a:pt x="1154" y="542"/>
                </a:lnTo>
                <a:lnTo>
                  <a:pt x="1154" y="538"/>
                </a:lnTo>
                <a:lnTo>
                  <a:pt x="1153" y="535"/>
                </a:lnTo>
                <a:lnTo>
                  <a:pt x="1151" y="534"/>
                </a:lnTo>
                <a:lnTo>
                  <a:pt x="1151" y="533"/>
                </a:lnTo>
                <a:lnTo>
                  <a:pt x="1151" y="532"/>
                </a:lnTo>
                <a:lnTo>
                  <a:pt x="1151" y="530"/>
                </a:lnTo>
                <a:lnTo>
                  <a:pt x="1151" y="529"/>
                </a:lnTo>
                <a:lnTo>
                  <a:pt x="1150" y="529"/>
                </a:lnTo>
                <a:lnTo>
                  <a:pt x="1151" y="528"/>
                </a:lnTo>
                <a:lnTo>
                  <a:pt x="1151" y="527"/>
                </a:lnTo>
                <a:lnTo>
                  <a:pt x="1151" y="525"/>
                </a:lnTo>
                <a:lnTo>
                  <a:pt x="1151" y="524"/>
                </a:lnTo>
                <a:lnTo>
                  <a:pt x="1151" y="520"/>
                </a:lnTo>
                <a:lnTo>
                  <a:pt x="1151" y="519"/>
                </a:lnTo>
                <a:lnTo>
                  <a:pt x="1151" y="518"/>
                </a:lnTo>
                <a:lnTo>
                  <a:pt x="1151" y="517"/>
                </a:lnTo>
                <a:lnTo>
                  <a:pt x="1151" y="516"/>
                </a:lnTo>
                <a:lnTo>
                  <a:pt x="1151" y="515"/>
                </a:lnTo>
                <a:lnTo>
                  <a:pt x="1150" y="513"/>
                </a:lnTo>
                <a:lnTo>
                  <a:pt x="1149" y="512"/>
                </a:lnTo>
                <a:lnTo>
                  <a:pt x="1148" y="510"/>
                </a:lnTo>
                <a:lnTo>
                  <a:pt x="1148" y="509"/>
                </a:lnTo>
                <a:lnTo>
                  <a:pt x="1147" y="508"/>
                </a:lnTo>
                <a:lnTo>
                  <a:pt x="1147" y="507"/>
                </a:lnTo>
                <a:lnTo>
                  <a:pt x="1146" y="507"/>
                </a:lnTo>
                <a:lnTo>
                  <a:pt x="1146" y="505"/>
                </a:lnTo>
                <a:lnTo>
                  <a:pt x="1145" y="504"/>
                </a:lnTo>
                <a:lnTo>
                  <a:pt x="1143" y="503"/>
                </a:lnTo>
                <a:lnTo>
                  <a:pt x="1143" y="502"/>
                </a:lnTo>
                <a:lnTo>
                  <a:pt x="1142" y="499"/>
                </a:lnTo>
                <a:lnTo>
                  <a:pt x="1138" y="498"/>
                </a:lnTo>
                <a:lnTo>
                  <a:pt x="1137" y="498"/>
                </a:lnTo>
                <a:lnTo>
                  <a:pt x="1136" y="498"/>
                </a:lnTo>
                <a:lnTo>
                  <a:pt x="1134" y="498"/>
                </a:lnTo>
                <a:lnTo>
                  <a:pt x="1134" y="496"/>
                </a:lnTo>
                <a:lnTo>
                  <a:pt x="1133" y="496"/>
                </a:lnTo>
                <a:lnTo>
                  <a:pt x="1132" y="496"/>
                </a:lnTo>
                <a:lnTo>
                  <a:pt x="1131" y="496"/>
                </a:lnTo>
                <a:lnTo>
                  <a:pt x="1130" y="496"/>
                </a:lnTo>
                <a:lnTo>
                  <a:pt x="1129" y="496"/>
                </a:lnTo>
                <a:lnTo>
                  <a:pt x="1128" y="496"/>
                </a:lnTo>
                <a:lnTo>
                  <a:pt x="1126" y="496"/>
                </a:lnTo>
                <a:lnTo>
                  <a:pt x="1126" y="498"/>
                </a:lnTo>
                <a:lnTo>
                  <a:pt x="1125" y="498"/>
                </a:lnTo>
                <a:lnTo>
                  <a:pt x="1125" y="499"/>
                </a:lnTo>
                <a:lnTo>
                  <a:pt x="1124" y="502"/>
                </a:lnTo>
                <a:lnTo>
                  <a:pt x="1123" y="503"/>
                </a:lnTo>
                <a:lnTo>
                  <a:pt x="1123" y="504"/>
                </a:lnTo>
                <a:lnTo>
                  <a:pt x="1123" y="505"/>
                </a:lnTo>
                <a:lnTo>
                  <a:pt x="1122" y="505"/>
                </a:lnTo>
                <a:lnTo>
                  <a:pt x="1122" y="507"/>
                </a:lnTo>
                <a:lnTo>
                  <a:pt x="1122" y="508"/>
                </a:lnTo>
                <a:lnTo>
                  <a:pt x="1121" y="508"/>
                </a:lnTo>
                <a:lnTo>
                  <a:pt x="1121" y="509"/>
                </a:lnTo>
                <a:lnTo>
                  <a:pt x="1120" y="509"/>
                </a:lnTo>
                <a:lnTo>
                  <a:pt x="1120" y="510"/>
                </a:lnTo>
                <a:lnTo>
                  <a:pt x="1119" y="511"/>
                </a:lnTo>
                <a:lnTo>
                  <a:pt x="1119" y="512"/>
                </a:lnTo>
                <a:lnTo>
                  <a:pt x="1117" y="512"/>
                </a:lnTo>
                <a:lnTo>
                  <a:pt x="1116" y="513"/>
                </a:lnTo>
                <a:lnTo>
                  <a:pt x="1115" y="515"/>
                </a:lnTo>
                <a:lnTo>
                  <a:pt x="1115" y="516"/>
                </a:lnTo>
                <a:lnTo>
                  <a:pt x="1114" y="517"/>
                </a:lnTo>
                <a:lnTo>
                  <a:pt x="1114" y="518"/>
                </a:lnTo>
                <a:lnTo>
                  <a:pt x="1113" y="518"/>
                </a:lnTo>
                <a:lnTo>
                  <a:pt x="1113" y="519"/>
                </a:lnTo>
                <a:lnTo>
                  <a:pt x="1112" y="520"/>
                </a:lnTo>
                <a:lnTo>
                  <a:pt x="1112" y="521"/>
                </a:lnTo>
                <a:lnTo>
                  <a:pt x="1111" y="523"/>
                </a:lnTo>
                <a:lnTo>
                  <a:pt x="1111" y="524"/>
                </a:lnTo>
                <a:lnTo>
                  <a:pt x="1111" y="525"/>
                </a:lnTo>
                <a:lnTo>
                  <a:pt x="1109" y="525"/>
                </a:lnTo>
                <a:lnTo>
                  <a:pt x="1109" y="526"/>
                </a:lnTo>
                <a:lnTo>
                  <a:pt x="1109" y="527"/>
                </a:lnTo>
                <a:lnTo>
                  <a:pt x="1108" y="527"/>
                </a:lnTo>
                <a:lnTo>
                  <a:pt x="1108" y="529"/>
                </a:lnTo>
                <a:lnTo>
                  <a:pt x="1108" y="530"/>
                </a:lnTo>
                <a:lnTo>
                  <a:pt x="1107" y="530"/>
                </a:lnTo>
                <a:lnTo>
                  <a:pt x="1107" y="532"/>
                </a:lnTo>
                <a:lnTo>
                  <a:pt x="1108" y="533"/>
                </a:lnTo>
                <a:lnTo>
                  <a:pt x="1108" y="534"/>
                </a:lnTo>
                <a:lnTo>
                  <a:pt x="1108" y="535"/>
                </a:lnTo>
                <a:lnTo>
                  <a:pt x="1109" y="536"/>
                </a:lnTo>
                <a:lnTo>
                  <a:pt x="1109" y="537"/>
                </a:lnTo>
                <a:lnTo>
                  <a:pt x="1109" y="538"/>
                </a:lnTo>
                <a:lnTo>
                  <a:pt x="1111" y="540"/>
                </a:lnTo>
                <a:lnTo>
                  <a:pt x="1111" y="541"/>
                </a:lnTo>
                <a:lnTo>
                  <a:pt x="1111" y="542"/>
                </a:lnTo>
                <a:lnTo>
                  <a:pt x="1112" y="543"/>
                </a:lnTo>
                <a:lnTo>
                  <a:pt x="1112" y="544"/>
                </a:lnTo>
                <a:lnTo>
                  <a:pt x="1111" y="544"/>
                </a:lnTo>
                <a:lnTo>
                  <a:pt x="1111" y="545"/>
                </a:lnTo>
                <a:lnTo>
                  <a:pt x="1109" y="546"/>
                </a:lnTo>
                <a:lnTo>
                  <a:pt x="1108" y="548"/>
                </a:lnTo>
                <a:lnTo>
                  <a:pt x="1107" y="550"/>
                </a:lnTo>
                <a:lnTo>
                  <a:pt x="1106" y="551"/>
                </a:lnTo>
                <a:lnTo>
                  <a:pt x="1106" y="552"/>
                </a:lnTo>
                <a:lnTo>
                  <a:pt x="1105" y="552"/>
                </a:lnTo>
                <a:lnTo>
                  <a:pt x="1105" y="553"/>
                </a:lnTo>
                <a:lnTo>
                  <a:pt x="1104" y="554"/>
                </a:lnTo>
                <a:lnTo>
                  <a:pt x="1104" y="555"/>
                </a:lnTo>
                <a:lnTo>
                  <a:pt x="1104" y="557"/>
                </a:lnTo>
                <a:lnTo>
                  <a:pt x="1104" y="558"/>
                </a:lnTo>
                <a:lnTo>
                  <a:pt x="1104" y="559"/>
                </a:lnTo>
                <a:lnTo>
                  <a:pt x="1101" y="561"/>
                </a:lnTo>
                <a:lnTo>
                  <a:pt x="1100" y="561"/>
                </a:lnTo>
                <a:lnTo>
                  <a:pt x="1098" y="562"/>
                </a:lnTo>
                <a:lnTo>
                  <a:pt x="1097" y="562"/>
                </a:lnTo>
                <a:lnTo>
                  <a:pt x="1097" y="563"/>
                </a:lnTo>
                <a:lnTo>
                  <a:pt x="1096" y="563"/>
                </a:lnTo>
                <a:lnTo>
                  <a:pt x="1095" y="565"/>
                </a:lnTo>
                <a:lnTo>
                  <a:pt x="1094" y="565"/>
                </a:lnTo>
                <a:lnTo>
                  <a:pt x="1092" y="566"/>
                </a:lnTo>
                <a:lnTo>
                  <a:pt x="1098" y="571"/>
                </a:lnTo>
                <a:lnTo>
                  <a:pt x="1103" y="583"/>
                </a:lnTo>
                <a:lnTo>
                  <a:pt x="1104" y="586"/>
                </a:lnTo>
                <a:lnTo>
                  <a:pt x="1105" y="585"/>
                </a:lnTo>
                <a:lnTo>
                  <a:pt x="1106" y="590"/>
                </a:lnTo>
                <a:lnTo>
                  <a:pt x="1107" y="592"/>
                </a:lnTo>
                <a:lnTo>
                  <a:pt x="1111" y="593"/>
                </a:lnTo>
                <a:lnTo>
                  <a:pt x="1113" y="594"/>
                </a:lnTo>
                <a:lnTo>
                  <a:pt x="1121" y="599"/>
                </a:lnTo>
                <a:lnTo>
                  <a:pt x="1124" y="601"/>
                </a:lnTo>
                <a:lnTo>
                  <a:pt x="1126" y="602"/>
                </a:lnTo>
                <a:lnTo>
                  <a:pt x="1130" y="602"/>
                </a:lnTo>
                <a:lnTo>
                  <a:pt x="1133" y="603"/>
                </a:lnTo>
                <a:lnTo>
                  <a:pt x="1137" y="603"/>
                </a:lnTo>
                <a:lnTo>
                  <a:pt x="1140" y="604"/>
                </a:lnTo>
                <a:lnTo>
                  <a:pt x="1143" y="604"/>
                </a:lnTo>
                <a:lnTo>
                  <a:pt x="1148" y="608"/>
                </a:lnTo>
                <a:lnTo>
                  <a:pt x="1150" y="610"/>
                </a:lnTo>
                <a:lnTo>
                  <a:pt x="1151" y="602"/>
                </a:lnTo>
                <a:lnTo>
                  <a:pt x="1151" y="601"/>
                </a:lnTo>
                <a:lnTo>
                  <a:pt x="1151" y="600"/>
                </a:lnTo>
                <a:lnTo>
                  <a:pt x="1151" y="595"/>
                </a:lnTo>
                <a:lnTo>
                  <a:pt x="1151" y="594"/>
                </a:lnTo>
                <a:lnTo>
                  <a:pt x="1154" y="594"/>
                </a:lnTo>
                <a:lnTo>
                  <a:pt x="1155" y="590"/>
                </a:lnTo>
                <a:lnTo>
                  <a:pt x="1159" y="591"/>
                </a:lnTo>
                <a:lnTo>
                  <a:pt x="1160" y="591"/>
                </a:lnTo>
                <a:lnTo>
                  <a:pt x="1158" y="602"/>
                </a:lnTo>
                <a:lnTo>
                  <a:pt x="1158" y="603"/>
                </a:lnTo>
                <a:lnTo>
                  <a:pt x="1158" y="607"/>
                </a:lnTo>
                <a:lnTo>
                  <a:pt x="1158" y="608"/>
                </a:lnTo>
                <a:lnTo>
                  <a:pt x="1157" y="612"/>
                </a:lnTo>
                <a:lnTo>
                  <a:pt x="1157" y="615"/>
                </a:lnTo>
                <a:lnTo>
                  <a:pt x="1163" y="618"/>
                </a:lnTo>
                <a:lnTo>
                  <a:pt x="1166" y="620"/>
                </a:lnTo>
                <a:lnTo>
                  <a:pt x="1165" y="621"/>
                </a:lnTo>
                <a:lnTo>
                  <a:pt x="1164" y="624"/>
                </a:lnTo>
                <a:lnTo>
                  <a:pt x="1160" y="627"/>
                </a:lnTo>
                <a:lnTo>
                  <a:pt x="1160" y="628"/>
                </a:lnTo>
                <a:lnTo>
                  <a:pt x="1156" y="633"/>
                </a:lnTo>
                <a:lnTo>
                  <a:pt x="1155" y="635"/>
                </a:lnTo>
                <a:lnTo>
                  <a:pt x="1154" y="636"/>
                </a:lnTo>
                <a:lnTo>
                  <a:pt x="1156" y="636"/>
                </a:lnTo>
                <a:lnTo>
                  <a:pt x="1158" y="636"/>
                </a:lnTo>
                <a:lnTo>
                  <a:pt x="1160" y="636"/>
                </a:lnTo>
                <a:lnTo>
                  <a:pt x="1159" y="637"/>
                </a:lnTo>
                <a:lnTo>
                  <a:pt x="1158" y="640"/>
                </a:lnTo>
                <a:lnTo>
                  <a:pt x="1156" y="642"/>
                </a:lnTo>
                <a:lnTo>
                  <a:pt x="1156" y="643"/>
                </a:lnTo>
                <a:lnTo>
                  <a:pt x="1153" y="646"/>
                </a:lnTo>
                <a:lnTo>
                  <a:pt x="1151" y="649"/>
                </a:lnTo>
                <a:lnTo>
                  <a:pt x="1155" y="652"/>
                </a:lnTo>
                <a:lnTo>
                  <a:pt x="1154" y="653"/>
                </a:lnTo>
                <a:lnTo>
                  <a:pt x="1154" y="654"/>
                </a:lnTo>
                <a:lnTo>
                  <a:pt x="1153" y="654"/>
                </a:lnTo>
                <a:lnTo>
                  <a:pt x="1153" y="655"/>
                </a:lnTo>
                <a:lnTo>
                  <a:pt x="1153" y="657"/>
                </a:lnTo>
                <a:lnTo>
                  <a:pt x="1151" y="658"/>
                </a:lnTo>
                <a:lnTo>
                  <a:pt x="1151" y="659"/>
                </a:lnTo>
                <a:lnTo>
                  <a:pt x="1150" y="661"/>
                </a:lnTo>
                <a:lnTo>
                  <a:pt x="1150" y="662"/>
                </a:lnTo>
                <a:lnTo>
                  <a:pt x="1147" y="669"/>
                </a:lnTo>
                <a:lnTo>
                  <a:pt x="1147" y="671"/>
                </a:lnTo>
                <a:lnTo>
                  <a:pt x="1146" y="672"/>
                </a:lnTo>
                <a:lnTo>
                  <a:pt x="1146" y="674"/>
                </a:lnTo>
                <a:lnTo>
                  <a:pt x="1145" y="674"/>
                </a:lnTo>
                <a:lnTo>
                  <a:pt x="1143" y="675"/>
                </a:lnTo>
                <a:lnTo>
                  <a:pt x="1142" y="675"/>
                </a:lnTo>
                <a:lnTo>
                  <a:pt x="1141" y="675"/>
                </a:lnTo>
                <a:lnTo>
                  <a:pt x="1140" y="675"/>
                </a:lnTo>
                <a:lnTo>
                  <a:pt x="1139" y="675"/>
                </a:lnTo>
                <a:lnTo>
                  <a:pt x="1125" y="668"/>
                </a:lnTo>
                <a:lnTo>
                  <a:pt x="1119" y="666"/>
                </a:lnTo>
                <a:lnTo>
                  <a:pt x="1117" y="666"/>
                </a:lnTo>
                <a:lnTo>
                  <a:pt x="1116" y="666"/>
                </a:lnTo>
                <a:lnTo>
                  <a:pt x="1116" y="664"/>
                </a:lnTo>
                <a:lnTo>
                  <a:pt x="1115" y="664"/>
                </a:lnTo>
                <a:lnTo>
                  <a:pt x="1114" y="664"/>
                </a:lnTo>
                <a:lnTo>
                  <a:pt x="1113" y="664"/>
                </a:lnTo>
                <a:lnTo>
                  <a:pt x="1114" y="664"/>
                </a:lnTo>
                <a:lnTo>
                  <a:pt x="1115" y="664"/>
                </a:lnTo>
                <a:lnTo>
                  <a:pt x="1115" y="666"/>
                </a:lnTo>
                <a:lnTo>
                  <a:pt x="1116" y="666"/>
                </a:lnTo>
                <a:lnTo>
                  <a:pt x="1117" y="666"/>
                </a:lnTo>
                <a:lnTo>
                  <a:pt x="1119" y="667"/>
                </a:lnTo>
                <a:lnTo>
                  <a:pt x="1120" y="667"/>
                </a:lnTo>
                <a:lnTo>
                  <a:pt x="1121" y="667"/>
                </a:lnTo>
                <a:lnTo>
                  <a:pt x="1122" y="668"/>
                </a:lnTo>
                <a:lnTo>
                  <a:pt x="1123" y="668"/>
                </a:lnTo>
                <a:lnTo>
                  <a:pt x="1124" y="668"/>
                </a:lnTo>
                <a:lnTo>
                  <a:pt x="1124" y="670"/>
                </a:lnTo>
                <a:lnTo>
                  <a:pt x="1124" y="672"/>
                </a:lnTo>
                <a:lnTo>
                  <a:pt x="1123" y="683"/>
                </a:lnTo>
                <a:lnTo>
                  <a:pt x="1123" y="685"/>
                </a:lnTo>
                <a:lnTo>
                  <a:pt x="1123" y="686"/>
                </a:lnTo>
                <a:lnTo>
                  <a:pt x="1121" y="689"/>
                </a:lnTo>
                <a:lnTo>
                  <a:pt x="1120" y="689"/>
                </a:lnTo>
                <a:lnTo>
                  <a:pt x="1117" y="691"/>
                </a:lnTo>
                <a:lnTo>
                  <a:pt x="1115" y="692"/>
                </a:lnTo>
                <a:lnTo>
                  <a:pt x="1117" y="697"/>
                </a:lnTo>
                <a:lnTo>
                  <a:pt x="1117" y="699"/>
                </a:lnTo>
                <a:lnTo>
                  <a:pt x="1117" y="700"/>
                </a:lnTo>
                <a:lnTo>
                  <a:pt x="1119" y="701"/>
                </a:lnTo>
                <a:lnTo>
                  <a:pt x="1119" y="702"/>
                </a:lnTo>
                <a:lnTo>
                  <a:pt x="1120" y="705"/>
                </a:lnTo>
                <a:lnTo>
                  <a:pt x="1121" y="704"/>
                </a:lnTo>
                <a:lnTo>
                  <a:pt x="1122" y="704"/>
                </a:lnTo>
                <a:lnTo>
                  <a:pt x="1125" y="703"/>
                </a:lnTo>
                <a:lnTo>
                  <a:pt x="1126" y="705"/>
                </a:lnTo>
                <a:lnTo>
                  <a:pt x="1126" y="707"/>
                </a:lnTo>
                <a:lnTo>
                  <a:pt x="1128" y="711"/>
                </a:lnTo>
                <a:lnTo>
                  <a:pt x="1129" y="712"/>
                </a:lnTo>
                <a:lnTo>
                  <a:pt x="1130" y="714"/>
                </a:lnTo>
                <a:lnTo>
                  <a:pt x="1132" y="713"/>
                </a:lnTo>
                <a:lnTo>
                  <a:pt x="1133" y="713"/>
                </a:lnTo>
                <a:lnTo>
                  <a:pt x="1133" y="712"/>
                </a:lnTo>
                <a:close/>
                <a:moveTo>
                  <a:pt x="1114" y="664"/>
                </a:moveTo>
                <a:lnTo>
                  <a:pt x="1115" y="664"/>
                </a:lnTo>
                <a:lnTo>
                  <a:pt x="1114" y="664"/>
                </a:lnTo>
                <a:close/>
                <a:moveTo>
                  <a:pt x="193" y="557"/>
                </a:moveTo>
                <a:lnTo>
                  <a:pt x="193" y="554"/>
                </a:lnTo>
                <a:lnTo>
                  <a:pt x="193" y="555"/>
                </a:lnTo>
                <a:lnTo>
                  <a:pt x="188" y="559"/>
                </a:lnTo>
                <a:lnTo>
                  <a:pt x="187" y="558"/>
                </a:lnTo>
                <a:lnTo>
                  <a:pt x="180" y="559"/>
                </a:lnTo>
                <a:lnTo>
                  <a:pt x="179" y="561"/>
                </a:lnTo>
                <a:lnTo>
                  <a:pt x="180" y="562"/>
                </a:lnTo>
                <a:lnTo>
                  <a:pt x="181" y="563"/>
                </a:lnTo>
                <a:lnTo>
                  <a:pt x="182" y="565"/>
                </a:lnTo>
                <a:lnTo>
                  <a:pt x="184" y="565"/>
                </a:lnTo>
                <a:lnTo>
                  <a:pt x="185" y="567"/>
                </a:lnTo>
                <a:lnTo>
                  <a:pt x="186" y="567"/>
                </a:lnTo>
                <a:lnTo>
                  <a:pt x="188" y="569"/>
                </a:lnTo>
                <a:lnTo>
                  <a:pt x="189" y="570"/>
                </a:lnTo>
                <a:lnTo>
                  <a:pt x="195" y="567"/>
                </a:lnTo>
                <a:lnTo>
                  <a:pt x="195" y="563"/>
                </a:lnTo>
                <a:lnTo>
                  <a:pt x="194" y="559"/>
                </a:lnTo>
                <a:lnTo>
                  <a:pt x="194" y="557"/>
                </a:lnTo>
                <a:lnTo>
                  <a:pt x="193" y="557"/>
                </a:lnTo>
                <a:close/>
                <a:moveTo>
                  <a:pt x="1222" y="519"/>
                </a:moveTo>
                <a:lnTo>
                  <a:pt x="1223" y="521"/>
                </a:lnTo>
                <a:lnTo>
                  <a:pt x="1222" y="521"/>
                </a:lnTo>
                <a:lnTo>
                  <a:pt x="1222" y="526"/>
                </a:lnTo>
                <a:lnTo>
                  <a:pt x="1222" y="527"/>
                </a:lnTo>
                <a:lnTo>
                  <a:pt x="1222" y="528"/>
                </a:lnTo>
                <a:lnTo>
                  <a:pt x="1226" y="526"/>
                </a:lnTo>
                <a:lnTo>
                  <a:pt x="1229" y="525"/>
                </a:lnTo>
                <a:lnTo>
                  <a:pt x="1230" y="525"/>
                </a:lnTo>
                <a:lnTo>
                  <a:pt x="1231" y="524"/>
                </a:lnTo>
                <a:lnTo>
                  <a:pt x="1234" y="523"/>
                </a:lnTo>
                <a:lnTo>
                  <a:pt x="1233" y="523"/>
                </a:lnTo>
                <a:lnTo>
                  <a:pt x="1231" y="513"/>
                </a:lnTo>
                <a:lnTo>
                  <a:pt x="1222" y="519"/>
                </a:lnTo>
                <a:close/>
                <a:moveTo>
                  <a:pt x="1208" y="647"/>
                </a:moveTo>
                <a:lnTo>
                  <a:pt x="1207" y="647"/>
                </a:lnTo>
                <a:lnTo>
                  <a:pt x="1208" y="647"/>
                </a:lnTo>
                <a:close/>
                <a:moveTo>
                  <a:pt x="1207" y="647"/>
                </a:moveTo>
                <a:lnTo>
                  <a:pt x="1206" y="647"/>
                </a:lnTo>
                <a:lnTo>
                  <a:pt x="1207" y="647"/>
                </a:lnTo>
                <a:close/>
                <a:moveTo>
                  <a:pt x="1195" y="650"/>
                </a:moveTo>
                <a:lnTo>
                  <a:pt x="1193" y="650"/>
                </a:lnTo>
                <a:lnTo>
                  <a:pt x="1195" y="650"/>
                </a:lnTo>
                <a:lnTo>
                  <a:pt x="1195" y="651"/>
                </a:lnTo>
                <a:lnTo>
                  <a:pt x="1195" y="653"/>
                </a:lnTo>
                <a:lnTo>
                  <a:pt x="1195" y="654"/>
                </a:lnTo>
                <a:lnTo>
                  <a:pt x="1195" y="655"/>
                </a:lnTo>
                <a:lnTo>
                  <a:pt x="1201" y="651"/>
                </a:lnTo>
                <a:lnTo>
                  <a:pt x="1204" y="649"/>
                </a:lnTo>
                <a:lnTo>
                  <a:pt x="1204" y="647"/>
                </a:lnTo>
                <a:lnTo>
                  <a:pt x="1202" y="647"/>
                </a:lnTo>
                <a:lnTo>
                  <a:pt x="1199" y="649"/>
                </a:lnTo>
                <a:lnTo>
                  <a:pt x="1198" y="649"/>
                </a:lnTo>
                <a:lnTo>
                  <a:pt x="1197" y="649"/>
                </a:lnTo>
                <a:lnTo>
                  <a:pt x="1197" y="650"/>
                </a:lnTo>
                <a:lnTo>
                  <a:pt x="1196" y="650"/>
                </a:lnTo>
                <a:lnTo>
                  <a:pt x="1195" y="650"/>
                </a:lnTo>
                <a:close/>
                <a:moveTo>
                  <a:pt x="1180" y="688"/>
                </a:moveTo>
                <a:lnTo>
                  <a:pt x="1180" y="691"/>
                </a:lnTo>
                <a:lnTo>
                  <a:pt x="1178" y="700"/>
                </a:lnTo>
                <a:lnTo>
                  <a:pt x="1180" y="700"/>
                </a:lnTo>
                <a:lnTo>
                  <a:pt x="1181" y="700"/>
                </a:lnTo>
                <a:lnTo>
                  <a:pt x="1182" y="700"/>
                </a:lnTo>
                <a:lnTo>
                  <a:pt x="1183" y="700"/>
                </a:lnTo>
                <a:lnTo>
                  <a:pt x="1184" y="700"/>
                </a:lnTo>
                <a:lnTo>
                  <a:pt x="1185" y="700"/>
                </a:lnTo>
                <a:lnTo>
                  <a:pt x="1187" y="700"/>
                </a:lnTo>
                <a:lnTo>
                  <a:pt x="1188" y="700"/>
                </a:lnTo>
                <a:lnTo>
                  <a:pt x="1189" y="699"/>
                </a:lnTo>
                <a:lnTo>
                  <a:pt x="1190" y="699"/>
                </a:lnTo>
                <a:lnTo>
                  <a:pt x="1191" y="697"/>
                </a:lnTo>
                <a:lnTo>
                  <a:pt x="1191" y="696"/>
                </a:lnTo>
                <a:lnTo>
                  <a:pt x="1191" y="695"/>
                </a:lnTo>
                <a:lnTo>
                  <a:pt x="1192" y="694"/>
                </a:lnTo>
                <a:lnTo>
                  <a:pt x="1192" y="693"/>
                </a:lnTo>
                <a:lnTo>
                  <a:pt x="1193" y="692"/>
                </a:lnTo>
                <a:lnTo>
                  <a:pt x="1193" y="691"/>
                </a:lnTo>
                <a:lnTo>
                  <a:pt x="1193" y="689"/>
                </a:lnTo>
                <a:lnTo>
                  <a:pt x="1193" y="688"/>
                </a:lnTo>
                <a:lnTo>
                  <a:pt x="1193" y="687"/>
                </a:lnTo>
                <a:lnTo>
                  <a:pt x="1193" y="686"/>
                </a:lnTo>
                <a:lnTo>
                  <a:pt x="1193" y="685"/>
                </a:lnTo>
                <a:lnTo>
                  <a:pt x="1193" y="684"/>
                </a:lnTo>
                <a:lnTo>
                  <a:pt x="1193" y="683"/>
                </a:lnTo>
                <a:lnTo>
                  <a:pt x="1193" y="684"/>
                </a:lnTo>
                <a:lnTo>
                  <a:pt x="1192" y="684"/>
                </a:lnTo>
                <a:lnTo>
                  <a:pt x="1181" y="682"/>
                </a:lnTo>
                <a:lnTo>
                  <a:pt x="1180" y="688"/>
                </a:lnTo>
                <a:close/>
                <a:moveTo>
                  <a:pt x="789" y="230"/>
                </a:moveTo>
                <a:lnTo>
                  <a:pt x="787" y="227"/>
                </a:lnTo>
                <a:lnTo>
                  <a:pt x="787" y="226"/>
                </a:lnTo>
                <a:lnTo>
                  <a:pt x="787" y="225"/>
                </a:lnTo>
                <a:lnTo>
                  <a:pt x="787" y="224"/>
                </a:lnTo>
                <a:lnTo>
                  <a:pt x="787" y="223"/>
                </a:lnTo>
                <a:lnTo>
                  <a:pt x="787" y="217"/>
                </a:lnTo>
                <a:lnTo>
                  <a:pt x="789" y="217"/>
                </a:lnTo>
                <a:lnTo>
                  <a:pt x="792" y="218"/>
                </a:lnTo>
                <a:lnTo>
                  <a:pt x="794" y="218"/>
                </a:lnTo>
                <a:lnTo>
                  <a:pt x="793" y="220"/>
                </a:lnTo>
                <a:lnTo>
                  <a:pt x="795" y="222"/>
                </a:lnTo>
                <a:lnTo>
                  <a:pt x="797" y="222"/>
                </a:lnTo>
                <a:lnTo>
                  <a:pt x="797" y="224"/>
                </a:lnTo>
                <a:lnTo>
                  <a:pt x="796" y="225"/>
                </a:lnTo>
                <a:lnTo>
                  <a:pt x="796" y="226"/>
                </a:lnTo>
                <a:lnTo>
                  <a:pt x="796" y="227"/>
                </a:lnTo>
                <a:lnTo>
                  <a:pt x="795" y="227"/>
                </a:lnTo>
                <a:lnTo>
                  <a:pt x="796" y="227"/>
                </a:lnTo>
                <a:lnTo>
                  <a:pt x="797" y="226"/>
                </a:lnTo>
                <a:lnTo>
                  <a:pt x="797" y="225"/>
                </a:lnTo>
                <a:lnTo>
                  <a:pt x="800" y="220"/>
                </a:lnTo>
                <a:lnTo>
                  <a:pt x="801" y="220"/>
                </a:lnTo>
                <a:lnTo>
                  <a:pt x="806" y="220"/>
                </a:lnTo>
                <a:lnTo>
                  <a:pt x="808" y="217"/>
                </a:lnTo>
                <a:lnTo>
                  <a:pt x="808" y="216"/>
                </a:lnTo>
                <a:lnTo>
                  <a:pt x="809" y="214"/>
                </a:lnTo>
                <a:lnTo>
                  <a:pt x="810" y="212"/>
                </a:lnTo>
                <a:lnTo>
                  <a:pt x="809" y="211"/>
                </a:lnTo>
                <a:lnTo>
                  <a:pt x="808" y="211"/>
                </a:lnTo>
                <a:lnTo>
                  <a:pt x="805" y="208"/>
                </a:lnTo>
                <a:lnTo>
                  <a:pt x="803" y="207"/>
                </a:lnTo>
                <a:lnTo>
                  <a:pt x="802" y="207"/>
                </a:lnTo>
                <a:lnTo>
                  <a:pt x="801" y="207"/>
                </a:lnTo>
                <a:lnTo>
                  <a:pt x="801" y="206"/>
                </a:lnTo>
                <a:lnTo>
                  <a:pt x="800" y="206"/>
                </a:lnTo>
                <a:lnTo>
                  <a:pt x="800" y="205"/>
                </a:lnTo>
                <a:lnTo>
                  <a:pt x="799" y="205"/>
                </a:lnTo>
                <a:lnTo>
                  <a:pt x="797" y="205"/>
                </a:lnTo>
                <a:lnTo>
                  <a:pt x="797" y="203"/>
                </a:lnTo>
                <a:lnTo>
                  <a:pt x="796" y="203"/>
                </a:lnTo>
                <a:lnTo>
                  <a:pt x="795" y="202"/>
                </a:lnTo>
                <a:lnTo>
                  <a:pt x="794" y="202"/>
                </a:lnTo>
                <a:lnTo>
                  <a:pt x="793" y="201"/>
                </a:lnTo>
                <a:lnTo>
                  <a:pt x="792" y="200"/>
                </a:lnTo>
                <a:lnTo>
                  <a:pt x="791" y="200"/>
                </a:lnTo>
                <a:lnTo>
                  <a:pt x="788" y="199"/>
                </a:lnTo>
                <a:lnTo>
                  <a:pt x="787" y="197"/>
                </a:lnTo>
                <a:lnTo>
                  <a:pt x="785" y="192"/>
                </a:lnTo>
                <a:lnTo>
                  <a:pt x="786" y="192"/>
                </a:lnTo>
                <a:lnTo>
                  <a:pt x="785" y="192"/>
                </a:lnTo>
                <a:lnTo>
                  <a:pt x="785" y="191"/>
                </a:lnTo>
                <a:lnTo>
                  <a:pt x="785" y="190"/>
                </a:lnTo>
                <a:lnTo>
                  <a:pt x="784" y="189"/>
                </a:lnTo>
                <a:lnTo>
                  <a:pt x="784" y="187"/>
                </a:lnTo>
                <a:lnTo>
                  <a:pt x="783" y="187"/>
                </a:lnTo>
                <a:lnTo>
                  <a:pt x="783" y="186"/>
                </a:lnTo>
                <a:lnTo>
                  <a:pt x="780" y="187"/>
                </a:lnTo>
                <a:lnTo>
                  <a:pt x="779" y="187"/>
                </a:lnTo>
                <a:lnTo>
                  <a:pt x="780" y="187"/>
                </a:lnTo>
                <a:lnTo>
                  <a:pt x="775" y="190"/>
                </a:lnTo>
                <a:lnTo>
                  <a:pt x="774" y="187"/>
                </a:lnTo>
                <a:lnTo>
                  <a:pt x="772" y="187"/>
                </a:lnTo>
                <a:lnTo>
                  <a:pt x="771" y="189"/>
                </a:lnTo>
                <a:lnTo>
                  <a:pt x="770" y="189"/>
                </a:lnTo>
                <a:lnTo>
                  <a:pt x="769" y="189"/>
                </a:lnTo>
                <a:lnTo>
                  <a:pt x="768" y="190"/>
                </a:lnTo>
                <a:lnTo>
                  <a:pt x="766" y="190"/>
                </a:lnTo>
                <a:lnTo>
                  <a:pt x="764" y="191"/>
                </a:lnTo>
                <a:lnTo>
                  <a:pt x="761" y="191"/>
                </a:lnTo>
                <a:lnTo>
                  <a:pt x="760" y="192"/>
                </a:lnTo>
                <a:lnTo>
                  <a:pt x="758" y="193"/>
                </a:lnTo>
                <a:lnTo>
                  <a:pt x="757" y="193"/>
                </a:lnTo>
                <a:lnTo>
                  <a:pt x="755" y="193"/>
                </a:lnTo>
                <a:lnTo>
                  <a:pt x="754" y="194"/>
                </a:lnTo>
                <a:lnTo>
                  <a:pt x="753" y="194"/>
                </a:lnTo>
                <a:lnTo>
                  <a:pt x="752" y="194"/>
                </a:lnTo>
                <a:lnTo>
                  <a:pt x="751" y="194"/>
                </a:lnTo>
                <a:lnTo>
                  <a:pt x="750" y="194"/>
                </a:lnTo>
                <a:lnTo>
                  <a:pt x="749" y="193"/>
                </a:lnTo>
                <a:lnTo>
                  <a:pt x="747" y="193"/>
                </a:lnTo>
                <a:lnTo>
                  <a:pt x="746" y="193"/>
                </a:lnTo>
                <a:lnTo>
                  <a:pt x="746" y="192"/>
                </a:lnTo>
                <a:lnTo>
                  <a:pt x="745" y="192"/>
                </a:lnTo>
                <a:lnTo>
                  <a:pt x="744" y="191"/>
                </a:lnTo>
                <a:lnTo>
                  <a:pt x="743" y="190"/>
                </a:lnTo>
                <a:lnTo>
                  <a:pt x="743" y="191"/>
                </a:lnTo>
                <a:lnTo>
                  <a:pt x="744" y="192"/>
                </a:lnTo>
                <a:lnTo>
                  <a:pt x="744" y="193"/>
                </a:lnTo>
                <a:lnTo>
                  <a:pt x="744" y="194"/>
                </a:lnTo>
                <a:lnTo>
                  <a:pt x="744" y="195"/>
                </a:lnTo>
                <a:lnTo>
                  <a:pt x="743" y="195"/>
                </a:lnTo>
                <a:lnTo>
                  <a:pt x="743" y="197"/>
                </a:lnTo>
                <a:lnTo>
                  <a:pt x="743" y="199"/>
                </a:lnTo>
                <a:lnTo>
                  <a:pt x="742" y="200"/>
                </a:lnTo>
                <a:lnTo>
                  <a:pt x="742" y="201"/>
                </a:lnTo>
                <a:lnTo>
                  <a:pt x="742" y="211"/>
                </a:lnTo>
                <a:lnTo>
                  <a:pt x="743" y="211"/>
                </a:lnTo>
                <a:lnTo>
                  <a:pt x="743" y="216"/>
                </a:lnTo>
                <a:lnTo>
                  <a:pt x="743" y="217"/>
                </a:lnTo>
                <a:lnTo>
                  <a:pt x="760" y="216"/>
                </a:lnTo>
                <a:lnTo>
                  <a:pt x="757" y="227"/>
                </a:lnTo>
                <a:lnTo>
                  <a:pt x="755" y="231"/>
                </a:lnTo>
                <a:lnTo>
                  <a:pt x="759" y="233"/>
                </a:lnTo>
                <a:lnTo>
                  <a:pt x="760" y="234"/>
                </a:lnTo>
                <a:lnTo>
                  <a:pt x="759" y="235"/>
                </a:lnTo>
                <a:lnTo>
                  <a:pt x="759" y="236"/>
                </a:lnTo>
                <a:lnTo>
                  <a:pt x="761" y="237"/>
                </a:lnTo>
                <a:lnTo>
                  <a:pt x="762" y="239"/>
                </a:lnTo>
                <a:lnTo>
                  <a:pt x="763" y="240"/>
                </a:lnTo>
                <a:lnTo>
                  <a:pt x="764" y="241"/>
                </a:lnTo>
                <a:lnTo>
                  <a:pt x="766" y="242"/>
                </a:lnTo>
                <a:lnTo>
                  <a:pt x="767" y="242"/>
                </a:lnTo>
                <a:lnTo>
                  <a:pt x="768" y="244"/>
                </a:lnTo>
                <a:lnTo>
                  <a:pt x="769" y="245"/>
                </a:lnTo>
                <a:lnTo>
                  <a:pt x="770" y="245"/>
                </a:lnTo>
                <a:lnTo>
                  <a:pt x="770" y="247"/>
                </a:lnTo>
                <a:lnTo>
                  <a:pt x="771" y="247"/>
                </a:lnTo>
                <a:lnTo>
                  <a:pt x="772" y="247"/>
                </a:lnTo>
                <a:lnTo>
                  <a:pt x="774" y="247"/>
                </a:lnTo>
                <a:lnTo>
                  <a:pt x="774" y="245"/>
                </a:lnTo>
                <a:lnTo>
                  <a:pt x="776" y="244"/>
                </a:lnTo>
                <a:lnTo>
                  <a:pt x="777" y="244"/>
                </a:lnTo>
                <a:lnTo>
                  <a:pt x="777" y="243"/>
                </a:lnTo>
                <a:lnTo>
                  <a:pt x="778" y="243"/>
                </a:lnTo>
                <a:lnTo>
                  <a:pt x="779" y="243"/>
                </a:lnTo>
                <a:lnTo>
                  <a:pt x="779" y="242"/>
                </a:lnTo>
                <a:lnTo>
                  <a:pt x="779" y="241"/>
                </a:lnTo>
                <a:lnTo>
                  <a:pt x="780" y="241"/>
                </a:lnTo>
                <a:lnTo>
                  <a:pt x="780" y="240"/>
                </a:lnTo>
                <a:lnTo>
                  <a:pt x="780" y="239"/>
                </a:lnTo>
                <a:lnTo>
                  <a:pt x="780" y="237"/>
                </a:lnTo>
                <a:lnTo>
                  <a:pt x="780" y="236"/>
                </a:lnTo>
                <a:lnTo>
                  <a:pt x="782" y="235"/>
                </a:lnTo>
                <a:lnTo>
                  <a:pt x="782" y="234"/>
                </a:lnTo>
                <a:lnTo>
                  <a:pt x="783" y="234"/>
                </a:lnTo>
                <a:lnTo>
                  <a:pt x="783" y="233"/>
                </a:lnTo>
                <a:lnTo>
                  <a:pt x="784" y="233"/>
                </a:lnTo>
                <a:lnTo>
                  <a:pt x="784" y="232"/>
                </a:lnTo>
                <a:lnTo>
                  <a:pt x="785" y="232"/>
                </a:lnTo>
                <a:lnTo>
                  <a:pt x="785" y="231"/>
                </a:lnTo>
                <a:lnTo>
                  <a:pt x="786" y="231"/>
                </a:lnTo>
                <a:lnTo>
                  <a:pt x="787" y="231"/>
                </a:lnTo>
                <a:lnTo>
                  <a:pt x="787" y="230"/>
                </a:lnTo>
                <a:lnTo>
                  <a:pt x="788" y="230"/>
                </a:lnTo>
                <a:lnTo>
                  <a:pt x="789" y="230"/>
                </a:lnTo>
                <a:close/>
                <a:moveTo>
                  <a:pt x="580" y="195"/>
                </a:moveTo>
                <a:lnTo>
                  <a:pt x="581" y="193"/>
                </a:lnTo>
                <a:lnTo>
                  <a:pt x="582" y="193"/>
                </a:lnTo>
                <a:lnTo>
                  <a:pt x="582" y="192"/>
                </a:lnTo>
                <a:lnTo>
                  <a:pt x="581" y="192"/>
                </a:lnTo>
                <a:lnTo>
                  <a:pt x="582" y="190"/>
                </a:lnTo>
                <a:lnTo>
                  <a:pt x="580" y="189"/>
                </a:lnTo>
                <a:lnTo>
                  <a:pt x="578" y="193"/>
                </a:lnTo>
                <a:lnTo>
                  <a:pt x="578" y="194"/>
                </a:lnTo>
                <a:lnTo>
                  <a:pt x="575" y="198"/>
                </a:lnTo>
                <a:lnTo>
                  <a:pt x="576" y="198"/>
                </a:lnTo>
                <a:lnTo>
                  <a:pt x="576" y="199"/>
                </a:lnTo>
                <a:lnTo>
                  <a:pt x="577" y="199"/>
                </a:lnTo>
                <a:lnTo>
                  <a:pt x="578" y="199"/>
                </a:lnTo>
                <a:lnTo>
                  <a:pt x="578" y="198"/>
                </a:lnTo>
                <a:lnTo>
                  <a:pt x="580" y="195"/>
                </a:lnTo>
                <a:close/>
              </a:path>
            </a:pathLst>
          </a:custGeom>
          <a:solidFill>
            <a:srgbClr val="FFC000"/>
          </a:solidFill>
          <a:ln w="3175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zh-CN" altLang="en-US" sz="1350"/>
          </a:p>
        </p:txBody>
      </p:sp>
      <p:sp>
        <p:nvSpPr>
          <p:cNvPr id="4" name="圆角矩形 78">
            <a:extLst>
              <a:ext uri="{FF2B5EF4-FFF2-40B4-BE49-F238E27FC236}">
                <a16:creationId xmlns:a16="http://schemas.microsoft.com/office/drawing/2014/main" id="{F6893A69-168E-E8F7-12AF-588BE9D56AF0}"/>
              </a:ext>
            </a:extLst>
          </p:cNvPr>
          <p:cNvSpPr/>
          <p:nvPr/>
        </p:nvSpPr>
        <p:spPr>
          <a:xfrm>
            <a:off x="3537012" y="2517745"/>
            <a:ext cx="1080120" cy="1872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685540">
              <a:defRPr/>
            </a:pPr>
            <a:r>
              <a:rPr lang="en-US" altLang="zh-CN" sz="900" b="1" kern="0" dirty="0">
                <a:solidFill>
                  <a:sysClr val="windowText" lastClr="000000"/>
                </a:solidFill>
              </a:rPr>
              <a:t>Charlotte</a:t>
            </a:r>
          </a:p>
        </p:txBody>
      </p:sp>
      <p:cxnSp>
        <p:nvCxnSpPr>
          <p:cNvPr id="5" name="肘形连接符 23">
            <a:extLst>
              <a:ext uri="{FF2B5EF4-FFF2-40B4-BE49-F238E27FC236}">
                <a16:creationId xmlns:a16="http://schemas.microsoft.com/office/drawing/2014/main" id="{40C666B4-2E46-EF8E-9D78-5B79924791D2}"/>
              </a:ext>
            </a:extLst>
          </p:cNvPr>
          <p:cNvCxnSpPr>
            <a:cxnSpLocks/>
            <a:stCxn id="8" idx="0"/>
            <a:endCxn id="4" idx="1"/>
          </p:cNvCxnSpPr>
          <p:nvPr/>
        </p:nvCxnSpPr>
        <p:spPr>
          <a:xfrm rot="5400000" flipH="1" flipV="1">
            <a:off x="2718441" y="2419608"/>
            <a:ext cx="626786" cy="1010358"/>
          </a:xfrm>
          <a:prstGeom prst="bentConnector2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grpSp>
        <p:nvGrpSpPr>
          <p:cNvPr id="6" name="组合 62">
            <a:extLst>
              <a:ext uri="{FF2B5EF4-FFF2-40B4-BE49-F238E27FC236}">
                <a16:creationId xmlns:a16="http://schemas.microsoft.com/office/drawing/2014/main" id="{AA4A4CAA-4B38-BB17-2EF5-C61AEB2710D9}"/>
              </a:ext>
            </a:extLst>
          </p:cNvPr>
          <p:cNvGrpSpPr/>
          <p:nvPr/>
        </p:nvGrpSpPr>
        <p:grpSpPr>
          <a:xfrm>
            <a:off x="2482656" y="3238180"/>
            <a:ext cx="87997" cy="87997"/>
            <a:chOff x="4714876" y="3214686"/>
            <a:chExt cx="144000" cy="144000"/>
          </a:xfrm>
          <a:effectLst>
            <a:outerShdw sx="1000" sy="1000" algn="ctr" rotWithShape="0">
              <a:srgbClr val="000000"/>
            </a:outerShdw>
          </a:effectLst>
        </p:grpSpPr>
        <p:sp>
          <p:nvSpPr>
            <p:cNvPr id="7" name="椭圆 97">
              <a:extLst>
                <a:ext uri="{FF2B5EF4-FFF2-40B4-BE49-F238E27FC236}">
                  <a16:creationId xmlns:a16="http://schemas.microsoft.com/office/drawing/2014/main" id="{7DF53B23-4B26-16A1-B7AF-9527F9CE7F64}"/>
                </a:ext>
              </a:extLst>
            </p:cNvPr>
            <p:cNvSpPr/>
            <p:nvPr/>
          </p:nvSpPr>
          <p:spPr>
            <a:xfrm>
              <a:off x="4750876" y="3250686"/>
              <a:ext cx="72000" cy="72000"/>
            </a:xfrm>
            <a:prstGeom prst="ellipse">
              <a:avLst/>
            </a:prstGeom>
            <a:gradFill rotWithShape="1">
              <a:gsLst>
                <a:gs pos="20000">
                  <a:srgbClr val="FF0000"/>
                </a:gs>
                <a:gs pos="0">
                  <a:srgbClr val="FF0000"/>
                </a:gs>
                <a:gs pos="100000">
                  <a:schemeClr val="accent6">
                    <a:lumMod val="75000"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9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8" name="椭圆 98">
              <a:extLst>
                <a:ext uri="{FF2B5EF4-FFF2-40B4-BE49-F238E27FC236}">
                  <a16:creationId xmlns:a16="http://schemas.microsoft.com/office/drawing/2014/main" id="{4941BE5D-3996-BFC7-CB32-8F00A0A939D8}"/>
                </a:ext>
              </a:extLst>
            </p:cNvPr>
            <p:cNvSpPr/>
            <p:nvPr/>
          </p:nvSpPr>
          <p:spPr>
            <a:xfrm>
              <a:off x="4714876" y="3214686"/>
              <a:ext cx="144000" cy="144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</p:grpSp>
      <p:sp>
        <p:nvSpPr>
          <p:cNvPr id="12" name="Oval 25">
            <a:extLst>
              <a:ext uri="{FF2B5EF4-FFF2-40B4-BE49-F238E27FC236}">
                <a16:creationId xmlns:a16="http://schemas.microsoft.com/office/drawing/2014/main" id="{2B9898E8-4BB6-3386-4095-35FDEBB15C9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30632" y="2116302"/>
            <a:ext cx="66500" cy="66499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sz="9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3" name="圆角矩形 89">
            <a:extLst>
              <a:ext uri="{FF2B5EF4-FFF2-40B4-BE49-F238E27FC236}">
                <a16:creationId xmlns:a16="http://schemas.microsoft.com/office/drawing/2014/main" id="{0F6A1A82-9CE6-9C2D-2B2E-482530E79CB1}"/>
              </a:ext>
            </a:extLst>
          </p:cNvPr>
          <p:cNvSpPr/>
          <p:nvPr/>
        </p:nvSpPr>
        <p:spPr>
          <a:xfrm>
            <a:off x="2844915" y="1631024"/>
            <a:ext cx="1232157" cy="1872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accent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685540">
              <a:defRPr/>
            </a:pPr>
            <a:r>
              <a:rPr lang="en-US" altLang="zh-CN" sz="900" b="1" kern="0" dirty="0">
                <a:solidFill>
                  <a:sysClr val="windowText" lastClr="000000"/>
                </a:solidFill>
              </a:rPr>
              <a:t>Mecklenburg County</a:t>
            </a:r>
          </a:p>
        </p:txBody>
      </p:sp>
      <p:cxnSp>
        <p:nvCxnSpPr>
          <p:cNvPr id="14" name="肘形连接符 90">
            <a:extLst>
              <a:ext uri="{FF2B5EF4-FFF2-40B4-BE49-F238E27FC236}">
                <a16:creationId xmlns:a16="http://schemas.microsoft.com/office/drawing/2014/main" id="{E9BECD68-709B-295E-2796-AC42DC8B6838}"/>
              </a:ext>
            </a:extLst>
          </p:cNvPr>
          <p:cNvCxnSpPr>
            <a:cxnSpLocks/>
            <a:stCxn id="13" idx="1"/>
            <a:endCxn id="12" idx="0"/>
          </p:cNvCxnSpPr>
          <p:nvPr/>
        </p:nvCxnSpPr>
        <p:spPr>
          <a:xfrm rot="10800000" flipV="1">
            <a:off x="2363883" y="1724673"/>
            <a:ext cx="481033" cy="391629"/>
          </a:xfrm>
          <a:prstGeom prst="bentConnector2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0143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North Carolina Charlotte Map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7312157B-E523-8241-5234-844FFD0CBE46}"/>
              </a:ext>
            </a:extLst>
          </p:cNvPr>
          <p:cNvSpPr>
            <a:spLocks noEditPoints="1"/>
          </p:cNvSpPr>
          <p:nvPr/>
        </p:nvSpPr>
        <p:spPr bwMode="auto">
          <a:xfrm>
            <a:off x="834543" y="1491631"/>
            <a:ext cx="2216944" cy="2822972"/>
          </a:xfrm>
          <a:custGeom>
            <a:avLst/>
            <a:gdLst>
              <a:gd name="T0" fmla="*/ 1645 w 1862"/>
              <a:gd name="T1" fmla="*/ 669 h 2371"/>
              <a:gd name="T2" fmla="*/ 1396 w 1862"/>
              <a:gd name="T3" fmla="*/ 319 h 2371"/>
              <a:gd name="T4" fmla="*/ 323 w 1862"/>
              <a:gd name="T5" fmla="*/ 1449 h 2371"/>
              <a:gd name="T6" fmla="*/ 376 w 1862"/>
              <a:gd name="T7" fmla="*/ 1304 h 2371"/>
              <a:gd name="T8" fmla="*/ 210 w 1862"/>
              <a:gd name="T9" fmla="*/ 1309 h 2371"/>
              <a:gd name="T10" fmla="*/ 138 w 1862"/>
              <a:gd name="T11" fmla="*/ 1363 h 2371"/>
              <a:gd name="T12" fmla="*/ 196 w 1862"/>
              <a:gd name="T13" fmla="*/ 1126 h 2371"/>
              <a:gd name="T14" fmla="*/ 217 w 1862"/>
              <a:gd name="T15" fmla="*/ 919 h 2371"/>
              <a:gd name="T16" fmla="*/ 166 w 1862"/>
              <a:gd name="T17" fmla="*/ 736 h 2371"/>
              <a:gd name="T18" fmla="*/ 115 w 1862"/>
              <a:gd name="T19" fmla="*/ 573 h 2371"/>
              <a:gd name="T20" fmla="*/ 112 w 1862"/>
              <a:gd name="T21" fmla="*/ 519 h 2371"/>
              <a:gd name="T22" fmla="*/ 196 w 1862"/>
              <a:gd name="T23" fmla="*/ 458 h 2371"/>
              <a:gd name="T24" fmla="*/ 132 w 1862"/>
              <a:gd name="T25" fmla="*/ 372 h 2371"/>
              <a:gd name="T26" fmla="*/ 179 w 1862"/>
              <a:gd name="T27" fmla="*/ 347 h 2371"/>
              <a:gd name="T28" fmla="*/ 335 w 1862"/>
              <a:gd name="T29" fmla="*/ 435 h 2371"/>
              <a:gd name="T30" fmla="*/ 298 w 1862"/>
              <a:gd name="T31" fmla="*/ 314 h 2371"/>
              <a:gd name="T32" fmla="*/ 331 w 1862"/>
              <a:gd name="T33" fmla="*/ 319 h 2371"/>
              <a:gd name="T34" fmla="*/ 383 w 1862"/>
              <a:gd name="T35" fmla="*/ 396 h 2371"/>
              <a:gd name="T36" fmla="*/ 489 w 1862"/>
              <a:gd name="T37" fmla="*/ 610 h 2371"/>
              <a:gd name="T38" fmla="*/ 578 w 1862"/>
              <a:gd name="T39" fmla="*/ 568 h 2371"/>
              <a:gd name="T40" fmla="*/ 613 w 1862"/>
              <a:gd name="T41" fmla="*/ 659 h 2371"/>
              <a:gd name="T42" fmla="*/ 756 w 1862"/>
              <a:gd name="T43" fmla="*/ 663 h 2371"/>
              <a:gd name="T44" fmla="*/ 597 w 1862"/>
              <a:gd name="T45" fmla="*/ 498 h 2371"/>
              <a:gd name="T46" fmla="*/ 643 w 1862"/>
              <a:gd name="T47" fmla="*/ 462 h 2371"/>
              <a:gd name="T48" fmla="*/ 724 w 1862"/>
              <a:gd name="T49" fmla="*/ 388 h 2371"/>
              <a:gd name="T50" fmla="*/ 518 w 1862"/>
              <a:gd name="T51" fmla="*/ 370 h 2371"/>
              <a:gd name="T52" fmla="*/ 694 w 1862"/>
              <a:gd name="T53" fmla="*/ 263 h 2371"/>
              <a:gd name="T54" fmla="*/ 787 w 1862"/>
              <a:gd name="T55" fmla="*/ 270 h 2371"/>
              <a:gd name="T56" fmla="*/ 926 w 1862"/>
              <a:gd name="T57" fmla="*/ 297 h 2371"/>
              <a:gd name="T58" fmla="*/ 1111 w 1862"/>
              <a:gd name="T59" fmla="*/ 91 h 2371"/>
              <a:gd name="T60" fmla="*/ 1323 w 1862"/>
              <a:gd name="T61" fmla="*/ 188 h 2371"/>
              <a:gd name="T62" fmla="*/ 1445 w 1862"/>
              <a:gd name="T63" fmla="*/ 420 h 2371"/>
              <a:gd name="T64" fmla="*/ 1531 w 1862"/>
              <a:gd name="T65" fmla="*/ 336 h 2371"/>
              <a:gd name="T66" fmla="*/ 1550 w 1862"/>
              <a:gd name="T67" fmla="*/ 523 h 2371"/>
              <a:gd name="T68" fmla="*/ 1614 w 1862"/>
              <a:gd name="T69" fmla="*/ 559 h 2371"/>
              <a:gd name="T70" fmla="*/ 1644 w 1862"/>
              <a:gd name="T71" fmla="*/ 789 h 2371"/>
              <a:gd name="T72" fmla="*/ 1751 w 1862"/>
              <a:gd name="T73" fmla="*/ 930 h 2371"/>
              <a:gd name="T74" fmla="*/ 1848 w 1862"/>
              <a:gd name="T75" fmla="*/ 1020 h 2371"/>
              <a:gd name="T76" fmla="*/ 1675 w 1862"/>
              <a:gd name="T77" fmla="*/ 1194 h 2371"/>
              <a:gd name="T78" fmla="*/ 1522 w 1862"/>
              <a:gd name="T79" fmla="*/ 1258 h 2371"/>
              <a:gd name="T80" fmla="*/ 1428 w 1862"/>
              <a:gd name="T81" fmla="*/ 1549 h 2371"/>
              <a:gd name="T82" fmla="*/ 1287 w 1862"/>
              <a:gd name="T83" fmla="*/ 1711 h 2371"/>
              <a:gd name="T84" fmla="*/ 1271 w 1862"/>
              <a:gd name="T85" fmla="*/ 1838 h 2371"/>
              <a:gd name="T86" fmla="*/ 1420 w 1862"/>
              <a:gd name="T87" fmla="*/ 1936 h 2371"/>
              <a:gd name="T88" fmla="*/ 1253 w 1862"/>
              <a:gd name="T89" fmla="*/ 2136 h 2371"/>
              <a:gd name="T90" fmla="*/ 1128 w 1862"/>
              <a:gd name="T91" fmla="*/ 2233 h 2371"/>
              <a:gd name="T92" fmla="*/ 990 w 1862"/>
              <a:gd name="T93" fmla="*/ 2301 h 2371"/>
              <a:gd name="T94" fmla="*/ 850 w 1862"/>
              <a:gd name="T95" fmla="*/ 2309 h 2371"/>
              <a:gd name="T96" fmla="*/ 667 w 1862"/>
              <a:gd name="T97" fmla="*/ 2061 h 2371"/>
              <a:gd name="T98" fmla="*/ 764 w 1862"/>
              <a:gd name="T99" fmla="*/ 1879 h 2371"/>
              <a:gd name="T100" fmla="*/ 536 w 1862"/>
              <a:gd name="T101" fmla="*/ 1812 h 2371"/>
              <a:gd name="T102" fmla="*/ 97 w 1862"/>
              <a:gd name="T103" fmla="*/ 1956 h 2371"/>
              <a:gd name="T104" fmla="*/ 50 w 1862"/>
              <a:gd name="T105" fmla="*/ 1772 h 2371"/>
              <a:gd name="T106" fmla="*/ 41 w 1862"/>
              <a:gd name="T107" fmla="*/ 1681 h 2371"/>
              <a:gd name="T108" fmla="*/ 42 w 1862"/>
              <a:gd name="T109" fmla="*/ 1562 h 2371"/>
              <a:gd name="T110" fmla="*/ 10 w 1862"/>
              <a:gd name="T111" fmla="*/ 1520 h 2371"/>
              <a:gd name="T112" fmla="*/ 51 w 1862"/>
              <a:gd name="T113" fmla="*/ 1444 h 2371"/>
              <a:gd name="T114" fmla="*/ 164 w 1862"/>
              <a:gd name="T115" fmla="*/ 1425 h 2371"/>
              <a:gd name="T116" fmla="*/ 1245 w 1862"/>
              <a:gd name="T117" fmla="*/ 2098 h 2371"/>
              <a:gd name="T118" fmla="*/ 1574 w 1862"/>
              <a:gd name="T119" fmla="*/ 832 h 2371"/>
              <a:gd name="T120" fmla="*/ 1477 w 1862"/>
              <a:gd name="T121" fmla="*/ 713 h 2371"/>
              <a:gd name="T122" fmla="*/ 244 w 1862"/>
              <a:gd name="T123" fmla="*/ 751 h 2371"/>
              <a:gd name="T124" fmla="*/ 1009 w 1862"/>
              <a:gd name="T125" fmla="*/ 256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2" h="2371">
                <a:moveTo>
                  <a:pt x="146" y="1273"/>
                </a:moveTo>
                <a:lnTo>
                  <a:pt x="147" y="1279"/>
                </a:lnTo>
                <a:lnTo>
                  <a:pt x="161" y="1278"/>
                </a:lnTo>
                <a:lnTo>
                  <a:pt x="161" y="1274"/>
                </a:lnTo>
                <a:lnTo>
                  <a:pt x="160" y="1271"/>
                </a:lnTo>
                <a:lnTo>
                  <a:pt x="173" y="1271"/>
                </a:lnTo>
                <a:lnTo>
                  <a:pt x="181" y="1270"/>
                </a:lnTo>
                <a:lnTo>
                  <a:pt x="179" y="1264"/>
                </a:lnTo>
                <a:lnTo>
                  <a:pt x="195" y="1263"/>
                </a:lnTo>
                <a:lnTo>
                  <a:pt x="190" y="1266"/>
                </a:lnTo>
                <a:lnTo>
                  <a:pt x="189" y="1268"/>
                </a:lnTo>
                <a:lnTo>
                  <a:pt x="189" y="1271"/>
                </a:lnTo>
                <a:lnTo>
                  <a:pt x="188" y="1274"/>
                </a:lnTo>
                <a:lnTo>
                  <a:pt x="188" y="1276"/>
                </a:lnTo>
                <a:lnTo>
                  <a:pt x="188" y="1278"/>
                </a:lnTo>
                <a:lnTo>
                  <a:pt x="187" y="1279"/>
                </a:lnTo>
                <a:lnTo>
                  <a:pt x="183" y="1279"/>
                </a:lnTo>
                <a:lnTo>
                  <a:pt x="183" y="1280"/>
                </a:lnTo>
                <a:lnTo>
                  <a:pt x="185" y="1282"/>
                </a:lnTo>
                <a:lnTo>
                  <a:pt x="181" y="1282"/>
                </a:lnTo>
                <a:lnTo>
                  <a:pt x="180" y="1281"/>
                </a:lnTo>
                <a:lnTo>
                  <a:pt x="174" y="1279"/>
                </a:lnTo>
                <a:lnTo>
                  <a:pt x="174" y="1280"/>
                </a:lnTo>
                <a:lnTo>
                  <a:pt x="174" y="1282"/>
                </a:lnTo>
                <a:lnTo>
                  <a:pt x="174" y="1284"/>
                </a:lnTo>
                <a:lnTo>
                  <a:pt x="173" y="1284"/>
                </a:lnTo>
                <a:lnTo>
                  <a:pt x="171" y="1284"/>
                </a:lnTo>
                <a:lnTo>
                  <a:pt x="173" y="1290"/>
                </a:lnTo>
                <a:lnTo>
                  <a:pt x="171" y="1291"/>
                </a:lnTo>
                <a:lnTo>
                  <a:pt x="170" y="1291"/>
                </a:lnTo>
                <a:lnTo>
                  <a:pt x="170" y="1292"/>
                </a:lnTo>
                <a:lnTo>
                  <a:pt x="169" y="1292"/>
                </a:lnTo>
                <a:lnTo>
                  <a:pt x="168" y="1292"/>
                </a:lnTo>
                <a:lnTo>
                  <a:pt x="168" y="1289"/>
                </a:lnTo>
                <a:lnTo>
                  <a:pt x="165" y="1289"/>
                </a:lnTo>
                <a:lnTo>
                  <a:pt x="165" y="1288"/>
                </a:lnTo>
                <a:lnTo>
                  <a:pt x="165" y="1284"/>
                </a:lnTo>
                <a:lnTo>
                  <a:pt x="162" y="1284"/>
                </a:lnTo>
                <a:lnTo>
                  <a:pt x="162" y="1281"/>
                </a:lnTo>
                <a:lnTo>
                  <a:pt x="147" y="1284"/>
                </a:lnTo>
                <a:lnTo>
                  <a:pt x="147" y="1281"/>
                </a:lnTo>
                <a:lnTo>
                  <a:pt x="134" y="1288"/>
                </a:lnTo>
                <a:lnTo>
                  <a:pt x="127" y="1291"/>
                </a:lnTo>
                <a:lnTo>
                  <a:pt x="124" y="1292"/>
                </a:lnTo>
                <a:lnTo>
                  <a:pt x="121" y="1278"/>
                </a:lnTo>
                <a:lnTo>
                  <a:pt x="122" y="1278"/>
                </a:lnTo>
                <a:lnTo>
                  <a:pt x="122" y="1276"/>
                </a:lnTo>
                <a:lnTo>
                  <a:pt x="123" y="1275"/>
                </a:lnTo>
                <a:lnTo>
                  <a:pt x="124" y="1273"/>
                </a:lnTo>
                <a:lnTo>
                  <a:pt x="124" y="1272"/>
                </a:lnTo>
                <a:lnTo>
                  <a:pt x="126" y="1271"/>
                </a:lnTo>
                <a:lnTo>
                  <a:pt x="126" y="1270"/>
                </a:lnTo>
                <a:lnTo>
                  <a:pt x="127" y="1267"/>
                </a:lnTo>
                <a:lnTo>
                  <a:pt x="128" y="1265"/>
                </a:lnTo>
                <a:lnTo>
                  <a:pt x="128" y="1264"/>
                </a:lnTo>
                <a:lnTo>
                  <a:pt x="128" y="1263"/>
                </a:lnTo>
                <a:lnTo>
                  <a:pt x="129" y="1263"/>
                </a:lnTo>
                <a:lnTo>
                  <a:pt x="129" y="1261"/>
                </a:lnTo>
                <a:lnTo>
                  <a:pt x="130" y="1259"/>
                </a:lnTo>
                <a:lnTo>
                  <a:pt x="130" y="1258"/>
                </a:lnTo>
                <a:lnTo>
                  <a:pt x="130" y="1257"/>
                </a:lnTo>
                <a:lnTo>
                  <a:pt x="131" y="1256"/>
                </a:lnTo>
                <a:lnTo>
                  <a:pt x="131" y="1255"/>
                </a:lnTo>
                <a:lnTo>
                  <a:pt x="145" y="1254"/>
                </a:lnTo>
                <a:lnTo>
                  <a:pt x="146" y="1272"/>
                </a:lnTo>
                <a:lnTo>
                  <a:pt x="146" y="1273"/>
                </a:lnTo>
                <a:close/>
                <a:moveTo>
                  <a:pt x="96" y="1251"/>
                </a:moveTo>
                <a:lnTo>
                  <a:pt x="97" y="1254"/>
                </a:lnTo>
                <a:lnTo>
                  <a:pt x="103" y="1251"/>
                </a:lnTo>
                <a:lnTo>
                  <a:pt x="103" y="1254"/>
                </a:lnTo>
                <a:lnTo>
                  <a:pt x="121" y="1254"/>
                </a:lnTo>
                <a:lnTo>
                  <a:pt x="126" y="1254"/>
                </a:lnTo>
                <a:lnTo>
                  <a:pt x="130" y="1254"/>
                </a:lnTo>
                <a:lnTo>
                  <a:pt x="128" y="1261"/>
                </a:lnTo>
                <a:lnTo>
                  <a:pt x="128" y="1262"/>
                </a:lnTo>
                <a:lnTo>
                  <a:pt x="127" y="1265"/>
                </a:lnTo>
                <a:lnTo>
                  <a:pt x="126" y="1266"/>
                </a:lnTo>
                <a:lnTo>
                  <a:pt x="126" y="1268"/>
                </a:lnTo>
                <a:lnTo>
                  <a:pt x="123" y="1272"/>
                </a:lnTo>
                <a:lnTo>
                  <a:pt x="123" y="1273"/>
                </a:lnTo>
                <a:lnTo>
                  <a:pt x="122" y="1274"/>
                </a:lnTo>
                <a:lnTo>
                  <a:pt x="122" y="1275"/>
                </a:lnTo>
                <a:lnTo>
                  <a:pt x="121" y="1276"/>
                </a:lnTo>
                <a:lnTo>
                  <a:pt x="121" y="1278"/>
                </a:lnTo>
                <a:lnTo>
                  <a:pt x="120" y="1278"/>
                </a:lnTo>
                <a:lnTo>
                  <a:pt x="102" y="1281"/>
                </a:lnTo>
                <a:lnTo>
                  <a:pt x="102" y="1271"/>
                </a:lnTo>
                <a:lnTo>
                  <a:pt x="101" y="1272"/>
                </a:lnTo>
                <a:lnTo>
                  <a:pt x="96" y="1270"/>
                </a:lnTo>
                <a:lnTo>
                  <a:pt x="95" y="1266"/>
                </a:lnTo>
                <a:lnTo>
                  <a:pt x="87" y="1264"/>
                </a:lnTo>
                <a:lnTo>
                  <a:pt x="87" y="1262"/>
                </a:lnTo>
                <a:lnTo>
                  <a:pt x="85" y="1259"/>
                </a:lnTo>
                <a:lnTo>
                  <a:pt x="88" y="1259"/>
                </a:lnTo>
                <a:lnTo>
                  <a:pt x="89" y="1257"/>
                </a:lnTo>
                <a:lnTo>
                  <a:pt x="93" y="1255"/>
                </a:lnTo>
                <a:lnTo>
                  <a:pt x="96" y="1254"/>
                </a:lnTo>
                <a:lnTo>
                  <a:pt x="93" y="1249"/>
                </a:lnTo>
                <a:lnTo>
                  <a:pt x="94" y="1248"/>
                </a:lnTo>
                <a:lnTo>
                  <a:pt x="96" y="1251"/>
                </a:lnTo>
                <a:close/>
                <a:moveTo>
                  <a:pt x="1676" y="724"/>
                </a:moveTo>
                <a:lnTo>
                  <a:pt x="1678" y="725"/>
                </a:lnTo>
                <a:lnTo>
                  <a:pt x="1680" y="724"/>
                </a:lnTo>
                <a:lnTo>
                  <a:pt x="1682" y="726"/>
                </a:lnTo>
                <a:lnTo>
                  <a:pt x="1682" y="727"/>
                </a:lnTo>
                <a:lnTo>
                  <a:pt x="1682" y="728"/>
                </a:lnTo>
                <a:lnTo>
                  <a:pt x="1683" y="731"/>
                </a:lnTo>
                <a:lnTo>
                  <a:pt x="1683" y="734"/>
                </a:lnTo>
                <a:lnTo>
                  <a:pt x="1685" y="740"/>
                </a:lnTo>
                <a:lnTo>
                  <a:pt x="1678" y="743"/>
                </a:lnTo>
                <a:lnTo>
                  <a:pt x="1677" y="741"/>
                </a:lnTo>
                <a:lnTo>
                  <a:pt x="1677" y="740"/>
                </a:lnTo>
                <a:lnTo>
                  <a:pt x="1677" y="738"/>
                </a:lnTo>
                <a:lnTo>
                  <a:pt x="1676" y="736"/>
                </a:lnTo>
                <a:lnTo>
                  <a:pt x="1675" y="734"/>
                </a:lnTo>
                <a:lnTo>
                  <a:pt x="1675" y="733"/>
                </a:lnTo>
                <a:lnTo>
                  <a:pt x="1673" y="724"/>
                </a:lnTo>
                <a:lnTo>
                  <a:pt x="1675" y="724"/>
                </a:lnTo>
                <a:lnTo>
                  <a:pt x="1676" y="724"/>
                </a:lnTo>
                <a:close/>
                <a:moveTo>
                  <a:pt x="1515" y="722"/>
                </a:moveTo>
                <a:lnTo>
                  <a:pt x="1516" y="730"/>
                </a:lnTo>
                <a:lnTo>
                  <a:pt x="1517" y="730"/>
                </a:lnTo>
                <a:lnTo>
                  <a:pt x="1517" y="731"/>
                </a:lnTo>
                <a:lnTo>
                  <a:pt x="1513" y="734"/>
                </a:lnTo>
                <a:lnTo>
                  <a:pt x="1516" y="741"/>
                </a:lnTo>
                <a:lnTo>
                  <a:pt x="1514" y="743"/>
                </a:lnTo>
                <a:lnTo>
                  <a:pt x="1506" y="748"/>
                </a:lnTo>
                <a:lnTo>
                  <a:pt x="1506" y="749"/>
                </a:lnTo>
                <a:lnTo>
                  <a:pt x="1501" y="752"/>
                </a:lnTo>
                <a:lnTo>
                  <a:pt x="1498" y="748"/>
                </a:lnTo>
                <a:lnTo>
                  <a:pt x="1502" y="744"/>
                </a:lnTo>
                <a:lnTo>
                  <a:pt x="1497" y="738"/>
                </a:lnTo>
                <a:lnTo>
                  <a:pt x="1496" y="739"/>
                </a:lnTo>
                <a:lnTo>
                  <a:pt x="1496" y="740"/>
                </a:lnTo>
                <a:lnTo>
                  <a:pt x="1495" y="740"/>
                </a:lnTo>
                <a:lnTo>
                  <a:pt x="1493" y="742"/>
                </a:lnTo>
                <a:lnTo>
                  <a:pt x="1492" y="742"/>
                </a:lnTo>
                <a:lnTo>
                  <a:pt x="1493" y="740"/>
                </a:lnTo>
                <a:lnTo>
                  <a:pt x="1495" y="739"/>
                </a:lnTo>
                <a:lnTo>
                  <a:pt x="1497" y="738"/>
                </a:lnTo>
                <a:lnTo>
                  <a:pt x="1493" y="733"/>
                </a:lnTo>
                <a:lnTo>
                  <a:pt x="1489" y="733"/>
                </a:lnTo>
                <a:lnTo>
                  <a:pt x="1487" y="733"/>
                </a:lnTo>
                <a:lnTo>
                  <a:pt x="1484" y="731"/>
                </a:lnTo>
                <a:lnTo>
                  <a:pt x="1485" y="728"/>
                </a:lnTo>
                <a:lnTo>
                  <a:pt x="1496" y="725"/>
                </a:lnTo>
                <a:lnTo>
                  <a:pt x="1505" y="726"/>
                </a:lnTo>
                <a:lnTo>
                  <a:pt x="1508" y="726"/>
                </a:lnTo>
                <a:lnTo>
                  <a:pt x="1510" y="723"/>
                </a:lnTo>
                <a:lnTo>
                  <a:pt x="1516" y="715"/>
                </a:lnTo>
                <a:lnTo>
                  <a:pt x="1517" y="722"/>
                </a:lnTo>
                <a:lnTo>
                  <a:pt x="1515" y="722"/>
                </a:lnTo>
                <a:close/>
                <a:moveTo>
                  <a:pt x="1674" y="701"/>
                </a:moveTo>
                <a:lnTo>
                  <a:pt x="1675" y="703"/>
                </a:lnTo>
                <a:lnTo>
                  <a:pt x="1670" y="703"/>
                </a:lnTo>
                <a:lnTo>
                  <a:pt x="1669" y="703"/>
                </a:lnTo>
                <a:lnTo>
                  <a:pt x="1667" y="701"/>
                </a:lnTo>
                <a:lnTo>
                  <a:pt x="1667" y="700"/>
                </a:lnTo>
                <a:lnTo>
                  <a:pt x="1666" y="699"/>
                </a:lnTo>
                <a:lnTo>
                  <a:pt x="1666" y="698"/>
                </a:lnTo>
                <a:lnTo>
                  <a:pt x="1665" y="698"/>
                </a:lnTo>
                <a:lnTo>
                  <a:pt x="1663" y="697"/>
                </a:lnTo>
                <a:lnTo>
                  <a:pt x="1663" y="696"/>
                </a:lnTo>
                <a:lnTo>
                  <a:pt x="1660" y="692"/>
                </a:lnTo>
                <a:lnTo>
                  <a:pt x="1658" y="690"/>
                </a:lnTo>
                <a:lnTo>
                  <a:pt x="1656" y="688"/>
                </a:lnTo>
                <a:lnTo>
                  <a:pt x="1653" y="685"/>
                </a:lnTo>
                <a:lnTo>
                  <a:pt x="1652" y="684"/>
                </a:lnTo>
                <a:lnTo>
                  <a:pt x="1652" y="683"/>
                </a:lnTo>
                <a:lnTo>
                  <a:pt x="1649" y="676"/>
                </a:lnTo>
                <a:lnTo>
                  <a:pt x="1645" y="669"/>
                </a:lnTo>
                <a:lnTo>
                  <a:pt x="1644" y="668"/>
                </a:lnTo>
                <a:lnTo>
                  <a:pt x="1642" y="663"/>
                </a:lnTo>
                <a:lnTo>
                  <a:pt x="1637" y="652"/>
                </a:lnTo>
                <a:lnTo>
                  <a:pt x="1640" y="652"/>
                </a:lnTo>
                <a:lnTo>
                  <a:pt x="1641" y="652"/>
                </a:lnTo>
                <a:lnTo>
                  <a:pt x="1642" y="651"/>
                </a:lnTo>
                <a:lnTo>
                  <a:pt x="1643" y="651"/>
                </a:lnTo>
                <a:lnTo>
                  <a:pt x="1644" y="651"/>
                </a:lnTo>
                <a:lnTo>
                  <a:pt x="1645" y="651"/>
                </a:lnTo>
                <a:lnTo>
                  <a:pt x="1646" y="651"/>
                </a:lnTo>
                <a:lnTo>
                  <a:pt x="1648" y="651"/>
                </a:lnTo>
                <a:lnTo>
                  <a:pt x="1649" y="650"/>
                </a:lnTo>
                <a:lnTo>
                  <a:pt x="1650" y="650"/>
                </a:lnTo>
                <a:lnTo>
                  <a:pt x="1651" y="649"/>
                </a:lnTo>
                <a:lnTo>
                  <a:pt x="1652" y="648"/>
                </a:lnTo>
                <a:lnTo>
                  <a:pt x="1653" y="647"/>
                </a:lnTo>
                <a:lnTo>
                  <a:pt x="1654" y="647"/>
                </a:lnTo>
                <a:lnTo>
                  <a:pt x="1654" y="646"/>
                </a:lnTo>
                <a:lnTo>
                  <a:pt x="1658" y="643"/>
                </a:lnTo>
                <a:lnTo>
                  <a:pt x="1674" y="701"/>
                </a:lnTo>
                <a:close/>
                <a:moveTo>
                  <a:pt x="92" y="585"/>
                </a:moveTo>
                <a:lnTo>
                  <a:pt x="92" y="587"/>
                </a:lnTo>
                <a:lnTo>
                  <a:pt x="93" y="587"/>
                </a:lnTo>
                <a:lnTo>
                  <a:pt x="93" y="588"/>
                </a:lnTo>
                <a:lnTo>
                  <a:pt x="94" y="588"/>
                </a:lnTo>
                <a:lnTo>
                  <a:pt x="95" y="589"/>
                </a:lnTo>
                <a:lnTo>
                  <a:pt x="96" y="589"/>
                </a:lnTo>
                <a:lnTo>
                  <a:pt x="97" y="589"/>
                </a:lnTo>
                <a:lnTo>
                  <a:pt x="97" y="588"/>
                </a:lnTo>
                <a:lnTo>
                  <a:pt x="101" y="587"/>
                </a:lnTo>
                <a:lnTo>
                  <a:pt x="102" y="587"/>
                </a:lnTo>
                <a:lnTo>
                  <a:pt x="103" y="587"/>
                </a:lnTo>
                <a:lnTo>
                  <a:pt x="104" y="587"/>
                </a:lnTo>
                <a:lnTo>
                  <a:pt x="104" y="588"/>
                </a:lnTo>
                <a:lnTo>
                  <a:pt x="106" y="589"/>
                </a:lnTo>
                <a:lnTo>
                  <a:pt x="107" y="590"/>
                </a:lnTo>
                <a:lnTo>
                  <a:pt x="109" y="590"/>
                </a:lnTo>
                <a:lnTo>
                  <a:pt x="110" y="590"/>
                </a:lnTo>
                <a:lnTo>
                  <a:pt x="109" y="590"/>
                </a:lnTo>
                <a:lnTo>
                  <a:pt x="109" y="591"/>
                </a:lnTo>
                <a:lnTo>
                  <a:pt x="107" y="593"/>
                </a:lnTo>
                <a:lnTo>
                  <a:pt x="106" y="593"/>
                </a:lnTo>
                <a:lnTo>
                  <a:pt x="105" y="596"/>
                </a:lnTo>
                <a:lnTo>
                  <a:pt x="105" y="597"/>
                </a:lnTo>
                <a:lnTo>
                  <a:pt x="104" y="598"/>
                </a:lnTo>
                <a:lnTo>
                  <a:pt x="104" y="599"/>
                </a:lnTo>
                <a:lnTo>
                  <a:pt x="103" y="598"/>
                </a:lnTo>
                <a:lnTo>
                  <a:pt x="102" y="598"/>
                </a:lnTo>
                <a:lnTo>
                  <a:pt x="102" y="599"/>
                </a:lnTo>
                <a:lnTo>
                  <a:pt x="104" y="601"/>
                </a:lnTo>
                <a:lnTo>
                  <a:pt x="105" y="603"/>
                </a:lnTo>
                <a:lnTo>
                  <a:pt x="106" y="603"/>
                </a:lnTo>
                <a:lnTo>
                  <a:pt x="104" y="606"/>
                </a:lnTo>
                <a:lnTo>
                  <a:pt x="102" y="607"/>
                </a:lnTo>
                <a:lnTo>
                  <a:pt x="98" y="610"/>
                </a:lnTo>
                <a:lnTo>
                  <a:pt x="101" y="613"/>
                </a:lnTo>
                <a:lnTo>
                  <a:pt x="100" y="614"/>
                </a:lnTo>
                <a:lnTo>
                  <a:pt x="98" y="614"/>
                </a:lnTo>
                <a:lnTo>
                  <a:pt x="95" y="612"/>
                </a:lnTo>
                <a:lnTo>
                  <a:pt x="95" y="593"/>
                </a:lnTo>
                <a:lnTo>
                  <a:pt x="85" y="584"/>
                </a:lnTo>
                <a:lnTo>
                  <a:pt x="88" y="587"/>
                </a:lnTo>
                <a:lnTo>
                  <a:pt x="88" y="583"/>
                </a:lnTo>
                <a:lnTo>
                  <a:pt x="89" y="583"/>
                </a:lnTo>
                <a:lnTo>
                  <a:pt x="90" y="583"/>
                </a:lnTo>
                <a:lnTo>
                  <a:pt x="92" y="583"/>
                </a:lnTo>
                <a:lnTo>
                  <a:pt x="92" y="584"/>
                </a:lnTo>
                <a:lnTo>
                  <a:pt x="92" y="585"/>
                </a:lnTo>
                <a:close/>
                <a:moveTo>
                  <a:pt x="525" y="454"/>
                </a:moveTo>
                <a:lnTo>
                  <a:pt x="525" y="458"/>
                </a:lnTo>
                <a:lnTo>
                  <a:pt x="524" y="457"/>
                </a:lnTo>
                <a:lnTo>
                  <a:pt x="523" y="456"/>
                </a:lnTo>
                <a:lnTo>
                  <a:pt x="521" y="455"/>
                </a:lnTo>
                <a:lnTo>
                  <a:pt x="520" y="454"/>
                </a:lnTo>
                <a:lnTo>
                  <a:pt x="520" y="453"/>
                </a:lnTo>
                <a:lnTo>
                  <a:pt x="519" y="452"/>
                </a:lnTo>
                <a:lnTo>
                  <a:pt x="518" y="450"/>
                </a:lnTo>
                <a:lnTo>
                  <a:pt x="518" y="449"/>
                </a:lnTo>
                <a:lnTo>
                  <a:pt x="517" y="449"/>
                </a:lnTo>
                <a:lnTo>
                  <a:pt x="516" y="449"/>
                </a:lnTo>
                <a:lnTo>
                  <a:pt x="516" y="448"/>
                </a:lnTo>
                <a:lnTo>
                  <a:pt x="515" y="448"/>
                </a:lnTo>
                <a:lnTo>
                  <a:pt x="515" y="447"/>
                </a:lnTo>
                <a:lnTo>
                  <a:pt x="513" y="447"/>
                </a:lnTo>
                <a:lnTo>
                  <a:pt x="512" y="447"/>
                </a:lnTo>
                <a:lnTo>
                  <a:pt x="511" y="446"/>
                </a:lnTo>
                <a:lnTo>
                  <a:pt x="508" y="445"/>
                </a:lnTo>
                <a:lnTo>
                  <a:pt x="507" y="439"/>
                </a:lnTo>
                <a:lnTo>
                  <a:pt x="507" y="438"/>
                </a:lnTo>
                <a:lnTo>
                  <a:pt x="517" y="428"/>
                </a:lnTo>
                <a:lnTo>
                  <a:pt x="521" y="429"/>
                </a:lnTo>
                <a:lnTo>
                  <a:pt x="521" y="432"/>
                </a:lnTo>
                <a:lnTo>
                  <a:pt x="521" y="433"/>
                </a:lnTo>
                <a:lnTo>
                  <a:pt x="521" y="437"/>
                </a:lnTo>
                <a:lnTo>
                  <a:pt x="523" y="444"/>
                </a:lnTo>
                <a:lnTo>
                  <a:pt x="524" y="447"/>
                </a:lnTo>
                <a:lnTo>
                  <a:pt x="524" y="448"/>
                </a:lnTo>
                <a:lnTo>
                  <a:pt x="525" y="452"/>
                </a:lnTo>
                <a:lnTo>
                  <a:pt x="525" y="454"/>
                </a:lnTo>
                <a:close/>
                <a:moveTo>
                  <a:pt x="610" y="438"/>
                </a:moveTo>
                <a:lnTo>
                  <a:pt x="609" y="439"/>
                </a:lnTo>
                <a:lnTo>
                  <a:pt x="608" y="438"/>
                </a:lnTo>
                <a:lnTo>
                  <a:pt x="603" y="436"/>
                </a:lnTo>
                <a:lnTo>
                  <a:pt x="601" y="435"/>
                </a:lnTo>
                <a:lnTo>
                  <a:pt x="601" y="432"/>
                </a:lnTo>
                <a:lnTo>
                  <a:pt x="601" y="413"/>
                </a:lnTo>
                <a:lnTo>
                  <a:pt x="603" y="413"/>
                </a:lnTo>
                <a:lnTo>
                  <a:pt x="605" y="412"/>
                </a:lnTo>
                <a:lnTo>
                  <a:pt x="608" y="411"/>
                </a:lnTo>
                <a:lnTo>
                  <a:pt x="609" y="410"/>
                </a:lnTo>
                <a:lnTo>
                  <a:pt x="613" y="409"/>
                </a:lnTo>
                <a:lnTo>
                  <a:pt x="614" y="407"/>
                </a:lnTo>
                <a:lnTo>
                  <a:pt x="614" y="426"/>
                </a:lnTo>
                <a:lnTo>
                  <a:pt x="613" y="427"/>
                </a:lnTo>
                <a:lnTo>
                  <a:pt x="613" y="433"/>
                </a:lnTo>
                <a:lnTo>
                  <a:pt x="610" y="438"/>
                </a:lnTo>
                <a:close/>
                <a:moveTo>
                  <a:pt x="703" y="403"/>
                </a:moveTo>
                <a:lnTo>
                  <a:pt x="678" y="421"/>
                </a:lnTo>
                <a:lnTo>
                  <a:pt x="677" y="420"/>
                </a:lnTo>
                <a:lnTo>
                  <a:pt x="677" y="419"/>
                </a:lnTo>
                <a:lnTo>
                  <a:pt x="677" y="418"/>
                </a:lnTo>
                <a:lnTo>
                  <a:pt x="676" y="416"/>
                </a:lnTo>
                <a:lnTo>
                  <a:pt x="676" y="415"/>
                </a:lnTo>
                <a:lnTo>
                  <a:pt x="677" y="414"/>
                </a:lnTo>
                <a:lnTo>
                  <a:pt x="679" y="413"/>
                </a:lnTo>
                <a:lnTo>
                  <a:pt x="680" y="412"/>
                </a:lnTo>
                <a:lnTo>
                  <a:pt x="681" y="411"/>
                </a:lnTo>
                <a:lnTo>
                  <a:pt x="682" y="410"/>
                </a:lnTo>
                <a:lnTo>
                  <a:pt x="682" y="409"/>
                </a:lnTo>
                <a:lnTo>
                  <a:pt x="682" y="407"/>
                </a:lnTo>
                <a:lnTo>
                  <a:pt x="682" y="406"/>
                </a:lnTo>
                <a:lnTo>
                  <a:pt x="684" y="406"/>
                </a:lnTo>
                <a:lnTo>
                  <a:pt x="684" y="405"/>
                </a:lnTo>
                <a:lnTo>
                  <a:pt x="685" y="404"/>
                </a:lnTo>
                <a:lnTo>
                  <a:pt x="686" y="404"/>
                </a:lnTo>
                <a:lnTo>
                  <a:pt x="687" y="406"/>
                </a:lnTo>
                <a:lnTo>
                  <a:pt x="697" y="401"/>
                </a:lnTo>
                <a:lnTo>
                  <a:pt x="701" y="398"/>
                </a:lnTo>
                <a:lnTo>
                  <a:pt x="712" y="397"/>
                </a:lnTo>
                <a:lnTo>
                  <a:pt x="713" y="398"/>
                </a:lnTo>
                <a:lnTo>
                  <a:pt x="707" y="401"/>
                </a:lnTo>
                <a:lnTo>
                  <a:pt x="703" y="403"/>
                </a:lnTo>
                <a:close/>
                <a:moveTo>
                  <a:pt x="567" y="396"/>
                </a:moveTo>
                <a:lnTo>
                  <a:pt x="578" y="420"/>
                </a:lnTo>
                <a:lnTo>
                  <a:pt x="571" y="416"/>
                </a:lnTo>
                <a:lnTo>
                  <a:pt x="570" y="416"/>
                </a:lnTo>
                <a:lnTo>
                  <a:pt x="569" y="416"/>
                </a:lnTo>
                <a:lnTo>
                  <a:pt x="568" y="415"/>
                </a:lnTo>
                <a:lnTo>
                  <a:pt x="567" y="415"/>
                </a:lnTo>
                <a:lnTo>
                  <a:pt x="566" y="414"/>
                </a:lnTo>
                <a:lnTo>
                  <a:pt x="565" y="414"/>
                </a:lnTo>
                <a:lnTo>
                  <a:pt x="563" y="414"/>
                </a:lnTo>
                <a:lnTo>
                  <a:pt x="563" y="413"/>
                </a:lnTo>
                <a:lnTo>
                  <a:pt x="560" y="413"/>
                </a:lnTo>
                <a:lnTo>
                  <a:pt x="560" y="385"/>
                </a:lnTo>
                <a:lnTo>
                  <a:pt x="562" y="389"/>
                </a:lnTo>
                <a:lnTo>
                  <a:pt x="567" y="396"/>
                </a:lnTo>
                <a:close/>
                <a:moveTo>
                  <a:pt x="1398" y="289"/>
                </a:moveTo>
                <a:lnTo>
                  <a:pt x="1400" y="291"/>
                </a:lnTo>
                <a:lnTo>
                  <a:pt x="1402" y="293"/>
                </a:lnTo>
                <a:lnTo>
                  <a:pt x="1405" y="297"/>
                </a:lnTo>
                <a:lnTo>
                  <a:pt x="1405" y="296"/>
                </a:lnTo>
                <a:lnTo>
                  <a:pt x="1409" y="304"/>
                </a:lnTo>
                <a:lnTo>
                  <a:pt x="1411" y="305"/>
                </a:lnTo>
                <a:lnTo>
                  <a:pt x="1411" y="306"/>
                </a:lnTo>
                <a:lnTo>
                  <a:pt x="1404" y="311"/>
                </a:lnTo>
                <a:lnTo>
                  <a:pt x="1405" y="314"/>
                </a:lnTo>
                <a:lnTo>
                  <a:pt x="1403" y="315"/>
                </a:lnTo>
                <a:lnTo>
                  <a:pt x="1400" y="317"/>
                </a:lnTo>
                <a:lnTo>
                  <a:pt x="1398" y="318"/>
                </a:lnTo>
                <a:lnTo>
                  <a:pt x="1396" y="319"/>
                </a:lnTo>
                <a:lnTo>
                  <a:pt x="1394" y="314"/>
                </a:lnTo>
                <a:lnTo>
                  <a:pt x="1394" y="304"/>
                </a:lnTo>
                <a:lnTo>
                  <a:pt x="1394" y="303"/>
                </a:lnTo>
                <a:lnTo>
                  <a:pt x="1394" y="298"/>
                </a:lnTo>
                <a:lnTo>
                  <a:pt x="1395" y="297"/>
                </a:lnTo>
                <a:lnTo>
                  <a:pt x="1395" y="296"/>
                </a:lnTo>
                <a:lnTo>
                  <a:pt x="1396" y="294"/>
                </a:lnTo>
                <a:lnTo>
                  <a:pt x="1396" y="293"/>
                </a:lnTo>
                <a:lnTo>
                  <a:pt x="1397" y="291"/>
                </a:lnTo>
                <a:lnTo>
                  <a:pt x="1398" y="289"/>
                </a:lnTo>
                <a:close/>
                <a:moveTo>
                  <a:pt x="1329" y="241"/>
                </a:moveTo>
                <a:lnTo>
                  <a:pt x="1329" y="247"/>
                </a:lnTo>
                <a:lnTo>
                  <a:pt x="1326" y="244"/>
                </a:lnTo>
                <a:lnTo>
                  <a:pt x="1324" y="243"/>
                </a:lnTo>
                <a:lnTo>
                  <a:pt x="1323" y="242"/>
                </a:lnTo>
                <a:lnTo>
                  <a:pt x="1323" y="241"/>
                </a:lnTo>
                <a:lnTo>
                  <a:pt x="1324" y="239"/>
                </a:lnTo>
                <a:lnTo>
                  <a:pt x="1324" y="237"/>
                </a:lnTo>
                <a:lnTo>
                  <a:pt x="1324" y="236"/>
                </a:lnTo>
                <a:lnTo>
                  <a:pt x="1326" y="236"/>
                </a:lnTo>
                <a:lnTo>
                  <a:pt x="1326" y="235"/>
                </a:lnTo>
                <a:lnTo>
                  <a:pt x="1326" y="234"/>
                </a:lnTo>
                <a:lnTo>
                  <a:pt x="1327" y="234"/>
                </a:lnTo>
                <a:lnTo>
                  <a:pt x="1327" y="233"/>
                </a:lnTo>
                <a:lnTo>
                  <a:pt x="1327" y="232"/>
                </a:lnTo>
                <a:lnTo>
                  <a:pt x="1328" y="232"/>
                </a:lnTo>
                <a:lnTo>
                  <a:pt x="1328" y="230"/>
                </a:lnTo>
                <a:lnTo>
                  <a:pt x="1329" y="233"/>
                </a:lnTo>
                <a:lnTo>
                  <a:pt x="1329" y="235"/>
                </a:lnTo>
                <a:lnTo>
                  <a:pt x="1329" y="239"/>
                </a:lnTo>
                <a:lnTo>
                  <a:pt x="1329" y="241"/>
                </a:lnTo>
                <a:close/>
                <a:moveTo>
                  <a:pt x="1322" y="218"/>
                </a:moveTo>
                <a:lnTo>
                  <a:pt x="1322" y="226"/>
                </a:lnTo>
                <a:lnTo>
                  <a:pt x="1326" y="224"/>
                </a:lnTo>
                <a:lnTo>
                  <a:pt x="1330" y="221"/>
                </a:lnTo>
                <a:lnTo>
                  <a:pt x="1330" y="222"/>
                </a:lnTo>
                <a:lnTo>
                  <a:pt x="1330" y="224"/>
                </a:lnTo>
                <a:lnTo>
                  <a:pt x="1330" y="225"/>
                </a:lnTo>
                <a:lnTo>
                  <a:pt x="1330" y="226"/>
                </a:lnTo>
                <a:lnTo>
                  <a:pt x="1330" y="227"/>
                </a:lnTo>
                <a:lnTo>
                  <a:pt x="1329" y="227"/>
                </a:lnTo>
                <a:lnTo>
                  <a:pt x="1329" y="228"/>
                </a:lnTo>
                <a:lnTo>
                  <a:pt x="1328" y="229"/>
                </a:lnTo>
                <a:lnTo>
                  <a:pt x="1328" y="230"/>
                </a:lnTo>
                <a:lnTo>
                  <a:pt x="1327" y="230"/>
                </a:lnTo>
                <a:lnTo>
                  <a:pt x="1327" y="232"/>
                </a:lnTo>
                <a:lnTo>
                  <a:pt x="1326" y="233"/>
                </a:lnTo>
                <a:lnTo>
                  <a:pt x="1326" y="234"/>
                </a:lnTo>
                <a:lnTo>
                  <a:pt x="1324" y="235"/>
                </a:lnTo>
                <a:lnTo>
                  <a:pt x="1324" y="236"/>
                </a:lnTo>
                <a:lnTo>
                  <a:pt x="1323" y="237"/>
                </a:lnTo>
                <a:lnTo>
                  <a:pt x="1323" y="238"/>
                </a:lnTo>
                <a:lnTo>
                  <a:pt x="1322" y="239"/>
                </a:lnTo>
                <a:lnTo>
                  <a:pt x="1321" y="239"/>
                </a:lnTo>
                <a:lnTo>
                  <a:pt x="1320" y="238"/>
                </a:lnTo>
                <a:lnTo>
                  <a:pt x="1318" y="235"/>
                </a:lnTo>
                <a:lnTo>
                  <a:pt x="1315" y="234"/>
                </a:lnTo>
                <a:lnTo>
                  <a:pt x="1315" y="233"/>
                </a:lnTo>
                <a:lnTo>
                  <a:pt x="1320" y="229"/>
                </a:lnTo>
                <a:lnTo>
                  <a:pt x="1320" y="228"/>
                </a:lnTo>
                <a:lnTo>
                  <a:pt x="1321" y="228"/>
                </a:lnTo>
                <a:lnTo>
                  <a:pt x="1321" y="227"/>
                </a:lnTo>
                <a:lnTo>
                  <a:pt x="1322" y="226"/>
                </a:lnTo>
                <a:lnTo>
                  <a:pt x="1322" y="225"/>
                </a:lnTo>
                <a:lnTo>
                  <a:pt x="1322" y="224"/>
                </a:lnTo>
                <a:lnTo>
                  <a:pt x="1322" y="222"/>
                </a:lnTo>
                <a:lnTo>
                  <a:pt x="1321" y="222"/>
                </a:lnTo>
                <a:lnTo>
                  <a:pt x="1321" y="221"/>
                </a:lnTo>
                <a:lnTo>
                  <a:pt x="1321" y="220"/>
                </a:lnTo>
                <a:lnTo>
                  <a:pt x="1320" y="219"/>
                </a:lnTo>
                <a:lnTo>
                  <a:pt x="1322" y="218"/>
                </a:lnTo>
                <a:close/>
                <a:moveTo>
                  <a:pt x="283" y="1445"/>
                </a:moveTo>
                <a:lnTo>
                  <a:pt x="284" y="1447"/>
                </a:lnTo>
                <a:lnTo>
                  <a:pt x="284" y="1449"/>
                </a:lnTo>
                <a:lnTo>
                  <a:pt x="286" y="1453"/>
                </a:lnTo>
                <a:lnTo>
                  <a:pt x="287" y="1455"/>
                </a:lnTo>
                <a:lnTo>
                  <a:pt x="288" y="1455"/>
                </a:lnTo>
                <a:lnTo>
                  <a:pt x="288" y="1456"/>
                </a:lnTo>
                <a:lnTo>
                  <a:pt x="289" y="1457"/>
                </a:lnTo>
                <a:lnTo>
                  <a:pt x="290" y="1457"/>
                </a:lnTo>
                <a:lnTo>
                  <a:pt x="290" y="1458"/>
                </a:lnTo>
                <a:lnTo>
                  <a:pt x="291" y="1459"/>
                </a:lnTo>
                <a:lnTo>
                  <a:pt x="292" y="1460"/>
                </a:lnTo>
                <a:lnTo>
                  <a:pt x="292" y="1461"/>
                </a:lnTo>
                <a:lnTo>
                  <a:pt x="293" y="1461"/>
                </a:lnTo>
                <a:lnTo>
                  <a:pt x="293" y="1462"/>
                </a:lnTo>
                <a:lnTo>
                  <a:pt x="295" y="1464"/>
                </a:lnTo>
                <a:lnTo>
                  <a:pt x="295" y="1465"/>
                </a:lnTo>
                <a:lnTo>
                  <a:pt x="296" y="1465"/>
                </a:lnTo>
                <a:lnTo>
                  <a:pt x="296" y="1466"/>
                </a:lnTo>
                <a:lnTo>
                  <a:pt x="296" y="1467"/>
                </a:lnTo>
                <a:lnTo>
                  <a:pt x="297" y="1468"/>
                </a:lnTo>
                <a:lnTo>
                  <a:pt x="297" y="1469"/>
                </a:lnTo>
                <a:lnTo>
                  <a:pt x="297" y="1470"/>
                </a:lnTo>
                <a:lnTo>
                  <a:pt x="298" y="1470"/>
                </a:lnTo>
                <a:lnTo>
                  <a:pt x="298" y="1472"/>
                </a:lnTo>
                <a:lnTo>
                  <a:pt x="298" y="1473"/>
                </a:lnTo>
                <a:lnTo>
                  <a:pt x="298" y="1474"/>
                </a:lnTo>
                <a:lnTo>
                  <a:pt x="299" y="1477"/>
                </a:lnTo>
                <a:lnTo>
                  <a:pt x="299" y="1478"/>
                </a:lnTo>
                <a:lnTo>
                  <a:pt x="299" y="1484"/>
                </a:lnTo>
                <a:lnTo>
                  <a:pt x="299" y="1485"/>
                </a:lnTo>
                <a:lnTo>
                  <a:pt x="299" y="1486"/>
                </a:lnTo>
                <a:lnTo>
                  <a:pt x="299" y="1490"/>
                </a:lnTo>
                <a:lnTo>
                  <a:pt x="299" y="1491"/>
                </a:lnTo>
                <a:lnTo>
                  <a:pt x="299" y="1492"/>
                </a:lnTo>
                <a:lnTo>
                  <a:pt x="299" y="1493"/>
                </a:lnTo>
                <a:lnTo>
                  <a:pt x="299" y="1494"/>
                </a:lnTo>
                <a:lnTo>
                  <a:pt x="299" y="1495"/>
                </a:lnTo>
                <a:lnTo>
                  <a:pt x="299" y="1497"/>
                </a:lnTo>
                <a:lnTo>
                  <a:pt x="300" y="1499"/>
                </a:lnTo>
                <a:lnTo>
                  <a:pt x="301" y="1499"/>
                </a:lnTo>
                <a:lnTo>
                  <a:pt x="303" y="1498"/>
                </a:lnTo>
                <a:lnTo>
                  <a:pt x="307" y="1497"/>
                </a:lnTo>
                <a:lnTo>
                  <a:pt x="308" y="1495"/>
                </a:lnTo>
                <a:lnTo>
                  <a:pt x="310" y="1495"/>
                </a:lnTo>
                <a:lnTo>
                  <a:pt x="314" y="1494"/>
                </a:lnTo>
                <a:lnTo>
                  <a:pt x="315" y="1493"/>
                </a:lnTo>
                <a:lnTo>
                  <a:pt x="316" y="1493"/>
                </a:lnTo>
                <a:lnTo>
                  <a:pt x="318" y="1492"/>
                </a:lnTo>
                <a:lnTo>
                  <a:pt x="318" y="1491"/>
                </a:lnTo>
                <a:lnTo>
                  <a:pt x="315" y="1492"/>
                </a:lnTo>
                <a:lnTo>
                  <a:pt x="315" y="1493"/>
                </a:lnTo>
                <a:lnTo>
                  <a:pt x="314" y="1493"/>
                </a:lnTo>
                <a:lnTo>
                  <a:pt x="313" y="1491"/>
                </a:lnTo>
                <a:lnTo>
                  <a:pt x="312" y="1490"/>
                </a:lnTo>
                <a:lnTo>
                  <a:pt x="308" y="1486"/>
                </a:lnTo>
                <a:lnTo>
                  <a:pt x="308" y="1485"/>
                </a:lnTo>
                <a:lnTo>
                  <a:pt x="307" y="1484"/>
                </a:lnTo>
                <a:lnTo>
                  <a:pt x="307" y="1483"/>
                </a:lnTo>
                <a:lnTo>
                  <a:pt x="306" y="1483"/>
                </a:lnTo>
                <a:lnTo>
                  <a:pt x="306" y="1482"/>
                </a:lnTo>
                <a:lnTo>
                  <a:pt x="306" y="1481"/>
                </a:lnTo>
                <a:lnTo>
                  <a:pt x="305" y="1478"/>
                </a:lnTo>
                <a:lnTo>
                  <a:pt x="304" y="1472"/>
                </a:lnTo>
                <a:lnTo>
                  <a:pt x="303" y="1469"/>
                </a:lnTo>
                <a:lnTo>
                  <a:pt x="303" y="1468"/>
                </a:lnTo>
                <a:lnTo>
                  <a:pt x="301" y="1467"/>
                </a:lnTo>
                <a:lnTo>
                  <a:pt x="301" y="1466"/>
                </a:lnTo>
                <a:lnTo>
                  <a:pt x="301" y="1465"/>
                </a:lnTo>
                <a:lnTo>
                  <a:pt x="300" y="1464"/>
                </a:lnTo>
                <a:lnTo>
                  <a:pt x="300" y="1462"/>
                </a:lnTo>
                <a:lnTo>
                  <a:pt x="299" y="1461"/>
                </a:lnTo>
                <a:lnTo>
                  <a:pt x="299" y="1460"/>
                </a:lnTo>
                <a:lnTo>
                  <a:pt x="298" y="1459"/>
                </a:lnTo>
                <a:lnTo>
                  <a:pt x="297" y="1458"/>
                </a:lnTo>
                <a:lnTo>
                  <a:pt x="297" y="1457"/>
                </a:lnTo>
                <a:lnTo>
                  <a:pt x="296" y="1456"/>
                </a:lnTo>
                <a:lnTo>
                  <a:pt x="295" y="1455"/>
                </a:lnTo>
                <a:lnTo>
                  <a:pt x="293" y="1453"/>
                </a:lnTo>
                <a:lnTo>
                  <a:pt x="291" y="1451"/>
                </a:lnTo>
                <a:lnTo>
                  <a:pt x="290" y="1449"/>
                </a:lnTo>
                <a:lnTo>
                  <a:pt x="289" y="1449"/>
                </a:lnTo>
                <a:lnTo>
                  <a:pt x="288" y="1448"/>
                </a:lnTo>
                <a:lnTo>
                  <a:pt x="287" y="1448"/>
                </a:lnTo>
                <a:lnTo>
                  <a:pt x="286" y="1447"/>
                </a:lnTo>
                <a:lnTo>
                  <a:pt x="284" y="1447"/>
                </a:lnTo>
                <a:lnTo>
                  <a:pt x="284" y="1445"/>
                </a:lnTo>
                <a:lnTo>
                  <a:pt x="283" y="1445"/>
                </a:lnTo>
                <a:lnTo>
                  <a:pt x="283" y="1444"/>
                </a:lnTo>
                <a:lnTo>
                  <a:pt x="283" y="1443"/>
                </a:lnTo>
                <a:lnTo>
                  <a:pt x="282" y="1442"/>
                </a:lnTo>
                <a:lnTo>
                  <a:pt x="281" y="1440"/>
                </a:lnTo>
                <a:lnTo>
                  <a:pt x="279" y="1433"/>
                </a:lnTo>
                <a:lnTo>
                  <a:pt x="278" y="1431"/>
                </a:lnTo>
                <a:lnTo>
                  <a:pt x="282" y="1433"/>
                </a:lnTo>
                <a:lnTo>
                  <a:pt x="282" y="1432"/>
                </a:lnTo>
                <a:lnTo>
                  <a:pt x="292" y="1435"/>
                </a:lnTo>
                <a:lnTo>
                  <a:pt x="299" y="1438"/>
                </a:lnTo>
                <a:lnTo>
                  <a:pt x="321" y="1447"/>
                </a:lnTo>
                <a:lnTo>
                  <a:pt x="323" y="1449"/>
                </a:lnTo>
                <a:lnTo>
                  <a:pt x="326" y="1451"/>
                </a:lnTo>
                <a:lnTo>
                  <a:pt x="327" y="1452"/>
                </a:lnTo>
                <a:lnTo>
                  <a:pt x="327" y="1455"/>
                </a:lnTo>
                <a:lnTo>
                  <a:pt x="331" y="1455"/>
                </a:lnTo>
                <a:lnTo>
                  <a:pt x="334" y="1456"/>
                </a:lnTo>
                <a:lnTo>
                  <a:pt x="339" y="1456"/>
                </a:lnTo>
                <a:lnTo>
                  <a:pt x="342" y="1456"/>
                </a:lnTo>
                <a:lnTo>
                  <a:pt x="346" y="1456"/>
                </a:lnTo>
                <a:lnTo>
                  <a:pt x="350" y="1457"/>
                </a:lnTo>
                <a:lnTo>
                  <a:pt x="354" y="1457"/>
                </a:lnTo>
                <a:lnTo>
                  <a:pt x="356" y="1457"/>
                </a:lnTo>
                <a:lnTo>
                  <a:pt x="357" y="1457"/>
                </a:lnTo>
                <a:lnTo>
                  <a:pt x="366" y="1458"/>
                </a:lnTo>
                <a:lnTo>
                  <a:pt x="367" y="1458"/>
                </a:lnTo>
                <a:lnTo>
                  <a:pt x="372" y="1458"/>
                </a:lnTo>
                <a:lnTo>
                  <a:pt x="373" y="1457"/>
                </a:lnTo>
                <a:lnTo>
                  <a:pt x="375" y="1456"/>
                </a:lnTo>
                <a:lnTo>
                  <a:pt x="376" y="1456"/>
                </a:lnTo>
                <a:lnTo>
                  <a:pt x="377" y="1456"/>
                </a:lnTo>
                <a:lnTo>
                  <a:pt x="376" y="1455"/>
                </a:lnTo>
                <a:lnTo>
                  <a:pt x="376" y="1453"/>
                </a:lnTo>
                <a:lnTo>
                  <a:pt x="375" y="1453"/>
                </a:lnTo>
                <a:lnTo>
                  <a:pt x="375" y="1452"/>
                </a:lnTo>
                <a:lnTo>
                  <a:pt x="375" y="1451"/>
                </a:lnTo>
                <a:lnTo>
                  <a:pt x="374" y="1450"/>
                </a:lnTo>
                <a:lnTo>
                  <a:pt x="374" y="1449"/>
                </a:lnTo>
                <a:lnTo>
                  <a:pt x="374" y="1447"/>
                </a:lnTo>
                <a:lnTo>
                  <a:pt x="374" y="1445"/>
                </a:lnTo>
                <a:lnTo>
                  <a:pt x="374" y="1442"/>
                </a:lnTo>
                <a:lnTo>
                  <a:pt x="374" y="1441"/>
                </a:lnTo>
                <a:lnTo>
                  <a:pt x="373" y="1441"/>
                </a:lnTo>
                <a:lnTo>
                  <a:pt x="372" y="1441"/>
                </a:lnTo>
                <a:lnTo>
                  <a:pt x="371" y="1441"/>
                </a:lnTo>
                <a:lnTo>
                  <a:pt x="369" y="1440"/>
                </a:lnTo>
                <a:lnTo>
                  <a:pt x="368" y="1440"/>
                </a:lnTo>
                <a:lnTo>
                  <a:pt x="367" y="1439"/>
                </a:lnTo>
                <a:lnTo>
                  <a:pt x="366" y="1438"/>
                </a:lnTo>
                <a:lnTo>
                  <a:pt x="365" y="1438"/>
                </a:lnTo>
                <a:lnTo>
                  <a:pt x="364" y="1436"/>
                </a:lnTo>
                <a:lnTo>
                  <a:pt x="363" y="1435"/>
                </a:lnTo>
                <a:lnTo>
                  <a:pt x="360" y="1434"/>
                </a:lnTo>
                <a:lnTo>
                  <a:pt x="359" y="1433"/>
                </a:lnTo>
                <a:lnTo>
                  <a:pt x="358" y="1433"/>
                </a:lnTo>
                <a:lnTo>
                  <a:pt x="358" y="1432"/>
                </a:lnTo>
                <a:lnTo>
                  <a:pt x="357" y="1432"/>
                </a:lnTo>
                <a:lnTo>
                  <a:pt x="356" y="1431"/>
                </a:lnTo>
                <a:lnTo>
                  <a:pt x="355" y="1430"/>
                </a:lnTo>
                <a:lnTo>
                  <a:pt x="354" y="1431"/>
                </a:lnTo>
                <a:lnTo>
                  <a:pt x="354" y="1430"/>
                </a:lnTo>
                <a:lnTo>
                  <a:pt x="352" y="1430"/>
                </a:lnTo>
                <a:lnTo>
                  <a:pt x="352" y="1428"/>
                </a:lnTo>
                <a:lnTo>
                  <a:pt x="351" y="1428"/>
                </a:lnTo>
                <a:lnTo>
                  <a:pt x="351" y="1427"/>
                </a:lnTo>
                <a:lnTo>
                  <a:pt x="350" y="1426"/>
                </a:lnTo>
                <a:lnTo>
                  <a:pt x="354" y="1423"/>
                </a:lnTo>
                <a:lnTo>
                  <a:pt x="356" y="1420"/>
                </a:lnTo>
                <a:lnTo>
                  <a:pt x="359" y="1418"/>
                </a:lnTo>
                <a:lnTo>
                  <a:pt x="363" y="1416"/>
                </a:lnTo>
                <a:lnTo>
                  <a:pt x="366" y="1413"/>
                </a:lnTo>
                <a:lnTo>
                  <a:pt x="368" y="1411"/>
                </a:lnTo>
                <a:lnTo>
                  <a:pt x="367" y="1408"/>
                </a:lnTo>
                <a:lnTo>
                  <a:pt x="365" y="1410"/>
                </a:lnTo>
                <a:lnTo>
                  <a:pt x="360" y="1414"/>
                </a:lnTo>
                <a:lnTo>
                  <a:pt x="359" y="1410"/>
                </a:lnTo>
                <a:lnTo>
                  <a:pt x="355" y="1414"/>
                </a:lnTo>
                <a:lnTo>
                  <a:pt x="347" y="1417"/>
                </a:lnTo>
                <a:lnTo>
                  <a:pt x="346" y="1416"/>
                </a:lnTo>
                <a:lnTo>
                  <a:pt x="346" y="1415"/>
                </a:lnTo>
                <a:lnTo>
                  <a:pt x="348" y="1410"/>
                </a:lnTo>
                <a:lnTo>
                  <a:pt x="346" y="1409"/>
                </a:lnTo>
                <a:lnTo>
                  <a:pt x="343" y="1408"/>
                </a:lnTo>
                <a:lnTo>
                  <a:pt x="342" y="1409"/>
                </a:lnTo>
                <a:lnTo>
                  <a:pt x="342" y="1410"/>
                </a:lnTo>
                <a:lnTo>
                  <a:pt x="341" y="1411"/>
                </a:lnTo>
                <a:lnTo>
                  <a:pt x="342" y="1409"/>
                </a:lnTo>
                <a:lnTo>
                  <a:pt x="343" y="1406"/>
                </a:lnTo>
                <a:lnTo>
                  <a:pt x="345" y="1405"/>
                </a:lnTo>
                <a:lnTo>
                  <a:pt x="346" y="1402"/>
                </a:lnTo>
                <a:lnTo>
                  <a:pt x="347" y="1400"/>
                </a:lnTo>
                <a:lnTo>
                  <a:pt x="348" y="1399"/>
                </a:lnTo>
                <a:lnTo>
                  <a:pt x="343" y="1393"/>
                </a:lnTo>
                <a:lnTo>
                  <a:pt x="345" y="1388"/>
                </a:lnTo>
                <a:lnTo>
                  <a:pt x="343" y="1388"/>
                </a:lnTo>
                <a:lnTo>
                  <a:pt x="343" y="1385"/>
                </a:lnTo>
                <a:lnTo>
                  <a:pt x="343" y="1384"/>
                </a:lnTo>
                <a:lnTo>
                  <a:pt x="342" y="1383"/>
                </a:lnTo>
                <a:lnTo>
                  <a:pt x="340" y="1383"/>
                </a:lnTo>
                <a:lnTo>
                  <a:pt x="339" y="1383"/>
                </a:lnTo>
                <a:lnTo>
                  <a:pt x="338" y="1384"/>
                </a:lnTo>
                <a:lnTo>
                  <a:pt x="337" y="1386"/>
                </a:lnTo>
                <a:lnTo>
                  <a:pt x="337" y="1385"/>
                </a:lnTo>
                <a:lnTo>
                  <a:pt x="337" y="1384"/>
                </a:lnTo>
                <a:lnTo>
                  <a:pt x="338" y="1383"/>
                </a:lnTo>
                <a:lnTo>
                  <a:pt x="339" y="1382"/>
                </a:lnTo>
                <a:lnTo>
                  <a:pt x="339" y="1381"/>
                </a:lnTo>
                <a:lnTo>
                  <a:pt x="340" y="1380"/>
                </a:lnTo>
                <a:lnTo>
                  <a:pt x="340" y="1379"/>
                </a:lnTo>
                <a:lnTo>
                  <a:pt x="342" y="1376"/>
                </a:lnTo>
                <a:lnTo>
                  <a:pt x="342" y="1375"/>
                </a:lnTo>
                <a:lnTo>
                  <a:pt x="343" y="1375"/>
                </a:lnTo>
                <a:lnTo>
                  <a:pt x="343" y="1374"/>
                </a:lnTo>
                <a:lnTo>
                  <a:pt x="345" y="1373"/>
                </a:lnTo>
                <a:lnTo>
                  <a:pt x="345" y="1372"/>
                </a:lnTo>
                <a:lnTo>
                  <a:pt x="346" y="1372"/>
                </a:lnTo>
                <a:lnTo>
                  <a:pt x="346" y="1371"/>
                </a:lnTo>
                <a:lnTo>
                  <a:pt x="347" y="1371"/>
                </a:lnTo>
                <a:lnTo>
                  <a:pt x="348" y="1369"/>
                </a:lnTo>
                <a:lnTo>
                  <a:pt x="349" y="1368"/>
                </a:lnTo>
                <a:lnTo>
                  <a:pt x="349" y="1367"/>
                </a:lnTo>
                <a:lnTo>
                  <a:pt x="350" y="1367"/>
                </a:lnTo>
                <a:lnTo>
                  <a:pt x="350" y="1366"/>
                </a:lnTo>
                <a:lnTo>
                  <a:pt x="351" y="1366"/>
                </a:lnTo>
                <a:lnTo>
                  <a:pt x="351" y="1365"/>
                </a:lnTo>
                <a:lnTo>
                  <a:pt x="352" y="1365"/>
                </a:lnTo>
                <a:lnTo>
                  <a:pt x="352" y="1364"/>
                </a:lnTo>
                <a:lnTo>
                  <a:pt x="352" y="1363"/>
                </a:lnTo>
                <a:lnTo>
                  <a:pt x="352" y="1361"/>
                </a:lnTo>
                <a:lnTo>
                  <a:pt x="354" y="1360"/>
                </a:lnTo>
                <a:lnTo>
                  <a:pt x="352" y="1359"/>
                </a:lnTo>
                <a:lnTo>
                  <a:pt x="352" y="1358"/>
                </a:lnTo>
                <a:lnTo>
                  <a:pt x="352" y="1357"/>
                </a:lnTo>
                <a:lnTo>
                  <a:pt x="352" y="1356"/>
                </a:lnTo>
                <a:lnTo>
                  <a:pt x="352" y="1355"/>
                </a:lnTo>
                <a:lnTo>
                  <a:pt x="352" y="1354"/>
                </a:lnTo>
                <a:lnTo>
                  <a:pt x="354" y="1352"/>
                </a:lnTo>
                <a:lnTo>
                  <a:pt x="354" y="1351"/>
                </a:lnTo>
                <a:lnTo>
                  <a:pt x="354" y="1350"/>
                </a:lnTo>
                <a:lnTo>
                  <a:pt x="357" y="1351"/>
                </a:lnTo>
                <a:lnTo>
                  <a:pt x="360" y="1352"/>
                </a:lnTo>
                <a:lnTo>
                  <a:pt x="362" y="1352"/>
                </a:lnTo>
                <a:lnTo>
                  <a:pt x="362" y="1351"/>
                </a:lnTo>
                <a:lnTo>
                  <a:pt x="362" y="1349"/>
                </a:lnTo>
                <a:lnTo>
                  <a:pt x="360" y="1349"/>
                </a:lnTo>
                <a:lnTo>
                  <a:pt x="362" y="1348"/>
                </a:lnTo>
                <a:lnTo>
                  <a:pt x="360" y="1344"/>
                </a:lnTo>
                <a:lnTo>
                  <a:pt x="363" y="1344"/>
                </a:lnTo>
                <a:lnTo>
                  <a:pt x="364" y="1344"/>
                </a:lnTo>
                <a:lnTo>
                  <a:pt x="372" y="1341"/>
                </a:lnTo>
                <a:lnTo>
                  <a:pt x="373" y="1341"/>
                </a:lnTo>
                <a:lnTo>
                  <a:pt x="374" y="1341"/>
                </a:lnTo>
                <a:lnTo>
                  <a:pt x="375" y="1341"/>
                </a:lnTo>
                <a:lnTo>
                  <a:pt x="377" y="1340"/>
                </a:lnTo>
                <a:lnTo>
                  <a:pt x="380" y="1339"/>
                </a:lnTo>
                <a:lnTo>
                  <a:pt x="382" y="1339"/>
                </a:lnTo>
                <a:lnTo>
                  <a:pt x="385" y="1338"/>
                </a:lnTo>
                <a:lnTo>
                  <a:pt x="388" y="1337"/>
                </a:lnTo>
                <a:lnTo>
                  <a:pt x="386" y="1333"/>
                </a:lnTo>
                <a:lnTo>
                  <a:pt x="391" y="1332"/>
                </a:lnTo>
                <a:lnTo>
                  <a:pt x="391" y="1331"/>
                </a:lnTo>
                <a:lnTo>
                  <a:pt x="392" y="1331"/>
                </a:lnTo>
                <a:lnTo>
                  <a:pt x="391" y="1330"/>
                </a:lnTo>
                <a:lnTo>
                  <a:pt x="391" y="1329"/>
                </a:lnTo>
                <a:lnTo>
                  <a:pt x="390" y="1324"/>
                </a:lnTo>
                <a:lnTo>
                  <a:pt x="389" y="1322"/>
                </a:lnTo>
                <a:lnTo>
                  <a:pt x="389" y="1321"/>
                </a:lnTo>
                <a:lnTo>
                  <a:pt x="388" y="1321"/>
                </a:lnTo>
                <a:lnTo>
                  <a:pt x="388" y="1318"/>
                </a:lnTo>
                <a:lnTo>
                  <a:pt x="386" y="1317"/>
                </a:lnTo>
                <a:lnTo>
                  <a:pt x="386" y="1315"/>
                </a:lnTo>
                <a:lnTo>
                  <a:pt x="384" y="1309"/>
                </a:lnTo>
                <a:lnTo>
                  <a:pt x="383" y="1307"/>
                </a:lnTo>
                <a:lnTo>
                  <a:pt x="383" y="1305"/>
                </a:lnTo>
                <a:lnTo>
                  <a:pt x="382" y="1304"/>
                </a:lnTo>
                <a:lnTo>
                  <a:pt x="382" y="1303"/>
                </a:lnTo>
                <a:lnTo>
                  <a:pt x="382" y="1301"/>
                </a:lnTo>
                <a:lnTo>
                  <a:pt x="381" y="1301"/>
                </a:lnTo>
                <a:lnTo>
                  <a:pt x="380" y="1303"/>
                </a:lnTo>
                <a:lnTo>
                  <a:pt x="379" y="1303"/>
                </a:lnTo>
                <a:lnTo>
                  <a:pt x="377" y="1303"/>
                </a:lnTo>
                <a:lnTo>
                  <a:pt x="377" y="1304"/>
                </a:lnTo>
                <a:lnTo>
                  <a:pt x="376" y="1304"/>
                </a:lnTo>
                <a:lnTo>
                  <a:pt x="375" y="1304"/>
                </a:lnTo>
                <a:lnTo>
                  <a:pt x="375" y="1305"/>
                </a:lnTo>
                <a:lnTo>
                  <a:pt x="363" y="1312"/>
                </a:lnTo>
                <a:lnTo>
                  <a:pt x="352" y="1318"/>
                </a:lnTo>
                <a:lnTo>
                  <a:pt x="351" y="1318"/>
                </a:lnTo>
                <a:lnTo>
                  <a:pt x="349" y="1320"/>
                </a:lnTo>
                <a:lnTo>
                  <a:pt x="350" y="1321"/>
                </a:lnTo>
                <a:lnTo>
                  <a:pt x="350" y="1322"/>
                </a:lnTo>
                <a:lnTo>
                  <a:pt x="351" y="1324"/>
                </a:lnTo>
                <a:lnTo>
                  <a:pt x="351" y="1325"/>
                </a:lnTo>
                <a:lnTo>
                  <a:pt x="352" y="1326"/>
                </a:lnTo>
                <a:lnTo>
                  <a:pt x="352" y="1327"/>
                </a:lnTo>
                <a:lnTo>
                  <a:pt x="352" y="1329"/>
                </a:lnTo>
                <a:lnTo>
                  <a:pt x="352" y="1330"/>
                </a:lnTo>
                <a:lnTo>
                  <a:pt x="352" y="1331"/>
                </a:lnTo>
                <a:lnTo>
                  <a:pt x="354" y="1331"/>
                </a:lnTo>
                <a:lnTo>
                  <a:pt x="354" y="1333"/>
                </a:lnTo>
                <a:lnTo>
                  <a:pt x="354" y="1334"/>
                </a:lnTo>
                <a:lnTo>
                  <a:pt x="355" y="1334"/>
                </a:lnTo>
                <a:lnTo>
                  <a:pt x="355" y="1335"/>
                </a:lnTo>
                <a:lnTo>
                  <a:pt x="355" y="1337"/>
                </a:lnTo>
                <a:lnTo>
                  <a:pt x="356" y="1337"/>
                </a:lnTo>
                <a:lnTo>
                  <a:pt x="356" y="1338"/>
                </a:lnTo>
                <a:lnTo>
                  <a:pt x="356" y="1339"/>
                </a:lnTo>
                <a:lnTo>
                  <a:pt x="357" y="1339"/>
                </a:lnTo>
                <a:lnTo>
                  <a:pt x="357" y="1340"/>
                </a:lnTo>
                <a:lnTo>
                  <a:pt x="357" y="1341"/>
                </a:lnTo>
                <a:lnTo>
                  <a:pt x="354" y="1340"/>
                </a:lnTo>
                <a:lnTo>
                  <a:pt x="348" y="1339"/>
                </a:lnTo>
                <a:lnTo>
                  <a:pt x="342" y="1342"/>
                </a:lnTo>
                <a:lnTo>
                  <a:pt x="340" y="1343"/>
                </a:lnTo>
                <a:lnTo>
                  <a:pt x="339" y="1343"/>
                </a:lnTo>
                <a:lnTo>
                  <a:pt x="312" y="1357"/>
                </a:lnTo>
                <a:lnTo>
                  <a:pt x="310" y="1357"/>
                </a:lnTo>
                <a:lnTo>
                  <a:pt x="310" y="1358"/>
                </a:lnTo>
                <a:lnTo>
                  <a:pt x="308" y="1359"/>
                </a:lnTo>
                <a:lnTo>
                  <a:pt x="306" y="1359"/>
                </a:lnTo>
                <a:lnTo>
                  <a:pt x="305" y="1360"/>
                </a:lnTo>
                <a:lnTo>
                  <a:pt x="301" y="1361"/>
                </a:lnTo>
                <a:lnTo>
                  <a:pt x="298" y="1361"/>
                </a:lnTo>
                <a:lnTo>
                  <a:pt x="295" y="1363"/>
                </a:lnTo>
                <a:lnTo>
                  <a:pt x="292" y="1363"/>
                </a:lnTo>
                <a:lnTo>
                  <a:pt x="290" y="1363"/>
                </a:lnTo>
                <a:lnTo>
                  <a:pt x="288" y="1363"/>
                </a:lnTo>
                <a:lnTo>
                  <a:pt x="286" y="1363"/>
                </a:lnTo>
                <a:lnTo>
                  <a:pt x="281" y="1364"/>
                </a:lnTo>
                <a:lnTo>
                  <a:pt x="280" y="1364"/>
                </a:lnTo>
                <a:lnTo>
                  <a:pt x="273" y="1367"/>
                </a:lnTo>
                <a:lnTo>
                  <a:pt x="270" y="1369"/>
                </a:lnTo>
                <a:lnTo>
                  <a:pt x="270" y="1371"/>
                </a:lnTo>
                <a:lnTo>
                  <a:pt x="269" y="1375"/>
                </a:lnTo>
                <a:lnTo>
                  <a:pt x="267" y="1381"/>
                </a:lnTo>
                <a:lnTo>
                  <a:pt x="263" y="1379"/>
                </a:lnTo>
                <a:lnTo>
                  <a:pt x="262" y="1380"/>
                </a:lnTo>
                <a:lnTo>
                  <a:pt x="262" y="1381"/>
                </a:lnTo>
                <a:lnTo>
                  <a:pt x="262" y="1382"/>
                </a:lnTo>
                <a:lnTo>
                  <a:pt x="261" y="1383"/>
                </a:lnTo>
                <a:lnTo>
                  <a:pt x="261" y="1384"/>
                </a:lnTo>
                <a:lnTo>
                  <a:pt x="261" y="1385"/>
                </a:lnTo>
                <a:lnTo>
                  <a:pt x="259" y="1386"/>
                </a:lnTo>
                <a:lnTo>
                  <a:pt x="259" y="1388"/>
                </a:lnTo>
                <a:lnTo>
                  <a:pt x="250" y="1383"/>
                </a:lnTo>
                <a:lnTo>
                  <a:pt x="249" y="1383"/>
                </a:lnTo>
                <a:lnTo>
                  <a:pt x="250" y="1383"/>
                </a:lnTo>
                <a:lnTo>
                  <a:pt x="250" y="1382"/>
                </a:lnTo>
                <a:lnTo>
                  <a:pt x="250" y="1381"/>
                </a:lnTo>
                <a:lnTo>
                  <a:pt x="250" y="1380"/>
                </a:lnTo>
                <a:lnTo>
                  <a:pt x="252" y="1379"/>
                </a:lnTo>
                <a:lnTo>
                  <a:pt x="252" y="1376"/>
                </a:lnTo>
                <a:lnTo>
                  <a:pt x="253" y="1374"/>
                </a:lnTo>
                <a:lnTo>
                  <a:pt x="253" y="1373"/>
                </a:lnTo>
                <a:lnTo>
                  <a:pt x="253" y="1372"/>
                </a:lnTo>
                <a:lnTo>
                  <a:pt x="253" y="1371"/>
                </a:lnTo>
                <a:lnTo>
                  <a:pt x="254" y="1369"/>
                </a:lnTo>
                <a:lnTo>
                  <a:pt x="255" y="1366"/>
                </a:lnTo>
                <a:lnTo>
                  <a:pt x="255" y="1365"/>
                </a:lnTo>
                <a:lnTo>
                  <a:pt x="255" y="1364"/>
                </a:lnTo>
                <a:lnTo>
                  <a:pt x="256" y="1363"/>
                </a:lnTo>
                <a:lnTo>
                  <a:pt x="256" y="1361"/>
                </a:lnTo>
                <a:lnTo>
                  <a:pt x="256" y="1360"/>
                </a:lnTo>
                <a:lnTo>
                  <a:pt x="256" y="1359"/>
                </a:lnTo>
                <a:lnTo>
                  <a:pt x="257" y="1358"/>
                </a:lnTo>
                <a:lnTo>
                  <a:pt x="257" y="1357"/>
                </a:lnTo>
                <a:lnTo>
                  <a:pt x="258" y="1355"/>
                </a:lnTo>
                <a:lnTo>
                  <a:pt x="258" y="1354"/>
                </a:lnTo>
                <a:lnTo>
                  <a:pt x="258" y="1352"/>
                </a:lnTo>
                <a:lnTo>
                  <a:pt x="259" y="1351"/>
                </a:lnTo>
                <a:lnTo>
                  <a:pt x="259" y="1350"/>
                </a:lnTo>
                <a:lnTo>
                  <a:pt x="259" y="1349"/>
                </a:lnTo>
                <a:lnTo>
                  <a:pt x="261" y="1348"/>
                </a:lnTo>
                <a:lnTo>
                  <a:pt x="261" y="1347"/>
                </a:lnTo>
                <a:lnTo>
                  <a:pt x="261" y="1346"/>
                </a:lnTo>
                <a:lnTo>
                  <a:pt x="261" y="1344"/>
                </a:lnTo>
                <a:lnTo>
                  <a:pt x="262" y="1343"/>
                </a:lnTo>
                <a:lnTo>
                  <a:pt x="262" y="1342"/>
                </a:lnTo>
                <a:lnTo>
                  <a:pt x="262" y="1340"/>
                </a:lnTo>
                <a:lnTo>
                  <a:pt x="262" y="1338"/>
                </a:lnTo>
                <a:lnTo>
                  <a:pt x="263" y="1337"/>
                </a:lnTo>
                <a:lnTo>
                  <a:pt x="263" y="1335"/>
                </a:lnTo>
                <a:lnTo>
                  <a:pt x="263" y="1334"/>
                </a:lnTo>
                <a:lnTo>
                  <a:pt x="263" y="1333"/>
                </a:lnTo>
                <a:lnTo>
                  <a:pt x="263" y="1332"/>
                </a:lnTo>
                <a:lnTo>
                  <a:pt x="263" y="1331"/>
                </a:lnTo>
                <a:lnTo>
                  <a:pt x="263" y="1330"/>
                </a:lnTo>
                <a:lnTo>
                  <a:pt x="264" y="1330"/>
                </a:lnTo>
                <a:lnTo>
                  <a:pt x="264" y="1329"/>
                </a:lnTo>
                <a:lnTo>
                  <a:pt x="264" y="1327"/>
                </a:lnTo>
                <a:lnTo>
                  <a:pt x="264" y="1326"/>
                </a:lnTo>
                <a:lnTo>
                  <a:pt x="263" y="1326"/>
                </a:lnTo>
                <a:lnTo>
                  <a:pt x="263" y="1325"/>
                </a:lnTo>
                <a:lnTo>
                  <a:pt x="263" y="1324"/>
                </a:lnTo>
                <a:lnTo>
                  <a:pt x="262" y="1324"/>
                </a:lnTo>
                <a:lnTo>
                  <a:pt x="262" y="1323"/>
                </a:lnTo>
                <a:lnTo>
                  <a:pt x="261" y="1322"/>
                </a:lnTo>
                <a:lnTo>
                  <a:pt x="259" y="1321"/>
                </a:lnTo>
                <a:lnTo>
                  <a:pt x="258" y="1320"/>
                </a:lnTo>
                <a:lnTo>
                  <a:pt x="257" y="1320"/>
                </a:lnTo>
                <a:lnTo>
                  <a:pt x="257" y="1318"/>
                </a:lnTo>
                <a:lnTo>
                  <a:pt x="256" y="1318"/>
                </a:lnTo>
                <a:lnTo>
                  <a:pt x="256" y="1317"/>
                </a:lnTo>
                <a:lnTo>
                  <a:pt x="255" y="1317"/>
                </a:lnTo>
                <a:lnTo>
                  <a:pt x="255" y="1316"/>
                </a:lnTo>
                <a:lnTo>
                  <a:pt x="254" y="1315"/>
                </a:lnTo>
                <a:lnTo>
                  <a:pt x="254" y="1314"/>
                </a:lnTo>
                <a:lnTo>
                  <a:pt x="253" y="1314"/>
                </a:lnTo>
                <a:lnTo>
                  <a:pt x="253" y="1313"/>
                </a:lnTo>
                <a:lnTo>
                  <a:pt x="252" y="1312"/>
                </a:lnTo>
                <a:lnTo>
                  <a:pt x="252" y="1310"/>
                </a:lnTo>
                <a:lnTo>
                  <a:pt x="250" y="1309"/>
                </a:lnTo>
                <a:lnTo>
                  <a:pt x="250" y="1308"/>
                </a:lnTo>
                <a:lnTo>
                  <a:pt x="250" y="1307"/>
                </a:lnTo>
                <a:lnTo>
                  <a:pt x="249" y="1306"/>
                </a:lnTo>
                <a:lnTo>
                  <a:pt x="249" y="1305"/>
                </a:lnTo>
                <a:lnTo>
                  <a:pt x="249" y="1304"/>
                </a:lnTo>
                <a:lnTo>
                  <a:pt x="249" y="1303"/>
                </a:lnTo>
                <a:lnTo>
                  <a:pt x="250" y="1301"/>
                </a:lnTo>
                <a:lnTo>
                  <a:pt x="250" y="1300"/>
                </a:lnTo>
                <a:lnTo>
                  <a:pt x="250" y="1299"/>
                </a:lnTo>
                <a:lnTo>
                  <a:pt x="252" y="1298"/>
                </a:lnTo>
                <a:lnTo>
                  <a:pt x="252" y="1297"/>
                </a:lnTo>
                <a:lnTo>
                  <a:pt x="252" y="1296"/>
                </a:lnTo>
                <a:lnTo>
                  <a:pt x="253" y="1295"/>
                </a:lnTo>
                <a:lnTo>
                  <a:pt x="252" y="1295"/>
                </a:lnTo>
                <a:lnTo>
                  <a:pt x="252" y="1293"/>
                </a:lnTo>
                <a:lnTo>
                  <a:pt x="253" y="1291"/>
                </a:lnTo>
                <a:lnTo>
                  <a:pt x="254" y="1289"/>
                </a:lnTo>
                <a:lnTo>
                  <a:pt x="256" y="1283"/>
                </a:lnTo>
                <a:lnTo>
                  <a:pt x="256" y="1281"/>
                </a:lnTo>
                <a:lnTo>
                  <a:pt x="255" y="1281"/>
                </a:lnTo>
                <a:lnTo>
                  <a:pt x="252" y="1281"/>
                </a:lnTo>
                <a:lnTo>
                  <a:pt x="248" y="1280"/>
                </a:lnTo>
                <a:lnTo>
                  <a:pt x="245" y="1280"/>
                </a:lnTo>
                <a:lnTo>
                  <a:pt x="245" y="1282"/>
                </a:lnTo>
                <a:lnTo>
                  <a:pt x="245" y="1283"/>
                </a:lnTo>
                <a:lnTo>
                  <a:pt x="244" y="1285"/>
                </a:lnTo>
                <a:lnTo>
                  <a:pt x="244" y="1289"/>
                </a:lnTo>
                <a:lnTo>
                  <a:pt x="244" y="1290"/>
                </a:lnTo>
                <a:lnTo>
                  <a:pt x="245" y="1291"/>
                </a:lnTo>
                <a:lnTo>
                  <a:pt x="247" y="1293"/>
                </a:lnTo>
                <a:lnTo>
                  <a:pt x="245" y="1293"/>
                </a:lnTo>
                <a:lnTo>
                  <a:pt x="240" y="1293"/>
                </a:lnTo>
                <a:lnTo>
                  <a:pt x="239" y="1293"/>
                </a:lnTo>
                <a:lnTo>
                  <a:pt x="236" y="1293"/>
                </a:lnTo>
                <a:lnTo>
                  <a:pt x="227" y="1295"/>
                </a:lnTo>
                <a:lnTo>
                  <a:pt x="224" y="1295"/>
                </a:lnTo>
                <a:lnTo>
                  <a:pt x="224" y="1296"/>
                </a:lnTo>
                <a:lnTo>
                  <a:pt x="222" y="1298"/>
                </a:lnTo>
                <a:lnTo>
                  <a:pt x="219" y="1301"/>
                </a:lnTo>
                <a:lnTo>
                  <a:pt x="214" y="1307"/>
                </a:lnTo>
                <a:lnTo>
                  <a:pt x="213" y="1308"/>
                </a:lnTo>
                <a:lnTo>
                  <a:pt x="210" y="1309"/>
                </a:lnTo>
                <a:lnTo>
                  <a:pt x="208" y="1312"/>
                </a:lnTo>
                <a:lnTo>
                  <a:pt x="208" y="1315"/>
                </a:lnTo>
                <a:lnTo>
                  <a:pt x="203" y="1320"/>
                </a:lnTo>
                <a:lnTo>
                  <a:pt x="197" y="1320"/>
                </a:lnTo>
                <a:lnTo>
                  <a:pt x="197" y="1321"/>
                </a:lnTo>
                <a:lnTo>
                  <a:pt x="197" y="1323"/>
                </a:lnTo>
                <a:lnTo>
                  <a:pt x="197" y="1324"/>
                </a:lnTo>
                <a:lnTo>
                  <a:pt x="197" y="1326"/>
                </a:lnTo>
                <a:lnTo>
                  <a:pt x="195" y="1326"/>
                </a:lnTo>
                <a:lnTo>
                  <a:pt x="196" y="1330"/>
                </a:lnTo>
                <a:lnTo>
                  <a:pt x="197" y="1338"/>
                </a:lnTo>
                <a:lnTo>
                  <a:pt x="197" y="1341"/>
                </a:lnTo>
                <a:lnTo>
                  <a:pt x="197" y="1342"/>
                </a:lnTo>
                <a:lnTo>
                  <a:pt x="197" y="1346"/>
                </a:lnTo>
                <a:lnTo>
                  <a:pt x="197" y="1348"/>
                </a:lnTo>
                <a:lnTo>
                  <a:pt x="197" y="1351"/>
                </a:lnTo>
                <a:lnTo>
                  <a:pt x="197" y="1352"/>
                </a:lnTo>
                <a:lnTo>
                  <a:pt x="197" y="1356"/>
                </a:lnTo>
                <a:lnTo>
                  <a:pt x="197" y="1358"/>
                </a:lnTo>
                <a:lnTo>
                  <a:pt x="197" y="1364"/>
                </a:lnTo>
                <a:lnTo>
                  <a:pt x="196" y="1367"/>
                </a:lnTo>
                <a:lnTo>
                  <a:pt x="196" y="1369"/>
                </a:lnTo>
                <a:lnTo>
                  <a:pt x="195" y="1369"/>
                </a:lnTo>
                <a:lnTo>
                  <a:pt x="194" y="1371"/>
                </a:lnTo>
                <a:lnTo>
                  <a:pt x="193" y="1371"/>
                </a:lnTo>
                <a:lnTo>
                  <a:pt x="191" y="1371"/>
                </a:lnTo>
                <a:lnTo>
                  <a:pt x="190" y="1371"/>
                </a:lnTo>
                <a:lnTo>
                  <a:pt x="188" y="1369"/>
                </a:lnTo>
                <a:lnTo>
                  <a:pt x="187" y="1369"/>
                </a:lnTo>
                <a:lnTo>
                  <a:pt x="186" y="1369"/>
                </a:lnTo>
                <a:lnTo>
                  <a:pt x="186" y="1371"/>
                </a:lnTo>
                <a:lnTo>
                  <a:pt x="185" y="1372"/>
                </a:lnTo>
                <a:lnTo>
                  <a:pt x="185" y="1373"/>
                </a:lnTo>
                <a:lnTo>
                  <a:pt x="182" y="1372"/>
                </a:lnTo>
                <a:lnTo>
                  <a:pt x="173" y="1373"/>
                </a:lnTo>
                <a:lnTo>
                  <a:pt x="170" y="1374"/>
                </a:lnTo>
                <a:lnTo>
                  <a:pt x="166" y="1374"/>
                </a:lnTo>
                <a:lnTo>
                  <a:pt x="164" y="1374"/>
                </a:lnTo>
                <a:lnTo>
                  <a:pt x="163" y="1375"/>
                </a:lnTo>
                <a:lnTo>
                  <a:pt x="163" y="1376"/>
                </a:lnTo>
                <a:lnTo>
                  <a:pt x="162" y="1377"/>
                </a:lnTo>
                <a:lnTo>
                  <a:pt x="162" y="1379"/>
                </a:lnTo>
                <a:lnTo>
                  <a:pt x="162" y="1380"/>
                </a:lnTo>
                <a:lnTo>
                  <a:pt x="162" y="1381"/>
                </a:lnTo>
                <a:lnTo>
                  <a:pt x="161" y="1381"/>
                </a:lnTo>
                <a:lnTo>
                  <a:pt x="161" y="1382"/>
                </a:lnTo>
                <a:lnTo>
                  <a:pt x="160" y="1382"/>
                </a:lnTo>
                <a:lnTo>
                  <a:pt x="160" y="1383"/>
                </a:lnTo>
                <a:lnTo>
                  <a:pt x="160" y="1384"/>
                </a:lnTo>
                <a:lnTo>
                  <a:pt x="159" y="1384"/>
                </a:lnTo>
                <a:lnTo>
                  <a:pt x="159" y="1385"/>
                </a:lnTo>
                <a:lnTo>
                  <a:pt x="159" y="1386"/>
                </a:lnTo>
                <a:lnTo>
                  <a:pt x="161" y="1388"/>
                </a:lnTo>
                <a:lnTo>
                  <a:pt x="159" y="1394"/>
                </a:lnTo>
                <a:lnTo>
                  <a:pt x="161" y="1396"/>
                </a:lnTo>
                <a:lnTo>
                  <a:pt x="160" y="1397"/>
                </a:lnTo>
                <a:lnTo>
                  <a:pt x="160" y="1398"/>
                </a:lnTo>
                <a:lnTo>
                  <a:pt x="159" y="1398"/>
                </a:lnTo>
                <a:lnTo>
                  <a:pt x="159" y="1399"/>
                </a:lnTo>
                <a:lnTo>
                  <a:pt x="160" y="1399"/>
                </a:lnTo>
                <a:lnTo>
                  <a:pt x="161" y="1399"/>
                </a:lnTo>
                <a:lnTo>
                  <a:pt x="162" y="1400"/>
                </a:lnTo>
                <a:lnTo>
                  <a:pt x="163" y="1401"/>
                </a:lnTo>
                <a:lnTo>
                  <a:pt x="163" y="1402"/>
                </a:lnTo>
                <a:lnTo>
                  <a:pt x="164" y="1402"/>
                </a:lnTo>
                <a:lnTo>
                  <a:pt x="163" y="1402"/>
                </a:lnTo>
                <a:lnTo>
                  <a:pt x="163" y="1403"/>
                </a:lnTo>
                <a:lnTo>
                  <a:pt x="162" y="1403"/>
                </a:lnTo>
                <a:lnTo>
                  <a:pt x="162" y="1405"/>
                </a:lnTo>
                <a:lnTo>
                  <a:pt x="161" y="1405"/>
                </a:lnTo>
                <a:lnTo>
                  <a:pt x="160" y="1406"/>
                </a:lnTo>
                <a:lnTo>
                  <a:pt x="159" y="1407"/>
                </a:lnTo>
                <a:lnTo>
                  <a:pt x="157" y="1408"/>
                </a:lnTo>
                <a:lnTo>
                  <a:pt x="156" y="1408"/>
                </a:lnTo>
                <a:lnTo>
                  <a:pt x="156" y="1409"/>
                </a:lnTo>
                <a:lnTo>
                  <a:pt x="155" y="1409"/>
                </a:lnTo>
                <a:lnTo>
                  <a:pt x="155" y="1410"/>
                </a:lnTo>
                <a:lnTo>
                  <a:pt x="154" y="1411"/>
                </a:lnTo>
                <a:lnTo>
                  <a:pt x="153" y="1413"/>
                </a:lnTo>
                <a:lnTo>
                  <a:pt x="153" y="1414"/>
                </a:lnTo>
                <a:lnTo>
                  <a:pt x="152" y="1414"/>
                </a:lnTo>
                <a:lnTo>
                  <a:pt x="152" y="1415"/>
                </a:lnTo>
                <a:lnTo>
                  <a:pt x="151" y="1415"/>
                </a:lnTo>
                <a:lnTo>
                  <a:pt x="151" y="1416"/>
                </a:lnTo>
                <a:lnTo>
                  <a:pt x="149" y="1416"/>
                </a:lnTo>
                <a:lnTo>
                  <a:pt x="149" y="1417"/>
                </a:lnTo>
                <a:lnTo>
                  <a:pt x="148" y="1418"/>
                </a:lnTo>
                <a:lnTo>
                  <a:pt x="147" y="1419"/>
                </a:lnTo>
                <a:lnTo>
                  <a:pt x="146" y="1419"/>
                </a:lnTo>
                <a:lnTo>
                  <a:pt x="145" y="1419"/>
                </a:lnTo>
                <a:lnTo>
                  <a:pt x="144" y="1420"/>
                </a:lnTo>
                <a:lnTo>
                  <a:pt x="144" y="1422"/>
                </a:lnTo>
                <a:lnTo>
                  <a:pt x="143" y="1419"/>
                </a:lnTo>
                <a:lnTo>
                  <a:pt x="142" y="1419"/>
                </a:lnTo>
                <a:lnTo>
                  <a:pt x="140" y="1419"/>
                </a:lnTo>
                <a:lnTo>
                  <a:pt x="139" y="1419"/>
                </a:lnTo>
                <a:lnTo>
                  <a:pt x="138" y="1419"/>
                </a:lnTo>
                <a:lnTo>
                  <a:pt x="137" y="1419"/>
                </a:lnTo>
                <a:lnTo>
                  <a:pt x="136" y="1419"/>
                </a:lnTo>
                <a:lnTo>
                  <a:pt x="134" y="1419"/>
                </a:lnTo>
                <a:lnTo>
                  <a:pt x="132" y="1418"/>
                </a:lnTo>
                <a:lnTo>
                  <a:pt x="131" y="1418"/>
                </a:lnTo>
                <a:lnTo>
                  <a:pt x="130" y="1417"/>
                </a:lnTo>
                <a:lnTo>
                  <a:pt x="128" y="1416"/>
                </a:lnTo>
                <a:lnTo>
                  <a:pt x="124" y="1415"/>
                </a:lnTo>
                <a:lnTo>
                  <a:pt x="123" y="1413"/>
                </a:lnTo>
                <a:lnTo>
                  <a:pt x="123" y="1409"/>
                </a:lnTo>
                <a:lnTo>
                  <a:pt x="121" y="1407"/>
                </a:lnTo>
                <a:lnTo>
                  <a:pt x="122" y="1405"/>
                </a:lnTo>
                <a:lnTo>
                  <a:pt x="121" y="1403"/>
                </a:lnTo>
                <a:lnTo>
                  <a:pt x="120" y="1401"/>
                </a:lnTo>
                <a:lnTo>
                  <a:pt x="118" y="1402"/>
                </a:lnTo>
                <a:lnTo>
                  <a:pt x="111" y="1403"/>
                </a:lnTo>
                <a:lnTo>
                  <a:pt x="110" y="1403"/>
                </a:lnTo>
                <a:lnTo>
                  <a:pt x="111" y="1403"/>
                </a:lnTo>
                <a:lnTo>
                  <a:pt x="111" y="1402"/>
                </a:lnTo>
                <a:lnTo>
                  <a:pt x="110" y="1403"/>
                </a:lnTo>
                <a:lnTo>
                  <a:pt x="110" y="1401"/>
                </a:lnTo>
                <a:lnTo>
                  <a:pt x="111" y="1400"/>
                </a:lnTo>
                <a:lnTo>
                  <a:pt x="111" y="1399"/>
                </a:lnTo>
                <a:lnTo>
                  <a:pt x="112" y="1398"/>
                </a:lnTo>
                <a:lnTo>
                  <a:pt x="113" y="1398"/>
                </a:lnTo>
                <a:lnTo>
                  <a:pt x="113" y="1397"/>
                </a:lnTo>
                <a:lnTo>
                  <a:pt x="115" y="1396"/>
                </a:lnTo>
                <a:lnTo>
                  <a:pt x="117" y="1394"/>
                </a:lnTo>
                <a:lnTo>
                  <a:pt x="117" y="1393"/>
                </a:lnTo>
                <a:lnTo>
                  <a:pt x="117" y="1391"/>
                </a:lnTo>
                <a:lnTo>
                  <a:pt x="117" y="1390"/>
                </a:lnTo>
                <a:lnTo>
                  <a:pt x="118" y="1390"/>
                </a:lnTo>
                <a:lnTo>
                  <a:pt x="118" y="1389"/>
                </a:lnTo>
                <a:lnTo>
                  <a:pt x="118" y="1388"/>
                </a:lnTo>
                <a:lnTo>
                  <a:pt x="118" y="1386"/>
                </a:lnTo>
                <a:lnTo>
                  <a:pt x="120" y="1386"/>
                </a:lnTo>
                <a:lnTo>
                  <a:pt x="121" y="1388"/>
                </a:lnTo>
                <a:lnTo>
                  <a:pt x="124" y="1388"/>
                </a:lnTo>
                <a:lnTo>
                  <a:pt x="126" y="1389"/>
                </a:lnTo>
                <a:lnTo>
                  <a:pt x="128" y="1390"/>
                </a:lnTo>
                <a:lnTo>
                  <a:pt x="131" y="1390"/>
                </a:lnTo>
                <a:lnTo>
                  <a:pt x="131" y="1386"/>
                </a:lnTo>
                <a:lnTo>
                  <a:pt x="130" y="1386"/>
                </a:lnTo>
                <a:lnTo>
                  <a:pt x="129" y="1386"/>
                </a:lnTo>
                <a:lnTo>
                  <a:pt x="129" y="1385"/>
                </a:lnTo>
                <a:lnTo>
                  <a:pt x="129" y="1384"/>
                </a:lnTo>
                <a:lnTo>
                  <a:pt x="128" y="1383"/>
                </a:lnTo>
                <a:lnTo>
                  <a:pt x="128" y="1381"/>
                </a:lnTo>
                <a:lnTo>
                  <a:pt x="127" y="1380"/>
                </a:lnTo>
                <a:lnTo>
                  <a:pt x="127" y="1377"/>
                </a:lnTo>
                <a:lnTo>
                  <a:pt x="127" y="1376"/>
                </a:lnTo>
                <a:lnTo>
                  <a:pt x="126" y="1375"/>
                </a:lnTo>
                <a:lnTo>
                  <a:pt x="129" y="1375"/>
                </a:lnTo>
                <a:lnTo>
                  <a:pt x="129" y="1374"/>
                </a:lnTo>
                <a:lnTo>
                  <a:pt x="129" y="1373"/>
                </a:lnTo>
                <a:lnTo>
                  <a:pt x="130" y="1373"/>
                </a:lnTo>
                <a:lnTo>
                  <a:pt x="130" y="1372"/>
                </a:lnTo>
                <a:lnTo>
                  <a:pt x="131" y="1373"/>
                </a:lnTo>
                <a:lnTo>
                  <a:pt x="131" y="1372"/>
                </a:lnTo>
                <a:lnTo>
                  <a:pt x="131" y="1371"/>
                </a:lnTo>
                <a:lnTo>
                  <a:pt x="131" y="1369"/>
                </a:lnTo>
                <a:lnTo>
                  <a:pt x="132" y="1369"/>
                </a:lnTo>
                <a:lnTo>
                  <a:pt x="134" y="1369"/>
                </a:lnTo>
                <a:lnTo>
                  <a:pt x="134" y="1368"/>
                </a:lnTo>
                <a:lnTo>
                  <a:pt x="135" y="1368"/>
                </a:lnTo>
                <a:lnTo>
                  <a:pt x="136" y="1368"/>
                </a:lnTo>
                <a:lnTo>
                  <a:pt x="136" y="1367"/>
                </a:lnTo>
                <a:lnTo>
                  <a:pt x="136" y="1366"/>
                </a:lnTo>
                <a:lnTo>
                  <a:pt x="137" y="1366"/>
                </a:lnTo>
                <a:lnTo>
                  <a:pt x="138" y="1366"/>
                </a:lnTo>
                <a:lnTo>
                  <a:pt x="138" y="1365"/>
                </a:lnTo>
                <a:lnTo>
                  <a:pt x="138" y="1364"/>
                </a:lnTo>
                <a:lnTo>
                  <a:pt x="137" y="1363"/>
                </a:lnTo>
                <a:lnTo>
                  <a:pt x="138" y="1363"/>
                </a:lnTo>
                <a:lnTo>
                  <a:pt x="139" y="1363"/>
                </a:lnTo>
                <a:lnTo>
                  <a:pt x="140" y="1361"/>
                </a:lnTo>
                <a:lnTo>
                  <a:pt x="142" y="1361"/>
                </a:lnTo>
                <a:lnTo>
                  <a:pt x="142" y="1360"/>
                </a:lnTo>
                <a:lnTo>
                  <a:pt x="143" y="1360"/>
                </a:lnTo>
                <a:lnTo>
                  <a:pt x="144" y="1360"/>
                </a:lnTo>
                <a:lnTo>
                  <a:pt x="145" y="1360"/>
                </a:lnTo>
                <a:lnTo>
                  <a:pt x="146" y="1360"/>
                </a:lnTo>
                <a:lnTo>
                  <a:pt x="146" y="1359"/>
                </a:lnTo>
                <a:lnTo>
                  <a:pt x="147" y="1359"/>
                </a:lnTo>
                <a:lnTo>
                  <a:pt x="148" y="1359"/>
                </a:lnTo>
                <a:lnTo>
                  <a:pt x="148" y="1358"/>
                </a:lnTo>
                <a:lnTo>
                  <a:pt x="149" y="1358"/>
                </a:lnTo>
                <a:lnTo>
                  <a:pt x="151" y="1358"/>
                </a:lnTo>
                <a:lnTo>
                  <a:pt x="151" y="1357"/>
                </a:lnTo>
                <a:lnTo>
                  <a:pt x="151" y="1356"/>
                </a:lnTo>
                <a:lnTo>
                  <a:pt x="152" y="1356"/>
                </a:lnTo>
                <a:lnTo>
                  <a:pt x="153" y="1356"/>
                </a:lnTo>
                <a:lnTo>
                  <a:pt x="153" y="1355"/>
                </a:lnTo>
                <a:lnTo>
                  <a:pt x="154" y="1354"/>
                </a:lnTo>
                <a:lnTo>
                  <a:pt x="154" y="1352"/>
                </a:lnTo>
                <a:lnTo>
                  <a:pt x="154" y="1349"/>
                </a:lnTo>
                <a:lnTo>
                  <a:pt x="154" y="1347"/>
                </a:lnTo>
                <a:lnTo>
                  <a:pt x="154" y="1344"/>
                </a:lnTo>
                <a:lnTo>
                  <a:pt x="154" y="1341"/>
                </a:lnTo>
                <a:lnTo>
                  <a:pt x="154" y="1340"/>
                </a:lnTo>
                <a:lnTo>
                  <a:pt x="157" y="1339"/>
                </a:lnTo>
                <a:lnTo>
                  <a:pt x="160" y="1338"/>
                </a:lnTo>
                <a:lnTo>
                  <a:pt x="162" y="1337"/>
                </a:lnTo>
                <a:lnTo>
                  <a:pt x="162" y="1332"/>
                </a:lnTo>
                <a:lnTo>
                  <a:pt x="162" y="1330"/>
                </a:lnTo>
                <a:lnTo>
                  <a:pt x="163" y="1325"/>
                </a:lnTo>
                <a:lnTo>
                  <a:pt x="163" y="1324"/>
                </a:lnTo>
                <a:lnTo>
                  <a:pt x="165" y="1323"/>
                </a:lnTo>
                <a:lnTo>
                  <a:pt x="169" y="1321"/>
                </a:lnTo>
                <a:lnTo>
                  <a:pt x="170" y="1322"/>
                </a:lnTo>
                <a:lnTo>
                  <a:pt x="172" y="1323"/>
                </a:lnTo>
                <a:lnTo>
                  <a:pt x="174" y="1324"/>
                </a:lnTo>
                <a:lnTo>
                  <a:pt x="176" y="1325"/>
                </a:lnTo>
                <a:lnTo>
                  <a:pt x="178" y="1325"/>
                </a:lnTo>
                <a:lnTo>
                  <a:pt x="180" y="1327"/>
                </a:lnTo>
                <a:lnTo>
                  <a:pt x="185" y="1330"/>
                </a:lnTo>
                <a:lnTo>
                  <a:pt x="188" y="1332"/>
                </a:lnTo>
                <a:lnTo>
                  <a:pt x="190" y="1334"/>
                </a:lnTo>
                <a:lnTo>
                  <a:pt x="193" y="1331"/>
                </a:lnTo>
                <a:lnTo>
                  <a:pt x="193" y="1327"/>
                </a:lnTo>
                <a:lnTo>
                  <a:pt x="193" y="1323"/>
                </a:lnTo>
                <a:lnTo>
                  <a:pt x="196" y="1320"/>
                </a:lnTo>
                <a:lnTo>
                  <a:pt x="196" y="1317"/>
                </a:lnTo>
                <a:lnTo>
                  <a:pt x="196" y="1315"/>
                </a:lnTo>
                <a:lnTo>
                  <a:pt x="194" y="1313"/>
                </a:lnTo>
                <a:lnTo>
                  <a:pt x="194" y="1309"/>
                </a:lnTo>
                <a:lnTo>
                  <a:pt x="193" y="1306"/>
                </a:lnTo>
                <a:lnTo>
                  <a:pt x="191" y="1304"/>
                </a:lnTo>
                <a:lnTo>
                  <a:pt x="191" y="1301"/>
                </a:lnTo>
                <a:lnTo>
                  <a:pt x="193" y="1299"/>
                </a:lnTo>
                <a:lnTo>
                  <a:pt x="194" y="1296"/>
                </a:lnTo>
                <a:lnTo>
                  <a:pt x="194" y="1295"/>
                </a:lnTo>
                <a:lnTo>
                  <a:pt x="197" y="1295"/>
                </a:lnTo>
                <a:lnTo>
                  <a:pt x="204" y="1295"/>
                </a:lnTo>
                <a:lnTo>
                  <a:pt x="205" y="1293"/>
                </a:lnTo>
                <a:lnTo>
                  <a:pt x="205" y="1292"/>
                </a:lnTo>
                <a:lnTo>
                  <a:pt x="205" y="1291"/>
                </a:lnTo>
                <a:lnTo>
                  <a:pt x="205" y="1290"/>
                </a:lnTo>
                <a:lnTo>
                  <a:pt x="205" y="1289"/>
                </a:lnTo>
                <a:lnTo>
                  <a:pt x="206" y="1289"/>
                </a:lnTo>
                <a:lnTo>
                  <a:pt x="206" y="1288"/>
                </a:lnTo>
                <a:lnTo>
                  <a:pt x="206" y="1287"/>
                </a:lnTo>
                <a:lnTo>
                  <a:pt x="207" y="1285"/>
                </a:lnTo>
                <a:lnTo>
                  <a:pt x="207" y="1284"/>
                </a:lnTo>
                <a:lnTo>
                  <a:pt x="208" y="1284"/>
                </a:lnTo>
                <a:lnTo>
                  <a:pt x="208" y="1283"/>
                </a:lnTo>
                <a:lnTo>
                  <a:pt x="210" y="1282"/>
                </a:lnTo>
                <a:lnTo>
                  <a:pt x="210" y="1280"/>
                </a:lnTo>
                <a:lnTo>
                  <a:pt x="211" y="1280"/>
                </a:lnTo>
                <a:lnTo>
                  <a:pt x="211" y="1279"/>
                </a:lnTo>
                <a:lnTo>
                  <a:pt x="211" y="1278"/>
                </a:lnTo>
                <a:lnTo>
                  <a:pt x="211" y="1276"/>
                </a:lnTo>
                <a:lnTo>
                  <a:pt x="211" y="1270"/>
                </a:lnTo>
                <a:lnTo>
                  <a:pt x="210" y="1264"/>
                </a:lnTo>
                <a:lnTo>
                  <a:pt x="208" y="1256"/>
                </a:lnTo>
                <a:lnTo>
                  <a:pt x="206" y="1248"/>
                </a:lnTo>
                <a:lnTo>
                  <a:pt x="206" y="1244"/>
                </a:lnTo>
                <a:lnTo>
                  <a:pt x="206" y="1233"/>
                </a:lnTo>
                <a:lnTo>
                  <a:pt x="206" y="1222"/>
                </a:lnTo>
                <a:lnTo>
                  <a:pt x="206" y="1220"/>
                </a:lnTo>
                <a:lnTo>
                  <a:pt x="206" y="1219"/>
                </a:lnTo>
                <a:lnTo>
                  <a:pt x="206" y="1215"/>
                </a:lnTo>
                <a:lnTo>
                  <a:pt x="206" y="1214"/>
                </a:lnTo>
                <a:lnTo>
                  <a:pt x="207" y="1212"/>
                </a:lnTo>
                <a:lnTo>
                  <a:pt x="207" y="1209"/>
                </a:lnTo>
                <a:lnTo>
                  <a:pt x="207" y="1208"/>
                </a:lnTo>
                <a:lnTo>
                  <a:pt x="207" y="1207"/>
                </a:lnTo>
                <a:lnTo>
                  <a:pt x="207" y="1204"/>
                </a:lnTo>
                <a:lnTo>
                  <a:pt x="207" y="1200"/>
                </a:lnTo>
                <a:lnTo>
                  <a:pt x="202" y="1200"/>
                </a:lnTo>
                <a:lnTo>
                  <a:pt x="197" y="1200"/>
                </a:lnTo>
                <a:lnTo>
                  <a:pt x="195" y="1200"/>
                </a:lnTo>
                <a:lnTo>
                  <a:pt x="194" y="1200"/>
                </a:lnTo>
                <a:lnTo>
                  <a:pt x="193" y="1199"/>
                </a:lnTo>
                <a:lnTo>
                  <a:pt x="189" y="1199"/>
                </a:lnTo>
                <a:lnTo>
                  <a:pt x="189" y="1198"/>
                </a:lnTo>
                <a:lnTo>
                  <a:pt x="189" y="1197"/>
                </a:lnTo>
                <a:lnTo>
                  <a:pt x="189" y="1195"/>
                </a:lnTo>
                <a:lnTo>
                  <a:pt x="190" y="1195"/>
                </a:lnTo>
                <a:lnTo>
                  <a:pt x="187" y="1194"/>
                </a:lnTo>
                <a:lnTo>
                  <a:pt x="188" y="1191"/>
                </a:lnTo>
                <a:lnTo>
                  <a:pt x="185" y="1191"/>
                </a:lnTo>
                <a:lnTo>
                  <a:pt x="183" y="1191"/>
                </a:lnTo>
                <a:lnTo>
                  <a:pt x="181" y="1191"/>
                </a:lnTo>
                <a:lnTo>
                  <a:pt x="180" y="1189"/>
                </a:lnTo>
                <a:lnTo>
                  <a:pt x="179" y="1187"/>
                </a:lnTo>
                <a:lnTo>
                  <a:pt x="178" y="1186"/>
                </a:lnTo>
                <a:lnTo>
                  <a:pt x="177" y="1185"/>
                </a:lnTo>
                <a:lnTo>
                  <a:pt x="177" y="1183"/>
                </a:lnTo>
                <a:lnTo>
                  <a:pt x="174" y="1181"/>
                </a:lnTo>
                <a:lnTo>
                  <a:pt x="173" y="1180"/>
                </a:lnTo>
                <a:lnTo>
                  <a:pt x="171" y="1177"/>
                </a:lnTo>
                <a:lnTo>
                  <a:pt x="170" y="1175"/>
                </a:lnTo>
                <a:lnTo>
                  <a:pt x="169" y="1174"/>
                </a:lnTo>
                <a:lnTo>
                  <a:pt x="178" y="1178"/>
                </a:lnTo>
                <a:lnTo>
                  <a:pt x="182" y="1166"/>
                </a:lnTo>
                <a:lnTo>
                  <a:pt x="182" y="1165"/>
                </a:lnTo>
                <a:lnTo>
                  <a:pt x="185" y="1167"/>
                </a:lnTo>
                <a:lnTo>
                  <a:pt x="187" y="1169"/>
                </a:lnTo>
                <a:lnTo>
                  <a:pt x="189" y="1171"/>
                </a:lnTo>
                <a:lnTo>
                  <a:pt x="191" y="1172"/>
                </a:lnTo>
                <a:lnTo>
                  <a:pt x="194" y="1174"/>
                </a:lnTo>
                <a:lnTo>
                  <a:pt x="195" y="1175"/>
                </a:lnTo>
                <a:lnTo>
                  <a:pt x="197" y="1177"/>
                </a:lnTo>
                <a:lnTo>
                  <a:pt x="202" y="1178"/>
                </a:lnTo>
                <a:lnTo>
                  <a:pt x="208" y="1179"/>
                </a:lnTo>
                <a:lnTo>
                  <a:pt x="207" y="1179"/>
                </a:lnTo>
                <a:lnTo>
                  <a:pt x="207" y="1178"/>
                </a:lnTo>
                <a:lnTo>
                  <a:pt x="207" y="1175"/>
                </a:lnTo>
                <a:lnTo>
                  <a:pt x="207" y="1172"/>
                </a:lnTo>
                <a:lnTo>
                  <a:pt x="207" y="1170"/>
                </a:lnTo>
                <a:lnTo>
                  <a:pt x="207" y="1166"/>
                </a:lnTo>
                <a:lnTo>
                  <a:pt x="208" y="1165"/>
                </a:lnTo>
                <a:lnTo>
                  <a:pt x="207" y="1164"/>
                </a:lnTo>
                <a:lnTo>
                  <a:pt x="207" y="1161"/>
                </a:lnTo>
                <a:lnTo>
                  <a:pt x="207" y="1157"/>
                </a:lnTo>
                <a:lnTo>
                  <a:pt x="207" y="1156"/>
                </a:lnTo>
                <a:lnTo>
                  <a:pt x="207" y="1154"/>
                </a:lnTo>
                <a:lnTo>
                  <a:pt x="206" y="1149"/>
                </a:lnTo>
                <a:lnTo>
                  <a:pt x="206" y="1148"/>
                </a:lnTo>
                <a:lnTo>
                  <a:pt x="206" y="1147"/>
                </a:lnTo>
                <a:lnTo>
                  <a:pt x="200" y="1147"/>
                </a:lnTo>
                <a:lnTo>
                  <a:pt x="199" y="1146"/>
                </a:lnTo>
                <a:lnTo>
                  <a:pt x="195" y="1143"/>
                </a:lnTo>
                <a:lnTo>
                  <a:pt x="193" y="1140"/>
                </a:lnTo>
                <a:lnTo>
                  <a:pt x="187" y="1141"/>
                </a:lnTo>
                <a:lnTo>
                  <a:pt x="187" y="1140"/>
                </a:lnTo>
                <a:lnTo>
                  <a:pt x="186" y="1140"/>
                </a:lnTo>
                <a:lnTo>
                  <a:pt x="183" y="1138"/>
                </a:lnTo>
                <a:lnTo>
                  <a:pt x="181" y="1137"/>
                </a:lnTo>
                <a:lnTo>
                  <a:pt x="179" y="1138"/>
                </a:lnTo>
                <a:lnTo>
                  <a:pt x="178" y="1137"/>
                </a:lnTo>
                <a:lnTo>
                  <a:pt x="177" y="1135"/>
                </a:lnTo>
                <a:lnTo>
                  <a:pt x="176" y="1133"/>
                </a:lnTo>
                <a:lnTo>
                  <a:pt x="178" y="1131"/>
                </a:lnTo>
                <a:lnTo>
                  <a:pt x="182" y="1129"/>
                </a:lnTo>
                <a:lnTo>
                  <a:pt x="182" y="1128"/>
                </a:lnTo>
                <a:lnTo>
                  <a:pt x="183" y="1128"/>
                </a:lnTo>
                <a:lnTo>
                  <a:pt x="185" y="1127"/>
                </a:lnTo>
                <a:lnTo>
                  <a:pt x="185" y="1128"/>
                </a:lnTo>
                <a:lnTo>
                  <a:pt x="186" y="1128"/>
                </a:lnTo>
                <a:lnTo>
                  <a:pt x="187" y="1128"/>
                </a:lnTo>
                <a:lnTo>
                  <a:pt x="190" y="1127"/>
                </a:lnTo>
                <a:lnTo>
                  <a:pt x="193" y="1126"/>
                </a:lnTo>
                <a:lnTo>
                  <a:pt x="196" y="1126"/>
                </a:lnTo>
                <a:lnTo>
                  <a:pt x="197" y="1124"/>
                </a:lnTo>
                <a:lnTo>
                  <a:pt x="198" y="1124"/>
                </a:lnTo>
                <a:lnTo>
                  <a:pt x="198" y="1126"/>
                </a:lnTo>
                <a:lnTo>
                  <a:pt x="199" y="1126"/>
                </a:lnTo>
                <a:lnTo>
                  <a:pt x="205" y="1126"/>
                </a:lnTo>
                <a:lnTo>
                  <a:pt x="205" y="1124"/>
                </a:lnTo>
                <a:lnTo>
                  <a:pt x="205" y="1122"/>
                </a:lnTo>
                <a:lnTo>
                  <a:pt x="205" y="1121"/>
                </a:lnTo>
                <a:lnTo>
                  <a:pt x="204" y="1118"/>
                </a:lnTo>
                <a:lnTo>
                  <a:pt x="204" y="1113"/>
                </a:lnTo>
                <a:lnTo>
                  <a:pt x="203" y="1110"/>
                </a:lnTo>
                <a:lnTo>
                  <a:pt x="203" y="1106"/>
                </a:lnTo>
                <a:lnTo>
                  <a:pt x="203" y="1105"/>
                </a:lnTo>
                <a:lnTo>
                  <a:pt x="202" y="1103"/>
                </a:lnTo>
                <a:lnTo>
                  <a:pt x="202" y="1102"/>
                </a:lnTo>
                <a:lnTo>
                  <a:pt x="196" y="1103"/>
                </a:lnTo>
                <a:lnTo>
                  <a:pt x="195" y="1102"/>
                </a:lnTo>
                <a:lnTo>
                  <a:pt x="194" y="1099"/>
                </a:lnTo>
                <a:lnTo>
                  <a:pt x="194" y="1098"/>
                </a:lnTo>
                <a:lnTo>
                  <a:pt x="193" y="1097"/>
                </a:lnTo>
                <a:lnTo>
                  <a:pt x="191" y="1097"/>
                </a:lnTo>
                <a:lnTo>
                  <a:pt x="190" y="1097"/>
                </a:lnTo>
                <a:lnTo>
                  <a:pt x="189" y="1098"/>
                </a:lnTo>
                <a:lnTo>
                  <a:pt x="190" y="1097"/>
                </a:lnTo>
                <a:lnTo>
                  <a:pt x="190" y="1096"/>
                </a:lnTo>
                <a:lnTo>
                  <a:pt x="190" y="1094"/>
                </a:lnTo>
                <a:lnTo>
                  <a:pt x="191" y="1093"/>
                </a:lnTo>
                <a:lnTo>
                  <a:pt x="191" y="1091"/>
                </a:lnTo>
                <a:lnTo>
                  <a:pt x="191" y="1090"/>
                </a:lnTo>
                <a:lnTo>
                  <a:pt x="191" y="1089"/>
                </a:lnTo>
                <a:lnTo>
                  <a:pt x="191" y="1088"/>
                </a:lnTo>
                <a:lnTo>
                  <a:pt x="198" y="1087"/>
                </a:lnTo>
                <a:lnTo>
                  <a:pt x="198" y="1085"/>
                </a:lnTo>
                <a:lnTo>
                  <a:pt x="197" y="1085"/>
                </a:lnTo>
                <a:lnTo>
                  <a:pt x="190" y="1086"/>
                </a:lnTo>
                <a:lnTo>
                  <a:pt x="188" y="1082"/>
                </a:lnTo>
                <a:lnTo>
                  <a:pt x="186" y="1079"/>
                </a:lnTo>
                <a:lnTo>
                  <a:pt x="190" y="1078"/>
                </a:lnTo>
                <a:lnTo>
                  <a:pt x="196" y="1077"/>
                </a:lnTo>
                <a:lnTo>
                  <a:pt x="196" y="1074"/>
                </a:lnTo>
                <a:lnTo>
                  <a:pt x="196" y="1072"/>
                </a:lnTo>
                <a:lnTo>
                  <a:pt x="195" y="1071"/>
                </a:lnTo>
                <a:lnTo>
                  <a:pt x="195" y="1069"/>
                </a:lnTo>
                <a:lnTo>
                  <a:pt x="195" y="1067"/>
                </a:lnTo>
                <a:lnTo>
                  <a:pt x="195" y="1065"/>
                </a:lnTo>
                <a:lnTo>
                  <a:pt x="195" y="1063"/>
                </a:lnTo>
                <a:lnTo>
                  <a:pt x="195" y="1062"/>
                </a:lnTo>
                <a:lnTo>
                  <a:pt x="195" y="1061"/>
                </a:lnTo>
                <a:lnTo>
                  <a:pt x="195" y="1057"/>
                </a:lnTo>
                <a:lnTo>
                  <a:pt x="195" y="1056"/>
                </a:lnTo>
                <a:lnTo>
                  <a:pt x="195" y="1055"/>
                </a:lnTo>
                <a:lnTo>
                  <a:pt x="195" y="1054"/>
                </a:lnTo>
                <a:lnTo>
                  <a:pt x="195" y="1053"/>
                </a:lnTo>
                <a:lnTo>
                  <a:pt x="195" y="1052"/>
                </a:lnTo>
                <a:lnTo>
                  <a:pt x="195" y="1050"/>
                </a:lnTo>
                <a:lnTo>
                  <a:pt x="195" y="1047"/>
                </a:lnTo>
                <a:lnTo>
                  <a:pt x="195" y="1045"/>
                </a:lnTo>
                <a:lnTo>
                  <a:pt x="195" y="1044"/>
                </a:lnTo>
                <a:lnTo>
                  <a:pt x="196" y="1043"/>
                </a:lnTo>
                <a:lnTo>
                  <a:pt x="196" y="1042"/>
                </a:lnTo>
                <a:lnTo>
                  <a:pt x="196" y="1038"/>
                </a:lnTo>
                <a:lnTo>
                  <a:pt x="196" y="1037"/>
                </a:lnTo>
                <a:lnTo>
                  <a:pt x="196" y="1034"/>
                </a:lnTo>
                <a:lnTo>
                  <a:pt x="196" y="1031"/>
                </a:lnTo>
                <a:lnTo>
                  <a:pt x="197" y="1028"/>
                </a:lnTo>
                <a:lnTo>
                  <a:pt x="197" y="1023"/>
                </a:lnTo>
                <a:lnTo>
                  <a:pt x="198" y="1021"/>
                </a:lnTo>
                <a:lnTo>
                  <a:pt x="198" y="1019"/>
                </a:lnTo>
                <a:lnTo>
                  <a:pt x="200" y="1015"/>
                </a:lnTo>
                <a:lnTo>
                  <a:pt x="200" y="1012"/>
                </a:lnTo>
                <a:lnTo>
                  <a:pt x="202" y="1011"/>
                </a:lnTo>
                <a:lnTo>
                  <a:pt x="203" y="1010"/>
                </a:lnTo>
                <a:lnTo>
                  <a:pt x="204" y="1006"/>
                </a:lnTo>
                <a:lnTo>
                  <a:pt x="205" y="1003"/>
                </a:lnTo>
                <a:lnTo>
                  <a:pt x="207" y="1001"/>
                </a:lnTo>
                <a:lnTo>
                  <a:pt x="208" y="998"/>
                </a:lnTo>
                <a:lnTo>
                  <a:pt x="208" y="997"/>
                </a:lnTo>
                <a:lnTo>
                  <a:pt x="208" y="994"/>
                </a:lnTo>
                <a:lnTo>
                  <a:pt x="207" y="993"/>
                </a:lnTo>
                <a:lnTo>
                  <a:pt x="208" y="988"/>
                </a:lnTo>
                <a:lnTo>
                  <a:pt x="210" y="987"/>
                </a:lnTo>
                <a:lnTo>
                  <a:pt x="210" y="985"/>
                </a:lnTo>
                <a:lnTo>
                  <a:pt x="211" y="984"/>
                </a:lnTo>
                <a:lnTo>
                  <a:pt x="211" y="980"/>
                </a:lnTo>
                <a:lnTo>
                  <a:pt x="207" y="979"/>
                </a:lnTo>
                <a:lnTo>
                  <a:pt x="202" y="979"/>
                </a:lnTo>
                <a:lnTo>
                  <a:pt x="202" y="975"/>
                </a:lnTo>
                <a:lnTo>
                  <a:pt x="203" y="968"/>
                </a:lnTo>
                <a:lnTo>
                  <a:pt x="204" y="960"/>
                </a:lnTo>
                <a:lnTo>
                  <a:pt x="204" y="956"/>
                </a:lnTo>
                <a:lnTo>
                  <a:pt x="204" y="950"/>
                </a:lnTo>
                <a:lnTo>
                  <a:pt x="207" y="946"/>
                </a:lnTo>
                <a:lnTo>
                  <a:pt x="206" y="944"/>
                </a:lnTo>
                <a:lnTo>
                  <a:pt x="208" y="938"/>
                </a:lnTo>
                <a:lnTo>
                  <a:pt x="213" y="935"/>
                </a:lnTo>
                <a:lnTo>
                  <a:pt x="217" y="934"/>
                </a:lnTo>
                <a:lnTo>
                  <a:pt x="222" y="935"/>
                </a:lnTo>
                <a:lnTo>
                  <a:pt x="224" y="935"/>
                </a:lnTo>
                <a:lnTo>
                  <a:pt x="227" y="935"/>
                </a:lnTo>
                <a:lnTo>
                  <a:pt x="235" y="938"/>
                </a:lnTo>
                <a:lnTo>
                  <a:pt x="235" y="939"/>
                </a:lnTo>
                <a:lnTo>
                  <a:pt x="241" y="943"/>
                </a:lnTo>
                <a:lnTo>
                  <a:pt x="244" y="943"/>
                </a:lnTo>
                <a:lnTo>
                  <a:pt x="245" y="943"/>
                </a:lnTo>
                <a:lnTo>
                  <a:pt x="245" y="944"/>
                </a:lnTo>
                <a:lnTo>
                  <a:pt x="246" y="944"/>
                </a:lnTo>
                <a:lnTo>
                  <a:pt x="247" y="939"/>
                </a:lnTo>
                <a:lnTo>
                  <a:pt x="254" y="941"/>
                </a:lnTo>
                <a:lnTo>
                  <a:pt x="256" y="938"/>
                </a:lnTo>
                <a:lnTo>
                  <a:pt x="255" y="938"/>
                </a:lnTo>
                <a:lnTo>
                  <a:pt x="255" y="937"/>
                </a:lnTo>
                <a:lnTo>
                  <a:pt x="255" y="936"/>
                </a:lnTo>
                <a:lnTo>
                  <a:pt x="255" y="932"/>
                </a:lnTo>
                <a:lnTo>
                  <a:pt x="255" y="929"/>
                </a:lnTo>
                <a:lnTo>
                  <a:pt x="255" y="928"/>
                </a:lnTo>
                <a:lnTo>
                  <a:pt x="256" y="928"/>
                </a:lnTo>
                <a:lnTo>
                  <a:pt x="257" y="926"/>
                </a:lnTo>
                <a:lnTo>
                  <a:pt x="259" y="925"/>
                </a:lnTo>
                <a:lnTo>
                  <a:pt x="257" y="925"/>
                </a:lnTo>
                <a:lnTo>
                  <a:pt x="255" y="925"/>
                </a:lnTo>
                <a:lnTo>
                  <a:pt x="253" y="925"/>
                </a:lnTo>
                <a:lnTo>
                  <a:pt x="249" y="924"/>
                </a:lnTo>
                <a:lnTo>
                  <a:pt x="246" y="924"/>
                </a:lnTo>
                <a:lnTo>
                  <a:pt x="244" y="922"/>
                </a:lnTo>
                <a:lnTo>
                  <a:pt x="242" y="922"/>
                </a:lnTo>
                <a:lnTo>
                  <a:pt x="241" y="921"/>
                </a:lnTo>
                <a:lnTo>
                  <a:pt x="239" y="920"/>
                </a:lnTo>
                <a:lnTo>
                  <a:pt x="238" y="919"/>
                </a:lnTo>
                <a:lnTo>
                  <a:pt x="237" y="919"/>
                </a:lnTo>
                <a:lnTo>
                  <a:pt x="236" y="919"/>
                </a:lnTo>
                <a:lnTo>
                  <a:pt x="233" y="918"/>
                </a:lnTo>
                <a:lnTo>
                  <a:pt x="233" y="917"/>
                </a:lnTo>
                <a:lnTo>
                  <a:pt x="233" y="916"/>
                </a:lnTo>
                <a:lnTo>
                  <a:pt x="232" y="916"/>
                </a:lnTo>
                <a:lnTo>
                  <a:pt x="232" y="911"/>
                </a:lnTo>
                <a:lnTo>
                  <a:pt x="232" y="910"/>
                </a:lnTo>
                <a:lnTo>
                  <a:pt x="232" y="908"/>
                </a:lnTo>
                <a:lnTo>
                  <a:pt x="232" y="907"/>
                </a:lnTo>
                <a:lnTo>
                  <a:pt x="232" y="904"/>
                </a:lnTo>
                <a:lnTo>
                  <a:pt x="232" y="902"/>
                </a:lnTo>
                <a:lnTo>
                  <a:pt x="232" y="899"/>
                </a:lnTo>
                <a:lnTo>
                  <a:pt x="232" y="896"/>
                </a:lnTo>
                <a:lnTo>
                  <a:pt x="233" y="896"/>
                </a:lnTo>
                <a:lnTo>
                  <a:pt x="233" y="895"/>
                </a:lnTo>
                <a:lnTo>
                  <a:pt x="232" y="895"/>
                </a:lnTo>
                <a:lnTo>
                  <a:pt x="231" y="894"/>
                </a:lnTo>
                <a:lnTo>
                  <a:pt x="230" y="893"/>
                </a:lnTo>
                <a:lnTo>
                  <a:pt x="230" y="895"/>
                </a:lnTo>
                <a:lnTo>
                  <a:pt x="230" y="896"/>
                </a:lnTo>
                <a:lnTo>
                  <a:pt x="230" y="899"/>
                </a:lnTo>
                <a:lnTo>
                  <a:pt x="231" y="899"/>
                </a:lnTo>
                <a:lnTo>
                  <a:pt x="232" y="899"/>
                </a:lnTo>
                <a:lnTo>
                  <a:pt x="232" y="902"/>
                </a:lnTo>
                <a:lnTo>
                  <a:pt x="232" y="907"/>
                </a:lnTo>
                <a:lnTo>
                  <a:pt x="232" y="914"/>
                </a:lnTo>
                <a:lnTo>
                  <a:pt x="231" y="914"/>
                </a:lnTo>
                <a:lnTo>
                  <a:pt x="230" y="914"/>
                </a:lnTo>
                <a:lnTo>
                  <a:pt x="230" y="916"/>
                </a:lnTo>
                <a:lnTo>
                  <a:pt x="229" y="916"/>
                </a:lnTo>
                <a:lnTo>
                  <a:pt x="228" y="916"/>
                </a:lnTo>
                <a:lnTo>
                  <a:pt x="227" y="917"/>
                </a:lnTo>
                <a:lnTo>
                  <a:pt x="227" y="918"/>
                </a:lnTo>
                <a:lnTo>
                  <a:pt x="227" y="919"/>
                </a:lnTo>
                <a:lnTo>
                  <a:pt x="225" y="919"/>
                </a:lnTo>
                <a:lnTo>
                  <a:pt x="224" y="919"/>
                </a:lnTo>
                <a:lnTo>
                  <a:pt x="223" y="919"/>
                </a:lnTo>
                <a:lnTo>
                  <a:pt x="222" y="919"/>
                </a:lnTo>
                <a:lnTo>
                  <a:pt x="221" y="919"/>
                </a:lnTo>
                <a:lnTo>
                  <a:pt x="220" y="919"/>
                </a:lnTo>
                <a:lnTo>
                  <a:pt x="219" y="919"/>
                </a:lnTo>
                <a:lnTo>
                  <a:pt x="217" y="919"/>
                </a:lnTo>
                <a:lnTo>
                  <a:pt x="217" y="918"/>
                </a:lnTo>
                <a:lnTo>
                  <a:pt x="217" y="917"/>
                </a:lnTo>
                <a:lnTo>
                  <a:pt x="217" y="916"/>
                </a:lnTo>
                <a:lnTo>
                  <a:pt x="217" y="914"/>
                </a:lnTo>
                <a:lnTo>
                  <a:pt x="217" y="913"/>
                </a:lnTo>
                <a:lnTo>
                  <a:pt x="216" y="912"/>
                </a:lnTo>
                <a:lnTo>
                  <a:pt x="216" y="911"/>
                </a:lnTo>
                <a:lnTo>
                  <a:pt x="216" y="910"/>
                </a:lnTo>
                <a:lnTo>
                  <a:pt x="215" y="909"/>
                </a:lnTo>
                <a:lnTo>
                  <a:pt x="215" y="908"/>
                </a:lnTo>
                <a:lnTo>
                  <a:pt x="214" y="905"/>
                </a:lnTo>
                <a:lnTo>
                  <a:pt x="213" y="900"/>
                </a:lnTo>
                <a:lnTo>
                  <a:pt x="215" y="895"/>
                </a:lnTo>
                <a:lnTo>
                  <a:pt x="214" y="887"/>
                </a:lnTo>
                <a:lnTo>
                  <a:pt x="213" y="886"/>
                </a:lnTo>
                <a:lnTo>
                  <a:pt x="211" y="883"/>
                </a:lnTo>
                <a:lnTo>
                  <a:pt x="211" y="880"/>
                </a:lnTo>
                <a:lnTo>
                  <a:pt x="210" y="877"/>
                </a:lnTo>
                <a:lnTo>
                  <a:pt x="210" y="870"/>
                </a:lnTo>
                <a:lnTo>
                  <a:pt x="211" y="863"/>
                </a:lnTo>
                <a:lnTo>
                  <a:pt x="204" y="859"/>
                </a:lnTo>
                <a:lnTo>
                  <a:pt x="203" y="860"/>
                </a:lnTo>
                <a:lnTo>
                  <a:pt x="203" y="859"/>
                </a:lnTo>
                <a:lnTo>
                  <a:pt x="202" y="860"/>
                </a:lnTo>
                <a:lnTo>
                  <a:pt x="202" y="859"/>
                </a:lnTo>
                <a:lnTo>
                  <a:pt x="200" y="859"/>
                </a:lnTo>
                <a:lnTo>
                  <a:pt x="202" y="858"/>
                </a:lnTo>
                <a:lnTo>
                  <a:pt x="200" y="857"/>
                </a:lnTo>
                <a:lnTo>
                  <a:pt x="202" y="857"/>
                </a:lnTo>
                <a:lnTo>
                  <a:pt x="200" y="856"/>
                </a:lnTo>
                <a:lnTo>
                  <a:pt x="199" y="856"/>
                </a:lnTo>
                <a:lnTo>
                  <a:pt x="199" y="854"/>
                </a:lnTo>
                <a:lnTo>
                  <a:pt x="199" y="853"/>
                </a:lnTo>
                <a:lnTo>
                  <a:pt x="198" y="853"/>
                </a:lnTo>
                <a:lnTo>
                  <a:pt x="196" y="853"/>
                </a:lnTo>
                <a:lnTo>
                  <a:pt x="196" y="852"/>
                </a:lnTo>
                <a:lnTo>
                  <a:pt x="196" y="850"/>
                </a:lnTo>
                <a:lnTo>
                  <a:pt x="197" y="850"/>
                </a:lnTo>
                <a:lnTo>
                  <a:pt x="196" y="849"/>
                </a:lnTo>
                <a:lnTo>
                  <a:pt x="197" y="848"/>
                </a:lnTo>
                <a:lnTo>
                  <a:pt x="196" y="846"/>
                </a:lnTo>
                <a:lnTo>
                  <a:pt x="195" y="848"/>
                </a:lnTo>
                <a:lnTo>
                  <a:pt x="194" y="848"/>
                </a:lnTo>
                <a:lnTo>
                  <a:pt x="191" y="848"/>
                </a:lnTo>
                <a:lnTo>
                  <a:pt x="190" y="849"/>
                </a:lnTo>
                <a:lnTo>
                  <a:pt x="189" y="849"/>
                </a:lnTo>
                <a:lnTo>
                  <a:pt x="187" y="849"/>
                </a:lnTo>
                <a:lnTo>
                  <a:pt x="186" y="849"/>
                </a:lnTo>
                <a:lnTo>
                  <a:pt x="185" y="849"/>
                </a:lnTo>
                <a:lnTo>
                  <a:pt x="183" y="846"/>
                </a:lnTo>
                <a:lnTo>
                  <a:pt x="182" y="845"/>
                </a:lnTo>
                <a:lnTo>
                  <a:pt x="181" y="844"/>
                </a:lnTo>
                <a:lnTo>
                  <a:pt x="181" y="843"/>
                </a:lnTo>
                <a:lnTo>
                  <a:pt x="181" y="842"/>
                </a:lnTo>
                <a:lnTo>
                  <a:pt x="180" y="842"/>
                </a:lnTo>
                <a:lnTo>
                  <a:pt x="180" y="841"/>
                </a:lnTo>
                <a:lnTo>
                  <a:pt x="179" y="840"/>
                </a:lnTo>
                <a:lnTo>
                  <a:pt x="179" y="838"/>
                </a:lnTo>
                <a:lnTo>
                  <a:pt x="178" y="838"/>
                </a:lnTo>
                <a:lnTo>
                  <a:pt x="178" y="836"/>
                </a:lnTo>
                <a:lnTo>
                  <a:pt x="177" y="836"/>
                </a:lnTo>
                <a:lnTo>
                  <a:pt x="172" y="836"/>
                </a:lnTo>
                <a:lnTo>
                  <a:pt x="172" y="835"/>
                </a:lnTo>
                <a:lnTo>
                  <a:pt x="171" y="835"/>
                </a:lnTo>
                <a:lnTo>
                  <a:pt x="170" y="835"/>
                </a:lnTo>
                <a:lnTo>
                  <a:pt x="170" y="834"/>
                </a:lnTo>
                <a:lnTo>
                  <a:pt x="169" y="834"/>
                </a:lnTo>
                <a:lnTo>
                  <a:pt x="168" y="834"/>
                </a:lnTo>
                <a:lnTo>
                  <a:pt x="169" y="833"/>
                </a:lnTo>
                <a:lnTo>
                  <a:pt x="169" y="832"/>
                </a:lnTo>
                <a:lnTo>
                  <a:pt x="169" y="831"/>
                </a:lnTo>
                <a:lnTo>
                  <a:pt x="169" y="829"/>
                </a:lnTo>
                <a:lnTo>
                  <a:pt x="169" y="828"/>
                </a:lnTo>
                <a:lnTo>
                  <a:pt x="169" y="827"/>
                </a:lnTo>
                <a:lnTo>
                  <a:pt x="170" y="827"/>
                </a:lnTo>
                <a:lnTo>
                  <a:pt x="170" y="826"/>
                </a:lnTo>
                <a:lnTo>
                  <a:pt x="170" y="825"/>
                </a:lnTo>
                <a:lnTo>
                  <a:pt x="170" y="824"/>
                </a:lnTo>
                <a:lnTo>
                  <a:pt x="169" y="823"/>
                </a:lnTo>
                <a:lnTo>
                  <a:pt x="169" y="821"/>
                </a:lnTo>
                <a:lnTo>
                  <a:pt x="169" y="820"/>
                </a:lnTo>
                <a:lnTo>
                  <a:pt x="169" y="818"/>
                </a:lnTo>
                <a:lnTo>
                  <a:pt x="169" y="817"/>
                </a:lnTo>
                <a:lnTo>
                  <a:pt x="169" y="814"/>
                </a:lnTo>
                <a:lnTo>
                  <a:pt x="169" y="812"/>
                </a:lnTo>
                <a:lnTo>
                  <a:pt x="168" y="811"/>
                </a:lnTo>
                <a:lnTo>
                  <a:pt x="168" y="810"/>
                </a:lnTo>
                <a:lnTo>
                  <a:pt x="168" y="809"/>
                </a:lnTo>
                <a:lnTo>
                  <a:pt x="168" y="808"/>
                </a:lnTo>
                <a:lnTo>
                  <a:pt x="168" y="807"/>
                </a:lnTo>
                <a:lnTo>
                  <a:pt x="168" y="806"/>
                </a:lnTo>
                <a:lnTo>
                  <a:pt x="168" y="804"/>
                </a:lnTo>
                <a:lnTo>
                  <a:pt x="166" y="803"/>
                </a:lnTo>
                <a:lnTo>
                  <a:pt x="166" y="802"/>
                </a:lnTo>
                <a:lnTo>
                  <a:pt x="166" y="801"/>
                </a:lnTo>
                <a:lnTo>
                  <a:pt x="166" y="800"/>
                </a:lnTo>
                <a:lnTo>
                  <a:pt x="168" y="800"/>
                </a:lnTo>
                <a:lnTo>
                  <a:pt x="168" y="799"/>
                </a:lnTo>
                <a:lnTo>
                  <a:pt x="169" y="798"/>
                </a:lnTo>
                <a:lnTo>
                  <a:pt x="171" y="797"/>
                </a:lnTo>
                <a:lnTo>
                  <a:pt x="173" y="793"/>
                </a:lnTo>
                <a:lnTo>
                  <a:pt x="169" y="787"/>
                </a:lnTo>
                <a:lnTo>
                  <a:pt x="169" y="786"/>
                </a:lnTo>
                <a:lnTo>
                  <a:pt x="165" y="782"/>
                </a:lnTo>
                <a:lnTo>
                  <a:pt x="165" y="781"/>
                </a:lnTo>
                <a:lnTo>
                  <a:pt x="165" y="776"/>
                </a:lnTo>
                <a:lnTo>
                  <a:pt x="168" y="775"/>
                </a:lnTo>
                <a:lnTo>
                  <a:pt x="170" y="774"/>
                </a:lnTo>
                <a:lnTo>
                  <a:pt x="171" y="774"/>
                </a:lnTo>
                <a:lnTo>
                  <a:pt x="172" y="773"/>
                </a:lnTo>
                <a:lnTo>
                  <a:pt x="174" y="772"/>
                </a:lnTo>
                <a:lnTo>
                  <a:pt x="173" y="772"/>
                </a:lnTo>
                <a:lnTo>
                  <a:pt x="176" y="770"/>
                </a:lnTo>
                <a:lnTo>
                  <a:pt x="176" y="772"/>
                </a:lnTo>
                <a:lnTo>
                  <a:pt x="178" y="772"/>
                </a:lnTo>
                <a:lnTo>
                  <a:pt x="179" y="772"/>
                </a:lnTo>
                <a:lnTo>
                  <a:pt x="180" y="770"/>
                </a:lnTo>
                <a:lnTo>
                  <a:pt x="181" y="769"/>
                </a:lnTo>
                <a:lnTo>
                  <a:pt x="181" y="768"/>
                </a:lnTo>
                <a:lnTo>
                  <a:pt x="182" y="768"/>
                </a:lnTo>
                <a:lnTo>
                  <a:pt x="182" y="767"/>
                </a:lnTo>
                <a:lnTo>
                  <a:pt x="185" y="768"/>
                </a:lnTo>
                <a:lnTo>
                  <a:pt x="185" y="767"/>
                </a:lnTo>
                <a:lnTo>
                  <a:pt x="186" y="766"/>
                </a:lnTo>
                <a:lnTo>
                  <a:pt x="185" y="766"/>
                </a:lnTo>
                <a:lnTo>
                  <a:pt x="185" y="765"/>
                </a:lnTo>
                <a:lnTo>
                  <a:pt x="183" y="766"/>
                </a:lnTo>
                <a:lnTo>
                  <a:pt x="182" y="766"/>
                </a:lnTo>
                <a:lnTo>
                  <a:pt x="182" y="765"/>
                </a:lnTo>
                <a:lnTo>
                  <a:pt x="181" y="764"/>
                </a:lnTo>
                <a:lnTo>
                  <a:pt x="180" y="762"/>
                </a:lnTo>
                <a:lnTo>
                  <a:pt x="180" y="761"/>
                </a:lnTo>
                <a:lnTo>
                  <a:pt x="179" y="761"/>
                </a:lnTo>
                <a:lnTo>
                  <a:pt x="178" y="762"/>
                </a:lnTo>
                <a:lnTo>
                  <a:pt x="177" y="762"/>
                </a:lnTo>
                <a:lnTo>
                  <a:pt x="176" y="761"/>
                </a:lnTo>
                <a:lnTo>
                  <a:pt x="174" y="761"/>
                </a:lnTo>
                <a:lnTo>
                  <a:pt x="173" y="760"/>
                </a:lnTo>
                <a:lnTo>
                  <a:pt x="172" y="760"/>
                </a:lnTo>
                <a:lnTo>
                  <a:pt x="171" y="760"/>
                </a:lnTo>
                <a:lnTo>
                  <a:pt x="171" y="759"/>
                </a:lnTo>
                <a:lnTo>
                  <a:pt x="170" y="759"/>
                </a:lnTo>
                <a:lnTo>
                  <a:pt x="169" y="758"/>
                </a:lnTo>
                <a:lnTo>
                  <a:pt x="168" y="758"/>
                </a:lnTo>
                <a:lnTo>
                  <a:pt x="168" y="757"/>
                </a:lnTo>
                <a:lnTo>
                  <a:pt x="166" y="757"/>
                </a:lnTo>
                <a:lnTo>
                  <a:pt x="166" y="756"/>
                </a:lnTo>
                <a:lnTo>
                  <a:pt x="165" y="755"/>
                </a:lnTo>
                <a:lnTo>
                  <a:pt x="165" y="753"/>
                </a:lnTo>
                <a:lnTo>
                  <a:pt x="166" y="752"/>
                </a:lnTo>
                <a:lnTo>
                  <a:pt x="166" y="751"/>
                </a:lnTo>
                <a:lnTo>
                  <a:pt x="165" y="752"/>
                </a:lnTo>
                <a:lnTo>
                  <a:pt x="164" y="752"/>
                </a:lnTo>
                <a:lnTo>
                  <a:pt x="164" y="751"/>
                </a:lnTo>
                <a:lnTo>
                  <a:pt x="163" y="750"/>
                </a:lnTo>
                <a:lnTo>
                  <a:pt x="163" y="749"/>
                </a:lnTo>
                <a:lnTo>
                  <a:pt x="162" y="749"/>
                </a:lnTo>
                <a:lnTo>
                  <a:pt x="162" y="748"/>
                </a:lnTo>
                <a:lnTo>
                  <a:pt x="161" y="747"/>
                </a:lnTo>
                <a:lnTo>
                  <a:pt x="161" y="745"/>
                </a:lnTo>
                <a:lnTo>
                  <a:pt x="161" y="744"/>
                </a:lnTo>
                <a:lnTo>
                  <a:pt x="160" y="743"/>
                </a:lnTo>
                <a:lnTo>
                  <a:pt x="160" y="742"/>
                </a:lnTo>
                <a:lnTo>
                  <a:pt x="160" y="741"/>
                </a:lnTo>
                <a:lnTo>
                  <a:pt x="160" y="740"/>
                </a:lnTo>
                <a:lnTo>
                  <a:pt x="160" y="739"/>
                </a:lnTo>
                <a:lnTo>
                  <a:pt x="162" y="738"/>
                </a:lnTo>
                <a:lnTo>
                  <a:pt x="163" y="738"/>
                </a:lnTo>
                <a:lnTo>
                  <a:pt x="164" y="736"/>
                </a:lnTo>
                <a:lnTo>
                  <a:pt x="165" y="736"/>
                </a:lnTo>
                <a:lnTo>
                  <a:pt x="166" y="736"/>
                </a:lnTo>
                <a:lnTo>
                  <a:pt x="169" y="734"/>
                </a:lnTo>
                <a:lnTo>
                  <a:pt x="171" y="734"/>
                </a:lnTo>
                <a:lnTo>
                  <a:pt x="172" y="734"/>
                </a:lnTo>
                <a:lnTo>
                  <a:pt x="181" y="734"/>
                </a:lnTo>
                <a:lnTo>
                  <a:pt x="185" y="734"/>
                </a:lnTo>
                <a:lnTo>
                  <a:pt x="186" y="733"/>
                </a:lnTo>
                <a:lnTo>
                  <a:pt x="187" y="733"/>
                </a:lnTo>
                <a:lnTo>
                  <a:pt x="190" y="733"/>
                </a:lnTo>
                <a:lnTo>
                  <a:pt x="191" y="732"/>
                </a:lnTo>
                <a:lnTo>
                  <a:pt x="197" y="726"/>
                </a:lnTo>
                <a:lnTo>
                  <a:pt x="190" y="722"/>
                </a:lnTo>
                <a:lnTo>
                  <a:pt x="205" y="713"/>
                </a:lnTo>
                <a:lnTo>
                  <a:pt x="206" y="715"/>
                </a:lnTo>
                <a:lnTo>
                  <a:pt x="208" y="717"/>
                </a:lnTo>
                <a:lnTo>
                  <a:pt x="210" y="719"/>
                </a:lnTo>
                <a:lnTo>
                  <a:pt x="212" y="724"/>
                </a:lnTo>
                <a:lnTo>
                  <a:pt x="213" y="724"/>
                </a:lnTo>
                <a:lnTo>
                  <a:pt x="213" y="725"/>
                </a:lnTo>
                <a:lnTo>
                  <a:pt x="213" y="726"/>
                </a:lnTo>
                <a:lnTo>
                  <a:pt x="214" y="726"/>
                </a:lnTo>
                <a:lnTo>
                  <a:pt x="214" y="727"/>
                </a:lnTo>
                <a:lnTo>
                  <a:pt x="215" y="728"/>
                </a:lnTo>
                <a:lnTo>
                  <a:pt x="223" y="736"/>
                </a:lnTo>
                <a:lnTo>
                  <a:pt x="224" y="736"/>
                </a:lnTo>
                <a:lnTo>
                  <a:pt x="225" y="736"/>
                </a:lnTo>
                <a:lnTo>
                  <a:pt x="227" y="736"/>
                </a:lnTo>
                <a:lnTo>
                  <a:pt x="227" y="738"/>
                </a:lnTo>
                <a:lnTo>
                  <a:pt x="228" y="738"/>
                </a:lnTo>
                <a:lnTo>
                  <a:pt x="229" y="738"/>
                </a:lnTo>
                <a:lnTo>
                  <a:pt x="229" y="739"/>
                </a:lnTo>
                <a:lnTo>
                  <a:pt x="229" y="730"/>
                </a:lnTo>
                <a:lnTo>
                  <a:pt x="225" y="727"/>
                </a:lnTo>
                <a:lnTo>
                  <a:pt x="221" y="724"/>
                </a:lnTo>
                <a:lnTo>
                  <a:pt x="220" y="723"/>
                </a:lnTo>
                <a:lnTo>
                  <a:pt x="220" y="715"/>
                </a:lnTo>
                <a:lnTo>
                  <a:pt x="221" y="709"/>
                </a:lnTo>
                <a:lnTo>
                  <a:pt x="222" y="701"/>
                </a:lnTo>
                <a:lnTo>
                  <a:pt x="222" y="699"/>
                </a:lnTo>
                <a:lnTo>
                  <a:pt x="222" y="698"/>
                </a:lnTo>
                <a:lnTo>
                  <a:pt x="223" y="693"/>
                </a:lnTo>
                <a:lnTo>
                  <a:pt x="224" y="688"/>
                </a:lnTo>
                <a:lnTo>
                  <a:pt x="225" y="685"/>
                </a:lnTo>
                <a:lnTo>
                  <a:pt x="220" y="682"/>
                </a:lnTo>
                <a:lnTo>
                  <a:pt x="220" y="681"/>
                </a:lnTo>
                <a:lnTo>
                  <a:pt x="219" y="681"/>
                </a:lnTo>
                <a:lnTo>
                  <a:pt x="216" y="680"/>
                </a:lnTo>
                <a:lnTo>
                  <a:pt x="214" y="677"/>
                </a:lnTo>
                <a:lnTo>
                  <a:pt x="213" y="676"/>
                </a:lnTo>
                <a:lnTo>
                  <a:pt x="211" y="675"/>
                </a:lnTo>
                <a:lnTo>
                  <a:pt x="208" y="674"/>
                </a:lnTo>
                <a:lnTo>
                  <a:pt x="206" y="672"/>
                </a:lnTo>
                <a:lnTo>
                  <a:pt x="205" y="671"/>
                </a:lnTo>
                <a:lnTo>
                  <a:pt x="204" y="671"/>
                </a:lnTo>
                <a:lnTo>
                  <a:pt x="202" y="669"/>
                </a:lnTo>
                <a:lnTo>
                  <a:pt x="199" y="667"/>
                </a:lnTo>
                <a:lnTo>
                  <a:pt x="199" y="666"/>
                </a:lnTo>
                <a:lnTo>
                  <a:pt x="197" y="665"/>
                </a:lnTo>
                <a:lnTo>
                  <a:pt x="196" y="664"/>
                </a:lnTo>
                <a:lnTo>
                  <a:pt x="195" y="664"/>
                </a:lnTo>
                <a:lnTo>
                  <a:pt x="194" y="663"/>
                </a:lnTo>
                <a:lnTo>
                  <a:pt x="193" y="663"/>
                </a:lnTo>
                <a:lnTo>
                  <a:pt x="191" y="662"/>
                </a:lnTo>
                <a:lnTo>
                  <a:pt x="190" y="662"/>
                </a:lnTo>
                <a:lnTo>
                  <a:pt x="191" y="662"/>
                </a:lnTo>
                <a:lnTo>
                  <a:pt x="190" y="660"/>
                </a:lnTo>
                <a:lnTo>
                  <a:pt x="189" y="660"/>
                </a:lnTo>
                <a:lnTo>
                  <a:pt x="188" y="659"/>
                </a:lnTo>
                <a:lnTo>
                  <a:pt x="187" y="658"/>
                </a:lnTo>
                <a:lnTo>
                  <a:pt x="186" y="657"/>
                </a:lnTo>
                <a:lnTo>
                  <a:pt x="185" y="657"/>
                </a:lnTo>
                <a:lnTo>
                  <a:pt x="183" y="655"/>
                </a:lnTo>
                <a:lnTo>
                  <a:pt x="181" y="654"/>
                </a:lnTo>
                <a:lnTo>
                  <a:pt x="179" y="652"/>
                </a:lnTo>
                <a:lnTo>
                  <a:pt x="178" y="651"/>
                </a:lnTo>
                <a:lnTo>
                  <a:pt x="179" y="651"/>
                </a:lnTo>
                <a:lnTo>
                  <a:pt x="178" y="650"/>
                </a:lnTo>
                <a:lnTo>
                  <a:pt x="174" y="648"/>
                </a:lnTo>
                <a:lnTo>
                  <a:pt x="171" y="644"/>
                </a:lnTo>
                <a:lnTo>
                  <a:pt x="169" y="643"/>
                </a:lnTo>
                <a:lnTo>
                  <a:pt x="169" y="642"/>
                </a:lnTo>
                <a:lnTo>
                  <a:pt x="166" y="641"/>
                </a:lnTo>
                <a:lnTo>
                  <a:pt x="165" y="640"/>
                </a:lnTo>
                <a:lnTo>
                  <a:pt x="164" y="640"/>
                </a:lnTo>
                <a:lnTo>
                  <a:pt x="164" y="639"/>
                </a:lnTo>
                <a:lnTo>
                  <a:pt x="164" y="638"/>
                </a:lnTo>
                <a:lnTo>
                  <a:pt x="163" y="638"/>
                </a:lnTo>
                <a:lnTo>
                  <a:pt x="163" y="637"/>
                </a:lnTo>
                <a:lnTo>
                  <a:pt x="162" y="635"/>
                </a:lnTo>
                <a:lnTo>
                  <a:pt x="161" y="634"/>
                </a:lnTo>
                <a:lnTo>
                  <a:pt x="160" y="633"/>
                </a:lnTo>
                <a:lnTo>
                  <a:pt x="160" y="632"/>
                </a:lnTo>
                <a:lnTo>
                  <a:pt x="159" y="631"/>
                </a:lnTo>
                <a:lnTo>
                  <a:pt x="157" y="630"/>
                </a:lnTo>
                <a:lnTo>
                  <a:pt x="156" y="627"/>
                </a:lnTo>
                <a:lnTo>
                  <a:pt x="155" y="627"/>
                </a:lnTo>
                <a:lnTo>
                  <a:pt x="155" y="626"/>
                </a:lnTo>
                <a:lnTo>
                  <a:pt x="154" y="625"/>
                </a:lnTo>
                <a:lnTo>
                  <a:pt x="153" y="624"/>
                </a:lnTo>
                <a:lnTo>
                  <a:pt x="152" y="623"/>
                </a:lnTo>
                <a:lnTo>
                  <a:pt x="151" y="623"/>
                </a:lnTo>
                <a:lnTo>
                  <a:pt x="151" y="622"/>
                </a:lnTo>
                <a:lnTo>
                  <a:pt x="149" y="622"/>
                </a:lnTo>
                <a:lnTo>
                  <a:pt x="149" y="621"/>
                </a:lnTo>
                <a:lnTo>
                  <a:pt x="148" y="621"/>
                </a:lnTo>
                <a:lnTo>
                  <a:pt x="147" y="620"/>
                </a:lnTo>
                <a:lnTo>
                  <a:pt x="146" y="618"/>
                </a:lnTo>
                <a:lnTo>
                  <a:pt x="145" y="618"/>
                </a:lnTo>
                <a:lnTo>
                  <a:pt x="145" y="617"/>
                </a:lnTo>
                <a:lnTo>
                  <a:pt x="144" y="617"/>
                </a:lnTo>
                <a:lnTo>
                  <a:pt x="143" y="617"/>
                </a:lnTo>
                <a:lnTo>
                  <a:pt x="143" y="616"/>
                </a:lnTo>
                <a:lnTo>
                  <a:pt x="142" y="616"/>
                </a:lnTo>
                <a:lnTo>
                  <a:pt x="140" y="616"/>
                </a:lnTo>
                <a:lnTo>
                  <a:pt x="139" y="615"/>
                </a:lnTo>
                <a:lnTo>
                  <a:pt x="138" y="615"/>
                </a:lnTo>
                <a:lnTo>
                  <a:pt x="137" y="615"/>
                </a:lnTo>
                <a:lnTo>
                  <a:pt x="136" y="614"/>
                </a:lnTo>
                <a:lnTo>
                  <a:pt x="135" y="614"/>
                </a:lnTo>
                <a:lnTo>
                  <a:pt x="134" y="614"/>
                </a:lnTo>
                <a:lnTo>
                  <a:pt x="132" y="613"/>
                </a:lnTo>
                <a:lnTo>
                  <a:pt x="131" y="613"/>
                </a:lnTo>
                <a:lnTo>
                  <a:pt x="129" y="612"/>
                </a:lnTo>
                <a:lnTo>
                  <a:pt x="128" y="612"/>
                </a:lnTo>
                <a:lnTo>
                  <a:pt x="127" y="612"/>
                </a:lnTo>
                <a:lnTo>
                  <a:pt x="126" y="610"/>
                </a:lnTo>
                <a:lnTo>
                  <a:pt x="123" y="610"/>
                </a:lnTo>
                <a:lnTo>
                  <a:pt x="122" y="609"/>
                </a:lnTo>
                <a:lnTo>
                  <a:pt x="121" y="609"/>
                </a:lnTo>
                <a:lnTo>
                  <a:pt x="119" y="608"/>
                </a:lnTo>
                <a:lnTo>
                  <a:pt x="118" y="608"/>
                </a:lnTo>
                <a:lnTo>
                  <a:pt x="117" y="608"/>
                </a:lnTo>
                <a:lnTo>
                  <a:pt x="115" y="608"/>
                </a:lnTo>
                <a:lnTo>
                  <a:pt x="114" y="608"/>
                </a:lnTo>
                <a:lnTo>
                  <a:pt x="113" y="608"/>
                </a:lnTo>
                <a:lnTo>
                  <a:pt x="112" y="608"/>
                </a:lnTo>
                <a:lnTo>
                  <a:pt x="111" y="608"/>
                </a:lnTo>
                <a:lnTo>
                  <a:pt x="111" y="609"/>
                </a:lnTo>
                <a:lnTo>
                  <a:pt x="110" y="608"/>
                </a:lnTo>
                <a:lnTo>
                  <a:pt x="110" y="607"/>
                </a:lnTo>
                <a:lnTo>
                  <a:pt x="110" y="606"/>
                </a:lnTo>
                <a:lnTo>
                  <a:pt x="111" y="606"/>
                </a:lnTo>
                <a:lnTo>
                  <a:pt x="112" y="604"/>
                </a:lnTo>
                <a:lnTo>
                  <a:pt x="113" y="603"/>
                </a:lnTo>
                <a:lnTo>
                  <a:pt x="113" y="601"/>
                </a:lnTo>
                <a:lnTo>
                  <a:pt x="114" y="601"/>
                </a:lnTo>
                <a:lnTo>
                  <a:pt x="114" y="600"/>
                </a:lnTo>
                <a:lnTo>
                  <a:pt x="115" y="600"/>
                </a:lnTo>
                <a:lnTo>
                  <a:pt x="115" y="599"/>
                </a:lnTo>
                <a:lnTo>
                  <a:pt x="117" y="599"/>
                </a:lnTo>
                <a:lnTo>
                  <a:pt x="117" y="598"/>
                </a:lnTo>
                <a:lnTo>
                  <a:pt x="118" y="597"/>
                </a:lnTo>
                <a:lnTo>
                  <a:pt x="119" y="597"/>
                </a:lnTo>
                <a:lnTo>
                  <a:pt x="119" y="596"/>
                </a:lnTo>
                <a:lnTo>
                  <a:pt x="120" y="596"/>
                </a:lnTo>
                <a:lnTo>
                  <a:pt x="120" y="595"/>
                </a:lnTo>
                <a:lnTo>
                  <a:pt x="122" y="595"/>
                </a:lnTo>
                <a:lnTo>
                  <a:pt x="122" y="593"/>
                </a:lnTo>
                <a:lnTo>
                  <a:pt x="130" y="589"/>
                </a:lnTo>
                <a:lnTo>
                  <a:pt x="129" y="589"/>
                </a:lnTo>
                <a:lnTo>
                  <a:pt x="128" y="588"/>
                </a:lnTo>
                <a:lnTo>
                  <a:pt x="128" y="587"/>
                </a:lnTo>
                <a:lnTo>
                  <a:pt x="126" y="584"/>
                </a:lnTo>
                <a:lnTo>
                  <a:pt x="124" y="582"/>
                </a:lnTo>
                <a:lnTo>
                  <a:pt x="123" y="579"/>
                </a:lnTo>
                <a:lnTo>
                  <a:pt x="122" y="579"/>
                </a:lnTo>
                <a:lnTo>
                  <a:pt x="121" y="578"/>
                </a:lnTo>
                <a:lnTo>
                  <a:pt x="120" y="576"/>
                </a:lnTo>
                <a:lnTo>
                  <a:pt x="119" y="575"/>
                </a:lnTo>
                <a:lnTo>
                  <a:pt x="118" y="574"/>
                </a:lnTo>
                <a:lnTo>
                  <a:pt x="117" y="573"/>
                </a:lnTo>
                <a:lnTo>
                  <a:pt x="115" y="573"/>
                </a:lnTo>
                <a:lnTo>
                  <a:pt x="115" y="572"/>
                </a:lnTo>
                <a:lnTo>
                  <a:pt x="115" y="573"/>
                </a:lnTo>
                <a:lnTo>
                  <a:pt x="114" y="573"/>
                </a:lnTo>
                <a:lnTo>
                  <a:pt x="114" y="574"/>
                </a:lnTo>
                <a:lnTo>
                  <a:pt x="113" y="574"/>
                </a:lnTo>
                <a:lnTo>
                  <a:pt x="113" y="575"/>
                </a:lnTo>
                <a:lnTo>
                  <a:pt x="112" y="576"/>
                </a:lnTo>
                <a:lnTo>
                  <a:pt x="110" y="579"/>
                </a:lnTo>
                <a:lnTo>
                  <a:pt x="109" y="579"/>
                </a:lnTo>
                <a:lnTo>
                  <a:pt x="107" y="580"/>
                </a:lnTo>
                <a:lnTo>
                  <a:pt x="106" y="580"/>
                </a:lnTo>
                <a:lnTo>
                  <a:pt x="105" y="581"/>
                </a:lnTo>
                <a:lnTo>
                  <a:pt x="104" y="581"/>
                </a:lnTo>
                <a:lnTo>
                  <a:pt x="103" y="581"/>
                </a:lnTo>
                <a:lnTo>
                  <a:pt x="102" y="582"/>
                </a:lnTo>
                <a:lnTo>
                  <a:pt x="101" y="582"/>
                </a:lnTo>
                <a:lnTo>
                  <a:pt x="100" y="583"/>
                </a:lnTo>
                <a:lnTo>
                  <a:pt x="100" y="582"/>
                </a:lnTo>
                <a:lnTo>
                  <a:pt x="98" y="582"/>
                </a:lnTo>
                <a:lnTo>
                  <a:pt x="98" y="581"/>
                </a:lnTo>
                <a:lnTo>
                  <a:pt x="97" y="580"/>
                </a:lnTo>
                <a:lnTo>
                  <a:pt x="97" y="579"/>
                </a:lnTo>
                <a:lnTo>
                  <a:pt x="98" y="579"/>
                </a:lnTo>
                <a:lnTo>
                  <a:pt x="100" y="578"/>
                </a:lnTo>
                <a:lnTo>
                  <a:pt x="101" y="578"/>
                </a:lnTo>
                <a:lnTo>
                  <a:pt x="100" y="578"/>
                </a:lnTo>
                <a:lnTo>
                  <a:pt x="100" y="576"/>
                </a:lnTo>
                <a:lnTo>
                  <a:pt x="98" y="576"/>
                </a:lnTo>
                <a:lnTo>
                  <a:pt x="98" y="575"/>
                </a:lnTo>
                <a:lnTo>
                  <a:pt x="97" y="575"/>
                </a:lnTo>
                <a:lnTo>
                  <a:pt x="97" y="574"/>
                </a:lnTo>
                <a:lnTo>
                  <a:pt x="97" y="573"/>
                </a:lnTo>
                <a:lnTo>
                  <a:pt x="96" y="572"/>
                </a:lnTo>
                <a:lnTo>
                  <a:pt x="96" y="571"/>
                </a:lnTo>
                <a:lnTo>
                  <a:pt x="96" y="568"/>
                </a:lnTo>
                <a:lnTo>
                  <a:pt x="96" y="566"/>
                </a:lnTo>
                <a:lnTo>
                  <a:pt x="96" y="565"/>
                </a:lnTo>
                <a:lnTo>
                  <a:pt x="96" y="564"/>
                </a:lnTo>
                <a:lnTo>
                  <a:pt x="100" y="559"/>
                </a:lnTo>
                <a:lnTo>
                  <a:pt x="101" y="559"/>
                </a:lnTo>
                <a:lnTo>
                  <a:pt x="102" y="558"/>
                </a:lnTo>
                <a:lnTo>
                  <a:pt x="103" y="557"/>
                </a:lnTo>
                <a:lnTo>
                  <a:pt x="104" y="556"/>
                </a:lnTo>
                <a:lnTo>
                  <a:pt x="105" y="556"/>
                </a:lnTo>
                <a:lnTo>
                  <a:pt x="105" y="555"/>
                </a:lnTo>
                <a:lnTo>
                  <a:pt x="106" y="554"/>
                </a:lnTo>
                <a:lnTo>
                  <a:pt x="107" y="554"/>
                </a:lnTo>
                <a:lnTo>
                  <a:pt x="107" y="553"/>
                </a:lnTo>
                <a:lnTo>
                  <a:pt x="109" y="553"/>
                </a:lnTo>
                <a:lnTo>
                  <a:pt x="110" y="551"/>
                </a:lnTo>
                <a:lnTo>
                  <a:pt x="109" y="551"/>
                </a:lnTo>
                <a:lnTo>
                  <a:pt x="109" y="550"/>
                </a:lnTo>
                <a:lnTo>
                  <a:pt x="107" y="549"/>
                </a:lnTo>
                <a:lnTo>
                  <a:pt x="106" y="550"/>
                </a:lnTo>
                <a:lnTo>
                  <a:pt x="106" y="551"/>
                </a:lnTo>
                <a:lnTo>
                  <a:pt x="105" y="551"/>
                </a:lnTo>
                <a:lnTo>
                  <a:pt x="104" y="553"/>
                </a:lnTo>
                <a:lnTo>
                  <a:pt x="103" y="553"/>
                </a:lnTo>
                <a:lnTo>
                  <a:pt x="102" y="553"/>
                </a:lnTo>
                <a:lnTo>
                  <a:pt x="101" y="550"/>
                </a:lnTo>
                <a:lnTo>
                  <a:pt x="102" y="549"/>
                </a:lnTo>
                <a:lnTo>
                  <a:pt x="102" y="548"/>
                </a:lnTo>
                <a:lnTo>
                  <a:pt x="103" y="547"/>
                </a:lnTo>
                <a:lnTo>
                  <a:pt x="103" y="546"/>
                </a:lnTo>
                <a:lnTo>
                  <a:pt x="103" y="545"/>
                </a:lnTo>
                <a:lnTo>
                  <a:pt x="104" y="545"/>
                </a:lnTo>
                <a:lnTo>
                  <a:pt x="104" y="544"/>
                </a:lnTo>
                <a:lnTo>
                  <a:pt x="105" y="542"/>
                </a:lnTo>
                <a:lnTo>
                  <a:pt x="103" y="541"/>
                </a:lnTo>
                <a:lnTo>
                  <a:pt x="100" y="540"/>
                </a:lnTo>
                <a:lnTo>
                  <a:pt x="96" y="540"/>
                </a:lnTo>
                <a:lnTo>
                  <a:pt x="94" y="539"/>
                </a:lnTo>
                <a:lnTo>
                  <a:pt x="96" y="533"/>
                </a:lnTo>
                <a:lnTo>
                  <a:pt x="97" y="528"/>
                </a:lnTo>
                <a:lnTo>
                  <a:pt x="90" y="525"/>
                </a:lnTo>
                <a:lnTo>
                  <a:pt x="89" y="526"/>
                </a:lnTo>
                <a:lnTo>
                  <a:pt x="89" y="528"/>
                </a:lnTo>
                <a:lnTo>
                  <a:pt x="88" y="529"/>
                </a:lnTo>
                <a:lnTo>
                  <a:pt x="84" y="532"/>
                </a:lnTo>
                <a:lnTo>
                  <a:pt x="83" y="532"/>
                </a:lnTo>
                <a:lnTo>
                  <a:pt x="81" y="533"/>
                </a:lnTo>
                <a:lnTo>
                  <a:pt x="79" y="533"/>
                </a:lnTo>
                <a:lnTo>
                  <a:pt x="79" y="532"/>
                </a:lnTo>
                <a:lnTo>
                  <a:pt x="79" y="531"/>
                </a:lnTo>
                <a:lnTo>
                  <a:pt x="80" y="531"/>
                </a:lnTo>
                <a:lnTo>
                  <a:pt x="80" y="530"/>
                </a:lnTo>
                <a:lnTo>
                  <a:pt x="80" y="529"/>
                </a:lnTo>
                <a:lnTo>
                  <a:pt x="80" y="528"/>
                </a:lnTo>
                <a:lnTo>
                  <a:pt x="80" y="526"/>
                </a:lnTo>
                <a:lnTo>
                  <a:pt x="81" y="526"/>
                </a:lnTo>
                <a:lnTo>
                  <a:pt x="81" y="525"/>
                </a:lnTo>
                <a:lnTo>
                  <a:pt x="81" y="524"/>
                </a:lnTo>
                <a:lnTo>
                  <a:pt x="81" y="523"/>
                </a:lnTo>
                <a:lnTo>
                  <a:pt x="83" y="523"/>
                </a:lnTo>
                <a:lnTo>
                  <a:pt x="83" y="522"/>
                </a:lnTo>
                <a:lnTo>
                  <a:pt x="83" y="521"/>
                </a:lnTo>
                <a:lnTo>
                  <a:pt x="83" y="520"/>
                </a:lnTo>
                <a:lnTo>
                  <a:pt x="83" y="519"/>
                </a:lnTo>
                <a:lnTo>
                  <a:pt x="84" y="519"/>
                </a:lnTo>
                <a:lnTo>
                  <a:pt x="84" y="517"/>
                </a:lnTo>
                <a:lnTo>
                  <a:pt x="84" y="516"/>
                </a:lnTo>
                <a:lnTo>
                  <a:pt x="85" y="516"/>
                </a:lnTo>
                <a:lnTo>
                  <a:pt x="85" y="515"/>
                </a:lnTo>
                <a:lnTo>
                  <a:pt x="85" y="514"/>
                </a:lnTo>
                <a:lnTo>
                  <a:pt x="85" y="513"/>
                </a:lnTo>
                <a:lnTo>
                  <a:pt x="86" y="513"/>
                </a:lnTo>
                <a:lnTo>
                  <a:pt x="86" y="512"/>
                </a:lnTo>
                <a:lnTo>
                  <a:pt x="86" y="511"/>
                </a:lnTo>
                <a:lnTo>
                  <a:pt x="87" y="511"/>
                </a:lnTo>
                <a:lnTo>
                  <a:pt x="87" y="509"/>
                </a:lnTo>
                <a:lnTo>
                  <a:pt x="87" y="508"/>
                </a:lnTo>
                <a:lnTo>
                  <a:pt x="88" y="508"/>
                </a:lnTo>
                <a:lnTo>
                  <a:pt x="88" y="507"/>
                </a:lnTo>
                <a:lnTo>
                  <a:pt x="89" y="506"/>
                </a:lnTo>
                <a:lnTo>
                  <a:pt x="89" y="505"/>
                </a:lnTo>
                <a:lnTo>
                  <a:pt x="90" y="505"/>
                </a:lnTo>
                <a:lnTo>
                  <a:pt x="90" y="504"/>
                </a:lnTo>
                <a:lnTo>
                  <a:pt x="90" y="503"/>
                </a:lnTo>
                <a:lnTo>
                  <a:pt x="90" y="502"/>
                </a:lnTo>
                <a:lnTo>
                  <a:pt x="92" y="502"/>
                </a:lnTo>
                <a:lnTo>
                  <a:pt x="92" y="500"/>
                </a:lnTo>
                <a:lnTo>
                  <a:pt x="92" y="499"/>
                </a:lnTo>
                <a:lnTo>
                  <a:pt x="93" y="499"/>
                </a:lnTo>
                <a:lnTo>
                  <a:pt x="93" y="498"/>
                </a:lnTo>
                <a:lnTo>
                  <a:pt x="93" y="497"/>
                </a:lnTo>
                <a:lnTo>
                  <a:pt x="94" y="497"/>
                </a:lnTo>
                <a:lnTo>
                  <a:pt x="94" y="496"/>
                </a:lnTo>
                <a:lnTo>
                  <a:pt x="94" y="495"/>
                </a:lnTo>
                <a:lnTo>
                  <a:pt x="95" y="495"/>
                </a:lnTo>
                <a:lnTo>
                  <a:pt x="95" y="494"/>
                </a:lnTo>
                <a:lnTo>
                  <a:pt x="95" y="492"/>
                </a:lnTo>
                <a:lnTo>
                  <a:pt x="96" y="492"/>
                </a:lnTo>
                <a:lnTo>
                  <a:pt x="96" y="491"/>
                </a:lnTo>
                <a:lnTo>
                  <a:pt x="97" y="491"/>
                </a:lnTo>
                <a:lnTo>
                  <a:pt x="97" y="490"/>
                </a:lnTo>
                <a:lnTo>
                  <a:pt x="97" y="489"/>
                </a:lnTo>
                <a:lnTo>
                  <a:pt x="98" y="489"/>
                </a:lnTo>
                <a:lnTo>
                  <a:pt x="98" y="488"/>
                </a:lnTo>
                <a:lnTo>
                  <a:pt x="98" y="487"/>
                </a:lnTo>
                <a:lnTo>
                  <a:pt x="100" y="487"/>
                </a:lnTo>
                <a:lnTo>
                  <a:pt x="100" y="486"/>
                </a:lnTo>
                <a:lnTo>
                  <a:pt x="101" y="486"/>
                </a:lnTo>
                <a:lnTo>
                  <a:pt x="101" y="485"/>
                </a:lnTo>
                <a:lnTo>
                  <a:pt x="102" y="487"/>
                </a:lnTo>
                <a:lnTo>
                  <a:pt x="103" y="488"/>
                </a:lnTo>
                <a:lnTo>
                  <a:pt x="104" y="488"/>
                </a:lnTo>
                <a:lnTo>
                  <a:pt x="106" y="489"/>
                </a:lnTo>
                <a:lnTo>
                  <a:pt x="107" y="489"/>
                </a:lnTo>
                <a:lnTo>
                  <a:pt x="107" y="490"/>
                </a:lnTo>
                <a:lnTo>
                  <a:pt x="109" y="490"/>
                </a:lnTo>
                <a:lnTo>
                  <a:pt x="109" y="491"/>
                </a:lnTo>
                <a:lnTo>
                  <a:pt x="110" y="491"/>
                </a:lnTo>
                <a:lnTo>
                  <a:pt x="109" y="492"/>
                </a:lnTo>
                <a:lnTo>
                  <a:pt x="107" y="496"/>
                </a:lnTo>
                <a:lnTo>
                  <a:pt x="105" y="503"/>
                </a:lnTo>
                <a:lnTo>
                  <a:pt x="104" y="504"/>
                </a:lnTo>
                <a:lnTo>
                  <a:pt x="103" y="507"/>
                </a:lnTo>
                <a:lnTo>
                  <a:pt x="100" y="505"/>
                </a:lnTo>
                <a:lnTo>
                  <a:pt x="100" y="506"/>
                </a:lnTo>
                <a:lnTo>
                  <a:pt x="98" y="507"/>
                </a:lnTo>
                <a:lnTo>
                  <a:pt x="98" y="508"/>
                </a:lnTo>
                <a:lnTo>
                  <a:pt x="98" y="509"/>
                </a:lnTo>
                <a:lnTo>
                  <a:pt x="97" y="511"/>
                </a:lnTo>
                <a:lnTo>
                  <a:pt x="98" y="512"/>
                </a:lnTo>
                <a:lnTo>
                  <a:pt x="98" y="513"/>
                </a:lnTo>
                <a:lnTo>
                  <a:pt x="101" y="513"/>
                </a:lnTo>
                <a:lnTo>
                  <a:pt x="102" y="514"/>
                </a:lnTo>
                <a:lnTo>
                  <a:pt x="107" y="516"/>
                </a:lnTo>
                <a:lnTo>
                  <a:pt x="109" y="516"/>
                </a:lnTo>
                <a:lnTo>
                  <a:pt x="111" y="517"/>
                </a:lnTo>
                <a:lnTo>
                  <a:pt x="112" y="519"/>
                </a:lnTo>
                <a:lnTo>
                  <a:pt x="113" y="519"/>
                </a:lnTo>
                <a:lnTo>
                  <a:pt x="113" y="517"/>
                </a:lnTo>
                <a:lnTo>
                  <a:pt x="114" y="516"/>
                </a:lnTo>
                <a:lnTo>
                  <a:pt x="114" y="515"/>
                </a:lnTo>
                <a:lnTo>
                  <a:pt x="115" y="515"/>
                </a:lnTo>
                <a:lnTo>
                  <a:pt x="117" y="515"/>
                </a:lnTo>
                <a:lnTo>
                  <a:pt x="118" y="514"/>
                </a:lnTo>
                <a:lnTo>
                  <a:pt x="119" y="514"/>
                </a:lnTo>
                <a:lnTo>
                  <a:pt x="119" y="513"/>
                </a:lnTo>
                <a:lnTo>
                  <a:pt x="120" y="513"/>
                </a:lnTo>
                <a:lnTo>
                  <a:pt x="120" y="512"/>
                </a:lnTo>
                <a:lnTo>
                  <a:pt x="121" y="512"/>
                </a:lnTo>
                <a:lnTo>
                  <a:pt x="122" y="511"/>
                </a:lnTo>
                <a:lnTo>
                  <a:pt x="122" y="509"/>
                </a:lnTo>
                <a:lnTo>
                  <a:pt x="123" y="509"/>
                </a:lnTo>
                <a:lnTo>
                  <a:pt x="123" y="508"/>
                </a:lnTo>
                <a:lnTo>
                  <a:pt x="124" y="508"/>
                </a:lnTo>
                <a:lnTo>
                  <a:pt x="124" y="507"/>
                </a:lnTo>
                <a:lnTo>
                  <a:pt x="126" y="507"/>
                </a:lnTo>
                <a:lnTo>
                  <a:pt x="126" y="506"/>
                </a:lnTo>
                <a:lnTo>
                  <a:pt x="127" y="506"/>
                </a:lnTo>
                <a:lnTo>
                  <a:pt x="127" y="505"/>
                </a:lnTo>
                <a:lnTo>
                  <a:pt x="127" y="504"/>
                </a:lnTo>
                <a:lnTo>
                  <a:pt x="128" y="503"/>
                </a:lnTo>
                <a:lnTo>
                  <a:pt x="129" y="503"/>
                </a:lnTo>
                <a:lnTo>
                  <a:pt x="130" y="502"/>
                </a:lnTo>
                <a:lnTo>
                  <a:pt x="131" y="502"/>
                </a:lnTo>
                <a:lnTo>
                  <a:pt x="131" y="503"/>
                </a:lnTo>
                <a:lnTo>
                  <a:pt x="132" y="503"/>
                </a:lnTo>
                <a:lnTo>
                  <a:pt x="132" y="504"/>
                </a:lnTo>
                <a:lnTo>
                  <a:pt x="134" y="503"/>
                </a:lnTo>
                <a:lnTo>
                  <a:pt x="135" y="503"/>
                </a:lnTo>
                <a:lnTo>
                  <a:pt x="136" y="502"/>
                </a:lnTo>
                <a:lnTo>
                  <a:pt x="138" y="502"/>
                </a:lnTo>
                <a:lnTo>
                  <a:pt x="139" y="503"/>
                </a:lnTo>
                <a:lnTo>
                  <a:pt x="139" y="504"/>
                </a:lnTo>
                <a:lnTo>
                  <a:pt x="140" y="504"/>
                </a:lnTo>
                <a:lnTo>
                  <a:pt x="142" y="505"/>
                </a:lnTo>
                <a:lnTo>
                  <a:pt x="143" y="504"/>
                </a:lnTo>
                <a:lnTo>
                  <a:pt x="144" y="504"/>
                </a:lnTo>
                <a:lnTo>
                  <a:pt x="145" y="503"/>
                </a:lnTo>
                <a:lnTo>
                  <a:pt x="146" y="503"/>
                </a:lnTo>
                <a:lnTo>
                  <a:pt x="146" y="502"/>
                </a:lnTo>
                <a:lnTo>
                  <a:pt x="147" y="502"/>
                </a:lnTo>
                <a:lnTo>
                  <a:pt x="148" y="500"/>
                </a:lnTo>
                <a:lnTo>
                  <a:pt x="148" y="499"/>
                </a:lnTo>
                <a:lnTo>
                  <a:pt x="149" y="497"/>
                </a:lnTo>
                <a:lnTo>
                  <a:pt x="149" y="496"/>
                </a:lnTo>
                <a:lnTo>
                  <a:pt x="149" y="494"/>
                </a:lnTo>
                <a:lnTo>
                  <a:pt x="151" y="492"/>
                </a:lnTo>
                <a:lnTo>
                  <a:pt x="151" y="494"/>
                </a:lnTo>
                <a:lnTo>
                  <a:pt x="152" y="497"/>
                </a:lnTo>
                <a:lnTo>
                  <a:pt x="152" y="498"/>
                </a:lnTo>
                <a:lnTo>
                  <a:pt x="154" y="499"/>
                </a:lnTo>
                <a:lnTo>
                  <a:pt x="156" y="502"/>
                </a:lnTo>
                <a:lnTo>
                  <a:pt x="159" y="502"/>
                </a:lnTo>
                <a:lnTo>
                  <a:pt x="160" y="504"/>
                </a:lnTo>
                <a:lnTo>
                  <a:pt x="163" y="506"/>
                </a:lnTo>
                <a:lnTo>
                  <a:pt x="164" y="506"/>
                </a:lnTo>
                <a:lnTo>
                  <a:pt x="165" y="507"/>
                </a:lnTo>
                <a:lnTo>
                  <a:pt x="168" y="507"/>
                </a:lnTo>
                <a:lnTo>
                  <a:pt x="169" y="507"/>
                </a:lnTo>
                <a:lnTo>
                  <a:pt x="168" y="508"/>
                </a:lnTo>
                <a:lnTo>
                  <a:pt x="168" y="511"/>
                </a:lnTo>
                <a:lnTo>
                  <a:pt x="168" y="512"/>
                </a:lnTo>
                <a:lnTo>
                  <a:pt x="168" y="513"/>
                </a:lnTo>
                <a:lnTo>
                  <a:pt x="166" y="514"/>
                </a:lnTo>
                <a:lnTo>
                  <a:pt x="166" y="515"/>
                </a:lnTo>
                <a:lnTo>
                  <a:pt x="166" y="516"/>
                </a:lnTo>
                <a:lnTo>
                  <a:pt x="166" y="517"/>
                </a:lnTo>
                <a:lnTo>
                  <a:pt x="166" y="519"/>
                </a:lnTo>
                <a:lnTo>
                  <a:pt x="165" y="520"/>
                </a:lnTo>
                <a:lnTo>
                  <a:pt x="165" y="521"/>
                </a:lnTo>
                <a:lnTo>
                  <a:pt x="165" y="522"/>
                </a:lnTo>
                <a:lnTo>
                  <a:pt x="165" y="523"/>
                </a:lnTo>
                <a:lnTo>
                  <a:pt x="166" y="522"/>
                </a:lnTo>
                <a:lnTo>
                  <a:pt x="170" y="523"/>
                </a:lnTo>
                <a:lnTo>
                  <a:pt x="172" y="524"/>
                </a:lnTo>
                <a:lnTo>
                  <a:pt x="173" y="525"/>
                </a:lnTo>
                <a:lnTo>
                  <a:pt x="174" y="525"/>
                </a:lnTo>
                <a:lnTo>
                  <a:pt x="177" y="526"/>
                </a:lnTo>
                <a:lnTo>
                  <a:pt x="176" y="524"/>
                </a:lnTo>
                <a:lnTo>
                  <a:pt x="174" y="523"/>
                </a:lnTo>
                <a:lnTo>
                  <a:pt x="173" y="522"/>
                </a:lnTo>
                <a:lnTo>
                  <a:pt x="173" y="521"/>
                </a:lnTo>
                <a:lnTo>
                  <a:pt x="172" y="519"/>
                </a:lnTo>
                <a:lnTo>
                  <a:pt x="172" y="517"/>
                </a:lnTo>
                <a:lnTo>
                  <a:pt x="171" y="516"/>
                </a:lnTo>
                <a:lnTo>
                  <a:pt x="171" y="515"/>
                </a:lnTo>
                <a:lnTo>
                  <a:pt x="171" y="514"/>
                </a:lnTo>
                <a:lnTo>
                  <a:pt x="172" y="512"/>
                </a:lnTo>
                <a:lnTo>
                  <a:pt x="176" y="512"/>
                </a:lnTo>
                <a:lnTo>
                  <a:pt x="178" y="515"/>
                </a:lnTo>
                <a:lnTo>
                  <a:pt x="179" y="514"/>
                </a:lnTo>
                <a:lnTo>
                  <a:pt x="182" y="512"/>
                </a:lnTo>
                <a:lnTo>
                  <a:pt x="187" y="512"/>
                </a:lnTo>
                <a:lnTo>
                  <a:pt x="190" y="512"/>
                </a:lnTo>
                <a:lnTo>
                  <a:pt x="191" y="513"/>
                </a:lnTo>
                <a:lnTo>
                  <a:pt x="193" y="509"/>
                </a:lnTo>
                <a:lnTo>
                  <a:pt x="193" y="508"/>
                </a:lnTo>
                <a:lnTo>
                  <a:pt x="193" y="507"/>
                </a:lnTo>
                <a:lnTo>
                  <a:pt x="193" y="502"/>
                </a:lnTo>
                <a:lnTo>
                  <a:pt x="194" y="503"/>
                </a:lnTo>
                <a:lnTo>
                  <a:pt x="194" y="502"/>
                </a:lnTo>
                <a:lnTo>
                  <a:pt x="195" y="502"/>
                </a:lnTo>
                <a:lnTo>
                  <a:pt x="195" y="500"/>
                </a:lnTo>
                <a:lnTo>
                  <a:pt x="196" y="498"/>
                </a:lnTo>
                <a:lnTo>
                  <a:pt x="196" y="497"/>
                </a:lnTo>
                <a:lnTo>
                  <a:pt x="197" y="495"/>
                </a:lnTo>
                <a:lnTo>
                  <a:pt x="197" y="494"/>
                </a:lnTo>
                <a:lnTo>
                  <a:pt x="198" y="492"/>
                </a:lnTo>
                <a:lnTo>
                  <a:pt x="198" y="491"/>
                </a:lnTo>
                <a:lnTo>
                  <a:pt x="198" y="490"/>
                </a:lnTo>
                <a:lnTo>
                  <a:pt x="199" y="490"/>
                </a:lnTo>
                <a:lnTo>
                  <a:pt x="202" y="490"/>
                </a:lnTo>
                <a:lnTo>
                  <a:pt x="203" y="490"/>
                </a:lnTo>
                <a:lnTo>
                  <a:pt x="203" y="489"/>
                </a:lnTo>
                <a:lnTo>
                  <a:pt x="204" y="489"/>
                </a:lnTo>
                <a:lnTo>
                  <a:pt x="205" y="489"/>
                </a:lnTo>
                <a:lnTo>
                  <a:pt x="206" y="489"/>
                </a:lnTo>
                <a:lnTo>
                  <a:pt x="207" y="488"/>
                </a:lnTo>
                <a:lnTo>
                  <a:pt x="208" y="488"/>
                </a:lnTo>
                <a:lnTo>
                  <a:pt x="208" y="489"/>
                </a:lnTo>
                <a:lnTo>
                  <a:pt x="211" y="488"/>
                </a:lnTo>
                <a:lnTo>
                  <a:pt x="211" y="486"/>
                </a:lnTo>
                <a:lnTo>
                  <a:pt x="211" y="485"/>
                </a:lnTo>
                <a:lnTo>
                  <a:pt x="207" y="473"/>
                </a:lnTo>
                <a:lnTo>
                  <a:pt x="206" y="470"/>
                </a:lnTo>
                <a:lnTo>
                  <a:pt x="206" y="469"/>
                </a:lnTo>
                <a:lnTo>
                  <a:pt x="207" y="466"/>
                </a:lnTo>
                <a:lnTo>
                  <a:pt x="207" y="465"/>
                </a:lnTo>
                <a:lnTo>
                  <a:pt x="207" y="462"/>
                </a:lnTo>
                <a:lnTo>
                  <a:pt x="211" y="461"/>
                </a:lnTo>
                <a:lnTo>
                  <a:pt x="212" y="461"/>
                </a:lnTo>
                <a:lnTo>
                  <a:pt x="212" y="460"/>
                </a:lnTo>
                <a:lnTo>
                  <a:pt x="212" y="458"/>
                </a:lnTo>
                <a:lnTo>
                  <a:pt x="214" y="456"/>
                </a:lnTo>
                <a:lnTo>
                  <a:pt x="216" y="456"/>
                </a:lnTo>
                <a:lnTo>
                  <a:pt x="217" y="456"/>
                </a:lnTo>
                <a:lnTo>
                  <a:pt x="217" y="455"/>
                </a:lnTo>
                <a:lnTo>
                  <a:pt x="217" y="453"/>
                </a:lnTo>
                <a:lnTo>
                  <a:pt x="219" y="452"/>
                </a:lnTo>
                <a:lnTo>
                  <a:pt x="220" y="450"/>
                </a:lnTo>
                <a:lnTo>
                  <a:pt x="216" y="448"/>
                </a:lnTo>
                <a:lnTo>
                  <a:pt x="215" y="448"/>
                </a:lnTo>
                <a:lnTo>
                  <a:pt x="215" y="447"/>
                </a:lnTo>
                <a:lnTo>
                  <a:pt x="213" y="449"/>
                </a:lnTo>
                <a:lnTo>
                  <a:pt x="212" y="449"/>
                </a:lnTo>
                <a:lnTo>
                  <a:pt x="212" y="448"/>
                </a:lnTo>
                <a:lnTo>
                  <a:pt x="211" y="448"/>
                </a:lnTo>
                <a:lnTo>
                  <a:pt x="210" y="447"/>
                </a:lnTo>
                <a:lnTo>
                  <a:pt x="208" y="447"/>
                </a:lnTo>
                <a:lnTo>
                  <a:pt x="207" y="447"/>
                </a:lnTo>
                <a:lnTo>
                  <a:pt x="206" y="447"/>
                </a:lnTo>
                <a:lnTo>
                  <a:pt x="205" y="447"/>
                </a:lnTo>
                <a:lnTo>
                  <a:pt x="204" y="447"/>
                </a:lnTo>
                <a:lnTo>
                  <a:pt x="203" y="448"/>
                </a:lnTo>
                <a:lnTo>
                  <a:pt x="202" y="446"/>
                </a:lnTo>
                <a:lnTo>
                  <a:pt x="198" y="447"/>
                </a:lnTo>
                <a:lnTo>
                  <a:pt x="199" y="449"/>
                </a:lnTo>
                <a:lnTo>
                  <a:pt x="198" y="449"/>
                </a:lnTo>
                <a:lnTo>
                  <a:pt x="197" y="450"/>
                </a:lnTo>
                <a:lnTo>
                  <a:pt x="196" y="450"/>
                </a:lnTo>
                <a:lnTo>
                  <a:pt x="196" y="452"/>
                </a:lnTo>
                <a:lnTo>
                  <a:pt x="196" y="453"/>
                </a:lnTo>
                <a:lnTo>
                  <a:pt x="195" y="454"/>
                </a:lnTo>
                <a:lnTo>
                  <a:pt x="195" y="455"/>
                </a:lnTo>
                <a:lnTo>
                  <a:pt x="194" y="456"/>
                </a:lnTo>
                <a:lnTo>
                  <a:pt x="195" y="456"/>
                </a:lnTo>
                <a:lnTo>
                  <a:pt x="196" y="457"/>
                </a:lnTo>
                <a:lnTo>
                  <a:pt x="196" y="458"/>
                </a:lnTo>
                <a:lnTo>
                  <a:pt x="195" y="458"/>
                </a:lnTo>
                <a:lnTo>
                  <a:pt x="195" y="460"/>
                </a:lnTo>
                <a:lnTo>
                  <a:pt x="195" y="461"/>
                </a:lnTo>
                <a:lnTo>
                  <a:pt x="195" y="462"/>
                </a:lnTo>
                <a:lnTo>
                  <a:pt x="193" y="462"/>
                </a:lnTo>
                <a:lnTo>
                  <a:pt x="193" y="463"/>
                </a:lnTo>
                <a:lnTo>
                  <a:pt x="199" y="462"/>
                </a:lnTo>
                <a:lnTo>
                  <a:pt x="200" y="463"/>
                </a:lnTo>
                <a:lnTo>
                  <a:pt x="190" y="472"/>
                </a:lnTo>
                <a:lnTo>
                  <a:pt x="181" y="481"/>
                </a:lnTo>
                <a:lnTo>
                  <a:pt x="180" y="482"/>
                </a:lnTo>
                <a:lnTo>
                  <a:pt x="179" y="482"/>
                </a:lnTo>
                <a:lnTo>
                  <a:pt x="174" y="488"/>
                </a:lnTo>
                <a:lnTo>
                  <a:pt x="170" y="483"/>
                </a:lnTo>
                <a:lnTo>
                  <a:pt x="168" y="487"/>
                </a:lnTo>
                <a:lnTo>
                  <a:pt x="166" y="487"/>
                </a:lnTo>
                <a:lnTo>
                  <a:pt x="166" y="486"/>
                </a:lnTo>
                <a:lnTo>
                  <a:pt x="166" y="485"/>
                </a:lnTo>
                <a:lnTo>
                  <a:pt x="168" y="483"/>
                </a:lnTo>
                <a:lnTo>
                  <a:pt x="169" y="483"/>
                </a:lnTo>
                <a:lnTo>
                  <a:pt x="169" y="482"/>
                </a:lnTo>
                <a:lnTo>
                  <a:pt x="168" y="481"/>
                </a:lnTo>
                <a:lnTo>
                  <a:pt x="166" y="479"/>
                </a:lnTo>
                <a:lnTo>
                  <a:pt x="164" y="473"/>
                </a:lnTo>
                <a:lnTo>
                  <a:pt x="162" y="466"/>
                </a:lnTo>
                <a:lnTo>
                  <a:pt x="160" y="465"/>
                </a:lnTo>
                <a:lnTo>
                  <a:pt x="160" y="464"/>
                </a:lnTo>
                <a:lnTo>
                  <a:pt x="161" y="463"/>
                </a:lnTo>
                <a:lnTo>
                  <a:pt x="168" y="468"/>
                </a:lnTo>
                <a:lnTo>
                  <a:pt x="168" y="466"/>
                </a:lnTo>
                <a:lnTo>
                  <a:pt x="168" y="465"/>
                </a:lnTo>
                <a:lnTo>
                  <a:pt x="169" y="465"/>
                </a:lnTo>
                <a:lnTo>
                  <a:pt x="171" y="466"/>
                </a:lnTo>
                <a:lnTo>
                  <a:pt x="171" y="468"/>
                </a:lnTo>
                <a:lnTo>
                  <a:pt x="173" y="468"/>
                </a:lnTo>
                <a:lnTo>
                  <a:pt x="177" y="468"/>
                </a:lnTo>
                <a:lnTo>
                  <a:pt x="180" y="465"/>
                </a:lnTo>
                <a:lnTo>
                  <a:pt x="181" y="464"/>
                </a:lnTo>
                <a:lnTo>
                  <a:pt x="180" y="461"/>
                </a:lnTo>
                <a:lnTo>
                  <a:pt x="178" y="453"/>
                </a:lnTo>
                <a:lnTo>
                  <a:pt x="178" y="452"/>
                </a:lnTo>
                <a:lnTo>
                  <a:pt x="177" y="452"/>
                </a:lnTo>
                <a:lnTo>
                  <a:pt x="176" y="447"/>
                </a:lnTo>
                <a:lnTo>
                  <a:pt x="176" y="446"/>
                </a:lnTo>
                <a:lnTo>
                  <a:pt x="176" y="445"/>
                </a:lnTo>
                <a:lnTo>
                  <a:pt x="177" y="445"/>
                </a:lnTo>
                <a:lnTo>
                  <a:pt x="177" y="444"/>
                </a:lnTo>
                <a:lnTo>
                  <a:pt x="177" y="443"/>
                </a:lnTo>
                <a:lnTo>
                  <a:pt x="177" y="441"/>
                </a:lnTo>
                <a:lnTo>
                  <a:pt x="178" y="440"/>
                </a:lnTo>
                <a:lnTo>
                  <a:pt x="178" y="439"/>
                </a:lnTo>
                <a:lnTo>
                  <a:pt x="178" y="438"/>
                </a:lnTo>
                <a:lnTo>
                  <a:pt x="178" y="437"/>
                </a:lnTo>
                <a:lnTo>
                  <a:pt x="178" y="436"/>
                </a:lnTo>
                <a:lnTo>
                  <a:pt x="179" y="437"/>
                </a:lnTo>
                <a:lnTo>
                  <a:pt x="179" y="438"/>
                </a:lnTo>
                <a:lnTo>
                  <a:pt x="183" y="448"/>
                </a:lnTo>
                <a:lnTo>
                  <a:pt x="183" y="449"/>
                </a:lnTo>
                <a:lnTo>
                  <a:pt x="183" y="450"/>
                </a:lnTo>
                <a:lnTo>
                  <a:pt x="183" y="452"/>
                </a:lnTo>
                <a:lnTo>
                  <a:pt x="183" y="453"/>
                </a:lnTo>
                <a:lnTo>
                  <a:pt x="183" y="454"/>
                </a:lnTo>
                <a:lnTo>
                  <a:pt x="182" y="454"/>
                </a:lnTo>
                <a:lnTo>
                  <a:pt x="181" y="454"/>
                </a:lnTo>
                <a:lnTo>
                  <a:pt x="181" y="455"/>
                </a:lnTo>
                <a:lnTo>
                  <a:pt x="181" y="456"/>
                </a:lnTo>
                <a:lnTo>
                  <a:pt x="182" y="456"/>
                </a:lnTo>
                <a:lnTo>
                  <a:pt x="182" y="457"/>
                </a:lnTo>
                <a:lnTo>
                  <a:pt x="183" y="457"/>
                </a:lnTo>
                <a:lnTo>
                  <a:pt x="183" y="458"/>
                </a:lnTo>
                <a:lnTo>
                  <a:pt x="185" y="461"/>
                </a:lnTo>
                <a:lnTo>
                  <a:pt x="185" y="462"/>
                </a:lnTo>
                <a:lnTo>
                  <a:pt x="186" y="462"/>
                </a:lnTo>
                <a:lnTo>
                  <a:pt x="188" y="462"/>
                </a:lnTo>
                <a:lnTo>
                  <a:pt x="189" y="462"/>
                </a:lnTo>
                <a:lnTo>
                  <a:pt x="190" y="463"/>
                </a:lnTo>
                <a:lnTo>
                  <a:pt x="191" y="464"/>
                </a:lnTo>
                <a:lnTo>
                  <a:pt x="190" y="462"/>
                </a:lnTo>
                <a:lnTo>
                  <a:pt x="189" y="460"/>
                </a:lnTo>
                <a:lnTo>
                  <a:pt x="189" y="458"/>
                </a:lnTo>
                <a:lnTo>
                  <a:pt x="188" y="456"/>
                </a:lnTo>
                <a:lnTo>
                  <a:pt x="187" y="455"/>
                </a:lnTo>
                <a:lnTo>
                  <a:pt x="186" y="453"/>
                </a:lnTo>
                <a:lnTo>
                  <a:pt x="188" y="452"/>
                </a:lnTo>
                <a:lnTo>
                  <a:pt x="188" y="450"/>
                </a:lnTo>
                <a:lnTo>
                  <a:pt x="189" y="450"/>
                </a:lnTo>
                <a:lnTo>
                  <a:pt x="190" y="449"/>
                </a:lnTo>
                <a:lnTo>
                  <a:pt x="191" y="449"/>
                </a:lnTo>
                <a:lnTo>
                  <a:pt x="193" y="450"/>
                </a:lnTo>
                <a:lnTo>
                  <a:pt x="193" y="449"/>
                </a:lnTo>
                <a:lnTo>
                  <a:pt x="193" y="448"/>
                </a:lnTo>
                <a:lnTo>
                  <a:pt x="193" y="447"/>
                </a:lnTo>
                <a:lnTo>
                  <a:pt x="193" y="446"/>
                </a:lnTo>
                <a:lnTo>
                  <a:pt x="193" y="445"/>
                </a:lnTo>
                <a:lnTo>
                  <a:pt x="191" y="445"/>
                </a:lnTo>
                <a:lnTo>
                  <a:pt x="190" y="444"/>
                </a:lnTo>
                <a:lnTo>
                  <a:pt x="190" y="443"/>
                </a:lnTo>
                <a:lnTo>
                  <a:pt x="189" y="443"/>
                </a:lnTo>
                <a:lnTo>
                  <a:pt x="189" y="441"/>
                </a:lnTo>
                <a:lnTo>
                  <a:pt x="188" y="441"/>
                </a:lnTo>
                <a:lnTo>
                  <a:pt x="187" y="440"/>
                </a:lnTo>
                <a:lnTo>
                  <a:pt x="188" y="439"/>
                </a:lnTo>
                <a:lnTo>
                  <a:pt x="188" y="438"/>
                </a:lnTo>
                <a:lnTo>
                  <a:pt x="186" y="441"/>
                </a:lnTo>
                <a:lnTo>
                  <a:pt x="186" y="440"/>
                </a:lnTo>
                <a:lnTo>
                  <a:pt x="185" y="439"/>
                </a:lnTo>
                <a:lnTo>
                  <a:pt x="185" y="438"/>
                </a:lnTo>
                <a:lnTo>
                  <a:pt x="183" y="437"/>
                </a:lnTo>
                <a:lnTo>
                  <a:pt x="183" y="436"/>
                </a:lnTo>
                <a:lnTo>
                  <a:pt x="182" y="436"/>
                </a:lnTo>
                <a:lnTo>
                  <a:pt x="182" y="435"/>
                </a:lnTo>
                <a:lnTo>
                  <a:pt x="181" y="433"/>
                </a:lnTo>
                <a:lnTo>
                  <a:pt x="180" y="431"/>
                </a:lnTo>
                <a:lnTo>
                  <a:pt x="181" y="431"/>
                </a:lnTo>
                <a:lnTo>
                  <a:pt x="181" y="430"/>
                </a:lnTo>
                <a:lnTo>
                  <a:pt x="181" y="429"/>
                </a:lnTo>
                <a:lnTo>
                  <a:pt x="182" y="429"/>
                </a:lnTo>
                <a:lnTo>
                  <a:pt x="182" y="428"/>
                </a:lnTo>
                <a:lnTo>
                  <a:pt x="183" y="424"/>
                </a:lnTo>
                <a:lnTo>
                  <a:pt x="185" y="423"/>
                </a:lnTo>
                <a:lnTo>
                  <a:pt x="185" y="421"/>
                </a:lnTo>
                <a:lnTo>
                  <a:pt x="185" y="420"/>
                </a:lnTo>
                <a:lnTo>
                  <a:pt x="186" y="420"/>
                </a:lnTo>
                <a:lnTo>
                  <a:pt x="186" y="419"/>
                </a:lnTo>
                <a:lnTo>
                  <a:pt x="187" y="418"/>
                </a:lnTo>
                <a:lnTo>
                  <a:pt x="188" y="418"/>
                </a:lnTo>
                <a:lnTo>
                  <a:pt x="189" y="418"/>
                </a:lnTo>
                <a:lnTo>
                  <a:pt x="189" y="416"/>
                </a:lnTo>
                <a:lnTo>
                  <a:pt x="190" y="416"/>
                </a:lnTo>
                <a:lnTo>
                  <a:pt x="189" y="416"/>
                </a:lnTo>
                <a:lnTo>
                  <a:pt x="187" y="415"/>
                </a:lnTo>
                <a:lnTo>
                  <a:pt x="186" y="414"/>
                </a:lnTo>
                <a:lnTo>
                  <a:pt x="185" y="414"/>
                </a:lnTo>
                <a:lnTo>
                  <a:pt x="183" y="413"/>
                </a:lnTo>
                <a:lnTo>
                  <a:pt x="181" y="412"/>
                </a:lnTo>
                <a:lnTo>
                  <a:pt x="180" y="411"/>
                </a:lnTo>
                <a:lnTo>
                  <a:pt x="178" y="410"/>
                </a:lnTo>
                <a:lnTo>
                  <a:pt x="177" y="409"/>
                </a:lnTo>
                <a:lnTo>
                  <a:pt x="166" y="402"/>
                </a:lnTo>
                <a:lnTo>
                  <a:pt x="162" y="404"/>
                </a:lnTo>
                <a:lnTo>
                  <a:pt x="159" y="405"/>
                </a:lnTo>
                <a:lnTo>
                  <a:pt x="157" y="405"/>
                </a:lnTo>
                <a:lnTo>
                  <a:pt x="155" y="406"/>
                </a:lnTo>
                <a:lnTo>
                  <a:pt x="153" y="407"/>
                </a:lnTo>
                <a:lnTo>
                  <a:pt x="152" y="407"/>
                </a:lnTo>
                <a:lnTo>
                  <a:pt x="147" y="409"/>
                </a:lnTo>
                <a:lnTo>
                  <a:pt x="146" y="407"/>
                </a:lnTo>
                <a:lnTo>
                  <a:pt x="146" y="406"/>
                </a:lnTo>
                <a:lnTo>
                  <a:pt x="145" y="405"/>
                </a:lnTo>
                <a:lnTo>
                  <a:pt x="142" y="402"/>
                </a:lnTo>
                <a:lnTo>
                  <a:pt x="137" y="396"/>
                </a:lnTo>
                <a:lnTo>
                  <a:pt x="135" y="395"/>
                </a:lnTo>
                <a:lnTo>
                  <a:pt x="131" y="389"/>
                </a:lnTo>
                <a:lnTo>
                  <a:pt x="132" y="388"/>
                </a:lnTo>
                <a:lnTo>
                  <a:pt x="131" y="387"/>
                </a:lnTo>
                <a:lnTo>
                  <a:pt x="130" y="386"/>
                </a:lnTo>
                <a:lnTo>
                  <a:pt x="130" y="385"/>
                </a:lnTo>
                <a:lnTo>
                  <a:pt x="128" y="382"/>
                </a:lnTo>
                <a:lnTo>
                  <a:pt x="127" y="380"/>
                </a:lnTo>
                <a:lnTo>
                  <a:pt x="126" y="380"/>
                </a:lnTo>
                <a:lnTo>
                  <a:pt x="126" y="379"/>
                </a:lnTo>
                <a:lnTo>
                  <a:pt x="124" y="379"/>
                </a:lnTo>
                <a:lnTo>
                  <a:pt x="126" y="378"/>
                </a:lnTo>
                <a:lnTo>
                  <a:pt x="127" y="377"/>
                </a:lnTo>
                <a:lnTo>
                  <a:pt x="127" y="376"/>
                </a:lnTo>
                <a:lnTo>
                  <a:pt x="127" y="373"/>
                </a:lnTo>
                <a:lnTo>
                  <a:pt x="128" y="373"/>
                </a:lnTo>
                <a:lnTo>
                  <a:pt x="129" y="372"/>
                </a:lnTo>
                <a:lnTo>
                  <a:pt x="130" y="372"/>
                </a:lnTo>
                <a:lnTo>
                  <a:pt x="131" y="372"/>
                </a:lnTo>
                <a:lnTo>
                  <a:pt x="132" y="372"/>
                </a:lnTo>
                <a:lnTo>
                  <a:pt x="132" y="371"/>
                </a:lnTo>
                <a:lnTo>
                  <a:pt x="131" y="371"/>
                </a:lnTo>
                <a:lnTo>
                  <a:pt x="130" y="371"/>
                </a:lnTo>
                <a:lnTo>
                  <a:pt x="130" y="370"/>
                </a:lnTo>
                <a:lnTo>
                  <a:pt x="130" y="369"/>
                </a:lnTo>
                <a:lnTo>
                  <a:pt x="130" y="368"/>
                </a:lnTo>
                <a:lnTo>
                  <a:pt x="131" y="367"/>
                </a:lnTo>
                <a:lnTo>
                  <a:pt x="131" y="365"/>
                </a:lnTo>
                <a:lnTo>
                  <a:pt x="132" y="364"/>
                </a:lnTo>
                <a:lnTo>
                  <a:pt x="134" y="363"/>
                </a:lnTo>
                <a:lnTo>
                  <a:pt x="134" y="362"/>
                </a:lnTo>
                <a:lnTo>
                  <a:pt x="135" y="361"/>
                </a:lnTo>
                <a:lnTo>
                  <a:pt x="136" y="360"/>
                </a:lnTo>
                <a:lnTo>
                  <a:pt x="137" y="359"/>
                </a:lnTo>
                <a:lnTo>
                  <a:pt x="137" y="357"/>
                </a:lnTo>
                <a:lnTo>
                  <a:pt x="138" y="357"/>
                </a:lnTo>
                <a:lnTo>
                  <a:pt x="138" y="356"/>
                </a:lnTo>
                <a:lnTo>
                  <a:pt x="139" y="356"/>
                </a:lnTo>
                <a:lnTo>
                  <a:pt x="140" y="356"/>
                </a:lnTo>
                <a:lnTo>
                  <a:pt x="140" y="357"/>
                </a:lnTo>
                <a:lnTo>
                  <a:pt x="142" y="357"/>
                </a:lnTo>
                <a:lnTo>
                  <a:pt x="143" y="357"/>
                </a:lnTo>
                <a:lnTo>
                  <a:pt x="144" y="357"/>
                </a:lnTo>
                <a:lnTo>
                  <a:pt x="145" y="356"/>
                </a:lnTo>
                <a:lnTo>
                  <a:pt x="146" y="355"/>
                </a:lnTo>
                <a:lnTo>
                  <a:pt x="147" y="355"/>
                </a:lnTo>
                <a:lnTo>
                  <a:pt x="147" y="354"/>
                </a:lnTo>
                <a:lnTo>
                  <a:pt x="148" y="353"/>
                </a:lnTo>
                <a:lnTo>
                  <a:pt x="149" y="353"/>
                </a:lnTo>
                <a:lnTo>
                  <a:pt x="149" y="354"/>
                </a:lnTo>
                <a:lnTo>
                  <a:pt x="151" y="353"/>
                </a:lnTo>
                <a:lnTo>
                  <a:pt x="152" y="353"/>
                </a:lnTo>
                <a:lnTo>
                  <a:pt x="153" y="352"/>
                </a:lnTo>
                <a:lnTo>
                  <a:pt x="154" y="352"/>
                </a:lnTo>
                <a:lnTo>
                  <a:pt x="154" y="353"/>
                </a:lnTo>
                <a:lnTo>
                  <a:pt x="156" y="354"/>
                </a:lnTo>
                <a:lnTo>
                  <a:pt x="157" y="354"/>
                </a:lnTo>
                <a:lnTo>
                  <a:pt x="159" y="354"/>
                </a:lnTo>
                <a:lnTo>
                  <a:pt x="159" y="355"/>
                </a:lnTo>
                <a:lnTo>
                  <a:pt x="160" y="356"/>
                </a:lnTo>
                <a:lnTo>
                  <a:pt x="160" y="357"/>
                </a:lnTo>
                <a:lnTo>
                  <a:pt x="160" y="359"/>
                </a:lnTo>
                <a:lnTo>
                  <a:pt x="161" y="359"/>
                </a:lnTo>
                <a:lnTo>
                  <a:pt x="161" y="360"/>
                </a:lnTo>
                <a:lnTo>
                  <a:pt x="161" y="361"/>
                </a:lnTo>
                <a:lnTo>
                  <a:pt x="161" y="363"/>
                </a:lnTo>
                <a:lnTo>
                  <a:pt x="162" y="363"/>
                </a:lnTo>
                <a:lnTo>
                  <a:pt x="162" y="362"/>
                </a:lnTo>
                <a:lnTo>
                  <a:pt x="162" y="360"/>
                </a:lnTo>
                <a:lnTo>
                  <a:pt x="162" y="359"/>
                </a:lnTo>
                <a:lnTo>
                  <a:pt x="162" y="357"/>
                </a:lnTo>
                <a:lnTo>
                  <a:pt x="162" y="356"/>
                </a:lnTo>
                <a:lnTo>
                  <a:pt x="161" y="355"/>
                </a:lnTo>
                <a:lnTo>
                  <a:pt x="161" y="354"/>
                </a:lnTo>
                <a:lnTo>
                  <a:pt x="161" y="353"/>
                </a:lnTo>
                <a:lnTo>
                  <a:pt x="162" y="352"/>
                </a:lnTo>
                <a:lnTo>
                  <a:pt x="163" y="353"/>
                </a:lnTo>
                <a:lnTo>
                  <a:pt x="164" y="354"/>
                </a:lnTo>
                <a:lnTo>
                  <a:pt x="165" y="355"/>
                </a:lnTo>
                <a:lnTo>
                  <a:pt x="165" y="357"/>
                </a:lnTo>
                <a:lnTo>
                  <a:pt x="166" y="356"/>
                </a:lnTo>
                <a:lnTo>
                  <a:pt x="166" y="359"/>
                </a:lnTo>
                <a:lnTo>
                  <a:pt x="168" y="359"/>
                </a:lnTo>
                <a:lnTo>
                  <a:pt x="168" y="361"/>
                </a:lnTo>
                <a:lnTo>
                  <a:pt x="166" y="362"/>
                </a:lnTo>
                <a:lnTo>
                  <a:pt x="165" y="362"/>
                </a:lnTo>
                <a:lnTo>
                  <a:pt x="165" y="363"/>
                </a:lnTo>
                <a:lnTo>
                  <a:pt x="166" y="364"/>
                </a:lnTo>
                <a:lnTo>
                  <a:pt x="165" y="365"/>
                </a:lnTo>
                <a:lnTo>
                  <a:pt x="165" y="367"/>
                </a:lnTo>
                <a:lnTo>
                  <a:pt x="165" y="368"/>
                </a:lnTo>
                <a:lnTo>
                  <a:pt x="165" y="369"/>
                </a:lnTo>
                <a:lnTo>
                  <a:pt x="165" y="370"/>
                </a:lnTo>
                <a:lnTo>
                  <a:pt x="165" y="371"/>
                </a:lnTo>
                <a:lnTo>
                  <a:pt x="165" y="372"/>
                </a:lnTo>
                <a:lnTo>
                  <a:pt x="166" y="373"/>
                </a:lnTo>
                <a:lnTo>
                  <a:pt x="168" y="374"/>
                </a:lnTo>
                <a:lnTo>
                  <a:pt x="168" y="376"/>
                </a:lnTo>
                <a:lnTo>
                  <a:pt x="168" y="377"/>
                </a:lnTo>
                <a:lnTo>
                  <a:pt x="169" y="378"/>
                </a:lnTo>
                <a:lnTo>
                  <a:pt x="169" y="379"/>
                </a:lnTo>
                <a:lnTo>
                  <a:pt x="170" y="379"/>
                </a:lnTo>
                <a:lnTo>
                  <a:pt x="170" y="380"/>
                </a:lnTo>
                <a:lnTo>
                  <a:pt x="171" y="380"/>
                </a:lnTo>
                <a:lnTo>
                  <a:pt x="171" y="381"/>
                </a:lnTo>
                <a:lnTo>
                  <a:pt x="172" y="382"/>
                </a:lnTo>
                <a:lnTo>
                  <a:pt x="173" y="384"/>
                </a:lnTo>
                <a:lnTo>
                  <a:pt x="172" y="384"/>
                </a:lnTo>
                <a:lnTo>
                  <a:pt x="173" y="384"/>
                </a:lnTo>
                <a:lnTo>
                  <a:pt x="173" y="385"/>
                </a:lnTo>
                <a:lnTo>
                  <a:pt x="174" y="385"/>
                </a:lnTo>
                <a:lnTo>
                  <a:pt x="176" y="386"/>
                </a:lnTo>
                <a:lnTo>
                  <a:pt x="176" y="385"/>
                </a:lnTo>
                <a:lnTo>
                  <a:pt x="177" y="385"/>
                </a:lnTo>
                <a:lnTo>
                  <a:pt x="176" y="385"/>
                </a:lnTo>
                <a:lnTo>
                  <a:pt x="176" y="384"/>
                </a:lnTo>
                <a:lnTo>
                  <a:pt x="174" y="384"/>
                </a:lnTo>
                <a:lnTo>
                  <a:pt x="174" y="382"/>
                </a:lnTo>
                <a:lnTo>
                  <a:pt x="174" y="381"/>
                </a:lnTo>
                <a:lnTo>
                  <a:pt x="173" y="381"/>
                </a:lnTo>
                <a:lnTo>
                  <a:pt x="173" y="380"/>
                </a:lnTo>
                <a:lnTo>
                  <a:pt x="172" y="379"/>
                </a:lnTo>
                <a:lnTo>
                  <a:pt x="172" y="378"/>
                </a:lnTo>
                <a:lnTo>
                  <a:pt x="171" y="378"/>
                </a:lnTo>
                <a:lnTo>
                  <a:pt x="171" y="377"/>
                </a:lnTo>
                <a:lnTo>
                  <a:pt x="171" y="376"/>
                </a:lnTo>
                <a:lnTo>
                  <a:pt x="171" y="374"/>
                </a:lnTo>
                <a:lnTo>
                  <a:pt x="171" y="373"/>
                </a:lnTo>
                <a:lnTo>
                  <a:pt x="171" y="372"/>
                </a:lnTo>
                <a:lnTo>
                  <a:pt x="170" y="371"/>
                </a:lnTo>
                <a:lnTo>
                  <a:pt x="170" y="370"/>
                </a:lnTo>
                <a:lnTo>
                  <a:pt x="169" y="369"/>
                </a:lnTo>
                <a:lnTo>
                  <a:pt x="170" y="369"/>
                </a:lnTo>
                <a:lnTo>
                  <a:pt x="170" y="368"/>
                </a:lnTo>
                <a:lnTo>
                  <a:pt x="170" y="369"/>
                </a:lnTo>
                <a:lnTo>
                  <a:pt x="171" y="370"/>
                </a:lnTo>
                <a:lnTo>
                  <a:pt x="171" y="371"/>
                </a:lnTo>
                <a:lnTo>
                  <a:pt x="171" y="372"/>
                </a:lnTo>
                <a:lnTo>
                  <a:pt x="172" y="373"/>
                </a:lnTo>
                <a:lnTo>
                  <a:pt x="172" y="372"/>
                </a:lnTo>
                <a:lnTo>
                  <a:pt x="172" y="371"/>
                </a:lnTo>
                <a:lnTo>
                  <a:pt x="172" y="370"/>
                </a:lnTo>
                <a:lnTo>
                  <a:pt x="172" y="369"/>
                </a:lnTo>
                <a:lnTo>
                  <a:pt x="173" y="368"/>
                </a:lnTo>
                <a:lnTo>
                  <a:pt x="172" y="368"/>
                </a:lnTo>
                <a:lnTo>
                  <a:pt x="171" y="368"/>
                </a:lnTo>
                <a:lnTo>
                  <a:pt x="171" y="367"/>
                </a:lnTo>
                <a:lnTo>
                  <a:pt x="171" y="365"/>
                </a:lnTo>
                <a:lnTo>
                  <a:pt x="171" y="364"/>
                </a:lnTo>
                <a:lnTo>
                  <a:pt x="172" y="363"/>
                </a:lnTo>
                <a:lnTo>
                  <a:pt x="172" y="362"/>
                </a:lnTo>
                <a:lnTo>
                  <a:pt x="173" y="362"/>
                </a:lnTo>
                <a:lnTo>
                  <a:pt x="173" y="363"/>
                </a:lnTo>
                <a:lnTo>
                  <a:pt x="174" y="363"/>
                </a:lnTo>
                <a:lnTo>
                  <a:pt x="174" y="364"/>
                </a:lnTo>
                <a:lnTo>
                  <a:pt x="174" y="365"/>
                </a:lnTo>
                <a:lnTo>
                  <a:pt x="176" y="365"/>
                </a:lnTo>
                <a:lnTo>
                  <a:pt x="177" y="365"/>
                </a:lnTo>
                <a:lnTo>
                  <a:pt x="176" y="365"/>
                </a:lnTo>
                <a:lnTo>
                  <a:pt x="176" y="364"/>
                </a:lnTo>
                <a:lnTo>
                  <a:pt x="176" y="363"/>
                </a:lnTo>
                <a:lnTo>
                  <a:pt x="177" y="362"/>
                </a:lnTo>
                <a:lnTo>
                  <a:pt x="178" y="361"/>
                </a:lnTo>
                <a:lnTo>
                  <a:pt x="179" y="362"/>
                </a:lnTo>
                <a:lnTo>
                  <a:pt x="180" y="362"/>
                </a:lnTo>
                <a:lnTo>
                  <a:pt x="180" y="361"/>
                </a:lnTo>
                <a:lnTo>
                  <a:pt x="179" y="361"/>
                </a:lnTo>
                <a:lnTo>
                  <a:pt x="179" y="360"/>
                </a:lnTo>
                <a:lnTo>
                  <a:pt x="178" y="360"/>
                </a:lnTo>
                <a:lnTo>
                  <a:pt x="177" y="360"/>
                </a:lnTo>
                <a:lnTo>
                  <a:pt x="177" y="359"/>
                </a:lnTo>
                <a:lnTo>
                  <a:pt x="178" y="357"/>
                </a:lnTo>
                <a:lnTo>
                  <a:pt x="177" y="357"/>
                </a:lnTo>
                <a:lnTo>
                  <a:pt x="176" y="357"/>
                </a:lnTo>
                <a:lnTo>
                  <a:pt x="174" y="357"/>
                </a:lnTo>
                <a:lnTo>
                  <a:pt x="173" y="356"/>
                </a:lnTo>
                <a:lnTo>
                  <a:pt x="174" y="355"/>
                </a:lnTo>
                <a:lnTo>
                  <a:pt x="176" y="354"/>
                </a:lnTo>
                <a:lnTo>
                  <a:pt x="177" y="354"/>
                </a:lnTo>
                <a:lnTo>
                  <a:pt x="177" y="353"/>
                </a:lnTo>
                <a:lnTo>
                  <a:pt x="178" y="353"/>
                </a:lnTo>
                <a:lnTo>
                  <a:pt x="177" y="353"/>
                </a:lnTo>
                <a:lnTo>
                  <a:pt x="177" y="352"/>
                </a:lnTo>
                <a:lnTo>
                  <a:pt x="176" y="352"/>
                </a:lnTo>
                <a:lnTo>
                  <a:pt x="177" y="352"/>
                </a:lnTo>
                <a:lnTo>
                  <a:pt x="177" y="351"/>
                </a:lnTo>
                <a:lnTo>
                  <a:pt x="178" y="351"/>
                </a:lnTo>
                <a:lnTo>
                  <a:pt x="178" y="350"/>
                </a:lnTo>
                <a:lnTo>
                  <a:pt x="178" y="348"/>
                </a:lnTo>
                <a:lnTo>
                  <a:pt x="179" y="348"/>
                </a:lnTo>
                <a:lnTo>
                  <a:pt x="179" y="347"/>
                </a:lnTo>
                <a:lnTo>
                  <a:pt x="179" y="346"/>
                </a:lnTo>
                <a:lnTo>
                  <a:pt x="179" y="345"/>
                </a:lnTo>
                <a:lnTo>
                  <a:pt x="180" y="345"/>
                </a:lnTo>
                <a:lnTo>
                  <a:pt x="180" y="344"/>
                </a:lnTo>
                <a:lnTo>
                  <a:pt x="181" y="344"/>
                </a:lnTo>
                <a:lnTo>
                  <a:pt x="182" y="344"/>
                </a:lnTo>
                <a:lnTo>
                  <a:pt x="183" y="344"/>
                </a:lnTo>
                <a:lnTo>
                  <a:pt x="182" y="344"/>
                </a:lnTo>
                <a:lnTo>
                  <a:pt x="182" y="343"/>
                </a:lnTo>
                <a:lnTo>
                  <a:pt x="181" y="340"/>
                </a:lnTo>
                <a:lnTo>
                  <a:pt x="182" y="340"/>
                </a:lnTo>
                <a:lnTo>
                  <a:pt x="182" y="339"/>
                </a:lnTo>
                <a:lnTo>
                  <a:pt x="182" y="338"/>
                </a:lnTo>
                <a:lnTo>
                  <a:pt x="183" y="338"/>
                </a:lnTo>
                <a:lnTo>
                  <a:pt x="185" y="338"/>
                </a:lnTo>
                <a:lnTo>
                  <a:pt x="186" y="338"/>
                </a:lnTo>
                <a:lnTo>
                  <a:pt x="186" y="337"/>
                </a:lnTo>
                <a:lnTo>
                  <a:pt x="186" y="336"/>
                </a:lnTo>
                <a:lnTo>
                  <a:pt x="187" y="336"/>
                </a:lnTo>
                <a:lnTo>
                  <a:pt x="187" y="335"/>
                </a:lnTo>
                <a:lnTo>
                  <a:pt x="188" y="335"/>
                </a:lnTo>
                <a:lnTo>
                  <a:pt x="188" y="336"/>
                </a:lnTo>
                <a:lnTo>
                  <a:pt x="189" y="336"/>
                </a:lnTo>
                <a:lnTo>
                  <a:pt x="189" y="335"/>
                </a:lnTo>
                <a:lnTo>
                  <a:pt x="190" y="335"/>
                </a:lnTo>
                <a:lnTo>
                  <a:pt x="191" y="336"/>
                </a:lnTo>
                <a:lnTo>
                  <a:pt x="191" y="335"/>
                </a:lnTo>
                <a:lnTo>
                  <a:pt x="190" y="335"/>
                </a:lnTo>
                <a:lnTo>
                  <a:pt x="189" y="334"/>
                </a:lnTo>
                <a:lnTo>
                  <a:pt x="189" y="332"/>
                </a:lnTo>
                <a:lnTo>
                  <a:pt x="188" y="331"/>
                </a:lnTo>
                <a:lnTo>
                  <a:pt x="188" y="330"/>
                </a:lnTo>
                <a:lnTo>
                  <a:pt x="188" y="329"/>
                </a:lnTo>
                <a:lnTo>
                  <a:pt x="189" y="327"/>
                </a:lnTo>
                <a:lnTo>
                  <a:pt x="190" y="328"/>
                </a:lnTo>
                <a:lnTo>
                  <a:pt x="191" y="329"/>
                </a:lnTo>
                <a:lnTo>
                  <a:pt x="193" y="329"/>
                </a:lnTo>
                <a:lnTo>
                  <a:pt x="194" y="330"/>
                </a:lnTo>
                <a:lnTo>
                  <a:pt x="195" y="330"/>
                </a:lnTo>
                <a:lnTo>
                  <a:pt x="193" y="328"/>
                </a:lnTo>
                <a:lnTo>
                  <a:pt x="191" y="327"/>
                </a:lnTo>
                <a:lnTo>
                  <a:pt x="191" y="325"/>
                </a:lnTo>
                <a:lnTo>
                  <a:pt x="193" y="323"/>
                </a:lnTo>
                <a:lnTo>
                  <a:pt x="194" y="323"/>
                </a:lnTo>
                <a:lnTo>
                  <a:pt x="194" y="322"/>
                </a:lnTo>
                <a:lnTo>
                  <a:pt x="195" y="322"/>
                </a:lnTo>
                <a:lnTo>
                  <a:pt x="200" y="320"/>
                </a:lnTo>
                <a:lnTo>
                  <a:pt x="202" y="320"/>
                </a:lnTo>
                <a:lnTo>
                  <a:pt x="202" y="321"/>
                </a:lnTo>
                <a:lnTo>
                  <a:pt x="203" y="321"/>
                </a:lnTo>
                <a:lnTo>
                  <a:pt x="203" y="322"/>
                </a:lnTo>
                <a:lnTo>
                  <a:pt x="204" y="322"/>
                </a:lnTo>
                <a:lnTo>
                  <a:pt x="204" y="323"/>
                </a:lnTo>
                <a:lnTo>
                  <a:pt x="205" y="328"/>
                </a:lnTo>
                <a:lnTo>
                  <a:pt x="205" y="329"/>
                </a:lnTo>
                <a:lnTo>
                  <a:pt x="206" y="331"/>
                </a:lnTo>
                <a:lnTo>
                  <a:pt x="207" y="334"/>
                </a:lnTo>
                <a:lnTo>
                  <a:pt x="211" y="337"/>
                </a:lnTo>
                <a:lnTo>
                  <a:pt x="210" y="339"/>
                </a:lnTo>
                <a:lnTo>
                  <a:pt x="212" y="345"/>
                </a:lnTo>
                <a:lnTo>
                  <a:pt x="212" y="346"/>
                </a:lnTo>
                <a:lnTo>
                  <a:pt x="217" y="359"/>
                </a:lnTo>
                <a:lnTo>
                  <a:pt x="217" y="360"/>
                </a:lnTo>
                <a:lnTo>
                  <a:pt x="219" y="360"/>
                </a:lnTo>
                <a:lnTo>
                  <a:pt x="219" y="361"/>
                </a:lnTo>
                <a:lnTo>
                  <a:pt x="219" y="362"/>
                </a:lnTo>
                <a:lnTo>
                  <a:pt x="220" y="362"/>
                </a:lnTo>
                <a:lnTo>
                  <a:pt x="220" y="363"/>
                </a:lnTo>
                <a:lnTo>
                  <a:pt x="221" y="363"/>
                </a:lnTo>
                <a:lnTo>
                  <a:pt x="221" y="364"/>
                </a:lnTo>
                <a:lnTo>
                  <a:pt x="221" y="365"/>
                </a:lnTo>
                <a:lnTo>
                  <a:pt x="223" y="368"/>
                </a:lnTo>
                <a:lnTo>
                  <a:pt x="224" y="369"/>
                </a:lnTo>
                <a:lnTo>
                  <a:pt x="228" y="372"/>
                </a:lnTo>
                <a:lnTo>
                  <a:pt x="231" y="374"/>
                </a:lnTo>
                <a:lnTo>
                  <a:pt x="232" y="382"/>
                </a:lnTo>
                <a:lnTo>
                  <a:pt x="231" y="382"/>
                </a:lnTo>
                <a:lnTo>
                  <a:pt x="232" y="386"/>
                </a:lnTo>
                <a:lnTo>
                  <a:pt x="232" y="387"/>
                </a:lnTo>
                <a:lnTo>
                  <a:pt x="233" y="389"/>
                </a:lnTo>
                <a:lnTo>
                  <a:pt x="233" y="390"/>
                </a:lnTo>
                <a:lnTo>
                  <a:pt x="235" y="391"/>
                </a:lnTo>
                <a:lnTo>
                  <a:pt x="236" y="395"/>
                </a:lnTo>
                <a:lnTo>
                  <a:pt x="237" y="397"/>
                </a:lnTo>
                <a:lnTo>
                  <a:pt x="239" y="401"/>
                </a:lnTo>
                <a:lnTo>
                  <a:pt x="240" y="403"/>
                </a:lnTo>
                <a:lnTo>
                  <a:pt x="241" y="405"/>
                </a:lnTo>
                <a:lnTo>
                  <a:pt x="242" y="407"/>
                </a:lnTo>
                <a:lnTo>
                  <a:pt x="244" y="410"/>
                </a:lnTo>
                <a:lnTo>
                  <a:pt x="245" y="412"/>
                </a:lnTo>
                <a:lnTo>
                  <a:pt x="245" y="413"/>
                </a:lnTo>
                <a:lnTo>
                  <a:pt x="246" y="414"/>
                </a:lnTo>
                <a:lnTo>
                  <a:pt x="247" y="416"/>
                </a:lnTo>
                <a:lnTo>
                  <a:pt x="247" y="418"/>
                </a:lnTo>
                <a:lnTo>
                  <a:pt x="248" y="418"/>
                </a:lnTo>
                <a:lnTo>
                  <a:pt x="248" y="419"/>
                </a:lnTo>
                <a:lnTo>
                  <a:pt x="249" y="420"/>
                </a:lnTo>
                <a:lnTo>
                  <a:pt x="249" y="421"/>
                </a:lnTo>
                <a:lnTo>
                  <a:pt x="249" y="422"/>
                </a:lnTo>
                <a:lnTo>
                  <a:pt x="250" y="422"/>
                </a:lnTo>
                <a:lnTo>
                  <a:pt x="250" y="423"/>
                </a:lnTo>
                <a:lnTo>
                  <a:pt x="252" y="424"/>
                </a:lnTo>
                <a:lnTo>
                  <a:pt x="252" y="426"/>
                </a:lnTo>
                <a:lnTo>
                  <a:pt x="253" y="428"/>
                </a:lnTo>
                <a:lnTo>
                  <a:pt x="253" y="429"/>
                </a:lnTo>
                <a:lnTo>
                  <a:pt x="254" y="430"/>
                </a:lnTo>
                <a:lnTo>
                  <a:pt x="254" y="431"/>
                </a:lnTo>
                <a:lnTo>
                  <a:pt x="255" y="432"/>
                </a:lnTo>
                <a:lnTo>
                  <a:pt x="255" y="433"/>
                </a:lnTo>
                <a:lnTo>
                  <a:pt x="256" y="433"/>
                </a:lnTo>
                <a:lnTo>
                  <a:pt x="256" y="435"/>
                </a:lnTo>
                <a:lnTo>
                  <a:pt x="257" y="436"/>
                </a:lnTo>
                <a:lnTo>
                  <a:pt x="257" y="437"/>
                </a:lnTo>
                <a:lnTo>
                  <a:pt x="258" y="438"/>
                </a:lnTo>
                <a:lnTo>
                  <a:pt x="259" y="440"/>
                </a:lnTo>
                <a:lnTo>
                  <a:pt x="259" y="441"/>
                </a:lnTo>
                <a:lnTo>
                  <a:pt x="261" y="443"/>
                </a:lnTo>
                <a:lnTo>
                  <a:pt x="261" y="444"/>
                </a:lnTo>
                <a:lnTo>
                  <a:pt x="262" y="445"/>
                </a:lnTo>
                <a:lnTo>
                  <a:pt x="263" y="447"/>
                </a:lnTo>
                <a:lnTo>
                  <a:pt x="264" y="450"/>
                </a:lnTo>
                <a:lnTo>
                  <a:pt x="265" y="450"/>
                </a:lnTo>
                <a:lnTo>
                  <a:pt x="266" y="454"/>
                </a:lnTo>
                <a:lnTo>
                  <a:pt x="267" y="455"/>
                </a:lnTo>
                <a:lnTo>
                  <a:pt x="269" y="457"/>
                </a:lnTo>
                <a:lnTo>
                  <a:pt x="270" y="458"/>
                </a:lnTo>
                <a:lnTo>
                  <a:pt x="270" y="460"/>
                </a:lnTo>
                <a:lnTo>
                  <a:pt x="272" y="462"/>
                </a:lnTo>
                <a:lnTo>
                  <a:pt x="273" y="464"/>
                </a:lnTo>
                <a:lnTo>
                  <a:pt x="274" y="468"/>
                </a:lnTo>
                <a:lnTo>
                  <a:pt x="276" y="471"/>
                </a:lnTo>
                <a:lnTo>
                  <a:pt x="276" y="472"/>
                </a:lnTo>
                <a:lnTo>
                  <a:pt x="278" y="472"/>
                </a:lnTo>
                <a:lnTo>
                  <a:pt x="279" y="475"/>
                </a:lnTo>
                <a:lnTo>
                  <a:pt x="280" y="478"/>
                </a:lnTo>
                <a:lnTo>
                  <a:pt x="282" y="481"/>
                </a:lnTo>
                <a:lnTo>
                  <a:pt x="283" y="483"/>
                </a:lnTo>
                <a:lnTo>
                  <a:pt x="284" y="482"/>
                </a:lnTo>
                <a:lnTo>
                  <a:pt x="286" y="481"/>
                </a:lnTo>
                <a:lnTo>
                  <a:pt x="287" y="480"/>
                </a:lnTo>
                <a:lnTo>
                  <a:pt x="289" y="478"/>
                </a:lnTo>
                <a:lnTo>
                  <a:pt x="290" y="477"/>
                </a:lnTo>
                <a:lnTo>
                  <a:pt x="293" y="472"/>
                </a:lnTo>
                <a:lnTo>
                  <a:pt x="295" y="471"/>
                </a:lnTo>
                <a:lnTo>
                  <a:pt x="296" y="471"/>
                </a:lnTo>
                <a:lnTo>
                  <a:pt x="296" y="470"/>
                </a:lnTo>
                <a:lnTo>
                  <a:pt x="297" y="470"/>
                </a:lnTo>
                <a:lnTo>
                  <a:pt x="298" y="470"/>
                </a:lnTo>
                <a:lnTo>
                  <a:pt x="298" y="469"/>
                </a:lnTo>
                <a:lnTo>
                  <a:pt x="299" y="469"/>
                </a:lnTo>
                <a:lnTo>
                  <a:pt x="301" y="468"/>
                </a:lnTo>
                <a:lnTo>
                  <a:pt x="303" y="468"/>
                </a:lnTo>
                <a:lnTo>
                  <a:pt x="305" y="466"/>
                </a:lnTo>
                <a:lnTo>
                  <a:pt x="307" y="465"/>
                </a:lnTo>
                <a:lnTo>
                  <a:pt x="308" y="464"/>
                </a:lnTo>
                <a:lnTo>
                  <a:pt x="309" y="464"/>
                </a:lnTo>
                <a:lnTo>
                  <a:pt x="310" y="464"/>
                </a:lnTo>
                <a:lnTo>
                  <a:pt x="310" y="463"/>
                </a:lnTo>
                <a:lnTo>
                  <a:pt x="312" y="463"/>
                </a:lnTo>
                <a:lnTo>
                  <a:pt x="313" y="462"/>
                </a:lnTo>
                <a:lnTo>
                  <a:pt x="314" y="461"/>
                </a:lnTo>
                <a:lnTo>
                  <a:pt x="316" y="456"/>
                </a:lnTo>
                <a:lnTo>
                  <a:pt x="316" y="455"/>
                </a:lnTo>
                <a:lnTo>
                  <a:pt x="321" y="452"/>
                </a:lnTo>
                <a:lnTo>
                  <a:pt x="322" y="450"/>
                </a:lnTo>
                <a:lnTo>
                  <a:pt x="324" y="447"/>
                </a:lnTo>
                <a:lnTo>
                  <a:pt x="326" y="446"/>
                </a:lnTo>
                <a:lnTo>
                  <a:pt x="327" y="445"/>
                </a:lnTo>
                <a:lnTo>
                  <a:pt x="329" y="444"/>
                </a:lnTo>
                <a:lnTo>
                  <a:pt x="330" y="441"/>
                </a:lnTo>
                <a:lnTo>
                  <a:pt x="335" y="435"/>
                </a:lnTo>
                <a:lnTo>
                  <a:pt x="337" y="433"/>
                </a:lnTo>
                <a:lnTo>
                  <a:pt x="340" y="430"/>
                </a:lnTo>
                <a:lnTo>
                  <a:pt x="346" y="423"/>
                </a:lnTo>
                <a:lnTo>
                  <a:pt x="347" y="421"/>
                </a:lnTo>
                <a:lnTo>
                  <a:pt x="346" y="420"/>
                </a:lnTo>
                <a:lnTo>
                  <a:pt x="339" y="413"/>
                </a:lnTo>
                <a:lnTo>
                  <a:pt x="338" y="413"/>
                </a:lnTo>
                <a:lnTo>
                  <a:pt x="339" y="411"/>
                </a:lnTo>
                <a:lnTo>
                  <a:pt x="332" y="406"/>
                </a:lnTo>
                <a:lnTo>
                  <a:pt x="330" y="405"/>
                </a:lnTo>
                <a:lnTo>
                  <a:pt x="327" y="403"/>
                </a:lnTo>
                <a:lnTo>
                  <a:pt x="324" y="402"/>
                </a:lnTo>
                <a:lnTo>
                  <a:pt x="323" y="401"/>
                </a:lnTo>
                <a:lnTo>
                  <a:pt x="322" y="399"/>
                </a:lnTo>
                <a:lnTo>
                  <a:pt x="310" y="405"/>
                </a:lnTo>
                <a:lnTo>
                  <a:pt x="301" y="406"/>
                </a:lnTo>
                <a:lnTo>
                  <a:pt x="298" y="404"/>
                </a:lnTo>
                <a:lnTo>
                  <a:pt x="297" y="402"/>
                </a:lnTo>
                <a:lnTo>
                  <a:pt x="295" y="401"/>
                </a:lnTo>
                <a:lnTo>
                  <a:pt x="295" y="399"/>
                </a:lnTo>
                <a:lnTo>
                  <a:pt x="293" y="396"/>
                </a:lnTo>
                <a:lnTo>
                  <a:pt x="295" y="395"/>
                </a:lnTo>
                <a:lnTo>
                  <a:pt x="296" y="395"/>
                </a:lnTo>
                <a:lnTo>
                  <a:pt x="296" y="394"/>
                </a:lnTo>
                <a:lnTo>
                  <a:pt x="297" y="394"/>
                </a:lnTo>
                <a:lnTo>
                  <a:pt x="298" y="394"/>
                </a:lnTo>
                <a:lnTo>
                  <a:pt x="299" y="394"/>
                </a:lnTo>
                <a:lnTo>
                  <a:pt x="300" y="393"/>
                </a:lnTo>
                <a:lnTo>
                  <a:pt x="299" y="393"/>
                </a:lnTo>
                <a:lnTo>
                  <a:pt x="298" y="393"/>
                </a:lnTo>
                <a:lnTo>
                  <a:pt x="296" y="393"/>
                </a:lnTo>
                <a:lnTo>
                  <a:pt x="293" y="393"/>
                </a:lnTo>
                <a:lnTo>
                  <a:pt x="293" y="391"/>
                </a:lnTo>
                <a:lnTo>
                  <a:pt x="292" y="389"/>
                </a:lnTo>
                <a:lnTo>
                  <a:pt x="291" y="388"/>
                </a:lnTo>
                <a:lnTo>
                  <a:pt x="290" y="387"/>
                </a:lnTo>
                <a:lnTo>
                  <a:pt x="290" y="385"/>
                </a:lnTo>
                <a:lnTo>
                  <a:pt x="290" y="382"/>
                </a:lnTo>
                <a:lnTo>
                  <a:pt x="290" y="381"/>
                </a:lnTo>
                <a:lnTo>
                  <a:pt x="290" y="380"/>
                </a:lnTo>
                <a:lnTo>
                  <a:pt x="290" y="379"/>
                </a:lnTo>
                <a:lnTo>
                  <a:pt x="290" y="378"/>
                </a:lnTo>
                <a:lnTo>
                  <a:pt x="292" y="378"/>
                </a:lnTo>
                <a:lnTo>
                  <a:pt x="296" y="377"/>
                </a:lnTo>
                <a:lnTo>
                  <a:pt x="297" y="377"/>
                </a:lnTo>
                <a:lnTo>
                  <a:pt x="296" y="376"/>
                </a:lnTo>
                <a:lnTo>
                  <a:pt x="295" y="376"/>
                </a:lnTo>
                <a:lnTo>
                  <a:pt x="291" y="376"/>
                </a:lnTo>
                <a:lnTo>
                  <a:pt x="290" y="376"/>
                </a:lnTo>
                <a:lnTo>
                  <a:pt x="290" y="373"/>
                </a:lnTo>
                <a:lnTo>
                  <a:pt x="290" y="372"/>
                </a:lnTo>
                <a:lnTo>
                  <a:pt x="290" y="371"/>
                </a:lnTo>
                <a:lnTo>
                  <a:pt x="292" y="369"/>
                </a:lnTo>
                <a:lnTo>
                  <a:pt x="293" y="368"/>
                </a:lnTo>
                <a:lnTo>
                  <a:pt x="293" y="367"/>
                </a:lnTo>
                <a:lnTo>
                  <a:pt x="292" y="368"/>
                </a:lnTo>
                <a:lnTo>
                  <a:pt x="289" y="369"/>
                </a:lnTo>
                <a:lnTo>
                  <a:pt x="288" y="369"/>
                </a:lnTo>
                <a:lnTo>
                  <a:pt x="287" y="367"/>
                </a:lnTo>
                <a:lnTo>
                  <a:pt x="286" y="363"/>
                </a:lnTo>
                <a:lnTo>
                  <a:pt x="286" y="362"/>
                </a:lnTo>
                <a:lnTo>
                  <a:pt x="286" y="361"/>
                </a:lnTo>
                <a:lnTo>
                  <a:pt x="286" y="360"/>
                </a:lnTo>
                <a:lnTo>
                  <a:pt x="286" y="359"/>
                </a:lnTo>
                <a:lnTo>
                  <a:pt x="286" y="357"/>
                </a:lnTo>
                <a:lnTo>
                  <a:pt x="286" y="356"/>
                </a:lnTo>
                <a:lnTo>
                  <a:pt x="286" y="354"/>
                </a:lnTo>
                <a:lnTo>
                  <a:pt x="284" y="352"/>
                </a:lnTo>
                <a:lnTo>
                  <a:pt x="286" y="351"/>
                </a:lnTo>
                <a:lnTo>
                  <a:pt x="286" y="350"/>
                </a:lnTo>
                <a:lnTo>
                  <a:pt x="288" y="350"/>
                </a:lnTo>
                <a:lnTo>
                  <a:pt x="290" y="350"/>
                </a:lnTo>
                <a:lnTo>
                  <a:pt x="291" y="348"/>
                </a:lnTo>
                <a:lnTo>
                  <a:pt x="293" y="347"/>
                </a:lnTo>
                <a:lnTo>
                  <a:pt x="295" y="347"/>
                </a:lnTo>
                <a:lnTo>
                  <a:pt x="295" y="346"/>
                </a:lnTo>
                <a:lnTo>
                  <a:pt x="293" y="345"/>
                </a:lnTo>
                <a:lnTo>
                  <a:pt x="295" y="345"/>
                </a:lnTo>
                <a:lnTo>
                  <a:pt x="296" y="345"/>
                </a:lnTo>
                <a:lnTo>
                  <a:pt x="295" y="344"/>
                </a:lnTo>
                <a:lnTo>
                  <a:pt x="293" y="344"/>
                </a:lnTo>
                <a:lnTo>
                  <a:pt x="292" y="344"/>
                </a:lnTo>
                <a:lnTo>
                  <a:pt x="292" y="345"/>
                </a:lnTo>
                <a:lnTo>
                  <a:pt x="291" y="345"/>
                </a:lnTo>
                <a:lnTo>
                  <a:pt x="289" y="343"/>
                </a:lnTo>
                <a:lnTo>
                  <a:pt x="287" y="343"/>
                </a:lnTo>
                <a:lnTo>
                  <a:pt x="287" y="342"/>
                </a:lnTo>
                <a:lnTo>
                  <a:pt x="287" y="340"/>
                </a:lnTo>
                <a:lnTo>
                  <a:pt x="287" y="339"/>
                </a:lnTo>
                <a:lnTo>
                  <a:pt x="286" y="339"/>
                </a:lnTo>
                <a:lnTo>
                  <a:pt x="283" y="339"/>
                </a:lnTo>
                <a:lnTo>
                  <a:pt x="283" y="338"/>
                </a:lnTo>
                <a:lnTo>
                  <a:pt x="282" y="337"/>
                </a:lnTo>
                <a:lnTo>
                  <a:pt x="282" y="336"/>
                </a:lnTo>
                <a:lnTo>
                  <a:pt x="280" y="336"/>
                </a:lnTo>
                <a:lnTo>
                  <a:pt x="279" y="336"/>
                </a:lnTo>
                <a:lnTo>
                  <a:pt x="279" y="335"/>
                </a:lnTo>
                <a:lnTo>
                  <a:pt x="278" y="335"/>
                </a:lnTo>
                <a:lnTo>
                  <a:pt x="276" y="334"/>
                </a:lnTo>
                <a:lnTo>
                  <a:pt x="276" y="332"/>
                </a:lnTo>
                <a:lnTo>
                  <a:pt x="275" y="332"/>
                </a:lnTo>
                <a:lnTo>
                  <a:pt x="274" y="332"/>
                </a:lnTo>
                <a:lnTo>
                  <a:pt x="274" y="330"/>
                </a:lnTo>
                <a:lnTo>
                  <a:pt x="274" y="329"/>
                </a:lnTo>
                <a:lnTo>
                  <a:pt x="273" y="329"/>
                </a:lnTo>
                <a:lnTo>
                  <a:pt x="272" y="329"/>
                </a:lnTo>
                <a:lnTo>
                  <a:pt x="271" y="329"/>
                </a:lnTo>
                <a:lnTo>
                  <a:pt x="269" y="328"/>
                </a:lnTo>
                <a:lnTo>
                  <a:pt x="267" y="327"/>
                </a:lnTo>
                <a:lnTo>
                  <a:pt x="267" y="326"/>
                </a:lnTo>
                <a:lnTo>
                  <a:pt x="266" y="325"/>
                </a:lnTo>
                <a:lnTo>
                  <a:pt x="266" y="323"/>
                </a:lnTo>
                <a:lnTo>
                  <a:pt x="266" y="322"/>
                </a:lnTo>
                <a:lnTo>
                  <a:pt x="265" y="321"/>
                </a:lnTo>
                <a:lnTo>
                  <a:pt x="265" y="320"/>
                </a:lnTo>
                <a:lnTo>
                  <a:pt x="264" y="319"/>
                </a:lnTo>
                <a:lnTo>
                  <a:pt x="264" y="318"/>
                </a:lnTo>
                <a:lnTo>
                  <a:pt x="263" y="317"/>
                </a:lnTo>
                <a:lnTo>
                  <a:pt x="262" y="317"/>
                </a:lnTo>
                <a:lnTo>
                  <a:pt x="262" y="315"/>
                </a:lnTo>
                <a:lnTo>
                  <a:pt x="261" y="315"/>
                </a:lnTo>
                <a:lnTo>
                  <a:pt x="259" y="315"/>
                </a:lnTo>
                <a:lnTo>
                  <a:pt x="259" y="314"/>
                </a:lnTo>
                <a:lnTo>
                  <a:pt x="261" y="313"/>
                </a:lnTo>
                <a:lnTo>
                  <a:pt x="259" y="313"/>
                </a:lnTo>
                <a:lnTo>
                  <a:pt x="263" y="313"/>
                </a:lnTo>
                <a:lnTo>
                  <a:pt x="263" y="312"/>
                </a:lnTo>
                <a:lnTo>
                  <a:pt x="264" y="312"/>
                </a:lnTo>
                <a:lnTo>
                  <a:pt x="266" y="312"/>
                </a:lnTo>
                <a:lnTo>
                  <a:pt x="267" y="311"/>
                </a:lnTo>
                <a:lnTo>
                  <a:pt x="267" y="312"/>
                </a:lnTo>
                <a:lnTo>
                  <a:pt x="269" y="312"/>
                </a:lnTo>
                <a:lnTo>
                  <a:pt x="269" y="311"/>
                </a:lnTo>
                <a:lnTo>
                  <a:pt x="270" y="311"/>
                </a:lnTo>
                <a:lnTo>
                  <a:pt x="271" y="311"/>
                </a:lnTo>
                <a:lnTo>
                  <a:pt x="272" y="312"/>
                </a:lnTo>
                <a:lnTo>
                  <a:pt x="273" y="312"/>
                </a:lnTo>
                <a:lnTo>
                  <a:pt x="275" y="312"/>
                </a:lnTo>
                <a:lnTo>
                  <a:pt x="276" y="312"/>
                </a:lnTo>
                <a:lnTo>
                  <a:pt x="278" y="312"/>
                </a:lnTo>
                <a:lnTo>
                  <a:pt x="279" y="312"/>
                </a:lnTo>
                <a:lnTo>
                  <a:pt x="280" y="312"/>
                </a:lnTo>
                <a:lnTo>
                  <a:pt x="281" y="313"/>
                </a:lnTo>
                <a:lnTo>
                  <a:pt x="281" y="312"/>
                </a:lnTo>
                <a:lnTo>
                  <a:pt x="282" y="312"/>
                </a:lnTo>
                <a:lnTo>
                  <a:pt x="282" y="311"/>
                </a:lnTo>
                <a:lnTo>
                  <a:pt x="283" y="311"/>
                </a:lnTo>
                <a:lnTo>
                  <a:pt x="284" y="310"/>
                </a:lnTo>
                <a:lnTo>
                  <a:pt x="286" y="310"/>
                </a:lnTo>
                <a:lnTo>
                  <a:pt x="286" y="309"/>
                </a:lnTo>
                <a:lnTo>
                  <a:pt x="287" y="309"/>
                </a:lnTo>
                <a:lnTo>
                  <a:pt x="288" y="310"/>
                </a:lnTo>
                <a:lnTo>
                  <a:pt x="289" y="311"/>
                </a:lnTo>
                <a:lnTo>
                  <a:pt x="290" y="311"/>
                </a:lnTo>
                <a:lnTo>
                  <a:pt x="291" y="312"/>
                </a:lnTo>
                <a:lnTo>
                  <a:pt x="292" y="312"/>
                </a:lnTo>
                <a:lnTo>
                  <a:pt x="292" y="313"/>
                </a:lnTo>
                <a:lnTo>
                  <a:pt x="292" y="314"/>
                </a:lnTo>
                <a:lnTo>
                  <a:pt x="293" y="315"/>
                </a:lnTo>
                <a:lnTo>
                  <a:pt x="293" y="314"/>
                </a:lnTo>
                <a:lnTo>
                  <a:pt x="293" y="313"/>
                </a:lnTo>
                <a:lnTo>
                  <a:pt x="293" y="312"/>
                </a:lnTo>
                <a:lnTo>
                  <a:pt x="295" y="312"/>
                </a:lnTo>
                <a:lnTo>
                  <a:pt x="296" y="313"/>
                </a:lnTo>
                <a:lnTo>
                  <a:pt x="297" y="314"/>
                </a:lnTo>
                <a:lnTo>
                  <a:pt x="297" y="315"/>
                </a:lnTo>
                <a:lnTo>
                  <a:pt x="298" y="315"/>
                </a:lnTo>
                <a:lnTo>
                  <a:pt x="299" y="318"/>
                </a:lnTo>
                <a:lnTo>
                  <a:pt x="299" y="315"/>
                </a:lnTo>
                <a:lnTo>
                  <a:pt x="298" y="315"/>
                </a:lnTo>
                <a:lnTo>
                  <a:pt x="298" y="314"/>
                </a:lnTo>
                <a:lnTo>
                  <a:pt x="298" y="312"/>
                </a:lnTo>
                <a:lnTo>
                  <a:pt x="296" y="311"/>
                </a:lnTo>
                <a:lnTo>
                  <a:pt x="295" y="311"/>
                </a:lnTo>
                <a:lnTo>
                  <a:pt x="295" y="310"/>
                </a:lnTo>
                <a:lnTo>
                  <a:pt x="293" y="310"/>
                </a:lnTo>
                <a:lnTo>
                  <a:pt x="291" y="309"/>
                </a:lnTo>
                <a:lnTo>
                  <a:pt x="290" y="308"/>
                </a:lnTo>
                <a:lnTo>
                  <a:pt x="290" y="306"/>
                </a:lnTo>
                <a:lnTo>
                  <a:pt x="290" y="305"/>
                </a:lnTo>
                <a:lnTo>
                  <a:pt x="291" y="305"/>
                </a:lnTo>
                <a:lnTo>
                  <a:pt x="292" y="305"/>
                </a:lnTo>
                <a:lnTo>
                  <a:pt x="293" y="305"/>
                </a:lnTo>
                <a:lnTo>
                  <a:pt x="295" y="305"/>
                </a:lnTo>
                <a:lnTo>
                  <a:pt x="296" y="305"/>
                </a:lnTo>
                <a:lnTo>
                  <a:pt x="297" y="305"/>
                </a:lnTo>
                <a:lnTo>
                  <a:pt x="297" y="306"/>
                </a:lnTo>
                <a:lnTo>
                  <a:pt x="298" y="306"/>
                </a:lnTo>
                <a:lnTo>
                  <a:pt x="298" y="308"/>
                </a:lnTo>
                <a:lnTo>
                  <a:pt x="298" y="309"/>
                </a:lnTo>
                <a:lnTo>
                  <a:pt x="299" y="309"/>
                </a:lnTo>
                <a:lnTo>
                  <a:pt x="299" y="310"/>
                </a:lnTo>
                <a:lnTo>
                  <a:pt x="300" y="310"/>
                </a:lnTo>
                <a:lnTo>
                  <a:pt x="301" y="310"/>
                </a:lnTo>
                <a:lnTo>
                  <a:pt x="303" y="310"/>
                </a:lnTo>
                <a:lnTo>
                  <a:pt x="304" y="310"/>
                </a:lnTo>
                <a:lnTo>
                  <a:pt x="305" y="310"/>
                </a:lnTo>
                <a:lnTo>
                  <a:pt x="306" y="310"/>
                </a:lnTo>
                <a:lnTo>
                  <a:pt x="307" y="310"/>
                </a:lnTo>
                <a:lnTo>
                  <a:pt x="308" y="309"/>
                </a:lnTo>
                <a:lnTo>
                  <a:pt x="308" y="310"/>
                </a:lnTo>
                <a:lnTo>
                  <a:pt x="308" y="309"/>
                </a:lnTo>
                <a:lnTo>
                  <a:pt x="309" y="309"/>
                </a:lnTo>
                <a:lnTo>
                  <a:pt x="309" y="308"/>
                </a:lnTo>
                <a:lnTo>
                  <a:pt x="310" y="308"/>
                </a:lnTo>
                <a:lnTo>
                  <a:pt x="312" y="308"/>
                </a:lnTo>
                <a:lnTo>
                  <a:pt x="313" y="308"/>
                </a:lnTo>
                <a:lnTo>
                  <a:pt x="314" y="309"/>
                </a:lnTo>
                <a:lnTo>
                  <a:pt x="314" y="310"/>
                </a:lnTo>
                <a:lnTo>
                  <a:pt x="314" y="311"/>
                </a:lnTo>
                <a:lnTo>
                  <a:pt x="315" y="312"/>
                </a:lnTo>
                <a:lnTo>
                  <a:pt x="315" y="313"/>
                </a:lnTo>
                <a:lnTo>
                  <a:pt x="315" y="314"/>
                </a:lnTo>
                <a:lnTo>
                  <a:pt x="316" y="314"/>
                </a:lnTo>
                <a:lnTo>
                  <a:pt x="316" y="315"/>
                </a:lnTo>
                <a:lnTo>
                  <a:pt x="316" y="317"/>
                </a:lnTo>
                <a:lnTo>
                  <a:pt x="315" y="317"/>
                </a:lnTo>
                <a:lnTo>
                  <a:pt x="314" y="318"/>
                </a:lnTo>
                <a:lnTo>
                  <a:pt x="313" y="318"/>
                </a:lnTo>
                <a:lnTo>
                  <a:pt x="312" y="318"/>
                </a:lnTo>
                <a:lnTo>
                  <a:pt x="310" y="317"/>
                </a:lnTo>
                <a:lnTo>
                  <a:pt x="309" y="318"/>
                </a:lnTo>
                <a:lnTo>
                  <a:pt x="310" y="318"/>
                </a:lnTo>
                <a:lnTo>
                  <a:pt x="310" y="319"/>
                </a:lnTo>
                <a:lnTo>
                  <a:pt x="312" y="319"/>
                </a:lnTo>
                <a:lnTo>
                  <a:pt x="312" y="320"/>
                </a:lnTo>
                <a:lnTo>
                  <a:pt x="313" y="320"/>
                </a:lnTo>
                <a:lnTo>
                  <a:pt x="314" y="320"/>
                </a:lnTo>
                <a:lnTo>
                  <a:pt x="315" y="320"/>
                </a:lnTo>
                <a:lnTo>
                  <a:pt x="316" y="320"/>
                </a:lnTo>
                <a:lnTo>
                  <a:pt x="317" y="320"/>
                </a:lnTo>
                <a:lnTo>
                  <a:pt x="317" y="321"/>
                </a:lnTo>
                <a:lnTo>
                  <a:pt x="316" y="322"/>
                </a:lnTo>
                <a:lnTo>
                  <a:pt x="316" y="323"/>
                </a:lnTo>
                <a:lnTo>
                  <a:pt x="316" y="325"/>
                </a:lnTo>
                <a:lnTo>
                  <a:pt x="316" y="326"/>
                </a:lnTo>
                <a:lnTo>
                  <a:pt x="317" y="327"/>
                </a:lnTo>
                <a:lnTo>
                  <a:pt x="317" y="328"/>
                </a:lnTo>
                <a:lnTo>
                  <a:pt x="317" y="329"/>
                </a:lnTo>
                <a:lnTo>
                  <a:pt x="317" y="330"/>
                </a:lnTo>
                <a:lnTo>
                  <a:pt x="316" y="331"/>
                </a:lnTo>
                <a:lnTo>
                  <a:pt x="316" y="332"/>
                </a:lnTo>
                <a:lnTo>
                  <a:pt x="317" y="332"/>
                </a:lnTo>
                <a:lnTo>
                  <a:pt x="316" y="334"/>
                </a:lnTo>
                <a:lnTo>
                  <a:pt x="317" y="334"/>
                </a:lnTo>
                <a:lnTo>
                  <a:pt x="317" y="332"/>
                </a:lnTo>
                <a:lnTo>
                  <a:pt x="318" y="332"/>
                </a:lnTo>
                <a:lnTo>
                  <a:pt x="318" y="331"/>
                </a:lnTo>
                <a:lnTo>
                  <a:pt x="318" y="332"/>
                </a:lnTo>
                <a:lnTo>
                  <a:pt x="320" y="332"/>
                </a:lnTo>
                <a:lnTo>
                  <a:pt x="320" y="334"/>
                </a:lnTo>
                <a:lnTo>
                  <a:pt x="321" y="334"/>
                </a:lnTo>
                <a:lnTo>
                  <a:pt x="321" y="335"/>
                </a:lnTo>
                <a:lnTo>
                  <a:pt x="321" y="336"/>
                </a:lnTo>
                <a:lnTo>
                  <a:pt x="321" y="337"/>
                </a:lnTo>
                <a:lnTo>
                  <a:pt x="321" y="338"/>
                </a:lnTo>
                <a:lnTo>
                  <a:pt x="320" y="338"/>
                </a:lnTo>
                <a:lnTo>
                  <a:pt x="321" y="338"/>
                </a:lnTo>
                <a:lnTo>
                  <a:pt x="322" y="338"/>
                </a:lnTo>
                <a:lnTo>
                  <a:pt x="322" y="339"/>
                </a:lnTo>
                <a:lnTo>
                  <a:pt x="321" y="340"/>
                </a:lnTo>
                <a:lnTo>
                  <a:pt x="322" y="342"/>
                </a:lnTo>
                <a:lnTo>
                  <a:pt x="322" y="343"/>
                </a:lnTo>
                <a:lnTo>
                  <a:pt x="323" y="343"/>
                </a:lnTo>
                <a:lnTo>
                  <a:pt x="323" y="344"/>
                </a:lnTo>
                <a:lnTo>
                  <a:pt x="323" y="345"/>
                </a:lnTo>
                <a:lnTo>
                  <a:pt x="323" y="346"/>
                </a:lnTo>
                <a:lnTo>
                  <a:pt x="324" y="346"/>
                </a:lnTo>
                <a:lnTo>
                  <a:pt x="324" y="345"/>
                </a:lnTo>
                <a:lnTo>
                  <a:pt x="324" y="344"/>
                </a:lnTo>
                <a:lnTo>
                  <a:pt x="324" y="343"/>
                </a:lnTo>
                <a:lnTo>
                  <a:pt x="324" y="342"/>
                </a:lnTo>
                <a:lnTo>
                  <a:pt x="323" y="342"/>
                </a:lnTo>
                <a:lnTo>
                  <a:pt x="323" y="340"/>
                </a:lnTo>
                <a:lnTo>
                  <a:pt x="323" y="339"/>
                </a:lnTo>
                <a:lnTo>
                  <a:pt x="323" y="338"/>
                </a:lnTo>
                <a:lnTo>
                  <a:pt x="323" y="337"/>
                </a:lnTo>
                <a:lnTo>
                  <a:pt x="323" y="336"/>
                </a:lnTo>
                <a:lnTo>
                  <a:pt x="324" y="336"/>
                </a:lnTo>
                <a:lnTo>
                  <a:pt x="324" y="335"/>
                </a:lnTo>
                <a:lnTo>
                  <a:pt x="323" y="335"/>
                </a:lnTo>
                <a:lnTo>
                  <a:pt x="323" y="334"/>
                </a:lnTo>
                <a:lnTo>
                  <a:pt x="323" y="332"/>
                </a:lnTo>
                <a:lnTo>
                  <a:pt x="322" y="332"/>
                </a:lnTo>
                <a:lnTo>
                  <a:pt x="322" y="331"/>
                </a:lnTo>
                <a:lnTo>
                  <a:pt x="322" y="330"/>
                </a:lnTo>
                <a:lnTo>
                  <a:pt x="322" y="329"/>
                </a:lnTo>
                <a:lnTo>
                  <a:pt x="321" y="329"/>
                </a:lnTo>
                <a:lnTo>
                  <a:pt x="321" y="328"/>
                </a:lnTo>
                <a:lnTo>
                  <a:pt x="321" y="327"/>
                </a:lnTo>
                <a:lnTo>
                  <a:pt x="321" y="326"/>
                </a:lnTo>
                <a:lnTo>
                  <a:pt x="321" y="325"/>
                </a:lnTo>
                <a:lnTo>
                  <a:pt x="321" y="323"/>
                </a:lnTo>
                <a:lnTo>
                  <a:pt x="321" y="322"/>
                </a:lnTo>
                <a:lnTo>
                  <a:pt x="322" y="322"/>
                </a:lnTo>
                <a:lnTo>
                  <a:pt x="322" y="321"/>
                </a:lnTo>
                <a:lnTo>
                  <a:pt x="322" y="320"/>
                </a:lnTo>
                <a:lnTo>
                  <a:pt x="323" y="320"/>
                </a:lnTo>
                <a:lnTo>
                  <a:pt x="323" y="319"/>
                </a:lnTo>
                <a:lnTo>
                  <a:pt x="323" y="318"/>
                </a:lnTo>
                <a:lnTo>
                  <a:pt x="323" y="319"/>
                </a:lnTo>
                <a:lnTo>
                  <a:pt x="323" y="320"/>
                </a:lnTo>
                <a:lnTo>
                  <a:pt x="323" y="321"/>
                </a:lnTo>
                <a:lnTo>
                  <a:pt x="324" y="321"/>
                </a:lnTo>
                <a:lnTo>
                  <a:pt x="324" y="322"/>
                </a:lnTo>
                <a:lnTo>
                  <a:pt x="325" y="322"/>
                </a:lnTo>
                <a:lnTo>
                  <a:pt x="326" y="322"/>
                </a:lnTo>
                <a:lnTo>
                  <a:pt x="327" y="322"/>
                </a:lnTo>
                <a:lnTo>
                  <a:pt x="329" y="322"/>
                </a:lnTo>
                <a:lnTo>
                  <a:pt x="329" y="323"/>
                </a:lnTo>
                <a:lnTo>
                  <a:pt x="329" y="325"/>
                </a:lnTo>
                <a:lnTo>
                  <a:pt x="329" y="326"/>
                </a:lnTo>
                <a:lnTo>
                  <a:pt x="330" y="326"/>
                </a:lnTo>
                <a:lnTo>
                  <a:pt x="331" y="326"/>
                </a:lnTo>
                <a:lnTo>
                  <a:pt x="331" y="327"/>
                </a:lnTo>
                <a:lnTo>
                  <a:pt x="332" y="327"/>
                </a:lnTo>
                <a:lnTo>
                  <a:pt x="332" y="328"/>
                </a:lnTo>
                <a:lnTo>
                  <a:pt x="333" y="328"/>
                </a:lnTo>
                <a:lnTo>
                  <a:pt x="333" y="329"/>
                </a:lnTo>
                <a:lnTo>
                  <a:pt x="334" y="329"/>
                </a:lnTo>
                <a:lnTo>
                  <a:pt x="334" y="330"/>
                </a:lnTo>
                <a:lnTo>
                  <a:pt x="334" y="331"/>
                </a:lnTo>
                <a:lnTo>
                  <a:pt x="335" y="331"/>
                </a:lnTo>
                <a:lnTo>
                  <a:pt x="335" y="332"/>
                </a:lnTo>
                <a:lnTo>
                  <a:pt x="335" y="334"/>
                </a:lnTo>
                <a:lnTo>
                  <a:pt x="335" y="332"/>
                </a:lnTo>
                <a:lnTo>
                  <a:pt x="335" y="331"/>
                </a:lnTo>
                <a:lnTo>
                  <a:pt x="335" y="330"/>
                </a:lnTo>
                <a:lnTo>
                  <a:pt x="334" y="330"/>
                </a:lnTo>
                <a:lnTo>
                  <a:pt x="334" y="329"/>
                </a:lnTo>
                <a:lnTo>
                  <a:pt x="334" y="328"/>
                </a:lnTo>
                <a:lnTo>
                  <a:pt x="334" y="327"/>
                </a:lnTo>
                <a:lnTo>
                  <a:pt x="334" y="326"/>
                </a:lnTo>
                <a:lnTo>
                  <a:pt x="334" y="325"/>
                </a:lnTo>
                <a:lnTo>
                  <a:pt x="333" y="325"/>
                </a:lnTo>
                <a:lnTo>
                  <a:pt x="333" y="323"/>
                </a:lnTo>
                <a:lnTo>
                  <a:pt x="333" y="322"/>
                </a:lnTo>
                <a:lnTo>
                  <a:pt x="332" y="322"/>
                </a:lnTo>
                <a:lnTo>
                  <a:pt x="332" y="321"/>
                </a:lnTo>
                <a:lnTo>
                  <a:pt x="332" y="320"/>
                </a:lnTo>
                <a:lnTo>
                  <a:pt x="331" y="320"/>
                </a:lnTo>
                <a:lnTo>
                  <a:pt x="331" y="319"/>
                </a:lnTo>
                <a:lnTo>
                  <a:pt x="330" y="319"/>
                </a:lnTo>
                <a:lnTo>
                  <a:pt x="329" y="319"/>
                </a:lnTo>
                <a:lnTo>
                  <a:pt x="329" y="318"/>
                </a:lnTo>
                <a:lnTo>
                  <a:pt x="327" y="318"/>
                </a:lnTo>
                <a:lnTo>
                  <a:pt x="326" y="318"/>
                </a:lnTo>
                <a:lnTo>
                  <a:pt x="326" y="317"/>
                </a:lnTo>
                <a:lnTo>
                  <a:pt x="327" y="317"/>
                </a:lnTo>
                <a:lnTo>
                  <a:pt x="329" y="317"/>
                </a:lnTo>
                <a:lnTo>
                  <a:pt x="329" y="315"/>
                </a:lnTo>
                <a:lnTo>
                  <a:pt x="331" y="314"/>
                </a:lnTo>
                <a:lnTo>
                  <a:pt x="331" y="313"/>
                </a:lnTo>
                <a:lnTo>
                  <a:pt x="332" y="313"/>
                </a:lnTo>
                <a:lnTo>
                  <a:pt x="332" y="312"/>
                </a:lnTo>
                <a:lnTo>
                  <a:pt x="332" y="311"/>
                </a:lnTo>
                <a:lnTo>
                  <a:pt x="333" y="311"/>
                </a:lnTo>
                <a:lnTo>
                  <a:pt x="333" y="310"/>
                </a:lnTo>
                <a:lnTo>
                  <a:pt x="333" y="309"/>
                </a:lnTo>
                <a:lnTo>
                  <a:pt x="334" y="309"/>
                </a:lnTo>
                <a:lnTo>
                  <a:pt x="334" y="308"/>
                </a:lnTo>
                <a:lnTo>
                  <a:pt x="335" y="308"/>
                </a:lnTo>
                <a:lnTo>
                  <a:pt x="335" y="306"/>
                </a:lnTo>
                <a:lnTo>
                  <a:pt x="337" y="306"/>
                </a:lnTo>
                <a:lnTo>
                  <a:pt x="338" y="306"/>
                </a:lnTo>
                <a:lnTo>
                  <a:pt x="338" y="308"/>
                </a:lnTo>
                <a:lnTo>
                  <a:pt x="338" y="309"/>
                </a:lnTo>
                <a:lnTo>
                  <a:pt x="339" y="309"/>
                </a:lnTo>
                <a:lnTo>
                  <a:pt x="339" y="310"/>
                </a:lnTo>
                <a:lnTo>
                  <a:pt x="340" y="310"/>
                </a:lnTo>
                <a:lnTo>
                  <a:pt x="340" y="311"/>
                </a:lnTo>
                <a:lnTo>
                  <a:pt x="341" y="311"/>
                </a:lnTo>
                <a:lnTo>
                  <a:pt x="341" y="310"/>
                </a:lnTo>
                <a:lnTo>
                  <a:pt x="342" y="310"/>
                </a:lnTo>
                <a:lnTo>
                  <a:pt x="343" y="310"/>
                </a:lnTo>
                <a:lnTo>
                  <a:pt x="343" y="309"/>
                </a:lnTo>
                <a:lnTo>
                  <a:pt x="343" y="310"/>
                </a:lnTo>
                <a:lnTo>
                  <a:pt x="342" y="311"/>
                </a:lnTo>
                <a:lnTo>
                  <a:pt x="341" y="312"/>
                </a:lnTo>
                <a:lnTo>
                  <a:pt x="340" y="312"/>
                </a:lnTo>
                <a:lnTo>
                  <a:pt x="339" y="312"/>
                </a:lnTo>
                <a:lnTo>
                  <a:pt x="337" y="313"/>
                </a:lnTo>
                <a:lnTo>
                  <a:pt x="335" y="314"/>
                </a:lnTo>
                <a:lnTo>
                  <a:pt x="334" y="315"/>
                </a:lnTo>
                <a:lnTo>
                  <a:pt x="334" y="317"/>
                </a:lnTo>
                <a:lnTo>
                  <a:pt x="334" y="318"/>
                </a:lnTo>
                <a:lnTo>
                  <a:pt x="335" y="319"/>
                </a:lnTo>
                <a:lnTo>
                  <a:pt x="335" y="320"/>
                </a:lnTo>
                <a:lnTo>
                  <a:pt x="335" y="321"/>
                </a:lnTo>
                <a:lnTo>
                  <a:pt x="337" y="322"/>
                </a:lnTo>
                <a:lnTo>
                  <a:pt x="338" y="322"/>
                </a:lnTo>
                <a:lnTo>
                  <a:pt x="339" y="321"/>
                </a:lnTo>
                <a:lnTo>
                  <a:pt x="340" y="321"/>
                </a:lnTo>
                <a:lnTo>
                  <a:pt x="341" y="320"/>
                </a:lnTo>
                <a:lnTo>
                  <a:pt x="343" y="319"/>
                </a:lnTo>
                <a:lnTo>
                  <a:pt x="345" y="319"/>
                </a:lnTo>
                <a:lnTo>
                  <a:pt x="346" y="319"/>
                </a:lnTo>
                <a:lnTo>
                  <a:pt x="346" y="320"/>
                </a:lnTo>
                <a:lnTo>
                  <a:pt x="346" y="321"/>
                </a:lnTo>
                <a:lnTo>
                  <a:pt x="346" y="322"/>
                </a:lnTo>
                <a:lnTo>
                  <a:pt x="346" y="323"/>
                </a:lnTo>
                <a:lnTo>
                  <a:pt x="346" y="325"/>
                </a:lnTo>
                <a:lnTo>
                  <a:pt x="347" y="326"/>
                </a:lnTo>
                <a:lnTo>
                  <a:pt x="348" y="326"/>
                </a:lnTo>
                <a:lnTo>
                  <a:pt x="349" y="323"/>
                </a:lnTo>
                <a:lnTo>
                  <a:pt x="349" y="322"/>
                </a:lnTo>
                <a:lnTo>
                  <a:pt x="349" y="319"/>
                </a:lnTo>
                <a:lnTo>
                  <a:pt x="351" y="315"/>
                </a:lnTo>
                <a:lnTo>
                  <a:pt x="352" y="314"/>
                </a:lnTo>
                <a:lnTo>
                  <a:pt x="352" y="313"/>
                </a:lnTo>
                <a:lnTo>
                  <a:pt x="352" y="311"/>
                </a:lnTo>
                <a:lnTo>
                  <a:pt x="352" y="310"/>
                </a:lnTo>
                <a:lnTo>
                  <a:pt x="352" y="308"/>
                </a:lnTo>
                <a:lnTo>
                  <a:pt x="352" y="305"/>
                </a:lnTo>
                <a:lnTo>
                  <a:pt x="354" y="305"/>
                </a:lnTo>
                <a:lnTo>
                  <a:pt x="355" y="304"/>
                </a:lnTo>
                <a:lnTo>
                  <a:pt x="356" y="303"/>
                </a:lnTo>
                <a:lnTo>
                  <a:pt x="357" y="304"/>
                </a:lnTo>
                <a:lnTo>
                  <a:pt x="357" y="305"/>
                </a:lnTo>
                <a:lnTo>
                  <a:pt x="357" y="306"/>
                </a:lnTo>
                <a:lnTo>
                  <a:pt x="357" y="310"/>
                </a:lnTo>
                <a:lnTo>
                  <a:pt x="357" y="311"/>
                </a:lnTo>
                <a:lnTo>
                  <a:pt x="356" y="311"/>
                </a:lnTo>
                <a:lnTo>
                  <a:pt x="356" y="312"/>
                </a:lnTo>
                <a:lnTo>
                  <a:pt x="356" y="313"/>
                </a:lnTo>
                <a:lnTo>
                  <a:pt x="355" y="313"/>
                </a:lnTo>
                <a:lnTo>
                  <a:pt x="354" y="314"/>
                </a:lnTo>
                <a:lnTo>
                  <a:pt x="355" y="315"/>
                </a:lnTo>
                <a:lnTo>
                  <a:pt x="356" y="317"/>
                </a:lnTo>
                <a:lnTo>
                  <a:pt x="356" y="318"/>
                </a:lnTo>
                <a:lnTo>
                  <a:pt x="356" y="319"/>
                </a:lnTo>
                <a:lnTo>
                  <a:pt x="356" y="320"/>
                </a:lnTo>
                <a:lnTo>
                  <a:pt x="355" y="322"/>
                </a:lnTo>
                <a:lnTo>
                  <a:pt x="356" y="322"/>
                </a:lnTo>
                <a:lnTo>
                  <a:pt x="356" y="323"/>
                </a:lnTo>
                <a:lnTo>
                  <a:pt x="357" y="323"/>
                </a:lnTo>
                <a:lnTo>
                  <a:pt x="358" y="323"/>
                </a:lnTo>
                <a:lnTo>
                  <a:pt x="359" y="323"/>
                </a:lnTo>
                <a:lnTo>
                  <a:pt x="359" y="322"/>
                </a:lnTo>
                <a:lnTo>
                  <a:pt x="360" y="321"/>
                </a:lnTo>
                <a:lnTo>
                  <a:pt x="360" y="320"/>
                </a:lnTo>
                <a:lnTo>
                  <a:pt x="362" y="320"/>
                </a:lnTo>
                <a:lnTo>
                  <a:pt x="363" y="320"/>
                </a:lnTo>
                <a:lnTo>
                  <a:pt x="365" y="320"/>
                </a:lnTo>
                <a:lnTo>
                  <a:pt x="365" y="321"/>
                </a:lnTo>
                <a:lnTo>
                  <a:pt x="366" y="321"/>
                </a:lnTo>
                <a:lnTo>
                  <a:pt x="366" y="325"/>
                </a:lnTo>
                <a:lnTo>
                  <a:pt x="366" y="327"/>
                </a:lnTo>
                <a:lnTo>
                  <a:pt x="366" y="332"/>
                </a:lnTo>
                <a:lnTo>
                  <a:pt x="366" y="334"/>
                </a:lnTo>
                <a:lnTo>
                  <a:pt x="366" y="338"/>
                </a:lnTo>
                <a:lnTo>
                  <a:pt x="364" y="338"/>
                </a:lnTo>
                <a:lnTo>
                  <a:pt x="363" y="338"/>
                </a:lnTo>
                <a:lnTo>
                  <a:pt x="362" y="338"/>
                </a:lnTo>
                <a:lnTo>
                  <a:pt x="362" y="339"/>
                </a:lnTo>
                <a:lnTo>
                  <a:pt x="362" y="340"/>
                </a:lnTo>
                <a:lnTo>
                  <a:pt x="362" y="342"/>
                </a:lnTo>
                <a:lnTo>
                  <a:pt x="362" y="343"/>
                </a:lnTo>
                <a:lnTo>
                  <a:pt x="362" y="344"/>
                </a:lnTo>
                <a:lnTo>
                  <a:pt x="362" y="345"/>
                </a:lnTo>
                <a:lnTo>
                  <a:pt x="362" y="346"/>
                </a:lnTo>
                <a:lnTo>
                  <a:pt x="362" y="347"/>
                </a:lnTo>
                <a:lnTo>
                  <a:pt x="362" y="350"/>
                </a:lnTo>
                <a:lnTo>
                  <a:pt x="362" y="352"/>
                </a:lnTo>
                <a:lnTo>
                  <a:pt x="362" y="353"/>
                </a:lnTo>
                <a:lnTo>
                  <a:pt x="362" y="354"/>
                </a:lnTo>
                <a:lnTo>
                  <a:pt x="362" y="355"/>
                </a:lnTo>
                <a:lnTo>
                  <a:pt x="362" y="356"/>
                </a:lnTo>
                <a:lnTo>
                  <a:pt x="362" y="357"/>
                </a:lnTo>
                <a:lnTo>
                  <a:pt x="362" y="359"/>
                </a:lnTo>
                <a:lnTo>
                  <a:pt x="362" y="361"/>
                </a:lnTo>
                <a:lnTo>
                  <a:pt x="362" y="362"/>
                </a:lnTo>
                <a:lnTo>
                  <a:pt x="362" y="363"/>
                </a:lnTo>
                <a:lnTo>
                  <a:pt x="363" y="364"/>
                </a:lnTo>
                <a:lnTo>
                  <a:pt x="363" y="365"/>
                </a:lnTo>
                <a:lnTo>
                  <a:pt x="363" y="367"/>
                </a:lnTo>
                <a:lnTo>
                  <a:pt x="363" y="368"/>
                </a:lnTo>
                <a:lnTo>
                  <a:pt x="364" y="370"/>
                </a:lnTo>
                <a:lnTo>
                  <a:pt x="364" y="371"/>
                </a:lnTo>
                <a:lnTo>
                  <a:pt x="364" y="372"/>
                </a:lnTo>
                <a:lnTo>
                  <a:pt x="364" y="373"/>
                </a:lnTo>
                <a:lnTo>
                  <a:pt x="364" y="374"/>
                </a:lnTo>
                <a:lnTo>
                  <a:pt x="365" y="376"/>
                </a:lnTo>
                <a:lnTo>
                  <a:pt x="365" y="377"/>
                </a:lnTo>
                <a:lnTo>
                  <a:pt x="365" y="378"/>
                </a:lnTo>
                <a:lnTo>
                  <a:pt x="365" y="379"/>
                </a:lnTo>
                <a:lnTo>
                  <a:pt x="365" y="380"/>
                </a:lnTo>
                <a:lnTo>
                  <a:pt x="366" y="380"/>
                </a:lnTo>
                <a:lnTo>
                  <a:pt x="366" y="381"/>
                </a:lnTo>
                <a:lnTo>
                  <a:pt x="367" y="382"/>
                </a:lnTo>
                <a:lnTo>
                  <a:pt x="367" y="384"/>
                </a:lnTo>
                <a:lnTo>
                  <a:pt x="367" y="385"/>
                </a:lnTo>
                <a:lnTo>
                  <a:pt x="368" y="386"/>
                </a:lnTo>
                <a:lnTo>
                  <a:pt x="368" y="388"/>
                </a:lnTo>
                <a:lnTo>
                  <a:pt x="369" y="389"/>
                </a:lnTo>
                <a:lnTo>
                  <a:pt x="369" y="390"/>
                </a:lnTo>
                <a:lnTo>
                  <a:pt x="369" y="391"/>
                </a:lnTo>
                <a:lnTo>
                  <a:pt x="371" y="391"/>
                </a:lnTo>
                <a:lnTo>
                  <a:pt x="371" y="393"/>
                </a:lnTo>
                <a:lnTo>
                  <a:pt x="371" y="394"/>
                </a:lnTo>
                <a:lnTo>
                  <a:pt x="372" y="396"/>
                </a:lnTo>
                <a:lnTo>
                  <a:pt x="373" y="397"/>
                </a:lnTo>
                <a:lnTo>
                  <a:pt x="373" y="398"/>
                </a:lnTo>
                <a:lnTo>
                  <a:pt x="374" y="397"/>
                </a:lnTo>
                <a:lnTo>
                  <a:pt x="375" y="397"/>
                </a:lnTo>
                <a:lnTo>
                  <a:pt x="376" y="397"/>
                </a:lnTo>
                <a:lnTo>
                  <a:pt x="376" y="396"/>
                </a:lnTo>
                <a:lnTo>
                  <a:pt x="377" y="396"/>
                </a:lnTo>
                <a:lnTo>
                  <a:pt x="379" y="396"/>
                </a:lnTo>
                <a:lnTo>
                  <a:pt x="380" y="396"/>
                </a:lnTo>
                <a:lnTo>
                  <a:pt x="381" y="396"/>
                </a:lnTo>
                <a:lnTo>
                  <a:pt x="382" y="396"/>
                </a:lnTo>
                <a:lnTo>
                  <a:pt x="383" y="396"/>
                </a:lnTo>
                <a:lnTo>
                  <a:pt x="384" y="396"/>
                </a:lnTo>
                <a:lnTo>
                  <a:pt x="385" y="396"/>
                </a:lnTo>
                <a:lnTo>
                  <a:pt x="385" y="397"/>
                </a:lnTo>
                <a:lnTo>
                  <a:pt x="385" y="398"/>
                </a:lnTo>
                <a:lnTo>
                  <a:pt x="388" y="403"/>
                </a:lnTo>
                <a:lnTo>
                  <a:pt x="388" y="404"/>
                </a:lnTo>
                <a:lnTo>
                  <a:pt x="389" y="409"/>
                </a:lnTo>
                <a:lnTo>
                  <a:pt x="390" y="410"/>
                </a:lnTo>
                <a:lnTo>
                  <a:pt x="392" y="415"/>
                </a:lnTo>
                <a:lnTo>
                  <a:pt x="393" y="420"/>
                </a:lnTo>
                <a:lnTo>
                  <a:pt x="389" y="421"/>
                </a:lnTo>
                <a:lnTo>
                  <a:pt x="388" y="422"/>
                </a:lnTo>
                <a:lnTo>
                  <a:pt x="388" y="423"/>
                </a:lnTo>
                <a:lnTo>
                  <a:pt x="386" y="426"/>
                </a:lnTo>
                <a:lnTo>
                  <a:pt x="385" y="426"/>
                </a:lnTo>
                <a:lnTo>
                  <a:pt x="384" y="427"/>
                </a:lnTo>
                <a:lnTo>
                  <a:pt x="384" y="428"/>
                </a:lnTo>
                <a:lnTo>
                  <a:pt x="383" y="428"/>
                </a:lnTo>
                <a:lnTo>
                  <a:pt x="382" y="429"/>
                </a:lnTo>
                <a:lnTo>
                  <a:pt x="382" y="430"/>
                </a:lnTo>
                <a:lnTo>
                  <a:pt x="382" y="431"/>
                </a:lnTo>
                <a:lnTo>
                  <a:pt x="383" y="432"/>
                </a:lnTo>
                <a:lnTo>
                  <a:pt x="383" y="433"/>
                </a:lnTo>
                <a:lnTo>
                  <a:pt x="384" y="435"/>
                </a:lnTo>
                <a:lnTo>
                  <a:pt x="384" y="437"/>
                </a:lnTo>
                <a:lnTo>
                  <a:pt x="385" y="438"/>
                </a:lnTo>
                <a:lnTo>
                  <a:pt x="385" y="439"/>
                </a:lnTo>
                <a:lnTo>
                  <a:pt x="385" y="440"/>
                </a:lnTo>
                <a:lnTo>
                  <a:pt x="385" y="441"/>
                </a:lnTo>
                <a:lnTo>
                  <a:pt x="385" y="443"/>
                </a:lnTo>
                <a:lnTo>
                  <a:pt x="385" y="445"/>
                </a:lnTo>
                <a:lnTo>
                  <a:pt x="385" y="447"/>
                </a:lnTo>
                <a:lnTo>
                  <a:pt x="385" y="448"/>
                </a:lnTo>
                <a:lnTo>
                  <a:pt x="384" y="455"/>
                </a:lnTo>
                <a:lnTo>
                  <a:pt x="384" y="458"/>
                </a:lnTo>
                <a:lnTo>
                  <a:pt x="385" y="462"/>
                </a:lnTo>
                <a:lnTo>
                  <a:pt x="389" y="472"/>
                </a:lnTo>
                <a:lnTo>
                  <a:pt x="388" y="472"/>
                </a:lnTo>
                <a:lnTo>
                  <a:pt x="386" y="472"/>
                </a:lnTo>
                <a:lnTo>
                  <a:pt x="386" y="473"/>
                </a:lnTo>
                <a:lnTo>
                  <a:pt x="385" y="473"/>
                </a:lnTo>
                <a:lnTo>
                  <a:pt x="384" y="473"/>
                </a:lnTo>
                <a:lnTo>
                  <a:pt x="383" y="473"/>
                </a:lnTo>
                <a:lnTo>
                  <a:pt x="381" y="475"/>
                </a:lnTo>
                <a:lnTo>
                  <a:pt x="379" y="477"/>
                </a:lnTo>
                <a:lnTo>
                  <a:pt x="377" y="478"/>
                </a:lnTo>
                <a:lnTo>
                  <a:pt x="374" y="481"/>
                </a:lnTo>
                <a:lnTo>
                  <a:pt x="373" y="482"/>
                </a:lnTo>
                <a:lnTo>
                  <a:pt x="372" y="483"/>
                </a:lnTo>
                <a:lnTo>
                  <a:pt x="371" y="486"/>
                </a:lnTo>
                <a:lnTo>
                  <a:pt x="368" y="488"/>
                </a:lnTo>
                <a:lnTo>
                  <a:pt x="365" y="491"/>
                </a:lnTo>
                <a:lnTo>
                  <a:pt x="364" y="492"/>
                </a:lnTo>
                <a:lnTo>
                  <a:pt x="360" y="488"/>
                </a:lnTo>
                <a:lnTo>
                  <a:pt x="359" y="487"/>
                </a:lnTo>
                <a:lnTo>
                  <a:pt x="358" y="488"/>
                </a:lnTo>
                <a:lnTo>
                  <a:pt x="357" y="488"/>
                </a:lnTo>
                <a:lnTo>
                  <a:pt x="364" y="495"/>
                </a:lnTo>
                <a:lnTo>
                  <a:pt x="369" y="502"/>
                </a:lnTo>
                <a:lnTo>
                  <a:pt x="377" y="508"/>
                </a:lnTo>
                <a:lnTo>
                  <a:pt x="381" y="513"/>
                </a:lnTo>
                <a:lnTo>
                  <a:pt x="393" y="525"/>
                </a:lnTo>
                <a:lnTo>
                  <a:pt x="398" y="530"/>
                </a:lnTo>
                <a:lnTo>
                  <a:pt x="406" y="538"/>
                </a:lnTo>
                <a:lnTo>
                  <a:pt x="411" y="544"/>
                </a:lnTo>
                <a:lnTo>
                  <a:pt x="416" y="548"/>
                </a:lnTo>
                <a:lnTo>
                  <a:pt x="417" y="549"/>
                </a:lnTo>
                <a:lnTo>
                  <a:pt x="418" y="549"/>
                </a:lnTo>
                <a:lnTo>
                  <a:pt x="418" y="550"/>
                </a:lnTo>
                <a:lnTo>
                  <a:pt x="422" y="553"/>
                </a:lnTo>
                <a:lnTo>
                  <a:pt x="422" y="554"/>
                </a:lnTo>
                <a:lnTo>
                  <a:pt x="423" y="554"/>
                </a:lnTo>
                <a:lnTo>
                  <a:pt x="423" y="555"/>
                </a:lnTo>
                <a:lnTo>
                  <a:pt x="424" y="555"/>
                </a:lnTo>
                <a:lnTo>
                  <a:pt x="424" y="556"/>
                </a:lnTo>
                <a:lnTo>
                  <a:pt x="426" y="558"/>
                </a:lnTo>
                <a:lnTo>
                  <a:pt x="427" y="559"/>
                </a:lnTo>
                <a:lnTo>
                  <a:pt x="428" y="559"/>
                </a:lnTo>
                <a:lnTo>
                  <a:pt x="428" y="561"/>
                </a:lnTo>
                <a:lnTo>
                  <a:pt x="430" y="561"/>
                </a:lnTo>
                <a:lnTo>
                  <a:pt x="430" y="562"/>
                </a:lnTo>
                <a:lnTo>
                  <a:pt x="431" y="563"/>
                </a:lnTo>
                <a:lnTo>
                  <a:pt x="432" y="564"/>
                </a:lnTo>
                <a:lnTo>
                  <a:pt x="433" y="565"/>
                </a:lnTo>
                <a:lnTo>
                  <a:pt x="434" y="566"/>
                </a:lnTo>
                <a:lnTo>
                  <a:pt x="435" y="567"/>
                </a:lnTo>
                <a:lnTo>
                  <a:pt x="435" y="570"/>
                </a:lnTo>
                <a:lnTo>
                  <a:pt x="436" y="571"/>
                </a:lnTo>
                <a:lnTo>
                  <a:pt x="438" y="572"/>
                </a:lnTo>
                <a:lnTo>
                  <a:pt x="439" y="574"/>
                </a:lnTo>
                <a:lnTo>
                  <a:pt x="439" y="575"/>
                </a:lnTo>
                <a:lnTo>
                  <a:pt x="440" y="576"/>
                </a:lnTo>
                <a:lnTo>
                  <a:pt x="440" y="578"/>
                </a:lnTo>
                <a:lnTo>
                  <a:pt x="440" y="579"/>
                </a:lnTo>
                <a:lnTo>
                  <a:pt x="441" y="579"/>
                </a:lnTo>
                <a:lnTo>
                  <a:pt x="441" y="580"/>
                </a:lnTo>
                <a:lnTo>
                  <a:pt x="441" y="581"/>
                </a:lnTo>
                <a:lnTo>
                  <a:pt x="441" y="582"/>
                </a:lnTo>
                <a:lnTo>
                  <a:pt x="442" y="582"/>
                </a:lnTo>
                <a:lnTo>
                  <a:pt x="442" y="583"/>
                </a:lnTo>
                <a:lnTo>
                  <a:pt x="442" y="584"/>
                </a:lnTo>
                <a:lnTo>
                  <a:pt x="442" y="585"/>
                </a:lnTo>
                <a:lnTo>
                  <a:pt x="443" y="587"/>
                </a:lnTo>
                <a:lnTo>
                  <a:pt x="443" y="588"/>
                </a:lnTo>
                <a:lnTo>
                  <a:pt x="443" y="589"/>
                </a:lnTo>
                <a:lnTo>
                  <a:pt x="444" y="588"/>
                </a:lnTo>
                <a:lnTo>
                  <a:pt x="444" y="587"/>
                </a:lnTo>
                <a:lnTo>
                  <a:pt x="448" y="583"/>
                </a:lnTo>
                <a:lnTo>
                  <a:pt x="444" y="574"/>
                </a:lnTo>
                <a:lnTo>
                  <a:pt x="442" y="567"/>
                </a:lnTo>
                <a:lnTo>
                  <a:pt x="442" y="565"/>
                </a:lnTo>
                <a:lnTo>
                  <a:pt x="441" y="562"/>
                </a:lnTo>
                <a:lnTo>
                  <a:pt x="440" y="559"/>
                </a:lnTo>
                <a:lnTo>
                  <a:pt x="439" y="557"/>
                </a:lnTo>
                <a:lnTo>
                  <a:pt x="444" y="557"/>
                </a:lnTo>
                <a:lnTo>
                  <a:pt x="444" y="558"/>
                </a:lnTo>
                <a:lnTo>
                  <a:pt x="444" y="559"/>
                </a:lnTo>
                <a:lnTo>
                  <a:pt x="445" y="562"/>
                </a:lnTo>
                <a:lnTo>
                  <a:pt x="449" y="562"/>
                </a:lnTo>
                <a:lnTo>
                  <a:pt x="448" y="561"/>
                </a:lnTo>
                <a:lnTo>
                  <a:pt x="449" y="561"/>
                </a:lnTo>
                <a:lnTo>
                  <a:pt x="450" y="562"/>
                </a:lnTo>
                <a:lnTo>
                  <a:pt x="452" y="562"/>
                </a:lnTo>
                <a:lnTo>
                  <a:pt x="452" y="559"/>
                </a:lnTo>
                <a:lnTo>
                  <a:pt x="457" y="559"/>
                </a:lnTo>
                <a:lnTo>
                  <a:pt x="458" y="557"/>
                </a:lnTo>
                <a:lnTo>
                  <a:pt x="459" y="555"/>
                </a:lnTo>
                <a:lnTo>
                  <a:pt x="460" y="551"/>
                </a:lnTo>
                <a:lnTo>
                  <a:pt x="462" y="553"/>
                </a:lnTo>
                <a:lnTo>
                  <a:pt x="465" y="549"/>
                </a:lnTo>
                <a:lnTo>
                  <a:pt x="465" y="548"/>
                </a:lnTo>
                <a:lnTo>
                  <a:pt x="467" y="549"/>
                </a:lnTo>
                <a:lnTo>
                  <a:pt x="467" y="550"/>
                </a:lnTo>
                <a:lnTo>
                  <a:pt x="465" y="555"/>
                </a:lnTo>
                <a:lnTo>
                  <a:pt x="467" y="556"/>
                </a:lnTo>
                <a:lnTo>
                  <a:pt x="469" y="551"/>
                </a:lnTo>
                <a:lnTo>
                  <a:pt x="470" y="551"/>
                </a:lnTo>
                <a:lnTo>
                  <a:pt x="472" y="553"/>
                </a:lnTo>
                <a:lnTo>
                  <a:pt x="469" y="557"/>
                </a:lnTo>
                <a:lnTo>
                  <a:pt x="470" y="558"/>
                </a:lnTo>
                <a:lnTo>
                  <a:pt x="473" y="554"/>
                </a:lnTo>
                <a:lnTo>
                  <a:pt x="474" y="554"/>
                </a:lnTo>
                <a:lnTo>
                  <a:pt x="476" y="555"/>
                </a:lnTo>
                <a:lnTo>
                  <a:pt x="478" y="556"/>
                </a:lnTo>
                <a:lnTo>
                  <a:pt x="481" y="557"/>
                </a:lnTo>
                <a:lnTo>
                  <a:pt x="479" y="557"/>
                </a:lnTo>
                <a:lnTo>
                  <a:pt x="481" y="557"/>
                </a:lnTo>
                <a:lnTo>
                  <a:pt x="486" y="561"/>
                </a:lnTo>
                <a:lnTo>
                  <a:pt x="484" y="564"/>
                </a:lnTo>
                <a:lnTo>
                  <a:pt x="485" y="564"/>
                </a:lnTo>
                <a:lnTo>
                  <a:pt x="485" y="565"/>
                </a:lnTo>
                <a:lnTo>
                  <a:pt x="487" y="566"/>
                </a:lnTo>
                <a:lnTo>
                  <a:pt x="487" y="567"/>
                </a:lnTo>
                <a:lnTo>
                  <a:pt x="485" y="570"/>
                </a:lnTo>
                <a:lnTo>
                  <a:pt x="483" y="574"/>
                </a:lnTo>
                <a:lnTo>
                  <a:pt x="485" y="574"/>
                </a:lnTo>
                <a:lnTo>
                  <a:pt x="487" y="573"/>
                </a:lnTo>
                <a:lnTo>
                  <a:pt x="494" y="575"/>
                </a:lnTo>
                <a:lnTo>
                  <a:pt x="498" y="581"/>
                </a:lnTo>
                <a:lnTo>
                  <a:pt x="499" y="581"/>
                </a:lnTo>
                <a:lnTo>
                  <a:pt x="499" y="582"/>
                </a:lnTo>
                <a:lnTo>
                  <a:pt x="499" y="584"/>
                </a:lnTo>
                <a:lnTo>
                  <a:pt x="499" y="587"/>
                </a:lnTo>
                <a:lnTo>
                  <a:pt x="499" y="590"/>
                </a:lnTo>
                <a:lnTo>
                  <a:pt x="499" y="592"/>
                </a:lnTo>
                <a:lnTo>
                  <a:pt x="499" y="597"/>
                </a:lnTo>
                <a:lnTo>
                  <a:pt x="499" y="598"/>
                </a:lnTo>
                <a:lnTo>
                  <a:pt x="489" y="598"/>
                </a:lnTo>
                <a:lnTo>
                  <a:pt x="489" y="599"/>
                </a:lnTo>
                <a:lnTo>
                  <a:pt x="489" y="600"/>
                </a:lnTo>
                <a:lnTo>
                  <a:pt x="489" y="610"/>
                </a:lnTo>
                <a:lnTo>
                  <a:pt x="489" y="613"/>
                </a:lnTo>
                <a:lnTo>
                  <a:pt x="487" y="616"/>
                </a:lnTo>
                <a:lnTo>
                  <a:pt x="486" y="620"/>
                </a:lnTo>
                <a:lnTo>
                  <a:pt x="485" y="622"/>
                </a:lnTo>
                <a:lnTo>
                  <a:pt x="485" y="623"/>
                </a:lnTo>
                <a:lnTo>
                  <a:pt x="484" y="625"/>
                </a:lnTo>
                <a:lnTo>
                  <a:pt x="483" y="630"/>
                </a:lnTo>
                <a:lnTo>
                  <a:pt x="485" y="630"/>
                </a:lnTo>
                <a:lnTo>
                  <a:pt x="486" y="630"/>
                </a:lnTo>
                <a:lnTo>
                  <a:pt x="487" y="630"/>
                </a:lnTo>
                <a:lnTo>
                  <a:pt x="486" y="637"/>
                </a:lnTo>
                <a:lnTo>
                  <a:pt x="487" y="637"/>
                </a:lnTo>
                <a:lnTo>
                  <a:pt x="487" y="638"/>
                </a:lnTo>
                <a:lnTo>
                  <a:pt x="489" y="639"/>
                </a:lnTo>
                <a:lnTo>
                  <a:pt x="490" y="639"/>
                </a:lnTo>
                <a:lnTo>
                  <a:pt x="490" y="640"/>
                </a:lnTo>
                <a:lnTo>
                  <a:pt x="491" y="641"/>
                </a:lnTo>
                <a:lnTo>
                  <a:pt x="492" y="640"/>
                </a:lnTo>
                <a:lnTo>
                  <a:pt x="496" y="640"/>
                </a:lnTo>
                <a:lnTo>
                  <a:pt x="496" y="641"/>
                </a:lnTo>
                <a:lnTo>
                  <a:pt x="498" y="641"/>
                </a:lnTo>
                <a:lnTo>
                  <a:pt x="500" y="641"/>
                </a:lnTo>
                <a:lnTo>
                  <a:pt x="503" y="642"/>
                </a:lnTo>
                <a:lnTo>
                  <a:pt x="504" y="640"/>
                </a:lnTo>
                <a:lnTo>
                  <a:pt x="504" y="639"/>
                </a:lnTo>
                <a:lnTo>
                  <a:pt x="515" y="639"/>
                </a:lnTo>
                <a:lnTo>
                  <a:pt x="515" y="642"/>
                </a:lnTo>
                <a:lnTo>
                  <a:pt x="525" y="643"/>
                </a:lnTo>
                <a:lnTo>
                  <a:pt x="525" y="642"/>
                </a:lnTo>
                <a:lnTo>
                  <a:pt x="525" y="641"/>
                </a:lnTo>
                <a:lnTo>
                  <a:pt x="526" y="637"/>
                </a:lnTo>
                <a:lnTo>
                  <a:pt x="526" y="634"/>
                </a:lnTo>
                <a:lnTo>
                  <a:pt x="526" y="633"/>
                </a:lnTo>
                <a:lnTo>
                  <a:pt x="526" y="629"/>
                </a:lnTo>
                <a:lnTo>
                  <a:pt x="526" y="627"/>
                </a:lnTo>
                <a:lnTo>
                  <a:pt x="526" y="625"/>
                </a:lnTo>
                <a:lnTo>
                  <a:pt x="516" y="625"/>
                </a:lnTo>
                <a:lnTo>
                  <a:pt x="513" y="625"/>
                </a:lnTo>
                <a:lnTo>
                  <a:pt x="512" y="625"/>
                </a:lnTo>
                <a:lnTo>
                  <a:pt x="511" y="625"/>
                </a:lnTo>
                <a:lnTo>
                  <a:pt x="511" y="624"/>
                </a:lnTo>
                <a:lnTo>
                  <a:pt x="512" y="623"/>
                </a:lnTo>
                <a:lnTo>
                  <a:pt x="512" y="622"/>
                </a:lnTo>
                <a:lnTo>
                  <a:pt x="512" y="621"/>
                </a:lnTo>
                <a:lnTo>
                  <a:pt x="513" y="621"/>
                </a:lnTo>
                <a:lnTo>
                  <a:pt x="513" y="620"/>
                </a:lnTo>
                <a:lnTo>
                  <a:pt x="507" y="615"/>
                </a:lnTo>
                <a:lnTo>
                  <a:pt x="508" y="614"/>
                </a:lnTo>
                <a:lnTo>
                  <a:pt x="508" y="613"/>
                </a:lnTo>
                <a:lnTo>
                  <a:pt x="509" y="613"/>
                </a:lnTo>
                <a:lnTo>
                  <a:pt x="509" y="612"/>
                </a:lnTo>
                <a:lnTo>
                  <a:pt x="509" y="610"/>
                </a:lnTo>
                <a:lnTo>
                  <a:pt x="509" y="609"/>
                </a:lnTo>
                <a:lnTo>
                  <a:pt x="508" y="609"/>
                </a:lnTo>
                <a:lnTo>
                  <a:pt x="508" y="608"/>
                </a:lnTo>
                <a:lnTo>
                  <a:pt x="508" y="607"/>
                </a:lnTo>
                <a:lnTo>
                  <a:pt x="508" y="606"/>
                </a:lnTo>
                <a:lnTo>
                  <a:pt x="507" y="605"/>
                </a:lnTo>
                <a:lnTo>
                  <a:pt x="506" y="604"/>
                </a:lnTo>
                <a:lnTo>
                  <a:pt x="507" y="603"/>
                </a:lnTo>
                <a:lnTo>
                  <a:pt x="508" y="601"/>
                </a:lnTo>
                <a:lnTo>
                  <a:pt x="509" y="601"/>
                </a:lnTo>
                <a:lnTo>
                  <a:pt x="509" y="600"/>
                </a:lnTo>
                <a:lnTo>
                  <a:pt x="510" y="600"/>
                </a:lnTo>
                <a:lnTo>
                  <a:pt x="510" y="599"/>
                </a:lnTo>
                <a:lnTo>
                  <a:pt x="511" y="598"/>
                </a:lnTo>
                <a:lnTo>
                  <a:pt x="512" y="597"/>
                </a:lnTo>
                <a:lnTo>
                  <a:pt x="509" y="597"/>
                </a:lnTo>
                <a:lnTo>
                  <a:pt x="508" y="597"/>
                </a:lnTo>
                <a:lnTo>
                  <a:pt x="508" y="596"/>
                </a:lnTo>
                <a:lnTo>
                  <a:pt x="511" y="589"/>
                </a:lnTo>
                <a:lnTo>
                  <a:pt x="513" y="585"/>
                </a:lnTo>
                <a:lnTo>
                  <a:pt x="515" y="583"/>
                </a:lnTo>
                <a:lnTo>
                  <a:pt x="516" y="581"/>
                </a:lnTo>
                <a:lnTo>
                  <a:pt x="518" y="576"/>
                </a:lnTo>
                <a:lnTo>
                  <a:pt x="519" y="578"/>
                </a:lnTo>
                <a:lnTo>
                  <a:pt x="521" y="580"/>
                </a:lnTo>
                <a:lnTo>
                  <a:pt x="524" y="581"/>
                </a:lnTo>
                <a:lnTo>
                  <a:pt x="525" y="582"/>
                </a:lnTo>
                <a:lnTo>
                  <a:pt x="526" y="583"/>
                </a:lnTo>
                <a:lnTo>
                  <a:pt x="527" y="583"/>
                </a:lnTo>
                <a:lnTo>
                  <a:pt x="528" y="584"/>
                </a:lnTo>
                <a:lnTo>
                  <a:pt x="531" y="585"/>
                </a:lnTo>
                <a:lnTo>
                  <a:pt x="533" y="588"/>
                </a:lnTo>
                <a:lnTo>
                  <a:pt x="535" y="584"/>
                </a:lnTo>
                <a:lnTo>
                  <a:pt x="540" y="579"/>
                </a:lnTo>
                <a:lnTo>
                  <a:pt x="540" y="576"/>
                </a:lnTo>
                <a:lnTo>
                  <a:pt x="540" y="574"/>
                </a:lnTo>
                <a:lnTo>
                  <a:pt x="540" y="572"/>
                </a:lnTo>
                <a:lnTo>
                  <a:pt x="538" y="572"/>
                </a:lnTo>
                <a:lnTo>
                  <a:pt x="535" y="572"/>
                </a:lnTo>
                <a:lnTo>
                  <a:pt x="536" y="572"/>
                </a:lnTo>
                <a:lnTo>
                  <a:pt x="537" y="568"/>
                </a:lnTo>
                <a:lnTo>
                  <a:pt x="540" y="570"/>
                </a:lnTo>
                <a:lnTo>
                  <a:pt x="541" y="566"/>
                </a:lnTo>
                <a:lnTo>
                  <a:pt x="543" y="563"/>
                </a:lnTo>
                <a:lnTo>
                  <a:pt x="542" y="562"/>
                </a:lnTo>
                <a:lnTo>
                  <a:pt x="542" y="559"/>
                </a:lnTo>
                <a:lnTo>
                  <a:pt x="541" y="558"/>
                </a:lnTo>
                <a:lnTo>
                  <a:pt x="542" y="558"/>
                </a:lnTo>
                <a:lnTo>
                  <a:pt x="545" y="558"/>
                </a:lnTo>
                <a:lnTo>
                  <a:pt x="546" y="558"/>
                </a:lnTo>
                <a:lnTo>
                  <a:pt x="546" y="563"/>
                </a:lnTo>
                <a:lnTo>
                  <a:pt x="549" y="562"/>
                </a:lnTo>
                <a:lnTo>
                  <a:pt x="551" y="565"/>
                </a:lnTo>
                <a:lnTo>
                  <a:pt x="548" y="567"/>
                </a:lnTo>
                <a:lnTo>
                  <a:pt x="548" y="568"/>
                </a:lnTo>
                <a:lnTo>
                  <a:pt x="549" y="570"/>
                </a:lnTo>
                <a:lnTo>
                  <a:pt x="550" y="572"/>
                </a:lnTo>
                <a:lnTo>
                  <a:pt x="551" y="573"/>
                </a:lnTo>
                <a:lnTo>
                  <a:pt x="551" y="574"/>
                </a:lnTo>
                <a:lnTo>
                  <a:pt x="553" y="576"/>
                </a:lnTo>
                <a:lnTo>
                  <a:pt x="553" y="578"/>
                </a:lnTo>
                <a:lnTo>
                  <a:pt x="553" y="579"/>
                </a:lnTo>
                <a:lnTo>
                  <a:pt x="554" y="579"/>
                </a:lnTo>
                <a:lnTo>
                  <a:pt x="554" y="578"/>
                </a:lnTo>
                <a:lnTo>
                  <a:pt x="555" y="578"/>
                </a:lnTo>
                <a:lnTo>
                  <a:pt x="555" y="576"/>
                </a:lnTo>
                <a:lnTo>
                  <a:pt x="557" y="576"/>
                </a:lnTo>
                <a:lnTo>
                  <a:pt x="559" y="575"/>
                </a:lnTo>
                <a:lnTo>
                  <a:pt x="559" y="574"/>
                </a:lnTo>
                <a:lnTo>
                  <a:pt x="558" y="573"/>
                </a:lnTo>
                <a:lnTo>
                  <a:pt x="558" y="572"/>
                </a:lnTo>
                <a:lnTo>
                  <a:pt x="557" y="571"/>
                </a:lnTo>
                <a:lnTo>
                  <a:pt x="557" y="570"/>
                </a:lnTo>
                <a:lnTo>
                  <a:pt x="557" y="568"/>
                </a:lnTo>
                <a:lnTo>
                  <a:pt x="553" y="568"/>
                </a:lnTo>
                <a:lnTo>
                  <a:pt x="553" y="567"/>
                </a:lnTo>
                <a:lnTo>
                  <a:pt x="553" y="565"/>
                </a:lnTo>
                <a:lnTo>
                  <a:pt x="553" y="564"/>
                </a:lnTo>
                <a:lnTo>
                  <a:pt x="553" y="562"/>
                </a:lnTo>
                <a:lnTo>
                  <a:pt x="553" y="558"/>
                </a:lnTo>
                <a:lnTo>
                  <a:pt x="553" y="557"/>
                </a:lnTo>
                <a:lnTo>
                  <a:pt x="555" y="557"/>
                </a:lnTo>
                <a:lnTo>
                  <a:pt x="557" y="557"/>
                </a:lnTo>
                <a:lnTo>
                  <a:pt x="557" y="558"/>
                </a:lnTo>
                <a:lnTo>
                  <a:pt x="557" y="559"/>
                </a:lnTo>
                <a:lnTo>
                  <a:pt x="557" y="561"/>
                </a:lnTo>
                <a:lnTo>
                  <a:pt x="557" y="562"/>
                </a:lnTo>
                <a:lnTo>
                  <a:pt x="559" y="562"/>
                </a:lnTo>
                <a:lnTo>
                  <a:pt x="562" y="561"/>
                </a:lnTo>
                <a:lnTo>
                  <a:pt x="563" y="561"/>
                </a:lnTo>
                <a:lnTo>
                  <a:pt x="565" y="561"/>
                </a:lnTo>
                <a:lnTo>
                  <a:pt x="567" y="559"/>
                </a:lnTo>
                <a:lnTo>
                  <a:pt x="567" y="558"/>
                </a:lnTo>
                <a:lnTo>
                  <a:pt x="570" y="556"/>
                </a:lnTo>
                <a:lnTo>
                  <a:pt x="572" y="554"/>
                </a:lnTo>
                <a:lnTo>
                  <a:pt x="574" y="554"/>
                </a:lnTo>
                <a:lnTo>
                  <a:pt x="575" y="553"/>
                </a:lnTo>
                <a:lnTo>
                  <a:pt x="576" y="551"/>
                </a:lnTo>
                <a:lnTo>
                  <a:pt x="578" y="550"/>
                </a:lnTo>
                <a:lnTo>
                  <a:pt x="580" y="549"/>
                </a:lnTo>
                <a:lnTo>
                  <a:pt x="583" y="550"/>
                </a:lnTo>
                <a:lnTo>
                  <a:pt x="586" y="551"/>
                </a:lnTo>
                <a:lnTo>
                  <a:pt x="588" y="553"/>
                </a:lnTo>
                <a:lnTo>
                  <a:pt x="588" y="554"/>
                </a:lnTo>
                <a:lnTo>
                  <a:pt x="588" y="556"/>
                </a:lnTo>
                <a:lnTo>
                  <a:pt x="588" y="557"/>
                </a:lnTo>
                <a:lnTo>
                  <a:pt x="587" y="558"/>
                </a:lnTo>
                <a:lnTo>
                  <a:pt x="587" y="559"/>
                </a:lnTo>
                <a:lnTo>
                  <a:pt x="587" y="561"/>
                </a:lnTo>
                <a:lnTo>
                  <a:pt x="587" y="562"/>
                </a:lnTo>
                <a:lnTo>
                  <a:pt x="587" y="563"/>
                </a:lnTo>
                <a:lnTo>
                  <a:pt x="586" y="565"/>
                </a:lnTo>
                <a:lnTo>
                  <a:pt x="585" y="566"/>
                </a:lnTo>
                <a:lnTo>
                  <a:pt x="583" y="566"/>
                </a:lnTo>
                <a:lnTo>
                  <a:pt x="580" y="566"/>
                </a:lnTo>
                <a:lnTo>
                  <a:pt x="578" y="566"/>
                </a:lnTo>
                <a:lnTo>
                  <a:pt x="577" y="566"/>
                </a:lnTo>
                <a:lnTo>
                  <a:pt x="577" y="567"/>
                </a:lnTo>
                <a:lnTo>
                  <a:pt x="578" y="568"/>
                </a:lnTo>
                <a:lnTo>
                  <a:pt x="579" y="571"/>
                </a:lnTo>
                <a:lnTo>
                  <a:pt x="579" y="572"/>
                </a:lnTo>
                <a:lnTo>
                  <a:pt x="580" y="572"/>
                </a:lnTo>
                <a:lnTo>
                  <a:pt x="585" y="581"/>
                </a:lnTo>
                <a:lnTo>
                  <a:pt x="588" y="585"/>
                </a:lnTo>
                <a:lnTo>
                  <a:pt x="588" y="587"/>
                </a:lnTo>
                <a:lnTo>
                  <a:pt x="588" y="588"/>
                </a:lnTo>
                <a:lnTo>
                  <a:pt x="588" y="590"/>
                </a:lnTo>
                <a:lnTo>
                  <a:pt x="589" y="591"/>
                </a:lnTo>
                <a:lnTo>
                  <a:pt x="591" y="590"/>
                </a:lnTo>
                <a:lnTo>
                  <a:pt x="592" y="591"/>
                </a:lnTo>
                <a:lnTo>
                  <a:pt x="592" y="593"/>
                </a:lnTo>
                <a:lnTo>
                  <a:pt x="593" y="595"/>
                </a:lnTo>
                <a:lnTo>
                  <a:pt x="594" y="595"/>
                </a:lnTo>
                <a:lnTo>
                  <a:pt x="594" y="593"/>
                </a:lnTo>
                <a:lnTo>
                  <a:pt x="595" y="593"/>
                </a:lnTo>
                <a:lnTo>
                  <a:pt x="596" y="592"/>
                </a:lnTo>
                <a:lnTo>
                  <a:pt x="597" y="591"/>
                </a:lnTo>
                <a:lnTo>
                  <a:pt x="599" y="590"/>
                </a:lnTo>
                <a:lnTo>
                  <a:pt x="600" y="590"/>
                </a:lnTo>
                <a:lnTo>
                  <a:pt x="600" y="589"/>
                </a:lnTo>
                <a:lnTo>
                  <a:pt x="601" y="589"/>
                </a:lnTo>
                <a:lnTo>
                  <a:pt x="601" y="588"/>
                </a:lnTo>
                <a:lnTo>
                  <a:pt x="602" y="588"/>
                </a:lnTo>
                <a:lnTo>
                  <a:pt x="603" y="587"/>
                </a:lnTo>
                <a:lnTo>
                  <a:pt x="604" y="585"/>
                </a:lnTo>
                <a:lnTo>
                  <a:pt x="605" y="585"/>
                </a:lnTo>
                <a:lnTo>
                  <a:pt x="605" y="584"/>
                </a:lnTo>
                <a:lnTo>
                  <a:pt x="606" y="584"/>
                </a:lnTo>
                <a:lnTo>
                  <a:pt x="606" y="585"/>
                </a:lnTo>
                <a:lnTo>
                  <a:pt x="616" y="593"/>
                </a:lnTo>
                <a:lnTo>
                  <a:pt x="617" y="595"/>
                </a:lnTo>
                <a:lnTo>
                  <a:pt x="618" y="604"/>
                </a:lnTo>
                <a:lnTo>
                  <a:pt x="617" y="605"/>
                </a:lnTo>
                <a:lnTo>
                  <a:pt x="617" y="606"/>
                </a:lnTo>
                <a:lnTo>
                  <a:pt x="616" y="607"/>
                </a:lnTo>
                <a:lnTo>
                  <a:pt x="608" y="620"/>
                </a:lnTo>
                <a:lnTo>
                  <a:pt x="609" y="621"/>
                </a:lnTo>
                <a:lnTo>
                  <a:pt x="610" y="621"/>
                </a:lnTo>
                <a:lnTo>
                  <a:pt x="613" y="621"/>
                </a:lnTo>
                <a:lnTo>
                  <a:pt x="617" y="622"/>
                </a:lnTo>
                <a:lnTo>
                  <a:pt x="619" y="622"/>
                </a:lnTo>
                <a:lnTo>
                  <a:pt x="621" y="612"/>
                </a:lnTo>
                <a:lnTo>
                  <a:pt x="622" y="613"/>
                </a:lnTo>
                <a:lnTo>
                  <a:pt x="624" y="613"/>
                </a:lnTo>
                <a:lnTo>
                  <a:pt x="625" y="614"/>
                </a:lnTo>
                <a:lnTo>
                  <a:pt x="626" y="614"/>
                </a:lnTo>
                <a:lnTo>
                  <a:pt x="628" y="615"/>
                </a:lnTo>
                <a:lnTo>
                  <a:pt x="629" y="616"/>
                </a:lnTo>
                <a:lnTo>
                  <a:pt x="630" y="616"/>
                </a:lnTo>
                <a:lnTo>
                  <a:pt x="634" y="618"/>
                </a:lnTo>
                <a:lnTo>
                  <a:pt x="635" y="618"/>
                </a:lnTo>
                <a:lnTo>
                  <a:pt x="636" y="617"/>
                </a:lnTo>
                <a:lnTo>
                  <a:pt x="637" y="615"/>
                </a:lnTo>
                <a:lnTo>
                  <a:pt x="638" y="614"/>
                </a:lnTo>
                <a:lnTo>
                  <a:pt x="639" y="614"/>
                </a:lnTo>
                <a:lnTo>
                  <a:pt x="639" y="613"/>
                </a:lnTo>
                <a:lnTo>
                  <a:pt x="643" y="615"/>
                </a:lnTo>
                <a:lnTo>
                  <a:pt x="645" y="615"/>
                </a:lnTo>
                <a:lnTo>
                  <a:pt x="645" y="616"/>
                </a:lnTo>
                <a:lnTo>
                  <a:pt x="646" y="616"/>
                </a:lnTo>
                <a:lnTo>
                  <a:pt x="647" y="617"/>
                </a:lnTo>
                <a:lnTo>
                  <a:pt x="648" y="617"/>
                </a:lnTo>
                <a:lnTo>
                  <a:pt x="653" y="620"/>
                </a:lnTo>
                <a:lnTo>
                  <a:pt x="653" y="621"/>
                </a:lnTo>
                <a:lnTo>
                  <a:pt x="654" y="623"/>
                </a:lnTo>
                <a:lnTo>
                  <a:pt x="655" y="624"/>
                </a:lnTo>
                <a:lnTo>
                  <a:pt x="655" y="626"/>
                </a:lnTo>
                <a:lnTo>
                  <a:pt x="656" y="626"/>
                </a:lnTo>
                <a:lnTo>
                  <a:pt x="656" y="627"/>
                </a:lnTo>
                <a:lnTo>
                  <a:pt x="658" y="630"/>
                </a:lnTo>
                <a:lnTo>
                  <a:pt x="658" y="632"/>
                </a:lnTo>
                <a:lnTo>
                  <a:pt x="659" y="632"/>
                </a:lnTo>
                <a:lnTo>
                  <a:pt x="659" y="633"/>
                </a:lnTo>
                <a:lnTo>
                  <a:pt x="659" y="634"/>
                </a:lnTo>
                <a:lnTo>
                  <a:pt x="660" y="634"/>
                </a:lnTo>
                <a:lnTo>
                  <a:pt x="660" y="637"/>
                </a:lnTo>
                <a:lnTo>
                  <a:pt x="659" y="638"/>
                </a:lnTo>
                <a:lnTo>
                  <a:pt x="658" y="639"/>
                </a:lnTo>
                <a:lnTo>
                  <a:pt x="656" y="640"/>
                </a:lnTo>
                <a:lnTo>
                  <a:pt x="655" y="640"/>
                </a:lnTo>
                <a:lnTo>
                  <a:pt x="654" y="640"/>
                </a:lnTo>
                <a:lnTo>
                  <a:pt x="653" y="641"/>
                </a:lnTo>
                <a:lnTo>
                  <a:pt x="655" y="643"/>
                </a:lnTo>
                <a:lnTo>
                  <a:pt x="655" y="644"/>
                </a:lnTo>
                <a:lnTo>
                  <a:pt x="655" y="646"/>
                </a:lnTo>
                <a:lnTo>
                  <a:pt x="656" y="647"/>
                </a:lnTo>
                <a:lnTo>
                  <a:pt x="656" y="648"/>
                </a:lnTo>
                <a:lnTo>
                  <a:pt x="656" y="649"/>
                </a:lnTo>
                <a:lnTo>
                  <a:pt x="656" y="650"/>
                </a:lnTo>
                <a:lnTo>
                  <a:pt x="656" y="651"/>
                </a:lnTo>
                <a:lnTo>
                  <a:pt x="656" y="652"/>
                </a:lnTo>
                <a:lnTo>
                  <a:pt x="656" y="658"/>
                </a:lnTo>
                <a:lnTo>
                  <a:pt x="658" y="657"/>
                </a:lnTo>
                <a:lnTo>
                  <a:pt x="660" y="656"/>
                </a:lnTo>
                <a:lnTo>
                  <a:pt x="660" y="657"/>
                </a:lnTo>
                <a:lnTo>
                  <a:pt x="659" y="671"/>
                </a:lnTo>
                <a:lnTo>
                  <a:pt x="659" y="674"/>
                </a:lnTo>
                <a:lnTo>
                  <a:pt x="659" y="673"/>
                </a:lnTo>
                <a:lnTo>
                  <a:pt x="658" y="672"/>
                </a:lnTo>
                <a:lnTo>
                  <a:pt x="656" y="671"/>
                </a:lnTo>
                <a:lnTo>
                  <a:pt x="655" y="671"/>
                </a:lnTo>
                <a:lnTo>
                  <a:pt x="654" y="671"/>
                </a:lnTo>
                <a:lnTo>
                  <a:pt x="654" y="672"/>
                </a:lnTo>
                <a:lnTo>
                  <a:pt x="653" y="672"/>
                </a:lnTo>
                <a:lnTo>
                  <a:pt x="653" y="671"/>
                </a:lnTo>
                <a:lnTo>
                  <a:pt x="652" y="671"/>
                </a:lnTo>
                <a:lnTo>
                  <a:pt x="652" y="669"/>
                </a:lnTo>
                <a:lnTo>
                  <a:pt x="651" y="668"/>
                </a:lnTo>
                <a:lnTo>
                  <a:pt x="652" y="668"/>
                </a:lnTo>
                <a:lnTo>
                  <a:pt x="651" y="666"/>
                </a:lnTo>
                <a:lnTo>
                  <a:pt x="651" y="665"/>
                </a:lnTo>
                <a:lnTo>
                  <a:pt x="651" y="664"/>
                </a:lnTo>
                <a:lnTo>
                  <a:pt x="652" y="664"/>
                </a:lnTo>
                <a:lnTo>
                  <a:pt x="651" y="664"/>
                </a:lnTo>
                <a:lnTo>
                  <a:pt x="651" y="663"/>
                </a:lnTo>
                <a:lnTo>
                  <a:pt x="651" y="662"/>
                </a:lnTo>
                <a:lnTo>
                  <a:pt x="645" y="659"/>
                </a:lnTo>
                <a:lnTo>
                  <a:pt x="644" y="658"/>
                </a:lnTo>
                <a:lnTo>
                  <a:pt x="643" y="658"/>
                </a:lnTo>
                <a:lnTo>
                  <a:pt x="642" y="658"/>
                </a:lnTo>
                <a:lnTo>
                  <a:pt x="641" y="658"/>
                </a:lnTo>
                <a:lnTo>
                  <a:pt x="639" y="658"/>
                </a:lnTo>
                <a:lnTo>
                  <a:pt x="636" y="657"/>
                </a:lnTo>
                <a:lnTo>
                  <a:pt x="636" y="655"/>
                </a:lnTo>
                <a:lnTo>
                  <a:pt x="634" y="652"/>
                </a:lnTo>
                <a:lnTo>
                  <a:pt x="633" y="651"/>
                </a:lnTo>
                <a:lnTo>
                  <a:pt x="631" y="650"/>
                </a:lnTo>
                <a:lnTo>
                  <a:pt x="630" y="649"/>
                </a:lnTo>
                <a:lnTo>
                  <a:pt x="629" y="648"/>
                </a:lnTo>
                <a:lnTo>
                  <a:pt x="628" y="647"/>
                </a:lnTo>
                <a:lnTo>
                  <a:pt x="626" y="644"/>
                </a:lnTo>
                <a:lnTo>
                  <a:pt x="628" y="644"/>
                </a:lnTo>
                <a:lnTo>
                  <a:pt x="629" y="643"/>
                </a:lnTo>
                <a:lnTo>
                  <a:pt x="630" y="643"/>
                </a:lnTo>
                <a:lnTo>
                  <a:pt x="629" y="643"/>
                </a:lnTo>
                <a:lnTo>
                  <a:pt x="631" y="643"/>
                </a:lnTo>
                <a:lnTo>
                  <a:pt x="631" y="642"/>
                </a:lnTo>
                <a:lnTo>
                  <a:pt x="631" y="641"/>
                </a:lnTo>
                <a:lnTo>
                  <a:pt x="630" y="641"/>
                </a:lnTo>
                <a:lnTo>
                  <a:pt x="629" y="641"/>
                </a:lnTo>
                <a:lnTo>
                  <a:pt x="628" y="641"/>
                </a:lnTo>
                <a:lnTo>
                  <a:pt x="630" y="640"/>
                </a:lnTo>
                <a:lnTo>
                  <a:pt x="630" y="639"/>
                </a:lnTo>
                <a:lnTo>
                  <a:pt x="628" y="637"/>
                </a:lnTo>
                <a:lnTo>
                  <a:pt x="627" y="635"/>
                </a:lnTo>
                <a:lnTo>
                  <a:pt x="626" y="634"/>
                </a:lnTo>
                <a:lnTo>
                  <a:pt x="625" y="633"/>
                </a:lnTo>
                <a:lnTo>
                  <a:pt x="624" y="632"/>
                </a:lnTo>
                <a:lnTo>
                  <a:pt x="622" y="633"/>
                </a:lnTo>
                <a:lnTo>
                  <a:pt x="620" y="631"/>
                </a:lnTo>
                <a:lnTo>
                  <a:pt x="619" y="632"/>
                </a:lnTo>
                <a:lnTo>
                  <a:pt x="618" y="633"/>
                </a:lnTo>
                <a:lnTo>
                  <a:pt x="617" y="635"/>
                </a:lnTo>
                <a:lnTo>
                  <a:pt x="617" y="637"/>
                </a:lnTo>
                <a:lnTo>
                  <a:pt x="617" y="639"/>
                </a:lnTo>
                <a:lnTo>
                  <a:pt x="617" y="640"/>
                </a:lnTo>
                <a:lnTo>
                  <a:pt x="616" y="646"/>
                </a:lnTo>
                <a:lnTo>
                  <a:pt x="617" y="647"/>
                </a:lnTo>
                <a:lnTo>
                  <a:pt x="618" y="648"/>
                </a:lnTo>
                <a:lnTo>
                  <a:pt x="619" y="649"/>
                </a:lnTo>
                <a:lnTo>
                  <a:pt x="620" y="650"/>
                </a:lnTo>
                <a:lnTo>
                  <a:pt x="621" y="651"/>
                </a:lnTo>
                <a:lnTo>
                  <a:pt x="617" y="652"/>
                </a:lnTo>
                <a:lnTo>
                  <a:pt x="617" y="651"/>
                </a:lnTo>
                <a:lnTo>
                  <a:pt x="617" y="650"/>
                </a:lnTo>
                <a:lnTo>
                  <a:pt x="616" y="650"/>
                </a:lnTo>
                <a:lnTo>
                  <a:pt x="610" y="651"/>
                </a:lnTo>
                <a:lnTo>
                  <a:pt x="610" y="656"/>
                </a:lnTo>
                <a:lnTo>
                  <a:pt x="613" y="658"/>
                </a:lnTo>
                <a:lnTo>
                  <a:pt x="613" y="659"/>
                </a:lnTo>
                <a:lnTo>
                  <a:pt x="613" y="660"/>
                </a:lnTo>
                <a:lnTo>
                  <a:pt x="613" y="662"/>
                </a:lnTo>
                <a:lnTo>
                  <a:pt x="613" y="663"/>
                </a:lnTo>
                <a:lnTo>
                  <a:pt x="613" y="664"/>
                </a:lnTo>
                <a:lnTo>
                  <a:pt x="613" y="665"/>
                </a:lnTo>
                <a:lnTo>
                  <a:pt x="613" y="666"/>
                </a:lnTo>
                <a:lnTo>
                  <a:pt x="612" y="668"/>
                </a:lnTo>
                <a:lnTo>
                  <a:pt x="612" y="669"/>
                </a:lnTo>
                <a:lnTo>
                  <a:pt x="612" y="671"/>
                </a:lnTo>
                <a:lnTo>
                  <a:pt x="612" y="673"/>
                </a:lnTo>
                <a:lnTo>
                  <a:pt x="613" y="674"/>
                </a:lnTo>
                <a:lnTo>
                  <a:pt x="617" y="676"/>
                </a:lnTo>
                <a:lnTo>
                  <a:pt x="618" y="675"/>
                </a:lnTo>
                <a:lnTo>
                  <a:pt x="619" y="674"/>
                </a:lnTo>
                <a:lnTo>
                  <a:pt x="622" y="676"/>
                </a:lnTo>
                <a:lnTo>
                  <a:pt x="621" y="679"/>
                </a:lnTo>
                <a:lnTo>
                  <a:pt x="621" y="680"/>
                </a:lnTo>
                <a:lnTo>
                  <a:pt x="622" y="680"/>
                </a:lnTo>
                <a:lnTo>
                  <a:pt x="622" y="681"/>
                </a:lnTo>
                <a:lnTo>
                  <a:pt x="624" y="681"/>
                </a:lnTo>
                <a:lnTo>
                  <a:pt x="625" y="681"/>
                </a:lnTo>
                <a:lnTo>
                  <a:pt x="625" y="682"/>
                </a:lnTo>
                <a:lnTo>
                  <a:pt x="626" y="681"/>
                </a:lnTo>
                <a:lnTo>
                  <a:pt x="627" y="681"/>
                </a:lnTo>
                <a:lnTo>
                  <a:pt x="628" y="677"/>
                </a:lnTo>
                <a:lnTo>
                  <a:pt x="628" y="675"/>
                </a:lnTo>
                <a:lnTo>
                  <a:pt x="628" y="674"/>
                </a:lnTo>
                <a:lnTo>
                  <a:pt x="629" y="672"/>
                </a:lnTo>
                <a:lnTo>
                  <a:pt x="630" y="672"/>
                </a:lnTo>
                <a:lnTo>
                  <a:pt x="631" y="672"/>
                </a:lnTo>
                <a:lnTo>
                  <a:pt x="634" y="672"/>
                </a:lnTo>
                <a:lnTo>
                  <a:pt x="634" y="671"/>
                </a:lnTo>
                <a:lnTo>
                  <a:pt x="639" y="671"/>
                </a:lnTo>
                <a:lnTo>
                  <a:pt x="638" y="674"/>
                </a:lnTo>
                <a:lnTo>
                  <a:pt x="645" y="673"/>
                </a:lnTo>
                <a:lnTo>
                  <a:pt x="646" y="674"/>
                </a:lnTo>
                <a:lnTo>
                  <a:pt x="646" y="676"/>
                </a:lnTo>
                <a:lnTo>
                  <a:pt x="645" y="676"/>
                </a:lnTo>
                <a:lnTo>
                  <a:pt x="644" y="676"/>
                </a:lnTo>
                <a:lnTo>
                  <a:pt x="643" y="676"/>
                </a:lnTo>
                <a:lnTo>
                  <a:pt x="642" y="677"/>
                </a:lnTo>
                <a:lnTo>
                  <a:pt x="641" y="677"/>
                </a:lnTo>
                <a:lnTo>
                  <a:pt x="639" y="677"/>
                </a:lnTo>
                <a:lnTo>
                  <a:pt x="638" y="677"/>
                </a:lnTo>
                <a:lnTo>
                  <a:pt x="637" y="677"/>
                </a:lnTo>
                <a:lnTo>
                  <a:pt x="636" y="677"/>
                </a:lnTo>
                <a:lnTo>
                  <a:pt x="635" y="677"/>
                </a:lnTo>
                <a:lnTo>
                  <a:pt x="637" y="683"/>
                </a:lnTo>
                <a:lnTo>
                  <a:pt x="638" y="683"/>
                </a:lnTo>
                <a:lnTo>
                  <a:pt x="643" y="691"/>
                </a:lnTo>
                <a:lnTo>
                  <a:pt x="648" y="688"/>
                </a:lnTo>
                <a:lnTo>
                  <a:pt x="654" y="685"/>
                </a:lnTo>
                <a:lnTo>
                  <a:pt x="654" y="684"/>
                </a:lnTo>
                <a:lnTo>
                  <a:pt x="659" y="682"/>
                </a:lnTo>
                <a:lnTo>
                  <a:pt x="659" y="685"/>
                </a:lnTo>
                <a:lnTo>
                  <a:pt x="661" y="682"/>
                </a:lnTo>
                <a:lnTo>
                  <a:pt x="663" y="680"/>
                </a:lnTo>
                <a:lnTo>
                  <a:pt x="664" y="677"/>
                </a:lnTo>
                <a:lnTo>
                  <a:pt x="665" y="677"/>
                </a:lnTo>
                <a:lnTo>
                  <a:pt x="667" y="676"/>
                </a:lnTo>
                <a:lnTo>
                  <a:pt x="667" y="675"/>
                </a:lnTo>
                <a:lnTo>
                  <a:pt x="668" y="675"/>
                </a:lnTo>
                <a:lnTo>
                  <a:pt x="668" y="674"/>
                </a:lnTo>
                <a:lnTo>
                  <a:pt x="669" y="674"/>
                </a:lnTo>
                <a:lnTo>
                  <a:pt x="669" y="673"/>
                </a:lnTo>
                <a:lnTo>
                  <a:pt x="670" y="673"/>
                </a:lnTo>
                <a:lnTo>
                  <a:pt x="670" y="672"/>
                </a:lnTo>
                <a:lnTo>
                  <a:pt x="671" y="672"/>
                </a:lnTo>
                <a:lnTo>
                  <a:pt x="671" y="671"/>
                </a:lnTo>
                <a:lnTo>
                  <a:pt x="672" y="669"/>
                </a:lnTo>
                <a:lnTo>
                  <a:pt x="673" y="668"/>
                </a:lnTo>
                <a:lnTo>
                  <a:pt x="675" y="667"/>
                </a:lnTo>
                <a:lnTo>
                  <a:pt x="675" y="666"/>
                </a:lnTo>
                <a:lnTo>
                  <a:pt x="676" y="666"/>
                </a:lnTo>
                <a:lnTo>
                  <a:pt x="675" y="665"/>
                </a:lnTo>
                <a:lnTo>
                  <a:pt x="675" y="664"/>
                </a:lnTo>
                <a:lnTo>
                  <a:pt x="673" y="663"/>
                </a:lnTo>
                <a:lnTo>
                  <a:pt x="672" y="662"/>
                </a:lnTo>
                <a:lnTo>
                  <a:pt x="671" y="660"/>
                </a:lnTo>
                <a:lnTo>
                  <a:pt x="670" y="659"/>
                </a:lnTo>
                <a:lnTo>
                  <a:pt x="670" y="656"/>
                </a:lnTo>
                <a:lnTo>
                  <a:pt x="672" y="655"/>
                </a:lnTo>
                <a:lnTo>
                  <a:pt x="673" y="654"/>
                </a:lnTo>
                <a:lnTo>
                  <a:pt x="676" y="655"/>
                </a:lnTo>
                <a:lnTo>
                  <a:pt x="678" y="655"/>
                </a:lnTo>
                <a:lnTo>
                  <a:pt x="679" y="656"/>
                </a:lnTo>
                <a:lnTo>
                  <a:pt x="680" y="656"/>
                </a:lnTo>
                <a:lnTo>
                  <a:pt x="681" y="656"/>
                </a:lnTo>
                <a:lnTo>
                  <a:pt x="682" y="656"/>
                </a:lnTo>
                <a:lnTo>
                  <a:pt x="684" y="655"/>
                </a:lnTo>
                <a:lnTo>
                  <a:pt x="685" y="656"/>
                </a:lnTo>
                <a:lnTo>
                  <a:pt x="686" y="657"/>
                </a:lnTo>
                <a:lnTo>
                  <a:pt x="687" y="657"/>
                </a:lnTo>
                <a:lnTo>
                  <a:pt x="687" y="658"/>
                </a:lnTo>
                <a:lnTo>
                  <a:pt x="688" y="658"/>
                </a:lnTo>
                <a:lnTo>
                  <a:pt x="688" y="659"/>
                </a:lnTo>
                <a:lnTo>
                  <a:pt x="689" y="659"/>
                </a:lnTo>
                <a:lnTo>
                  <a:pt x="690" y="660"/>
                </a:lnTo>
                <a:lnTo>
                  <a:pt x="692" y="660"/>
                </a:lnTo>
                <a:lnTo>
                  <a:pt x="692" y="662"/>
                </a:lnTo>
                <a:lnTo>
                  <a:pt x="694" y="663"/>
                </a:lnTo>
                <a:lnTo>
                  <a:pt x="697" y="666"/>
                </a:lnTo>
                <a:lnTo>
                  <a:pt x="698" y="667"/>
                </a:lnTo>
                <a:lnTo>
                  <a:pt x="699" y="667"/>
                </a:lnTo>
                <a:lnTo>
                  <a:pt x="707" y="674"/>
                </a:lnTo>
                <a:lnTo>
                  <a:pt x="715" y="682"/>
                </a:lnTo>
                <a:lnTo>
                  <a:pt x="716" y="682"/>
                </a:lnTo>
                <a:lnTo>
                  <a:pt x="718" y="683"/>
                </a:lnTo>
                <a:lnTo>
                  <a:pt x="718" y="684"/>
                </a:lnTo>
                <a:lnTo>
                  <a:pt x="719" y="684"/>
                </a:lnTo>
                <a:lnTo>
                  <a:pt x="721" y="685"/>
                </a:lnTo>
                <a:lnTo>
                  <a:pt x="722" y="685"/>
                </a:lnTo>
                <a:lnTo>
                  <a:pt x="723" y="684"/>
                </a:lnTo>
                <a:lnTo>
                  <a:pt x="724" y="684"/>
                </a:lnTo>
                <a:lnTo>
                  <a:pt x="724" y="683"/>
                </a:lnTo>
                <a:lnTo>
                  <a:pt x="726" y="683"/>
                </a:lnTo>
                <a:lnTo>
                  <a:pt x="727" y="682"/>
                </a:lnTo>
                <a:lnTo>
                  <a:pt x="728" y="682"/>
                </a:lnTo>
                <a:lnTo>
                  <a:pt x="728" y="681"/>
                </a:lnTo>
                <a:lnTo>
                  <a:pt x="729" y="681"/>
                </a:lnTo>
                <a:lnTo>
                  <a:pt x="730" y="681"/>
                </a:lnTo>
                <a:lnTo>
                  <a:pt x="730" y="680"/>
                </a:lnTo>
                <a:lnTo>
                  <a:pt x="731" y="680"/>
                </a:lnTo>
                <a:lnTo>
                  <a:pt x="732" y="679"/>
                </a:lnTo>
                <a:lnTo>
                  <a:pt x="734" y="680"/>
                </a:lnTo>
                <a:lnTo>
                  <a:pt x="734" y="682"/>
                </a:lnTo>
                <a:lnTo>
                  <a:pt x="734" y="683"/>
                </a:lnTo>
                <a:lnTo>
                  <a:pt x="734" y="684"/>
                </a:lnTo>
                <a:lnTo>
                  <a:pt x="734" y="686"/>
                </a:lnTo>
                <a:lnTo>
                  <a:pt x="734" y="689"/>
                </a:lnTo>
                <a:lnTo>
                  <a:pt x="734" y="690"/>
                </a:lnTo>
                <a:lnTo>
                  <a:pt x="734" y="691"/>
                </a:lnTo>
                <a:lnTo>
                  <a:pt x="734" y="692"/>
                </a:lnTo>
                <a:lnTo>
                  <a:pt x="734" y="693"/>
                </a:lnTo>
                <a:lnTo>
                  <a:pt x="734" y="694"/>
                </a:lnTo>
                <a:lnTo>
                  <a:pt x="735" y="694"/>
                </a:lnTo>
                <a:lnTo>
                  <a:pt x="736" y="694"/>
                </a:lnTo>
                <a:lnTo>
                  <a:pt x="738" y="694"/>
                </a:lnTo>
                <a:lnTo>
                  <a:pt x="740" y="696"/>
                </a:lnTo>
                <a:lnTo>
                  <a:pt x="740" y="697"/>
                </a:lnTo>
                <a:lnTo>
                  <a:pt x="740" y="699"/>
                </a:lnTo>
                <a:lnTo>
                  <a:pt x="747" y="701"/>
                </a:lnTo>
                <a:lnTo>
                  <a:pt x="751" y="701"/>
                </a:lnTo>
                <a:lnTo>
                  <a:pt x="751" y="700"/>
                </a:lnTo>
                <a:lnTo>
                  <a:pt x="751" y="699"/>
                </a:lnTo>
                <a:lnTo>
                  <a:pt x="751" y="698"/>
                </a:lnTo>
                <a:lnTo>
                  <a:pt x="751" y="697"/>
                </a:lnTo>
                <a:lnTo>
                  <a:pt x="751" y="696"/>
                </a:lnTo>
                <a:lnTo>
                  <a:pt x="751" y="694"/>
                </a:lnTo>
                <a:lnTo>
                  <a:pt x="751" y="693"/>
                </a:lnTo>
                <a:lnTo>
                  <a:pt x="751" y="692"/>
                </a:lnTo>
                <a:lnTo>
                  <a:pt x="751" y="691"/>
                </a:lnTo>
                <a:lnTo>
                  <a:pt x="751" y="690"/>
                </a:lnTo>
                <a:lnTo>
                  <a:pt x="751" y="689"/>
                </a:lnTo>
                <a:lnTo>
                  <a:pt x="751" y="688"/>
                </a:lnTo>
                <a:lnTo>
                  <a:pt x="751" y="686"/>
                </a:lnTo>
                <a:lnTo>
                  <a:pt x="751" y="685"/>
                </a:lnTo>
                <a:lnTo>
                  <a:pt x="752" y="683"/>
                </a:lnTo>
                <a:lnTo>
                  <a:pt x="752" y="682"/>
                </a:lnTo>
                <a:lnTo>
                  <a:pt x="752" y="680"/>
                </a:lnTo>
                <a:lnTo>
                  <a:pt x="753" y="677"/>
                </a:lnTo>
                <a:lnTo>
                  <a:pt x="753" y="676"/>
                </a:lnTo>
                <a:lnTo>
                  <a:pt x="753" y="675"/>
                </a:lnTo>
                <a:lnTo>
                  <a:pt x="753" y="674"/>
                </a:lnTo>
                <a:lnTo>
                  <a:pt x="753" y="673"/>
                </a:lnTo>
                <a:lnTo>
                  <a:pt x="753" y="672"/>
                </a:lnTo>
                <a:lnTo>
                  <a:pt x="754" y="672"/>
                </a:lnTo>
                <a:lnTo>
                  <a:pt x="754" y="671"/>
                </a:lnTo>
                <a:lnTo>
                  <a:pt x="754" y="669"/>
                </a:lnTo>
                <a:lnTo>
                  <a:pt x="755" y="665"/>
                </a:lnTo>
                <a:lnTo>
                  <a:pt x="756" y="663"/>
                </a:lnTo>
                <a:lnTo>
                  <a:pt x="756" y="660"/>
                </a:lnTo>
                <a:lnTo>
                  <a:pt x="757" y="659"/>
                </a:lnTo>
                <a:lnTo>
                  <a:pt x="757" y="657"/>
                </a:lnTo>
                <a:lnTo>
                  <a:pt x="757" y="656"/>
                </a:lnTo>
                <a:lnTo>
                  <a:pt x="758" y="656"/>
                </a:lnTo>
                <a:lnTo>
                  <a:pt x="760" y="649"/>
                </a:lnTo>
                <a:lnTo>
                  <a:pt x="760" y="648"/>
                </a:lnTo>
                <a:lnTo>
                  <a:pt x="761" y="647"/>
                </a:lnTo>
                <a:lnTo>
                  <a:pt x="761" y="646"/>
                </a:lnTo>
                <a:lnTo>
                  <a:pt x="761" y="644"/>
                </a:lnTo>
                <a:lnTo>
                  <a:pt x="761" y="643"/>
                </a:lnTo>
                <a:lnTo>
                  <a:pt x="761" y="642"/>
                </a:lnTo>
                <a:lnTo>
                  <a:pt x="761" y="641"/>
                </a:lnTo>
                <a:lnTo>
                  <a:pt x="762" y="640"/>
                </a:lnTo>
                <a:lnTo>
                  <a:pt x="763" y="632"/>
                </a:lnTo>
                <a:lnTo>
                  <a:pt x="763" y="630"/>
                </a:lnTo>
                <a:lnTo>
                  <a:pt x="763" y="627"/>
                </a:lnTo>
                <a:lnTo>
                  <a:pt x="763" y="625"/>
                </a:lnTo>
                <a:lnTo>
                  <a:pt x="763" y="623"/>
                </a:lnTo>
                <a:lnTo>
                  <a:pt x="764" y="623"/>
                </a:lnTo>
                <a:lnTo>
                  <a:pt x="764" y="621"/>
                </a:lnTo>
                <a:lnTo>
                  <a:pt x="764" y="618"/>
                </a:lnTo>
                <a:lnTo>
                  <a:pt x="764" y="616"/>
                </a:lnTo>
                <a:lnTo>
                  <a:pt x="764" y="615"/>
                </a:lnTo>
                <a:lnTo>
                  <a:pt x="765" y="614"/>
                </a:lnTo>
                <a:lnTo>
                  <a:pt x="765" y="612"/>
                </a:lnTo>
                <a:lnTo>
                  <a:pt x="765" y="610"/>
                </a:lnTo>
                <a:lnTo>
                  <a:pt x="765" y="609"/>
                </a:lnTo>
                <a:lnTo>
                  <a:pt x="765" y="608"/>
                </a:lnTo>
                <a:lnTo>
                  <a:pt x="765" y="607"/>
                </a:lnTo>
                <a:lnTo>
                  <a:pt x="765" y="606"/>
                </a:lnTo>
                <a:lnTo>
                  <a:pt x="764" y="605"/>
                </a:lnTo>
                <a:lnTo>
                  <a:pt x="764" y="604"/>
                </a:lnTo>
                <a:lnTo>
                  <a:pt x="763" y="601"/>
                </a:lnTo>
                <a:lnTo>
                  <a:pt x="763" y="600"/>
                </a:lnTo>
                <a:lnTo>
                  <a:pt x="761" y="598"/>
                </a:lnTo>
                <a:lnTo>
                  <a:pt x="761" y="597"/>
                </a:lnTo>
                <a:lnTo>
                  <a:pt x="760" y="596"/>
                </a:lnTo>
                <a:lnTo>
                  <a:pt x="760" y="595"/>
                </a:lnTo>
                <a:lnTo>
                  <a:pt x="760" y="593"/>
                </a:lnTo>
                <a:lnTo>
                  <a:pt x="758" y="593"/>
                </a:lnTo>
                <a:lnTo>
                  <a:pt x="757" y="591"/>
                </a:lnTo>
                <a:lnTo>
                  <a:pt x="756" y="589"/>
                </a:lnTo>
                <a:lnTo>
                  <a:pt x="756" y="588"/>
                </a:lnTo>
                <a:lnTo>
                  <a:pt x="755" y="587"/>
                </a:lnTo>
                <a:lnTo>
                  <a:pt x="754" y="585"/>
                </a:lnTo>
                <a:lnTo>
                  <a:pt x="753" y="584"/>
                </a:lnTo>
                <a:lnTo>
                  <a:pt x="753" y="583"/>
                </a:lnTo>
                <a:lnTo>
                  <a:pt x="753" y="582"/>
                </a:lnTo>
                <a:lnTo>
                  <a:pt x="752" y="582"/>
                </a:lnTo>
                <a:lnTo>
                  <a:pt x="751" y="581"/>
                </a:lnTo>
                <a:lnTo>
                  <a:pt x="748" y="582"/>
                </a:lnTo>
                <a:lnTo>
                  <a:pt x="747" y="582"/>
                </a:lnTo>
                <a:lnTo>
                  <a:pt x="745" y="581"/>
                </a:lnTo>
                <a:lnTo>
                  <a:pt x="736" y="581"/>
                </a:lnTo>
                <a:lnTo>
                  <a:pt x="735" y="581"/>
                </a:lnTo>
                <a:lnTo>
                  <a:pt x="734" y="581"/>
                </a:lnTo>
                <a:lnTo>
                  <a:pt x="732" y="581"/>
                </a:lnTo>
                <a:lnTo>
                  <a:pt x="730" y="581"/>
                </a:lnTo>
                <a:lnTo>
                  <a:pt x="729" y="581"/>
                </a:lnTo>
                <a:lnTo>
                  <a:pt x="728" y="581"/>
                </a:lnTo>
                <a:lnTo>
                  <a:pt x="727" y="581"/>
                </a:lnTo>
                <a:lnTo>
                  <a:pt x="726" y="581"/>
                </a:lnTo>
                <a:lnTo>
                  <a:pt x="724" y="581"/>
                </a:lnTo>
                <a:lnTo>
                  <a:pt x="723" y="581"/>
                </a:lnTo>
                <a:lnTo>
                  <a:pt x="721" y="581"/>
                </a:lnTo>
                <a:lnTo>
                  <a:pt x="718" y="580"/>
                </a:lnTo>
                <a:lnTo>
                  <a:pt x="716" y="580"/>
                </a:lnTo>
                <a:lnTo>
                  <a:pt x="714" y="579"/>
                </a:lnTo>
                <a:lnTo>
                  <a:pt x="713" y="579"/>
                </a:lnTo>
                <a:lnTo>
                  <a:pt x="712" y="579"/>
                </a:lnTo>
                <a:lnTo>
                  <a:pt x="711" y="579"/>
                </a:lnTo>
                <a:lnTo>
                  <a:pt x="710" y="578"/>
                </a:lnTo>
                <a:lnTo>
                  <a:pt x="709" y="578"/>
                </a:lnTo>
                <a:lnTo>
                  <a:pt x="705" y="576"/>
                </a:lnTo>
                <a:lnTo>
                  <a:pt x="703" y="575"/>
                </a:lnTo>
                <a:lnTo>
                  <a:pt x="702" y="575"/>
                </a:lnTo>
                <a:lnTo>
                  <a:pt x="701" y="575"/>
                </a:lnTo>
                <a:lnTo>
                  <a:pt x="701" y="574"/>
                </a:lnTo>
                <a:lnTo>
                  <a:pt x="699" y="574"/>
                </a:lnTo>
                <a:lnTo>
                  <a:pt x="698" y="574"/>
                </a:lnTo>
                <a:lnTo>
                  <a:pt x="698" y="573"/>
                </a:lnTo>
                <a:lnTo>
                  <a:pt x="697" y="573"/>
                </a:lnTo>
                <a:lnTo>
                  <a:pt x="696" y="573"/>
                </a:lnTo>
                <a:lnTo>
                  <a:pt x="696" y="572"/>
                </a:lnTo>
                <a:lnTo>
                  <a:pt x="695" y="572"/>
                </a:lnTo>
                <a:lnTo>
                  <a:pt x="693" y="571"/>
                </a:lnTo>
                <a:lnTo>
                  <a:pt x="690" y="570"/>
                </a:lnTo>
                <a:lnTo>
                  <a:pt x="689" y="568"/>
                </a:lnTo>
                <a:lnTo>
                  <a:pt x="688" y="568"/>
                </a:lnTo>
                <a:lnTo>
                  <a:pt x="687" y="567"/>
                </a:lnTo>
                <a:lnTo>
                  <a:pt x="686" y="567"/>
                </a:lnTo>
                <a:lnTo>
                  <a:pt x="686" y="566"/>
                </a:lnTo>
                <a:lnTo>
                  <a:pt x="684" y="565"/>
                </a:lnTo>
                <a:lnTo>
                  <a:pt x="682" y="565"/>
                </a:lnTo>
                <a:lnTo>
                  <a:pt x="681" y="564"/>
                </a:lnTo>
                <a:lnTo>
                  <a:pt x="680" y="564"/>
                </a:lnTo>
                <a:lnTo>
                  <a:pt x="679" y="563"/>
                </a:lnTo>
                <a:lnTo>
                  <a:pt x="678" y="563"/>
                </a:lnTo>
                <a:lnTo>
                  <a:pt x="678" y="562"/>
                </a:lnTo>
                <a:lnTo>
                  <a:pt x="677" y="562"/>
                </a:lnTo>
                <a:lnTo>
                  <a:pt x="676" y="561"/>
                </a:lnTo>
                <a:lnTo>
                  <a:pt x="673" y="559"/>
                </a:lnTo>
                <a:lnTo>
                  <a:pt x="671" y="558"/>
                </a:lnTo>
                <a:lnTo>
                  <a:pt x="670" y="558"/>
                </a:lnTo>
                <a:lnTo>
                  <a:pt x="669" y="557"/>
                </a:lnTo>
                <a:lnTo>
                  <a:pt x="668" y="556"/>
                </a:lnTo>
                <a:lnTo>
                  <a:pt x="665" y="556"/>
                </a:lnTo>
                <a:lnTo>
                  <a:pt x="665" y="555"/>
                </a:lnTo>
                <a:lnTo>
                  <a:pt x="664" y="555"/>
                </a:lnTo>
                <a:lnTo>
                  <a:pt x="663" y="554"/>
                </a:lnTo>
                <a:lnTo>
                  <a:pt x="662" y="553"/>
                </a:lnTo>
                <a:lnTo>
                  <a:pt x="661" y="551"/>
                </a:lnTo>
                <a:lnTo>
                  <a:pt x="660" y="550"/>
                </a:lnTo>
                <a:lnTo>
                  <a:pt x="659" y="550"/>
                </a:lnTo>
                <a:lnTo>
                  <a:pt x="659" y="549"/>
                </a:lnTo>
                <a:lnTo>
                  <a:pt x="658" y="549"/>
                </a:lnTo>
                <a:lnTo>
                  <a:pt x="656" y="548"/>
                </a:lnTo>
                <a:lnTo>
                  <a:pt x="656" y="547"/>
                </a:lnTo>
                <a:lnTo>
                  <a:pt x="655" y="547"/>
                </a:lnTo>
                <a:lnTo>
                  <a:pt x="654" y="546"/>
                </a:lnTo>
                <a:lnTo>
                  <a:pt x="654" y="545"/>
                </a:lnTo>
                <a:lnTo>
                  <a:pt x="653" y="545"/>
                </a:lnTo>
                <a:lnTo>
                  <a:pt x="653" y="544"/>
                </a:lnTo>
                <a:lnTo>
                  <a:pt x="652" y="544"/>
                </a:lnTo>
                <a:lnTo>
                  <a:pt x="651" y="542"/>
                </a:lnTo>
                <a:lnTo>
                  <a:pt x="650" y="541"/>
                </a:lnTo>
                <a:lnTo>
                  <a:pt x="648" y="540"/>
                </a:lnTo>
                <a:lnTo>
                  <a:pt x="647" y="539"/>
                </a:lnTo>
                <a:lnTo>
                  <a:pt x="646" y="539"/>
                </a:lnTo>
                <a:lnTo>
                  <a:pt x="645" y="538"/>
                </a:lnTo>
                <a:lnTo>
                  <a:pt x="645" y="537"/>
                </a:lnTo>
                <a:lnTo>
                  <a:pt x="644" y="537"/>
                </a:lnTo>
                <a:lnTo>
                  <a:pt x="643" y="534"/>
                </a:lnTo>
                <a:lnTo>
                  <a:pt x="641" y="533"/>
                </a:lnTo>
                <a:lnTo>
                  <a:pt x="638" y="531"/>
                </a:lnTo>
                <a:lnTo>
                  <a:pt x="637" y="530"/>
                </a:lnTo>
                <a:lnTo>
                  <a:pt x="636" y="529"/>
                </a:lnTo>
                <a:lnTo>
                  <a:pt x="634" y="526"/>
                </a:lnTo>
                <a:lnTo>
                  <a:pt x="633" y="525"/>
                </a:lnTo>
                <a:lnTo>
                  <a:pt x="630" y="524"/>
                </a:lnTo>
                <a:lnTo>
                  <a:pt x="630" y="523"/>
                </a:lnTo>
                <a:lnTo>
                  <a:pt x="628" y="522"/>
                </a:lnTo>
                <a:lnTo>
                  <a:pt x="627" y="521"/>
                </a:lnTo>
                <a:lnTo>
                  <a:pt x="626" y="520"/>
                </a:lnTo>
                <a:lnTo>
                  <a:pt x="625" y="517"/>
                </a:lnTo>
                <a:lnTo>
                  <a:pt x="622" y="516"/>
                </a:lnTo>
                <a:lnTo>
                  <a:pt x="620" y="514"/>
                </a:lnTo>
                <a:lnTo>
                  <a:pt x="619" y="513"/>
                </a:lnTo>
                <a:lnTo>
                  <a:pt x="618" y="512"/>
                </a:lnTo>
                <a:lnTo>
                  <a:pt x="617" y="512"/>
                </a:lnTo>
                <a:lnTo>
                  <a:pt x="617" y="511"/>
                </a:lnTo>
                <a:lnTo>
                  <a:pt x="616" y="509"/>
                </a:lnTo>
                <a:lnTo>
                  <a:pt x="614" y="509"/>
                </a:lnTo>
                <a:lnTo>
                  <a:pt x="614" y="508"/>
                </a:lnTo>
                <a:lnTo>
                  <a:pt x="612" y="507"/>
                </a:lnTo>
                <a:lnTo>
                  <a:pt x="612" y="506"/>
                </a:lnTo>
                <a:lnTo>
                  <a:pt x="611" y="506"/>
                </a:lnTo>
                <a:lnTo>
                  <a:pt x="610" y="505"/>
                </a:lnTo>
                <a:lnTo>
                  <a:pt x="609" y="505"/>
                </a:lnTo>
                <a:lnTo>
                  <a:pt x="609" y="504"/>
                </a:lnTo>
                <a:lnTo>
                  <a:pt x="608" y="504"/>
                </a:lnTo>
                <a:lnTo>
                  <a:pt x="608" y="503"/>
                </a:lnTo>
                <a:lnTo>
                  <a:pt x="606" y="503"/>
                </a:lnTo>
                <a:lnTo>
                  <a:pt x="605" y="502"/>
                </a:lnTo>
                <a:lnTo>
                  <a:pt x="604" y="502"/>
                </a:lnTo>
                <a:lnTo>
                  <a:pt x="603" y="500"/>
                </a:lnTo>
                <a:lnTo>
                  <a:pt x="602" y="500"/>
                </a:lnTo>
                <a:lnTo>
                  <a:pt x="601" y="499"/>
                </a:lnTo>
                <a:lnTo>
                  <a:pt x="599" y="498"/>
                </a:lnTo>
                <a:lnTo>
                  <a:pt x="597" y="498"/>
                </a:lnTo>
                <a:lnTo>
                  <a:pt x="597" y="497"/>
                </a:lnTo>
                <a:lnTo>
                  <a:pt x="596" y="497"/>
                </a:lnTo>
                <a:lnTo>
                  <a:pt x="595" y="496"/>
                </a:lnTo>
                <a:lnTo>
                  <a:pt x="594" y="496"/>
                </a:lnTo>
                <a:lnTo>
                  <a:pt x="593" y="496"/>
                </a:lnTo>
                <a:lnTo>
                  <a:pt x="592" y="495"/>
                </a:lnTo>
                <a:lnTo>
                  <a:pt x="589" y="494"/>
                </a:lnTo>
                <a:lnTo>
                  <a:pt x="588" y="492"/>
                </a:lnTo>
                <a:lnTo>
                  <a:pt x="586" y="491"/>
                </a:lnTo>
                <a:lnTo>
                  <a:pt x="585" y="491"/>
                </a:lnTo>
                <a:lnTo>
                  <a:pt x="583" y="490"/>
                </a:lnTo>
                <a:lnTo>
                  <a:pt x="582" y="489"/>
                </a:lnTo>
                <a:lnTo>
                  <a:pt x="580" y="490"/>
                </a:lnTo>
                <a:lnTo>
                  <a:pt x="580" y="491"/>
                </a:lnTo>
                <a:lnTo>
                  <a:pt x="579" y="492"/>
                </a:lnTo>
                <a:lnTo>
                  <a:pt x="579" y="494"/>
                </a:lnTo>
                <a:lnTo>
                  <a:pt x="578" y="495"/>
                </a:lnTo>
                <a:lnTo>
                  <a:pt x="578" y="496"/>
                </a:lnTo>
                <a:lnTo>
                  <a:pt x="577" y="497"/>
                </a:lnTo>
                <a:lnTo>
                  <a:pt x="577" y="498"/>
                </a:lnTo>
                <a:lnTo>
                  <a:pt x="576" y="498"/>
                </a:lnTo>
                <a:lnTo>
                  <a:pt x="576" y="499"/>
                </a:lnTo>
                <a:lnTo>
                  <a:pt x="569" y="512"/>
                </a:lnTo>
                <a:lnTo>
                  <a:pt x="565" y="517"/>
                </a:lnTo>
                <a:lnTo>
                  <a:pt x="565" y="519"/>
                </a:lnTo>
                <a:lnTo>
                  <a:pt x="563" y="520"/>
                </a:lnTo>
                <a:lnTo>
                  <a:pt x="562" y="523"/>
                </a:lnTo>
                <a:lnTo>
                  <a:pt x="561" y="523"/>
                </a:lnTo>
                <a:lnTo>
                  <a:pt x="561" y="524"/>
                </a:lnTo>
                <a:lnTo>
                  <a:pt x="560" y="539"/>
                </a:lnTo>
                <a:lnTo>
                  <a:pt x="558" y="539"/>
                </a:lnTo>
                <a:lnTo>
                  <a:pt x="555" y="539"/>
                </a:lnTo>
                <a:lnTo>
                  <a:pt x="554" y="539"/>
                </a:lnTo>
                <a:lnTo>
                  <a:pt x="553" y="539"/>
                </a:lnTo>
                <a:lnTo>
                  <a:pt x="553" y="538"/>
                </a:lnTo>
                <a:lnTo>
                  <a:pt x="553" y="537"/>
                </a:lnTo>
                <a:lnTo>
                  <a:pt x="553" y="536"/>
                </a:lnTo>
                <a:lnTo>
                  <a:pt x="553" y="534"/>
                </a:lnTo>
                <a:lnTo>
                  <a:pt x="553" y="532"/>
                </a:lnTo>
                <a:lnTo>
                  <a:pt x="553" y="531"/>
                </a:lnTo>
                <a:lnTo>
                  <a:pt x="551" y="531"/>
                </a:lnTo>
                <a:lnTo>
                  <a:pt x="550" y="531"/>
                </a:lnTo>
                <a:lnTo>
                  <a:pt x="548" y="531"/>
                </a:lnTo>
                <a:lnTo>
                  <a:pt x="544" y="532"/>
                </a:lnTo>
                <a:lnTo>
                  <a:pt x="542" y="532"/>
                </a:lnTo>
                <a:lnTo>
                  <a:pt x="541" y="530"/>
                </a:lnTo>
                <a:lnTo>
                  <a:pt x="553" y="525"/>
                </a:lnTo>
                <a:lnTo>
                  <a:pt x="553" y="522"/>
                </a:lnTo>
                <a:lnTo>
                  <a:pt x="553" y="519"/>
                </a:lnTo>
                <a:lnTo>
                  <a:pt x="554" y="515"/>
                </a:lnTo>
                <a:lnTo>
                  <a:pt x="554" y="512"/>
                </a:lnTo>
                <a:lnTo>
                  <a:pt x="554" y="500"/>
                </a:lnTo>
                <a:lnTo>
                  <a:pt x="554" y="499"/>
                </a:lnTo>
                <a:lnTo>
                  <a:pt x="559" y="499"/>
                </a:lnTo>
                <a:lnTo>
                  <a:pt x="565" y="500"/>
                </a:lnTo>
                <a:lnTo>
                  <a:pt x="569" y="485"/>
                </a:lnTo>
                <a:lnTo>
                  <a:pt x="570" y="483"/>
                </a:lnTo>
                <a:lnTo>
                  <a:pt x="568" y="482"/>
                </a:lnTo>
                <a:lnTo>
                  <a:pt x="566" y="482"/>
                </a:lnTo>
                <a:lnTo>
                  <a:pt x="565" y="481"/>
                </a:lnTo>
                <a:lnTo>
                  <a:pt x="561" y="480"/>
                </a:lnTo>
                <a:lnTo>
                  <a:pt x="560" y="480"/>
                </a:lnTo>
                <a:lnTo>
                  <a:pt x="559" y="480"/>
                </a:lnTo>
                <a:lnTo>
                  <a:pt x="557" y="479"/>
                </a:lnTo>
                <a:lnTo>
                  <a:pt x="555" y="479"/>
                </a:lnTo>
                <a:lnTo>
                  <a:pt x="554" y="478"/>
                </a:lnTo>
                <a:lnTo>
                  <a:pt x="553" y="478"/>
                </a:lnTo>
                <a:lnTo>
                  <a:pt x="552" y="478"/>
                </a:lnTo>
                <a:lnTo>
                  <a:pt x="551" y="477"/>
                </a:lnTo>
                <a:lnTo>
                  <a:pt x="550" y="477"/>
                </a:lnTo>
                <a:lnTo>
                  <a:pt x="549" y="477"/>
                </a:lnTo>
                <a:lnTo>
                  <a:pt x="548" y="477"/>
                </a:lnTo>
                <a:lnTo>
                  <a:pt x="546" y="475"/>
                </a:lnTo>
                <a:lnTo>
                  <a:pt x="545" y="475"/>
                </a:lnTo>
                <a:lnTo>
                  <a:pt x="543" y="475"/>
                </a:lnTo>
                <a:lnTo>
                  <a:pt x="542" y="474"/>
                </a:lnTo>
                <a:lnTo>
                  <a:pt x="540" y="474"/>
                </a:lnTo>
                <a:lnTo>
                  <a:pt x="536" y="473"/>
                </a:lnTo>
                <a:lnTo>
                  <a:pt x="535" y="473"/>
                </a:lnTo>
                <a:lnTo>
                  <a:pt x="534" y="472"/>
                </a:lnTo>
                <a:lnTo>
                  <a:pt x="534" y="470"/>
                </a:lnTo>
                <a:lnTo>
                  <a:pt x="535" y="468"/>
                </a:lnTo>
                <a:lnTo>
                  <a:pt x="535" y="466"/>
                </a:lnTo>
                <a:lnTo>
                  <a:pt x="544" y="468"/>
                </a:lnTo>
                <a:lnTo>
                  <a:pt x="545" y="466"/>
                </a:lnTo>
                <a:lnTo>
                  <a:pt x="546" y="466"/>
                </a:lnTo>
                <a:lnTo>
                  <a:pt x="551" y="468"/>
                </a:lnTo>
                <a:lnTo>
                  <a:pt x="553" y="468"/>
                </a:lnTo>
                <a:lnTo>
                  <a:pt x="553" y="466"/>
                </a:lnTo>
                <a:lnTo>
                  <a:pt x="553" y="465"/>
                </a:lnTo>
                <a:lnTo>
                  <a:pt x="553" y="464"/>
                </a:lnTo>
                <a:lnTo>
                  <a:pt x="553" y="463"/>
                </a:lnTo>
                <a:lnTo>
                  <a:pt x="553" y="462"/>
                </a:lnTo>
                <a:lnTo>
                  <a:pt x="553" y="461"/>
                </a:lnTo>
                <a:lnTo>
                  <a:pt x="553" y="460"/>
                </a:lnTo>
                <a:lnTo>
                  <a:pt x="553" y="458"/>
                </a:lnTo>
                <a:lnTo>
                  <a:pt x="553" y="457"/>
                </a:lnTo>
                <a:lnTo>
                  <a:pt x="553" y="456"/>
                </a:lnTo>
                <a:lnTo>
                  <a:pt x="553" y="455"/>
                </a:lnTo>
                <a:lnTo>
                  <a:pt x="553" y="454"/>
                </a:lnTo>
                <a:lnTo>
                  <a:pt x="553" y="453"/>
                </a:lnTo>
                <a:lnTo>
                  <a:pt x="553" y="450"/>
                </a:lnTo>
                <a:lnTo>
                  <a:pt x="557" y="449"/>
                </a:lnTo>
                <a:lnTo>
                  <a:pt x="559" y="449"/>
                </a:lnTo>
                <a:lnTo>
                  <a:pt x="558" y="443"/>
                </a:lnTo>
                <a:lnTo>
                  <a:pt x="560" y="441"/>
                </a:lnTo>
                <a:lnTo>
                  <a:pt x="560" y="443"/>
                </a:lnTo>
                <a:lnTo>
                  <a:pt x="560" y="444"/>
                </a:lnTo>
                <a:lnTo>
                  <a:pt x="561" y="444"/>
                </a:lnTo>
                <a:lnTo>
                  <a:pt x="566" y="450"/>
                </a:lnTo>
                <a:lnTo>
                  <a:pt x="568" y="452"/>
                </a:lnTo>
                <a:lnTo>
                  <a:pt x="569" y="453"/>
                </a:lnTo>
                <a:lnTo>
                  <a:pt x="575" y="453"/>
                </a:lnTo>
                <a:lnTo>
                  <a:pt x="585" y="454"/>
                </a:lnTo>
                <a:lnTo>
                  <a:pt x="586" y="453"/>
                </a:lnTo>
                <a:lnTo>
                  <a:pt x="588" y="450"/>
                </a:lnTo>
                <a:lnTo>
                  <a:pt x="591" y="449"/>
                </a:lnTo>
                <a:lnTo>
                  <a:pt x="592" y="452"/>
                </a:lnTo>
                <a:lnTo>
                  <a:pt x="593" y="454"/>
                </a:lnTo>
                <a:lnTo>
                  <a:pt x="594" y="455"/>
                </a:lnTo>
                <a:lnTo>
                  <a:pt x="597" y="453"/>
                </a:lnTo>
                <a:lnTo>
                  <a:pt x="599" y="453"/>
                </a:lnTo>
                <a:lnTo>
                  <a:pt x="601" y="450"/>
                </a:lnTo>
                <a:lnTo>
                  <a:pt x="606" y="444"/>
                </a:lnTo>
                <a:lnTo>
                  <a:pt x="609" y="439"/>
                </a:lnTo>
                <a:lnTo>
                  <a:pt x="610" y="438"/>
                </a:lnTo>
                <a:lnTo>
                  <a:pt x="614" y="441"/>
                </a:lnTo>
                <a:lnTo>
                  <a:pt x="613" y="444"/>
                </a:lnTo>
                <a:lnTo>
                  <a:pt x="614" y="444"/>
                </a:lnTo>
                <a:lnTo>
                  <a:pt x="614" y="445"/>
                </a:lnTo>
                <a:lnTo>
                  <a:pt x="617" y="447"/>
                </a:lnTo>
                <a:lnTo>
                  <a:pt x="618" y="448"/>
                </a:lnTo>
                <a:lnTo>
                  <a:pt x="620" y="449"/>
                </a:lnTo>
                <a:lnTo>
                  <a:pt x="621" y="449"/>
                </a:lnTo>
                <a:lnTo>
                  <a:pt x="622" y="449"/>
                </a:lnTo>
                <a:lnTo>
                  <a:pt x="627" y="445"/>
                </a:lnTo>
                <a:lnTo>
                  <a:pt x="629" y="441"/>
                </a:lnTo>
                <a:lnTo>
                  <a:pt x="633" y="438"/>
                </a:lnTo>
                <a:lnTo>
                  <a:pt x="636" y="431"/>
                </a:lnTo>
                <a:lnTo>
                  <a:pt x="646" y="424"/>
                </a:lnTo>
                <a:lnTo>
                  <a:pt x="636" y="406"/>
                </a:lnTo>
                <a:lnTo>
                  <a:pt x="637" y="406"/>
                </a:lnTo>
                <a:lnTo>
                  <a:pt x="639" y="406"/>
                </a:lnTo>
                <a:lnTo>
                  <a:pt x="642" y="406"/>
                </a:lnTo>
                <a:lnTo>
                  <a:pt x="643" y="406"/>
                </a:lnTo>
                <a:lnTo>
                  <a:pt x="650" y="406"/>
                </a:lnTo>
                <a:lnTo>
                  <a:pt x="654" y="407"/>
                </a:lnTo>
                <a:lnTo>
                  <a:pt x="659" y="407"/>
                </a:lnTo>
                <a:lnTo>
                  <a:pt x="661" y="407"/>
                </a:lnTo>
                <a:lnTo>
                  <a:pt x="661" y="416"/>
                </a:lnTo>
                <a:lnTo>
                  <a:pt x="662" y="423"/>
                </a:lnTo>
                <a:lnTo>
                  <a:pt x="663" y="423"/>
                </a:lnTo>
                <a:lnTo>
                  <a:pt x="665" y="429"/>
                </a:lnTo>
                <a:lnTo>
                  <a:pt x="665" y="430"/>
                </a:lnTo>
                <a:lnTo>
                  <a:pt x="661" y="433"/>
                </a:lnTo>
                <a:lnTo>
                  <a:pt x="656" y="437"/>
                </a:lnTo>
                <a:lnTo>
                  <a:pt x="654" y="439"/>
                </a:lnTo>
                <a:lnTo>
                  <a:pt x="648" y="437"/>
                </a:lnTo>
                <a:lnTo>
                  <a:pt x="647" y="437"/>
                </a:lnTo>
                <a:lnTo>
                  <a:pt x="646" y="437"/>
                </a:lnTo>
                <a:lnTo>
                  <a:pt x="645" y="437"/>
                </a:lnTo>
                <a:lnTo>
                  <a:pt x="645" y="438"/>
                </a:lnTo>
                <a:lnTo>
                  <a:pt x="644" y="438"/>
                </a:lnTo>
                <a:lnTo>
                  <a:pt x="641" y="441"/>
                </a:lnTo>
                <a:lnTo>
                  <a:pt x="638" y="444"/>
                </a:lnTo>
                <a:lnTo>
                  <a:pt x="635" y="447"/>
                </a:lnTo>
                <a:lnTo>
                  <a:pt x="633" y="449"/>
                </a:lnTo>
                <a:lnTo>
                  <a:pt x="634" y="450"/>
                </a:lnTo>
                <a:lnTo>
                  <a:pt x="638" y="455"/>
                </a:lnTo>
                <a:lnTo>
                  <a:pt x="641" y="458"/>
                </a:lnTo>
                <a:lnTo>
                  <a:pt x="643" y="462"/>
                </a:lnTo>
                <a:lnTo>
                  <a:pt x="647" y="468"/>
                </a:lnTo>
                <a:lnTo>
                  <a:pt x="645" y="470"/>
                </a:lnTo>
                <a:lnTo>
                  <a:pt x="644" y="471"/>
                </a:lnTo>
                <a:lnTo>
                  <a:pt x="644" y="472"/>
                </a:lnTo>
                <a:lnTo>
                  <a:pt x="644" y="475"/>
                </a:lnTo>
                <a:lnTo>
                  <a:pt x="644" y="477"/>
                </a:lnTo>
                <a:lnTo>
                  <a:pt x="644" y="480"/>
                </a:lnTo>
                <a:lnTo>
                  <a:pt x="644" y="481"/>
                </a:lnTo>
                <a:lnTo>
                  <a:pt x="646" y="482"/>
                </a:lnTo>
                <a:lnTo>
                  <a:pt x="648" y="486"/>
                </a:lnTo>
                <a:lnTo>
                  <a:pt x="650" y="488"/>
                </a:lnTo>
                <a:lnTo>
                  <a:pt x="651" y="487"/>
                </a:lnTo>
                <a:lnTo>
                  <a:pt x="653" y="486"/>
                </a:lnTo>
                <a:lnTo>
                  <a:pt x="658" y="482"/>
                </a:lnTo>
                <a:lnTo>
                  <a:pt x="656" y="481"/>
                </a:lnTo>
                <a:lnTo>
                  <a:pt x="655" y="478"/>
                </a:lnTo>
                <a:lnTo>
                  <a:pt x="655" y="477"/>
                </a:lnTo>
                <a:lnTo>
                  <a:pt x="655" y="475"/>
                </a:lnTo>
                <a:lnTo>
                  <a:pt x="654" y="475"/>
                </a:lnTo>
                <a:lnTo>
                  <a:pt x="656" y="474"/>
                </a:lnTo>
                <a:lnTo>
                  <a:pt x="658" y="474"/>
                </a:lnTo>
                <a:lnTo>
                  <a:pt x="664" y="471"/>
                </a:lnTo>
                <a:lnTo>
                  <a:pt x="669" y="469"/>
                </a:lnTo>
                <a:lnTo>
                  <a:pt x="670" y="468"/>
                </a:lnTo>
                <a:lnTo>
                  <a:pt x="676" y="477"/>
                </a:lnTo>
                <a:lnTo>
                  <a:pt x="677" y="477"/>
                </a:lnTo>
                <a:lnTo>
                  <a:pt x="681" y="486"/>
                </a:lnTo>
                <a:lnTo>
                  <a:pt x="687" y="485"/>
                </a:lnTo>
                <a:lnTo>
                  <a:pt x="693" y="485"/>
                </a:lnTo>
                <a:lnTo>
                  <a:pt x="695" y="485"/>
                </a:lnTo>
                <a:lnTo>
                  <a:pt x="696" y="482"/>
                </a:lnTo>
                <a:lnTo>
                  <a:pt x="698" y="477"/>
                </a:lnTo>
                <a:lnTo>
                  <a:pt x="698" y="478"/>
                </a:lnTo>
                <a:lnTo>
                  <a:pt x="705" y="478"/>
                </a:lnTo>
                <a:lnTo>
                  <a:pt x="711" y="478"/>
                </a:lnTo>
                <a:lnTo>
                  <a:pt x="714" y="478"/>
                </a:lnTo>
                <a:lnTo>
                  <a:pt x="714" y="477"/>
                </a:lnTo>
                <a:lnTo>
                  <a:pt x="714" y="475"/>
                </a:lnTo>
                <a:lnTo>
                  <a:pt x="713" y="475"/>
                </a:lnTo>
                <a:lnTo>
                  <a:pt x="713" y="473"/>
                </a:lnTo>
                <a:lnTo>
                  <a:pt x="713" y="472"/>
                </a:lnTo>
                <a:lnTo>
                  <a:pt x="713" y="471"/>
                </a:lnTo>
                <a:lnTo>
                  <a:pt x="712" y="470"/>
                </a:lnTo>
                <a:lnTo>
                  <a:pt x="712" y="469"/>
                </a:lnTo>
                <a:lnTo>
                  <a:pt x="712" y="468"/>
                </a:lnTo>
                <a:lnTo>
                  <a:pt x="712" y="466"/>
                </a:lnTo>
                <a:lnTo>
                  <a:pt x="711" y="464"/>
                </a:lnTo>
                <a:lnTo>
                  <a:pt x="711" y="463"/>
                </a:lnTo>
                <a:lnTo>
                  <a:pt x="710" y="461"/>
                </a:lnTo>
                <a:lnTo>
                  <a:pt x="710" y="460"/>
                </a:lnTo>
                <a:lnTo>
                  <a:pt x="710" y="458"/>
                </a:lnTo>
                <a:lnTo>
                  <a:pt x="709" y="457"/>
                </a:lnTo>
                <a:lnTo>
                  <a:pt x="709" y="456"/>
                </a:lnTo>
                <a:lnTo>
                  <a:pt x="709" y="455"/>
                </a:lnTo>
                <a:lnTo>
                  <a:pt x="707" y="455"/>
                </a:lnTo>
                <a:lnTo>
                  <a:pt x="707" y="456"/>
                </a:lnTo>
                <a:lnTo>
                  <a:pt x="705" y="458"/>
                </a:lnTo>
                <a:lnTo>
                  <a:pt x="706" y="458"/>
                </a:lnTo>
                <a:lnTo>
                  <a:pt x="706" y="460"/>
                </a:lnTo>
                <a:lnTo>
                  <a:pt x="706" y="461"/>
                </a:lnTo>
                <a:lnTo>
                  <a:pt x="705" y="461"/>
                </a:lnTo>
                <a:lnTo>
                  <a:pt x="706" y="463"/>
                </a:lnTo>
                <a:lnTo>
                  <a:pt x="706" y="464"/>
                </a:lnTo>
                <a:lnTo>
                  <a:pt x="706" y="465"/>
                </a:lnTo>
                <a:lnTo>
                  <a:pt x="709" y="466"/>
                </a:lnTo>
                <a:lnTo>
                  <a:pt x="709" y="468"/>
                </a:lnTo>
                <a:lnTo>
                  <a:pt x="709" y="469"/>
                </a:lnTo>
                <a:lnTo>
                  <a:pt x="701" y="469"/>
                </a:lnTo>
                <a:lnTo>
                  <a:pt x="697" y="466"/>
                </a:lnTo>
                <a:lnTo>
                  <a:pt x="695" y="465"/>
                </a:lnTo>
                <a:lnTo>
                  <a:pt x="696" y="463"/>
                </a:lnTo>
                <a:lnTo>
                  <a:pt x="695" y="463"/>
                </a:lnTo>
                <a:lnTo>
                  <a:pt x="694" y="462"/>
                </a:lnTo>
                <a:lnTo>
                  <a:pt x="692" y="465"/>
                </a:lnTo>
                <a:lnTo>
                  <a:pt x="690" y="463"/>
                </a:lnTo>
                <a:lnTo>
                  <a:pt x="690" y="462"/>
                </a:lnTo>
                <a:lnTo>
                  <a:pt x="692" y="462"/>
                </a:lnTo>
                <a:lnTo>
                  <a:pt x="692" y="461"/>
                </a:lnTo>
                <a:lnTo>
                  <a:pt x="689" y="457"/>
                </a:lnTo>
                <a:lnTo>
                  <a:pt x="692" y="456"/>
                </a:lnTo>
                <a:lnTo>
                  <a:pt x="699" y="450"/>
                </a:lnTo>
                <a:lnTo>
                  <a:pt x="703" y="448"/>
                </a:lnTo>
                <a:lnTo>
                  <a:pt x="703" y="447"/>
                </a:lnTo>
                <a:lnTo>
                  <a:pt x="704" y="448"/>
                </a:lnTo>
                <a:lnTo>
                  <a:pt x="705" y="447"/>
                </a:lnTo>
                <a:lnTo>
                  <a:pt x="706" y="445"/>
                </a:lnTo>
                <a:lnTo>
                  <a:pt x="707" y="444"/>
                </a:lnTo>
                <a:lnTo>
                  <a:pt x="707" y="443"/>
                </a:lnTo>
                <a:lnTo>
                  <a:pt x="709" y="441"/>
                </a:lnTo>
                <a:lnTo>
                  <a:pt x="709" y="440"/>
                </a:lnTo>
                <a:lnTo>
                  <a:pt x="710" y="439"/>
                </a:lnTo>
                <a:lnTo>
                  <a:pt x="711" y="438"/>
                </a:lnTo>
                <a:lnTo>
                  <a:pt x="712" y="437"/>
                </a:lnTo>
                <a:lnTo>
                  <a:pt x="712" y="436"/>
                </a:lnTo>
                <a:lnTo>
                  <a:pt x="714" y="433"/>
                </a:lnTo>
                <a:lnTo>
                  <a:pt x="715" y="431"/>
                </a:lnTo>
                <a:lnTo>
                  <a:pt x="716" y="430"/>
                </a:lnTo>
                <a:lnTo>
                  <a:pt x="719" y="428"/>
                </a:lnTo>
                <a:lnTo>
                  <a:pt x="713" y="415"/>
                </a:lnTo>
                <a:lnTo>
                  <a:pt x="711" y="409"/>
                </a:lnTo>
                <a:lnTo>
                  <a:pt x="710" y="406"/>
                </a:lnTo>
                <a:lnTo>
                  <a:pt x="709" y="405"/>
                </a:lnTo>
                <a:lnTo>
                  <a:pt x="709" y="404"/>
                </a:lnTo>
                <a:lnTo>
                  <a:pt x="712" y="402"/>
                </a:lnTo>
                <a:lnTo>
                  <a:pt x="714" y="399"/>
                </a:lnTo>
                <a:lnTo>
                  <a:pt x="729" y="404"/>
                </a:lnTo>
                <a:lnTo>
                  <a:pt x="732" y="404"/>
                </a:lnTo>
                <a:lnTo>
                  <a:pt x="738" y="406"/>
                </a:lnTo>
                <a:lnTo>
                  <a:pt x="738" y="401"/>
                </a:lnTo>
                <a:lnTo>
                  <a:pt x="738" y="399"/>
                </a:lnTo>
                <a:lnTo>
                  <a:pt x="738" y="398"/>
                </a:lnTo>
                <a:lnTo>
                  <a:pt x="738" y="395"/>
                </a:lnTo>
                <a:lnTo>
                  <a:pt x="738" y="393"/>
                </a:lnTo>
                <a:lnTo>
                  <a:pt x="738" y="390"/>
                </a:lnTo>
                <a:lnTo>
                  <a:pt x="738" y="389"/>
                </a:lnTo>
                <a:lnTo>
                  <a:pt x="738" y="386"/>
                </a:lnTo>
                <a:lnTo>
                  <a:pt x="739" y="387"/>
                </a:lnTo>
                <a:lnTo>
                  <a:pt x="740" y="387"/>
                </a:lnTo>
                <a:lnTo>
                  <a:pt x="744" y="387"/>
                </a:lnTo>
                <a:lnTo>
                  <a:pt x="744" y="388"/>
                </a:lnTo>
                <a:lnTo>
                  <a:pt x="745" y="388"/>
                </a:lnTo>
                <a:lnTo>
                  <a:pt x="746" y="388"/>
                </a:lnTo>
                <a:lnTo>
                  <a:pt x="747" y="390"/>
                </a:lnTo>
                <a:lnTo>
                  <a:pt x="749" y="393"/>
                </a:lnTo>
                <a:lnTo>
                  <a:pt x="749" y="394"/>
                </a:lnTo>
                <a:lnTo>
                  <a:pt x="751" y="394"/>
                </a:lnTo>
                <a:lnTo>
                  <a:pt x="751" y="395"/>
                </a:lnTo>
                <a:lnTo>
                  <a:pt x="752" y="396"/>
                </a:lnTo>
                <a:lnTo>
                  <a:pt x="754" y="398"/>
                </a:lnTo>
                <a:lnTo>
                  <a:pt x="755" y="401"/>
                </a:lnTo>
                <a:lnTo>
                  <a:pt x="756" y="402"/>
                </a:lnTo>
                <a:lnTo>
                  <a:pt x="755" y="394"/>
                </a:lnTo>
                <a:lnTo>
                  <a:pt x="754" y="386"/>
                </a:lnTo>
                <a:lnTo>
                  <a:pt x="754" y="385"/>
                </a:lnTo>
                <a:lnTo>
                  <a:pt x="754" y="384"/>
                </a:lnTo>
                <a:lnTo>
                  <a:pt x="754" y="381"/>
                </a:lnTo>
                <a:lnTo>
                  <a:pt x="758" y="378"/>
                </a:lnTo>
                <a:lnTo>
                  <a:pt x="761" y="376"/>
                </a:lnTo>
                <a:lnTo>
                  <a:pt x="757" y="371"/>
                </a:lnTo>
                <a:lnTo>
                  <a:pt x="755" y="369"/>
                </a:lnTo>
                <a:lnTo>
                  <a:pt x="754" y="367"/>
                </a:lnTo>
                <a:lnTo>
                  <a:pt x="753" y="365"/>
                </a:lnTo>
                <a:lnTo>
                  <a:pt x="753" y="364"/>
                </a:lnTo>
                <a:lnTo>
                  <a:pt x="752" y="364"/>
                </a:lnTo>
                <a:lnTo>
                  <a:pt x="751" y="364"/>
                </a:lnTo>
                <a:lnTo>
                  <a:pt x="749" y="364"/>
                </a:lnTo>
                <a:lnTo>
                  <a:pt x="748" y="364"/>
                </a:lnTo>
                <a:lnTo>
                  <a:pt x="747" y="364"/>
                </a:lnTo>
                <a:lnTo>
                  <a:pt x="744" y="376"/>
                </a:lnTo>
                <a:lnTo>
                  <a:pt x="744" y="377"/>
                </a:lnTo>
                <a:lnTo>
                  <a:pt x="743" y="377"/>
                </a:lnTo>
                <a:lnTo>
                  <a:pt x="743" y="378"/>
                </a:lnTo>
                <a:lnTo>
                  <a:pt x="743" y="379"/>
                </a:lnTo>
                <a:lnTo>
                  <a:pt x="743" y="380"/>
                </a:lnTo>
                <a:lnTo>
                  <a:pt x="741" y="380"/>
                </a:lnTo>
                <a:lnTo>
                  <a:pt x="741" y="381"/>
                </a:lnTo>
                <a:lnTo>
                  <a:pt x="741" y="382"/>
                </a:lnTo>
                <a:lnTo>
                  <a:pt x="740" y="382"/>
                </a:lnTo>
                <a:lnTo>
                  <a:pt x="740" y="384"/>
                </a:lnTo>
                <a:lnTo>
                  <a:pt x="740" y="385"/>
                </a:lnTo>
                <a:lnTo>
                  <a:pt x="739" y="385"/>
                </a:lnTo>
                <a:lnTo>
                  <a:pt x="737" y="385"/>
                </a:lnTo>
                <a:lnTo>
                  <a:pt x="735" y="385"/>
                </a:lnTo>
                <a:lnTo>
                  <a:pt x="734" y="385"/>
                </a:lnTo>
                <a:lnTo>
                  <a:pt x="734" y="386"/>
                </a:lnTo>
                <a:lnTo>
                  <a:pt x="732" y="386"/>
                </a:lnTo>
                <a:lnTo>
                  <a:pt x="731" y="386"/>
                </a:lnTo>
                <a:lnTo>
                  <a:pt x="730" y="387"/>
                </a:lnTo>
                <a:lnTo>
                  <a:pt x="729" y="387"/>
                </a:lnTo>
                <a:lnTo>
                  <a:pt x="727" y="388"/>
                </a:lnTo>
                <a:lnTo>
                  <a:pt x="724" y="388"/>
                </a:lnTo>
                <a:lnTo>
                  <a:pt x="723" y="388"/>
                </a:lnTo>
                <a:lnTo>
                  <a:pt x="722" y="388"/>
                </a:lnTo>
                <a:lnTo>
                  <a:pt x="704" y="390"/>
                </a:lnTo>
                <a:lnTo>
                  <a:pt x="703" y="387"/>
                </a:lnTo>
                <a:lnTo>
                  <a:pt x="702" y="382"/>
                </a:lnTo>
                <a:lnTo>
                  <a:pt x="701" y="379"/>
                </a:lnTo>
                <a:lnTo>
                  <a:pt x="699" y="377"/>
                </a:lnTo>
                <a:lnTo>
                  <a:pt x="696" y="370"/>
                </a:lnTo>
                <a:lnTo>
                  <a:pt x="694" y="363"/>
                </a:lnTo>
                <a:lnTo>
                  <a:pt x="693" y="360"/>
                </a:lnTo>
                <a:lnTo>
                  <a:pt x="688" y="364"/>
                </a:lnTo>
                <a:lnTo>
                  <a:pt x="687" y="365"/>
                </a:lnTo>
                <a:lnTo>
                  <a:pt x="686" y="367"/>
                </a:lnTo>
                <a:lnTo>
                  <a:pt x="685" y="367"/>
                </a:lnTo>
                <a:lnTo>
                  <a:pt x="684" y="368"/>
                </a:lnTo>
                <a:lnTo>
                  <a:pt x="682" y="369"/>
                </a:lnTo>
                <a:lnTo>
                  <a:pt x="681" y="369"/>
                </a:lnTo>
                <a:lnTo>
                  <a:pt x="680" y="370"/>
                </a:lnTo>
                <a:lnTo>
                  <a:pt x="679" y="370"/>
                </a:lnTo>
                <a:lnTo>
                  <a:pt x="678" y="371"/>
                </a:lnTo>
                <a:lnTo>
                  <a:pt x="677" y="371"/>
                </a:lnTo>
                <a:lnTo>
                  <a:pt x="677" y="372"/>
                </a:lnTo>
                <a:lnTo>
                  <a:pt x="676" y="372"/>
                </a:lnTo>
                <a:lnTo>
                  <a:pt x="675" y="372"/>
                </a:lnTo>
                <a:lnTo>
                  <a:pt x="675" y="373"/>
                </a:lnTo>
                <a:lnTo>
                  <a:pt x="673" y="373"/>
                </a:lnTo>
                <a:lnTo>
                  <a:pt x="671" y="374"/>
                </a:lnTo>
                <a:lnTo>
                  <a:pt x="670" y="374"/>
                </a:lnTo>
                <a:lnTo>
                  <a:pt x="669" y="376"/>
                </a:lnTo>
                <a:lnTo>
                  <a:pt x="668" y="376"/>
                </a:lnTo>
                <a:lnTo>
                  <a:pt x="667" y="377"/>
                </a:lnTo>
                <a:lnTo>
                  <a:pt x="664" y="378"/>
                </a:lnTo>
                <a:lnTo>
                  <a:pt x="661" y="379"/>
                </a:lnTo>
                <a:lnTo>
                  <a:pt x="660" y="379"/>
                </a:lnTo>
                <a:lnTo>
                  <a:pt x="660" y="380"/>
                </a:lnTo>
                <a:lnTo>
                  <a:pt x="655" y="381"/>
                </a:lnTo>
                <a:lnTo>
                  <a:pt x="654" y="382"/>
                </a:lnTo>
                <a:lnTo>
                  <a:pt x="648" y="385"/>
                </a:lnTo>
                <a:lnTo>
                  <a:pt x="646" y="385"/>
                </a:lnTo>
                <a:lnTo>
                  <a:pt x="643" y="387"/>
                </a:lnTo>
                <a:lnTo>
                  <a:pt x="642" y="387"/>
                </a:lnTo>
                <a:lnTo>
                  <a:pt x="643" y="387"/>
                </a:lnTo>
                <a:lnTo>
                  <a:pt x="643" y="389"/>
                </a:lnTo>
                <a:lnTo>
                  <a:pt x="645" y="395"/>
                </a:lnTo>
                <a:lnTo>
                  <a:pt x="656" y="390"/>
                </a:lnTo>
                <a:lnTo>
                  <a:pt x="658" y="391"/>
                </a:lnTo>
                <a:lnTo>
                  <a:pt x="658" y="393"/>
                </a:lnTo>
                <a:lnTo>
                  <a:pt x="659" y="394"/>
                </a:lnTo>
                <a:lnTo>
                  <a:pt x="659" y="395"/>
                </a:lnTo>
                <a:lnTo>
                  <a:pt x="660" y="396"/>
                </a:lnTo>
                <a:lnTo>
                  <a:pt x="662" y="397"/>
                </a:lnTo>
                <a:lnTo>
                  <a:pt x="665" y="398"/>
                </a:lnTo>
                <a:lnTo>
                  <a:pt x="664" y="399"/>
                </a:lnTo>
                <a:lnTo>
                  <a:pt x="665" y="401"/>
                </a:lnTo>
                <a:lnTo>
                  <a:pt x="665" y="402"/>
                </a:lnTo>
                <a:lnTo>
                  <a:pt x="667" y="404"/>
                </a:lnTo>
                <a:lnTo>
                  <a:pt x="667" y="405"/>
                </a:lnTo>
                <a:lnTo>
                  <a:pt x="668" y="407"/>
                </a:lnTo>
                <a:lnTo>
                  <a:pt x="664" y="406"/>
                </a:lnTo>
                <a:lnTo>
                  <a:pt x="659" y="406"/>
                </a:lnTo>
                <a:lnTo>
                  <a:pt x="654" y="406"/>
                </a:lnTo>
                <a:lnTo>
                  <a:pt x="651" y="405"/>
                </a:lnTo>
                <a:lnTo>
                  <a:pt x="651" y="397"/>
                </a:lnTo>
                <a:lnTo>
                  <a:pt x="648" y="395"/>
                </a:lnTo>
                <a:lnTo>
                  <a:pt x="643" y="397"/>
                </a:lnTo>
                <a:lnTo>
                  <a:pt x="637" y="405"/>
                </a:lnTo>
                <a:lnTo>
                  <a:pt x="636" y="405"/>
                </a:lnTo>
                <a:lnTo>
                  <a:pt x="630" y="398"/>
                </a:lnTo>
                <a:lnTo>
                  <a:pt x="630" y="394"/>
                </a:lnTo>
                <a:lnTo>
                  <a:pt x="629" y="391"/>
                </a:lnTo>
                <a:lnTo>
                  <a:pt x="628" y="393"/>
                </a:lnTo>
                <a:lnTo>
                  <a:pt x="628" y="390"/>
                </a:lnTo>
                <a:lnTo>
                  <a:pt x="628" y="386"/>
                </a:lnTo>
                <a:lnTo>
                  <a:pt x="642" y="380"/>
                </a:lnTo>
                <a:lnTo>
                  <a:pt x="643" y="379"/>
                </a:lnTo>
                <a:lnTo>
                  <a:pt x="644" y="379"/>
                </a:lnTo>
                <a:lnTo>
                  <a:pt x="645" y="379"/>
                </a:lnTo>
                <a:lnTo>
                  <a:pt x="645" y="378"/>
                </a:lnTo>
                <a:lnTo>
                  <a:pt x="646" y="378"/>
                </a:lnTo>
                <a:lnTo>
                  <a:pt x="647" y="378"/>
                </a:lnTo>
                <a:lnTo>
                  <a:pt x="648" y="377"/>
                </a:lnTo>
                <a:lnTo>
                  <a:pt x="650" y="377"/>
                </a:lnTo>
                <a:lnTo>
                  <a:pt x="651" y="377"/>
                </a:lnTo>
                <a:lnTo>
                  <a:pt x="652" y="376"/>
                </a:lnTo>
                <a:lnTo>
                  <a:pt x="653" y="376"/>
                </a:lnTo>
                <a:lnTo>
                  <a:pt x="654" y="374"/>
                </a:lnTo>
                <a:lnTo>
                  <a:pt x="656" y="373"/>
                </a:lnTo>
                <a:lnTo>
                  <a:pt x="654" y="368"/>
                </a:lnTo>
                <a:lnTo>
                  <a:pt x="652" y="364"/>
                </a:lnTo>
                <a:lnTo>
                  <a:pt x="651" y="362"/>
                </a:lnTo>
                <a:lnTo>
                  <a:pt x="650" y="360"/>
                </a:lnTo>
                <a:lnTo>
                  <a:pt x="650" y="359"/>
                </a:lnTo>
                <a:lnTo>
                  <a:pt x="650" y="357"/>
                </a:lnTo>
                <a:lnTo>
                  <a:pt x="648" y="357"/>
                </a:lnTo>
                <a:lnTo>
                  <a:pt x="648" y="356"/>
                </a:lnTo>
                <a:lnTo>
                  <a:pt x="647" y="355"/>
                </a:lnTo>
                <a:lnTo>
                  <a:pt x="647" y="354"/>
                </a:lnTo>
                <a:lnTo>
                  <a:pt x="646" y="354"/>
                </a:lnTo>
                <a:lnTo>
                  <a:pt x="646" y="353"/>
                </a:lnTo>
                <a:lnTo>
                  <a:pt x="645" y="353"/>
                </a:lnTo>
                <a:lnTo>
                  <a:pt x="644" y="353"/>
                </a:lnTo>
                <a:lnTo>
                  <a:pt x="644" y="352"/>
                </a:lnTo>
                <a:lnTo>
                  <a:pt x="643" y="352"/>
                </a:lnTo>
                <a:lnTo>
                  <a:pt x="641" y="350"/>
                </a:lnTo>
                <a:lnTo>
                  <a:pt x="638" y="348"/>
                </a:lnTo>
                <a:lnTo>
                  <a:pt x="634" y="345"/>
                </a:lnTo>
                <a:lnTo>
                  <a:pt x="630" y="342"/>
                </a:lnTo>
                <a:lnTo>
                  <a:pt x="629" y="340"/>
                </a:lnTo>
                <a:lnTo>
                  <a:pt x="628" y="339"/>
                </a:lnTo>
                <a:lnTo>
                  <a:pt x="627" y="339"/>
                </a:lnTo>
                <a:lnTo>
                  <a:pt x="627" y="338"/>
                </a:lnTo>
                <a:lnTo>
                  <a:pt x="626" y="338"/>
                </a:lnTo>
                <a:lnTo>
                  <a:pt x="626" y="337"/>
                </a:lnTo>
                <a:lnTo>
                  <a:pt x="625" y="337"/>
                </a:lnTo>
                <a:lnTo>
                  <a:pt x="622" y="339"/>
                </a:lnTo>
                <a:lnTo>
                  <a:pt x="622" y="340"/>
                </a:lnTo>
                <a:lnTo>
                  <a:pt x="624" y="340"/>
                </a:lnTo>
                <a:lnTo>
                  <a:pt x="625" y="340"/>
                </a:lnTo>
                <a:lnTo>
                  <a:pt x="626" y="340"/>
                </a:lnTo>
                <a:lnTo>
                  <a:pt x="625" y="344"/>
                </a:lnTo>
                <a:lnTo>
                  <a:pt x="625" y="351"/>
                </a:lnTo>
                <a:lnTo>
                  <a:pt x="625" y="350"/>
                </a:lnTo>
                <a:lnTo>
                  <a:pt x="628" y="346"/>
                </a:lnTo>
                <a:lnTo>
                  <a:pt x="630" y="347"/>
                </a:lnTo>
                <a:lnTo>
                  <a:pt x="626" y="352"/>
                </a:lnTo>
                <a:lnTo>
                  <a:pt x="625" y="352"/>
                </a:lnTo>
                <a:lnTo>
                  <a:pt x="624" y="353"/>
                </a:lnTo>
                <a:lnTo>
                  <a:pt x="619" y="356"/>
                </a:lnTo>
                <a:lnTo>
                  <a:pt x="618" y="356"/>
                </a:lnTo>
                <a:lnTo>
                  <a:pt x="611" y="360"/>
                </a:lnTo>
                <a:lnTo>
                  <a:pt x="603" y="363"/>
                </a:lnTo>
                <a:lnTo>
                  <a:pt x="599" y="364"/>
                </a:lnTo>
                <a:lnTo>
                  <a:pt x="595" y="364"/>
                </a:lnTo>
                <a:lnTo>
                  <a:pt x="592" y="365"/>
                </a:lnTo>
                <a:lnTo>
                  <a:pt x="591" y="365"/>
                </a:lnTo>
                <a:lnTo>
                  <a:pt x="587" y="365"/>
                </a:lnTo>
                <a:lnTo>
                  <a:pt x="583" y="365"/>
                </a:lnTo>
                <a:lnTo>
                  <a:pt x="580" y="365"/>
                </a:lnTo>
                <a:lnTo>
                  <a:pt x="579" y="365"/>
                </a:lnTo>
                <a:lnTo>
                  <a:pt x="575" y="365"/>
                </a:lnTo>
                <a:lnTo>
                  <a:pt x="574" y="365"/>
                </a:lnTo>
                <a:lnTo>
                  <a:pt x="572" y="365"/>
                </a:lnTo>
                <a:lnTo>
                  <a:pt x="570" y="365"/>
                </a:lnTo>
                <a:lnTo>
                  <a:pt x="569" y="365"/>
                </a:lnTo>
                <a:lnTo>
                  <a:pt x="568" y="364"/>
                </a:lnTo>
                <a:lnTo>
                  <a:pt x="566" y="364"/>
                </a:lnTo>
                <a:lnTo>
                  <a:pt x="563" y="364"/>
                </a:lnTo>
                <a:lnTo>
                  <a:pt x="561" y="364"/>
                </a:lnTo>
                <a:lnTo>
                  <a:pt x="560" y="364"/>
                </a:lnTo>
                <a:lnTo>
                  <a:pt x="558" y="364"/>
                </a:lnTo>
                <a:lnTo>
                  <a:pt x="555" y="364"/>
                </a:lnTo>
                <a:lnTo>
                  <a:pt x="554" y="363"/>
                </a:lnTo>
                <a:lnTo>
                  <a:pt x="552" y="363"/>
                </a:lnTo>
                <a:lnTo>
                  <a:pt x="551" y="363"/>
                </a:lnTo>
                <a:lnTo>
                  <a:pt x="548" y="363"/>
                </a:lnTo>
                <a:lnTo>
                  <a:pt x="544" y="363"/>
                </a:lnTo>
                <a:lnTo>
                  <a:pt x="543" y="363"/>
                </a:lnTo>
                <a:lnTo>
                  <a:pt x="543" y="362"/>
                </a:lnTo>
                <a:lnTo>
                  <a:pt x="540" y="362"/>
                </a:lnTo>
                <a:lnTo>
                  <a:pt x="537" y="362"/>
                </a:lnTo>
                <a:lnTo>
                  <a:pt x="536" y="362"/>
                </a:lnTo>
                <a:lnTo>
                  <a:pt x="535" y="363"/>
                </a:lnTo>
                <a:lnTo>
                  <a:pt x="533" y="363"/>
                </a:lnTo>
                <a:lnTo>
                  <a:pt x="531" y="364"/>
                </a:lnTo>
                <a:lnTo>
                  <a:pt x="528" y="364"/>
                </a:lnTo>
                <a:lnTo>
                  <a:pt x="526" y="365"/>
                </a:lnTo>
                <a:lnTo>
                  <a:pt x="524" y="367"/>
                </a:lnTo>
                <a:lnTo>
                  <a:pt x="523" y="367"/>
                </a:lnTo>
                <a:lnTo>
                  <a:pt x="521" y="368"/>
                </a:lnTo>
                <a:lnTo>
                  <a:pt x="520" y="369"/>
                </a:lnTo>
                <a:lnTo>
                  <a:pt x="518" y="370"/>
                </a:lnTo>
                <a:lnTo>
                  <a:pt x="516" y="369"/>
                </a:lnTo>
                <a:lnTo>
                  <a:pt x="513" y="368"/>
                </a:lnTo>
                <a:lnTo>
                  <a:pt x="513" y="367"/>
                </a:lnTo>
                <a:lnTo>
                  <a:pt x="513" y="365"/>
                </a:lnTo>
                <a:lnTo>
                  <a:pt x="513" y="364"/>
                </a:lnTo>
                <a:lnTo>
                  <a:pt x="513" y="363"/>
                </a:lnTo>
                <a:lnTo>
                  <a:pt x="513" y="362"/>
                </a:lnTo>
                <a:lnTo>
                  <a:pt x="512" y="360"/>
                </a:lnTo>
                <a:lnTo>
                  <a:pt x="511" y="360"/>
                </a:lnTo>
                <a:lnTo>
                  <a:pt x="511" y="357"/>
                </a:lnTo>
                <a:lnTo>
                  <a:pt x="510" y="357"/>
                </a:lnTo>
                <a:lnTo>
                  <a:pt x="510" y="356"/>
                </a:lnTo>
                <a:lnTo>
                  <a:pt x="509" y="355"/>
                </a:lnTo>
                <a:lnTo>
                  <a:pt x="509" y="354"/>
                </a:lnTo>
                <a:lnTo>
                  <a:pt x="508" y="354"/>
                </a:lnTo>
                <a:lnTo>
                  <a:pt x="507" y="353"/>
                </a:lnTo>
                <a:lnTo>
                  <a:pt x="506" y="353"/>
                </a:lnTo>
                <a:lnTo>
                  <a:pt x="506" y="352"/>
                </a:lnTo>
                <a:lnTo>
                  <a:pt x="507" y="352"/>
                </a:lnTo>
                <a:lnTo>
                  <a:pt x="507" y="351"/>
                </a:lnTo>
                <a:lnTo>
                  <a:pt x="507" y="350"/>
                </a:lnTo>
                <a:lnTo>
                  <a:pt x="508" y="350"/>
                </a:lnTo>
                <a:lnTo>
                  <a:pt x="508" y="348"/>
                </a:lnTo>
                <a:lnTo>
                  <a:pt x="509" y="348"/>
                </a:lnTo>
                <a:lnTo>
                  <a:pt x="509" y="347"/>
                </a:lnTo>
                <a:lnTo>
                  <a:pt x="510" y="346"/>
                </a:lnTo>
                <a:lnTo>
                  <a:pt x="513" y="343"/>
                </a:lnTo>
                <a:lnTo>
                  <a:pt x="515" y="342"/>
                </a:lnTo>
                <a:lnTo>
                  <a:pt x="516" y="340"/>
                </a:lnTo>
                <a:lnTo>
                  <a:pt x="517" y="339"/>
                </a:lnTo>
                <a:lnTo>
                  <a:pt x="518" y="339"/>
                </a:lnTo>
                <a:lnTo>
                  <a:pt x="518" y="338"/>
                </a:lnTo>
                <a:lnTo>
                  <a:pt x="519" y="338"/>
                </a:lnTo>
                <a:lnTo>
                  <a:pt x="520" y="338"/>
                </a:lnTo>
                <a:lnTo>
                  <a:pt x="520" y="337"/>
                </a:lnTo>
                <a:lnTo>
                  <a:pt x="521" y="337"/>
                </a:lnTo>
                <a:lnTo>
                  <a:pt x="523" y="337"/>
                </a:lnTo>
                <a:lnTo>
                  <a:pt x="525" y="337"/>
                </a:lnTo>
                <a:lnTo>
                  <a:pt x="526" y="336"/>
                </a:lnTo>
                <a:lnTo>
                  <a:pt x="527" y="336"/>
                </a:lnTo>
                <a:lnTo>
                  <a:pt x="529" y="336"/>
                </a:lnTo>
                <a:lnTo>
                  <a:pt x="532" y="335"/>
                </a:lnTo>
                <a:lnTo>
                  <a:pt x="533" y="335"/>
                </a:lnTo>
                <a:lnTo>
                  <a:pt x="534" y="335"/>
                </a:lnTo>
                <a:lnTo>
                  <a:pt x="536" y="335"/>
                </a:lnTo>
                <a:lnTo>
                  <a:pt x="537" y="334"/>
                </a:lnTo>
                <a:lnTo>
                  <a:pt x="538" y="334"/>
                </a:lnTo>
                <a:lnTo>
                  <a:pt x="540" y="334"/>
                </a:lnTo>
                <a:lnTo>
                  <a:pt x="541" y="334"/>
                </a:lnTo>
                <a:lnTo>
                  <a:pt x="541" y="332"/>
                </a:lnTo>
                <a:lnTo>
                  <a:pt x="542" y="332"/>
                </a:lnTo>
                <a:lnTo>
                  <a:pt x="543" y="332"/>
                </a:lnTo>
                <a:lnTo>
                  <a:pt x="544" y="331"/>
                </a:lnTo>
                <a:lnTo>
                  <a:pt x="545" y="331"/>
                </a:lnTo>
                <a:lnTo>
                  <a:pt x="546" y="330"/>
                </a:lnTo>
                <a:lnTo>
                  <a:pt x="548" y="330"/>
                </a:lnTo>
                <a:lnTo>
                  <a:pt x="549" y="329"/>
                </a:lnTo>
                <a:lnTo>
                  <a:pt x="550" y="329"/>
                </a:lnTo>
                <a:lnTo>
                  <a:pt x="550" y="328"/>
                </a:lnTo>
                <a:lnTo>
                  <a:pt x="551" y="328"/>
                </a:lnTo>
                <a:lnTo>
                  <a:pt x="552" y="327"/>
                </a:lnTo>
                <a:lnTo>
                  <a:pt x="553" y="327"/>
                </a:lnTo>
                <a:lnTo>
                  <a:pt x="554" y="327"/>
                </a:lnTo>
                <a:lnTo>
                  <a:pt x="555" y="326"/>
                </a:lnTo>
                <a:lnTo>
                  <a:pt x="557" y="326"/>
                </a:lnTo>
                <a:lnTo>
                  <a:pt x="558" y="326"/>
                </a:lnTo>
                <a:lnTo>
                  <a:pt x="559" y="326"/>
                </a:lnTo>
                <a:lnTo>
                  <a:pt x="560" y="326"/>
                </a:lnTo>
                <a:lnTo>
                  <a:pt x="561" y="326"/>
                </a:lnTo>
                <a:lnTo>
                  <a:pt x="563" y="326"/>
                </a:lnTo>
                <a:lnTo>
                  <a:pt x="565" y="326"/>
                </a:lnTo>
                <a:lnTo>
                  <a:pt x="566" y="326"/>
                </a:lnTo>
                <a:lnTo>
                  <a:pt x="567" y="326"/>
                </a:lnTo>
                <a:lnTo>
                  <a:pt x="569" y="327"/>
                </a:lnTo>
                <a:lnTo>
                  <a:pt x="570" y="327"/>
                </a:lnTo>
                <a:lnTo>
                  <a:pt x="572" y="327"/>
                </a:lnTo>
                <a:lnTo>
                  <a:pt x="575" y="328"/>
                </a:lnTo>
                <a:lnTo>
                  <a:pt x="576" y="328"/>
                </a:lnTo>
                <a:lnTo>
                  <a:pt x="577" y="328"/>
                </a:lnTo>
                <a:lnTo>
                  <a:pt x="578" y="328"/>
                </a:lnTo>
                <a:lnTo>
                  <a:pt x="579" y="329"/>
                </a:lnTo>
                <a:lnTo>
                  <a:pt x="582" y="329"/>
                </a:lnTo>
                <a:lnTo>
                  <a:pt x="583" y="329"/>
                </a:lnTo>
                <a:lnTo>
                  <a:pt x="585" y="330"/>
                </a:lnTo>
                <a:lnTo>
                  <a:pt x="587" y="330"/>
                </a:lnTo>
                <a:lnTo>
                  <a:pt x="588" y="330"/>
                </a:lnTo>
                <a:lnTo>
                  <a:pt x="588" y="331"/>
                </a:lnTo>
                <a:lnTo>
                  <a:pt x="589" y="331"/>
                </a:lnTo>
                <a:lnTo>
                  <a:pt x="591" y="331"/>
                </a:lnTo>
                <a:lnTo>
                  <a:pt x="592" y="331"/>
                </a:lnTo>
                <a:lnTo>
                  <a:pt x="593" y="331"/>
                </a:lnTo>
                <a:lnTo>
                  <a:pt x="595" y="331"/>
                </a:lnTo>
                <a:lnTo>
                  <a:pt x="595" y="330"/>
                </a:lnTo>
                <a:lnTo>
                  <a:pt x="596" y="330"/>
                </a:lnTo>
                <a:lnTo>
                  <a:pt x="599" y="330"/>
                </a:lnTo>
                <a:lnTo>
                  <a:pt x="600" y="330"/>
                </a:lnTo>
                <a:lnTo>
                  <a:pt x="602" y="330"/>
                </a:lnTo>
                <a:lnTo>
                  <a:pt x="603" y="330"/>
                </a:lnTo>
                <a:lnTo>
                  <a:pt x="605" y="329"/>
                </a:lnTo>
                <a:lnTo>
                  <a:pt x="608" y="329"/>
                </a:lnTo>
                <a:lnTo>
                  <a:pt x="609" y="329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2" y="328"/>
                </a:lnTo>
                <a:lnTo>
                  <a:pt x="613" y="328"/>
                </a:lnTo>
                <a:lnTo>
                  <a:pt x="613" y="327"/>
                </a:lnTo>
                <a:lnTo>
                  <a:pt x="619" y="326"/>
                </a:lnTo>
                <a:lnTo>
                  <a:pt x="620" y="326"/>
                </a:lnTo>
                <a:lnTo>
                  <a:pt x="620" y="325"/>
                </a:lnTo>
                <a:lnTo>
                  <a:pt x="621" y="325"/>
                </a:lnTo>
                <a:lnTo>
                  <a:pt x="622" y="325"/>
                </a:lnTo>
                <a:lnTo>
                  <a:pt x="622" y="323"/>
                </a:lnTo>
                <a:lnTo>
                  <a:pt x="624" y="323"/>
                </a:lnTo>
                <a:lnTo>
                  <a:pt x="626" y="322"/>
                </a:lnTo>
                <a:lnTo>
                  <a:pt x="627" y="322"/>
                </a:lnTo>
                <a:lnTo>
                  <a:pt x="628" y="321"/>
                </a:lnTo>
                <a:lnTo>
                  <a:pt x="629" y="320"/>
                </a:lnTo>
                <a:lnTo>
                  <a:pt x="630" y="320"/>
                </a:lnTo>
                <a:lnTo>
                  <a:pt x="631" y="319"/>
                </a:lnTo>
                <a:lnTo>
                  <a:pt x="633" y="319"/>
                </a:lnTo>
                <a:lnTo>
                  <a:pt x="633" y="318"/>
                </a:lnTo>
                <a:lnTo>
                  <a:pt x="634" y="318"/>
                </a:lnTo>
                <a:lnTo>
                  <a:pt x="634" y="317"/>
                </a:lnTo>
                <a:lnTo>
                  <a:pt x="635" y="315"/>
                </a:lnTo>
                <a:lnTo>
                  <a:pt x="636" y="315"/>
                </a:lnTo>
                <a:lnTo>
                  <a:pt x="637" y="314"/>
                </a:lnTo>
                <a:lnTo>
                  <a:pt x="638" y="313"/>
                </a:lnTo>
                <a:lnTo>
                  <a:pt x="641" y="311"/>
                </a:lnTo>
                <a:lnTo>
                  <a:pt x="643" y="309"/>
                </a:lnTo>
                <a:lnTo>
                  <a:pt x="647" y="304"/>
                </a:lnTo>
                <a:lnTo>
                  <a:pt x="648" y="303"/>
                </a:lnTo>
                <a:lnTo>
                  <a:pt x="650" y="302"/>
                </a:lnTo>
                <a:lnTo>
                  <a:pt x="651" y="301"/>
                </a:lnTo>
                <a:lnTo>
                  <a:pt x="653" y="300"/>
                </a:lnTo>
                <a:lnTo>
                  <a:pt x="653" y="298"/>
                </a:lnTo>
                <a:lnTo>
                  <a:pt x="654" y="297"/>
                </a:lnTo>
                <a:lnTo>
                  <a:pt x="658" y="294"/>
                </a:lnTo>
                <a:lnTo>
                  <a:pt x="659" y="293"/>
                </a:lnTo>
                <a:lnTo>
                  <a:pt x="660" y="292"/>
                </a:lnTo>
                <a:lnTo>
                  <a:pt x="661" y="291"/>
                </a:lnTo>
                <a:lnTo>
                  <a:pt x="662" y="291"/>
                </a:lnTo>
                <a:lnTo>
                  <a:pt x="663" y="288"/>
                </a:lnTo>
                <a:lnTo>
                  <a:pt x="664" y="288"/>
                </a:lnTo>
                <a:lnTo>
                  <a:pt x="664" y="287"/>
                </a:lnTo>
                <a:lnTo>
                  <a:pt x="665" y="286"/>
                </a:lnTo>
                <a:lnTo>
                  <a:pt x="668" y="285"/>
                </a:lnTo>
                <a:lnTo>
                  <a:pt x="669" y="284"/>
                </a:lnTo>
                <a:lnTo>
                  <a:pt x="670" y="283"/>
                </a:lnTo>
                <a:lnTo>
                  <a:pt x="671" y="283"/>
                </a:lnTo>
                <a:lnTo>
                  <a:pt x="672" y="281"/>
                </a:lnTo>
                <a:lnTo>
                  <a:pt x="673" y="281"/>
                </a:lnTo>
                <a:lnTo>
                  <a:pt x="675" y="280"/>
                </a:lnTo>
                <a:lnTo>
                  <a:pt x="675" y="279"/>
                </a:lnTo>
                <a:lnTo>
                  <a:pt x="676" y="279"/>
                </a:lnTo>
                <a:lnTo>
                  <a:pt x="677" y="278"/>
                </a:lnTo>
                <a:lnTo>
                  <a:pt x="678" y="278"/>
                </a:lnTo>
                <a:lnTo>
                  <a:pt x="679" y="277"/>
                </a:lnTo>
                <a:lnTo>
                  <a:pt x="679" y="276"/>
                </a:lnTo>
                <a:lnTo>
                  <a:pt x="680" y="276"/>
                </a:lnTo>
                <a:lnTo>
                  <a:pt x="681" y="275"/>
                </a:lnTo>
                <a:lnTo>
                  <a:pt x="681" y="274"/>
                </a:lnTo>
                <a:lnTo>
                  <a:pt x="682" y="274"/>
                </a:lnTo>
                <a:lnTo>
                  <a:pt x="684" y="272"/>
                </a:lnTo>
                <a:lnTo>
                  <a:pt x="686" y="271"/>
                </a:lnTo>
                <a:lnTo>
                  <a:pt x="686" y="270"/>
                </a:lnTo>
                <a:lnTo>
                  <a:pt x="687" y="269"/>
                </a:lnTo>
                <a:lnTo>
                  <a:pt x="688" y="269"/>
                </a:lnTo>
                <a:lnTo>
                  <a:pt x="689" y="267"/>
                </a:lnTo>
                <a:lnTo>
                  <a:pt x="690" y="266"/>
                </a:lnTo>
                <a:lnTo>
                  <a:pt x="694" y="263"/>
                </a:lnTo>
                <a:lnTo>
                  <a:pt x="695" y="262"/>
                </a:lnTo>
                <a:lnTo>
                  <a:pt x="701" y="256"/>
                </a:lnTo>
                <a:lnTo>
                  <a:pt x="706" y="252"/>
                </a:lnTo>
                <a:lnTo>
                  <a:pt x="710" y="249"/>
                </a:lnTo>
                <a:lnTo>
                  <a:pt x="711" y="249"/>
                </a:lnTo>
                <a:lnTo>
                  <a:pt x="713" y="245"/>
                </a:lnTo>
                <a:lnTo>
                  <a:pt x="714" y="244"/>
                </a:lnTo>
                <a:lnTo>
                  <a:pt x="715" y="243"/>
                </a:lnTo>
                <a:lnTo>
                  <a:pt x="716" y="242"/>
                </a:lnTo>
                <a:lnTo>
                  <a:pt x="718" y="241"/>
                </a:lnTo>
                <a:lnTo>
                  <a:pt x="719" y="239"/>
                </a:lnTo>
                <a:lnTo>
                  <a:pt x="721" y="238"/>
                </a:lnTo>
                <a:lnTo>
                  <a:pt x="722" y="236"/>
                </a:lnTo>
                <a:lnTo>
                  <a:pt x="723" y="236"/>
                </a:lnTo>
                <a:lnTo>
                  <a:pt x="723" y="237"/>
                </a:lnTo>
                <a:lnTo>
                  <a:pt x="724" y="238"/>
                </a:lnTo>
                <a:lnTo>
                  <a:pt x="726" y="239"/>
                </a:lnTo>
                <a:lnTo>
                  <a:pt x="727" y="239"/>
                </a:lnTo>
                <a:lnTo>
                  <a:pt x="728" y="241"/>
                </a:lnTo>
                <a:lnTo>
                  <a:pt x="729" y="242"/>
                </a:lnTo>
                <a:lnTo>
                  <a:pt x="730" y="243"/>
                </a:lnTo>
                <a:lnTo>
                  <a:pt x="732" y="243"/>
                </a:lnTo>
                <a:lnTo>
                  <a:pt x="736" y="243"/>
                </a:lnTo>
                <a:lnTo>
                  <a:pt x="738" y="244"/>
                </a:lnTo>
                <a:lnTo>
                  <a:pt x="739" y="244"/>
                </a:lnTo>
                <a:lnTo>
                  <a:pt x="740" y="244"/>
                </a:lnTo>
                <a:lnTo>
                  <a:pt x="741" y="244"/>
                </a:lnTo>
                <a:lnTo>
                  <a:pt x="743" y="244"/>
                </a:lnTo>
                <a:lnTo>
                  <a:pt x="743" y="245"/>
                </a:lnTo>
                <a:lnTo>
                  <a:pt x="745" y="245"/>
                </a:lnTo>
                <a:lnTo>
                  <a:pt x="746" y="245"/>
                </a:lnTo>
                <a:lnTo>
                  <a:pt x="747" y="245"/>
                </a:lnTo>
                <a:lnTo>
                  <a:pt x="748" y="245"/>
                </a:lnTo>
                <a:lnTo>
                  <a:pt x="749" y="245"/>
                </a:lnTo>
                <a:lnTo>
                  <a:pt x="751" y="245"/>
                </a:lnTo>
                <a:lnTo>
                  <a:pt x="752" y="246"/>
                </a:lnTo>
                <a:lnTo>
                  <a:pt x="753" y="246"/>
                </a:lnTo>
                <a:lnTo>
                  <a:pt x="754" y="246"/>
                </a:lnTo>
                <a:lnTo>
                  <a:pt x="755" y="246"/>
                </a:lnTo>
                <a:lnTo>
                  <a:pt x="755" y="247"/>
                </a:lnTo>
                <a:lnTo>
                  <a:pt x="756" y="247"/>
                </a:lnTo>
                <a:lnTo>
                  <a:pt x="756" y="249"/>
                </a:lnTo>
                <a:lnTo>
                  <a:pt x="757" y="250"/>
                </a:lnTo>
                <a:lnTo>
                  <a:pt x="756" y="258"/>
                </a:lnTo>
                <a:lnTo>
                  <a:pt x="757" y="256"/>
                </a:lnTo>
                <a:lnTo>
                  <a:pt x="761" y="253"/>
                </a:lnTo>
                <a:lnTo>
                  <a:pt x="762" y="251"/>
                </a:lnTo>
                <a:lnTo>
                  <a:pt x="765" y="247"/>
                </a:lnTo>
                <a:lnTo>
                  <a:pt x="768" y="244"/>
                </a:lnTo>
                <a:lnTo>
                  <a:pt x="770" y="242"/>
                </a:lnTo>
                <a:lnTo>
                  <a:pt x="774" y="239"/>
                </a:lnTo>
                <a:lnTo>
                  <a:pt x="777" y="238"/>
                </a:lnTo>
                <a:lnTo>
                  <a:pt x="774" y="233"/>
                </a:lnTo>
                <a:lnTo>
                  <a:pt x="773" y="232"/>
                </a:lnTo>
                <a:lnTo>
                  <a:pt x="772" y="232"/>
                </a:lnTo>
                <a:lnTo>
                  <a:pt x="772" y="230"/>
                </a:lnTo>
                <a:lnTo>
                  <a:pt x="771" y="220"/>
                </a:lnTo>
                <a:lnTo>
                  <a:pt x="770" y="217"/>
                </a:lnTo>
                <a:lnTo>
                  <a:pt x="770" y="216"/>
                </a:lnTo>
                <a:lnTo>
                  <a:pt x="770" y="215"/>
                </a:lnTo>
                <a:lnTo>
                  <a:pt x="770" y="213"/>
                </a:lnTo>
                <a:lnTo>
                  <a:pt x="769" y="213"/>
                </a:lnTo>
                <a:lnTo>
                  <a:pt x="769" y="212"/>
                </a:lnTo>
                <a:lnTo>
                  <a:pt x="769" y="211"/>
                </a:lnTo>
                <a:lnTo>
                  <a:pt x="768" y="211"/>
                </a:lnTo>
                <a:lnTo>
                  <a:pt x="768" y="210"/>
                </a:lnTo>
                <a:lnTo>
                  <a:pt x="766" y="210"/>
                </a:lnTo>
                <a:lnTo>
                  <a:pt x="766" y="209"/>
                </a:lnTo>
                <a:lnTo>
                  <a:pt x="765" y="209"/>
                </a:lnTo>
                <a:lnTo>
                  <a:pt x="765" y="208"/>
                </a:lnTo>
                <a:lnTo>
                  <a:pt x="764" y="208"/>
                </a:lnTo>
                <a:lnTo>
                  <a:pt x="764" y="207"/>
                </a:lnTo>
                <a:lnTo>
                  <a:pt x="763" y="207"/>
                </a:lnTo>
                <a:lnTo>
                  <a:pt x="763" y="205"/>
                </a:lnTo>
                <a:lnTo>
                  <a:pt x="762" y="205"/>
                </a:lnTo>
                <a:lnTo>
                  <a:pt x="763" y="205"/>
                </a:lnTo>
                <a:lnTo>
                  <a:pt x="763" y="204"/>
                </a:lnTo>
                <a:lnTo>
                  <a:pt x="764" y="204"/>
                </a:lnTo>
                <a:lnTo>
                  <a:pt x="765" y="204"/>
                </a:lnTo>
                <a:lnTo>
                  <a:pt x="766" y="204"/>
                </a:lnTo>
                <a:lnTo>
                  <a:pt x="765" y="204"/>
                </a:lnTo>
                <a:lnTo>
                  <a:pt x="765" y="205"/>
                </a:lnTo>
                <a:lnTo>
                  <a:pt x="765" y="207"/>
                </a:lnTo>
                <a:lnTo>
                  <a:pt x="766" y="207"/>
                </a:lnTo>
                <a:lnTo>
                  <a:pt x="766" y="208"/>
                </a:lnTo>
                <a:lnTo>
                  <a:pt x="768" y="208"/>
                </a:lnTo>
                <a:lnTo>
                  <a:pt x="768" y="209"/>
                </a:lnTo>
                <a:lnTo>
                  <a:pt x="768" y="208"/>
                </a:lnTo>
                <a:lnTo>
                  <a:pt x="769" y="209"/>
                </a:lnTo>
                <a:lnTo>
                  <a:pt x="770" y="210"/>
                </a:lnTo>
                <a:lnTo>
                  <a:pt x="770" y="211"/>
                </a:lnTo>
                <a:lnTo>
                  <a:pt x="771" y="211"/>
                </a:lnTo>
                <a:lnTo>
                  <a:pt x="772" y="212"/>
                </a:lnTo>
                <a:lnTo>
                  <a:pt x="773" y="216"/>
                </a:lnTo>
                <a:lnTo>
                  <a:pt x="774" y="217"/>
                </a:lnTo>
                <a:lnTo>
                  <a:pt x="774" y="218"/>
                </a:lnTo>
                <a:lnTo>
                  <a:pt x="773" y="219"/>
                </a:lnTo>
                <a:lnTo>
                  <a:pt x="773" y="227"/>
                </a:lnTo>
                <a:lnTo>
                  <a:pt x="773" y="228"/>
                </a:lnTo>
                <a:lnTo>
                  <a:pt x="774" y="228"/>
                </a:lnTo>
                <a:lnTo>
                  <a:pt x="774" y="229"/>
                </a:lnTo>
                <a:lnTo>
                  <a:pt x="774" y="230"/>
                </a:lnTo>
                <a:lnTo>
                  <a:pt x="774" y="232"/>
                </a:lnTo>
                <a:lnTo>
                  <a:pt x="775" y="233"/>
                </a:lnTo>
                <a:lnTo>
                  <a:pt x="778" y="237"/>
                </a:lnTo>
                <a:lnTo>
                  <a:pt x="779" y="237"/>
                </a:lnTo>
                <a:lnTo>
                  <a:pt x="779" y="238"/>
                </a:lnTo>
                <a:lnTo>
                  <a:pt x="779" y="239"/>
                </a:lnTo>
                <a:lnTo>
                  <a:pt x="779" y="241"/>
                </a:lnTo>
                <a:lnTo>
                  <a:pt x="780" y="241"/>
                </a:lnTo>
                <a:lnTo>
                  <a:pt x="780" y="242"/>
                </a:lnTo>
                <a:lnTo>
                  <a:pt x="780" y="243"/>
                </a:lnTo>
                <a:lnTo>
                  <a:pt x="780" y="244"/>
                </a:lnTo>
                <a:lnTo>
                  <a:pt x="781" y="245"/>
                </a:lnTo>
                <a:lnTo>
                  <a:pt x="780" y="247"/>
                </a:lnTo>
                <a:lnTo>
                  <a:pt x="779" y="249"/>
                </a:lnTo>
                <a:lnTo>
                  <a:pt x="779" y="250"/>
                </a:lnTo>
                <a:lnTo>
                  <a:pt x="779" y="251"/>
                </a:lnTo>
                <a:lnTo>
                  <a:pt x="779" y="252"/>
                </a:lnTo>
                <a:lnTo>
                  <a:pt x="780" y="252"/>
                </a:lnTo>
                <a:lnTo>
                  <a:pt x="780" y="253"/>
                </a:lnTo>
                <a:lnTo>
                  <a:pt x="781" y="251"/>
                </a:lnTo>
                <a:lnTo>
                  <a:pt x="781" y="250"/>
                </a:lnTo>
                <a:lnTo>
                  <a:pt x="781" y="247"/>
                </a:lnTo>
                <a:lnTo>
                  <a:pt x="786" y="243"/>
                </a:lnTo>
                <a:lnTo>
                  <a:pt x="792" y="242"/>
                </a:lnTo>
                <a:lnTo>
                  <a:pt x="794" y="243"/>
                </a:lnTo>
                <a:lnTo>
                  <a:pt x="797" y="242"/>
                </a:lnTo>
                <a:lnTo>
                  <a:pt x="797" y="247"/>
                </a:lnTo>
                <a:lnTo>
                  <a:pt x="790" y="258"/>
                </a:lnTo>
                <a:lnTo>
                  <a:pt x="785" y="254"/>
                </a:lnTo>
                <a:lnTo>
                  <a:pt x="783" y="255"/>
                </a:lnTo>
                <a:lnTo>
                  <a:pt x="782" y="255"/>
                </a:lnTo>
                <a:lnTo>
                  <a:pt x="778" y="253"/>
                </a:lnTo>
                <a:lnTo>
                  <a:pt x="778" y="254"/>
                </a:lnTo>
                <a:lnTo>
                  <a:pt x="778" y="255"/>
                </a:lnTo>
                <a:lnTo>
                  <a:pt x="777" y="256"/>
                </a:lnTo>
                <a:lnTo>
                  <a:pt x="778" y="256"/>
                </a:lnTo>
                <a:lnTo>
                  <a:pt x="778" y="258"/>
                </a:lnTo>
                <a:lnTo>
                  <a:pt x="777" y="260"/>
                </a:lnTo>
                <a:lnTo>
                  <a:pt x="775" y="259"/>
                </a:lnTo>
                <a:lnTo>
                  <a:pt x="775" y="260"/>
                </a:lnTo>
                <a:lnTo>
                  <a:pt x="775" y="261"/>
                </a:lnTo>
                <a:lnTo>
                  <a:pt x="774" y="261"/>
                </a:lnTo>
                <a:lnTo>
                  <a:pt x="774" y="262"/>
                </a:lnTo>
                <a:lnTo>
                  <a:pt x="774" y="263"/>
                </a:lnTo>
                <a:lnTo>
                  <a:pt x="773" y="263"/>
                </a:lnTo>
                <a:lnTo>
                  <a:pt x="773" y="264"/>
                </a:lnTo>
                <a:lnTo>
                  <a:pt x="773" y="266"/>
                </a:lnTo>
                <a:lnTo>
                  <a:pt x="772" y="266"/>
                </a:lnTo>
                <a:lnTo>
                  <a:pt x="773" y="267"/>
                </a:lnTo>
                <a:lnTo>
                  <a:pt x="775" y="268"/>
                </a:lnTo>
                <a:lnTo>
                  <a:pt x="775" y="269"/>
                </a:lnTo>
                <a:lnTo>
                  <a:pt x="777" y="271"/>
                </a:lnTo>
                <a:lnTo>
                  <a:pt x="769" y="277"/>
                </a:lnTo>
                <a:lnTo>
                  <a:pt x="770" y="277"/>
                </a:lnTo>
                <a:lnTo>
                  <a:pt x="771" y="276"/>
                </a:lnTo>
                <a:lnTo>
                  <a:pt x="773" y="276"/>
                </a:lnTo>
                <a:lnTo>
                  <a:pt x="774" y="275"/>
                </a:lnTo>
                <a:lnTo>
                  <a:pt x="774" y="274"/>
                </a:lnTo>
                <a:lnTo>
                  <a:pt x="775" y="274"/>
                </a:lnTo>
                <a:lnTo>
                  <a:pt x="777" y="274"/>
                </a:lnTo>
                <a:lnTo>
                  <a:pt x="777" y="272"/>
                </a:lnTo>
                <a:lnTo>
                  <a:pt x="778" y="272"/>
                </a:lnTo>
                <a:lnTo>
                  <a:pt x="779" y="272"/>
                </a:lnTo>
                <a:lnTo>
                  <a:pt x="780" y="271"/>
                </a:lnTo>
                <a:lnTo>
                  <a:pt x="781" y="271"/>
                </a:lnTo>
                <a:lnTo>
                  <a:pt x="783" y="270"/>
                </a:lnTo>
                <a:lnTo>
                  <a:pt x="785" y="270"/>
                </a:lnTo>
                <a:lnTo>
                  <a:pt x="786" y="270"/>
                </a:lnTo>
                <a:lnTo>
                  <a:pt x="787" y="270"/>
                </a:lnTo>
                <a:lnTo>
                  <a:pt x="788" y="269"/>
                </a:lnTo>
                <a:lnTo>
                  <a:pt x="789" y="269"/>
                </a:lnTo>
                <a:lnTo>
                  <a:pt x="791" y="269"/>
                </a:lnTo>
                <a:lnTo>
                  <a:pt x="792" y="270"/>
                </a:lnTo>
                <a:lnTo>
                  <a:pt x="794" y="270"/>
                </a:lnTo>
                <a:lnTo>
                  <a:pt x="795" y="270"/>
                </a:lnTo>
                <a:lnTo>
                  <a:pt x="796" y="271"/>
                </a:lnTo>
                <a:lnTo>
                  <a:pt x="797" y="271"/>
                </a:lnTo>
                <a:lnTo>
                  <a:pt x="798" y="271"/>
                </a:lnTo>
                <a:lnTo>
                  <a:pt x="799" y="271"/>
                </a:lnTo>
                <a:lnTo>
                  <a:pt x="800" y="271"/>
                </a:lnTo>
                <a:lnTo>
                  <a:pt x="802" y="271"/>
                </a:lnTo>
                <a:lnTo>
                  <a:pt x="802" y="272"/>
                </a:lnTo>
                <a:lnTo>
                  <a:pt x="803" y="274"/>
                </a:lnTo>
                <a:lnTo>
                  <a:pt x="806" y="277"/>
                </a:lnTo>
                <a:lnTo>
                  <a:pt x="811" y="283"/>
                </a:lnTo>
                <a:lnTo>
                  <a:pt x="808" y="287"/>
                </a:lnTo>
                <a:lnTo>
                  <a:pt x="807" y="294"/>
                </a:lnTo>
                <a:lnTo>
                  <a:pt x="806" y="298"/>
                </a:lnTo>
                <a:lnTo>
                  <a:pt x="803" y="303"/>
                </a:lnTo>
                <a:lnTo>
                  <a:pt x="799" y="306"/>
                </a:lnTo>
                <a:lnTo>
                  <a:pt x="799" y="308"/>
                </a:lnTo>
                <a:lnTo>
                  <a:pt x="798" y="310"/>
                </a:lnTo>
                <a:lnTo>
                  <a:pt x="796" y="312"/>
                </a:lnTo>
                <a:lnTo>
                  <a:pt x="814" y="317"/>
                </a:lnTo>
                <a:lnTo>
                  <a:pt x="814" y="313"/>
                </a:lnTo>
                <a:lnTo>
                  <a:pt x="814" y="311"/>
                </a:lnTo>
                <a:lnTo>
                  <a:pt x="814" y="308"/>
                </a:lnTo>
                <a:lnTo>
                  <a:pt x="814" y="301"/>
                </a:lnTo>
                <a:lnTo>
                  <a:pt x="814" y="298"/>
                </a:lnTo>
                <a:lnTo>
                  <a:pt x="815" y="295"/>
                </a:lnTo>
                <a:lnTo>
                  <a:pt x="815" y="294"/>
                </a:lnTo>
                <a:lnTo>
                  <a:pt x="816" y="293"/>
                </a:lnTo>
                <a:lnTo>
                  <a:pt x="821" y="293"/>
                </a:lnTo>
                <a:lnTo>
                  <a:pt x="822" y="295"/>
                </a:lnTo>
                <a:lnTo>
                  <a:pt x="837" y="296"/>
                </a:lnTo>
                <a:lnTo>
                  <a:pt x="837" y="295"/>
                </a:lnTo>
                <a:lnTo>
                  <a:pt x="837" y="292"/>
                </a:lnTo>
                <a:lnTo>
                  <a:pt x="838" y="284"/>
                </a:lnTo>
                <a:lnTo>
                  <a:pt x="838" y="283"/>
                </a:lnTo>
                <a:lnTo>
                  <a:pt x="841" y="283"/>
                </a:lnTo>
                <a:lnTo>
                  <a:pt x="846" y="283"/>
                </a:lnTo>
                <a:lnTo>
                  <a:pt x="847" y="283"/>
                </a:lnTo>
                <a:lnTo>
                  <a:pt x="848" y="283"/>
                </a:lnTo>
                <a:lnTo>
                  <a:pt x="848" y="281"/>
                </a:lnTo>
                <a:lnTo>
                  <a:pt x="849" y="281"/>
                </a:lnTo>
                <a:lnTo>
                  <a:pt x="850" y="281"/>
                </a:lnTo>
                <a:lnTo>
                  <a:pt x="851" y="281"/>
                </a:lnTo>
                <a:lnTo>
                  <a:pt x="851" y="280"/>
                </a:lnTo>
                <a:lnTo>
                  <a:pt x="853" y="280"/>
                </a:lnTo>
                <a:lnTo>
                  <a:pt x="862" y="280"/>
                </a:lnTo>
                <a:lnTo>
                  <a:pt x="861" y="279"/>
                </a:lnTo>
                <a:lnTo>
                  <a:pt x="859" y="279"/>
                </a:lnTo>
                <a:lnTo>
                  <a:pt x="859" y="278"/>
                </a:lnTo>
                <a:lnTo>
                  <a:pt x="858" y="277"/>
                </a:lnTo>
                <a:lnTo>
                  <a:pt x="858" y="275"/>
                </a:lnTo>
                <a:lnTo>
                  <a:pt x="858" y="274"/>
                </a:lnTo>
                <a:lnTo>
                  <a:pt x="857" y="274"/>
                </a:lnTo>
                <a:lnTo>
                  <a:pt x="857" y="272"/>
                </a:lnTo>
                <a:lnTo>
                  <a:pt x="856" y="271"/>
                </a:lnTo>
                <a:lnTo>
                  <a:pt x="857" y="267"/>
                </a:lnTo>
                <a:lnTo>
                  <a:pt x="851" y="262"/>
                </a:lnTo>
                <a:lnTo>
                  <a:pt x="850" y="261"/>
                </a:lnTo>
                <a:lnTo>
                  <a:pt x="850" y="260"/>
                </a:lnTo>
                <a:lnTo>
                  <a:pt x="850" y="245"/>
                </a:lnTo>
                <a:lnTo>
                  <a:pt x="850" y="241"/>
                </a:lnTo>
                <a:lnTo>
                  <a:pt x="850" y="239"/>
                </a:lnTo>
                <a:lnTo>
                  <a:pt x="850" y="236"/>
                </a:lnTo>
                <a:lnTo>
                  <a:pt x="850" y="235"/>
                </a:lnTo>
                <a:lnTo>
                  <a:pt x="851" y="235"/>
                </a:lnTo>
                <a:lnTo>
                  <a:pt x="851" y="234"/>
                </a:lnTo>
                <a:lnTo>
                  <a:pt x="853" y="234"/>
                </a:lnTo>
                <a:lnTo>
                  <a:pt x="859" y="234"/>
                </a:lnTo>
                <a:lnTo>
                  <a:pt x="861" y="234"/>
                </a:lnTo>
                <a:lnTo>
                  <a:pt x="861" y="232"/>
                </a:lnTo>
                <a:lnTo>
                  <a:pt x="861" y="230"/>
                </a:lnTo>
                <a:lnTo>
                  <a:pt x="861" y="226"/>
                </a:lnTo>
                <a:lnTo>
                  <a:pt x="863" y="225"/>
                </a:lnTo>
                <a:lnTo>
                  <a:pt x="866" y="224"/>
                </a:lnTo>
                <a:lnTo>
                  <a:pt x="868" y="224"/>
                </a:lnTo>
                <a:lnTo>
                  <a:pt x="872" y="225"/>
                </a:lnTo>
                <a:lnTo>
                  <a:pt x="874" y="225"/>
                </a:lnTo>
                <a:lnTo>
                  <a:pt x="875" y="225"/>
                </a:lnTo>
                <a:lnTo>
                  <a:pt x="879" y="225"/>
                </a:lnTo>
                <a:lnTo>
                  <a:pt x="882" y="224"/>
                </a:lnTo>
                <a:lnTo>
                  <a:pt x="888" y="221"/>
                </a:lnTo>
                <a:lnTo>
                  <a:pt x="893" y="218"/>
                </a:lnTo>
                <a:lnTo>
                  <a:pt x="898" y="217"/>
                </a:lnTo>
                <a:lnTo>
                  <a:pt x="902" y="216"/>
                </a:lnTo>
                <a:lnTo>
                  <a:pt x="906" y="216"/>
                </a:lnTo>
                <a:lnTo>
                  <a:pt x="907" y="215"/>
                </a:lnTo>
                <a:lnTo>
                  <a:pt x="908" y="215"/>
                </a:lnTo>
                <a:lnTo>
                  <a:pt x="910" y="218"/>
                </a:lnTo>
                <a:lnTo>
                  <a:pt x="913" y="221"/>
                </a:lnTo>
                <a:lnTo>
                  <a:pt x="914" y="222"/>
                </a:lnTo>
                <a:lnTo>
                  <a:pt x="914" y="224"/>
                </a:lnTo>
                <a:lnTo>
                  <a:pt x="913" y="224"/>
                </a:lnTo>
                <a:lnTo>
                  <a:pt x="912" y="225"/>
                </a:lnTo>
                <a:lnTo>
                  <a:pt x="908" y="227"/>
                </a:lnTo>
                <a:lnTo>
                  <a:pt x="908" y="228"/>
                </a:lnTo>
                <a:lnTo>
                  <a:pt x="907" y="228"/>
                </a:lnTo>
                <a:lnTo>
                  <a:pt x="907" y="229"/>
                </a:lnTo>
                <a:lnTo>
                  <a:pt x="906" y="229"/>
                </a:lnTo>
                <a:lnTo>
                  <a:pt x="906" y="230"/>
                </a:lnTo>
                <a:lnTo>
                  <a:pt x="905" y="230"/>
                </a:lnTo>
                <a:lnTo>
                  <a:pt x="910" y="244"/>
                </a:lnTo>
                <a:lnTo>
                  <a:pt x="909" y="244"/>
                </a:lnTo>
                <a:lnTo>
                  <a:pt x="909" y="245"/>
                </a:lnTo>
                <a:lnTo>
                  <a:pt x="908" y="245"/>
                </a:lnTo>
                <a:lnTo>
                  <a:pt x="907" y="245"/>
                </a:lnTo>
                <a:lnTo>
                  <a:pt x="906" y="245"/>
                </a:lnTo>
                <a:lnTo>
                  <a:pt x="906" y="246"/>
                </a:lnTo>
                <a:lnTo>
                  <a:pt x="905" y="246"/>
                </a:lnTo>
                <a:lnTo>
                  <a:pt x="904" y="246"/>
                </a:lnTo>
                <a:lnTo>
                  <a:pt x="902" y="246"/>
                </a:lnTo>
                <a:lnTo>
                  <a:pt x="901" y="247"/>
                </a:lnTo>
                <a:lnTo>
                  <a:pt x="900" y="247"/>
                </a:lnTo>
                <a:lnTo>
                  <a:pt x="899" y="247"/>
                </a:lnTo>
                <a:lnTo>
                  <a:pt x="897" y="247"/>
                </a:lnTo>
                <a:lnTo>
                  <a:pt x="896" y="247"/>
                </a:lnTo>
                <a:lnTo>
                  <a:pt x="893" y="249"/>
                </a:lnTo>
                <a:lnTo>
                  <a:pt x="892" y="249"/>
                </a:lnTo>
                <a:lnTo>
                  <a:pt x="891" y="249"/>
                </a:lnTo>
                <a:lnTo>
                  <a:pt x="890" y="249"/>
                </a:lnTo>
                <a:lnTo>
                  <a:pt x="889" y="249"/>
                </a:lnTo>
                <a:lnTo>
                  <a:pt x="888" y="249"/>
                </a:lnTo>
                <a:lnTo>
                  <a:pt x="887" y="249"/>
                </a:lnTo>
                <a:lnTo>
                  <a:pt x="885" y="249"/>
                </a:lnTo>
                <a:lnTo>
                  <a:pt x="884" y="249"/>
                </a:lnTo>
                <a:lnTo>
                  <a:pt x="882" y="249"/>
                </a:lnTo>
                <a:lnTo>
                  <a:pt x="881" y="250"/>
                </a:lnTo>
                <a:lnTo>
                  <a:pt x="880" y="250"/>
                </a:lnTo>
                <a:lnTo>
                  <a:pt x="879" y="250"/>
                </a:lnTo>
                <a:lnTo>
                  <a:pt x="878" y="250"/>
                </a:lnTo>
                <a:lnTo>
                  <a:pt x="878" y="251"/>
                </a:lnTo>
                <a:lnTo>
                  <a:pt x="876" y="258"/>
                </a:lnTo>
                <a:lnTo>
                  <a:pt x="874" y="260"/>
                </a:lnTo>
                <a:lnTo>
                  <a:pt x="874" y="261"/>
                </a:lnTo>
                <a:lnTo>
                  <a:pt x="889" y="262"/>
                </a:lnTo>
                <a:lnTo>
                  <a:pt x="889" y="259"/>
                </a:lnTo>
                <a:lnTo>
                  <a:pt x="889" y="258"/>
                </a:lnTo>
                <a:lnTo>
                  <a:pt x="902" y="259"/>
                </a:lnTo>
                <a:lnTo>
                  <a:pt x="902" y="252"/>
                </a:lnTo>
                <a:lnTo>
                  <a:pt x="904" y="253"/>
                </a:lnTo>
                <a:lnTo>
                  <a:pt x="905" y="256"/>
                </a:lnTo>
                <a:lnTo>
                  <a:pt x="905" y="267"/>
                </a:lnTo>
                <a:lnTo>
                  <a:pt x="905" y="269"/>
                </a:lnTo>
                <a:lnTo>
                  <a:pt x="904" y="269"/>
                </a:lnTo>
                <a:lnTo>
                  <a:pt x="904" y="270"/>
                </a:lnTo>
                <a:lnTo>
                  <a:pt x="902" y="275"/>
                </a:lnTo>
                <a:lnTo>
                  <a:pt x="902" y="276"/>
                </a:lnTo>
                <a:lnTo>
                  <a:pt x="902" y="279"/>
                </a:lnTo>
                <a:lnTo>
                  <a:pt x="901" y="292"/>
                </a:lnTo>
                <a:lnTo>
                  <a:pt x="901" y="293"/>
                </a:lnTo>
                <a:lnTo>
                  <a:pt x="901" y="296"/>
                </a:lnTo>
                <a:lnTo>
                  <a:pt x="907" y="298"/>
                </a:lnTo>
                <a:lnTo>
                  <a:pt x="910" y="301"/>
                </a:lnTo>
                <a:lnTo>
                  <a:pt x="910" y="302"/>
                </a:lnTo>
                <a:lnTo>
                  <a:pt x="914" y="310"/>
                </a:lnTo>
                <a:lnTo>
                  <a:pt x="915" y="310"/>
                </a:lnTo>
                <a:lnTo>
                  <a:pt x="918" y="311"/>
                </a:lnTo>
                <a:lnTo>
                  <a:pt x="922" y="310"/>
                </a:lnTo>
                <a:lnTo>
                  <a:pt x="925" y="311"/>
                </a:lnTo>
                <a:lnTo>
                  <a:pt x="925" y="310"/>
                </a:lnTo>
                <a:lnTo>
                  <a:pt x="925" y="309"/>
                </a:lnTo>
                <a:lnTo>
                  <a:pt x="925" y="308"/>
                </a:lnTo>
                <a:lnTo>
                  <a:pt x="925" y="306"/>
                </a:lnTo>
                <a:lnTo>
                  <a:pt x="926" y="303"/>
                </a:lnTo>
                <a:lnTo>
                  <a:pt x="926" y="300"/>
                </a:lnTo>
                <a:lnTo>
                  <a:pt x="926" y="298"/>
                </a:lnTo>
                <a:lnTo>
                  <a:pt x="926" y="297"/>
                </a:lnTo>
                <a:lnTo>
                  <a:pt x="927" y="294"/>
                </a:lnTo>
                <a:lnTo>
                  <a:pt x="927" y="293"/>
                </a:lnTo>
                <a:lnTo>
                  <a:pt x="927" y="292"/>
                </a:lnTo>
                <a:lnTo>
                  <a:pt x="927" y="287"/>
                </a:lnTo>
                <a:lnTo>
                  <a:pt x="929" y="285"/>
                </a:lnTo>
                <a:lnTo>
                  <a:pt x="929" y="284"/>
                </a:lnTo>
                <a:lnTo>
                  <a:pt x="931" y="284"/>
                </a:lnTo>
                <a:lnTo>
                  <a:pt x="932" y="284"/>
                </a:lnTo>
                <a:lnTo>
                  <a:pt x="933" y="284"/>
                </a:lnTo>
                <a:lnTo>
                  <a:pt x="938" y="270"/>
                </a:lnTo>
                <a:lnTo>
                  <a:pt x="939" y="267"/>
                </a:lnTo>
                <a:lnTo>
                  <a:pt x="939" y="263"/>
                </a:lnTo>
                <a:lnTo>
                  <a:pt x="940" y="260"/>
                </a:lnTo>
                <a:lnTo>
                  <a:pt x="941" y="259"/>
                </a:lnTo>
                <a:lnTo>
                  <a:pt x="943" y="251"/>
                </a:lnTo>
                <a:lnTo>
                  <a:pt x="943" y="250"/>
                </a:lnTo>
                <a:lnTo>
                  <a:pt x="944" y="246"/>
                </a:lnTo>
                <a:lnTo>
                  <a:pt x="944" y="244"/>
                </a:lnTo>
                <a:lnTo>
                  <a:pt x="946" y="243"/>
                </a:lnTo>
                <a:lnTo>
                  <a:pt x="946" y="241"/>
                </a:lnTo>
                <a:lnTo>
                  <a:pt x="946" y="239"/>
                </a:lnTo>
                <a:lnTo>
                  <a:pt x="947" y="237"/>
                </a:lnTo>
                <a:lnTo>
                  <a:pt x="947" y="236"/>
                </a:lnTo>
                <a:lnTo>
                  <a:pt x="947" y="235"/>
                </a:lnTo>
                <a:lnTo>
                  <a:pt x="947" y="234"/>
                </a:lnTo>
                <a:lnTo>
                  <a:pt x="948" y="232"/>
                </a:lnTo>
                <a:lnTo>
                  <a:pt x="948" y="230"/>
                </a:lnTo>
                <a:lnTo>
                  <a:pt x="948" y="229"/>
                </a:lnTo>
                <a:lnTo>
                  <a:pt x="948" y="228"/>
                </a:lnTo>
                <a:lnTo>
                  <a:pt x="948" y="226"/>
                </a:lnTo>
                <a:lnTo>
                  <a:pt x="948" y="225"/>
                </a:lnTo>
                <a:lnTo>
                  <a:pt x="948" y="222"/>
                </a:lnTo>
                <a:lnTo>
                  <a:pt x="948" y="221"/>
                </a:lnTo>
                <a:lnTo>
                  <a:pt x="948" y="220"/>
                </a:lnTo>
                <a:lnTo>
                  <a:pt x="948" y="219"/>
                </a:lnTo>
                <a:lnTo>
                  <a:pt x="949" y="217"/>
                </a:lnTo>
                <a:lnTo>
                  <a:pt x="950" y="217"/>
                </a:lnTo>
                <a:lnTo>
                  <a:pt x="952" y="215"/>
                </a:lnTo>
                <a:lnTo>
                  <a:pt x="954" y="215"/>
                </a:lnTo>
                <a:lnTo>
                  <a:pt x="955" y="213"/>
                </a:lnTo>
                <a:lnTo>
                  <a:pt x="957" y="212"/>
                </a:lnTo>
                <a:lnTo>
                  <a:pt x="959" y="212"/>
                </a:lnTo>
                <a:lnTo>
                  <a:pt x="960" y="211"/>
                </a:lnTo>
                <a:lnTo>
                  <a:pt x="961" y="211"/>
                </a:lnTo>
                <a:lnTo>
                  <a:pt x="961" y="210"/>
                </a:lnTo>
                <a:lnTo>
                  <a:pt x="963" y="209"/>
                </a:lnTo>
                <a:lnTo>
                  <a:pt x="963" y="207"/>
                </a:lnTo>
                <a:lnTo>
                  <a:pt x="963" y="205"/>
                </a:lnTo>
                <a:lnTo>
                  <a:pt x="963" y="203"/>
                </a:lnTo>
                <a:lnTo>
                  <a:pt x="966" y="203"/>
                </a:lnTo>
                <a:lnTo>
                  <a:pt x="971" y="203"/>
                </a:lnTo>
                <a:lnTo>
                  <a:pt x="972" y="203"/>
                </a:lnTo>
                <a:lnTo>
                  <a:pt x="973" y="203"/>
                </a:lnTo>
                <a:lnTo>
                  <a:pt x="975" y="203"/>
                </a:lnTo>
                <a:lnTo>
                  <a:pt x="977" y="203"/>
                </a:lnTo>
                <a:lnTo>
                  <a:pt x="980" y="202"/>
                </a:lnTo>
                <a:lnTo>
                  <a:pt x="981" y="202"/>
                </a:lnTo>
                <a:lnTo>
                  <a:pt x="983" y="202"/>
                </a:lnTo>
                <a:lnTo>
                  <a:pt x="984" y="202"/>
                </a:lnTo>
                <a:lnTo>
                  <a:pt x="985" y="202"/>
                </a:lnTo>
                <a:lnTo>
                  <a:pt x="986" y="201"/>
                </a:lnTo>
                <a:lnTo>
                  <a:pt x="983" y="196"/>
                </a:lnTo>
                <a:lnTo>
                  <a:pt x="989" y="194"/>
                </a:lnTo>
                <a:lnTo>
                  <a:pt x="989" y="193"/>
                </a:lnTo>
                <a:lnTo>
                  <a:pt x="986" y="190"/>
                </a:lnTo>
                <a:lnTo>
                  <a:pt x="985" y="188"/>
                </a:lnTo>
                <a:lnTo>
                  <a:pt x="983" y="186"/>
                </a:lnTo>
                <a:lnTo>
                  <a:pt x="985" y="185"/>
                </a:lnTo>
                <a:lnTo>
                  <a:pt x="994" y="178"/>
                </a:lnTo>
                <a:lnTo>
                  <a:pt x="997" y="177"/>
                </a:lnTo>
                <a:lnTo>
                  <a:pt x="999" y="175"/>
                </a:lnTo>
                <a:lnTo>
                  <a:pt x="1000" y="175"/>
                </a:lnTo>
                <a:lnTo>
                  <a:pt x="1000" y="174"/>
                </a:lnTo>
                <a:lnTo>
                  <a:pt x="1005" y="171"/>
                </a:lnTo>
                <a:lnTo>
                  <a:pt x="1006" y="171"/>
                </a:lnTo>
                <a:lnTo>
                  <a:pt x="1006" y="170"/>
                </a:lnTo>
                <a:lnTo>
                  <a:pt x="1007" y="170"/>
                </a:lnTo>
                <a:lnTo>
                  <a:pt x="1009" y="169"/>
                </a:lnTo>
                <a:lnTo>
                  <a:pt x="1010" y="167"/>
                </a:lnTo>
                <a:lnTo>
                  <a:pt x="1014" y="166"/>
                </a:lnTo>
                <a:lnTo>
                  <a:pt x="1015" y="165"/>
                </a:lnTo>
                <a:lnTo>
                  <a:pt x="1016" y="163"/>
                </a:lnTo>
                <a:lnTo>
                  <a:pt x="1018" y="162"/>
                </a:lnTo>
                <a:lnTo>
                  <a:pt x="1019" y="161"/>
                </a:lnTo>
                <a:lnTo>
                  <a:pt x="1020" y="161"/>
                </a:lnTo>
                <a:lnTo>
                  <a:pt x="1022" y="160"/>
                </a:lnTo>
                <a:lnTo>
                  <a:pt x="1023" y="159"/>
                </a:lnTo>
                <a:lnTo>
                  <a:pt x="1024" y="159"/>
                </a:lnTo>
                <a:lnTo>
                  <a:pt x="1024" y="158"/>
                </a:lnTo>
                <a:lnTo>
                  <a:pt x="1025" y="158"/>
                </a:lnTo>
                <a:lnTo>
                  <a:pt x="1025" y="157"/>
                </a:lnTo>
                <a:lnTo>
                  <a:pt x="1026" y="156"/>
                </a:lnTo>
                <a:lnTo>
                  <a:pt x="1027" y="156"/>
                </a:lnTo>
                <a:lnTo>
                  <a:pt x="1028" y="154"/>
                </a:lnTo>
                <a:lnTo>
                  <a:pt x="1030" y="154"/>
                </a:lnTo>
                <a:lnTo>
                  <a:pt x="1030" y="153"/>
                </a:lnTo>
                <a:lnTo>
                  <a:pt x="1031" y="152"/>
                </a:lnTo>
                <a:lnTo>
                  <a:pt x="1033" y="151"/>
                </a:lnTo>
                <a:lnTo>
                  <a:pt x="1034" y="150"/>
                </a:lnTo>
                <a:lnTo>
                  <a:pt x="1037" y="148"/>
                </a:lnTo>
                <a:lnTo>
                  <a:pt x="1037" y="146"/>
                </a:lnTo>
                <a:lnTo>
                  <a:pt x="1040" y="145"/>
                </a:lnTo>
                <a:lnTo>
                  <a:pt x="1042" y="143"/>
                </a:lnTo>
                <a:lnTo>
                  <a:pt x="1044" y="142"/>
                </a:lnTo>
                <a:lnTo>
                  <a:pt x="1045" y="141"/>
                </a:lnTo>
                <a:lnTo>
                  <a:pt x="1045" y="140"/>
                </a:lnTo>
                <a:lnTo>
                  <a:pt x="1047" y="140"/>
                </a:lnTo>
                <a:lnTo>
                  <a:pt x="1048" y="138"/>
                </a:lnTo>
                <a:lnTo>
                  <a:pt x="1049" y="137"/>
                </a:lnTo>
                <a:lnTo>
                  <a:pt x="1050" y="137"/>
                </a:lnTo>
                <a:lnTo>
                  <a:pt x="1051" y="135"/>
                </a:lnTo>
                <a:lnTo>
                  <a:pt x="1052" y="135"/>
                </a:lnTo>
                <a:lnTo>
                  <a:pt x="1052" y="134"/>
                </a:lnTo>
                <a:lnTo>
                  <a:pt x="1053" y="134"/>
                </a:lnTo>
                <a:lnTo>
                  <a:pt x="1054" y="133"/>
                </a:lnTo>
                <a:lnTo>
                  <a:pt x="1054" y="132"/>
                </a:lnTo>
                <a:lnTo>
                  <a:pt x="1057" y="131"/>
                </a:lnTo>
                <a:lnTo>
                  <a:pt x="1058" y="129"/>
                </a:lnTo>
                <a:lnTo>
                  <a:pt x="1059" y="128"/>
                </a:lnTo>
                <a:lnTo>
                  <a:pt x="1060" y="127"/>
                </a:lnTo>
                <a:lnTo>
                  <a:pt x="1061" y="127"/>
                </a:lnTo>
                <a:lnTo>
                  <a:pt x="1062" y="126"/>
                </a:lnTo>
                <a:lnTo>
                  <a:pt x="1064" y="125"/>
                </a:lnTo>
                <a:lnTo>
                  <a:pt x="1065" y="124"/>
                </a:lnTo>
                <a:lnTo>
                  <a:pt x="1066" y="124"/>
                </a:lnTo>
                <a:lnTo>
                  <a:pt x="1067" y="123"/>
                </a:lnTo>
                <a:lnTo>
                  <a:pt x="1067" y="121"/>
                </a:lnTo>
                <a:lnTo>
                  <a:pt x="1068" y="121"/>
                </a:lnTo>
                <a:lnTo>
                  <a:pt x="1069" y="120"/>
                </a:lnTo>
                <a:lnTo>
                  <a:pt x="1070" y="120"/>
                </a:lnTo>
                <a:lnTo>
                  <a:pt x="1070" y="119"/>
                </a:lnTo>
                <a:lnTo>
                  <a:pt x="1071" y="119"/>
                </a:lnTo>
                <a:lnTo>
                  <a:pt x="1073" y="119"/>
                </a:lnTo>
                <a:lnTo>
                  <a:pt x="1074" y="118"/>
                </a:lnTo>
                <a:lnTo>
                  <a:pt x="1075" y="118"/>
                </a:lnTo>
                <a:lnTo>
                  <a:pt x="1077" y="117"/>
                </a:lnTo>
                <a:lnTo>
                  <a:pt x="1079" y="117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5"/>
                </a:lnTo>
                <a:lnTo>
                  <a:pt x="1085" y="115"/>
                </a:lnTo>
                <a:lnTo>
                  <a:pt x="1085" y="114"/>
                </a:lnTo>
                <a:lnTo>
                  <a:pt x="1086" y="114"/>
                </a:lnTo>
                <a:lnTo>
                  <a:pt x="1087" y="114"/>
                </a:lnTo>
                <a:lnTo>
                  <a:pt x="1088" y="114"/>
                </a:lnTo>
                <a:lnTo>
                  <a:pt x="1088" y="112"/>
                </a:lnTo>
                <a:lnTo>
                  <a:pt x="1090" y="112"/>
                </a:lnTo>
                <a:lnTo>
                  <a:pt x="1091" y="112"/>
                </a:lnTo>
                <a:lnTo>
                  <a:pt x="1091" y="111"/>
                </a:lnTo>
                <a:lnTo>
                  <a:pt x="1093" y="110"/>
                </a:lnTo>
                <a:lnTo>
                  <a:pt x="1094" y="110"/>
                </a:lnTo>
                <a:lnTo>
                  <a:pt x="1095" y="109"/>
                </a:lnTo>
                <a:lnTo>
                  <a:pt x="1096" y="108"/>
                </a:lnTo>
                <a:lnTo>
                  <a:pt x="1098" y="108"/>
                </a:lnTo>
                <a:lnTo>
                  <a:pt x="1098" y="107"/>
                </a:lnTo>
                <a:lnTo>
                  <a:pt x="1099" y="106"/>
                </a:lnTo>
                <a:lnTo>
                  <a:pt x="1100" y="106"/>
                </a:lnTo>
                <a:lnTo>
                  <a:pt x="1100" y="104"/>
                </a:lnTo>
                <a:lnTo>
                  <a:pt x="1101" y="103"/>
                </a:lnTo>
                <a:lnTo>
                  <a:pt x="1102" y="102"/>
                </a:lnTo>
                <a:lnTo>
                  <a:pt x="1103" y="101"/>
                </a:lnTo>
                <a:lnTo>
                  <a:pt x="1104" y="100"/>
                </a:lnTo>
                <a:lnTo>
                  <a:pt x="1106" y="99"/>
                </a:lnTo>
                <a:lnTo>
                  <a:pt x="1106" y="98"/>
                </a:lnTo>
                <a:lnTo>
                  <a:pt x="1107" y="97"/>
                </a:lnTo>
                <a:lnTo>
                  <a:pt x="1108" y="95"/>
                </a:lnTo>
                <a:lnTo>
                  <a:pt x="1109" y="94"/>
                </a:lnTo>
                <a:lnTo>
                  <a:pt x="1110" y="93"/>
                </a:lnTo>
                <a:lnTo>
                  <a:pt x="1110" y="92"/>
                </a:lnTo>
                <a:lnTo>
                  <a:pt x="1111" y="92"/>
                </a:lnTo>
                <a:lnTo>
                  <a:pt x="1111" y="91"/>
                </a:lnTo>
                <a:lnTo>
                  <a:pt x="1112" y="90"/>
                </a:lnTo>
                <a:lnTo>
                  <a:pt x="1113" y="89"/>
                </a:lnTo>
                <a:lnTo>
                  <a:pt x="1115" y="87"/>
                </a:lnTo>
                <a:lnTo>
                  <a:pt x="1116" y="86"/>
                </a:lnTo>
                <a:lnTo>
                  <a:pt x="1117" y="85"/>
                </a:lnTo>
                <a:lnTo>
                  <a:pt x="1118" y="84"/>
                </a:lnTo>
                <a:lnTo>
                  <a:pt x="1119" y="83"/>
                </a:lnTo>
                <a:lnTo>
                  <a:pt x="1121" y="81"/>
                </a:lnTo>
                <a:lnTo>
                  <a:pt x="1124" y="78"/>
                </a:lnTo>
                <a:lnTo>
                  <a:pt x="1125" y="77"/>
                </a:lnTo>
                <a:lnTo>
                  <a:pt x="1126" y="76"/>
                </a:lnTo>
                <a:lnTo>
                  <a:pt x="1128" y="74"/>
                </a:lnTo>
                <a:lnTo>
                  <a:pt x="1129" y="73"/>
                </a:lnTo>
                <a:lnTo>
                  <a:pt x="1130" y="72"/>
                </a:lnTo>
                <a:lnTo>
                  <a:pt x="1132" y="72"/>
                </a:lnTo>
                <a:lnTo>
                  <a:pt x="1132" y="70"/>
                </a:lnTo>
                <a:lnTo>
                  <a:pt x="1133" y="69"/>
                </a:lnTo>
                <a:lnTo>
                  <a:pt x="1134" y="69"/>
                </a:lnTo>
                <a:lnTo>
                  <a:pt x="1134" y="68"/>
                </a:lnTo>
                <a:lnTo>
                  <a:pt x="1137" y="65"/>
                </a:lnTo>
                <a:lnTo>
                  <a:pt x="1138" y="65"/>
                </a:lnTo>
                <a:lnTo>
                  <a:pt x="1141" y="62"/>
                </a:lnTo>
                <a:lnTo>
                  <a:pt x="1141" y="61"/>
                </a:lnTo>
                <a:lnTo>
                  <a:pt x="1142" y="61"/>
                </a:lnTo>
                <a:lnTo>
                  <a:pt x="1143" y="60"/>
                </a:lnTo>
                <a:lnTo>
                  <a:pt x="1144" y="59"/>
                </a:lnTo>
                <a:lnTo>
                  <a:pt x="1145" y="58"/>
                </a:lnTo>
                <a:lnTo>
                  <a:pt x="1146" y="57"/>
                </a:lnTo>
                <a:lnTo>
                  <a:pt x="1147" y="57"/>
                </a:lnTo>
                <a:lnTo>
                  <a:pt x="1149" y="56"/>
                </a:lnTo>
                <a:lnTo>
                  <a:pt x="1150" y="55"/>
                </a:lnTo>
                <a:lnTo>
                  <a:pt x="1151" y="55"/>
                </a:lnTo>
                <a:lnTo>
                  <a:pt x="1152" y="53"/>
                </a:lnTo>
                <a:lnTo>
                  <a:pt x="1153" y="53"/>
                </a:lnTo>
                <a:lnTo>
                  <a:pt x="1158" y="51"/>
                </a:lnTo>
                <a:lnTo>
                  <a:pt x="1159" y="50"/>
                </a:lnTo>
                <a:lnTo>
                  <a:pt x="1161" y="50"/>
                </a:lnTo>
                <a:lnTo>
                  <a:pt x="1161" y="49"/>
                </a:lnTo>
                <a:lnTo>
                  <a:pt x="1163" y="49"/>
                </a:lnTo>
                <a:lnTo>
                  <a:pt x="1163" y="48"/>
                </a:lnTo>
                <a:lnTo>
                  <a:pt x="1164" y="48"/>
                </a:lnTo>
                <a:lnTo>
                  <a:pt x="1166" y="48"/>
                </a:lnTo>
                <a:lnTo>
                  <a:pt x="1167" y="47"/>
                </a:lnTo>
                <a:lnTo>
                  <a:pt x="1168" y="47"/>
                </a:lnTo>
                <a:lnTo>
                  <a:pt x="1168" y="45"/>
                </a:lnTo>
                <a:lnTo>
                  <a:pt x="1169" y="44"/>
                </a:lnTo>
                <a:lnTo>
                  <a:pt x="1170" y="43"/>
                </a:lnTo>
                <a:lnTo>
                  <a:pt x="1171" y="42"/>
                </a:lnTo>
                <a:lnTo>
                  <a:pt x="1172" y="41"/>
                </a:lnTo>
                <a:lnTo>
                  <a:pt x="1174" y="40"/>
                </a:lnTo>
                <a:lnTo>
                  <a:pt x="1175" y="38"/>
                </a:lnTo>
                <a:lnTo>
                  <a:pt x="1176" y="36"/>
                </a:lnTo>
                <a:lnTo>
                  <a:pt x="1177" y="35"/>
                </a:lnTo>
                <a:lnTo>
                  <a:pt x="1179" y="34"/>
                </a:lnTo>
                <a:lnTo>
                  <a:pt x="1179" y="33"/>
                </a:lnTo>
                <a:lnTo>
                  <a:pt x="1183" y="28"/>
                </a:lnTo>
                <a:lnTo>
                  <a:pt x="1185" y="27"/>
                </a:lnTo>
                <a:lnTo>
                  <a:pt x="1187" y="24"/>
                </a:lnTo>
                <a:lnTo>
                  <a:pt x="1192" y="19"/>
                </a:lnTo>
                <a:lnTo>
                  <a:pt x="1193" y="18"/>
                </a:lnTo>
                <a:lnTo>
                  <a:pt x="1194" y="17"/>
                </a:lnTo>
                <a:lnTo>
                  <a:pt x="1195" y="16"/>
                </a:lnTo>
                <a:lnTo>
                  <a:pt x="1198" y="14"/>
                </a:lnTo>
                <a:lnTo>
                  <a:pt x="1206" y="8"/>
                </a:lnTo>
                <a:lnTo>
                  <a:pt x="1210" y="6"/>
                </a:lnTo>
                <a:lnTo>
                  <a:pt x="1219" y="0"/>
                </a:lnTo>
                <a:lnTo>
                  <a:pt x="1263" y="33"/>
                </a:lnTo>
                <a:lnTo>
                  <a:pt x="1264" y="34"/>
                </a:lnTo>
                <a:lnTo>
                  <a:pt x="1267" y="39"/>
                </a:lnTo>
                <a:lnTo>
                  <a:pt x="1269" y="42"/>
                </a:lnTo>
                <a:lnTo>
                  <a:pt x="1268" y="42"/>
                </a:lnTo>
                <a:lnTo>
                  <a:pt x="1264" y="41"/>
                </a:lnTo>
                <a:lnTo>
                  <a:pt x="1265" y="43"/>
                </a:lnTo>
                <a:lnTo>
                  <a:pt x="1267" y="44"/>
                </a:lnTo>
                <a:lnTo>
                  <a:pt x="1268" y="47"/>
                </a:lnTo>
                <a:lnTo>
                  <a:pt x="1269" y="49"/>
                </a:lnTo>
                <a:lnTo>
                  <a:pt x="1270" y="49"/>
                </a:lnTo>
                <a:lnTo>
                  <a:pt x="1269" y="51"/>
                </a:lnTo>
                <a:lnTo>
                  <a:pt x="1269" y="56"/>
                </a:lnTo>
                <a:lnTo>
                  <a:pt x="1270" y="57"/>
                </a:lnTo>
                <a:lnTo>
                  <a:pt x="1273" y="62"/>
                </a:lnTo>
                <a:lnTo>
                  <a:pt x="1274" y="65"/>
                </a:lnTo>
                <a:lnTo>
                  <a:pt x="1273" y="70"/>
                </a:lnTo>
                <a:lnTo>
                  <a:pt x="1274" y="70"/>
                </a:lnTo>
                <a:lnTo>
                  <a:pt x="1274" y="69"/>
                </a:lnTo>
                <a:lnTo>
                  <a:pt x="1276" y="70"/>
                </a:lnTo>
                <a:lnTo>
                  <a:pt x="1278" y="70"/>
                </a:lnTo>
                <a:lnTo>
                  <a:pt x="1279" y="67"/>
                </a:lnTo>
                <a:lnTo>
                  <a:pt x="1279" y="65"/>
                </a:lnTo>
                <a:lnTo>
                  <a:pt x="1280" y="64"/>
                </a:lnTo>
                <a:lnTo>
                  <a:pt x="1282" y="68"/>
                </a:lnTo>
                <a:lnTo>
                  <a:pt x="1285" y="70"/>
                </a:lnTo>
                <a:lnTo>
                  <a:pt x="1309" y="106"/>
                </a:lnTo>
                <a:lnTo>
                  <a:pt x="1310" y="107"/>
                </a:lnTo>
                <a:lnTo>
                  <a:pt x="1315" y="117"/>
                </a:lnTo>
                <a:lnTo>
                  <a:pt x="1316" y="117"/>
                </a:lnTo>
                <a:lnTo>
                  <a:pt x="1316" y="118"/>
                </a:lnTo>
                <a:lnTo>
                  <a:pt x="1318" y="119"/>
                </a:lnTo>
                <a:lnTo>
                  <a:pt x="1338" y="137"/>
                </a:lnTo>
                <a:lnTo>
                  <a:pt x="1337" y="140"/>
                </a:lnTo>
                <a:lnTo>
                  <a:pt x="1337" y="142"/>
                </a:lnTo>
                <a:lnTo>
                  <a:pt x="1339" y="149"/>
                </a:lnTo>
                <a:lnTo>
                  <a:pt x="1341" y="152"/>
                </a:lnTo>
                <a:lnTo>
                  <a:pt x="1344" y="157"/>
                </a:lnTo>
                <a:lnTo>
                  <a:pt x="1346" y="160"/>
                </a:lnTo>
                <a:lnTo>
                  <a:pt x="1348" y="160"/>
                </a:lnTo>
                <a:lnTo>
                  <a:pt x="1353" y="160"/>
                </a:lnTo>
                <a:lnTo>
                  <a:pt x="1352" y="162"/>
                </a:lnTo>
                <a:lnTo>
                  <a:pt x="1352" y="163"/>
                </a:lnTo>
                <a:lnTo>
                  <a:pt x="1349" y="167"/>
                </a:lnTo>
                <a:lnTo>
                  <a:pt x="1348" y="167"/>
                </a:lnTo>
                <a:lnTo>
                  <a:pt x="1348" y="170"/>
                </a:lnTo>
                <a:lnTo>
                  <a:pt x="1348" y="171"/>
                </a:lnTo>
                <a:lnTo>
                  <a:pt x="1347" y="173"/>
                </a:lnTo>
                <a:lnTo>
                  <a:pt x="1346" y="175"/>
                </a:lnTo>
                <a:lnTo>
                  <a:pt x="1345" y="178"/>
                </a:lnTo>
                <a:lnTo>
                  <a:pt x="1348" y="182"/>
                </a:lnTo>
                <a:lnTo>
                  <a:pt x="1348" y="183"/>
                </a:lnTo>
                <a:lnTo>
                  <a:pt x="1349" y="184"/>
                </a:lnTo>
                <a:lnTo>
                  <a:pt x="1356" y="191"/>
                </a:lnTo>
                <a:lnTo>
                  <a:pt x="1357" y="191"/>
                </a:lnTo>
                <a:lnTo>
                  <a:pt x="1358" y="190"/>
                </a:lnTo>
                <a:lnTo>
                  <a:pt x="1357" y="191"/>
                </a:lnTo>
                <a:lnTo>
                  <a:pt x="1358" y="190"/>
                </a:lnTo>
                <a:lnTo>
                  <a:pt x="1362" y="193"/>
                </a:lnTo>
                <a:lnTo>
                  <a:pt x="1362" y="194"/>
                </a:lnTo>
                <a:lnTo>
                  <a:pt x="1361" y="194"/>
                </a:lnTo>
                <a:lnTo>
                  <a:pt x="1360" y="195"/>
                </a:lnTo>
                <a:lnTo>
                  <a:pt x="1360" y="196"/>
                </a:lnTo>
                <a:lnTo>
                  <a:pt x="1361" y="196"/>
                </a:lnTo>
                <a:lnTo>
                  <a:pt x="1358" y="199"/>
                </a:lnTo>
                <a:lnTo>
                  <a:pt x="1356" y="201"/>
                </a:lnTo>
                <a:lnTo>
                  <a:pt x="1355" y="201"/>
                </a:lnTo>
                <a:lnTo>
                  <a:pt x="1355" y="202"/>
                </a:lnTo>
                <a:lnTo>
                  <a:pt x="1354" y="202"/>
                </a:lnTo>
                <a:lnTo>
                  <a:pt x="1353" y="202"/>
                </a:lnTo>
                <a:lnTo>
                  <a:pt x="1352" y="203"/>
                </a:lnTo>
                <a:lnTo>
                  <a:pt x="1349" y="204"/>
                </a:lnTo>
                <a:lnTo>
                  <a:pt x="1346" y="205"/>
                </a:lnTo>
                <a:lnTo>
                  <a:pt x="1344" y="207"/>
                </a:lnTo>
                <a:lnTo>
                  <a:pt x="1343" y="207"/>
                </a:lnTo>
                <a:lnTo>
                  <a:pt x="1341" y="197"/>
                </a:lnTo>
                <a:lnTo>
                  <a:pt x="1343" y="196"/>
                </a:lnTo>
                <a:lnTo>
                  <a:pt x="1344" y="196"/>
                </a:lnTo>
                <a:lnTo>
                  <a:pt x="1345" y="195"/>
                </a:lnTo>
                <a:lnTo>
                  <a:pt x="1346" y="194"/>
                </a:lnTo>
                <a:lnTo>
                  <a:pt x="1347" y="193"/>
                </a:lnTo>
                <a:lnTo>
                  <a:pt x="1348" y="192"/>
                </a:lnTo>
                <a:lnTo>
                  <a:pt x="1349" y="192"/>
                </a:lnTo>
                <a:lnTo>
                  <a:pt x="1348" y="185"/>
                </a:lnTo>
                <a:lnTo>
                  <a:pt x="1348" y="183"/>
                </a:lnTo>
                <a:lnTo>
                  <a:pt x="1348" y="182"/>
                </a:lnTo>
                <a:lnTo>
                  <a:pt x="1347" y="183"/>
                </a:lnTo>
                <a:lnTo>
                  <a:pt x="1346" y="183"/>
                </a:lnTo>
                <a:lnTo>
                  <a:pt x="1345" y="184"/>
                </a:lnTo>
                <a:lnTo>
                  <a:pt x="1341" y="185"/>
                </a:lnTo>
                <a:lnTo>
                  <a:pt x="1341" y="186"/>
                </a:lnTo>
                <a:lnTo>
                  <a:pt x="1340" y="186"/>
                </a:lnTo>
                <a:lnTo>
                  <a:pt x="1340" y="187"/>
                </a:lnTo>
                <a:lnTo>
                  <a:pt x="1339" y="187"/>
                </a:lnTo>
                <a:lnTo>
                  <a:pt x="1338" y="187"/>
                </a:lnTo>
                <a:lnTo>
                  <a:pt x="1337" y="188"/>
                </a:lnTo>
                <a:lnTo>
                  <a:pt x="1336" y="190"/>
                </a:lnTo>
                <a:lnTo>
                  <a:pt x="1335" y="191"/>
                </a:lnTo>
                <a:lnTo>
                  <a:pt x="1332" y="192"/>
                </a:lnTo>
                <a:lnTo>
                  <a:pt x="1331" y="191"/>
                </a:lnTo>
                <a:lnTo>
                  <a:pt x="1329" y="191"/>
                </a:lnTo>
                <a:lnTo>
                  <a:pt x="1327" y="190"/>
                </a:lnTo>
                <a:lnTo>
                  <a:pt x="1326" y="190"/>
                </a:lnTo>
                <a:lnTo>
                  <a:pt x="1324" y="190"/>
                </a:lnTo>
                <a:lnTo>
                  <a:pt x="1323" y="188"/>
                </a:lnTo>
                <a:lnTo>
                  <a:pt x="1322" y="188"/>
                </a:lnTo>
                <a:lnTo>
                  <a:pt x="1316" y="187"/>
                </a:lnTo>
                <a:lnTo>
                  <a:pt x="1315" y="186"/>
                </a:lnTo>
                <a:lnTo>
                  <a:pt x="1312" y="185"/>
                </a:lnTo>
                <a:lnTo>
                  <a:pt x="1311" y="202"/>
                </a:lnTo>
                <a:lnTo>
                  <a:pt x="1311" y="203"/>
                </a:lnTo>
                <a:lnTo>
                  <a:pt x="1311" y="211"/>
                </a:lnTo>
                <a:lnTo>
                  <a:pt x="1311" y="219"/>
                </a:lnTo>
                <a:lnTo>
                  <a:pt x="1310" y="229"/>
                </a:lnTo>
                <a:lnTo>
                  <a:pt x="1310" y="232"/>
                </a:lnTo>
                <a:lnTo>
                  <a:pt x="1312" y="238"/>
                </a:lnTo>
                <a:lnTo>
                  <a:pt x="1313" y="241"/>
                </a:lnTo>
                <a:lnTo>
                  <a:pt x="1314" y="244"/>
                </a:lnTo>
                <a:lnTo>
                  <a:pt x="1314" y="246"/>
                </a:lnTo>
                <a:lnTo>
                  <a:pt x="1313" y="246"/>
                </a:lnTo>
                <a:lnTo>
                  <a:pt x="1314" y="246"/>
                </a:lnTo>
                <a:lnTo>
                  <a:pt x="1319" y="246"/>
                </a:lnTo>
                <a:lnTo>
                  <a:pt x="1320" y="246"/>
                </a:lnTo>
                <a:lnTo>
                  <a:pt x="1320" y="252"/>
                </a:lnTo>
                <a:lnTo>
                  <a:pt x="1320" y="253"/>
                </a:lnTo>
                <a:lnTo>
                  <a:pt x="1321" y="254"/>
                </a:lnTo>
                <a:lnTo>
                  <a:pt x="1323" y="255"/>
                </a:lnTo>
                <a:lnTo>
                  <a:pt x="1327" y="258"/>
                </a:lnTo>
                <a:lnTo>
                  <a:pt x="1328" y="259"/>
                </a:lnTo>
                <a:lnTo>
                  <a:pt x="1327" y="261"/>
                </a:lnTo>
                <a:lnTo>
                  <a:pt x="1327" y="263"/>
                </a:lnTo>
                <a:lnTo>
                  <a:pt x="1327" y="270"/>
                </a:lnTo>
                <a:lnTo>
                  <a:pt x="1323" y="269"/>
                </a:lnTo>
                <a:lnTo>
                  <a:pt x="1322" y="269"/>
                </a:lnTo>
                <a:lnTo>
                  <a:pt x="1320" y="269"/>
                </a:lnTo>
                <a:lnTo>
                  <a:pt x="1320" y="271"/>
                </a:lnTo>
                <a:lnTo>
                  <a:pt x="1319" y="272"/>
                </a:lnTo>
                <a:lnTo>
                  <a:pt x="1319" y="274"/>
                </a:lnTo>
                <a:lnTo>
                  <a:pt x="1318" y="274"/>
                </a:lnTo>
                <a:lnTo>
                  <a:pt x="1318" y="275"/>
                </a:lnTo>
                <a:lnTo>
                  <a:pt x="1318" y="276"/>
                </a:lnTo>
                <a:lnTo>
                  <a:pt x="1316" y="277"/>
                </a:lnTo>
                <a:lnTo>
                  <a:pt x="1316" y="278"/>
                </a:lnTo>
                <a:lnTo>
                  <a:pt x="1315" y="279"/>
                </a:lnTo>
                <a:lnTo>
                  <a:pt x="1315" y="281"/>
                </a:lnTo>
                <a:lnTo>
                  <a:pt x="1314" y="281"/>
                </a:lnTo>
                <a:lnTo>
                  <a:pt x="1314" y="283"/>
                </a:lnTo>
                <a:lnTo>
                  <a:pt x="1315" y="284"/>
                </a:lnTo>
                <a:lnTo>
                  <a:pt x="1316" y="285"/>
                </a:lnTo>
                <a:lnTo>
                  <a:pt x="1318" y="285"/>
                </a:lnTo>
                <a:lnTo>
                  <a:pt x="1319" y="285"/>
                </a:lnTo>
                <a:lnTo>
                  <a:pt x="1319" y="286"/>
                </a:lnTo>
                <a:lnTo>
                  <a:pt x="1320" y="286"/>
                </a:lnTo>
                <a:lnTo>
                  <a:pt x="1321" y="287"/>
                </a:lnTo>
                <a:lnTo>
                  <a:pt x="1322" y="287"/>
                </a:lnTo>
                <a:lnTo>
                  <a:pt x="1323" y="287"/>
                </a:lnTo>
                <a:lnTo>
                  <a:pt x="1323" y="288"/>
                </a:lnTo>
                <a:lnTo>
                  <a:pt x="1324" y="288"/>
                </a:lnTo>
                <a:lnTo>
                  <a:pt x="1324" y="289"/>
                </a:lnTo>
                <a:lnTo>
                  <a:pt x="1326" y="289"/>
                </a:lnTo>
                <a:lnTo>
                  <a:pt x="1326" y="291"/>
                </a:lnTo>
                <a:lnTo>
                  <a:pt x="1327" y="291"/>
                </a:lnTo>
                <a:lnTo>
                  <a:pt x="1328" y="292"/>
                </a:lnTo>
                <a:lnTo>
                  <a:pt x="1328" y="293"/>
                </a:lnTo>
                <a:lnTo>
                  <a:pt x="1329" y="293"/>
                </a:lnTo>
                <a:lnTo>
                  <a:pt x="1332" y="293"/>
                </a:lnTo>
                <a:lnTo>
                  <a:pt x="1333" y="293"/>
                </a:lnTo>
                <a:lnTo>
                  <a:pt x="1335" y="293"/>
                </a:lnTo>
                <a:lnTo>
                  <a:pt x="1338" y="293"/>
                </a:lnTo>
                <a:lnTo>
                  <a:pt x="1340" y="293"/>
                </a:lnTo>
                <a:lnTo>
                  <a:pt x="1341" y="293"/>
                </a:lnTo>
                <a:lnTo>
                  <a:pt x="1344" y="293"/>
                </a:lnTo>
                <a:lnTo>
                  <a:pt x="1345" y="292"/>
                </a:lnTo>
                <a:lnTo>
                  <a:pt x="1346" y="292"/>
                </a:lnTo>
                <a:lnTo>
                  <a:pt x="1346" y="288"/>
                </a:lnTo>
                <a:lnTo>
                  <a:pt x="1346" y="285"/>
                </a:lnTo>
                <a:lnTo>
                  <a:pt x="1349" y="288"/>
                </a:lnTo>
                <a:lnTo>
                  <a:pt x="1350" y="289"/>
                </a:lnTo>
                <a:lnTo>
                  <a:pt x="1352" y="293"/>
                </a:lnTo>
                <a:lnTo>
                  <a:pt x="1352" y="294"/>
                </a:lnTo>
                <a:lnTo>
                  <a:pt x="1353" y="295"/>
                </a:lnTo>
                <a:lnTo>
                  <a:pt x="1354" y="297"/>
                </a:lnTo>
                <a:lnTo>
                  <a:pt x="1355" y="298"/>
                </a:lnTo>
                <a:lnTo>
                  <a:pt x="1355" y="301"/>
                </a:lnTo>
                <a:lnTo>
                  <a:pt x="1356" y="301"/>
                </a:lnTo>
                <a:lnTo>
                  <a:pt x="1356" y="303"/>
                </a:lnTo>
                <a:lnTo>
                  <a:pt x="1356" y="304"/>
                </a:lnTo>
                <a:lnTo>
                  <a:pt x="1356" y="306"/>
                </a:lnTo>
                <a:lnTo>
                  <a:pt x="1356" y="308"/>
                </a:lnTo>
                <a:lnTo>
                  <a:pt x="1356" y="309"/>
                </a:lnTo>
                <a:lnTo>
                  <a:pt x="1356" y="310"/>
                </a:lnTo>
                <a:lnTo>
                  <a:pt x="1355" y="310"/>
                </a:lnTo>
                <a:lnTo>
                  <a:pt x="1355" y="311"/>
                </a:lnTo>
                <a:lnTo>
                  <a:pt x="1355" y="312"/>
                </a:lnTo>
                <a:lnTo>
                  <a:pt x="1354" y="312"/>
                </a:lnTo>
                <a:lnTo>
                  <a:pt x="1354" y="313"/>
                </a:lnTo>
                <a:lnTo>
                  <a:pt x="1354" y="314"/>
                </a:lnTo>
                <a:lnTo>
                  <a:pt x="1354" y="315"/>
                </a:lnTo>
                <a:lnTo>
                  <a:pt x="1353" y="315"/>
                </a:lnTo>
                <a:lnTo>
                  <a:pt x="1353" y="318"/>
                </a:lnTo>
                <a:lnTo>
                  <a:pt x="1353" y="319"/>
                </a:lnTo>
                <a:lnTo>
                  <a:pt x="1352" y="320"/>
                </a:lnTo>
                <a:lnTo>
                  <a:pt x="1352" y="323"/>
                </a:lnTo>
                <a:lnTo>
                  <a:pt x="1352" y="325"/>
                </a:lnTo>
                <a:lnTo>
                  <a:pt x="1352" y="329"/>
                </a:lnTo>
                <a:lnTo>
                  <a:pt x="1352" y="331"/>
                </a:lnTo>
                <a:lnTo>
                  <a:pt x="1353" y="332"/>
                </a:lnTo>
                <a:lnTo>
                  <a:pt x="1355" y="335"/>
                </a:lnTo>
                <a:lnTo>
                  <a:pt x="1353" y="337"/>
                </a:lnTo>
                <a:lnTo>
                  <a:pt x="1350" y="339"/>
                </a:lnTo>
                <a:lnTo>
                  <a:pt x="1349" y="342"/>
                </a:lnTo>
                <a:lnTo>
                  <a:pt x="1347" y="343"/>
                </a:lnTo>
                <a:lnTo>
                  <a:pt x="1345" y="346"/>
                </a:lnTo>
                <a:lnTo>
                  <a:pt x="1344" y="347"/>
                </a:lnTo>
                <a:lnTo>
                  <a:pt x="1350" y="348"/>
                </a:lnTo>
                <a:lnTo>
                  <a:pt x="1352" y="348"/>
                </a:lnTo>
                <a:lnTo>
                  <a:pt x="1352" y="347"/>
                </a:lnTo>
                <a:lnTo>
                  <a:pt x="1353" y="347"/>
                </a:lnTo>
                <a:lnTo>
                  <a:pt x="1353" y="346"/>
                </a:lnTo>
                <a:lnTo>
                  <a:pt x="1354" y="346"/>
                </a:lnTo>
                <a:lnTo>
                  <a:pt x="1354" y="345"/>
                </a:lnTo>
                <a:lnTo>
                  <a:pt x="1355" y="345"/>
                </a:lnTo>
                <a:lnTo>
                  <a:pt x="1355" y="347"/>
                </a:lnTo>
                <a:lnTo>
                  <a:pt x="1354" y="348"/>
                </a:lnTo>
                <a:lnTo>
                  <a:pt x="1353" y="359"/>
                </a:lnTo>
                <a:lnTo>
                  <a:pt x="1352" y="360"/>
                </a:lnTo>
                <a:lnTo>
                  <a:pt x="1350" y="368"/>
                </a:lnTo>
                <a:lnTo>
                  <a:pt x="1350" y="369"/>
                </a:lnTo>
                <a:lnTo>
                  <a:pt x="1352" y="371"/>
                </a:lnTo>
                <a:lnTo>
                  <a:pt x="1354" y="378"/>
                </a:lnTo>
                <a:lnTo>
                  <a:pt x="1355" y="381"/>
                </a:lnTo>
                <a:lnTo>
                  <a:pt x="1357" y="388"/>
                </a:lnTo>
                <a:lnTo>
                  <a:pt x="1364" y="387"/>
                </a:lnTo>
                <a:lnTo>
                  <a:pt x="1365" y="387"/>
                </a:lnTo>
                <a:lnTo>
                  <a:pt x="1380" y="385"/>
                </a:lnTo>
                <a:lnTo>
                  <a:pt x="1388" y="384"/>
                </a:lnTo>
                <a:lnTo>
                  <a:pt x="1394" y="390"/>
                </a:lnTo>
                <a:lnTo>
                  <a:pt x="1395" y="391"/>
                </a:lnTo>
                <a:lnTo>
                  <a:pt x="1395" y="393"/>
                </a:lnTo>
                <a:lnTo>
                  <a:pt x="1396" y="394"/>
                </a:lnTo>
                <a:lnTo>
                  <a:pt x="1397" y="395"/>
                </a:lnTo>
                <a:lnTo>
                  <a:pt x="1398" y="396"/>
                </a:lnTo>
                <a:lnTo>
                  <a:pt x="1402" y="402"/>
                </a:lnTo>
                <a:lnTo>
                  <a:pt x="1404" y="403"/>
                </a:lnTo>
                <a:lnTo>
                  <a:pt x="1407" y="410"/>
                </a:lnTo>
                <a:lnTo>
                  <a:pt x="1407" y="412"/>
                </a:lnTo>
                <a:lnTo>
                  <a:pt x="1408" y="413"/>
                </a:lnTo>
                <a:lnTo>
                  <a:pt x="1409" y="415"/>
                </a:lnTo>
                <a:lnTo>
                  <a:pt x="1411" y="418"/>
                </a:lnTo>
                <a:lnTo>
                  <a:pt x="1412" y="420"/>
                </a:lnTo>
                <a:lnTo>
                  <a:pt x="1422" y="419"/>
                </a:lnTo>
                <a:lnTo>
                  <a:pt x="1428" y="419"/>
                </a:lnTo>
                <a:lnTo>
                  <a:pt x="1429" y="420"/>
                </a:lnTo>
                <a:lnTo>
                  <a:pt x="1434" y="433"/>
                </a:lnTo>
                <a:lnTo>
                  <a:pt x="1436" y="437"/>
                </a:lnTo>
                <a:lnTo>
                  <a:pt x="1440" y="446"/>
                </a:lnTo>
                <a:lnTo>
                  <a:pt x="1441" y="448"/>
                </a:lnTo>
                <a:lnTo>
                  <a:pt x="1441" y="447"/>
                </a:lnTo>
                <a:lnTo>
                  <a:pt x="1441" y="446"/>
                </a:lnTo>
                <a:lnTo>
                  <a:pt x="1442" y="446"/>
                </a:lnTo>
                <a:lnTo>
                  <a:pt x="1442" y="445"/>
                </a:lnTo>
                <a:lnTo>
                  <a:pt x="1442" y="444"/>
                </a:lnTo>
                <a:lnTo>
                  <a:pt x="1442" y="443"/>
                </a:lnTo>
                <a:lnTo>
                  <a:pt x="1442" y="441"/>
                </a:lnTo>
                <a:lnTo>
                  <a:pt x="1442" y="440"/>
                </a:lnTo>
                <a:lnTo>
                  <a:pt x="1443" y="440"/>
                </a:lnTo>
                <a:lnTo>
                  <a:pt x="1443" y="439"/>
                </a:lnTo>
                <a:lnTo>
                  <a:pt x="1443" y="438"/>
                </a:lnTo>
                <a:lnTo>
                  <a:pt x="1443" y="437"/>
                </a:lnTo>
                <a:lnTo>
                  <a:pt x="1443" y="436"/>
                </a:lnTo>
                <a:lnTo>
                  <a:pt x="1443" y="435"/>
                </a:lnTo>
                <a:lnTo>
                  <a:pt x="1443" y="433"/>
                </a:lnTo>
                <a:lnTo>
                  <a:pt x="1443" y="432"/>
                </a:lnTo>
                <a:lnTo>
                  <a:pt x="1443" y="431"/>
                </a:lnTo>
                <a:lnTo>
                  <a:pt x="1443" y="430"/>
                </a:lnTo>
                <a:lnTo>
                  <a:pt x="1445" y="420"/>
                </a:lnTo>
                <a:lnTo>
                  <a:pt x="1442" y="414"/>
                </a:lnTo>
                <a:lnTo>
                  <a:pt x="1443" y="413"/>
                </a:lnTo>
                <a:lnTo>
                  <a:pt x="1441" y="411"/>
                </a:lnTo>
                <a:lnTo>
                  <a:pt x="1441" y="410"/>
                </a:lnTo>
                <a:lnTo>
                  <a:pt x="1440" y="407"/>
                </a:lnTo>
                <a:lnTo>
                  <a:pt x="1440" y="406"/>
                </a:lnTo>
                <a:lnTo>
                  <a:pt x="1442" y="405"/>
                </a:lnTo>
                <a:lnTo>
                  <a:pt x="1441" y="404"/>
                </a:lnTo>
                <a:lnTo>
                  <a:pt x="1439" y="402"/>
                </a:lnTo>
                <a:lnTo>
                  <a:pt x="1432" y="394"/>
                </a:lnTo>
                <a:lnTo>
                  <a:pt x="1426" y="389"/>
                </a:lnTo>
                <a:lnTo>
                  <a:pt x="1428" y="388"/>
                </a:lnTo>
                <a:lnTo>
                  <a:pt x="1428" y="387"/>
                </a:lnTo>
                <a:lnTo>
                  <a:pt x="1428" y="385"/>
                </a:lnTo>
                <a:lnTo>
                  <a:pt x="1428" y="382"/>
                </a:lnTo>
                <a:lnTo>
                  <a:pt x="1428" y="381"/>
                </a:lnTo>
                <a:lnTo>
                  <a:pt x="1429" y="380"/>
                </a:lnTo>
                <a:lnTo>
                  <a:pt x="1440" y="373"/>
                </a:lnTo>
                <a:lnTo>
                  <a:pt x="1439" y="370"/>
                </a:lnTo>
                <a:lnTo>
                  <a:pt x="1438" y="364"/>
                </a:lnTo>
                <a:lnTo>
                  <a:pt x="1437" y="362"/>
                </a:lnTo>
                <a:lnTo>
                  <a:pt x="1436" y="359"/>
                </a:lnTo>
                <a:lnTo>
                  <a:pt x="1434" y="356"/>
                </a:lnTo>
                <a:lnTo>
                  <a:pt x="1434" y="355"/>
                </a:lnTo>
                <a:lnTo>
                  <a:pt x="1434" y="354"/>
                </a:lnTo>
                <a:lnTo>
                  <a:pt x="1436" y="352"/>
                </a:lnTo>
                <a:lnTo>
                  <a:pt x="1437" y="352"/>
                </a:lnTo>
                <a:lnTo>
                  <a:pt x="1443" y="350"/>
                </a:lnTo>
                <a:lnTo>
                  <a:pt x="1446" y="348"/>
                </a:lnTo>
                <a:lnTo>
                  <a:pt x="1449" y="347"/>
                </a:lnTo>
                <a:lnTo>
                  <a:pt x="1450" y="347"/>
                </a:lnTo>
                <a:lnTo>
                  <a:pt x="1453" y="346"/>
                </a:lnTo>
                <a:lnTo>
                  <a:pt x="1454" y="346"/>
                </a:lnTo>
                <a:lnTo>
                  <a:pt x="1455" y="345"/>
                </a:lnTo>
                <a:lnTo>
                  <a:pt x="1456" y="345"/>
                </a:lnTo>
                <a:lnTo>
                  <a:pt x="1457" y="344"/>
                </a:lnTo>
                <a:lnTo>
                  <a:pt x="1458" y="344"/>
                </a:lnTo>
                <a:lnTo>
                  <a:pt x="1459" y="344"/>
                </a:lnTo>
                <a:lnTo>
                  <a:pt x="1458" y="342"/>
                </a:lnTo>
                <a:lnTo>
                  <a:pt x="1457" y="339"/>
                </a:lnTo>
                <a:lnTo>
                  <a:pt x="1456" y="338"/>
                </a:lnTo>
                <a:lnTo>
                  <a:pt x="1456" y="336"/>
                </a:lnTo>
                <a:lnTo>
                  <a:pt x="1455" y="334"/>
                </a:lnTo>
                <a:lnTo>
                  <a:pt x="1454" y="334"/>
                </a:lnTo>
                <a:lnTo>
                  <a:pt x="1454" y="331"/>
                </a:lnTo>
                <a:lnTo>
                  <a:pt x="1453" y="330"/>
                </a:lnTo>
                <a:lnTo>
                  <a:pt x="1451" y="328"/>
                </a:lnTo>
                <a:lnTo>
                  <a:pt x="1451" y="327"/>
                </a:lnTo>
                <a:lnTo>
                  <a:pt x="1450" y="326"/>
                </a:lnTo>
                <a:lnTo>
                  <a:pt x="1449" y="323"/>
                </a:lnTo>
                <a:lnTo>
                  <a:pt x="1448" y="321"/>
                </a:lnTo>
                <a:lnTo>
                  <a:pt x="1448" y="320"/>
                </a:lnTo>
                <a:lnTo>
                  <a:pt x="1450" y="319"/>
                </a:lnTo>
                <a:lnTo>
                  <a:pt x="1453" y="318"/>
                </a:lnTo>
                <a:lnTo>
                  <a:pt x="1455" y="317"/>
                </a:lnTo>
                <a:lnTo>
                  <a:pt x="1454" y="322"/>
                </a:lnTo>
                <a:lnTo>
                  <a:pt x="1457" y="322"/>
                </a:lnTo>
                <a:lnTo>
                  <a:pt x="1458" y="322"/>
                </a:lnTo>
                <a:lnTo>
                  <a:pt x="1460" y="321"/>
                </a:lnTo>
                <a:lnTo>
                  <a:pt x="1462" y="321"/>
                </a:lnTo>
                <a:lnTo>
                  <a:pt x="1464" y="321"/>
                </a:lnTo>
                <a:lnTo>
                  <a:pt x="1466" y="321"/>
                </a:lnTo>
                <a:lnTo>
                  <a:pt x="1465" y="319"/>
                </a:lnTo>
                <a:lnTo>
                  <a:pt x="1465" y="318"/>
                </a:lnTo>
                <a:lnTo>
                  <a:pt x="1465" y="317"/>
                </a:lnTo>
                <a:lnTo>
                  <a:pt x="1465" y="315"/>
                </a:lnTo>
                <a:lnTo>
                  <a:pt x="1465" y="314"/>
                </a:lnTo>
                <a:lnTo>
                  <a:pt x="1465" y="313"/>
                </a:lnTo>
                <a:lnTo>
                  <a:pt x="1464" y="313"/>
                </a:lnTo>
                <a:lnTo>
                  <a:pt x="1464" y="310"/>
                </a:lnTo>
                <a:lnTo>
                  <a:pt x="1463" y="306"/>
                </a:lnTo>
                <a:lnTo>
                  <a:pt x="1460" y="300"/>
                </a:lnTo>
                <a:lnTo>
                  <a:pt x="1462" y="300"/>
                </a:lnTo>
                <a:lnTo>
                  <a:pt x="1463" y="300"/>
                </a:lnTo>
                <a:lnTo>
                  <a:pt x="1464" y="298"/>
                </a:lnTo>
                <a:lnTo>
                  <a:pt x="1465" y="298"/>
                </a:lnTo>
                <a:lnTo>
                  <a:pt x="1465" y="297"/>
                </a:lnTo>
                <a:lnTo>
                  <a:pt x="1466" y="297"/>
                </a:lnTo>
                <a:lnTo>
                  <a:pt x="1466" y="296"/>
                </a:lnTo>
                <a:lnTo>
                  <a:pt x="1467" y="295"/>
                </a:lnTo>
                <a:lnTo>
                  <a:pt x="1468" y="294"/>
                </a:lnTo>
                <a:lnTo>
                  <a:pt x="1468" y="293"/>
                </a:lnTo>
                <a:lnTo>
                  <a:pt x="1470" y="292"/>
                </a:lnTo>
                <a:lnTo>
                  <a:pt x="1471" y="291"/>
                </a:lnTo>
                <a:lnTo>
                  <a:pt x="1471" y="289"/>
                </a:lnTo>
                <a:lnTo>
                  <a:pt x="1472" y="288"/>
                </a:lnTo>
                <a:lnTo>
                  <a:pt x="1473" y="287"/>
                </a:lnTo>
                <a:lnTo>
                  <a:pt x="1474" y="286"/>
                </a:lnTo>
                <a:lnTo>
                  <a:pt x="1474" y="287"/>
                </a:lnTo>
                <a:lnTo>
                  <a:pt x="1475" y="291"/>
                </a:lnTo>
                <a:lnTo>
                  <a:pt x="1481" y="298"/>
                </a:lnTo>
                <a:lnTo>
                  <a:pt x="1482" y="298"/>
                </a:lnTo>
                <a:lnTo>
                  <a:pt x="1485" y="296"/>
                </a:lnTo>
                <a:lnTo>
                  <a:pt x="1487" y="297"/>
                </a:lnTo>
                <a:lnTo>
                  <a:pt x="1488" y="298"/>
                </a:lnTo>
                <a:lnTo>
                  <a:pt x="1489" y="298"/>
                </a:lnTo>
                <a:lnTo>
                  <a:pt x="1489" y="300"/>
                </a:lnTo>
                <a:lnTo>
                  <a:pt x="1490" y="300"/>
                </a:lnTo>
                <a:lnTo>
                  <a:pt x="1491" y="301"/>
                </a:lnTo>
                <a:lnTo>
                  <a:pt x="1491" y="302"/>
                </a:lnTo>
                <a:lnTo>
                  <a:pt x="1492" y="302"/>
                </a:lnTo>
                <a:lnTo>
                  <a:pt x="1492" y="303"/>
                </a:lnTo>
                <a:lnTo>
                  <a:pt x="1493" y="303"/>
                </a:lnTo>
                <a:lnTo>
                  <a:pt x="1495" y="303"/>
                </a:lnTo>
                <a:lnTo>
                  <a:pt x="1496" y="304"/>
                </a:lnTo>
                <a:lnTo>
                  <a:pt x="1497" y="304"/>
                </a:lnTo>
                <a:lnTo>
                  <a:pt x="1504" y="294"/>
                </a:lnTo>
                <a:lnTo>
                  <a:pt x="1506" y="295"/>
                </a:lnTo>
                <a:lnTo>
                  <a:pt x="1507" y="296"/>
                </a:lnTo>
                <a:lnTo>
                  <a:pt x="1508" y="297"/>
                </a:lnTo>
                <a:lnTo>
                  <a:pt x="1509" y="298"/>
                </a:lnTo>
                <a:lnTo>
                  <a:pt x="1512" y="301"/>
                </a:lnTo>
                <a:lnTo>
                  <a:pt x="1514" y="302"/>
                </a:lnTo>
                <a:lnTo>
                  <a:pt x="1515" y="303"/>
                </a:lnTo>
                <a:lnTo>
                  <a:pt x="1516" y="304"/>
                </a:lnTo>
                <a:lnTo>
                  <a:pt x="1517" y="305"/>
                </a:lnTo>
                <a:lnTo>
                  <a:pt x="1518" y="305"/>
                </a:lnTo>
                <a:lnTo>
                  <a:pt x="1519" y="305"/>
                </a:lnTo>
                <a:lnTo>
                  <a:pt x="1519" y="306"/>
                </a:lnTo>
                <a:lnTo>
                  <a:pt x="1521" y="306"/>
                </a:lnTo>
                <a:lnTo>
                  <a:pt x="1522" y="306"/>
                </a:lnTo>
                <a:lnTo>
                  <a:pt x="1521" y="308"/>
                </a:lnTo>
                <a:lnTo>
                  <a:pt x="1522" y="308"/>
                </a:lnTo>
                <a:lnTo>
                  <a:pt x="1523" y="309"/>
                </a:lnTo>
                <a:lnTo>
                  <a:pt x="1523" y="310"/>
                </a:lnTo>
                <a:lnTo>
                  <a:pt x="1524" y="310"/>
                </a:lnTo>
                <a:lnTo>
                  <a:pt x="1525" y="311"/>
                </a:lnTo>
                <a:lnTo>
                  <a:pt x="1525" y="312"/>
                </a:lnTo>
                <a:lnTo>
                  <a:pt x="1526" y="312"/>
                </a:lnTo>
                <a:lnTo>
                  <a:pt x="1526" y="313"/>
                </a:lnTo>
                <a:lnTo>
                  <a:pt x="1529" y="314"/>
                </a:lnTo>
                <a:lnTo>
                  <a:pt x="1529" y="315"/>
                </a:lnTo>
                <a:lnTo>
                  <a:pt x="1530" y="315"/>
                </a:lnTo>
                <a:lnTo>
                  <a:pt x="1530" y="317"/>
                </a:lnTo>
                <a:lnTo>
                  <a:pt x="1531" y="318"/>
                </a:lnTo>
                <a:lnTo>
                  <a:pt x="1532" y="318"/>
                </a:lnTo>
                <a:lnTo>
                  <a:pt x="1532" y="319"/>
                </a:lnTo>
                <a:lnTo>
                  <a:pt x="1533" y="320"/>
                </a:lnTo>
                <a:lnTo>
                  <a:pt x="1534" y="321"/>
                </a:lnTo>
                <a:lnTo>
                  <a:pt x="1535" y="322"/>
                </a:lnTo>
                <a:lnTo>
                  <a:pt x="1538" y="325"/>
                </a:lnTo>
                <a:lnTo>
                  <a:pt x="1541" y="328"/>
                </a:lnTo>
                <a:lnTo>
                  <a:pt x="1541" y="329"/>
                </a:lnTo>
                <a:lnTo>
                  <a:pt x="1542" y="329"/>
                </a:lnTo>
                <a:lnTo>
                  <a:pt x="1542" y="330"/>
                </a:lnTo>
                <a:lnTo>
                  <a:pt x="1543" y="331"/>
                </a:lnTo>
                <a:lnTo>
                  <a:pt x="1544" y="331"/>
                </a:lnTo>
                <a:lnTo>
                  <a:pt x="1546" y="332"/>
                </a:lnTo>
                <a:lnTo>
                  <a:pt x="1546" y="334"/>
                </a:lnTo>
                <a:lnTo>
                  <a:pt x="1547" y="334"/>
                </a:lnTo>
                <a:lnTo>
                  <a:pt x="1547" y="335"/>
                </a:lnTo>
                <a:lnTo>
                  <a:pt x="1548" y="336"/>
                </a:lnTo>
                <a:lnTo>
                  <a:pt x="1549" y="336"/>
                </a:lnTo>
                <a:lnTo>
                  <a:pt x="1550" y="338"/>
                </a:lnTo>
                <a:lnTo>
                  <a:pt x="1551" y="339"/>
                </a:lnTo>
                <a:lnTo>
                  <a:pt x="1552" y="340"/>
                </a:lnTo>
                <a:lnTo>
                  <a:pt x="1549" y="343"/>
                </a:lnTo>
                <a:lnTo>
                  <a:pt x="1547" y="344"/>
                </a:lnTo>
                <a:lnTo>
                  <a:pt x="1544" y="340"/>
                </a:lnTo>
                <a:lnTo>
                  <a:pt x="1543" y="340"/>
                </a:lnTo>
                <a:lnTo>
                  <a:pt x="1543" y="339"/>
                </a:lnTo>
                <a:lnTo>
                  <a:pt x="1542" y="338"/>
                </a:lnTo>
                <a:lnTo>
                  <a:pt x="1541" y="337"/>
                </a:lnTo>
                <a:lnTo>
                  <a:pt x="1540" y="336"/>
                </a:lnTo>
                <a:lnTo>
                  <a:pt x="1540" y="335"/>
                </a:lnTo>
                <a:lnTo>
                  <a:pt x="1539" y="334"/>
                </a:lnTo>
                <a:lnTo>
                  <a:pt x="1538" y="334"/>
                </a:lnTo>
                <a:lnTo>
                  <a:pt x="1536" y="334"/>
                </a:lnTo>
                <a:lnTo>
                  <a:pt x="1534" y="334"/>
                </a:lnTo>
                <a:lnTo>
                  <a:pt x="1532" y="335"/>
                </a:lnTo>
                <a:lnTo>
                  <a:pt x="1531" y="336"/>
                </a:lnTo>
                <a:lnTo>
                  <a:pt x="1532" y="338"/>
                </a:lnTo>
                <a:lnTo>
                  <a:pt x="1533" y="345"/>
                </a:lnTo>
                <a:lnTo>
                  <a:pt x="1532" y="345"/>
                </a:lnTo>
                <a:lnTo>
                  <a:pt x="1532" y="346"/>
                </a:lnTo>
                <a:lnTo>
                  <a:pt x="1531" y="346"/>
                </a:lnTo>
                <a:lnTo>
                  <a:pt x="1530" y="346"/>
                </a:lnTo>
                <a:lnTo>
                  <a:pt x="1530" y="347"/>
                </a:lnTo>
                <a:lnTo>
                  <a:pt x="1529" y="347"/>
                </a:lnTo>
                <a:lnTo>
                  <a:pt x="1530" y="348"/>
                </a:lnTo>
                <a:lnTo>
                  <a:pt x="1526" y="351"/>
                </a:lnTo>
                <a:lnTo>
                  <a:pt x="1522" y="344"/>
                </a:lnTo>
                <a:lnTo>
                  <a:pt x="1521" y="344"/>
                </a:lnTo>
                <a:lnTo>
                  <a:pt x="1521" y="343"/>
                </a:lnTo>
                <a:lnTo>
                  <a:pt x="1519" y="343"/>
                </a:lnTo>
                <a:lnTo>
                  <a:pt x="1519" y="342"/>
                </a:lnTo>
                <a:lnTo>
                  <a:pt x="1515" y="338"/>
                </a:lnTo>
                <a:lnTo>
                  <a:pt x="1514" y="338"/>
                </a:lnTo>
                <a:lnTo>
                  <a:pt x="1514" y="340"/>
                </a:lnTo>
                <a:lnTo>
                  <a:pt x="1513" y="340"/>
                </a:lnTo>
                <a:lnTo>
                  <a:pt x="1513" y="342"/>
                </a:lnTo>
                <a:lnTo>
                  <a:pt x="1512" y="342"/>
                </a:lnTo>
                <a:lnTo>
                  <a:pt x="1512" y="343"/>
                </a:lnTo>
                <a:lnTo>
                  <a:pt x="1510" y="343"/>
                </a:lnTo>
                <a:lnTo>
                  <a:pt x="1512" y="345"/>
                </a:lnTo>
                <a:lnTo>
                  <a:pt x="1512" y="346"/>
                </a:lnTo>
                <a:lnTo>
                  <a:pt x="1515" y="352"/>
                </a:lnTo>
                <a:lnTo>
                  <a:pt x="1516" y="353"/>
                </a:lnTo>
                <a:lnTo>
                  <a:pt x="1516" y="354"/>
                </a:lnTo>
                <a:lnTo>
                  <a:pt x="1518" y="359"/>
                </a:lnTo>
                <a:lnTo>
                  <a:pt x="1522" y="365"/>
                </a:lnTo>
                <a:lnTo>
                  <a:pt x="1517" y="369"/>
                </a:lnTo>
                <a:lnTo>
                  <a:pt x="1518" y="371"/>
                </a:lnTo>
                <a:lnTo>
                  <a:pt x="1529" y="362"/>
                </a:lnTo>
                <a:lnTo>
                  <a:pt x="1530" y="362"/>
                </a:lnTo>
                <a:lnTo>
                  <a:pt x="1531" y="361"/>
                </a:lnTo>
                <a:lnTo>
                  <a:pt x="1534" y="357"/>
                </a:lnTo>
                <a:lnTo>
                  <a:pt x="1536" y="355"/>
                </a:lnTo>
                <a:lnTo>
                  <a:pt x="1540" y="353"/>
                </a:lnTo>
                <a:lnTo>
                  <a:pt x="1542" y="351"/>
                </a:lnTo>
                <a:lnTo>
                  <a:pt x="1546" y="347"/>
                </a:lnTo>
                <a:lnTo>
                  <a:pt x="1549" y="345"/>
                </a:lnTo>
                <a:lnTo>
                  <a:pt x="1549" y="346"/>
                </a:lnTo>
                <a:lnTo>
                  <a:pt x="1549" y="348"/>
                </a:lnTo>
                <a:lnTo>
                  <a:pt x="1547" y="354"/>
                </a:lnTo>
                <a:lnTo>
                  <a:pt x="1548" y="356"/>
                </a:lnTo>
                <a:lnTo>
                  <a:pt x="1548" y="359"/>
                </a:lnTo>
                <a:lnTo>
                  <a:pt x="1549" y="360"/>
                </a:lnTo>
                <a:lnTo>
                  <a:pt x="1550" y="362"/>
                </a:lnTo>
                <a:lnTo>
                  <a:pt x="1551" y="364"/>
                </a:lnTo>
                <a:lnTo>
                  <a:pt x="1551" y="368"/>
                </a:lnTo>
                <a:lnTo>
                  <a:pt x="1551" y="371"/>
                </a:lnTo>
                <a:lnTo>
                  <a:pt x="1552" y="374"/>
                </a:lnTo>
                <a:lnTo>
                  <a:pt x="1552" y="377"/>
                </a:lnTo>
                <a:lnTo>
                  <a:pt x="1553" y="378"/>
                </a:lnTo>
                <a:lnTo>
                  <a:pt x="1555" y="380"/>
                </a:lnTo>
                <a:lnTo>
                  <a:pt x="1556" y="381"/>
                </a:lnTo>
                <a:lnTo>
                  <a:pt x="1557" y="381"/>
                </a:lnTo>
                <a:lnTo>
                  <a:pt x="1557" y="380"/>
                </a:lnTo>
                <a:lnTo>
                  <a:pt x="1558" y="379"/>
                </a:lnTo>
                <a:lnTo>
                  <a:pt x="1559" y="379"/>
                </a:lnTo>
                <a:lnTo>
                  <a:pt x="1564" y="377"/>
                </a:lnTo>
                <a:lnTo>
                  <a:pt x="1564" y="371"/>
                </a:lnTo>
                <a:lnTo>
                  <a:pt x="1565" y="368"/>
                </a:lnTo>
                <a:lnTo>
                  <a:pt x="1567" y="368"/>
                </a:lnTo>
                <a:lnTo>
                  <a:pt x="1565" y="372"/>
                </a:lnTo>
                <a:lnTo>
                  <a:pt x="1565" y="377"/>
                </a:lnTo>
                <a:lnTo>
                  <a:pt x="1565" y="380"/>
                </a:lnTo>
                <a:lnTo>
                  <a:pt x="1564" y="385"/>
                </a:lnTo>
                <a:lnTo>
                  <a:pt x="1566" y="390"/>
                </a:lnTo>
                <a:lnTo>
                  <a:pt x="1568" y="394"/>
                </a:lnTo>
                <a:lnTo>
                  <a:pt x="1569" y="397"/>
                </a:lnTo>
                <a:lnTo>
                  <a:pt x="1580" y="399"/>
                </a:lnTo>
                <a:lnTo>
                  <a:pt x="1581" y="398"/>
                </a:lnTo>
                <a:lnTo>
                  <a:pt x="1581" y="396"/>
                </a:lnTo>
                <a:lnTo>
                  <a:pt x="1581" y="395"/>
                </a:lnTo>
                <a:lnTo>
                  <a:pt x="1584" y="394"/>
                </a:lnTo>
                <a:lnTo>
                  <a:pt x="1586" y="393"/>
                </a:lnTo>
                <a:lnTo>
                  <a:pt x="1588" y="393"/>
                </a:lnTo>
                <a:lnTo>
                  <a:pt x="1589" y="394"/>
                </a:lnTo>
                <a:lnTo>
                  <a:pt x="1591" y="395"/>
                </a:lnTo>
                <a:lnTo>
                  <a:pt x="1591" y="398"/>
                </a:lnTo>
                <a:lnTo>
                  <a:pt x="1592" y="398"/>
                </a:lnTo>
                <a:lnTo>
                  <a:pt x="1593" y="402"/>
                </a:lnTo>
                <a:lnTo>
                  <a:pt x="1600" y="428"/>
                </a:lnTo>
                <a:lnTo>
                  <a:pt x="1601" y="433"/>
                </a:lnTo>
                <a:lnTo>
                  <a:pt x="1602" y="439"/>
                </a:lnTo>
                <a:lnTo>
                  <a:pt x="1603" y="441"/>
                </a:lnTo>
                <a:lnTo>
                  <a:pt x="1611" y="472"/>
                </a:lnTo>
                <a:lnTo>
                  <a:pt x="1605" y="473"/>
                </a:lnTo>
                <a:lnTo>
                  <a:pt x="1609" y="492"/>
                </a:lnTo>
                <a:lnTo>
                  <a:pt x="1609" y="495"/>
                </a:lnTo>
                <a:lnTo>
                  <a:pt x="1610" y="500"/>
                </a:lnTo>
                <a:lnTo>
                  <a:pt x="1610" y="505"/>
                </a:lnTo>
                <a:lnTo>
                  <a:pt x="1616" y="511"/>
                </a:lnTo>
                <a:lnTo>
                  <a:pt x="1615" y="511"/>
                </a:lnTo>
                <a:lnTo>
                  <a:pt x="1615" y="515"/>
                </a:lnTo>
                <a:lnTo>
                  <a:pt x="1601" y="516"/>
                </a:lnTo>
                <a:lnTo>
                  <a:pt x="1598" y="516"/>
                </a:lnTo>
                <a:lnTo>
                  <a:pt x="1597" y="516"/>
                </a:lnTo>
                <a:lnTo>
                  <a:pt x="1592" y="517"/>
                </a:lnTo>
                <a:lnTo>
                  <a:pt x="1592" y="516"/>
                </a:lnTo>
                <a:lnTo>
                  <a:pt x="1592" y="513"/>
                </a:lnTo>
                <a:lnTo>
                  <a:pt x="1592" y="512"/>
                </a:lnTo>
                <a:lnTo>
                  <a:pt x="1592" y="506"/>
                </a:lnTo>
                <a:lnTo>
                  <a:pt x="1592" y="500"/>
                </a:lnTo>
                <a:lnTo>
                  <a:pt x="1591" y="497"/>
                </a:lnTo>
                <a:lnTo>
                  <a:pt x="1591" y="490"/>
                </a:lnTo>
                <a:lnTo>
                  <a:pt x="1591" y="489"/>
                </a:lnTo>
                <a:lnTo>
                  <a:pt x="1591" y="488"/>
                </a:lnTo>
                <a:lnTo>
                  <a:pt x="1591" y="482"/>
                </a:lnTo>
                <a:lnTo>
                  <a:pt x="1593" y="480"/>
                </a:lnTo>
                <a:lnTo>
                  <a:pt x="1594" y="479"/>
                </a:lnTo>
                <a:lnTo>
                  <a:pt x="1595" y="479"/>
                </a:lnTo>
                <a:lnTo>
                  <a:pt x="1597" y="478"/>
                </a:lnTo>
                <a:lnTo>
                  <a:pt x="1598" y="478"/>
                </a:lnTo>
                <a:lnTo>
                  <a:pt x="1599" y="477"/>
                </a:lnTo>
                <a:lnTo>
                  <a:pt x="1600" y="475"/>
                </a:lnTo>
                <a:lnTo>
                  <a:pt x="1601" y="475"/>
                </a:lnTo>
                <a:lnTo>
                  <a:pt x="1601" y="474"/>
                </a:lnTo>
                <a:lnTo>
                  <a:pt x="1600" y="472"/>
                </a:lnTo>
                <a:lnTo>
                  <a:pt x="1599" y="472"/>
                </a:lnTo>
                <a:lnTo>
                  <a:pt x="1597" y="469"/>
                </a:lnTo>
                <a:lnTo>
                  <a:pt x="1595" y="468"/>
                </a:lnTo>
                <a:lnTo>
                  <a:pt x="1593" y="465"/>
                </a:lnTo>
                <a:lnTo>
                  <a:pt x="1592" y="464"/>
                </a:lnTo>
                <a:lnTo>
                  <a:pt x="1590" y="462"/>
                </a:lnTo>
                <a:lnTo>
                  <a:pt x="1589" y="460"/>
                </a:lnTo>
                <a:lnTo>
                  <a:pt x="1588" y="460"/>
                </a:lnTo>
                <a:lnTo>
                  <a:pt x="1585" y="462"/>
                </a:lnTo>
                <a:lnTo>
                  <a:pt x="1585" y="463"/>
                </a:lnTo>
                <a:lnTo>
                  <a:pt x="1582" y="465"/>
                </a:lnTo>
                <a:lnTo>
                  <a:pt x="1582" y="466"/>
                </a:lnTo>
                <a:lnTo>
                  <a:pt x="1582" y="469"/>
                </a:lnTo>
                <a:lnTo>
                  <a:pt x="1582" y="470"/>
                </a:lnTo>
                <a:lnTo>
                  <a:pt x="1583" y="472"/>
                </a:lnTo>
                <a:lnTo>
                  <a:pt x="1583" y="473"/>
                </a:lnTo>
                <a:lnTo>
                  <a:pt x="1583" y="474"/>
                </a:lnTo>
                <a:lnTo>
                  <a:pt x="1580" y="477"/>
                </a:lnTo>
                <a:lnTo>
                  <a:pt x="1578" y="478"/>
                </a:lnTo>
                <a:lnTo>
                  <a:pt x="1577" y="479"/>
                </a:lnTo>
                <a:lnTo>
                  <a:pt x="1576" y="480"/>
                </a:lnTo>
                <a:lnTo>
                  <a:pt x="1575" y="480"/>
                </a:lnTo>
                <a:lnTo>
                  <a:pt x="1574" y="482"/>
                </a:lnTo>
                <a:lnTo>
                  <a:pt x="1573" y="483"/>
                </a:lnTo>
                <a:lnTo>
                  <a:pt x="1570" y="485"/>
                </a:lnTo>
                <a:lnTo>
                  <a:pt x="1568" y="487"/>
                </a:lnTo>
                <a:lnTo>
                  <a:pt x="1566" y="487"/>
                </a:lnTo>
                <a:lnTo>
                  <a:pt x="1566" y="489"/>
                </a:lnTo>
                <a:lnTo>
                  <a:pt x="1566" y="490"/>
                </a:lnTo>
                <a:lnTo>
                  <a:pt x="1567" y="492"/>
                </a:lnTo>
                <a:lnTo>
                  <a:pt x="1567" y="494"/>
                </a:lnTo>
                <a:lnTo>
                  <a:pt x="1567" y="497"/>
                </a:lnTo>
                <a:lnTo>
                  <a:pt x="1569" y="497"/>
                </a:lnTo>
                <a:lnTo>
                  <a:pt x="1573" y="497"/>
                </a:lnTo>
                <a:lnTo>
                  <a:pt x="1577" y="497"/>
                </a:lnTo>
                <a:lnTo>
                  <a:pt x="1577" y="499"/>
                </a:lnTo>
                <a:lnTo>
                  <a:pt x="1576" y="504"/>
                </a:lnTo>
                <a:lnTo>
                  <a:pt x="1576" y="507"/>
                </a:lnTo>
                <a:lnTo>
                  <a:pt x="1575" y="516"/>
                </a:lnTo>
                <a:lnTo>
                  <a:pt x="1572" y="515"/>
                </a:lnTo>
                <a:lnTo>
                  <a:pt x="1572" y="517"/>
                </a:lnTo>
                <a:lnTo>
                  <a:pt x="1570" y="522"/>
                </a:lnTo>
                <a:lnTo>
                  <a:pt x="1567" y="522"/>
                </a:lnTo>
                <a:lnTo>
                  <a:pt x="1559" y="523"/>
                </a:lnTo>
                <a:lnTo>
                  <a:pt x="1558" y="522"/>
                </a:lnTo>
                <a:lnTo>
                  <a:pt x="1556" y="523"/>
                </a:lnTo>
                <a:lnTo>
                  <a:pt x="1555" y="523"/>
                </a:lnTo>
                <a:lnTo>
                  <a:pt x="1553" y="523"/>
                </a:lnTo>
                <a:lnTo>
                  <a:pt x="1552" y="523"/>
                </a:lnTo>
                <a:lnTo>
                  <a:pt x="1551" y="523"/>
                </a:lnTo>
                <a:lnTo>
                  <a:pt x="1550" y="523"/>
                </a:lnTo>
                <a:lnTo>
                  <a:pt x="1550" y="524"/>
                </a:lnTo>
                <a:lnTo>
                  <a:pt x="1549" y="524"/>
                </a:lnTo>
                <a:lnTo>
                  <a:pt x="1548" y="524"/>
                </a:lnTo>
                <a:lnTo>
                  <a:pt x="1547" y="524"/>
                </a:lnTo>
                <a:lnTo>
                  <a:pt x="1546" y="524"/>
                </a:lnTo>
                <a:lnTo>
                  <a:pt x="1544" y="524"/>
                </a:lnTo>
                <a:lnTo>
                  <a:pt x="1544" y="525"/>
                </a:lnTo>
                <a:lnTo>
                  <a:pt x="1543" y="525"/>
                </a:lnTo>
                <a:lnTo>
                  <a:pt x="1542" y="525"/>
                </a:lnTo>
                <a:lnTo>
                  <a:pt x="1541" y="525"/>
                </a:lnTo>
                <a:lnTo>
                  <a:pt x="1541" y="526"/>
                </a:lnTo>
                <a:lnTo>
                  <a:pt x="1540" y="526"/>
                </a:lnTo>
                <a:lnTo>
                  <a:pt x="1539" y="526"/>
                </a:lnTo>
                <a:lnTo>
                  <a:pt x="1538" y="526"/>
                </a:lnTo>
                <a:lnTo>
                  <a:pt x="1538" y="528"/>
                </a:lnTo>
                <a:lnTo>
                  <a:pt x="1536" y="528"/>
                </a:lnTo>
                <a:lnTo>
                  <a:pt x="1535" y="528"/>
                </a:lnTo>
                <a:lnTo>
                  <a:pt x="1534" y="528"/>
                </a:lnTo>
                <a:lnTo>
                  <a:pt x="1534" y="529"/>
                </a:lnTo>
                <a:lnTo>
                  <a:pt x="1530" y="530"/>
                </a:lnTo>
                <a:lnTo>
                  <a:pt x="1529" y="531"/>
                </a:lnTo>
                <a:lnTo>
                  <a:pt x="1526" y="531"/>
                </a:lnTo>
                <a:lnTo>
                  <a:pt x="1521" y="533"/>
                </a:lnTo>
                <a:lnTo>
                  <a:pt x="1518" y="533"/>
                </a:lnTo>
                <a:lnTo>
                  <a:pt x="1518" y="534"/>
                </a:lnTo>
                <a:lnTo>
                  <a:pt x="1515" y="534"/>
                </a:lnTo>
                <a:lnTo>
                  <a:pt x="1516" y="534"/>
                </a:lnTo>
                <a:lnTo>
                  <a:pt x="1515" y="536"/>
                </a:lnTo>
                <a:lnTo>
                  <a:pt x="1514" y="536"/>
                </a:lnTo>
                <a:lnTo>
                  <a:pt x="1512" y="536"/>
                </a:lnTo>
                <a:lnTo>
                  <a:pt x="1509" y="537"/>
                </a:lnTo>
                <a:lnTo>
                  <a:pt x="1508" y="537"/>
                </a:lnTo>
                <a:lnTo>
                  <a:pt x="1507" y="537"/>
                </a:lnTo>
                <a:lnTo>
                  <a:pt x="1506" y="538"/>
                </a:lnTo>
                <a:lnTo>
                  <a:pt x="1497" y="539"/>
                </a:lnTo>
                <a:lnTo>
                  <a:pt x="1497" y="540"/>
                </a:lnTo>
                <a:lnTo>
                  <a:pt x="1496" y="540"/>
                </a:lnTo>
                <a:lnTo>
                  <a:pt x="1495" y="540"/>
                </a:lnTo>
                <a:lnTo>
                  <a:pt x="1493" y="540"/>
                </a:lnTo>
                <a:lnTo>
                  <a:pt x="1492" y="540"/>
                </a:lnTo>
                <a:lnTo>
                  <a:pt x="1492" y="541"/>
                </a:lnTo>
                <a:lnTo>
                  <a:pt x="1491" y="541"/>
                </a:lnTo>
                <a:lnTo>
                  <a:pt x="1490" y="541"/>
                </a:lnTo>
                <a:lnTo>
                  <a:pt x="1489" y="541"/>
                </a:lnTo>
                <a:lnTo>
                  <a:pt x="1488" y="541"/>
                </a:lnTo>
                <a:lnTo>
                  <a:pt x="1488" y="542"/>
                </a:lnTo>
                <a:lnTo>
                  <a:pt x="1487" y="542"/>
                </a:lnTo>
                <a:lnTo>
                  <a:pt x="1485" y="542"/>
                </a:lnTo>
                <a:lnTo>
                  <a:pt x="1484" y="542"/>
                </a:lnTo>
                <a:lnTo>
                  <a:pt x="1484" y="544"/>
                </a:lnTo>
                <a:lnTo>
                  <a:pt x="1483" y="544"/>
                </a:lnTo>
                <a:lnTo>
                  <a:pt x="1482" y="544"/>
                </a:lnTo>
                <a:lnTo>
                  <a:pt x="1481" y="544"/>
                </a:lnTo>
                <a:lnTo>
                  <a:pt x="1481" y="545"/>
                </a:lnTo>
                <a:lnTo>
                  <a:pt x="1480" y="545"/>
                </a:lnTo>
                <a:lnTo>
                  <a:pt x="1480" y="546"/>
                </a:lnTo>
                <a:lnTo>
                  <a:pt x="1480" y="547"/>
                </a:lnTo>
                <a:lnTo>
                  <a:pt x="1481" y="548"/>
                </a:lnTo>
                <a:lnTo>
                  <a:pt x="1481" y="550"/>
                </a:lnTo>
                <a:lnTo>
                  <a:pt x="1482" y="550"/>
                </a:lnTo>
                <a:lnTo>
                  <a:pt x="1482" y="553"/>
                </a:lnTo>
                <a:lnTo>
                  <a:pt x="1483" y="553"/>
                </a:lnTo>
                <a:lnTo>
                  <a:pt x="1483" y="554"/>
                </a:lnTo>
                <a:lnTo>
                  <a:pt x="1484" y="555"/>
                </a:lnTo>
                <a:lnTo>
                  <a:pt x="1484" y="556"/>
                </a:lnTo>
                <a:lnTo>
                  <a:pt x="1485" y="556"/>
                </a:lnTo>
                <a:lnTo>
                  <a:pt x="1485" y="557"/>
                </a:lnTo>
                <a:lnTo>
                  <a:pt x="1487" y="557"/>
                </a:lnTo>
                <a:lnTo>
                  <a:pt x="1489" y="559"/>
                </a:lnTo>
                <a:lnTo>
                  <a:pt x="1490" y="561"/>
                </a:lnTo>
                <a:lnTo>
                  <a:pt x="1492" y="559"/>
                </a:lnTo>
                <a:lnTo>
                  <a:pt x="1492" y="558"/>
                </a:lnTo>
                <a:lnTo>
                  <a:pt x="1495" y="557"/>
                </a:lnTo>
                <a:lnTo>
                  <a:pt x="1495" y="556"/>
                </a:lnTo>
                <a:lnTo>
                  <a:pt x="1497" y="556"/>
                </a:lnTo>
                <a:lnTo>
                  <a:pt x="1498" y="555"/>
                </a:lnTo>
                <a:lnTo>
                  <a:pt x="1499" y="555"/>
                </a:lnTo>
                <a:lnTo>
                  <a:pt x="1500" y="555"/>
                </a:lnTo>
                <a:lnTo>
                  <a:pt x="1502" y="555"/>
                </a:lnTo>
                <a:lnTo>
                  <a:pt x="1504" y="554"/>
                </a:lnTo>
                <a:lnTo>
                  <a:pt x="1505" y="554"/>
                </a:lnTo>
                <a:lnTo>
                  <a:pt x="1506" y="554"/>
                </a:lnTo>
                <a:lnTo>
                  <a:pt x="1507" y="554"/>
                </a:lnTo>
                <a:lnTo>
                  <a:pt x="1508" y="554"/>
                </a:lnTo>
                <a:lnTo>
                  <a:pt x="1509" y="553"/>
                </a:lnTo>
                <a:lnTo>
                  <a:pt x="1510" y="553"/>
                </a:lnTo>
                <a:lnTo>
                  <a:pt x="1512" y="553"/>
                </a:lnTo>
                <a:lnTo>
                  <a:pt x="1513" y="553"/>
                </a:lnTo>
                <a:lnTo>
                  <a:pt x="1514" y="553"/>
                </a:lnTo>
                <a:lnTo>
                  <a:pt x="1515" y="554"/>
                </a:lnTo>
                <a:lnTo>
                  <a:pt x="1516" y="554"/>
                </a:lnTo>
                <a:lnTo>
                  <a:pt x="1518" y="555"/>
                </a:lnTo>
                <a:lnTo>
                  <a:pt x="1521" y="556"/>
                </a:lnTo>
                <a:lnTo>
                  <a:pt x="1523" y="557"/>
                </a:lnTo>
                <a:lnTo>
                  <a:pt x="1527" y="558"/>
                </a:lnTo>
                <a:lnTo>
                  <a:pt x="1533" y="555"/>
                </a:lnTo>
                <a:lnTo>
                  <a:pt x="1534" y="555"/>
                </a:lnTo>
                <a:lnTo>
                  <a:pt x="1534" y="556"/>
                </a:lnTo>
                <a:lnTo>
                  <a:pt x="1535" y="556"/>
                </a:lnTo>
                <a:lnTo>
                  <a:pt x="1536" y="556"/>
                </a:lnTo>
                <a:lnTo>
                  <a:pt x="1536" y="557"/>
                </a:lnTo>
                <a:lnTo>
                  <a:pt x="1538" y="557"/>
                </a:lnTo>
                <a:lnTo>
                  <a:pt x="1539" y="557"/>
                </a:lnTo>
                <a:lnTo>
                  <a:pt x="1539" y="558"/>
                </a:lnTo>
                <a:lnTo>
                  <a:pt x="1540" y="558"/>
                </a:lnTo>
                <a:lnTo>
                  <a:pt x="1541" y="558"/>
                </a:lnTo>
                <a:lnTo>
                  <a:pt x="1541" y="559"/>
                </a:lnTo>
                <a:lnTo>
                  <a:pt x="1542" y="559"/>
                </a:lnTo>
                <a:lnTo>
                  <a:pt x="1543" y="559"/>
                </a:lnTo>
                <a:lnTo>
                  <a:pt x="1544" y="559"/>
                </a:lnTo>
                <a:lnTo>
                  <a:pt x="1544" y="561"/>
                </a:lnTo>
                <a:lnTo>
                  <a:pt x="1546" y="561"/>
                </a:lnTo>
                <a:lnTo>
                  <a:pt x="1547" y="561"/>
                </a:lnTo>
                <a:lnTo>
                  <a:pt x="1547" y="562"/>
                </a:lnTo>
                <a:lnTo>
                  <a:pt x="1548" y="562"/>
                </a:lnTo>
                <a:lnTo>
                  <a:pt x="1549" y="562"/>
                </a:lnTo>
                <a:lnTo>
                  <a:pt x="1549" y="563"/>
                </a:lnTo>
                <a:lnTo>
                  <a:pt x="1550" y="563"/>
                </a:lnTo>
                <a:lnTo>
                  <a:pt x="1551" y="563"/>
                </a:lnTo>
                <a:lnTo>
                  <a:pt x="1552" y="563"/>
                </a:lnTo>
                <a:lnTo>
                  <a:pt x="1552" y="564"/>
                </a:lnTo>
                <a:lnTo>
                  <a:pt x="1553" y="564"/>
                </a:lnTo>
                <a:lnTo>
                  <a:pt x="1555" y="564"/>
                </a:lnTo>
                <a:lnTo>
                  <a:pt x="1555" y="565"/>
                </a:lnTo>
                <a:lnTo>
                  <a:pt x="1556" y="565"/>
                </a:lnTo>
                <a:lnTo>
                  <a:pt x="1557" y="565"/>
                </a:lnTo>
                <a:lnTo>
                  <a:pt x="1558" y="565"/>
                </a:lnTo>
                <a:lnTo>
                  <a:pt x="1558" y="566"/>
                </a:lnTo>
                <a:lnTo>
                  <a:pt x="1559" y="566"/>
                </a:lnTo>
                <a:lnTo>
                  <a:pt x="1560" y="566"/>
                </a:lnTo>
                <a:lnTo>
                  <a:pt x="1561" y="566"/>
                </a:lnTo>
                <a:lnTo>
                  <a:pt x="1561" y="567"/>
                </a:lnTo>
                <a:lnTo>
                  <a:pt x="1563" y="567"/>
                </a:lnTo>
                <a:lnTo>
                  <a:pt x="1567" y="568"/>
                </a:lnTo>
                <a:lnTo>
                  <a:pt x="1573" y="571"/>
                </a:lnTo>
                <a:lnTo>
                  <a:pt x="1575" y="572"/>
                </a:lnTo>
                <a:lnTo>
                  <a:pt x="1576" y="572"/>
                </a:lnTo>
                <a:lnTo>
                  <a:pt x="1589" y="578"/>
                </a:lnTo>
                <a:lnTo>
                  <a:pt x="1590" y="578"/>
                </a:lnTo>
                <a:lnTo>
                  <a:pt x="1590" y="579"/>
                </a:lnTo>
                <a:lnTo>
                  <a:pt x="1591" y="579"/>
                </a:lnTo>
                <a:lnTo>
                  <a:pt x="1592" y="580"/>
                </a:lnTo>
                <a:lnTo>
                  <a:pt x="1593" y="580"/>
                </a:lnTo>
                <a:lnTo>
                  <a:pt x="1594" y="581"/>
                </a:lnTo>
                <a:lnTo>
                  <a:pt x="1595" y="581"/>
                </a:lnTo>
                <a:lnTo>
                  <a:pt x="1595" y="582"/>
                </a:lnTo>
                <a:lnTo>
                  <a:pt x="1597" y="582"/>
                </a:lnTo>
                <a:lnTo>
                  <a:pt x="1598" y="582"/>
                </a:lnTo>
                <a:lnTo>
                  <a:pt x="1599" y="581"/>
                </a:lnTo>
                <a:lnTo>
                  <a:pt x="1599" y="580"/>
                </a:lnTo>
                <a:lnTo>
                  <a:pt x="1600" y="580"/>
                </a:lnTo>
                <a:lnTo>
                  <a:pt x="1600" y="579"/>
                </a:lnTo>
                <a:lnTo>
                  <a:pt x="1601" y="578"/>
                </a:lnTo>
                <a:lnTo>
                  <a:pt x="1602" y="576"/>
                </a:lnTo>
                <a:lnTo>
                  <a:pt x="1602" y="575"/>
                </a:lnTo>
                <a:lnTo>
                  <a:pt x="1603" y="575"/>
                </a:lnTo>
                <a:lnTo>
                  <a:pt x="1603" y="574"/>
                </a:lnTo>
                <a:lnTo>
                  <a:pt x="1605" y="573"/>
                </a:lnTo>
                <a:lnTo>
                  <a:pt x="1605" y="572"/>
                </a:lnTo>
                <a:lnTo>
                  <a:pt x="1606" y="572"/>
                </a:lnTo>
                <a:lnTo>
                  <a:pt x="1606" y="571"/>
                </a:lnTo>
                <a:lnTo>
                  <a:pt x="1607" y="570"/>
                </a:lnTo>
                <a:lnTo>
                  <a:pt x="1608" y="567"/>
                </a:lnTo>
                <a:lnTo>
                  <a:pt x="1609" y="566"/>
                </a:lnTo>
                <a:lnTo>
                  <a:pt x="1609" y="565"/>
                </a:lnTo>
                <a:lnTo>
                  <a:pt x="1610" y="565"/>
                </a:lnTo>
                <a:lnTo>
                  <a:pt x="1610" y="564"/>
                </a:lnTo>
                <a:lnTo>
                  <a:pt x="1611" y="563"/>
                </a:lnTo>
                <a:lnTo>
                  <a:pt x="1611" y="562"/>
                </a:lnTo>
                <a:lnTo>
                  <a:pt x="1612" y="561"/>
                </a:lnTo>
                <a:lnTo>
                  <a:pt x="1614" y="559"/>
                </a:lnTo>
                <a:lnTo>
                  <a:pt x="1615" y="559"/>
                </a:lnTo>
                <a:lnTo>
                  <a:pt x="1616" y="559"/>
                </a:lnTo>
                <a:lnTo>
                  <a:pt x="1617" y="559"/>
                </a:lnTo>
                <a:lnTo>
                  <a:pt x="1618" y="561"/>
                </a:lnTo>
                <a:lnTo>
                  <a:pt x="1619" y="562"/>
                </a:lnTo>
                <a:lnTo>
                  <a:pt x="1620" y="562"/>
                </a:lnTo>
                <a:lnTo>
                  <a:pt x="1622" y="562"/>
                </a:lnTo>
                <a:lnTo>
                  <a:pt x="1623" y="561"/>
                </a:lnTo>
                <a:lnTo>
                  <a:pt x="1623" y="559"/>
                </a:lnTo>
                <a:lnTo>
                  <a:pt x="1624" y="559"/>
                </a:lnTo>
                <a:lnTo>
                  <a:pt x="1624" y="557"/>
                </a:lnTo>
                <a:lnTo>
                  <a:pt x="1623" y="556"/>
                </a:lnTo>
                <a:lnTo>
                  <a:pt x="1625" y="554"/>
                </a:lnTo>
                <a:lnTo>
                  <a:pt x="1627" y="553"/>
                </a:lnTo>
                <a:lnTo>
                  <a:pt x="1629" y="549"/>
                </a:lnTo>
                <a:lnTo>
                  <a:pt x="1631" y="549"/>
                </a:lnTo>
                <a:lnTo>
                  <a:pt x="1633" y="549"/>
                </a:lnTo>
                <a:lnTo>
                  <a:pt x="1642" y="598"/>
                </a:lnTo>
                <a:lnTo>
                  <a:pt x="1648" y="604"/>
                </a:lnTo>
                <a:lnTo>
                  <a:pt x="1648" y="605"/>
                </a:lnTo>
                <a:lnTo>
                  <a:pt x="1646" y="605"/>
                </a:lnTo>
                <a:lnTo>
                  <a:pt x="1646" y="606"/>
                </a:lnTo>
                <a:lnTo>
                  <a:pt x="1644" y="607"/>
                </a:lnTo>
                <a:lnTo>
                  <a:pt x="1643" y="609"/>
                </a:lnTo>
                <a:lnTo>
                  <a:pt x="1641" y="610"/>
                </a:lnTo>
                <a:lnTo>
                  <a:pt x="1640" y="613"/>
                </a:lnTo>
                <a:lnTo>
                  <a:pt x="1639" y="614"/>
                </a:lnTo>
                <a:lnTo>
                  <a:pt x="1639" y="615"/>
                </a:lnTo>
                <a:lnTo>
                  <a:pt x="1637" y="615"/>
                </a:lnTo>
                <a:lnTo>
                  <a:pt x="1637" y="616"/>
                </a:lnTo>
                <a:lnTo>
                  <a:pt x="1636" y="616"/>
                </a:lnTo>
                <a:lnTo>
                  <a:pt x="1636" y="617"/>
                </a:lnTo>
                <a:lnTo>
                  <a:pt x="1635" y="620"/>
                </a:lnTo>
                <a:lnTo>
                  <a:pt x="1634" y="621"/>
                </a:lnTo>
                <a:lnTo>
                  <a:pt x="1634" y="622"/>
                </a:lnTo>
                <a:lnTo>
                  <a:pt x="1631" y="626"/>
                </a:lnTo>
                <a:lnTo>
                  <a:pt x="1629" y="627"/>
                </a:lnTo>
                <a:lnTo>
                  <a:pt x="1629" y="629"/>
                </a:lnTo>
                <a:lnTo>
                  <a:pt x="1627" y="631"/>
                </a:lnTo>
                <a:lnTo>
                  <a:pt x="1623" y="637"/>
                </a:lnTo>
                <a:lnTo>
                  <a:pt x="1628" y="648"/>
                </a:lnTo>
                <a:lnTo>
                  <a:pt x="1629" y="652"/>
                </a:lnTo>
                <a:lnTo>
                  <a:pt x="1631" y="652"/>
                </a:lnTo>
                <a:lnTo>
                  <a:pt x="1632" y="656"/>
                </a:lnTo>
                <a:lnTo>
                  <a:pt x="1640" y="672"/>
                </a:lnTo>
                <a:lnTo>
                  <a:pt x="1642" y="676"/>
                </a:lnTo>
                <a:lnTo>
                  <a:pt x="1641" y="676"/>
                </a:lnTo>
                <a:lnTo>
                  <a:pt x="1642" y="676"/>
                </a:lnTo>
                <a:lnTo>
                  <a:pt x="1644" y="682"/>
                </a:lnTo>
                <a:lnTo>
                  <a:pt x="1645" y="684"/>
                </a:lnTo>
                <a:lnTo>
                  <a:pt x="1646" y="689"/>
                </a:lnTo>
                <a:lnTo>
                  <a:pt x="1648" y="689"/>
                </a:lnTo>
                <a:lnTo>
                  <a:pt x="1648" y="690"/>
                </a:lnTo>
                <a:lnTo>
                  <a:pt x="1649" y="696"/>
                </a:lnTo>
                <a:lnTo>
                  <a:pt x="1649" y="698"/>
                </a:lnTo>
                <a:lnTo>
                  <a:pt x="1649" y="701"/>
                </a:lnTo>
                <a:lnTo>
                  <a:pt x="1650" y="702"/>
                </a:lnTo>
                <a:lnTo>
                  <a:pt x="1650" y="703"/>
                </a:lnTo>
                <a:lnTo>
                  <a:pt x="1650" y="706"/>
                </a:lnTo>
                <a:lnTo>
                  <a:pt x="1649" y="708"/>
                </a:lnTo>
                <a:lnTo>
                  <a:pt x="1649" y="709"/>
                </a:lnTo>
                <a:lnTo>
                  <a:pt x="1648" y="710"/>
                </a:lnTo>
                <a:lnTo>
                  <a:pt x="1649" y="714"/>
                </a:lnTo>
                <a:lnTo>
                  <a:pt x="1648" y="714"/>
                </a:lnTo>
                <a:lnTo>
                  <a:pt x="1648" y="713"/>
                </a:lnTo>
                <a:lnTo>
                  <a:pt x="1645" y="714"/>
                </a:lnTo>
                <a:lnTo>
                  <a:pt x="1643" y="714"/>
                </a:lnTo>
                <a:lnTo>
                  <a:pt x="1643" y="715"/>
                </a:lnTo>
                <a:lnTo>
                  <a:pt x="1642" y="715"/>
                </a:lnTo>
                <a:lnTo>
                  <a:pt x="1641" y="715"/>
                </a:lnTo>
                <a:lnTo>
                  <a:pt x="1641" y="716"/>
                </a:lnTo>
                <a:lnTo>
                  <a:pt x="1640" y="716"/>
                </a:lnTo>
                <a:lnTo>
                  <a:pt x="1640" y="717"/>
                </a:lnTo>
                <a:lnTo>
                  <a:pt x="1642" y="719"/>
                </a:lnTo>
                <a:lnTo>
                  <a:pt x="1645" y="717"/>
                </a:lnTo>
                <a:lnTo>
                  <a:pt x="1646" y="720"/>
                </a:lnTo>
                <a:lnTo>
                  <a:pt x="1649" y="727"/>
                </a:lnTo>
                <a:lnTo>
                  <a:pt x="1652" y="735"/>
                </a:lnTo>
                <a:lnTo>
                  <a:pt x="1652" y="734"/>
                </a:lnTo>
                <a:lnTo>
                  <a:pt x="1658" y="733"/>
                </a:lnTo>
                <a:lnTo>
                  <a:pt x="1653" y="735"/>
                </a:lnTo>
                <a:lnTo>
                  <a:pt x="1653" y="738"/>
                </a:lnTo>
                <a:lnTo>
                  <a:pt x="1654" y="740"/>
                </a:lnTo>
                <a:lnTo>
                  <a:pt x="1654" y="741"/>
                </a:lnTo>
                <a:lnTo>
                  <a:pt x="1654" y="742"/>
                </a:lnTo>
                <a:lnTo>
                  <a:pt x="1654" y="744"/>
                </a:lnTo>
                <a:lnTo>
                  <a:pt x="1654" y="745"/>
                </a:lnTo>
                <a:lnTo>
                  <a:pt x="1656" y="747"/>
                </a:lnTo>
                <a:lnTo>
                  <a:pt x="1656" y="748"/>
                </a:lnTo>
                <a:lnTo>
                  <a:pt x="1656" y="750"/>
                </a:lnTo>
                <a:lnTo>
                  <a:pt x="1656" y="752"/>
                </a:lnTo>
                <a:lnTo>
                  <a:pt x="1657" y="755"/>
                </a:lnTo>
                <a:lnTo>
                  <a:pt x="1657" y="757"/>
                </a:lnTo>
                <a:lnTo>
                  <a:pt x="1658" y="760"/>
                </a:lnTo>
                <a:lnTo>
                  <a:pt x="1658" y="761"/>
                </a:lnTo>
                <a:lnTo>
                  <a:pt x="1659" y="766"/>
                </a:lnTo>
                <a:lnTo>
                  <a:pt x="1659" y="767"/>
                </a:lnTo>
                <a:lnTo>
                  <a:pt x="1659" y="768"/>
                </a:lnTo>
                <a:lnTo>
                  <a:pt x="1660" y="770"/>
                </a:lnTo>
                <a:lnTo>
                  <a:pt x="1661" y="770"/>
                </a:lnTo>
                <a:lnTo>
                  <a:pt x="1665" y="772"/>
                </a:lnTo>
                <a:lnTo>
                  <a:pt x="1666" y="772"/>
                </a:lnTo>
                <a:lnTo>
                  <a:pt x="1668" y="773"/>
                </a:lnTo>
                <a:lnTo>
                  <a:pt x="1670" y="773"/>
                </a:lnTo>
                <a:lnTo>
                  <a:pt x="1671" y="773"/>
                </a:lnTo>
                <a:lnTo>
                  <a:pt x="1674" y="773"/>
                </a:lnTo>
                <a:lnTo>
                  <a:pt x="1675" y="773"/>
                </a:lnTo>
                <a:lnTo>
                  <a:pt x="1676" y="773"/>
                </a:lnTo>
                <a:lnTo>
                  <a:pt x="1677" y="773"/>
                </a:lnTo>
                <a:lnTo>
                  <a:pt x="1677" y="774"/>
                </a:lnTo>
                <a:lnTo>
                  <a:pt x="1680" y="774"/>
                </a:lnTo>
                <a:lnTo>
                  <a:pt x="1684" y="773"/>
                </a:lnTo>
                <a:lnTo>
                  <a:pt x="1686" y="773"/>
                </a:lnTo>
                <a:lnTo>
                  <a:pt x="1686" y="774"/>
                </a:lnTo>
                <a:lnTo>
                  <a:pt x="1686" y="775"/>
                </a:lnTo>
                <a:lnTo>
                  <a:pt x="1685" y="775"/>
                </a:lnTo>
                <a:lnTo>
                  <a:pt x="1684" y="775"/>
                </a:lnTo>
                <a:lnTo>
                  <a:pt x="1684" y="776"/>
                </a:lnTo>
                <a:lnTo>
                  <a:pt x="1684" y="777"/>
                </a:lnTo>
                <a:lnTo>
                  <a:pt x="1684" y="778"/>
                </a:lnTo>
                <a:lnTo>
                  <a:pt x="1685" y="778"/>
                </a:lnTo>
                <a:lnTo>
                  <a:pt x="1685" y="779"/>
                </a:lnTo>
                <a:lnTo>
                  <a:pt x="1686" y="779"/>
                </a:lnTo>
                <a:lnTo>
                  <a:pt x="1685" y="781"/>
                </a:lnTo>
                <a:lnTo>
                  <a:pt x="1685" y="782"/>
                </a:lnTo>
                <a:lnTo>
                  <a:pt x="1685" y="783"/>
                </a:lnTo>
                <a:lnTo>
                  <a:pt x="1682" y="783"/>
                </a:lnTo>
                <a:lnTo>
                  <a:pt x="1678" y="783"/>
                </a:lnTo>
                <a:lnTo>
                  <a:pt x="1677" y="783"/>
                </a:lnTo>
                <a:lnTo>
                  <a:pt x="1676" y="783"/>
                </a:lnTo>
                <a:lnTo>
                  <a:pt x="1676" y="784"/>
                </a:lnTo>
                <a:lnTo>
                  <a:pt x="1675" y="784"/>
                </a:lnTo>
                <a:lnTo>
                  <a:pt x="1674" y="785"/>
                </a:lnTo>
                <a:lnTo>
                  <a:pt x="1673" y="785"/>
                </a:lnTo>
                <a:lnTo>
                  <a:pt x="1671" y="785"/>
                </a:lnTo>
                <a:lnTo>
                  <a:pt x="1671" y="786"/>
                </a:lnTo>
                <a:lnTo>
                  <a:pt x="1670" y="786"/>
                </a:lnTo>
                <a:lnTo>
                  <a:pt x="1669" y="786"/>
                </a:lnTo>
                <a:lnTo>
                  <a:pt x="1669" y="787"/>
                </a:lnTo>
                <a:lnTo>
                  <a:pt x="1670" y="789"/>
                </a:lnTo>
                <a:lnTo>
                  <a:pt x="1669" y="789"/>
                </a:lnTo>
                <a:lnTo>
                  <a:pt x="1668" y="789"/>
                </a:lnTo>
                <a:lnTo>
                  <a:pt x="1667" y="789"/>
                </a:lnTo>
                <a:lnTo>
                  <a:pt x="1666" y="787"/>
                </a:lnTo>
                <a:lnTo>
                  <a:pt x="1666" y="786"/>
                </a:lnTo>
                <a:lnTo>
                  <a:pt x="1665" y="786"/>
                </a:lnTo>
                <a:lnTo>
                  <a:pt x="1663" y="786"/>
                </a:lnTo>
                <a:lnTo>
                  <a:pt x="1662" y="786"/>
                </a:lnTo>
                <a:lnTo>
                  <a:pt x="1661" y="787"/>
                </a:lnTo>
                <a:lnTo>
                  <a:pt x="1660" y="787"/>
                </a:lnTo>
                <a:lnTo>
                  <a:pt x="1659" y="789"/>
                </a:lnTo>
                <a:lnTo>
                  <a:pt x="1658" y="789"/>
                </a:lnTo>
                <a:lnTo>
                  <a:pt x="1657" y="789"/>
                </a:lnTo>
                <a:lnTo>
                  <a:pt x="1657" y="787"/>
                </a:lnTo>
                <a:lnTo>
                  <a:pt x="1656" y="786"/>
                </a:lnTo>
                <a:lnTo>
                  <a:pt x="1656" y="785"/>
                </a:lnTo>
                <a:lnTo>
                  <a:pt x="1654" y="785"/>
                </a:lnTo>
                <a:lnTo>
                  <a:pt x="1654" y="786"/>
                </a:lnTo>
                <a:lnTo>
                  <a:pt x="1654" y="787"/>
                </a:lnTo>
                <a:lnTo>
                  <a:pt x="1653" y="787"/>
                </a:lnTo>
                <a:lnTo>
                  <a:pt x="1652" y="786"/>
                </a:lnTo>
                <a:lnTo>
                  <a:pt x="1651" y="787"/>
                </a:lnTo>
                <a:lnTo>
                  <a:pt x="1651" y="786"/>
                </a:lnTo>
                <a:lnTo>
                  <a:pt x="1649" y="785"/>
                </a:lnTo>
                <a:lnTo>
                  <a:pt x="1648" y="785"/>
                </a:lnTo>
                <a:lnTo>
                  <a:pt x="1648" y="784"/>
                </a:lnTo>
                <a:lnTo>
                  <a:pt x="1648" y="783"/>
                </a:lnTo>
                <a:lnTo>
                  <a:pt x="1646" y="784"/>
                </a:lnTo>
                <a:lnTo>
                  <a:pt x="1645" y="783"/>
                </a:lnTo>
                <a:lnTo>
                  <a:pt x="1645" y="782"/>
                </a:lnTo>
                <a:lnTo>
                  <a:pt x="1644" y="789"/>
                </a:lnTo>
                <a:lnTo>
                  <a:pt x="1644" y="794"/>
                </a:lnTo>
                <a:lnTo>
                  <a:pt x="1644" y="795"/>
                </a:lnTo>
                <a:lnTo>
                  <a:pt x="1644" y="797"/>
                </a:lnTo>
                <a:lnTo>
                  <a:pt x="1643" y="799"/>
                </a:lnTo>
                <a:lnTo>
                  <a:pt x="1643" y="800"/>
                </a:lnTo>
                <a:lnTo>
                  <a:pt x="1641" y="802"/>
                </a:lnTo>
                <a:lnTo>
                  <a:pt x="1639" y="803"/>
                </a:lnTo>
                <a:lnTo>
                  <a:pt x="1636" y="806"/>
                </a:lnTo>
                <a:lnTo>
                  <a:pt x="1634" y="807"/>
                </a:lnTo>
                <a:lnTo>
                  <a:pt x="1632" y="809"/>
                </a:lnTo>
                <a:lnTo>
                  <a:pt x="1631" y="810"/>
                </a:lnTo>
                <a:lnTo>
                  <a:pt x="1629" y="810"/>
                </a:lnTo>
                <a:lnTo>
                  <a:pt x="1629" y="811"/>
                </a:lnTo>
                <a:lnTo>
                  <a:pt x="1628" y="811"/>
                </a:lnTo>
                <a:lnTo>
                  <a:pt x="1626" y="814"/>
                </a:lnTo>
                <a:lnTo>
                  <a:pt x="1625" y="815"/>
                </a:lnTo>
                <a:lnTo>
                  <a:pt x="1624" y="816"/>
                </a:lnTo>
                <a:lnTo>
                  <a:pt x="1622" y="817"/>
                </a:lnTo>
                <a:lnTo>
                  <a:pt x="1620" y="818"/>
                </a:lnTo>
                <a:lnTo>
                  <a:pt x="1619" y="819"/>
                </a:lnTo>
                <a:lnTo>
                  <a:pt x="1618" y="820"/>
                </a:lnTo>
                <a:lnTo>
                  <a:pt x="1617" y="820"/>
                </a:lnTo>
                <a:lnTo>
                  <a:pt x="1616" y="823"/>
                </a:lnTo>
                <a:lnTo>
                  <a:pt x="1615" y="823"/>
                </a:lnTo>
                <a:lnTo>
                  <a:pt x="1612" y="825"/>
                </a:lnTo>
                <a:lnTo>
                  <a:pt x="1617" y="829"/>
                </a:lnTo>
                <a:lnTo>
                  <a:pt x="1616" y="835"/>
                </a:lnTo>
                <a:lnTo>
                  <a:pt x="1615" y="841"/>
                </a:lnTo>
                <a:lnTo>
                  <a:pt x="1615" y="842"/>
                </a:lnTo>
                <a:lnTo>
                  <a:pt x="1614" y="842"/>
                </a:lnTo>
                <a:lnTo>
                  <a:pt x="1615" y="842"/>
                </a:lnTo>
                <a:lnTo>
                  <a:pt x="1617" y="844"/>
                </a:lnTo>
                <a:lnTo>
                  <a:pt x="1618" y="846"/>
                </a:lnTo>
                <a:lnTo>
                  <a:pt x="1619" y="846"/>
                </a:lnTo>
                <a:lnTo>
                  <a:pt x="1620" y="848"/>
                </a:lnTo>
                <a:lnTo>
                  <a:pt x="1622" y="849"/>
                </a:lnTo>
                <a:lnTo>
                  <a:pt x="1623" y="850"/>
                </a:lnTo>
                <a:lnTo>
                  <a:pt x="1624" y="851"/>
                </a:lnTo>
                <a:lnTo>
                  <a:pt x="1625" y="852"/>
                </a:lnTo>
                <a:lnTo>
                  <a:pt x="1627" y="854"/>
                </a:lnTo>
                <a:lnTo>
                  <a:pt x="1629" y="857"/>
                </a:lnTo>
                <a:lnTo>
                  <a:pt x="1632" y="859"/>
                </a:lnTo>
                <a:lnTo>
                  <a:pt x="1633" y="859"/>
                </a:lnTo>
                <a:lnTo>
                  <a:pt x="1635" y="862"/>
                </a:lnTo>
                <a:lnTo>
                  <a:pt x="1639" y="865"/>
                </a:lnTo>
                <a:lnTo>
                  <a:pt x="1641" y="866"/>
                </a:lnTo>
                <a:lnTo>
                  <a:pt x="1642" y="866"/>
                </a:lnTo>
                <a:lnTo>
                  <a:pt x="1643" y="866"/>
                </a:lnTo>
                <a:lnTo>
                  <a:pt x="1644" y="866"/>
                </a:lnTo>
                <a:lnTo>
                  <a:pt x="1646" y="865"/>
                </a:lnTo>
                <a:lnTo>
                  <a:pt x="1648" y="865"/>
                </a:lnTo>
                <a:lnTo>
                  <a:pt x="1649" y="865"/>
                </a:lnTo>
                <a:lnTo>
                  <a:pt x="1650" y="863"/>
                </a:lnTo>
                <a:lnTo>
                  <a:pt x="1651" y="863"/>
                </a:lnTo>
                <a:lnTo>
                  <a:pt x="1654" y="861"/>
                </a:lnTo>
                <a:lnTo>
                  <a:pt x="1657" y="860"/>
                </a:lnTo>
                <a:lnTo>
                  <a:pt x="1658" y="859"/>
                </a:lnTo>
                <a:lnTo>
                  <a:pt x="1659" y="859"/>
                </a:lnTo>
                <a:lnTo>
                  <a:pt x="1661" y="858"/>
                </a:lnTo>
                <a:lnTo>
                  <a:pt x="1663" y="857"/>
                </a:lnTo>
                <a:lnTo>
                  <a:pt x="1665" y="857"/>
                </a:lnTo>
                <a:lnTo>
                  <a:pt x="1666" y="856"/>
                </a:lnTo>
                <a:lnTo>
                  <a:pt x="1667" y="854"/>
                </a:lnTo>
                <a:lnTo>
                  <a:pt x="1669" y="853"/>
                </a:lnTo>
                <a:lnTo>
                  <a:pt x="1670" y="853"/>
                </a:lnTo>
                <a:lnTo>
                  <a:pt x="1671" y="852"/>
                </a:lnTo>
                <a:lnTo>
                  <a:pt x="1673" y="852"/>
                </a:lnTo>
                <a:lnTo>
                  <a:pt x="1674" y="851"/>
                </a:lnTo>
                <a:lnTo>
                  <a:pt x="1675" y="851"/>
                </a:lnTo>
                <a:lnTo>
                  <a:pt x="1675" y="850"/>
                </a:lnTo>
                <a:lnTo>
                  <a:pt x="1676" y="850"/>
                </a:lnTo>
                <a:lnTo>
                  <a:pt x="1677" y="849"/>
                </a:lnTo>
                <a:lnTo>
                  <a:pt x="1678" y="848"/>
                </a:lnTo>
                <a:lnTo>
                  <a:pt x="1682" y="845"/>
                </a:lnTo>
                <a:lnTo>
                  <a:pt x="1683" y="844"/>
                </a:lnTo>
                <a:lnTo>
                  <a:pt x="1684" y="843"/>
                </a:lnTo>
                <a:lnTo>
                  <a:pt x="1685" y="842"/>
                </a:lnTo>
                <a:lnTo>
                  <a:pt x="1686" y="841"/>
                </a:lnTo>
                <a:lnTo>
                  <a:pt x="1690" y="838"/>
                </a:lnTo>
                <a:lnTo>
                  <a:pt x="1690" y="837"/>
                </a:lnTo>
                <a:lnTo>
                  <a:pt x="1692" y="836"/>
                </a:lnTo>
                <a:lnTo>
                  <a:pt x="1695" y="836"/>
                </a:lnTo>
                <a:lnTo>
                  <a:pt x="1698" y="841"/>
                </a:lnTo>
                <a:lnTo>
                  <a:pt x="1698" y="842"/>
                </a:lnTo>
                <a:lnTo>
                  <a:pt x="1699" y="842"/>
                </a:lnTo>
                <a:lnTo>
                  <a:pt x="1699" y="843"/>
                </a:lnTo>
                <a:lnTo>
                  <a:pt x="1700" y="843"/>
                </a:lnTo>
                <a:lnTo>
                  <a:pt x="1700" y="844"/>
                </a:lnTo>
                <a:lnTo>
                  <a:pt x="1700" y="845"/>
                </a:lnTo>
                <a:lnTo>
                  <a:pt x="1701" y="845"/>
                </a:lnTo>
                <a:lnTo>
                  <a:pt x="1701" y="846"/>
                </a:lnTo>
                <a:lnTo>
                  <a:pt x="1702" y="846"/>
                </a:lnTo>
                <a:lnTo>
                  <a:pt x="1702" y="848"/>
                </a:lnTo>
                <a:lnTo>
                  <a:pt x="1702" y="849"/>
                </a:lnTo>
                <a:lnTo>
                  <a:pt x="1703" y="849"/>
                </a:lnTo>
                <a:lnTo>
                  <a:pt x="1703" y="850"/>
                </a:lnTo>
                <a:lnTo>
                  <a:pt x="1704" y="850"/>
                </a:lnTo>
                <a:lnTo>
                  <a:pt x="1704" y="851"/>
                </a:lnTo>
                <a:lnTo>
                  <a:pt x="1705" y="851"/>
                </a:lnTo>
                <a:lnTo>
                  <a:pt x="1705" y="852"/>
                </a:lnTo>
                <a:lnTo>
                  <a:pt x="1707" y="853"/>
                </a:lnTo>
                <a:lnTo>
                  <a:pt x="1707" y="854"/>
                </a:lnTo>
                <a:lnTo>
                  <a:pt x="1708" y="856"/>
                </a:lnTo>
                <a:lnTo>
                  <a:pt x="1710" y="858"/>
                </a:lnTo>
                <a:lnTo>
                  <a:pt x="1711" y="860"/>
                </a:lnTo>
                <a:lnTo>
                  <a:pt x="1712" y="860"/>
                </a:lnTo>
                <a:lnTo>
                  <a:pt x="1713" y="861"/>
                </a:lnTo>
                <a:lnTo>
                  <a:pt x="1713" y="862"/>
                </a:lnTo>
                <a:lnTo>
                  <a:pt x="1715" y="862"/>
                </a:lnTo>
                <a:lnTo>
                  <a:pt x="1718" y="866"/>
                </a:lnTo>
                <a:lnTo>
                  <a:pt x="1717" y="866"/>
                </a:lnTo>
                <a:lnTo>
                  <a:pt x="1717" y="867"/>
                </a:lnTo>
                <a:lnTo>
                  <a:pt x="1718" y="867"/>
                </a:lnTo>
                <a:lnTo>
                  <a:pt x="1718" y="868"/>
                </a:lnTo>
                <a:lnTo>
                  <a:pt x="1719" y="868"/>
                </a:lnTo>
                <a:lnTo>
                  <a:pt x="1719" y="869"/>
                </a:lnTo>
                <a:lnTo>
                  <a:pt x="1720" y="869"/>
                </a:lnTo>
                <a:lnTo>
                  <a:pt x="1720" y="870"/>
                </a:lnTo>
                <a:lnTo>
                  <a:pt x="1721" y="870"/>
                </a:lnTo>
                <a:lnTo>
                  <a:pt x="1722" y="871"/>
                </a:lnTo>
                <a:lnTo>
                  <a:pt x="1724" y="873"/>
                </a:lnTo>
                <a:lnTo>
                  <a:pt x="1724" y="871"/>
                </a:lnTo>
                <a:lnTo>
                  <a:pt x="1725" y="873"/>
                </a:lnTo>
                <a:lnTo>
                  <a:pt x="1726" y="874"/>
                </a:lnTo>
                <a:lnTo>
                  <a:pt x="1729" y="876"/>
                </a:lnTo>
                <a:lnTo>
                  <a:pt x="1734" y="879"/>
                </a:lnTo>
                <a:lnTo>
                  <a:pt x="1737" y="882"/>
                </a:lnTo>
                <a:lnTo>
                  <a:pt x="1739" y="883"/>
                </a:lnTo>
                <a:lnTo>
                  <a:pt x="1742" y="885"/>
                </a:lnTo>
                <a:lnTo>
                  <a:pt x="1743" y="886"/>
                </a:lnTo>
                <a:lnTo>
                  <a:pt x="1744" y="886"/>
                </a:lnTo>
                <a:lnTo>
                  <a:pt x="1745" y="887"/>
                </a:lnTo>
                <a:lnTo>
                  <a:pt x="1745" y="888"/>
                </a:lnTo>
                <a:lnTo>
                  <a:pt x="1746" y="888"/>
                </a:lnTo>
                <a:lnTo>
                  <a:pt x="1747" y="888"/>
                </a:lnTo>
                <a:lnTo>
                  <a:pt x="1747" y="890"/>
                </a:lnTo>
                <a:lnTo>
                  <a:pt x="1747" y="891"/>
                </a:lnTo>
                <a:lnTo>
                  <a:pt x="1749" y="891"/>
                </a:lnTo>
                <a:lnTo>
                  <a:pt x="1750" y="893"/>
                </a:lnTo>
                <a:lnTo>
                  <a:pt x="1751" y="894"/>
                </a:lnTo>
                <a:lnTo>
                  <a:pt x="1750" y="894"/>
                </a:lnTo>
                <a:lnTo>
                  <a:pt x="1751" y="896"/>
                </a:lnTo>
                <a:lnTo>
                  <a:pt x="1752" y="896"/>
                </a:lnTo>
                <a:lnTo>
                  <a:pt x="1752" y="897"/>
                </a:lnTo>
                <a:lnTo>
                  <a:pt x="1753" y="897"/>
                </a:lnTo>
                <a:lnTo>
                  <a:pt x="1753" y="899"/>
                </a:lnTo>
                <a:lnTo>
                  <a:pt x="1754" y="899"/>
                </a:lnTo>
                <a:lnTo>
                  <a:pt x="1754" y="900"/>
                </a:lnTo>
                <a:lnTo>
                  <a:pt x="1755" y="900"/>
                </a:lnTo>
                <a:lnTo>
                  <a:pt x="1755" y="901"/>
                </a:lnTo>
                <a:lnTo>
                  <a:pt x="1756" y="901"/>
                </a:lnTo>
                <a:lnTo>
                  <a:pt x="1756" y="902"/>
                </a:lnTo>
                <a:lnTo>
                  <a:pt x="1758" y="902"/>
                </a:lnTo>
                <a:lnTo>
                  <a:pt x="1760" y="904"/>
                </a:lnTo>
                <a:lnTo>
                  <a:pt x="1762" y="907"/>
                </a:lnTo>
                <a:lnTo>
                  <a:pt x="1762" y="908"/>
                </a:lnTo>
                <a:lnTo>
                  <a:pt x="1760" y="913"/>
                </a:lnTo>
                <a:lnTo>
                  <a:pt x="1759" y="916"/>
                </a:lnTo>
                <a:lnTo>
                  <a:pt x="1758" y="918"/>
                </a:lnTo>
                <a:lnTo>
                  <a:pt x="1758" y="919"/>
                </a:lnTo>
                <a:lnTo>
                  <a:pt x="1756" y="922"/>
                </a:lnTo>
                <a:lnTo>
                  <a:pt x="1756" y="924"/>
                </a:lnTo>
                <a:lnTo>
                  <a:pt x="1755" y="925"/>
                </a:lnTo>
                <a:lnTo>
                  <a:pt x="1755" y="926"/>
                </a:lnTo>
                <a:lnTo>
                  <a:pt x="1754" y="926"/>
                </a:lnTo>
                <a:lnTo>
                  <a:pt x="1754" y="927"/>
                </a:lnTo>
                <a:lnTo>
                  <a:pt x="1754" y="928"/>
                </a:lnTo>
                <a:lnTo>
                  <a:pt x="1753" y="928"/>
                </a:lnTo>
                <a:lnTo>
                  <a:pt x="1753" y="929"/>
                </a:lnTo>
                <a:lnTo>
                  <a:pt x="1752" y="930"/>
                </a:lnTo>
                <a:lnTo>
                  <a:pt x="1751" y="930"/>
                </a:lnTo>
                <a:lnTo>
                  <a:pt x="1750" y="933"/>
                </a:lnTo>
                <a:lnTo>
                  <a:pt x="1747" y="935"/>
                </a:lnTo>
                <a:lnTo>
                  <a:pt x="1746" y="936"/>
                </a:lnTo>
                <a:lnTo>
                  <a:pt x="1745" y="936"/>
                </a:lnTo>
                <a:lnTo>
                  <a:pt x="1745" y="937"/>
                </a:lnTo>
                <a:lnTo>
                  <a:pt x="1741" y="941"/>
                </a:lnTo>
                <a:lnTo>
                  <a:pt x="1739" y="943"/>
                </a:lnTo>
                <a:lnTo>
                  <a:pt x="1738" y="943"/>
                </a:lnTo>
                <a:lnTo>
                  <a:pt x="1737" y="945"/>
                </a:lnTo>
                <a:lnTo>
                  <a:pt x="1736" y="945"/>
                </a:lnTo>
                <a:lnTo>
                  <a:pt x="1733" y="950"/>
                </a:lnTo>
                <a:lnTo>
                  <a:pt x="1732" y="951"/>
                </a:lnTo>
                <a:lnTo>
                  <a:pt x="1730" y="952"/>
                </a:lnTo>
                <a:lnTo>
                  <a:pt x="1729" y="953"/>
                </a:lnTo>
                <a:lnTo>
                  <a:pt x="1729" y="954"/>
                </a:lnTo>
                <a:lnTo>
                  <a:pt x="1728" y="955"/>
                </a:lnTo>
                <a:lnTo>
                  <a:pt x="1726" y="956"/>
                </a:lnTo>
                <a:lnTo>
                  <a:pt x="1726" y="958"/>
                </a:lnTo>
                <a:lnTo>
                  <a:pt x="1725" y="958"/>
                </a:lnTo>
                <a:lnTo>
                  <a:pt x="1725" y="959"/>
                </a:lnTo>
                <a:lnTo>
                  <a:pt x="1724" y="960"/>
                </a:lnTo>
                <a:lnTo>
                  <a:pt x="1722" y="961"/>
                </a:lnTo>
                <a:lnTo>
                  <a:pt x="1725" y="962"/>
                </a:lnTo>
                <a:lnTo>
                  <a:pt x="1728" y="964"/>
                </a:lnTo>
                <a:lnTo>
                  <a:pt x="1734" y="967"/>
                </a:lnTo>
                <a:lnTo>
                  <a:pt x="1738" y="969"/>
                </a:lnTo>
                <a:lnTo>
                  <a:pt x="1738" y="970"/>
                </a:lnTo>
                <a:lnTo>
                  <a:pt x="1741" y="970"/>
                </a:lnTo>
                <a:lnTo>
                  <a:pt x="1741" y="971"/>
                </a:lnTo>
                <a:lnTo>
                  <a:pt x="1743" y="971"/>
                </a:lnTo>
                <a:lnTo>
                  <a:pt x="1745" y="973"/>
                </a:lnTo>
                <a:lnTo>
                  <a:pt x="1747" y="975"/>
                </a:lnTo>
                <a:lnTo>
                  <a:pt x="1750" y="975"/>
                </a:lnTo>
                <a:lnTo>
                  <a:pt x="1750" y="976"/>
                </a:lnTo>
                <a:lnTo>
                  <a:pt x="1751" y="976"/>
                </a:lnTo>
                <a:lnTo>
                  <a:pt x="1752" y="976"/>
                </a:lnTo>
                <a:lnTo>
                  <a:pt x="1753" y="977"/>
                </a:lnTo>
                <a:lnTo>
                  <a:pt x="1754" y="977"/>
                </a:lnTo>
                <a:lnTo>
                  <a:pt x="1755" y="978"/>
                </a:lnTo>
                <a:lnTo>
                  <a:pt x="1756" y="978"/>
                </a:lnTo>
                <a:lnTo>
                  <a:pt x="1758" y="978"/>
                </a:lnTo>
                <a:lnTo>
                  <a:pt x="1758" y="979"/>
                </a:lnTo>
                <a:lnTo>
                  <a:pt x="1759" y="979"/>
                </a:lnTo>
                <a:lnTo>
                  <a:pt x="1760" y="979"/>
                </a:lnTo>
                <a:lnTo>
                  <a:pt x="1761" y="979"/>
                </a:lnTo>
                <a:lnTo>
                  <a:pt x="1762" y="979"/>
                </a:lnTo>
                <a:lnTo>
                  <a:pt x="1763" y="979"/>
                </a:lnTo>
                <a:lnTo>
                  <a:pt x="1764" y="979"/>
                </a:lnTo>
                <a:lnTo>
                  <a:pt x="1768" y="979"/>
                </a:lnTo>
                <a:lnTo>
                  <a:pt x="1770" y="978"/>
                </a:lnTo>
                <a:lnTo>
                  <a:pt x="1772" y="978"/>
                </a:lnTo>
                <a:lnTo>
                  <a:pt x="1775" y="978"/>
                </a:lnTo>
                <a:lnTo>
                  <a:pt x="1776" y="977"/>
                </a:lnTo>
                <a:lnTo>
                  <a:pt x="1779" y="977"/>
                </a:lnTo>
                <a:lnTo>
                  <a:pt x="1780" y="977"/>
                </a:lnTo>
                <a:lnTo>
                  <a:pt x="1779" y="978"/>
                </a:lnTo>
                <a:lnTo>
                  <a:pt x="1777" y="984"/>
                </a:lnTo>
                <a:lnTo>
                  <a:pt x="1776" y="985"/>
                </a:lnTo>
                <a:lnTo>
                  <a:pt x="1776" y="986"/>
                </a:lnTo>
                <a:lnTo>
                  <a:pt x="1776" y="987"/>
                </a:lnTo>
                <a:lnTo>
                  <a:pt x="1775" y="988"/>
                </a:lnTo>
                <a:lnTo>
                  <a:pt x="1775" y="989"/>
                </a:lnTo>
                <a:lnTo>
                  <a:pt x="1775" y="991"/>
                </a:lnTo>
                <a:lnTo>
                  <a:pt x="1773" y="992"/>
                </a:lnTo>
                <a:lnTo>
                  <a:pt x="1773" y="993"/>
                </a:lnTo>
                <a:lnTo>
                  <a:pt x="1772" y="994"/>
                </a:lnTo>
                <a:lnTo>
                  <a:pt x="1772" y="995"/>
                </a:lnTo>
                <a:lnTo>
                  <a:pt x="1772" y="996"/>
                </a:lnTo>
                <a:lnTo>
                  <a:pt x="1771" y="997"/>
                </a:lnTo>
                <a:lnTo>
                  <a:pt x="1771" y="998"/>
                </a:lnTo>
                <a:lnTo>
                  <a:pt x="1771" y="1000"/>
                </a:lnTo>
                <a:lnTo>
                  <a:pt x="1770" y="1001"/>
                </a:lnTo>
                <a:lnTo>
                  <a:pt x="1770" y="1002"/>
                </a:lnTo>
                <a:lnTo>
                  <a:pt x="1770" y="1003"/>
                </a:lnTo>
                <a:lnTo>
                  <a:pt x="1769" y="1003"/>
                </a:lnTo>
                <a:lnTo>
                  <a:pt x="1768" y="1005"/>
                </a:lnTo>
                <a:lnTo>
                  <a:pt x="1768" y="1006"/>
                </a:lnTo>
                <a:lnTo>
                  <a:pt x="1768" y="1008"/>
                </a:lnTo>
                <a:lnTo>
                  <a:pt x="1767" y="1009"/>
                </a:lnTo>
                <a:lnTo>
                  <a:pt x="1767" y="1010"/>
                </a:lnTo>
                <a:lnTo>
                  <a:pt x="1767" y="1011"/>
                </a:lnTo>
                <a:lnTo>
                  <a:pt x="1764" y="1014"/>
                </a:lnTo>
                <a:lnTo>
                  <a:pt x="1764" y="1015"/>
                </a:lnTo>
                <a:lnTo>
                  <a:pt x="1764" y="1017"/>
                </a:lnTo>
                <a:lnTo>
                  <a:pt x="1764" y="1018"/>
                </a:lnTo>
                <a:lnTo>
                  <a:pt x="1763" y="1018"/>
                </a:lnTo>
                <a:lnTo>
                  <a:pt x="1763" y="1019"/>
                </a:lnTo>
                <a:lnTo>
                  <a:pt x="1763" y="1020"/>
                </a:lnTo>
                <a:lnTo>
                  <a:pt x="1763" y="1021"/>
                </a:lnTo>
                <a:lnTo>
                  <a:pt x="1763" y="1022"/>
                </a:lnTo>
                <a:lnTo>
                  <a:pt x="1763" y="1023"/>
                </a:lnTo>
                <a:lnTo>
                  <a:pt x="1763" y="1022"/>
                </a:lnTo>
                <a:lnTo>
                  <a:pt x="1762" y="1023"/>
                </a:lnTo>
                <a:lnTo>
                  <a:pt x="1764" y="1023"/>
                </a:lnTo>
                <a:lnTo>
                  <a:pt x="1766" y="1025"/>
                </a:lnTo>
                <a:lnTo>
                  <a:pt x="1769" y="1026"/>
                </a:lnTo>
                <a:lnTo>
                  <a:pt x="1770" y="1019"/>
                </a:lnTo>
                <a:lnTo>
                  <a:pt x="1771" y="1015"/>
                </a:lnTo>
                <a:lnTo>
                  <a:pt x="1775" y="1006"/>
                </a:lnTo>
                <a:lnTo>
                  <a:pt x="1777" y="1006"/>
                </a:lnTo>
                <a:lnTo>
                  <a:pt x="1779" y="1002"/>
                </a:lnTo>
                <a:lnTo>
                  <a:pt x="1780" y="998"/>
                </a:lnTo>
                <a:lnTo>
                  <a:pt x="1780" y="996"/>
                </a:lnTo>
                <a:lnTo>
                  <a:pt x="1783" y="993"/>
                </a:lnTo>
                <a:lnTo>
                  <a:pt x="1784" y="989"/>
                </a:lnTo>
                <a:lnTo>
                  <a:pt x="1784" y="987"/>
                </a:lnTo>
                <a:lnTo>
                  <a:pt x="1785" y="986"/>
                </a:lnTo>
                <a:lnTo>
                  <a:pt x="1785" y="983"/>
                </a:lnTo>
                <a:lnTo>
                  <a:pt x="1786" y="980"/>
                </a:lnTo>
                <a:lnTo>
                  <a:pt x="1786" y="979"/>
                </a:lnTo>
                <a:lnTo>
                  <a:pt x="1787" y="977"/>
                </a:lnTo>
                <a:lnTo>
                  <a:pt x="1789" y="977"/>
                </a:lnTo>
                <a:lnTo>
                  <a:pt x="1791" y="976"/>
                </a:lnTo>
                <a:lnTo>
                  <a:pt x="1793" y="976"/>
                </a:lnTo>
                <a:lnTo>
                  <a:pt x="1792" y="978"/>
                </a:lnTo>
                <a:lnTo>
                  <a:pt x="1793" y="979"/>
                </a:lnTo>
                <a:lnTo>
                  <a:pt x="1794" y="976"/>
                </a:lnTo>
                <a:lnTo>
                  <a:pt x="1794" y="975"/>
                </a:lnTo>
                <a:lnTo>
                  <a:pt x="1795" y="975"/>
                </a:lnTo>
                <a:lnTo>
                  <a:pt x="1796" y="975"/>
                </a:lnTo>
                <a:lnTo>
                  <a:pt x="1796" y="973"/>
                </a:lnTo>
                <a:lnTo>
                  <a:pt x="1796" y="975"/>
                </a:lnTo>
                <a:lnTo>
                  <a:pt x="1796" y="977"/>
                </a:lnTo>
                <a:lnTo>
                  <a:pt x="1796" y="978"/>
                </a:lnTo>
                <a:lnTo>
                  <a:pt x="1797" y="980"/>
                </a:lnTo>
                <a:lnTo>
                  <a:pt x="1797" y="981"/>
                </a:lnTo>
                <a:lnTo>
                  <a:pt x="1798" y="981"/>
                </a:lnTo>
                <a:lnTo>
                  <a:pt x="1800" y="983"/>
                </a:lnTo>
                <a:lnTo>
                  <a:pt x="1801" y="983"/>
                </a:lnTo>
                <a:lnTo>
                  <a:pt x="1802" y="984"/>
                </a:lnTo>
                <a:lnTo>
                  <a:pt x="1804" y="985"/>
                </a:lnTo>
                <a:lnTo>
                  <a:pt x="1805" y="985"/>
                </a:lnTo>
                <a:lnTo>
                  <a:pt x="1806" y="985"/>
                </a:lnTo>
                <a:lnTo>
                  <a:pt x="1808" y="986"/>
                </a:lnTo>
                <a:lnTo>
                  <a:pt x="1811" y="986"/>
                </a:lnTo>
                <a:lnTo>
                  <a:pt x="1817" y="985"/>
                </a:lnTo>
                <a:lnTo>
                  <a:pt x="1820" y="986"/>
                </a:lnTo>
                <a:lnTo>
                  <a:pt x="1826" y="987"/>
                </a:lnTo>
                <a:lnTo>
                  <a:pt x="1826" y="988"/>
                </a:lnTo>
                <a:lnTo>
                  <a:pt x="1827" y="989"/>
                </a:lnTo>
                <a:lnTo>
                  <a:pt x="1828" y="991"/>
                </a:lnTo>
                <a:lnTo>
                  <a:pt x="1829" y="991"/>
                </a:lnTo>
                <a:lnTo>
                  <a:pt x="1830" y="992"/>
                </a:lnTo>
                <a:lnTo>
                  <a:pt x="1831" y="992"/>
                </a:lnTo>
                <a:lnTo>
                  <a:pt x="1832" y="993"/>
                </a:lnTo>
                <a:lnTo>
                  <a:pt x="1834" y="993"/>
                </a:lnTo>
                <a:lnTo>
                  <a:pt x="1834" y="994"/>
                </a:lnTo>
                <a:lnTo>
                  <a:pt x="1832" y="996"/>
                </a:lnTo>
                <a:lnTo>
                  <a:pt x="1835" y="996"/>
                </a:lnTo>
                <a:lnTo>
                  <a:pt x="1836" y="997"/>
                </a:lnTo>
                <a:lnTo>
                  <a:pt x="1837" y="997"/>
                </a:lnTo>
                <a:lnTo>
                  <a:pt x="1838" y="997"/>
                </a:lnTo>
                <a:lnTo>
                  <a:pt x="1838" y="998"/>
                </a:lnTo>
                <a:lnTo>
                  <a:pt x="1840" y="998"/>
                </a:lnTo>
                <a:lnTo>
                  <a:pt x="1840" y="1000"/>
                </a:lnTo>
                <a:lnTo>
                  <a:pt x="1838" y="1003"/>
                </a:lnTo>
                <a:lnTo>
                  <a:pt x="1837" y="1003"/>
                </a:lnTo>
                <a:lnTo>
                  <a:pt x="1837" y="1004"/>
                </a:lnTo>
                <a:lnTo>
                  <a:pt x="1840" y="1000"/>
                </a:lnTo>
                <a:lnTo>
                  <a:pt x="1840" y="998"/>
                </a:lnTo>
                <a:lnTo>
                  <a:pt x="1845" y="1000"/>
                </a:lnTo>
                <a:lnTo>
                  <a:pt x="1848" y="1001"/>
                </a:lnTo>
                <a:lnTo>
                  <a:pt x="1849" y="1001"/>
                </a:lnTo>
                <a:lnTo>
                  <a:pt x="1851" y="1001"/>
                </a:lnTo>
                <a:lnTo>
                  <a:pt x="1854" y="1001"/>
                </a:lnTo>
                <a:lnTo>
                  <a:pt x="1856" y="1002"/>
                </a:lnTo>
                <a:lnTo>
                  <a:pt x="1854" y="1006"/>
                </a:lnTo>
                <a:lnTo>
                  <a:pt x="1856" y="1006"/>
                </a:lnTo>
                <a:lnTo>
                  <a:pt x="1854" y="1011"/>
                </a:lnTo>
                <a:lnTo>
                  <a:pt x="1853" y="1012"/>
                </a:lnTo>
                <a:lnTo>
                  <a:pt x="1848" y="1020"/>
                </a:lnTo>
                <a:lnTo>
                  <a:pt x="1862" y="1025"/>
                </a:lnTo>
                <a:lnTo>
                  <a:pt x="1861" y="1028"/>
                </a:lnTo>
                <a:lnTo>
                  <a:pt x="1860" y="1029"/>
                </a:lnTo>
                <a:lnTo>
                  <a:pt x="1860" y="1030"/>
                </a:lnTo>
                <a:lnTo>
                  <a:pt x="1859" y="1032"/>
                </a:lnTo>
                <a:lnTo>
                  <a:pt x="1859" y="1034"/>
                </a:lnTo>
                <a:lnTo>
                  <a:pt x="1859" y="1035"/>
                </a:lnTo>
                <a:lnTo>
                  <a:pt x="1860" y="1036"/>
                </a:lnTo>
                <a:lnTo>
                  <a:pt x="1859" y="1036"/>
                </a:lnTo>
                <a:lnTo>
                  <a:pt x="1859" y="1037"/>
                </a:lnTo>
                <a:lnTo>
                  <a:pt x="1859" y="1038"/>
                </a:lnTo>
                <a:lnTo>
                  <a:pt x="1859" y="1039"/>
                </a:lnTo>
                <a:lnTo>
                  <a:pt x="1859" y="1040"/>
                </a:lnTo>
                <a:lnTo>
                  <a:pt x="1859" y="1042"/>
                </a:lnTo>
                <a:lnTo>
                  <a:pt x="1859" y="1043"/>
                </a:lnTo>
                <a:lnTo>
                  <a:pt x="1859" y="1044"/>
                </a:lnTo>
                <a:lnTo>
                  <a:pt x="1860" y="1054"/>
                </a:lnTo>
                <a:lnTo>
                  <a:pt x="1862" y="1063"/>
                </a:lnTo>
                <a:lnTo>
                  <a:pt x="1859" y="1064"/>
                </a:lnTo>
                <a:lnTo>
                  <a:pt x="1851" y="1064"/>
                </a:lnTo>
                <a:lnTo>
                  <a:pt x="1843" y="1064"/>
                </a:lnTo>
                <a:lnTo>
                  <a:pt x="1840" y="1064"/>
                </a:lnTo>
                <a:lnTo>
                  <a:pt x="1838" y="1065"/>
                </a:lnTo>
                <a:lnTo>
                  <a:pt x="1836" y="1065"/>
                </a:lnTo>
                <a:lnTo>
                  <a:pt x="1834" y="1065"/>
                </a:lnTo>
                <a:lnTo>
                  <a:pt x="1832" y="1071"/>
                </a:lnTo>
                <a:lnTo>
                  <a:pt x="1832" y="1073"/>
                </a:lnTo>
                <a:lnTo>
                  <a:pt x="1835" y="1080"/>
                </a:lnTo>
                <a:lnTo>
                  <a:pt x="1831" y="1080"/>
                </a:lnTo>
                <a:lnTo>
                  <a:pt x="1830" y="1081"/>
                </a:lnTo>
                <a:lnTo>
                  <a:pt x="1829" y="1081"/>
                </a:lnTo>
                <a:lnTo>
                  <a:pt x="1828" y="1081"/>
                </a:lnTo>
                <a:lnTo>
                  <a:pt x="1827" y="1081"/>
                </a:lnTo>
                <a:lnTo>
                  <a:pt x="1826" y="1082"/>
                </a:lnTo>
                <a:lnTo>
                  <a:pt x="1825" y="1082"/>
                </a:lnTo>
                <a:lnTo>
                  <a:pt x="1823" y="1084"/>
                </a:lnTo>
                <a:lnTo>
                  <a:pt x="1822" y="1084"/>
                </a:lnTo>
                <a:lnTo>
                  <a:pt x="1822" y="1074"/>
                </a:lnTo>
                <a:lnTo>
                  <a:pt x="1817" y="1072"/>
                </a:lnTo>
                <a:lnTo>
                  <a:pt x="1820" y="1068"/>
                </a:lnTo>
                <a:lnTo>
                  <a:pt x="1804" y="1060"/>
                </a:lnTo>
                <a:lnTo>
                  <a:pt x="1792" y="1054"/>
                </a:lnTo>
                <a:lnTo>
                  <a:pt x="1764" y="1054"/>
                </a:lnTo>
                <a:lnTo>
                  <a:pt x="1764" y="1055"/>
                </a:lnTo>
                <a:lnTo>
                  <a:pt x="1764" y="1056"/>
                </a:lnTo>
                <a:lnTo>
                  <a:pt x="1766" y="1057"/>
                </a:lnTo>
                <a:lnTo>
                  <a:pt x="1766" y="1059"/>
                </a:lnTo>
                <a:lnTo>
                  <a:pt x="1766" y="1060"/>
                </a:lnTo>
                <a:lnTo>
                  <a:pt x="1767" y="1061"/>
                </a:lnTo>
                <a:lnTo>
                  <a:pt x="1766" y="1061"/>
                </a:lnTo>
                <a:lnTo>
                  <a:pt x="1766" y="1063"/>
                </a:lnTo>
                <a:lnTo>
                  <a:pt x="1759" y="1072"/>
                </a:lnTo>
                <a:lnTo>
                  <a:pt x="1758" y="1072"/>
                </a:lnTo>
                <a:lnTo>
                  <a:pt x="1758" y="1073"/>
                </a:lnTo>
                <a:lnTo>
                  <a:pt x="1756" y="1074"/>
                </a:lnTo>
                <a:lnTo>
                  <a:pt x="1756" y="1076"/>
                </a:lnTo>
                <a:lnTo>
                  <a:pt x="1755" y="1078"/>
                </a:lnTo>
                <a:lnTo>
                  <a:pt x="1755" y="1082"/>
                </a:lnTo>
                <a:lnTo>
                  <a:pt x="1755" y="1084"/>
                </a:lnTo>
                <a:lnTo>
                  <a:pt x="1754" y="1087"/>
                </a:lnTo>
                <a:lnTo>
                  <a:pt x="1755" y="1093"/>
                </a:lnTo>
                <a:lnTo>
                  <a:pt x="1756" y="1096"/>
                </a:lnTo>
                <a:lnTo>
                  <a:pt x="1760" y="1095"/>
                </a:lnTo>
                <a:lnTo>
                  <a:pt x="1763" y="1091"/>
                </a:lnTo>
                <a:lnTo>
                  <a:pt x="1764" y="1090"/>
                </a:lnTo>
                <a:lnTo>
                  <a:pt x="1766" y="1088"/>
                </a:lnTo>
                <a:lnTo>
                  <a:pt x="1768" y="1090"/>
                </a:lnTo>
                <a:lnTo>
                  <a:pt x="1769" y="1091"/>
                </a:lnTo>
                <a:lnTo>
                  <a:pt x="1770" y="1090"/>
                </a:lnTo>
                <a:lnTo>
                  <a:pt x="1769" y="1088"/>
                </a:lnTo>
                <a:lnTo>
                  <a:pt x="1772" y="1084"/>
                </a:lnTo>
                <a:lnTo>
                  <a:pt x="1772" y="1082"/>
                </a:lnTo>
                <a:lnTo>
                  <a:pt x="1775" y="1081"/>
                </a:lnTo>
                <a:lnTo>
                  <a:pt x="1776" y="1087"/>
                </a:lnTo>
                <a:lnTo>
                  <a:pt x="1776" y="1088"/>
                </a:lnTo>
                <a:lnTo>
                  <a:pt x="1776" y="1090"/>
                </a:lnTo>
                <a:lnTo>
                  <a:pt x="1776" y="1093"/>
                </a:lnTo>
                <a:lnTo>
                  <a:pt x="1776" y="1094"/>
                </a:lnTo>
                <a:lnTo>
                  <a:pt x="1776" y="1098"/>
                </a:lnTo>
                <a:lnTo>
                  <a:pt x="1778" y="1102"/>
                </a:lnTo>
                <a:lnTo>
                  <a:pt x="1779" y="1103"/>
                </a:lnTo>
                <a:lnTo>
                  <a:pt x="1779" y="1105"/>
                </a:lnTo>
                <a:lnTo>
                  <a:pt x="1779" y="1106"/>
                </a:lnTo>
                <a:lnTo>
                  <a:pt x="1772" y="1110"/>
                </a:lnTo>
                <a:lnTo>
                  <a:pt x="1764" y="1114"/>
                </a:lnTo>
                <a:lnTo>
                  <a:pt x="1763" y="1115"/>
                </a:lnTo>
                <a:lnTo>
                  <a:pt x="1761" y="1116"/>
                </a:lnTo>
                <a:lnTo>
                  <a:pt x="1760" y="1118"/>
                </a:lnTo>
                <a:lnTo>
                  <a:pt x="1759" y="1119"/>
                </a:lnTo>
                <a:lnTo>
                  <a:pt x="1758" y="1119"/>
                </a:lnTo>
                <a:lnTo>
                  <a:pt x="1758" y="1120"/>
                </a:lnTo>
                <a:lnTo>
                  <a:pt x="1756" y="1120"/>
                </a:lnTo>
                <a:lnTo>
                  <a:pt x="1756" y="1121"/>
                </a:lnTo>
                <a:lnTo>
                  <a:pt x="1755" y="1121"/>
                </a:lnTo>
                <a:lnTo>
                  <a:pt x="1755" y="1122"/>
                </a:lnTo>
                <a:lnTo>
                  <a:pt x="1754" y="1122"/>
                </a:lnTo>
                <a:lnTo>
                  <a:pt x="1753" y="1122"/>
                </a:lnTo>
                <a:lnTo>
                  <a:pt x="1753" y="1123"/>
                </a:lnTo>
                <a:lnTo>
                  <a:pt x="1752" y="1123"/>
                </a:lnTo>
                <a:lnTo>
                  <a:pt x="1752" y="1124"/>
                </a:lnTo>
                <a:lnTo>
                  <a:pt x="1751" y="1126"/>
                </a:lnTo>
                <a:lnTo>
                  <a:pt x="1750" y="1126"/>
                </a:lnTo>
                <a:lnTo>
                  <a:pt x="1749" y="1127"/>
                </a:lnTo>
                <a:lnTo>
                  <a:pt x="1747" y="1128"/>
                </a:lnTo>
                <a:lnTo>
                  <a:pt x="1746" y="1129"/>
                </a:lnTo>
                <a:lnTo>
                  <a:pt x="1745" y="1130"/>
                </a:lnTo>
                <a:lnTo>
                  <a:pt x="1744" y="1130"/>
                </a:lnTo>
                <a:lnTo>
                  <a:pt x="1744" y="1131"/>
                </a:lnTo>
                <a:lnTo>
                  <a:pt x="1744" y="1132"/>
                </a:lnTo>
                <a:lnTo>
                  <a:pt x="1744" y="1131"/>
                </a:lnTo>
                <a:lnTo>
                  <a:pt x="1743" y="1131"/>
                </a:lnTo>
                <a:lnTo>
                  <a:pt x="1743" y="1132"/>
                </a:lnTo>
                <a:lnTo>
                  <a:pt x="1742" y="1132"/>
                </a:lnTo>
                <a:lnTo>
                  <a:pt x="1741" y="1133"/>
                </a:lnTo>
                <a:lnTo>
                  <a:pt x="1738" y="1136"/>
                </a:lnTo>
                <a:lnTo>
                  <a:pt x="1737" y="1137"/>
                </a:lnTo>
                <a:lnTo>
                  <a:pt x="1736" y="1138"/>
                </a:lnTo>
                <a:lnTo>
                  <a:pt x="1736" y="1139"/>
                </a:lnTo>
                <a:lnTo>
                  <a:pt x="1735" y="1140"/>
                </a:lnTo>
                <a:lnTo>
                  <a:pt x="1734" y="1141"/>
                </a:lnTo>
                <a:lnTo>
                  <a:pt x="1734" y="1143"/>
                </a:lnTo>
                <a:lnTo>
                  <a:pt x="1733" y="1143"/>
                </a:lnTo>
                <a:lnTo>
                  <a:pt x="1733" y="1144"/>
                </a:lnTo>
                <a:lnTo>
                  <a:pt x="1732" y="1144"/>
                </a:lnTo>
                <a:lnTo>
                  <a:pt x="1732" y="1145"/>
                </a:lnTo>
                <a:lnTo>
                  <a:pt x="1730" y="1145"/>
                </a:lnTo>
                <a:lnTo>
                  <a:pt x="1730" y="1146"/>
                </a:lnTo>
                <a:lnTo>
                  <a:pt x="1730" y="1147"/>
                </a:lnTo>
                <a:lnTo>
                  <a:pt x="1730" y="1148"/>
                </a:lnTo>
                <a:lnTo>
                  <a:pt x="1729" y="1149"/>
                </a:lnTo>
                <a:lnTo>
                  <a:pt x="1729" y="1150"/>
                </a:lnTo>
                <a:lnTo>
                  <a:pt x="1728" y="1152"/>
                </a:lnTo>
                <a:lnTo>
                  <a:pt x="1728" y="1153"/>
                </a:lnTo>
                <a:lnTo>
                  <a:pt x="1727" y="1155"/>
                </a:lnTo>
                <a:lnTo>
                  <a:pt x="1725" y="1161"/>
                </a:lnTo>
                <a:lnTo>
                  <a:pt x="1718" y="1166"/>
                </a:lnTo>
                <a:lnTo>
                  <a:pt x="1716" y="1166"/>
                </a:lnTo>
                <a:lnTo>
                  <a:pt x="1708" y="1167"/>
                </a:lnTo>
                <a:lnTo>
                  <a:pt x="1707" y="1167"/>
                </a:lnTo>
                <a:lnTo>
                  <a:pt x="1705" y="1167"/>
                </a:lnTo>
                <a:lnTo>
                  <a:pt x="1702" y="1169"/>
                </a:lnTo>
                <a:lnTo>
                  <a:pt x="1701" y="1169"/>
                </a:lnTo>
                <a:lnTo>
                  <a:pt x="1700" y="1169"/>
                </a:lnTo>
                <a:lnTo>
                  <a:pt x="1699" y="1169"/>
                </a:lnTo>
                <a:lnTo>
                  <a:pt x="1699" y="1170"/>
                </a:lnTo>
                <a:lnTo>
                  <a:pt x="1698" y="1170"/>
                </a:lnTo>
                <a:lnTo>
                  <a:pt x="1696" y="1169"/>
                </a:lnTo>
                <a:lnTo>
                  <a:pt x="1696" y="1170"/>
                </a:lnTo>
                <a:lnTo>
                  <a:pt x="1693" y="1170"/>
                </a:lnTo>
                <a:lnTo>
                  <a:pt x="1692" y="1170"/>
                </a:lnTo>
                <a:lnTo>
                  <a:pt x="1690" y="1170"/>
                </a:lnTo>
                <a:lnTo>
                  <a:pt x="1688" y="1170"/>
                </a:lnTo>
                <a:lnTo>
                  <a:pt x="1687" y="1170"/>
                </a:lnTo>
                <a:lnTo>
                  <a:pt x="1687" y="1171"/>
                </a:lnTo>
                <a:lnTo>
                  <a:pt x="1686" y="1172"/>
                </a:lnTo>
                <a:lnTo>
                  <a:pt x="1686" y="1173"/>
                </a:lnTo>
                <a:lnTo>
                  <a:pt x="1685" y="1174"/>
                </a:lnTo>
                <a:lnTo>
                  <a:pt x="1682" y="1178"/>
                </a:lnTo>
                <a:lnTo>
                  <a:pt x="1683" y="1179"/>
                </a:lnTo>
                <a:lnTo>
                  <a:pt x="1684" y="1181"/>
                </a:lnTo>
                <a:lnTo>
                  <a:pt x="1684" y="1182"/>
                </a:lnTo>
                <a:lnTo>
                  <a:pt x="1684" y="1185"/>
                </a:lnTo>
                <a:lnTo>
                  <a:pt x="1682" y="1186"/>
                </a:lnTo>
                <a:lnTo>
                  <a:pt x="1682" y="1187"/>
                </a:lnTo>
                <a:lnTo>
                  <a:pt x="1680" y="1187"/>
                </a:lnTo>
                <a:lnTo>
                  <a:pt x="1679" y="1187"/>
                </a:lnTo>
                <a:lnTo>
                  <a:pt x="1678" y="1188"/>
                </a:lnTo>
                <a:lnTo>
                  <a:pt x="1680" y="1189"/>
                </a:lnTo>
                <a:lnTo>
                  <a:pt x="1680" y="1190"/>
                </a:lnTo>
                <a:lnTo>
                  <a:pt x="1678" y="1192"/>
                </a:lnTo>
                <a:lnTo>
                  <a:pt x="1675" y="1194"/>
                </a:lnTo>
                <a:lnTo>
                  <a:pt x="1674" y="1194"/>
                </a:lnTo>
                <a:lnTo>
                  <a:pt x="1674" y="1195"/>
                </a:lnTo>
                <a:lnTo>
                  <a:pt x="1674" y="1194"/>
                </a:lnTo>
                <a:lnTo>
                  <a:pt x="1673" y="1194"/>
                </a:lnTo>
                <a:lnTo>
                  <a:pt x="1669" y="1191"/>
                </a:lnTo>
                <a:lnTo>
                  <a:pt x="1667" y="1190"/>
                </a:lnTo>
                <a:lnTo>
                  <a:pt x="1666" y="1189"/>
                </a:lnTo>
                <a:lnTo>
                  <a:pt x="1665" y="1188"/>
                </a:lnTo>
                <a:lnTo>
                  <a:pt x="1663" y="1187"/>
                </a:lnTo>
                <a:lnTo>
                  <a:pt x="1662" y="1187"/>
                </a:lnTo>
                <a:lnTo>
                  <a:pt x="1660" y="1186"/>
                </a:lnTo>
                <a:lnTo>
                  <a:pt x="1659" y="1185"/>
                </a:lnTo>
                <a:lnTo>
                  <a:pt x="1658" y="1183"/>
                </a:lnTo>
                <a:lnTo>
                  <a:pt x="1657" y="1182"/>
                </a:lnTo>
                <a:lnTo>
                  <a:pt x="1654" y="1182"/>
                </a:lnTo>
                <a:lnTo>
                  <a:pt x="1653" y="1181"/>
                </a:lnTo>
                <a:lnTo>
                  <a:pt x="1652" y="1180"/>
                </a:lnTo>
                <a:lnTo>
                  <a:pt x="1652" y="1179"/>
                </a:lnTo>
                <a:lnTo>
                  <a:pt x="1651" y="1177"/>
                </a:lnTo>
                <a:lnTo>
                  <a:pt x="1651" y="1175"/>
                </a:lnTo>
                <a:lnTo>
                  <a:pt x="1650" y="1174"/>
                </a:lnTo>
                <a:lnTo>
                  <a:pt x="1641" y="1175"/>
                </a:lnTo>
                <a:lnTo>
                  <a:pt x="1637" y="1177"/>
                </a:lnTo>
                <a:lnTo>
                  <a:pt x="1634" y="1178"/>
                </a:lnTo>
                <a:lnTo>
                  <a:pt x="1631" y="1179"/>
                </a:lnTo>
                <a:lnTo>
                  <a:pt x="1629" y="1179"/>
                </a:lnTo>
                <a:lnTo>
                  <a:pt x="1628" y="1179"/>
                </a:lnTo>
                <a:lnTo>
                  <a:pt x="1627" y="1180"/>
                </a:lnTo>
                <a:lnTo>
                  <a:pt x="1625" y="1181"/>
                </a:lnTo>
                <a:lnTo>
                  <a:pt x="1623" y="1182"/>
                </a:lnTo>
                <a:lnTo>
                  <a:pt x="1622" y="1186"/>
                </a:lnTo>
                <a:lnTo>
                  <a:pt x="1622" y="1187"/>
                </a:lnTo>
                <a:lnTo>
                  <a:pt x="1620" y="1188"/>
                </a:lnTo>
                <a:lnTo>
                  <a:pt x="1619" y="1188"/>
                </a:lnTo>
                <a:lnTo>
                  <a:pt x="1619" y="1190"/>
                </a:lnTo>
                <a:lnTo>
                  <a:pt x="1618" y="1190"/>
                </a:lnTo>
                <a:lnTo>
                  <a:pt x="1617" y="1191"/>
                </a:lnTo>
                <a:lnTo>
                  <a:pt x="1616" y="1192"/>
                </a:lnTo>
                <a:lnTo>
                  <a:pt x="1615" y="1194"/>
                </a:lnTo>
                <a:lnTo>
                  <a:pt x="1614" y="1194"/>
                </a:lnTo>
                <a:lnTo>
                  <a:pt x="1614" y="1195"/>
                </a:lnTo>
                <a:lnTo>
                  <a:pt x="1612" y="1195"/>
                </a:lnTo>
                <a:lnTo>
                  <a:pt x="1611" y="1195"/>
                </a:lnTo>
                <a:lnTo>
                  <a:pt x="1611" y="1196"/>
                </a:lnTo>
                <a:lnTo>
                  <a:pt x="1610" y="1196"/>
                </a:lnTo>
                <a:lnTo>
                  <a:pt x="1609" y="1197"/>
                </a:lnTo>
                <a:lnTo>
                  <a:pt x="1609" y="1198"/>
                </a:lnTo>
                <a:lnTo>
                  <a:pt x="1608" y="1198"/>
                </a:lnTo>
                <a:lnTo>
                  <a:pt x="1608" y="1199"/>
                </a:lnTo>
                <a:lnTo>
                  <a:pt x="1607" y="1200"/>
                </a:lnTo>
                <a:lnTo>
                  <a:pt x="1606" y="1200"/>
                </a:lnTo>
                <a:lnTo>
                  <a:pt x="1606" y="1202"/>
                </a:lnTo>
                <a:lnTo>
                  <a:pt x="1607" y="1202"/>
                </a:lnTo>
                <a:lnTo>
                  <a:pt x="1608" y="1203"/>
                </a:lnTo>
                <a:lnTo>
                  <a:pt x="1608" y="1204"/>
                </a:lnTo>
                <a:lnTo>
                  <a:pt x="1609" y="1205"/>
                </a:lnTo>
                <a:lnTo>
                  <a:pt x="1610" y="1205"/>
                </a:lnTo>
                <a:lnTo>
                  <a:pt x="1610" y="1206"/>
                </a:lnTo>
                <a:lnTo>
                  <a:pt x="1611" y="1206"/>
                </a:lnTo>
                <a:lnTo>
                  <a:pt x="1611" y="1207"/>
                </a:lnTo>
                <a:lnTo>
                  <a:pt x="1612" y="1208"/>
                </a:lnTo>
                <a:lnTo>
                  <a:pt x="1614" y="1209"/>
                </a:lnTo>
                <a:lnTo>
                  <a:pt x="1614" y="1211"/>
                </a:lnTo>
                <a:lnTo>
                  <a:pt x="1615" y="1212"/>
                </a:lnTo>
                <a:lnTo>
                  <a:pt x="1616" y="1212"/>
                </a:lnTo>
                <a:lnTo>
                  <a:pt x="1616" y="1213"/>
                </a:lnTo>
                <a:lnTo>
                  <a:pt x="1617" y="1214"/>
                </a:lnTo>
                <a:lnTo>
                  <a:pt x="1618" y="1215"/>
                </a:lnTo>
                <a:lnTo>
                  <a:pt x="1619" y="1216"/>
                </a:lnTo>
                <a:lnTo>
                  <a:pt x="1619" y="1217"/>
                </a:lnTo>
                <a:lnTo>
                  <a:pt x="1620" y="1217"/>
                </a:lnTo>
                <a:lnTo>
                  <a:pt x="1620" y="1219"/>
                </a:lnTo>
                <a:lnTo>
                  <a:pt x="1622" y="1219"/>
                </a:lnTo>
                <a:lnTo>
                  <a:pt x="1623" y="1220"/>
                </a:lnTo>
                <a:lnTo>
                  <a:pt x="1623" y="1221"/>
                </a:lnTo>
                <a:lnTo>
                  <a:pt x="1620" y="1221"/>
                </a:lnTo>
                <a:lnTo>
                  <a:pt x="1618" y="1222"/>
                </a:lnTo>
                <a:lnTo>
                  <a:pt x="1617" y="1222"/>
                </a:lnTo>
                <a:lnTo>
                  <a:pt x="1616" y="1222"/>
                </a:lnTo>
                <a:lnTo>
                  <a:pt x="1615" y="1222"/>
                </a:lnTo>
                <a:lnTo>
                  <a:pt x="1614" y="1222"/>
                </a:lnTo>
                <a:lnTo>
                  <a:pt x="1614" y="1223"/>
                </a:lnTo>
                <a:lnTo>
                  <a:pt x="1612" y="1223"/>
                </a:lnTo>
                <a:lnTo>
                  <a:pt x="1611" y="1223"/>
                </a:lnTo>
                <a:lnTo>
                  <a:pt x="1609" y="1223"/>
                </a:lnTo>
                <a:lnTo>
                  <a:pt x="1608" y="1223"/>
                </a:lnTo>
                <a:lnTo>
                  <a:pt x="1608" y="1224"/>
                </a:lnTo>
                <a:lnTo>
                  <a:pt x="1607" y="1224"/>
                </a:lnTo>
                <a:lnTo>
                  <a:pt x="1605" y="1224"/>
                </a:lnTo>
                <a:lnTo>
                  <a:pt x="1603" y="1224"/>
                </a:lnTo>
                <a:lnTo>
                  <a:pt x="1601" y="1225"/>
                </a:lnTo>
                <a:lnTo>
                  <a:pt x="1600" y="1225"/>
                </a:lnTo>
                <a:lnTo>
                  <a:pt x="1598" y="1225"/>
                </a:lnTo>
                <a:lnTo>
                  <a:pt x="1597" y="1226"/>
                </a:lnTo>
                <a:lnTo>
                  <a:pt x="1595" y="1225"/>
                </a:lnTo>
                <a:lnTo>
                  <a:pt x="1593" y="1224"/>
                </a:lnTo>
                <a:lnTo>
                  <a:pt x="1591" y="1223"/>
                </a:lnTo>
                <a:lnTo>
                  <a:pt x="1591" y="1222"/>
                </a:lnTo>
                <a:lnTo>
                  <a:pt x="1589" y="1221"/>
                </a:lnTo>
                <a:lnTo>
                  <a:pt x="1588" y="1220"/>
                </a:lnTo>
                <a:lnTo>
                  <a:pt x="1586" y="1220"/>
                </a:lnTo>
                <a:lnTo>
                  <a:pt x="1577" y="1213"/>
                </a:lnTo>
                <a:lnTo>
                  <a:pt x="1577" y="1212"/>
                </a:lnTo>
                <a:lnTo>
                  <a:pt x="1576" y="1209"/>
                </a:lnTo>
                <a:lnTo>
                  <a:pt x="1576" y="1207"/>
                </a:lnTo>
                <a:lnTo>
                  <a:pt x="1567" y="1212"/>
                </a:lnTo>
                <a:lnTo>
                  <a:pt x="1566" y="1212"/>
                </a:lnTo>
                <a:lnTo>
                  <a:pt x="1565" y="1213"/>
                </a:lnTo>
                <a:lnTo>
                  <a:pt x="1565" y="1215"/>
                </a:lnTo>
                <a:lnTo>
                  <a:pt x="1565" y="1216"/>
                </a:lnTo>
                <a:lnTo>
                  <a:pt x="1565" y="1217"/>
                </a:lnTo>
                <a:lnTo>
                  <a:pt x="1564" y="1219"/>
                </a:lnTo>
                <a:lnTo>
                  <a:pt x="1564" y="1220"/>
                </a:lnTo>
                <a:lnTo>
                  <a:pt x="1563" y="1222"/>
                </a:lnTo>
                <a:lnTo>
                  <a:pt x="1561" y="1223"/>
                </a:lnTo>
                <a:lnTo>
                  <a:pt x="1561" y="1224"/>
                </a:lnTo>
                <a:lnTo>
                  <a:pt x="1560" y="1225"/>
                </a:lnTo>
                <a:lnTo>
                  <a:pt x="1559" y="1226"/>
                </a:lnTo>
                <a:lnTo>
                  <a:pt x="1558" y="1228"/>
                </a:lnTo>
                <a:lnTo>
                  <a:pt x="1557" y="1229"/>
                </a:lnTo>
                <a:lnTo>
                  <a:pt x="1555" y="1230"/>
                </a:lnTo>
                <a:lnTo>
                  <a:pt x="1553" y="1231"/>
                </a:lnTo>
                <a:lnTo>
                  <a:pt x="1552" y="1231"/>
                </a:lnTo>
                <a:lnTo>
                  <a:pt x="1552" y="1232"/>
                </a:lnTo>
                <a:lnTo>
                  <a:pt x="1551" y="1232"/>
                </a:lnTo>
                <a:lnTo>
                  <a:pt x="1550" y="1232"/>
                </a:lnTo>
                <a:lnTo>
                  <a:pt x="1549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7" y="1234"/>
                </a:lnTo>
                <a:lnTo>
                  <a:pt x="1546" y="1234"/>
                </a:lnTo>
                <a:lnTo>
                  <a:pt x="1544" y="1234"/>
                </a:lnTo>
                <a:lnTo>
                  <a:pt x="1544" y="1236"/>
                </a:lnTo>
                <a:lnTo>
                  <a:pt x="1544" y="1237"/>
                </a:lnTo>
                <a:lnTo>
                  <a:pt x="1544" y="1238"/>
                </a:lnTo>
                <a:lnTo>
                  <a:pt x="1544" y="1239"/>
                </a:lnTo>
                <a:lnTo>
                  <a:pt x="1544" y="1240"/>
                </a:lnTo>
                <a:lnTo>
                  <a:pt x="1543" y="1240"/>
                </a:lnTo>
                <a:lnTo>
                  <a:pt x="1543" y="1241"/>
                </a:lnTo>
                <a:lnTo>
                  <a:pt x="1542" y="1242"/>
                </a:lnTo>
                <a:lnTo>
                  <a:pt x="1542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0" y="1245"/>
                </a:lnTo>
                <a:lnTo>
                  <a:pt x="1539" y="1245"/>
                </a:lnTo>
                <a:lnTo>
                  <a:pt x="1539" y="1246"/>
                </a:lnTo>
                <a:lnTo>
                  <a:pt x="1538" y="1246"/>
                </a:lnTo>
                <a:lnTo>
                  <a:pt x="1538" y="1247"/>
                </a:lnTo>
                <a:lnTo>
                  <a:pt x="1536" y="1247"/>
                </a:lnTo>
                <a:lnTo>
                  <a:pt x="1536" y="1248"/>
                </a:lnTo>
                <a:lnTo>
                  <a:pt x="1535" y="1248"/>
                </a:lnTo>
                <a:lnTo>
                  <a:pt x="1534" y="1248"/>
                </a:lnTo>
                <a:lnTo>
                  <a:pt x="1534" y="1249"/>
                </a:lnTo>
                <a:lnTo>
                  <a:pt x="1533" y="1249"/>
                </a:lnTo>
                <a:lnTo>
                  <a:pt x="1533" y="1250"/>
                </a:lnTo>
                <a:lnTo>
                  <a:pt x="1532" y="1250"/>
                </a:lnTo>
                <a:lnTo>
                  <a:pt x="1532" y="1251"/>
                </a:lnTo>
                <a:lnTo>
                  <a:pt x="1531" y="1251"/>
                </a:lnTo>
                <a:lnTo>
                  <a:pt x="1531" y="1253"/>
                </a:lnTo>
                <a:lnTo>
                  <a:pt x="1530" y="1253"/>
                </a:lnTo>
                <a:lnTo>
                  <a:pt x="1529" y="1253"/>
                </a:lnTo>
                <a:lnTo>
                  <a:pt x="1529" y="1254"/>
                </a:lnTo>
                <a:lnTo>
                  <a:pt x="1527" y="1254"/>
                </a:lnTo>
                <a:lnTo>
                  <a:pt x="1527" y="1255"/>
                </a:lnTo>
                <a:lnTo>
                  <a:pt x="1526" y="1255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7"/>
                </a:lnTo>
                <a:lnTo>
                  <a:pt x="1524" y="1257"/>
                </a:lnTo>
                <a:lnTo>
                  <a:pt x="1523" y="1258"/>
                </a:lnTo>
                <a:lnTo>
                  <a:pt x="1522" y="1258"/>
                </a:lnTo>
                <a:lnTo>
                  <a:pt x="1522" y="1259"/>
                </a:lnTo>
                <a:lnTo>
                  <a:pt x="1521" y="1259"/>
                </a:lnTo>
                <a:lnTo>
                  <a:pt x="1521" y="1261"/>
                </a:lnTo>
                <a:lnTo>
                  <a:pt x="1519" y="1261"/>
                </a:lnTo>
                <a:lnTo>
                  <a:pt x="1518" y="1261"/>
                </a:lnTo>
                <a:lnTo>
                  <a:pt x="1517" y="1261"/>
                </a:lnTo>
                <a:lnTo>
                  <a:pt x="1517" y="1262"/>
                </a:lnTo>
                <a:lnTo>
                  <a:pt x="1516" y="1262"/>
                </a:lnTo>
                <a:lnTo>
                  <a:pt x="1516" y="1263"/>
                </a:lnTo>
                <a:lnTo>
                  <a:pt x="1515" y="1263"/>
                </a:lnTo>
                <a:lnTo>
                  <a:pt x="1514" y="1263"/>
                </a:lnTo>
                <a:lnTo>
                  <a:pt x="1514" y="1264"/>
                </a:lnTo>
                <a:lnTo>
                  <a:pt x="1513" y="1265"/>
                </a:lnTo>
                <a:lnTo>
                  <a:pt x="1510" y="1270"/>
                </a:lnTo>
                <a:lnTo>
                  <a:pt x="1509" y="1272"/>
                </a:lnTo>
                <a:lnTo>
                  <a:pt x="1508" y="1273"/>
                </a:lnTo>
                <a:lnTo>
                  <a:pt x="1508" y="1274"/>
                </a:lnTo>
                <a:lnTo>
                  <a:pt x="1507" y="1275"/>
                </a:lnTo>
                <a:lnTo>
                  <a:pt x="1507" y="1276"/>
                </a:lnTo>
                <a:lnTo>
                  <a:pt x="1506" y="1278"/>
                </a:lnTo>
                <a:lnTo>
                  <a:pt x="1505" y="1280"/>
                </a:lnTo>
                <a:lnTo>
                  <a:pt x="1504" y="1282"/>
                </a:lnTo>
                <a:lnTo>
                  <a:pt x="1504" y="1283"/>
                </a:lnTo>
                <a:lnTo>
                  <a:pt x="1502" y="1283"/>
                </a:lnTo>
                <a:lnTo>
                  <a:pt x="1502" y="1284"/>
                </a:lnTo>
                <a:lnTo>
                  <a:pt x="1502" y="1285"/>
                </a:lnTo>
                <a:lnTo>
                  <a:pt x="1501" y="1285"/>
                </a:lnTo>
                <a:lnTo>
                  <a:pt x="1501" y="1287"/>
                </a:lnTo>
                <a:lnTo>
                  <a:pt x="1501" y="1288"/>
                </a:lnTo>
                <a:lnTo>
                  <a:pt x="1500" y="1288"/>
                </a:lnTo>
                <a:lnTo>
                  <a:pt x="1500" y="1289"/>
                </a:lnTo>
                <a:lnTo>
                  <a:pt x="1500" y="1290"/>
                </a:lnTo>
                <a:lnTo>
                  <a:pt x="1499" y="1290"/>
                </a:lnTo>
                <a:lnTo>
                  <a:pt x="1499" y="1291"/>
                </a:lnTo>
                <a:lnTo>
                  <a:pt x="1497" y="1295"/>
                </a:lnTo>
                <a:lnTo>
                  <a:pt x="1496" y="1297"/>
                </a:lnTo>
                <a:lnTo>
                  <a:pt x="1495" y="1299"/>
                </a:lnTo>
                <a:lnTo>
                  <a:pt x="1492" y="1299"/>
                </a:lnTo>
                <a:lnTo>
                  <a:pt x="1488" y="1300"/>
                </a:lnTo>
                <a:lnTo>
                  <a:pt x="1488" y="1301"/>
                </a:lnTo>
                <a:lnTo>
                  <a:pt x="1488" y="1303"/>
                </a:lnTo>
                <a:lnTo>
                  <a:pt x="1487" y="1304"/>
                </a:lnTo>
                <a:lnTo>
                  <a:pt x="1485" y="1307"/>
                </a:lnTo>
                <a:lnTo>
                  <a:pt x="1484" y="1308"/>
                </a:lnTo>
                <a:lnTo>
                  <a:pt x="1482" y="1313"/>
                </a:lnTo>
                <a:lnTo>
                  <a:pt x="1482" y="1314"/>
                </a:lnTo>
                <a:lnTo>
                  <a:pt x="1479" y="1321"/>
                </a:lnTo>
                <a:lnTo>
                  <a:pt x="1477" y="1320"/>
                </a:lnTo>
                <a:lnTo>
                  <a:pt x="1477" y="1318"/>
                </a:lnTo>
                <a:lnTo>
                  <a:pt x="1475" y="1317"/>
                </a:lnTo>
                <a:lnTo>
                  <a:pt x="1474" y="1316"/>
                </a:lnTo>
                <a:lnTo>
                  <a:pt x="1474" y="1315"/>
                </a:lnTo>
                <a:lnTo>
                  <a:pt x="1473" y="1315"/>
                </a:lnTo>
                <a:lnTo>
                  <a:pt x="1472" y="1315"/>
                </a:lnTo>
                <a:lnTo>
                  <a:pt x="1471" y="1315"/>
                </a:lnTo>
                <a:lnTo>
                  <a:pt x="1468" y="1316"/>
                </a:lnTo>
                <a:lnTo>
                  <a:pt x="1467" y="1316"/>
                </a:lnTo>
                <a:lnTo>
                  <a:pt x="1466" y="1316"/>
                </a:lnTo>
                <a:lnTo>
                  <a:pt x="1465" y="1316"/>
                </a:lnTo>
                <a:lnTo>
                  <a:pt x="1466" y="1317"/>
                </a:lnTo>
                <a:lnTo>
                  <a:pt x="1467" y="1318"/>
                </a:lnTo>
                <a:lnTo>
                  <a:pt x="1467" y="1320"/>
                </a:lnTo>
                <a:lnTo>
                  <a:pt x="1468" y="1320"/>
                </a:lnTo>
                <a:lnTo>
                  <a:pt x="1470" y="1321"/>
                </a:lnTo>
                <a:lnTo>
                  <a:pt x="1471" y="1322"/>
                </a:lnTo>
                <a:lnTo>
                  <a:pt x="1483" y="1337"/>
                </a:lnTo>
                <a:lnTo>
                  <a:pt x="1499" y="1354"/>
                </a:lnTo>
                <a:lnTo>
                  <a:pt x="1504" y="1359"/>
                </a:lnTo>
                <a:lnTo>
                  <a:pt x="1504" y="1361"/>
                </a:lnTo>
                <a:lnTo>
                  <a:pt x="1504" y="1363"/>
                </a:lnTo>
                <a:lnTo>
                  <a:pt x="1504" y="1371"/>
                </a:lnTo>
                <a:lnTo>
                  <a:pt x="1504" y="1372"/>
                </a:lnTo>
                <a:lnTo>
                  <a:pt x="1502" y="1372"/>
                </a:lnTo>
                <a:lnTo>
                  <a:pt x="1502" y="1373"/>
                </a:lnTo>
                <a:lnTo>
                  <a:pt x="1501" y="1373"/>
                </a:lnTo>
                <a:lnTo>
                  <a:pt x="1499" y="1375"/>
                </a:lnTo>
                <a:lnTo>
                  <a:pt x="1499" y="1376"/>
                </a:lnTo>
                <a:lnTo>
                  <a:pt x="1500" y="1376"/>
                </a:lnTo>
                <a:lnTo>
                  <a:pt x="1501" y="1377"/>
                </a:lnTo>
                <a:lnTo>
                  <a:pt x="1504" y="1381"/>
                </a:lnTo>
                <a:lnTo>
                  <a:pt x="1505" y="1382"/>
                </a:lnTo>
                <a:lnTo>
                  <a:pt x="1505" y="1383"/>
                </a:lnTo>
                <a:lnTo>
                  <a:pt x="1504" y="1384"/>
                </a:lnTo>
                <a:lnTo>
                  <a:pt x="1500" y="1390"/>
                </a:lnTo>
                <a:lnTo>
                  <a:pt x="1496" y="1398"/>
                </a:lnTo>
                <a:lnTo>
                  <a:pt x="1493" y="1403"/>
                </a:lnTo>
                <a:lnTo>
                  <a:pt x="1492" y="1403"/>
                </a:lnTo>
                <a:lnTo>
                  <a:pt x="1490" y="1409"/>
                </a:lnTo>
                <a:lnTo>
                  <a:pt x="1489" y="1410"/>
                </a:lnTo>
                <a:lnTo>
                  <a:pt x="1489" y="1411"/>
                </a:lnTo>
                <a:lnTo>
                  <a:pt x="1488" y="1411"/>
                </a:lnTo>
                <a:lnTo>
                  <a:pt x="1488" y="1413"/>
                </a:lnTo>
                <a:lnTo>
                  <a:pt x="1487" y="1414"/>
                </a:lnTo>
                <a:lnTo>
                  <a:pt x="1485" y="1415"/>
                </a:lnTo>
                <a:lnTo>
                  <a:pt x="1485" y="1416"/>
                </a:lnTo>
                <a:lnTo>
                  <a:pt x="1484" y="1417"/>
                </a:lnTo>
                <a:lnTo>
                  <a:pt x="1484" y="1416"/>
                </a:lnTo>
                <a:lnTo>
                  <a:pt x="1480" y="1422"/>
                </a:lnTo>
                <a:lnTo>
                  <a:pt x="1480" y="1423"/>
                </a:lnTo>
                <a:lnTo>
                  <a:pt x="1479" y="1424"/>
                </a:lnTo>
                <a:lnTo>
                  <a:pt x="1477" y="1424"/>
                </a:lnTo>
                <a:lnTo>
                  <a:pt x="1477" y="1425"/>
                </a:lnTo>
                <a:lnTo>
                  <a:pt x="1473" y="1430"/>
                </a:lnTo>
                <a:lnTo>
                  <a:pt x="1471" y="1432"/>
                </a:lnTo>
                <a:lnTo>
                  <a:pt x="1470" y="1433"/>
                </a:lnTo>
                <a:lnTo>
                  <a:pt x="1470" y="1434"/>
                </a:lnTo>
                <a:lnTo>
                  <a:pt x="1468" y="1434"/>
                </a:lnTo>
                <a:lnTo>
                  <a:pt x="1467" y="1435"/>
                </a:lnTo>
                <a:lnTo>
                  <a:pt x="1465" y="1439"/>
                </a:lnTo>
                <a:lnTo>
                  <a:pt x="1464" y="1441"/>
                </a:lnTo>
                <a:lnTo>
                  <a:pt x="1462" y="1443"/>
                </a:lnTo>
                <a:lnTo>
                  <a:pt x="1460" y="1444"/>
                </a:lnTo>
                <a:lnTo>
                  <a:pt x="1459" y="1445"/>
                </a:lnTo>
                <a:lnTo>
                  <a:pt x="1459" y="1447"/>
                </a:lnTo>
                <a:lnTo>
                  <a:pt x="1458" y="1447"/>
                </a:lnTo>
                <a:lnTo>
                  <a:pt x="1458" y="1448"/>
                </a:lnTo>
                <a:lnTo>
                  <a:pt x="1457" y="1448"/>
                </a:lnTo>
                <a:lnTo>
                  <a:pt x="1457" y="1449"/>
                </a:lnTo>
                <a:lnTo>
                  <a:pt x="1456" y="1449"/>
                </a:lnTo>
                <a:lnTo>
                  <a:pt x="1456" y="1450"/>
                </a:lnTo>
                <a:lnTo>
                  <a:pt x="1455" y="1450"/>
                </a:lnTo>
                <a:lnTo>
                  <a:pt x="1454" y="1450"/>
                </a:lnTo>
                <a:lnTo>
                  <a:pt x="1454" y="1451"/>
                </a:lnTo>
                <a:lnTo>
                  <a:pt x="1453" y="1451"/>
                </a:lnTo>
                <a:lnTo>
                  <a:pt x="1451" y="1451"/>
                </a:lnTo>
                <a:lnTo>
                  <a:pt x="1451" y="1452"/>
                </a:lnTo>
                <a:lnTo>
                  <a:pt x="1453" y="1455"/>
                </a:lnTo>
                <a:lnTo>
                  <a:pt x="1454" y="1457"/>
                </a:lnTo>
                <a:lnTo>
                  <a:pt x="1455" y="1458"/>
                </a:lnTo>
                <a:lnTo>
                  <a:pt x="1456" y="1459"/>
                </a:lnTo>
                <a:lnTo>
                  <a:pt x="1456" y="1461"/>
                </a:lnTo>
                <a:lnTo>
                  <a:pt x="1457" y="1461"/>
                </a:lnTo>
                <a:lnTo>
                  <a:pt x="1457" y="1462"/>
                </a:lnTo>
                <a:lnTo>
                  <a:pt x="1458" y="1464"/>
                </a:lnTo>
                <a:lnTo>
                  <a:pt x="1458" y="1465"/>
                </a:lnTo>
                <a:lnTo>
                  <a:pt x="1456" y="1467"/>
                </a:lnTo>
                <a:lnTo>
                  <a:pt x="1457" y="1467"/>
                </a:lnTo>
                <a:lnTo>
                  <a:pt x="1457" y="1468"/>
                </a:lnTo>
                <a:lnTo>
                  <a:pt x="1457" y="1469"/>
                </a:lnTo>
                <a:lnTo>
                  <a:pt x="1458" y="1470"/>
                </a:lnTo>
                <a:lnTo>
                  <a:pt x="1459" y="1473"/>
                </a:lnTo>
                <a:lnTo>
                  <a:pt x="1459" y="1475"/>
                </a:lnTo>
                <a:lnTo>
                  <a:pt x="1457" y="1477"/>
                </a:lnTo>
                <a:lnTo>
                  <a:pt x="1455" y="1478"/>
                </a:lnTo>
                <a:lnTo>
                  <a:pt x="1454" y="1479"/>
                </a:lnTo>
                <a:lnTo>
                  <a:pt x="1453" y="1481"/>
                </a:lnTo>
                <a:lnTo>
                  <a:pt x="1451" y="1482"/>
                </a:lnTo>
                <a:lnTo>
                  <a:pt x="1451" y="1483"/>
                </a:lnTo>
                <a:lnTo>
                  <a:pt x="1450" y="1483"/>
                </a:lnTo>
                <a:lnTo>
                  <a:pt x="1449" y="1484"/>
                </a:lnTo>
                <a:lnTo>
                  <a:pt x="1448" y="1485"/>
                </a:lnTo>
                <a:lnTo>
                  <a:pt x="1447" y="1486"/>
                </a:lnTo>
                <a:lnTo>
                  <a:pt x="1446" y="1487"/>
                </a:lnTo>
                <a:lnTo>
                  <a:pt x="1445" y="1489"/>
                </a:lnTo>
                <a:lnTo>
                  <a:pt x="1443" y="1490"/>
                </a:lnTo>
                <a:lnTo>
                  <a:pt x="1441" y="1492"/>
                </a:lnTo>
                <a:lnTo>
                  <a:pt x="1440" y="1493"/>
                </a:lnTo>
                <a:lnTo>
                  <a:pt x="1438" y="1495"/>
                </a:lnTo>
                <a:lnTo>
                  <a:pt x="1443" y="1501"/>
                </a:lnTo>
                <a:lnTo>
                  <a:pt x="1443" y="1502"/>
                </a:lnTo>
                <a:lnTo>
                  <a:pt x="1442" y="1518"/>
                </a:lnTo>
                <a:lnTo>
                  <a:pt x="1443" y="1519"/>
                </a:lnTo>
                <a:lnTo>
                  <a:pt x="1451" y="1528"/>
                </a:lnTo>
                <a:lnTo>
                  <a:pt x="1458" y="1536"/>
                </a:lnTo>
                <a:lnTo>
                  <a:pt x="1454" y="1538"/>
                </a:lnTo>
                <a:lnTo>
                  <a:pt x="1453" y="1538"/>
                </a:lnTo>
                <a:lnTo>
                  <a:pt x="1445" y="1542"/>
                </a:lnTo>
                <a:lnTo>
                  <a:pt x="1443" y="1542"/>
                </a:lnTo>
                <a:lnTo>
                  <a:pt x="1440" y="1543"/>
                </a:lnTo>
                <a:lnTo>
                  <a:pt x="1441" y="1546"/>
                </a:lnTo>
                <a:lnTo>
                  <a:pt x="1428" y="1549"/>
                </a:lnTo>
                <a:lnTo>
                  <a:pt x="1432" y="1558"/>
                </a:lnTo>
                <a:lnTo>
                  <a:pt x="1432" y="1559"/>
                </a:lnTo>
                <a:lnTo>
                  <a:pt x="1433" y="1561"/>
                </a:lnTo>
                <a:lnTo>
                  <a:pt x="1432" y="1562"/>
                </a:lnTo>
                <a:lnTo>
                  <a:pt x="1433" y="1563"/>
                </a:lnTo>
                <a:lnTo>
                  <a:pt x="1438" y="1569"/>
                </a:lnTo>
                <a:lnTo>
                  <a:pt x="1437" y="1569"/>
                </a:lnTo>
                <a:lnTo>
                  <a:pt x="1436" y="1569"/>
                </a:lnTo>
                <a:lnTo>
                  <a:pt x="1434" y="1569"/>
                </a:lnTo>
                <a:lnTo>
                  <a:pt x="1429" y="1569"/>
                </a:lnTo>
                <a:lnTo>
                  <a:pt x="1426" y="1571"/>
                </a:lnTo>
                <a:lnTo>
                  <a:pt x="1423" y="1575"/>
                </a:lnTo>
                <a:lnTo>
                  <a:pt x="1420" y="1575"/>
                </a:lnTo>
                <a:lnTo>
                  <a:pt x="1416" y="1575"/>
                </a:lnTo>
                <a:lnTo>
                  <a:pt x="1414" y="1574"/>
                </a:lnTo>
                <a:lnTo>
                  <a:pt x="1413" y="1574"/>
                </a:lnTo>
                <a:lnTo>
                  <a:pt x="1409" y="1574"/>
                </a:lnTo>
                <a:lnTo>
                  <a:pt x="1408" y="1574"/>
                </a:lnTo>
                <a:lnTo>
                  <a:pt x="1406" y="1574"/>
                </a:lnTo>
                <a:lnTo>
                  <a:pt x="1405" y="1574"/>
                </a:lnTo>
                <a:lnTo>
                  <a:pt x="1404" y="1574"/>
                </a:lnTo>
                <a:lnTo>
                  <a:pt x="1402" y="1573"/>
                </a:lnTo>
                <a:lnTo>
                  <a:pt x="1400" y="1573"/>
                </a:lnTo>
                <a:lnTo>
                  <a:pt x="1400" y="1575"/>
                </a:lnTo>
                <a:lnTo>
                  <a:pt x="1403" y="1577"/>
                </a:lnTo>
                <a:lnTo>
                  <a:pt x="1403" y="1578"/>
                </a:lnTo>
                <a:lnTo>
                  <a:pt x="1402" y="1579"/>
                </a:lnTo>
                <a:lnTo>
                  <a:pt x="1399" y="1580"/>
                </a:lnTo>
                <a:lnTo>
                  <a:pt x="1391" y="1585"/>
                </a:lnTo>
                <a:lnTo>
                  <a:pt x="1387" y="1588"/>
                </a:lnTo>
                <a:lnTo>
                  <a:pt x="1387" y="1590"/>
                </a:lnTo>
                <a:lnTo>
                  <a:pt x="1386" y="1591"/>
                </a:lnTo>
                <a:lnTo>
                  <a:pt x="1384" y="1591"/>
                </a:lnTo>
                <a:lnTo>
                  <a:pt x="1386" y="1594"/>
                </a:lnTo>
                <a:lnTo>
                  <a:pt x="1386" y="1595"/>
                </a:lnTo>
                <a:lnTo>
                  <a:pt x="1387" y="1595"/>
                </a:lnTo>
                <a:lnTo>
                  <a:pt x="1387" y="1596"/>
                </a:lnTo>
                <a:lnTo>
                  <a:pt x="1389" y="1599"/>
                </a:lnTo>
                <a:lnTo>
                  <a:pt x="1389" y="1600"/>
                </a:lnTo>
                <a:lnTo>
                  <a:pt x="1392" y="1605"/>
                </a:lnTo>
                <a:lnTo>
                  <a:pt x="1388" y="1608"/>
                </a:lnTo>
                <a:lnTo>
                  <a:pt x="1378" y="1612"/>
                </a:lnTo>
                <a:lnTo>
                  <a:pt x="1362" y="1619"/>
                </a:lnTo>
                <a:lnTo>
                  <a:pt x="1357" y="1621"/>
                </a:lnTo>
                <a:lnTo>
                  <a:pt x="1356" y="1619"/>
                </a:lnTo>
                <a:lnTo>
                  <a:pt x="1355" y="1620"/>
                </a:lnTo>
                <a:lnTo>
                  <a:pt x="1349" y="1622"/>
                </a:lnTo>
                <a:lnTo>
                  <a:pt x="1348" y="1624"/>
                </a:lnTo>
                <a:lnTo>
                  <a:pt x="1345" y="1626"/>
                </a:lnTo>
                <a:lnTo>
                  <a:pt x="1338" y="1628"/>
                </a:lnTo>
                <a:lnTo>
                  <a:pt x="1337" y="1626"/>
                </a:lnTo>
                <a:lnTo>
                  <a:pt x="1337" y="1625"/>
                </a:lnTo>
                <a:lnTo>
                  <a:pt x="1333" y="1626"/>
                </a:lnTo>
                <a:lnTo>
                  <a:pt x="1332" y="1627"/>
                </a:lnTo>
                <a:lnTo>
                  <a:pt x="1331" y="1627"/>
                </a:lnTo>
                <a:lnTo>
                  <a:pt x="1330" y="1627"/>
                </a:lnTo>
                <a:lnTo>
                  <a:pt x="1330" y="1628"/>
                </a:lnTo>
                <a:lnTo>
                  <a:pt x="1329" y="1628"/>
                </a:lnTo>
                <a:lnTo>
                  <a:pt x="1328" y="1629"/>
                </a:lnTo>
                <a:lnTo>
                  <a:pt x="1327" y="1630"/>
                </a:lnTo>
                <a:lnTo>
                  <a:pt x="1326" y="1632"/>
                </a:lnTo>
                <a:lnTo>
                  <a:pt x="1326" y="1633"/>
                </a:lnTo>
                <a:lnTo>
                  <a:pt x="1324" y="1633"/>
                </a:lnTo>
                <a:lnTo>
                  <a:pt x="1324" y="1634"/>
                </a:lnTo>
                <a:lnTo>
                  <a:pt x="1323" y="1635"/>
                </a:lnTo>
                <a:lnTo>
                  <a:pt x="1322" y="1636"/>
                </a:lnTo>
                <a:lnTo>
                  <a:pt x="1321" y="1636"/>
                </a:lnTo>
                <a:lnTo>
                  <a:pt x="1322" y="1638"/>
                </a:lnTo>
                <a:lnTo>
                  <a:pt x="1322" y="1639"/>
                </a:lnTo>
                <a:lnTo>
                  <a:pt x="1322" y="1641"/>
                </a:lnTo>
                <a:lnTo>
                  <a:pt x="1322" y="1642"/>
                </a:lnTo>
                <a:lnTo>
                  <a:pt x="1322" y="1643"/>
                </a:lnTo>
                <a:lnTo>
                  <a:pt x="1322" y="1644"/>
                </a:lnTo>
                <a:lnTo>
                  <a:pt x="1322" y="1645"/>
                </a:lnTo>
                <a:lnTo>
                  <a:pt x="1323" y="1646"/>
                </a:lnTo>
                <a:lnTo>
                  <a:pt x="1323" y="1647"/>
                </a:lnTo>
                <a:lnTo>
                  <a:pt x="1322" y="1649"/>
                </a:lnTo>
                <a:lnTo>
                  <a:pt x="1324" y="1649"/>
                </a:lnTo>
                <a:lnTo>
                  <a:pt x="1326" y="1650"/>
                </a:lnTo>
                <a:lnTo>
                  <a:pt x="1327" y="1650"/>
                </a:lnTo>
                <a:lnTo>
                  <a:pt x="1328" y="1651"/>
                </a:lnTo>
                <a:lnTo>
                  <a:pt x="1329" y="1651"/>
                </a:lnTo>
                <a:lnTo>
                  <a:pt x="1329" y="1653"/>
                </a:lnTo>
                <a:lnTo>
                  <a:pt x="1330" y="1654"/>
                </a:lnTo>
                <a:lnTo>
                  <a:pt x="1331" y="1654"/>
                </a:lnTo>
                <a:lnTo>
                  <a:pt x="1330" y="1655"/>
                </a:lnTo>
                <a:lnTo>
                  <a:pt x="1330" y="1656"/>
                </a:lnTo>
                <a:lnTo>
                  <a:pt x="1330" y="1658"/>
                </a:lnTo>
                <a:lnTo>
                  <a:pt x="1330" y="1660"/>
                </a:lnTo>
                <a:lnTo>
                  <a:pt x="1329" y="1661"/>
                </a:lnTo>
                <a:lnTo>
                  <a:pt x="1329" y="1662"/>
                </a:lnTo>
                <a:lnTo>
                  <a:pt x="1328" y="1662"/>
                </a:lnTo>
                <a:lnTo>
                  <a:pt x="1327" y="1662"/>
                </a:lnTo>
                <a:lnTo>
                  <a:pt x="1326" y="1661"/>
                </a:lnTo>
                <a:lnTo>
                  <a:pt x="1324" y="1661"/>
                </a:lnTo>
                <a:lnTo>
                  <a:pt x="1326" y="1659"/>
                </a:lnTo>
                <a:lnTo>
                  <a:pt x="1326" y="1658"/>
                </a:lnTo>
                <a:lnTo>
                  <a:pt x="1324" y="1656"/>
                </a:lnTo>
                <a:lnTo>
                  <a:pt x="1323" y="1656"/>
                </a:lnTo>
                <a:lnTo>
                  <a:pt x="1322" y="1656"/>
                </a:lnTo>
                <a:lnTo>
                  <a:pt x="1319" y="1660"/>
                </a:lnTo>
                <a:lnTo>
                  <a:pt x="1318" y="1660"/>
                </a:lnTo>
                <a:lnTo>
                  <a:pt x="1316" y="1659"/>
                </a:lnTo>
                <a:lnTo>
                  <a:pt x="1314" y="1659"/>
                </a:lnTo>
                <a:lnTo>
                  <a:pt x="1313" y="1659"/>
                </a:lnTo>
                <a:lnTo>
                  <a:pt x="1312" y="1658"/>
                </a:lnTo>
                <a:lnTo>
                  <a:pt x="1310" y="1658"/>
                </a:lnTo>
                <a:lnTo>
                  <a:pt x="1307" y="1658"/>
                </a:lnTo>
                <a:lnTo>
                  <a:pt x="1306" y="1656"/>
                </a:lnTo>
                <a:lnTo>
                  <a:pt x="1303" y="1655"/>
                </a:lnTo>
                <a:lnTo>
                  <a:pt x="1299" y="1655"/>
                </a:lnTo>
                <a:lnTo>
                  <a:pt x="1299" y="1656"/>
                </a:lnTo>
                <a:lnTo>
                  <a:pt x="1299" y="1658"/>
                </a:lnTo>
                <a:lnTo>
                  <a:pt x="1299" y="1661"/>
                </a:lnTo>
                <a:lnTo>
                  <a:pt x="1299" y="1664"/>
                </a:lnTo>
                <a:lnTo>
                  <a:pt x="1299" y="1666"/>
                </a:lnTo>
                <a:lnTo>
                  <a:pt x="1299" y="1667"/>
                </a:lnTo>
                <a:lnTo>
                  <a:pt x="1299" y="1668"/>
                </a:lnTo>
                <a:lnTo>
                  <a:pt x="1299" y="1669"/>
                </a:lnTo>
                <a:lnTo>
                  <a:pt x="1294" y="1669"/>
                </a:lnTo>
                <a:lnTo>
                  <a:pt x="1293" y="1669"/>
                </a:lnTo>
                <a:lnTo>
                  <a:pt x="1293" y="1670"/>
                </a:lnTo>
                <a:lnTo>
                  <a:pt x="1293" y="1671"/>
                </a:lnTo>
                <a:lnTo>
                  <a:pt x="1294" y="1671"/>
                </a:lnTo>
                <a:lnTo>
                  <a:pt x="1294" y="1672"/>
                </a:lnTo>
                <a:lnTo>
                  <a:pt x="1295" y="1672"/>
                </a:lnTo>
                <a:lnTo>
                  <a:pt x="1295" y="1673"/>
                </a:lnTo>
                <a:lnTo>
                  <a:pt x="1296" y="1673"/>
                </a:lnTo>
                <a:lnTo>
                  <a:pt x="1296" y="1675"/>
                </a:lnTo>
                <a:lnTo>
                  <a:pt x="1297" y="1675"/>
                </a:lnTo>
                <a:lnTo>
                  <a:pt x="1297" y="1676"/>
                </a:lnTo>
                <a:lnTo>
                  <a:pt x="1298" y="1677"/>
                </a:lnTo>
                <a:lnTo>
                  <a:pt x="1298" y="1678"/>
                </a:lnTo>
                <a:lnTo>
                  <a:pt x="1299" y="1679"/>
                </a:lnTo>
                <a:lnTo>
                  <a:pt x="1299" y="1681"/>
                </a:lnTo>
                <a:lnTo>
                  <a:pt x="1301" y="1681"/>
                </a:lnTo>
                <a:lnTo>
                  <a:pt x="1301" y="1684"/>
                </a:lnTo>
                <a:lnTo>
                  <a:pt x="1303" y="1687"/>
                </a:lnTo>
                <a:lnTo>
                  <a:pt x="1302" y="1687"/>
                </a:lnTo>
                <a:lnTo>
                  <a:pt x="1299" y="1687"/>
                </a:lnTo>
                <a:lnTo>
                  <a:pt x="1298" y="1687"/>
                </a:lnTo>
                <a:lnTo>
                  <a:pt x="1296" y="1687"/>
                </a:lnTo>
                <a:lnTo>
                  <a:pt x="1295" y="1686"/>
                </a:lnTo>
                <a:lnTo>
                  <a:pt x="1293" y="1686"/>
                </a:lnTo>
                <a:lnTo>
                  <a:pt x="1291" y="1686"/>
                </a:lnTo>
                <a:lnTo>
                  <a:pt x="1289" y="1685"/>
                </a:lnTo>
                <a:lnTo>
                  <a:pt x="1288" y="1685"/>
                </a:lnTo>
                <a:lnTo>
                  <a:pt x="1287" y="1684"/>
                </a:lnTo>
                <a:lnTo>
                  <a:pt x="1286" y="1684"/>
                </a:lnTo>
                <a:lnTo>
                  <a:pt x="1282" y="1683"/>
                </a:lnTo>
                <a:lnTo>
                  <a:pt x="1282" y="1685"/>
                </a:lnTo>
                <a:lnTo>
                  <a:pt x="1282" y="1686"/>
                </a:lnTo>
                <a:lnTo>
                  <a:pt x="1282" y="1687"/>
                </a:lnTo>
                <a:lnTo>
                  <a:pt x="1282" y="1688"/>
                </a:lnTo>
                <a:lnTo>
                  <a:pt x="1284" y="1691"/>
                </a:lnTo>
                <a:lnTo>
                  <a:pt x="1284" y="1692"/>
                </a:lnTo>
                <a:lnTo>
                  <a:pt x="1284" y="1693"/>
                </a:lnTo>
                <a:lnTo>
                  <a:pt x="1284" y="1694"/>
                </a:lnTo>
                <a:lnTo>
                  <a:pt x="1284" y="1695"/>
                </a:lnTo>
                <a:lnTo>
                  <a:pt x="1282" y="1696"/>
                </a:lnTo>
                <a:lnTo>
                  <a:pt x="1284" y="1698"/>
                </a:lnTo>
                <a:lnTo>
                  <a:pt x="1284" y="1700"/>
                </a:lnTo>
                <a:lnTo>
                  <a:pt x="1284" y="1701"/>
                </a:lnTo>
                <a:lnTo>
                  <a:pt x="1284" y="1702"/>
                </a:lnTo>
                <a:lnTo>
                  <a:pt x="1284" y="1703"/>
                </a:lnTo>
                <a:lnTo>
                  <a:pt x="1285" y="1704"/>
                </a:lnTo>
                <a:lnTo>
                  <a:pt x="1286" y="1705"/>
                </a:lnTo>
                <a:lnTo>
                  <a:pt x="1286" y="1706"/>
                </a:lnTo>
                <a:lnTo>
                  <a:pt x="1287" y="1708"/>
                </a:lnTo>
                <a:lnTo>
                  <a:pt x="1287" y="1709"/>
                </a:lnTo>
                <a:lnTo>
                  <a:pt x="1287" y="1711"/>
                </a:lnTo>
                <a:lnTo>
                  <a:pt x="1287" y="1713"/>
                </a:lnTo>
                <a:lnTo>
                  <a:pt x="1286" y="1717"/>
                </a:lnTo>
                <a:lnTo>
                  <a:pt x="1285" y="1718"/>
                </a:lnTo>
                <a:lnTo>
                  <a:pt x="1285" y="1719"/>
                </a:lnTo>
                <a:lnTo>
                  <a:pt x="1287" y="1719"/>
                </a:lnTo>
                <a:lnTo>
                  <a:pt x="1288" y="1718"/>
                </a:lnTo>
                <a:lnTo>
                  <a:pt x="1291" y="1718"/>
                </a:lnTo>
                <a:lnTo>
                  <a:pt x="1291" y="1717"/>
                </a:lnTo>
                <a:lnTo>
                  <a:pt x="1293" y="1717"/>
                </a:lnTo>
                <a:lnTo>
                  <a:pt x="1295" y="1717"/>
                </a:lnTo>
                <a:lnTo>
                  <a:pt x="1297" y="1715"/>
                </a:lnTo>
                <a:lnTo>
                  <a:pt x="1299" y="1715"/>
                </a:lnTo>
                <a:lnTo>
                  <a:pt x="1301" y="1714"/>
                </a:lnTo>
                <a:lnTo>
                  <a:pt x="1302" y="1714"/>
                </a:lnTo>
                <a:lnTo>
                  <a:pt x="1303" y="1714"/>
                </a:lnTo>
                <a:lnTo>
                  <a:pt x="1305" y="1713"/>
                </a:lnTo>
                <a:lnTo>
                  <a:pt x="1306" y="1713"/>
                </a:lnTo>
                <a:lnTo>
                  <a:pt x="1307" y="1713"/>
                </a:lnTo>
                <a:lnTo>
                  <a:pt x="1307" y="1715"/>
                </a:lnTo>
                <a:lnTo>
                  <a:pt x="1309" y="1715"/>
                </a:lnTo>
                <a:lnTo>
                  <a:pt x="1309" y="1717"/>
                </a:lnTo>
                <a:lnTo>
                  <a:pt x="1310" y="1718"/>
                </a:lnTo>
                <a:lnTo>
                  <a:pt x="1311" y="1718"/>
                </a:lnTo>
                <a:lnTo>
                  <a:pt x="1312" y="1718"/>
                </a:lnTo>
                <a:lnTo>
                  <a:pt x="1312" y="1719"/>
                </a:lnTo>
                <a:lnTo>
                  <a:pt x="1313" y="1720"/>
                </a:lnTo>
                <a:lnTo>
                  <a:pt x="1313" y="1721"/>
                </a:lnTo>
                <a:lnTo>
                  <a:pt x="1315" y="1722"/>
                </a:lnTo>
                <a:lnTo>
                  <a:pt x="1318" y="1723"/>
                </a:lnTo>
                <a:lnTo>
                  <a:pt x="1316" y="1725"/>
                </a:lnTo>
                <a:lnTo>
                  <a:pt x="1319" y="1725"/>
                </a:lnTo>
                <a:lnTo>
                  <a:pt x="1320" y="1727"/>
                </a:lnTo>
                <a:lnTo>
                  <a:pt x="1320" y="1729"/>
                </a:lnTo>
                <a:lnTo>
                  <a:pt x="1320" y="1731"/>
                </a:lnTo>
                <a:lnTo>
                  <a:pt x="1321" y="1735"/>
                </a:lnTo>
                <a:lnTo>
                  <a:pt x="1320" y="1735"/>
                </a:lnTo>
                <a:lnTo>
                  <a:pt x="1320" y="1736"/>
                </a:lnTo>
                <a:lnTo>
                  <a:pt x="1319" y="1736"/>
                </a:lnTo>
                <a:lnTo>
                  <a:pt x="1318" y="1736"/>
                </a:lnTo>
                <a:lnTo>
                  <a:pt x="1318" y="1737"/>
                </a:lnTo>
                <a:lnTo>
                  <a:pt x="1316" y="1737"/>
                </a:lnTo>
                <a:lnTo>
                  <a:pt x="1315" y="1737"/>
                </a:lnTo>
                <a:lnTo>
                  <a:pt x="1314" y="1737"/>
                </a:lnTo>
                <a:lnTo>
                  <a:pt x="1314" y="1738"/>
                </a:lnTo>
                <a:lnTo>
                  <a:pt x="1313" y="1738"/>
                </a:lnTo>
                <a:lnTo>
                  <a:pt x="1312" y="1738"/>
                </a:lnTo>
                <a:lnTo>
                  <a:pt x="1311" y="1738"/>
                </a:lnTo>
                <a:lnTo>
                  <a:pt x="1311" y="1739"/>
                </a:lnTo>
                <a:lnTo>
                  <a:pt x="1310" y="1739"/>
                </a:lnTo>
                <a:lnTo>
                  <a:pt x="1309" y="1739"/>
                </a:lnTo>
                <a:lnTo>
                  <a:pt x="1307" y="1739"/>
                </a:lnTo>
                <a:lnTo>
                  <a:pt x="1306" y="1739"/>
                </a:lnTo>
                <a:lnTo>
                  <a:pt x="1305" y="1739"/>
                </a:lnTo>
                <a:lnTo>
                  <a:pt x="1301" y="1739"/>
                </a:lnTo>
                <a:lnTo>
                  <a:pt x="1297" y="1739"/>
                </a:lnTo>
                <a:lnTo>
                  <a:pt x="1295" y="1739"/>
                </a:lnTo>
                <a:lnTo>
                  <a:pt x="1291" y="1739"/>
                </a:lnTo>
                <a:lnTo>
                  <a:pt x="1289" y="1739"/>
                </a:lnTo>
                <a:lnTo>
                  <a:pt x="1287" y="1739"/>
                </a:lnTo>
                <a:lnTo>
                  <a:pt x="1286" y="1739"/>
                </a:lnTo>
                <a:lnTo>
                  <a:pt x="1284" y="1739"/>
                </a:lnTo>
                <a:lnTo>
                  <a:pt x="1282" y="1739"/>
                </a:lnTo>
                <a:lnTo>
                  <a:pt x="1281" y="1739"/>
                </a:lnTo>
                <a:lnTo>
                  <a:pt x="1281" y="1740"/>
                </a:lnTo>
                <a:lnTo>
                  <a:pt x="1280" y="1740"/>
                </a:lnTo>
                <a:lnTo>
                  <a:pt x="1279" y="1740"/>
                </a:lnTo>
                <a:lnTo>
                  <a:pt x="1278" y="1740"/>
                </a:lnTo>
                <a:lnTo>
                  <a:pt x="1277" y="1740"/>
                </a:lnTo>
                <a:lnTo>
                  <a:pt x="1276" y="1740"/>
                </a:lnTo>
                <a:lnTo>
                  <a:pt x="1274" y="1740"/>
                </a:lnTo>
                <a:lnTo>
                  <a:pt x="1273" y="1742"/>
                </a:lnTo>
                <a:lnTo>
                  <a:pt x="1272" y="1742"/>
                </a:lnTo>
                <a:lnTo>
                  <a:pt x="1271" y="1742"/>
                </a:lnTo>
                <a:lnTo>
                  <a:pt x="1271" y="1743"/>
                </a:lnTo>
                <a:lnTo>
                  <a:pt x="1270" y="1743"/>
                </a:lnTo>
                <a:lnTo>
                  <a:pt x="1269" y="1743"/>
                </a:lnTo>
                <a:lnTo>
                  <a:pt x="1268" y="1744"/>
                </a:lnTo>
                <a:lnTo>
                  <a:pt x="1267" y="1744"/>
                </a:lnTo>
                <a:lnTo>
                  <a:pt x="1265" y="1745"/>
                </a:lnTo>
                <a:lnTo>
                  <a:pt x="1264" y="1745"/>
                </a:lnTo>
                <a:lnTo>
                  <a:pt x="1263" y="1745"/>
                </a:lnTo>
                <a:lnTo>
                  <a:pt x="1263" y="1746"/>
                </a:lnTo>
                <a:lnTo>
                  <a:pt x="1262" y="1746"/>
                </a:lnTo>
                <a:lnTo>
                  <a:pt x="1261" y="1746"/>
                </a:lnTo>
                <a:lnTo>
                  <a:pt x="1260" y="1747"/>
                </a:lnTo>
                <a:lnTo>
                  <a:pt x="1259" y="1748"/>
                </a:lnTo>
                <a:lnTo>
                  <a:pt x="1257" y="1748"/>
                </a:lnTo>
                <a:lnTo>
                  <a:pt x="1256" y="1749"/>
                </a:lnTo>
                <a:lnTo>
                  <a:pt x="1255" y="1749"/>
                </a:lnTo>
                <a:lnTo>
                  <a:pt x="1254" y="1751"/>
                </a:lnTo>
                <a:lnTo>
                  <a:pt x="1253" y="1751"/>
                </a:lnTo>
                <a:lnTo>
                  <a:pt x="1253" y="1752"/>
                </a:lnTo>
                <a:lnTo>
                  <a:pt x="1251" y="1753"/>
                </a:lnTo>
                <a:lnTo>
                  <a:pt x="1250" y="1753"/>
                </a:lnTo>
                <a:lnTo>
                  <a:pt x="1248" y="1754"/>
                </a:lnTo>
                <a:lnTo>
                  <a:pt x="1247" y="1754"/>
                </a:lnTo>
                <a:lnTo>
                  <a:pt x="1247" y="1755"/>
                </a:lnTo>
                <a:lnTo>
                  <a:pt x="1243" y="1759"/>
                </a:lnTo>
                <a:lnTo>
                  <a:pt x="1242" y="1759"/>
                </a:lnTo>
                <a:lnTo>
                  <a:pt x="1242" y="1760"/>
                </a:lnTo>
                <a:lnTo>
                  <a:pt x="1240" y="1760"/>
                </a:lnTo>
                <a:lnTo>
                  <a:pt x="1240" y="1761"/>
                </a:lnTo>
                <a:lnTo>
                  <a:pt x="1239" y="1761"/>
                </a:lnTo>
                <a:lnTo>
                  <a:pt x="1235" y="1765"/>
                </a:lnTo>
                <a:lnTo>
                  <a:pt x="1244" y="1777"/>
                </a:lnTo>
                <a:lnTo>
                  <a:pt x="1245" y="1778"/>
                </a:lnTo>
                <a:lnTo>
                  <a:pt x="1244" y="1778"/>
                </a:lnTo>
                <a:lnTo>
                  <a:pt x="1243" y="1779"/>
                </a:lnTo>
                <a:lnTo>
                  <a:pt x="1238" y="1782"/>
                </a:lnTo>
                <a:lnTo>
                  <a:pt x="1222" y="1794"/>
                </a:lnTo>
                <a:lnTo>
                  <a:pt x="1236" y="1802"/>
                </a:lnTo>
                <a:lnTo>
                  <a:pt x="1238" y="1804"/>
                </a:lnTo>
                <a:lnTo>
                  <a:pt x="1242" y="1811"/>
                </a:lnTo>
                <a:lnTo>
                  <a:pt x="1242" y="1813"/>
                </a:lnTo>
                <a:lnTo>
                  <a:pt x="1244" y="1815"/>
                </a:lnTo>
                <a:lnTo>
                  <a:pt x="1244" y="1818"/>
                </a:lnTo>
                <a:lnTo>
                  <a:pt x="1245" y="1820"/>
                </a:lnTo>
                <a:lnTo>
                  <a:pt x="1244" y="1822"/>
                </a:lnTo>
                <a:lnTo>
                  <a:pt x="1242" y="1823"/>
                </a:lnTo>
                <a:lnTo>
                  <a:pt x="1242" y="1824"/>
                </a:lnTo>
                <a:lnTo>
                  <a:pt x="1242" y="1826"/>
                </a:lnTo>
                <a:lnTo>
                  <a:pt x="1242" y="1827"/>
                </a:lnTo>
                <a:lnTo>
                  <a:pt x="1243" y="1827"/>
                </a:lnTo>
                <a:lnTo>
                  <a:pt x="1243" y="1828"/>
                </a:lnTo>
                <a:lnTo>
                  <a:pt x="1243" y="1829"/>
                </a:lnTo>
                <a:lnTo>
                  <a:pt x="1243" y="1830"/>
                </a:lnTo>
                <a:lnTo>
                  <a:pt x="1243" y="1831"/>
                </a:lnTo>
                <a:lnTo>
                  <a:pt x="1243" y="1832"/>
                </a:lnTo>
                <a:lnTo>
                  <a:pt x="1243" y="1833"/>
                </a:lnTo>
                <a:lnTo>
                  <a:pt x="1242" y="1833"/>
                </a:lnTo>
                <a:lnTo>
                  <a:pt x="1242" y="1835"/>
                </a:lnTo>
                <a:lnTo>
                  <a:pt x="1243" y="1836"/>
                </a:lnTo>
                <a:lnTo>
                  <a:pt x="1243" y="1837"/>
                </a:lnTo>
                <a:lnTo>
                  <a:pt x="1243" y="1838"/>
                </a:lnTo>
                <a:lnTo>
                  <a:pt x="1243" y="1839"/>
                </a:lnTo>
                <a:lnTo>
                  <a:pt x="1243" y="1840"/>
                </a:lnTo>
                <a:lnTo>
                  <a:pt x="1243" y="1841"/>
                </a:lnTo>
                <a:lnTo>
                  <a:pt x="1244" y="1841"/>
                </a:lnTo>
                <a:lnTo>
                  <a:pt x="1244" y="1843"/>
                </a:lnTo>
                <a:lnTo>
                  <a:pt x="1244" y="1844"/>
                </a:lnTo>
                <a:lnTo>
                  <a:pt x="1244" y="1845"/>
                </a:lnTo>
                <a:lnTo>
                  <a:pt x="1243" y="1845"/>
                </a:lnTo>
                <a:lnTo>
                  <a:pt x="1244" y="1846"/>
                </a:lnTo>
                <a:lnTo>
                  <a:pt x="1243" y="1846"/>
                </a:lnTo>
                <a:lnTo>
                  <a:pt x="1244" y="1847"/>
                </a:lnTo>
                <a:lnTo>
                  <a:pt x="1244" y="1848"/>
                </a:lnTo>
                <a:lnTo>
                  <a:pt x="1244" y="1849"/>
                </a:lnTo>
                <a:lnTo>
                  <a:pt x="1245" y="1853"/>
                </a:lnTo>
                <a:lnTo>
                  <a:pt x="1248" y="1853"/>
                </a:lnTo>
                <a:lnTo>
                  <a:pt x="1253" y="1852"/>
                </a:lnTo>
                <a:lnTo>
                  <a:pt x="1257" y="1850"/>
                </a:lnTo>
                <a:lnTo>
                  <a:pt x="1260" y="1850"/>
                </a:lnTo>
                <a:lnTo>
                  <a:pt x="1260" y="1849"/>
                </a:lnTo>
                <a:lnTo>
                  <a:pt x="1261" y="1849"/>
                </a:lnTo>
                <a:lnTo>
                  <a:pt x="1262" y="1850"/>
                </a:lnTo>
                <a:lnTo>
                  <a:pt x="1262" y="1852"/>
                </a:lnTo>
                <a:lnTo>
                  <a:pt x="1263" y="1852"/>
                </a:lnTo>
                <a:lnTo>
                  <a:pt x="1265" y="1852"/>
                </a:lnTo>
                <a:lnTo>
                  <a:pt x="1267" y="1852"/>
                </a:lnTo>
                <a:lnTo>
                  <a:pt x="1268" y="1852"/>
                </a:lnTo>
                <a:lnTo>
                  <a:pt x="1270" y="1852"/>
                </a:lnTo>
                <a:lnTo>
                  <a:pt x="1273" y="1853"/>
                </a:lnTo>
                <a:lnTo>
                  <a:pt x="1274" y="1853"/>
                </a:lnTo>
                <a:lnTo>
                  <a:pt x="1274" y="1852"/>
                </a:lnTo>
                <a:lnTo>
                  <a:pt x="1272" y="1847"/>
                </a:lnTo>
                <a:lnTo>
                  <a:pt x="1271" y="1846"/>
                </a:lnTo>
                <a:lnTo>
                  <a:pt x="1268" y="1843"/>
                </a:lnTo>
                <a:lnTo>
                  <a:pt x="1268" y="1841"/>
                </a:lnTo>
                <a:lnTo>
                  <a:pt x="1269" y="1840"/>
                </a:lnTo>
                <a:lnTo>
                  <a:pt x="1270" y="1839"/>
                </a:lnTo>
                <a:lnTo>
                  <a:pt x="1271" y="1838"/>
                </a:lnTo>
                <a:lnTo>
                  <a:pt x="1273" y="1838"/>
                </a:lnTo>
                <a:lnTo>
                  <a:pt x="1273" y="1837"/>
                </a:lnTo>
                <a:lnTo>
                  <a:pt x="1276" y="1836"/>
                </a:lnTo>
                <a:lnTo>
                  <a:pt x="1276" y="1835"/>
                </a:lnTo>
                <a:lnTo>
                  <a:pt x="1279" y="1835"/>
                </a:lnTo>
                <a:lnTo>
                  <a:pt x="1281" y="1835"/>
                </a:lnTo>
                <a:lnTo>
                  <a:pt x="1284" y="1833"/>
                </a:lnTo>
                <a:lnTo>
                  <a:pt x="1284" y="1835"/>
                </a:lnTo>
                <a:lnTo>
                  <a:pt x="1286" y="1835"/>
                </a:lnTo>
                <a:lnTo>
                  <a:pt x="1288" y="1835"/>
                </a:lnTo>
                <a:lnTo>
                  <a:pt x="1290" y="1833"/>
                </a:lnTo>
                <a:lnTo>
                  <a:pt x="1291" y="1833"/>
                </a:lnTo>
                <a:lnTo>
                  <a:pt x="1294" y="1835"/>
                </a:lnTo>
                <a:lnTo>
                  <a:pt x="1295" y="1835"/>
                </a:lnTo>
                <a:lnTo>
                  <a:pt x="1296" y="1837"/>
                </a:lnTo>
                <a:lnTo>
                  <a:pt x="1298" y="1839"/>
                </a:lnTo>
                <a:lnTo>
                  <a:pt x="1303" y="1838"/>
                </a:lnTo>
                <a:lnTo>
                  <a:pt x="1305" y="1838"/>
                </a:lnTo>
                <a:lnTo>
                  <a:pt x="1306" y="1837"/>
                </a:lnTo>
                <a:lnTo>
                  <a:pt x="1307" y="1837"/>
                </a:lnTo>
                <a:lnTo>
                  <a:pt x="1307" y="1836"/>
                </a:lnTo>
                <a:lnTo>
                  <a:pt x="1310" y="1835"/>
                </a:lnTo>
                <a:lnTo>
                  <a:pt x="1310" y="1833"/>
                </a:lnTo>
                <a:lnTo>
                  <a:pt x="1311" y="1831"/>
                </a:lnTo>
                <a:lnTo>
                  <a:pt x="1311" y="1830"/>
                </a:lnTo>
                <a:lnTo>
                  <a:pt x="1312" y="1828"/>
                </a:lnTo>
                <a:lnTo>
                  <a:pt x="1311" y="1824"/>
                </a:lnTo>
                <a:lnTo>
                  <a:pt x="1311" y="1822"/>
                </a:lnTo>
                <a:lnTo>
                  <a:pt x="1311" y="1821"/>
                </a:lnTo>
                <a:lnTo>
                  <a:pt x="1313" y="1821"/>
                </a:lnTo>
                <a:lnTo>
                  <a:pt x="1316" y="1819"/>
                </a:lnTo>
                <a:lnTo>
                  <a:pt x="1319" y="1818"/>
                </a:lnTo>
                <a:lnTo>
                  <a:pt x="1320" y="1818"/>
                </a:lnTo>
                <a:lnTo>
                  <a:pt x="1322" y="1816"/>
                </a:lnTo>
                <a:lnTo>
                  <a:pt x="1326" y="1814"/>
                </a:lnTo>
                <a:lnTo>
                  <a:pt x="1327" y="1813"/>
                </a:lnTo>
                <a:lnTo>
                  <a:pt x="1329" y="1813"/>
                </a:lnTo>
                <a:lnTo>
                  <a:pt x="1330" y="1812"/>
                </a:lnTo>
                <a:lnTo>
                  <a:pt x="1331" y="1814"/>
                </a:lnTo>
                <a:lnTo>
                  <a:pt x="1331" y="1815"/>
                </a:lnTo>
                <a:lnTo>
                  <a:pt x="1331" y="1819"/>
                </a:lnTo>
                <a:lnTo>
                  <a:pt x="1331" y="1821"/>
                </a:lnTo>
                <a:lnTo>
                  <a:pt x="1332" y="1824"/>
                </a:lnTo>
                <a:lnTo>
                  <a:pt x="1332" y="1828"/>
                </a:lnTo>
                <a:lnTo>
                  <a:pt x="1332" y="1829"/>
                </a:lnTo>
                <a:lnTo>
                  <a:pt x="1332" y="1830"/>
                </a:lnTo>
                <a:lnTo>
                  <a:pt x="1332" y="1831"/>
                </a:lnTo>
                <a:lnTo>
                  <a:pt x="1332" y="1832"/>
                </a:lnTo>
                <a:lnTo>
                  <a:pt x="1333" y="1836"/>
                </a:lnTo>
                <a:lnTo>
                  <a:pt x="1333" y="1837"/>
                </a:lnTo>
                <a:lnTo>
                  <a:pt x="1338" y="1836"/>
                </a:lnTo>
                <a:lnTo>
                  <a:pt x="1341" y="1832"/>
                </a:lnTo>
                <a:lnTo>
                  <a:pt x="1341" y="1831"/>
                </a:lnTo>
                <a:lnTo>
                  <a:pt x="1340" y="1830"/>
                </a:lnTo>
                <a:lnTo>
                  <a:pt x="1341" y="1829"/>
                </a:lnTo>
                <a:lnTo>
                  <a:pt x="1341" y="1826"/>
                </a:lnTo>
                <a:lnTo>
                  <a:pt x="1341" y="1824"/>
                </a:lnTo>
                <a:lnTo>
                  <a:pt x="1344" y="1822"/>
                </a:lnTo>
                <a:lnTo>
                  <a:pt x="1345" y="1822"/>
                </a:lnTo>
                <a:lnTo>
                  <a:pt x="1346" y="1821"/>
                </a:lnTo>
                <a:lnTo>
                  <a:pt x="1347" y="1821"/>
                </a:lnTo>
                <a:lnTo>
                  <a:pt x="1348" y="1821"/>
                </a:lnTo>
                <a:lnTo>
                  <a:pt x="1352" y="1820"/>
                </a:lnTo>
                <a:lnTo>
                  <a:pt x="1352" y="1821"/>
                </a:lnTo>
                <a:lnTo>
                  <a:pt x="1354" y="1823"/>
                </a:lnTo>
                <a:lnTo>
                  <a:pt x="1354" y="1824"/>
                </a:lnTo>
                <a:lnTo>
                  <a:pt x="1355" y="1824"/>
                </a:lnTo>
                <a:lnTo>
                  <a:pt x="1355" y="1826"/>
                </a:lnTo>
                <a:lnTo>
                  <a:pt x="1356" y="1827"/>
                </a:lnTo>
                <a:lnTo>
                  <a:pt x="1357" y="1828"/>
                </a:lnTo>
                <a:lnTo>
                  <a:pt x="1358" y="1829"/>
                </a:lnTo>
                <a:lnTo>
                  <a:pt x="1360" y="1828"/>
                </a:lnTo>
                <a:lnTo>
                  <a:pt x="1361" y="1827"/>
                </a:lnTo>
                <a:lnTo>
                  <a:pt x="1362" y="1827"/>
                </a:lnTo>
                <a:lnTo>
                  <a:pt x="1363" y="1826"/>
                </a:lnTo>
                <a:lnTo>
                  <a:pt x="1364" y="1826"/>
                </a:lnTo>
                <a:lnTo>
                  <a:pt x="1364" y="1824"/>
                </a:lnTo>
                <a:lnTo>
                  <a:pt x="1365" y="1824"/>
                </a:lnTo>
                <a:lnTo>
                  <a:pt x="1367" y="1823"/>
                </a:lnTo>
                <a:lnTo>
                  <a:pt x="1369" y="1822"/>
                </a:lnTo>
                <a:lnTo>
                  <a:pt x="1371" y="1821"/>
                </a:lnTo>
                <a:lnTo>
                  <a:pt x="1374" y="1820"/>
                </a:lnTo>
                <a:lnTo>
                  <a:pt x="1375" y="1819"/>
                </a:lnTo>
                <a:lnTo>
                  <a:pt x="1378" y="1822"/>
                </a:lnTo>
                <a:lnTo>
                  <a:pt x="1378" y="1824"/>
                </a:lnTo>
                <a:lnTo>
                  <a:pt x="1378" y="1826"/>
                </a:lnTo>
                <a:lnTo>
                  <a:pt x="1378" y="1827"/>
                </a:lnTo>
                <a:lnTo>
                  <a:pt x="1377" y="1830"/>
                </a:lnTo>
                <a:lnTo>
                  <a:pt x="1377" y="1831"/>
                </a:lnTo>
                <a:lnTo>
                  <a:pt x="1377" y="1832"/>
                </a:lnTo>
                <a:lnTo>
                  <a:pt x="1375" y="1832"/>
                </a:lnTo>
                <a:lnTo>
                  <a:pt x="1375" y="1833"/>
                </a:lnTo>
                <a:lnTo>
                  <a:pt x="1375" y="1835"/>
                </a:lnTo>
                <a:lnTo>
                  <a:pt x="1374" y="1835"/>
                </a:lnTo>
                <a:lnTo>
                  <a:pt x="1374" y="1836"/>
                </a:lnTo>
                <a:lnTo>
                  <a:pt x="1374" y="1838"/>
                </a:lnTo>
                <a:lnTo>
                  <a:pt x="1373" y="1838"/>
                </a:lnTo>
                <a:lnTo>
                  <a:pt x="1373" y="1840"/>
                </a:lnTo>
                <a:lnTo>
                  <a:pt x="1373" y="1841"/>
                </a:lnTo>
                <a:lnTo>
                  <a:pt x="1372" y="1841"/>
                </a:lnTo>
                <a:lnTo>
                  <a:pt x="1372" y="1843"/>
                </a:lnTo>
                <a:lnTo>
                  <a:pt x="1372" y="1844"/>
                </a:lnTo>
                <a:lnTo>
                  <a:pt x="1371" y="1845"/>
                </a:lnTo>
                <a:lnTo>
                  <a:pt x="1370" y="1846"/>
                </a:lnTo>
                <a:lnTo>
                  <a:pt x="1370" y="1847"/>
                </a:lnTo>
                <a:lnTo>
                  <a:pt x="1370" y="1848"/>
                </a:lnTo>
                <a:lnTo>
                  <a:pt x="1370" y="1849"/>
                </a:lnTo>
                <a:lnTo>
                  <a:pt x="1369" y="1850"/>
                </a:lnTo>
                <a:lnTo>
                  <a:pt x="1369" y="1852"/>
                </a:lnTo>
                <a:lnTo>
                  <a:pt x="1369" y="1856"/>
                </a:lnTo>
                <a:lnTo>
                  <a:pt x="1369" y="1857"/>
                </a:lnTo>
                <a:lnTo>
                  <a:pt x="1367" y="1860"/>
                </a:lnTo>
                <a:lnTo>
                  <a:pt x="1367" y="1862"/>
                </a:lnTo>
                <a:lnTo>
                  <a:pt x="1367" y="1863"/>
                </a:lnTo>
                <a:lnTo>
                  <a:pt x="1367" y="1864"/>
                </a:lnTo>
                <a:lnTo>
                  <a:pt x="1367" y="1865"/>
                </a:lnTo>
                <a:lnTo>
                  <a:pt x="1367" y="1866"/>
                </a:lnTo>
                <a:lnTo>
                  <a:pt x="1367" y="1867"/>
                </a:lnTo>
                <a:lnTo>
                  <a:pt x="1366" y="1869"/>
                </a:lnTo>
                <a:lnTo>
                  <a:pt x="1366" y="1870"/>
                </a:lnTo>
                <a:lnTo>
                  <a:pt x="1366" y="1871"/>
                </a:lnTo>
                <a:lnTo>
                  <a:pt x="1366" y="1872"/>
                </a:lnTo>
                <a:lnTo>
                  <a:pt x="1366" y="1873"/>
                </a:lnTo>
                <a:lnTo>
                  <a:pt x="1367" y="1873"/>
                </a:lnTo>
                <a:lnTo>
                  <a:pt x="1367" y="1874"/>
                </a:lnTo>
                <a:lnTo>
                  <a:pt x="1367" y="1875"/>
                </a:lnTo>
                <a:lnTo>
                  <a:pt x="1369" y="1875"/>
                </a:lnTo>
                <a:lnTo>
                  <a:pt x="1369" y="1877"/>
                </a:lnTo>
                <a:lnTo>
                  <a:pt x="1370" y="1878"/>
                </a:lnTo>
                <a:lnTo>
                  <a:pt x="1371" y="1879"/>
                </a:lnTo>
                <a:lnTo>
                  <a:pt x="1371" y="1880"/>
                </a:lnTo>
                <a:lnTo>
                  <a:pt x="1372" y="1881"/>
                </a:lnTo>
                <a:lnTo>
                  <a:pt x="1373" y="1882"/>
                </a:lnTo>
                <a:lnTo>
                  <a:pt x="1373" y="1883"/>
                </a:lnTo>
                <a:lnTo>
                  <a:pt x="1374" y="1885"/>
                </a:lnTo>
                <a:lnTo>
                  <a:pt x="1374" y="1886"/>
                </a:lnTo>
                <a:lnTo>
                  <a:pt x="1375" y="1889"/>
                </a:lnTo>
                <a:lnTo>
                  <a:pt x="1377" y="1892"/>
                </a:lnTo>
                <a:lnTo>
                  <a:pt x="1378" y="1895"/>
                </a:lnTo>
                <a:lnTo>
                  <a:pt x="1379" y="1898"/>
                </a:lnTo>
                <a:lnTo>
                  <a:pt x="1380" y="1903"/>
                </a:lnTo>
                <a:lnTo>
                  <a:pt x="1381" y="1904"/>
                </a:lnTo>
                <a:lnTo>
                  <a:pt x="1382" y="1907"/>
                </a:lnTo>
                <a:lnTo>
                  <a:pt x="1382" y="1908"/>
                </a:lnTo>
                <a:lnTo>
                  <a:pt x="1382" y="1909"/>
                </a:lnTo>
                <a:lnTo>
                  <a:pt x="1383" y="1909"/>
                </a:lnTo>
                <a:lnTo>
                  <a:pt x="1383" y="1911"/>
                </a:lnTo>
                <a:lnTo>
                  <a:pt x="1383" y="1912"/>
                </a:lnTo>
                <a:lnTo>
                  <a:pt x="1383" y="1913"/>
                </a:lnTo>
                <a:lnTo>
                  <a:pt x="1383" y="1914"/>
                </a:lnTo>
                <a:lnTo>
                  <a:pt x="1383" y="1915"/>
                </a:lnTo>
                <a:lnTo>
                  <a:pt x="1383" y="1916"/>
                </a:lnTo>
                <a:lnTo>
                  <a:pt x="1383" y="1917"/>
                </a:lnTo>
                <a:lnTo>
                  <a:pt x="1383" y="1924"/>
                </a:lnTo>
                <a:lnTo>
                  <a:pt x="1383" y="1925"/>
                </a:lnTo>
                <a:lnTo>
                  <a:pt x="1383" y="1926"/>
                </a:lnTo>
                <a:lnTo>
                  <a:pt x="1383" y="1928"/>
                </a:lnTo>
                <a:lnTo>
                  <a:pt x="1383" y="1929"/>
                </a:lnTo>
                <a:lnTo>
                  <a:pt x="1383" y="1930"/>
                </a:lnTo>
                <a:lnTo>
                  <a:pt x="1383" y="1931"/>
                </a:lnTo>
                <a:lnTo>
                  <a:pt x="1383" y="1932"/>
                </a:lnTo>
                <a:lnTo>
                  <a:pt x="1384" y="1932"/>
                </a:lnTo>
                <a:lnTo>
                  <a:pt x="1384" y="1933"/>
                </a:lnTo>
                <a:lnTo>
                  <a:pt x="1389" y="1942"/>
                </a:lnTo>
                <a:lnTo>
                  <a:pt x="1395" y="1941"/>
                </a:lnTo>
                <a:lnTo>
                  <a:pt x="1403" y="1939"/>
                </a:lnTo>
                <a:lnTo>
                  <a:pt x="1408" y="1938"/>
                </a:lnTo>
                <a:lnTo>
                  <a:pt x="1413" y="1937"/>
                </a:lnTo>
                <a:lnTo>
                  <a:pt x="1416" y="1936"/>
                </a:lnTo>
                <a:lnTo>
                  <a:pt x="1417" y="1936"/>
                </a:lnTo>
                <a:lnTo>
                  <a:pt x="1420" y="1936"/>
                </a:lnTo>
                <a:lnTo>
                  <a:pt x="1422" y="1934"/>
                </a:lnTo>
                <a:lnTo>
                  <a:pt x="1423" y="1934"/>
                </a:lnTo>
                <a:lnTo>
                  <a:pt x="1424" y="1934"/>
                </a:lnTo>
                <a:lnTo>
                  <a:pt x="1425" y="1934"/>
                </a:lnTo>
                <a:lnTo>
                  <a:pt x="1426" y="1934"/>
                </a:lnTo>
                <a:lnTo>
                  <a:pt x="1428" y="1936"/>
                </a:lnTo>
                <a:lnTo>
                  <a:pt x="1429" y="1936"/>
                </a:lnTo>
                <a:lnTo>
                  <a:pt x="1430" y="1936"/>
                </a:lnTo>
                <a:lnTo>
                  <a:pt x="1431" y="1936"/>
                </a:lnTo>
                <a:lnTo>
                  <a:pt x="1432" y="1937"/>
                </a:lnTo>
                <a:lnTo>
                  <a:pt x="1436" y="1938"/>
                </a:lnTo>
                <a:lnTo>
                  <a:pt x="1438" y="1938"/>
                </a:lnTo>
                <a:lnTo>
                  <a:pt x="1438" y="1939"/>
                </a:lnTo>
                <a:lnTo>
                  <a:pt x="1439" y="1939"/>
                </a:lnTo>
                <a:lnTo>
                  <a:pt x="1440" y="1939"/>
                </a:lnTo>
                <a:lnTo>
                  <a:pt x="1441" y="1939"/>
                </a:lnTo>
                <a:lnTo>
                  <a:pt x="1442" y="1939"/>
                </a:lnTo>
                <a:lnTo>
                  <a:pt x="1443" y="1939"/>
                </a:lnTo>
                <a:lnTo>
                  <a:pt x="1445" y="1939"/>
                </a:lnTo>
                <a:lnTo>
                  <a:pt x="1445" y="1938"/>
                </a:lnTo>
                <a:lnTo>
                  <a:pt x="1446" y="1938"/>
                </a:lnTo>
                <a:lnTo>
                  <a:pt x="1447" y="1938"/>
                </a:lnTo>
                <a:lnTo>
                  <a:pt x="1448" y="1938"/>
                </a:lnTo>
                <a:lnTo>
                  <a:pt x="1449" y="1937"/>
                </a:lnTo>
                <a:lnTo>
                  <a:pt x="1450" y="1937"/>
                </a:lnTo>
                <a:lnTo>
                  <a:pt x="1451" y="1937"/>
                </a:lnTo>
                <a:lnTo>
                  <a:pt x="1453" y="1936"/>
                </a:lnTo>
                <a:lnTo>
                  <a:pt x="1454" y="1936"/>
                </a:lnTo>
                <a:lnTo>
                  <a:pt x="1454" y="1934"/>
                </a:lnTo>
                <a:lnTo>
                  <a:pt x="1455" y="1934"/>
                </a:lnTo>
                <a:lnTo>
                  <a:pt x="1456" y="1934"/>
                </a:lnTo>
                <a:lnTo>
                  <a:pt x="1456" y="1933"/>
                </a:lnTo>
                <a:lnTo>
                  <a:pt x="1457" y="1932"/>
                </a:lnTo>
                <a:lnTo>
                  <a:pt x="1466" y="1926"/>
                </a:lnTo>
                <a:lnTo>
                  <a:pt x="1468" y="1924"/>
                </a:lnTo>
                <a:lnTo>
                  <a:pt x="1476" y="1919"/>
                </a:lnTo>
                <a:lnTo>
                  <a:pt x="1477" y="1919"/>
                </a:lnTo>
                <a:lnTo>
                  <a:pt x="1477" y="1917"/>
                </a:lnTo>
                <a:lnTo>
                  <a:pt x="1479" y="1917"/>
                </a:lnTo>
                <a:lnTo>
                  <a:pt x="1479" y="1916"/>
                </a:lnTo>
                <a:lnTo>
                  <a:pt x="1480" y="1916"/>
                </a:lnTo>
                <a:lnTo>
                  <a:pt x="1480" y="1915"/>
                </a:lnTo>
                <a:lnTo>
                  <a:pt x="1481" y="1915"/>
                </a:lnTo>
                <a:lnTo>
                  <a:pt x="1484" y="1916"/>
                </a:lnTo>
                <a:lnTo>
                  <a:pt x="1487" y="1916"/>
                </a:lnTo>
                <a:lnTo>
                  <a:pt x="1489" y="1917"/>
                </a:lnTo>
                <a:lnTo>
                  <a:pt x="1492" y="1919"/>
                </a:lnTo>
                <a:lnTo>
                  <a:pt x="1495" y="1920"/>
                </a:lnTo>
                <a:lnTo>
                  <a:pt x="1497" y="1921"/>
                </a:lnTo>
                <a:lnTo>
                  <a:pt x="1500" y="1922"/>
                </a:lnTo>
                <a:lnTo>
                  <a:pt x="1501" y="1922"/>
                </a:lnTo>
                <a:lnTo>
                  <a:pt x="1502" y="1922"/>
                </a:lnTo>
                <a:lnTo>
                  <a:pt x="1504" y="1923"/>
                </a:lnTo>
                <a:lnTo>
                  <a:pt x="1505" y="1923"/>
                </a:lnTo>
                <a:lnTo>
                  <a:pt x="1506" y="1923"/>
                </a:lnTo>
                <a:lnTo>
                  <a:pt x="1512" y="1923"/>
                </a:lnTo>
                <a:lnTo>
                  <a:pt x="1504" y="1931"/>
                </a:lnTo>
                <a:lnTo>
                  <a:pt x="1499" y="1936"/>
                </a:lnTo>
                <a:lnTo>
                  <a:pt x="1497" y="1938"/>
                </a:lnTo>
                <a:lnTo>
                  <a:pt x="1495" y="1940"/>
                </a:lnTo>
                <a:lnTo>
                  <a:pt x="1489" y="1946"/>
                </a:lnTo>
                <a:lnTo>
                  <a:pt x="1485" y="1946"/>
                </a:lnTo>
                <a:lnTo>
                  <a:pt x="1485" y="1947"/>
                </a:lnTo>
                <a:lnTo>
                  <a:pt x="1484" y="1947"/>
                </a:lnTo>
                <a:lnTo>
                  <a:pt x="1483" y="1948"/>
                </a:lnTo>
                <a:lnTo>
                  <a:pt x="1481" y="1948"/>
                </a:lnTo>
                <a:lnTo>
                  <a:pt x="1480" y="1948"/>
                </a:lnTo>
                <a:lnTo>
                  <a:pt x="1480" y="1949"/>
                </a:lnTo>
                <a:lnTo>
                  <a:pt x="1480" y="1951"/>
                </a:lnTo>
                <a:lnTo>
                  <a:pt x="1480" y="1953"/>
                </a:lnTo>
                <a:lnTo>
                  <a:pt x="1480" y="1954"/>
                </a:lnTo>
                <a:lnTo>
                  <a:pt x="1480" y="1955"/>
                </a:lnTo>
                <a:lnTo>
                  <a:pt x="1476" y="1957"/>
                </a:lnTo>
                <a:lnTo>
                  <a:pt x="1476" y="1958"/>
                </a:lnTo>
                <a:lnTo>
                  <a:pt x="1475" y="1959"/>
                </a:lnTo>
                <a:lnTo>
                  <a:pt x="1473" y="1959"/>
                </a:lnTo>
                <a:lnTo>
                  <a:pt x="1473" y="1961"/>
                </a:lnTo>
                <a:lnTo>
                  <a:pt x="1471" y="1963"/>
                </a:lnTo>
                <a:lnTo>
                  <a:pt x="1470" y="1963"/>
                </a:lnTo>
                <a:lnTo>
                  <a:pt x="1470" y="1964"/>
                </a:lnTo>
                <a:lnTo>
                  <a:pt x="1471" y="1964"/>
                </a:lnTo>
                <a:lnTo>
                  <a:pt x="1470" y="1964"/>
                </a:lnTo>
                <a:lnTo>
                  <a:pt x="1470" y="1965"/>
                </a:lnTo>
                <a:lnTo>
                  <a:pt x="1466" y="1967"/>
                </a:lnTo>
                <a:lnTo>
                  <a:pt x="1466" y="1968"/>
                </a:lnTo>
                <a:lnTo>
                  <a:pt x="1463" y="1971"/>
                </a:lnTo>
                <a:lnTo>
                  <a:pt x="1462" y="1972"/>
                </a:lnTo>
                <a:lnTo>
                  <a:pt x="1460" y="1974"/>
                </a:lnTo>
                <a:lnTo>
                  <a:pt x="1459" y="1975"/>
                </a:lnTo>
                <a:lnTo>
                  <a:pt x="1455" y="1979"/>
                </a:lnTo>
                <a:lnTo>
                  <a:pt x="1448" y="1985"/>
                </a:lnTo>
                <a:lnTo>
                  <a:pt x="1447" y="1985"/>
                </a:lnTo>
                <a:lnTo>
                  <a:pt x="1439" y="1993"/>
                </a:lnTo>
                <a:lnTo>
                  <a:pt x="1430" y="2000"/>
                </a:lnTo>
                <a:lnTo>
                  <a:pt x="1430" y="2001"/>
                </a:lnTo>
                <a:lnTo>
                  <a:pt x="1429" y="2001"/>
                </a:lnTo>
                <a:lnTo>
                  <a:pt x="1424" y="2006"/>
                </a:lnTo>
                <a:lnTo>
                  <a:pt x="1419" y="2012"/>
                </a:lnTo>
                <a:lnTo>
                  <a:pt x="1417" y="2013"/>
                </a:lnTo>
                <a:lnTo>
                  <a:pt x="1411" y="2018"/>
                </a:lnTo>
                <a:lnTo>
                  <a:pt x="1399" y="2029"/>
                </a:lnTo>
                <a:lnTo>
                  <a:pt x="1398" y="2031"/>
                </a:lnTo>
                <a:lnTo>
                  <a:pt x="1397" y="2032"/>
                </a:lnTo>
                <a:lnTo>
                  <a:pt x="1390" y="2039"/>
                </a:lnTo>
                <a:lnTo>
                  <a:pt x="1386" y="2042"/>
                </a:lnTo>
                <a:lnTo>
                  <a:pt x="1370" y="2058"/>
                </a:lnTo>
                <a:lnTo>
                  <a:pt x="1369" y="2058"/>
                </a:lnTo>
                <a:lnTo>
                  <a:pt x="1364" y="2056"/>
                </a:lnTo>
                <a:lnTo>
                  <a:pt x="1363" y="2056"/>
                </a:lnTo>
                <a:lnTo>
                  <a:pt x="1361" y="2056"/>
                </a:lnTo>
                <a:lnTo>
                  <a:pt x="1360" y="2055"/>
                </a:lnTo>
                <a:lnTo>
                  <a:pt x="1358" y="2055"/>
                </a:lnTo>
                <a:lnTo>
                  <a:pt x="1357" y="2055"/>
                </a:lnTo>
                <a:lnTo>
                  <a:pt x="1354" y="2054"/>
                </a:lnTo>
                <a:lnTo>
                  <a:pt x="1353" y="2054"/>
                </a:lnTo>
                <a:lnTo>
                  <a:pt x="1349" y="2052"/>
                </a:lnTo>
                <a:lnTo>
                  <a:pt x="1346" y="2051"/>
                </a:lnTo>
                <a:lnTo>
                  <a:pt x="1344" y="2051"/>
                </a:lnTo>
                <a:lnTo>
                  <a:pt x="1343" y="2054"/>
                </a:lnTo>
                <a:lnTo>
                  <a:pt x="1340" y="2060"/>
                </a:lnTo>
                <a:lnTo>
                  <a:pt x="1339" y="2064"/>
                </a:lnTo>
                <a:lnTo>
                  <a:pt x="1338" y="2067"/>
                </a:lnTo>
                <a:lnTo>
                  <a:pt x="1337" y="2069"/>
                </a:lnTo>
                <a:lnTo>
                  <a:pt x="1337" y="2071"/>
                </a:lnTo>
                <a:lnTo>
                  <a:pt x="1336" y="2073"/>
                </a:lnTo>
                <a:lnTo>
                  <a:pt x="1336" y="2074"/>
                </a:lnTo>
                <a:lnTo>
                  <a:pt x="1336" y="2075"/>
                </a:lnTo>
                <a:lnTo>
                  <a:pt x="1335" y="2075"/>
                </a:lnTo>
                <a:lnTo>
                  <a:pt x="1335" y="2077"/>
                </a:lnTo>
                <a:lnTo>
                  <a:pt x="1333" y="2079"/>
                </a:lnTo>
                <a:lnTo>
                  <a:pt x="1333" y="2081"/>
                </a:lnTo>
                <a:lnTo>
                  <a:pt x="1333" y="2082"/>
                </a:lnTo>
                <a:lnTo>
                  <a:pt x="1332" y="2084"/>
                </a:lnTo>
                <a:lnTo>
                  <a:pt x="1332" y="2085"/>
                </a:lnTo>
                <a:lnTo>
                  <a:pt x="1331" y="2088"/>
                </a:lnTo>
                <a:lnTo>
                  <a:pt x="1331" y="2089"/>
                </a:lnTo>
                <a:lnTo>
                  <a:pt x="1330" y="2090"/>
                </a:lnTo>
                <a:lnTo>
                  <a:pt x="1329" y="2091"/>
                </a:lnTo>
                <a:lnTo>
                  <a:pt x="1329" y="2092"/>
                </a:lnTo>
                <a:lnTo>
                  <a:pt x="1327" y="2096"/>
                </a:lnTo>
                <a:lnTo>
                  <a:pt x="1326" y="2097"/>
                </a:lnTo>
                <a:lnTo>
                  <a:pt x="1327" y="2097"/>
                </a:lnTo>
                <a:lnTo>
                  <a:pt x="1328" y="2097"/>
                </a:lnTo>
                <a:lnTo>
                  <a:pt x="1319" y="2106"/>
                </a:lnTo>
                <a:lnTo>
                  <a:pt x="1318" y="2106"/>
                </a:lnTo>
                <a:lnTo>
                  <a:pt x="1316" y="2105"/>
                </a:lnTo>
                <a:lnTo>
                  <a:pt x="1316" y="2107"/>
                </a:lnTo>
                <a:lnTo>
                  <a:pt x="1316" y="2108"/>
                </a:lnTo>
                <a:lnTo>
                  <a:pt x="1313" y="2111"/>
                </a:lnTo>
                <a:lnTo>
                  <a:pt x="1312" y="2111"/>
                </a:lnTo>
                <a:lnTo>
                  <a:pt x="1311" y="2111"/>
                </a:lnTo>
                <a:lnTo>
                  <a:pt x="1311" y="2113"/>
                </a:lnTo>
                <a:lnTo>
                  <a:pt x="1286" y="2136"/>
                </a:lnTo>
                <a:lnTo>
                  <a:pt x="1285" y="2135"/>
                </a:lnTo>
                <a:lnTo>
                  <a:pt x="1284" y="2139"/>
                </a:lnTo>
                <a:lnTo>
                  <a:pt x="1281" y="2142"/>
                </a:lnTo>
                <a:lnTo>
                  <a:pt x="1280" y="2142"/>
                </a:lnTo>
                <a:lnTo>
                  <a:pt x="1280" y="2143"/>
                </a:lnTo>
                <a:lnTo>
                  <a:pt x="1277" y="2148"/>
                </a:lnTo>
                <a:lnTo>
                  <a:pt x="1276" y="2147"/>
                </a:lnTo>
                <a:lnTo>
                  <a:pt x="1272" y="2147"/>
                </a:lnTo>
                <a:lnTo>
                  <a:pt x="1271" y="2147"/>
                </a:lnTo>
                <a:lnTo>
                  <a:pt x="1268" y="2145"/>
                </a:lnTo>
                <a:lnTo>
                  <a:pt x="1264" y="2145"/>
                </a:lnTo>
                <a:lnTo>
                  <a:pt x="1262" y="2144"/>
                </a:lnTo>
                <a:lnTo>
                  <a:pt x="1261" y="2144"/>
                </a:lnTo>
                <a:lnTo>
                  <a:pt x="1257" y="2144"/>
                </a:lnTo>
                <a:lnTo>
                  <a:pt x="1253" y="2143"/>
                </a:lnTo>
                <a:lnTo>
                  <a:pt x="1253" y="2141"/>
                </a:lnTo>
                <a:lnTo>
                  <a:pt x="1253" y="2139"/>
                </a:lnTo>
                <a:lnTo>
                  <a:pt x="1253" y="2136"/>
                </a:lnTo>
                <a:lnTo>
                  <a:pt x="1254" y="2136"/>
                </a:lnTo>
                <a:lnTo>
                  <a:pt x="1253" y="2135"/>
                </a:lnTo>
                <a:lnTo>
                  <a:pt x="1252" y="2134"/>
                </a:lnTo>
                <a:lnTo>
                  <a:pt x="1246" y="2131"/>
                </a:lnTo>
                <a:lnTo>
                  <a:pt x="1239" y="2128"/>
                </a:lnTo>
                <a:lnTo>
                  <a:pt x="1234" y="2125"/>
                </a:lnTo>
                <a:lnTo>
                  <a:pt x="1233" y="2125"/>
                </a:lnTo>
                <a:lnTo>
                  <a:pt x="1229" y="2123"/>
                </a:lnTo>
                <a:lnTo>
                  <a:pt x="1229" y="2119"/>
                </a:lnTo>
                <a:lnTo>
                  <a:pt x="1227" y="2119"/>
                </a:lnTo>
                <a:lnTo>
                  <a:pt x="1227" y="2117"/>
                </a:lnTo>
                <a:lnTo>
                  <a:pt x="1227" y="2116"/>
                </a:lnTo>
                <a:lnTo>
                  <a:pt x="1223" y="2120"/>
                </a:lnTo>
                <a:lnTo>
                  <a:pt x="1223" y="2122"/>
                </a:lnTo>
                <a:lnTo>
                  <a:pt x="1226" y="2123"/>
                </a:lnTo>
                <a:lnTo>
                  <a:pt x="1221" y="2133"/>
                </a:lnTo>
                <a:lnTo>
                  <a:pt x="1219" y="2138"/>
                </a:lnTo>
                <a:lnTo>
                  <a:pt x="1217" y="2143"/>
                </a:lnTo>
                <a:lnTo>
                  <a:pt x="1214" y="2147"/>
                </a:lnTo>
                <a:lnTo>
                  <a:pt x="1213" y="2149"/>
                </a:lnTo>
                <a:lnTo>
                  <a:pt x="1214" y="2149"/>
                </a:lnTo>
                <a:lnTo>
                  <a:pt x="1212" y="2155"/>
                </a:lnTo>
                <a:lnTo>
                  <a:pt x="1211" y="2158"/>
                </a:lnTo>
                <a:lnTo>
                  <a:pt x="1210" y="2160"/>
                </a:lnTo>
                <a:lnTo>
                  <a:pt x="1205" y="2162"/>
                </a:lnTo>
                <a:lnTo>
                  <a:pt x="1205" y="2160"/>
                </a:lnTo>
                <a:lnTo>
                  <a:pt x="1205" y="2157"/>
                </a:lnTo>
                <a:lnTo>
                  <a:pt x="1204" y="2153"/>
                </a:lnTo>
                <a:lnTo>
                  <a:pt x="1204" y="2151"/>
                </a:lnTo>
                <a:lnTo>
                  <a:pt x="1204" y="2148"/>
                </a:lnTo>
                <a:lnTo>
                  <a:pt x="1204" y="2147"/>
                </a:lnTo>
                <a:lnTo>
                  <a:pt x="1203" y="2147"/>
                </a:lnTo>
                <a:lnTo>
                  <a:pt x="1203" y="2145"/>
                </a:lnTo>
                <a:lnTo>
                  <a:pt x="1203" y="2143"/>
                </a:lnTo>
                <a:lnTo>
                  <a:pt x="1203" y="2142"/>
                </a:lnTo>
                <a:lnTo>
                  <a:pt x="1203" y="2141"/>
                </a:lnTo>
                <a:lnTo>
                  <a:pt x="1201" y="2141"/>
                </a:lnTo>
                <a:lnTo>
                  <a:pt x="1201" y="2142"/>
                </a:lnTo>
                <a:lnTo>
                  <a:pt x="1201" y="2140"/>
                </a:lnTo>
                <a:lnTo>
                  <a:pt x="1200" y="2140"/>
                </a:lnTo>
                <a:lnTo>
                  <a:pt x="1200" y="2135"/>
                </a:lnTo>
                <a:lnTo>
                  <a:pt x="1195" y="2135"/>
                </a:lnTo>
                <a:lnTo>
                  <a:pt x="1194" y="2135"/>
                </a:lnTo>
                <a:lnTo>
                  <a:pt x="1194" y="2143"/>
                </a:lnTo>
                <a:lnTo>
                  <a:pt x="1194" y="2144"/>
                </a:lnTo>
                <a:lnTo>
                  <a:pt x="1194" y="2147"/>
                </a:lnTo>
                <a:lnTo>
                  <a:pt x="1194" y="2157"/>
                </a:lnTo>
                <a:lnTo>
                  <a:pt x="1194" y="2158"/>
                </a:lnTo>
                <a:lnTo>
                  <a:pt x="1194" y="2159"/>
                </a:lnTo>
                <a:lnTo>
                  <a:pt x="1195" y="2160"/>
                </a:lnTo>
                <a:lnTo>
                  <a:pt x="1195" y="2161"/>
                </a:lnTo>
                <a:lnTo>
                  <a:pt x="1195" y="2169"/>
                </a:lnTo>
                <a:lnTo>
                  <a:pt x="1196" y="2170"/>
                </a:lnTo>
                <a:lnTo>
                  <a:pt x="1198" y="2190"/>
                </a:lnTo>
                <a:lnTo>
                  <a:pt x="1200" y="2201"/>
                </a:lnTo>
                <a:lnTo>
                  <a:pt x="1200" y="2202"/>
                </a:lnTo>
                <a:lnTo>
                  <a:pt x="1200" y="2203"/>
                </a:lnTo>
                <a:lnTo>
                  <a:pt x="1200" y="2204"/>
                </a:lnTo>
                <a:lnTo>
                  <a:pt x="1200" y="2206"/>
                </a:lnTo>
                <a:lnTo>
                  <a:pt x="1201" y="2207"/>
                </a:lnTo>
                <a:lnTo>
                  <a:pt x="1201" y="2208"/>
                </a:lnTo>
                <a:lnTo>
                  <a:pt x="1201" y="2209"/>
                </a:lnTo>
                <a:lnTo>
                  <a:pt x="1201" y="2210"/>
                </a:lnTo>
                <a:lnTo>
                  <a:pt x="1202" y="2210"/>
                </a:lnTo>
                <a:lnTo>
                  <a:pt x="1202" y="2211"/>
                </a:lnTo>
                <a:lnTo>
                  <a:pt x="1203" y="2215"/>
                </a:lnTo>
                <a:lnTo>
                  <a:pt x="1202" y="2215"/>
                </a:lnTo>
                <a:lnTo>
                  <a:pt x="1202" y="2216"/>
                </a:lnTo>
                <a:lnTo>
                  <a:pt x="1201" y="2216"/>
                </a:lnTo>
                <a:lnTo>
                  <a:pt x="1200" y="2216"/>
                </a:lnTo>
                <a:lnTo>
                  <a:pt x="1200" y="2217"/>
                </a:lnTo>
                <a:lnTo>
                  <a:pt x="1198" y="2217"/>
                </a:lnTo>
                <a:lnTo>
                  <a:pt x="1197" y="2218"/>
                </a:lnTo>
                <a:lnTo>
                  <a:pt x="1197" y="2219"/>
                </a:lnTo>
                <a:lnTo>
                  <a:pt x="1196" y="2219"/>
                </a:lnTo>
                <a:lnTo>
                  <a:pt x="1196" y="2220"/>
                </a:lnTo>
                <a:lnTo>
                  <a:pt x="1195" y="2221"/>
                </a:lnTo>
                <a:lnTo>
                  <a:pt x="1194" y="2223"/>
                </a:lnTo>
                <a:lnTo>
                  <a:pt x="1193" y="2224"/>
                </a:lnTo>
                <a:lnTo>
                  <a:pt x="1192" y="2225"/>
                </a:lnTo>
                <a:lnTo>
                  <a:pt x="1191" y="2226"/>
                </a:lnTo>
                <a:lnTo>
                  <a:pt x="1191" y="2227"/>
                </a:lnTo>
                <a:lnTo>
                  <a:pt x="1189" y="2227"/>
                </a:lnTo>
                <a:lnTo>
                  <a:pt x="1188" y="2227"/>
                </a:lnTo>
                <a:lnTo>
                  <a:pt x="1187" y="2227"/>
                </a:lnTo>
                <a:lnTo>
                  <a:pt x="1186" y="2227"/>
                </a:lnTo>
                <a:lnTo>
                  <a:pt x="1185" y="2227"/>
                </a:lnTo>
                <a:lnTo>
                  <a:pt x="1185" y="2228"/>
                </a:lnTo>
                <a:lnTo>
                  <a:pt x="1184" y="2228"/>
                </a:lnTo>
                <a:lnTo>
                  <a:pt x="1183" y="2228"/>
                </a:lnTo>
                <a:lnTo>
                  <a:pt x="1183" y="2229"/>
                </a:lnTo>
                <a:lnTo>
                  <a:pt x="1181" y="2228"/>
                </a:lnTo>
                <a:lnTo>
                  <a:pt x="1181" y="2229"/>
                </a:lnTo>
                <a:lnTo>
                  <a:pt x="1180" y="2229"/>
                </a:lnTo>
                <a:lnTo>
                  <a:pt x="1180" y="2231"/>
                </a:lnTo>
                <a:lnTo>
                  <a:pt x="1180" y="2232"/>
                </a:lnTo>
                <a:lnTo>
                  <a:pt x="1179" y="2232"/>
                </a:lnTo>
                <a:lnTo>
                  <a:pt x="1178" y="2232"/>
                </a:lnTo>
                <a:lnTo>
                  <a:pt x="1179" y="2233"/>
                </a:lnTo>
                <a:lnTo>
                  <a:pt x="1178" y="2234"/>
                </a:lnTo>
                <a:lnTo>
                  <a:pt x="1177" y="2234"/>
                </a:lnTo>
                <a:lnTo>
                  <a:pt x="1176" y="2234"/>
                </a:lnTo>
                <a:lnTo>
                  <a:pt x="1176" y="2233"/>
                </a:lnTo>
                <a:lnTo>
                  <a:pt x="1176" y="2234"/>
                </a:lnTo>
                <a:lnTo>
                  <a:pt x="1175" y="2234"/>
                </a:lnTo>
                <a:lnTo>
                  <a:pt x="1174" y="2235"/>
                </a:lnTo>
                <a:lnTo>
                  <a:pt x="1174" y="2236"/>
                </a:lnTo>
                <a:lnTo>
                  <a:pt x="1172" y="2236"/>
                </a:lnTo>
                <a:lnTo>
                  <a:pt x="1172" y="2235"/>
                </a:lnTo>
                <a:lnTo>
                  <a:pt x="1171" y="2236"/>
                </a:lnTo>
                <a:lnTo>
                  <a:pt x="1170" y="2236"/>
                </a:lnTo>
                <a:lnTo>
                  <a:pt x="1169" y="2236"/>
                </a:lnTo>
                <a:lnTo>
                  <a:pt x="1169" y="2235"/>
                </a:lnTo>
                <a:lnTo>
                  <a:pt x="1168" y="2235"/>
                </a:lnTo>
                <a:lnTo>
                  <a:pt x="1167" y="2235"/>
                </a:lnTo>
                <a:lnTo>
                  <a:pt x="1166" y="2235"/>
                </a:lnTo>
                <a:lnTo>
                  <a:pt x="1164" y="2235"/>
                </a:lnTo>
                <a:lnTo>
                  <a:pt x="1163" y="2235"/>
                </a:lnTo>
                <a:lnTo>
                  <a:pt x="1162" y="2235"/>
                </a:lnTo>
                <a:lnTo>
                  <a:pt x="1162" y="2234"/>
                </a:lnTo>
                <a:lnTo>
                  <a:pt x="1161" y="2234"/>
                </a:lnTo>
                <a:lnTo>
                  <a:pt x="1161" y="2235"/>
                </a:lnTo>
                <a:lnTo>
                  <a:pt x="1160" y="2235"/>
                </a:lnTo>
                <a:lnTo>
                  <a:pt x="1159" y="2235"/>
                </a:lnTo>
                <a:lnTo>
                  <a:pt x="1159" y="2234"/>
                </a:lnTo>
                <a:lnTo>
                  <a:pt x="1158" y="2234"/>
                </a:lnTo>
                <a:lnTo>
                  <a:pt x="1157" y="2234"/>
                </a:lnTo>
                <a:lnTo>
                  <a:pt x="1155" y="2234"/>
                </a:lnTo>
                <a:lnTo>
                  <a:pt x="1154" y="2234"/>
                </a:lnTo>
                <a:lnTo>
                  <a:pt x="1153" y="2235"/>
                </a:lnTo>
                <a:lnTo>
                  <a:pt x="1152" y="2236"/>
                </a:lnTo>
                <a:lnTo>
                  <a:pt x="1151" y="2236"/>
                </a:lnTo>
                <a:lnTo>
                  <a:pt x="1150" y="2235"/>
                </a:lnTo>
                <a:lnTo>
                  <a:pt x="1149" y="2236"/>
                </a:lnTo>
                <a:lnTo>
                  <a:pt x="1147" y="2236"/>
                </a:lnTo>
                <a:lnTo>
                  <a:pt x="1147" y="2237"/>
                </a:lnTo>
                <a:lnTo>
                  <a:pt x="1147" y="2236"/>
                </a:lnTo>
                <a:lnTo>
                  <a:pt x="1146" y="2236"/>
                </a:lnTo>
                <a:lnTo>
                  <a:pt x="1146" y="2237"/>
                </a:lnTo>
                <a:lnTo>
                  <a:pt x="1146" y="2238"/>
                </a:lnTo>
                <a:lnTo>
                  <a:pt x="1146" y="2240"/>
                </a:lnTo>
                <a:lnTo>
                  <a:pt x="1145" y="2240"/>
                </a:lnTo>
                <a:lnTo>
                  <a:pt x="1144" y="2241"/>
                </a:lnTo>
                <a:lnTo>
                  <a:pt x="1144" y="2240"/>
                </a:lnTo>
                <a:lnTo>
                  <a:pt x="1143" y="2240"/>
                </a:lnTo>
                <a:lnTo>
                  <a:pt x="1142" y="2240"/>
                </a:lnTo>
                <a:lnTo>
                  <a:pt x="1142" y="2238"/>
                </a:lnTo>
                <a:lnTo>
                  <a:pt x="1141" y="2238"/>
                </a:lnTo>
                <a:lnTo>
                  <a:pt x="1138" y="2240"/>
                </a:lnTo>
                <a:lnTo>
                  <a:pt x="1137" y="2238"/>
                </a:lnTo>
                <a:lnTo>
                  <a:pt x="1138" y="2237"/>
                </a:lnTo>
                <a:lnTo>
                  <a:pt x="1138" y="2236"/>
                </a:lnTo>
                <a:lnTo>
                  <a:pt x="1138" y="2235"/>
                </a:lnTo>
                <a:lnTo>
                  <a:pt x="1138" y="2234"/>
                </a:lnTo>
                <a:lnTo>
                  <a:pt x="1137" y="2234"/>
                </a:lnTo>
                <a:lnTo>
                  <a:pt x="1137" y="2233"/>
                </a:lnTo>
                <a:lnTo>
                  <a:pt x="1136" y="2233"/>
                </a:lnTo>
                <a:lnTo>
                  <a:pt x="1135" y="2233"/>
                </a:lnTo>
                <a:lnTo>
                  <a:pt x="1135" y="2232"/>
                </a:lnTo>
                <a:lnTo>
                  <a:pt x="1134" y="2232"/>
                </a:lnTo>
                <a:lnTo>
                  <a:pt x="1134" y="2233"/>
                </a:lnTo>
                <a:lnTo>
                  <a:pt x="1134" y="2234"/>
                </a:lnTo>
                <a:lnTo>
                  <a:pt x="1133" y="2233"/>
                </a:lnTo>
                <a:lnTo>
                  <a:pt x="1133" y="2232"/>
                </a:lnTo>
                <a:lnTo>
                  <a:pt x="1132" y="2232"/>
                </a:lnTo>
                <a:lnTo>
                  <a:pt x="1132" y="2233"/>
                </a:lnTo>
                <a:lnTo>
                  <a:pt x="1130" y="2233"/>
                </a:lnTo>
                <a:lnTo>
                  <a:pt x="1129" y="2233"/>
                </a:lnTo>
                <a:lnTo>
                  <a:pt x="1129" y="2232"/>
                </a:lnTo>
                <a:lnTo>
                  <a:pt x="1128" y="2232"/>
                </a:lnTo>
                <a:lnTo>
                  <a:pt x="1128" y="2233"/>
                </a:lnTo>
                <a:lnTo>
                  <a:pt x="1126" y="2235"/>
                </a:lnTo>
                <a:lnTo>
                  <a:pt x="1126" y="2236"/>
                </a:lnTo>
                <a:lnTo>
                  <a:pt x="1126" y="2237"/>
                </a:lnTo>
                <a:lnTo>
                  <a:pt x="1125" y="2237"/>
                </a:lnTo>
                <a:lnTo>
                  <a:pt x="1124" y="2237"/>
                </a:lnTo>
                <a:lnTo>
                  <a:pt x="1124" y="2236"/>
                </a:lnTo>
                <a:lnTo>
                  <a:pt x="1123" y="2237"/>
                </a:lnTo>
                <a:lnTo>
                  <a:pt x="1121" y="2237"/>
                </a:lnTo>
                <a:lnTo>
                  <a:pt x="1120" y="2237"/>
                </a:lnTo>
                <a:lnTo>
                  <a:pt x="1120" y="2238"/>
                </a:lnTo>
                <a:lnTo>
                  <a:pt x="1119" y="2238"/>
                </a:lnTo>
                <a:lnTo>
                  <a:pt x="1118" y="2237"/>
                </a:lnTo>
                <a:lnTo>
                  <a:pt x="1117" y="2237"/>
                </a:lnTo>
                <a:lnTo>
                  <a:pt x="1116" y="2237"/>
                </a:lnTo>
                <a:lnTo>
                  <a:pt x="1116" y="2236"/>
                </a:lnTo>
                <a:lnTo>
                  <a:pt x="1116" y="2237"/>
                </a:lnTo>
                <a:lnTo>
                  <a:pt x="1115" y="2238"/>
                </a:lnTo>
                <a:lnTo>
                  <a:pt x="1113" y="2238"/>
                </a:lnTo>
                <a:lnTo>
                  <a:pt x="1112" y="2238"/>
                </a:lnTo>
                <a:lnTo>
                  <a:pt x="1112" y="2240"/>
                </a:lnTo>
                <a:lnTo>
                  <a:pt x="1111" y="2240"/>
                </a:lnTo>
                <a:lnTo>
                  <a:pt x="1110" y="2240"/>
                </a:lnTo>
                <a:lnTo>
                  <a:pt x="1109" y="2241"/>
                </a:lnTo>
                <a:lnTo>
                  <a:pt x="1108" y="2241"/>
                </a:lnTo>
                <a:lnTo>
                  <a:pt x="1107" y="2241"/>
                </a:lnTo>
                <a:lnTo>
                  <a:pt x="1106" y="2241"/>
                </a:lnTo>
                <a:lnTo>
                  <a:pt x="1104" y="2241"/>
                </a:lnTo>
                <a:lnTo>
                  <a:pt x="1103" y="2242"/>
                </a:lnTo>
                <a:lnTo>
                  <a:pt x="1102" y="2242"/>
                </a:lnTo>
                <a:lnTo>
                  <a:pt x="1102" y="2243"/>
                </a:lnTo>
                <a:lnTo>
                  <a:pt x="1101" y="2243"/>
                </a:lnTo>
                <a:lnTo>
                  <a:pt x="1100" y="2243"/>
                </a:lnTo>
                <a:lnTo>
                  <a:pt x="1099" y="2243"/>
                </a:lnTo>
                <a:lnTo>
                  <a:pt x="1098" y="2244"/>
                </a:lnTo>
                <a:lnTo>
                  <a:pt x="1096" y="2244"/>
                </a:lnTo>
                <a:lnTo>
                  <a:pt x="1095" y="2244"/>
                </a:lnTo>
                <a:lnTo>
                  <a:pt x="1094" y="2244"/>
                </a:lnTo>
                <a:lnTo>
                  <a:pt x="1093" y="2245"/>
                </a:lnTo>
                <a:lnTo>
                  <a:pt x="1092" y="2245"/>
                </a:lnTo>
                <a:lnTo>
                  <a:pt x="1092" y="2246"/>
                </a:lnTo>
                <a:lnTo>
                  <a:pt x="1092" y="2245"/>
                </a:lnTo>
                <a:lnTo>
                  <a:pt x="1091" y="2246"/>
                </a:lnTo>
                <a:lnTo>
                  <a:pt x="1091" y="2245"/>
                </a:lnTo>
                <a:lnTo>
                  <a:pt x="1091" y="2246"/>
                </a:lnTo>
                <a:lnTo>
                  <a:pt x="1090" y="2246"/>
                </a:lnTo>
                <a:lnTo>
                  <a:pt x="1090" y="2248"/>
                </a:lnTo>
                <a:lnTo>
                  <a:pt x="1091" y="2248"/>
                </a:lnTo>
                <a:lnTo>
                  <a:pt x="1091" y="2249"/>
                </a:lnTo>
                <a:lnTo>
                  <a:pt x="1090" y="2249"/>
                </a:lnTo>
                <a:lnTo>
                  <a:pt x="1088" y="2249"/>
                </a:lnTo>
                <a:lnTo>
                  <a:pt x="1087" y="2250"/>
                </a:lnTo>
                <a:lnTo>
                  <a:pt x="1088" y="2250"/>
                </a:lnTo>
                <a:lnTo>
                  <a:pt x="1087" y="2250"/>
                </a:lnTo>
                <a:lnTo>
                  <a:pt x="1087" y="2251"/>
                </a:lnTo>
                <a:lnTo>
                  <a:pt x="1086" y="2252"/>
                </a:lnTo>
                <a:lnTo>
                  <a:pt x="1085" y="2252"/>
                </a:lnTo>
                <a:lnTo>
                  <a:pt x="1083" y="2253"/>
                </a:lnTo>
                <a:lnTo>
                  <a:pt x="1082" y="2253"/>
                </a:lnTo>
                <a:lnTo>
                  <a:pt x="1081" y="2253"/>
                </a:lnTo>
                <a:lnTo>
                  <a:pt x="1079" y="2253"/>
                </a:lnTo>
                <a:lnTo>
                  <a:pt x="1078" y="2253"/>
                </a:lnTo>
                <a:lnTo>
                  <a:pt x="1077" y="2253"/>
                </a:lnTo>
                <a:lnTo>
                  <a:pt x="1076" y="2253"/>
                </a:lnTo>
                <a:lnTo>
                  <a:pt x="1075" y="2253"/>
                </a:lnTo>
                <a:lnTo>
                  <a:pt x="1074" y="2253"/>
                </a:lnTo>
                <a:lnTo>
                  <a:pt x="1074" y="2254"/>
                </a:lnTo>
                <a:lnTo>
                  <a:pt x="1073" y="2254"/>
                </a:lnTo>
                <a:lnTo>
                  <a:pt x="1071" y="2254"/>
                </a:lnTo>
                <a:lnTo>
                  <a:pt x="1071" y="2255"/>
                </a:lnTo>
                <a:lnTo>
                  <a:pt x="1070" y="2255"/>
                </a:lnTo>
                <a:lnTo>
                  <a:pt x="1068" y="2254"/>
                </a:lnTo>
                <a:lnTo>
                  <a:pt x="1068" y="2253"/>
                </a:lnTo>
                <a:lnTo>
                  <a:pt x="1067" y="2253"/>
                </a:lnTo>
                <a:lnTo>
                  <a:pt x="1066" y="2253"/>
                </a:lnTo>
                <a:lnTo>
                  <a:pt x="1065" y="2252"/>
                </a:lnTo>
                <a:lnTo>
                  <a:pt x="1064" y="2253"/>
                </a:lnTo>
                <a:lnTo>
                  <a:pt x="1062" y="2253"/>
                </a:lnTo>
                <a:lnTo>
                  <a:pt x="1061" y="2253"/>
                </a:lnTo>
                <a:lnTo>
                  <a:pt x="1060" y="2253"/>
                </a:lnTo>
                <a:lnTo>
                  <a:pt x="1059" y="2253"/>
                </a:lnTo>
                <a:lnTo>
                  <a:pt x="1058" y="2253"/>
                </a:lnTo>
                <a:lnTo>
                  <a:pt x="1057" y="2253"/>
                </a:lnTo>
                <a:lnTo>
                  <a:pt x="1056" y="2253"/>
                </a:lnTo>
                <a:lnTo>
                  <a:pt x="1056" y="2254"/>
                </a:lnTo>
                <a:lnTo>
                  <a:pt x="1054" y="2255"/>
                </a:lnTo>
                <a:lnTo>
                  <a:pt x="1053" y="2255"/>
                </a:lnTo>
                <a:lnTo>
                  <a:pt x="1053" y="2257"/>
                </a:lnTo>
                <a:lnTo>
                  <a:pt x="1053" y="2258"/>
                </a:lnTo>
                <a:lnTo>
                  <a:pt x="1052" y="2258"/>
                </a:lnTo>
                <a:lnTo>
                  <a:pt x="1052" y="2259"/>
                </a:lnTo>
                <a:lnTo>
                  <a:pt x="1052" y="2260"/>
                </a:lnTo>
                <a:lnTo>
                  <a:pt x="1051" y="2259"/>
                </a:lnTo>
                <a:lnTo>
                  <a:pt x="1050" y="2259"/>
                </a:lnTo>
                <a:lnTo>
                  <a:pt x="1049" y="2259"/>
                </a:lnTo>
                <a:lnTo>
                  <a:pt x="1048" y="2259"/>
                </a:lnTo>
                <a:lnTo>
                  <a:pt x="1047" y="2259"/>
                </a:lnTo>
                <a:lnTo>
                  <a:pt x="1045" y="2259"/>
                </a:lnTo>
                <a:lnTo>
                  <a:pt x="1044" y="2261"/>
                </a:lnTo>
                <a:lnTo>
                  <a:pt x="1042" y="2263"/>
                </a:lnTo>
                <a:lnTo>
                  <a:pt x="1041" y="2263"/>
                </a:lnTo>
                <a:lnTo>
                  <a:pt x="1041" y="2265"/>
                </a:lnTo>
                <a:lnTo>
                  <a:pt x="1039" y="2265"/>
                </a:lnTo>
                <a:lnTo>
                  <a:pt x="1037" y="2265"/>
                </a:lnTo>
                <a:lnTo>
                  <a:pt x="1036" y="2265"/>
                </a:lnTo>
                <a:lnTo>
                  <a:pt x="1036" y="2266"/>
                </a:lnTo>
                <a:lnTo>
                  <a:pt x="1035" y="2267"/>
                </a:lnTo>
                <a:lnTo>
                  <a:pt x="1034" y="2266"/>
                </a:lnTo>
                <a:lnTo>
                  <a:pt x="1033" y="2265"/>
                </a:lnTo>
                <a:lnTo>
                  <a:pt x="1032" y="2265"/>
                </a:lnTo>
                <a:lnTo>
                  <a:pt x="1034" y="2269"/>
                </a:lnTo>
                <a:lnTo>
                  <a:pt x="1034" y="2270"/>
                </a:lnTo>
                <a:lnTo>
                  <a:pt x="1033" y="2270"/>
                </a:lnTo>
                <a:lnTo>
                  <a:pt x="1032" y="2270"/>
                </a:lnTo>
                <a:lnTo>
                  <a:pt x="1017" y="2270"/>
                </a:lnTo>
                <a:lnTo>
                  <a:pt x="1014" y="2275"/>
                </a:lnTo>
                <a:lnTo>
                  <a:pt x="1015" y="2275"/>
                </a:lnTo>
                <a:lnTo>
                  <a:pt x="1015" y="2276"/>
                </a:lnTo>
                <a:lnTo>
                  <a:pt x="1015" y="2277"/>
                </a:lnTo>
                <a:lnTo>
                  <a:pt x="1014" y="2277"/>
                </a:lnTo>
                <a:lnTo>
                  <a:pt x="1014" y="2278"/>
                </a:lnTo>
                <a:lnTo>
                  <a:pt x="1015" y="2277"/>
                </a:lnTo>
                <a:lnTo>
                  <a:pt x="1016" y="2278"/>
                </a:lnTo>
                <a:lnTo>
                  <a:pt x="1015" y="2278"/>
                </a:lnTo>
                <a:lnTo>
                  <a:pt x="1015" y="2279"/>
                </a:lnTo>
                <a:lnTo>
                  <a:pt x="1015" y="2280"/>
                </a:lnTo>
                <a:lnTo>
                  <a:pt x="1014" y="2280"/>
                </a:lnTo>
                <a:lnTo>
                  <a:pt x="1014" y="2279"/>
                </a:lnTo>
                <a:lnTo>
                  <a:pt x="1013" y="2279"/>
                </a:lnTo>
                <a:lnTo>
                  <a:pt x="1013" y="2280"/>
                </a:lnTo>
                <a:lnTo>
                  <a:pt x="1013" y="2282"/>
                </a:lnTo>
                <a:lnTo>
                  <a:pt x="1013" y="2283"/>
                </a:lnTo>
                <a:lnTo>
                  <a:pt x="1011" y="2283"/>
                </a:lnTo>
                <a:lnTo>
                  <a:pt x="1011" y="2284"/>
                </a:lnTo>
                <a:lnTo>
                  <a:pt x="1011" y="2285"/>
                </a:lnTo>
                <a:lnTo>
                  <a:pt x="1010" y="2285"/>
                </a:lnTo>
                <a:lnTo>
                  <a:pt x="1009" y="2285"/>
                </a:lnTo>
                <a:lnTo>
                  <a:pt x="1009" y="2286"/>
                </a:lnTo>
                <a:lnTo>
                  <a:pt x="1009" y="2287"/>
                </a:lnTo>
                <a:lnTo>
                  <a:pt x="1009" y="2288"/>
                </a:lnTo>
                <a:lnTo>
                  <a:pt x="1009" y="2290"/>
                </a:lnTo>
                <a:lnTo>
                  <a:pt x="1009" y="2291"/>
                </a:lnTo>
                <a:lnTo>
                  <a:pt x="1008" y="2291"/>
                </a:lnTo>
                <a:lnTo>
                  <a:pt x="1008" y="2292"/>
                </a:lnTo>
                <a:lnTo>
                  <a:pt x="1007" y="2293"/>
                </a:lnTo>
                <a:lnTo>
                  <a:pt x="1006" y="2293"/>
                </a:lnTo>
                <a:lnTo>
                  <a:pt x="1006" y="2294"/>
                </a:lnTo>
                <a:lnTo>
                  <a:pt x="1006" y="2293"/>
                </a:lnTo>
                <a:lnTo>
                  <a:pt x="1005" y="2293"/>
                </a:lnTo>
                <a:lnTo>
                  <a:pt x="1005" y="2292"/>
                </a:lnTo>
                <a:lnTo>
                  <a:pt x="1003" y="2292"/>
                </a:lnTo>
                <a:lnTo>
                  <a:pt x="1003" y="2293"/>
                </a:lnTo>
                <a:lnTo>
                  <a:pt x="1003" y="2292"/>
                </a:lnTo>
                <a:lnTo>
                  <a:pt x="1002" y="2293"/>
                </a:lnTo>
                <a:lnTo>
                  <a:pt x="1001" y="2293"/>
                </a:lnTo>
                <a:lnTo>
                  <a:pt x="1000" y="2293"/>
                </a:lnTo>
                <a:lnTo>
                  <a:pt x="1000" y="2294"/>
                </a:lnTo>
                <a:lnTo>
                  <a:pt x="1000" y="2295"/>
                </a:lnTo>
                <a:lnTo>
                  <a:pt x="999" y="2295"/>
                </a:lnTo>
                <a:lnTo>
                  <a:pt x="999" y="2296"/>
                </a:lnTo>
                <a:lnTo>
                  <a:pt x="999" y="2297"/>
                </a:lnTo>
                <a:lnTo>
                  <a:pt x="998" y="2297"/>
                </a:lnTo>
                <a:lnTo>
                  <a:pt x="998" y="2299"/>
                </a:lnTo>
                <a:lnTo>
                  <a:pt x="997" y="2299"/>
                </a:lnTo>
                <a:lnTo>
                  <a:pt x="997" y="2300"/>
                </a:lnTo>
                <a:lnTo>
                  <a:pt x="995" y="2300"/>
                </a:lnTo>
                <a:lnTo>
                  <a:pt x="994" y="2300"/>
                </a:lnTo>
                <a:lnTo>
                  <a:pt x="993" y="2300"/>
                </a:lnTo>
                <a:lnTo>
                  <a:pt x="992" y="2300"/>
                </a:lnTo>
                <a:lnTo>
                  <a:pt x="991" y="2300"/>
                </a:lnTo>
                <a:lnTo>
                  <a:pt x="991" y="2301"/>
                </a:lnTo>
                <a:lnTo>
                  <a:pt x="990" y="2301"/>
                </a:lnTo>
                <a:lnTo>
                  <a:pt x="990" y="2302"/>
                </a:lnTo>
                <a:lnTo>
                  <a:pt x="989" y="2303"/>
                </a:lnTo>
                <a:lnTo>
                  <a:pt x="989" y="2304"/>
                </a:lnTo>
                <a:lnTo>
                  <a:pt x="988" y="2304"/>
                </a:lnTo>
                <a:lnTo>
                  <a:pt x="986" y="2304"/>
                </a:lnTo>
                <a:lnTo>
                  <a:pt x="985" y="2304"/>
                </a:lnTo>
                <a:lnTo>
                  <a:pt x="985" y="2305"/>
                </a:lnTo>
                <a:lnTo>
                  <a:pt x="984" y="2307"/>
                </a:lnTo>
                <a:lnTo>
                  <a:pt x="983" y="2307"/>
                </a:lnTo>
                <a:lnTo>
                  <a:pt x="982" y="2307"/>
                </a:lnTo>
                <a:lnTo>
                  <a:pt x="982" y="2308"/>
                </a:lnTo>
                <a:lnTo>
                  <a:pt x="981" y="2308"/>
                </a:lnTo>
                <a:lnTo>
                  <a:pt x="980" y="2309"/>
                </a:lnTo>
                <a:lnTo>
                  <a:pt x="978" y="2310"/>
                </a:lnTo>
                <a:lnTo>
                  <a:pt x="980" y="2310"/>
                </a:lnTo>
                <a:lnTo>
                  <a:pt x="980" y="2311"/>
                </a:lnTo>
                <a:lnTo>
                  <a:pt x="980" y="2312"/>
                </a:lnTo>
                <a:lnTo>
                  <a:pt x="978" y="2312"/>
                </a:lnTo>
                <a:lnTo>
                  <a:pt x="977" y="2311"/>
                </a:lnTo>
                <a:lnTo>
                  <a:pt x="976" y="2311"/>
                </a:lnTo>
                <a:lnTo>
                  <a:pt x="975" y="2310"/>
                </a:lnTo>
                <a:lnTo>
                  <a:pt x="974" y="2310"/>
                </a:lnTo>
                <a:lnTo>
                  <a:pt x="973" y="2310"/>
                </a:lnTo>
                <a:lnTo>
                  <a:pt x="972" y="2309"/>
                </a:lnTo>
                <a:lnTo>
                  <a:pt x="972" y="2308"/>
                </a:lnTo>
                <a:lnTo>
                  <a:pt x="971" y="2309"/>
                </a:lnTo>
                <a:lnTo>
                  <a:pt x="969" y="2309"/>
                </a:lnTo>
                <a:lnTo>
                  <a:pt x="969" y="2310"/>
                </a:lnTo>
                <a:lnTo>
                  <a:pt x="969" y="2311"/>
                </a:lnTo>
                <a:lnTo>
                  <a:pt x="968" y="2311"/>
                </a:lnTo>
                <a:lnTo>
                  <a:pt x="967" y="2311"/>
                </a:lnTo>
                <a:lnTo>
                  <a:pt x="967" y="2312"/>
                </a:lnTo>
                <a:lnTo>
                  <a:pt x="966" y="2313"/>
                </a:lnTo>
                <a:lnTo>
                  <a:pt x="966" y="2314"/>
                </a:lnTo>
                <a:lnTo>
                  <a:pt x="965" y="2316"/>
                </a:lnTo>
                <a:lnTo>
                  <a:pt x="964" y="2317"/>
                </a:lnTo>
                <a:lnTo>
                  <a:pt x="963" y="2318"/>
                </a:lnTo>
                <a:lnTo>
                  <a:pt x="961" y="2318"/>
                </a:lnTo>
                <a:lnTo>
                  <a:pt x="960" y="2319"/>
                </a:lnTo>
                <a:lnTo>
                  <a:pt x="959" y="2320"/>
                </a:lnTo>
                <a:lnTo>
                  <a:pt x="958" y="2320"/>
                </a:lnTo>
                <a:lnTo>
                  <a:pt x="957" y="2320"/>
                </a:lnTo>
                <a:lnTo>
                  <a:pt x="956" y="2320"/>
                </a:lnTo>
                <a:lnTo>
                  <a:pt x="955" y="2321"/>
                </a:lnTo>
                <a:lnTo>
                  <a:pt x="954" y="2321"/>
                </a:lnTo>
                <a:lnTo>
                  <a:pt x="952" y="2322"/>
                </a:lnTo>
                <a:lnTo>
                  <a:pt x="951" y="2322"/>
                </a:lnTo>
                <a:lnTo>
                  <a:pt x="950" y="2322"/>
                </a:lnTo>
                <a:lnTo>
                  <a:pt x="949" y="2322"/>
                </a:lnTo>
                <a:lnTo>
                  <a:pt x="948" y="2321"/>
                </a:lnTo>
                <a:lnTo>
                  <a:pt x="948" y="2322"/>
                </a:lnTo>
                <a:lnTo>
                  <a:pt x="947" y="2322"/>
                </a:lnTo>
                <a:lnTo>
                  <a:pt x="947" y="2324"/>
                </a:lnTo>
                <a:lnTo>
                  <a:pt x="947" y="2325"/>
                </a:lnTo>
                <a:lnTo>
                  <a:pt x="947" y="2326"/>
                </a:lnTo>
                <a:lnTo>
                  <a:pt x="946" y="2326"/>
                </a:lnTo>
                <a:lnTo>
                  <a:pt x="944" y="2326"/>
                </a:lnTo>
                <a:lnTo>
                  <a:pt x="944" y="2327"/>
                </a:lnTo>
                <a:lnTo>
                  <a:pt x="944" y="2328"/>
                </a:lnTo>
                <a:lnTo>
                  <a:pt x="944" y="2329"/>
                </a:lnTo>
                <a:lnTo>
                  <a:pt x="943" y="2329"/>
                </a:lnTo>
                <a:lnTo>
                  <a:pt x="942" y="2329"/>
                </a:lnTo>
                <a:lnTo>
                  <a:pt x="942" y="2330"/>
                </a:lnTo>
                <a:lnTo>
                  <a:pt x="941" y="2330"/>
                </a:lnTo>
                <a:lnTo>
                  <a:pt x="940" y="2330"/>
                </a:lnTo>
                <a:lnTo>
                  <a:pt x="939" y="2329"/>
                </a:lnTo>
                <a:lnTo>
                  <a:pt x="938" y="2330"/>
                </a:lnTo>
                <a:lnTo>
                  <a:pt x="938" y="2332"/>
                </a:lnTo>
                <a:lnTo>
                  <a:pt x="937" y="2332"/>
                </a:lnTo>
                <a:lnTo>
                  <a:pt x="937" y="2330"/>
                </a:lnTo>
                <a:lnTo>
                  <a:pt x="935" y="2330"/>
                </a:lnTo>
                <a:lnTo>
                  <a:pt x="934" y="2332"/>
                </a:lnTo>
                <a:lnTo>
                  <a:pt x="935" y="2332"/>
                </a:lnTo>
                <a:lnTo>
                  <a:pt x="935" y="2333"/>
                </a:lnTo>
                <a:lnTo>
                  <a:pt x="934" y="2333"/>
                </a:lnTo>
                <a:lnTo>
                  <a:pt x="934" y="2334"/>
                </a:lnTo>
                <a:lnTo>
                  <a:pt x="934" y="2335"/>
                </a:lnTo>
                <a:lnTo>
                  <a:pt x="933" y="2335"/>
                </a:lnTo>
                <a:lnTo>
                  <a:pt x="933" y="2336"/>
                </a:lnTo>
                <a:lnTo>
                  <a:pt x="932" y="2336"/>
                </a:lnTo>
                <a:lnTo>
                  <a:pt x="931" y="2336"/>
                </a:lnTo>
                <a:lnTo>
                  <a:pt x="930" y="2336"/>
                </a:lnTo>
                <a:lnTo>
                  <a:pt x="930" y="2337"/>
                </a:lnTo>
                <a:lnTo>
                  <a:pt x="931" y="2339"/>
                </a:lnTo>
                <a:lnTo>
                  <a:pt x="931" y="2341"/>
                </a:lnTo>
                <a:lnTo>
                  <a:pt x="931" y="2342"/>
                </a:lnTo>
                <a:lnTo>
                  <a:pt x="931" y="2343"/>
                </a:lnTo>
                <a:lnTo>
                  <a:pt x="931" y="2344"/>
                </a:lnTo>
                <a:lnTo>
                  <a:pt x="931" y="2345"/>
                </a:lnTo>
                <a:lnTo>
                  <a:pt x="931" y="2346"/>
                </a:lnTo>
                <a:lnTo>
                  <a:pt x="930" y="2347"/>
                </a:lnTo>
                <a:lnTo>
                  <a:pt x="929" y="2347"/>
                </a:lnTo>
                <a:lnTo>
                  <a:pt x="927" y="2346"/>
                </a:lnTo>
                <a:lnTo>
                  <a:pt x="927" y="2347"/>
                </a:lnTo>
                <a:lnTo>
                  <a:pt x="927" y="2349"/>
                </a:lnTo>
                <a:lnTo>
                  <a:pt x="927" y="2350"/>
                </a:lnTo>
                <a:lnTo>
                  <a:pt x="927" y="2351"/>
                </a:lnTo>
                <a:lnTo>
                  <a:pt x="926" y="2351"/>
                </a:lnTo>
                <a:lnTo>
                  <a:pt x="926" y="2352"/>
                </a:lnTo>
                <a:lnTo>
                  <a:pt x="925" y="2352"/>
                </a:lnTo>
                <a:lnTo>
                  <a:pt x="925" y="2353"/>
                </a:lnTo>
                <a:lnTo>
                  <a:pt x="924" y="2353"/>
                </a:lnTo>
                <a:lnTo>
                  <a:pt x="924" y="2354"/>
                </a:lnTo>
                <a:lnTo>
                  <a:pt x="924" y="2355"/>
                </a:lnTo>
                <a:lnTo>
                  <a:pt x="923" y="2355"/>
                </a:lnTo>
                <a:lnTo>
                  <a:pt x="923" y="2356"/>
                </a:lnTo>
                <a:lnTo>
                  <a:pt x="922" y="2356"/>
                </a:lnTo>
                <a:lnTo>
                  <a:pt x="922" y="2358"/>
                </a:lnTo>
                <a:lnTo>
                  <a:pt x="921" y="2359"/>
                </a:lnTo>
                <a:lnTo>
                  <a:pt x="920" y="2359"/>
                </a:lnTo>
                <a:lnTo>
                  <a:pt x="920" y="2360"/>
                </a:lnTo>
                <a:lnTo>
                  <a:pt x="920" y="2361"/>
                </a:lnTo>
                <a:lnTo>
                  <a:pt x="918" y="2361"/>
                </a:lnTo>
                <a:lnTo>
                  <a:pt x="917" y="2363"/>
                </a:lnTo>
                <a:lnTo>
                  <a:pt x="915" y="2364"/>
                </a:lnTo>
                <a:lnTo>
                  <a:pt x="914" y="2364"/>
                </a:lnTo>
                <a:lnTo>
                  <a:pt x="914" y="2366"/>
                </a:lnTo>
                <a:lnTo>
                  <a:pt x="913" y="2366"/>
                </a:lnTo>
                <a:lnTo>
                  <a:pt x="913" y="2367"/>
                </a:lnTo>
                <a:lnTo>
                  <a:pt x="912" y="2367"/>
                </a:lnTo>
                <a:lnTo>
                  <a:pt x="910" y="2367"/>
                </a:lnTo>
                <a:lnTo>
                  <a:pt x="909" y="2367"/>
                </a:lnTo>
                <a:lnTo>
                  <a:pt x="908" y="2367"/>
                </a:lnTo>
                <a:lnTo>
                  <a:pt x="907" y="2368"/>
                </a:lnTo>
                <a:lnTo>
                  <a:pt x="906" y="2368"/>
                </a:lnTo>
                <a:lnTo>
                  <a:pt x="902" y="2371"/>
                </a:lnTo>
                <a:lnTo>
                  <a:pt x="901" y="2370"/>
                </a:lnTo>
                <a:lnTo>
                  <a:pt x="900" y="2369"/>
                </a:lnTo>
                <a:lnTo>
                  <a:pt x="900" y="2368"/>
                </a:lnTo>
                <a:lnTo>
                  <a:pt x="898" y="2366"/>
                </a:lnTo>
                <a:lnTo>
                  <a:pt x="897" y="2363"/>
                </a:lnTo>
                <a:lnTo>
                  <a:pt x="896" y="2360"/>
                </a:lnTo>
                <a:lnTo>
                  <a:pt x="896" y="2358"/>
                </a:lnTo>
                <a:lnTo>
                  <a:pt x="896" y="2355"/>
                </a:lnTo>
                <a:lnTo>
                  <a:pt x="895" y="2353"/>
                </a:lnTo>
                <a:lnTo>
                  <a:pt x="890" y="2345"/>
                </a:lnTo>
                <a:lnTo>
                  <a:pt x="890" y="2344"/>
                </a:lnTo>
                <a:lnTo>
                  <a:pt x="889" y="2343"/>
                </a:lnTo>
                <a:lnTo>
                  <a:pt x="889" y="2342"/>
                </a:lnTo>
                <a:lnTo>
                  <a:pt x="888" y="2341"/>
                </a:lnTo>
                <a:lnTo>
                  <a:pt x="888" y="2339"/>
                </a:lnTo>
                <a:lnTo>
                  <a:pt x="888" y="2338"/>
                </a:lnTo>
                <a:lnTo>
                  <a:pt x="887" y="2337"/>
                </a:lnTo>
                <a:lnTo>
                  <a:pt x="887" y="2336"/>
                </a:lnTo>
                <a:lnTo>
                  <a:pt x="887" y="2335"/>
                </a:lnTo>
                <a:lnTo>
                  <a:pt x="885" y="2334"/>
                </a:lnTo>
                <a:lnTo>
                  <a:pt x="883" y="2327"/>
                </a:lnTo>
                <a:lnTo>
                  <a:pt x="881" y="2320"/>
                </a:lnTo>
                <a:lnTo>
                  <a:pt x="874" y="2324"/>
                </a:lnTo>
                <a:lnTo>
                  <a:pt x="872" y="2324"/>
                </a:lnTo>
                <a:lnTo>
                  <a:pt x="865" y="2327"/>
                </a:lnTo>
                <a:lnTo>
                  <a:pt x="864" y="2325"/>
                </a:lnTo>
                <a:lnTo>
                  <a:pt x="863" y="2324"/>
                </a:lnTo>
                <a:lnTo>
                  <a:pt x="862" y="2322"/>
                </a:lnTo>
                <a:lnTo>
                  <a:pt x="862" y="2321"/>
                </a:lnTo>
                <a:lnTo>
                  <a:pt x="861" y="2321"/>
                </a:lnTo>
                <a:lnTo>
                  <a:pt x="861" y="2320"/>
                </a:lnTo>
                <a:lnTo>
                  <a:pt x="859" y="2320"/>
                </a:lnTo>
                <a:lnTo>
                  <a:pt x="859" y="2319"/>
                </a:lnTo>
                <a:lnTo>
                  <a:pt x="858" y="2318"/>
                </a:lnTo>
                <a:lnTo>
                  <a:pt x="857" y="2317"/>
                </a:lnTo>
                <a:lnTo>
                  <a:pt x="857" y="2316"/>
                </a:lnTo>
                <a:lnTo>
                  <a:pt x="856" y="2316"/>
                </a:lnTo>
                <a:lnTo>
                  <a:pt x="856" y="2314"/>
                </a:lnTo>
                <a:lnTo>
                  <a:pt x="855" y="2313"/>
                </a:lnTo>
                <a:lnTo>
                  <a:pt x="854" y="2312"/>
                </a:lnTo>
                <a:lnTo>
                  <a:pt x="854" y="2311"/>
                </a:lnTo>
                <a:lnTo>
                  <a:pt x="853" y="2311"/>
                </a:lnTo>
                <a:lnTo>
                  <a:pt x="851" y="2310"/>
                </a:lnTo>
                <a:lnTo>
                  <a:pt x="851" y="2309"/>
                </a:lnTo>
                <a:lnTo>
                  <a:pt x="850" y="2309"/>
                </a:lnTo>
                <a:lnTo>
                  <a:pt x="850" y="2308"/>
                </a:lnTo>
                <a:lnTo>
                  <a:pt x="849" y="2307"/>
                </a:lnTo>
                <a:lnTo>
                  <a:pt x="848" y="2305"/>
                </a:lnTo>
                <a:lnTo>
                  <a:pt x="848" y="2304"/>
                </a:lnTo>
                <a:lnTo>
                  <a:pt x="847" y="2304"/>
                </a:lnTo>
                <a:lnTo>
                  <a:pt x="847" y="2303"/>
                </a:lnTo>
                <a:lnTo>
                  <a:pt x="846" y="2302"/>
                </a:lnTo>
                <a:lnTo>
                  <a:pt x="845" y="2302"/>
                </a:lnTo>
                <a:lnTo>
                  <a:pt x="845" y="2301"/>
                </a:lnTo>
                <a:lnTo>
                  <a:pt x="844" y="2300"/>
                </a:lnTo>
                <a:lnTo>
                  <a:pt x="841" y="2297"/>
                </a:lnTo>
                <a:lnTo>
                  <a:pt x="841" y="2296"/>
                </a:lnTo>
                <a:lnTo>
                  <a:pt x="840" y="2295"/>
                </a:lnTo>
                <a:lnTo>
                  <a:pt x="839" y="2294"/>
                </a:lnTo>
                <a:lnTo>
                  <a:pt x="839" y="2293"/>
                </a:lnTo>
                <a:lnTo>
                  <a:pt x="838" y="2293"/>
                </a:lnTo>
                <a:lnTo>
                  <a:pt x="838" y="2292"/>
                </a:lnTo>
                <a:lnTo>
                  <a:pt x="837" y="2292"/>
                </a:lnTo>
                <a:lnTo>
                  <a:pt x="837" y="2291"/>
                </a:lnTo>
                <a:lnTo>
                  <a:pt x="836" y="2290"/>
                </a:lnTo>
                <a:lnTo>
                  <a:pt x="834" y="2288"/>
                </a:lnTo>
                <a:lnTo>
                  <a:pt x="834" y="2287"/>
                </a:lnTo>
                <a:lnTo>
                  <a:pt x="833" y="2287"/>
                </a:lnTo>
                <a:lnTo>
                  <a:pt x="817" y="2297"/>
                </a:lnTo>
                <a:lnTo>
                  <a:pt x="817" y="2299"/>
                </a:lnTo>
                <a:lnTo>
                  <a:pt x="814" y="2300"/>
                </a:lnTo>
                <a:lnTo>
                  <a:pt x="814" y="2301"/>
                </a:lnTo>
                <a:lnTo>
                  <a:pt x="813" y="2301"/>
                </a:lnTo>
                <a:lnTo>
                  <a:pt x="813" y="2302"/>
                </a:lnTo>
                <a:lnTo>
                  <a:pt x="812" y="2302"/>
                </a:lnTo>
                <a:lnTo>
                  <a:pt x="811" y="2302"/>
                </a:lnTo>
                <a:lnTo>
                  <a:pt x="815" y="2314"/>
                </a:lnTo>
                <a:lnTo>
                  <a:pt x="811" y="2316"/>
                </a:lnTo>
                <a:lnTo>
                  <a:pt x="802" y="2305"/>
                </a:lnTo>
                <a:lnTo>
                  <a:pt x="799" y="2308"/>
                </a:lnTo>
                <a:lnTo>
                  <a:pt x="799" y="2309"/>
                </a:lnTo>
                <a:lnTo>
                  <a:pt x="798" y="2309"/>
                </a:lnTo>
                <a:lnTo>
                  <a:pt x="798" y="2310"/>
                </a:lnTo>
                <a:lnTo>
                  <a:pt x="798" y="2311"/>
                </a:lnTo>
                <a:lnTo>
                  <a:pt x="798" y="2312"/>
                </a:lnTo>
                <a:lnTo>
                  <a:pt x="798" y="2313"/>
                </a:lnTo>
                <a:lnTo>
                  <a:pt x="797" y="2313"/>
                </a:lnTo>
                <a:lnTo>
                  <a:pt x="797" y="2314"/>
                </a:lnTo>
                <a:lnTo>
                  <a:pt x="797" y="2316"/>
                </a:lnTo>
                <a:lnTo>
                  <a:pt x="797" y="2317"/>
                </a:lnTo>
                <a:lnTo>
                  <a:pt x="797" y="2318"/>
                </a:lnTo>
                <a:lnTo>
                  <a:pt x="796" y="2318"/>
                </a:lnTo>
                <a:lnTo>
                  <a:pt x="796" y="2319"/>
                </a:lnTo>
                <a:lnTo>
                  <a:pt x="802" y="2318"/>
                </a:lnTo>
                <a:lnTo>
                  <a:pt x="803" y="2320"/>
                </a:lnTo>
                <a:lnTo>
                  <a:pt x="805" y="2326"/>
                </a:lnTo>
                <a:lnTo>
                  <a:pt x="800" y="2333"/>
                </a:lnTo>
                <a:lnTo>
                  <a:pt x="794" y="2327"/>
                </a:lnTo>
                <a:lnTo>
                  <a:pt x="788" y="2347"/>
                </a:lnTo>
                <a:lnTo>
                  <a:pt x="785" y="2343"/>
                </a:lnTo>
                <a:lnTo>
                  <a:pt x="779" y="2336"/>
                </a:lnTo>
                <a:lnTo>
                  <a:pt x="780" y="2334"/>
                </a:lnTo>
                <a:lnTo>
                  <a:pt x="723" y="2254"/>
                </a:lnTo>
                <a:lnTo>
                  <a:pt x="722" y="2253"/>
                </a:lnTo>
                <a:lnTo>
                  <a:pt x="696" y="2220"/>
                </a:lnTo>
                <a:lnTo>
                  <a:pt x="694" y="2216"/>
                </a:lnTo>
                <a:lnTo>
                  <a:pt x="692" y="2212"/>
                </a:lnTo>
                <a:lnTo>
                  <a:pt x="690" y="2211"/>
                </a:lnTo>
                <a:lnTo>
                  <a:pt x="693" y="2210"/>
                </a:lnTo>
                <a:lnTo>
                  <a:pt x="694" y="2208"/>
                </a:lnTo>
                <a:lnTo>
                  <a:pt x="695" y="2208"/>
                </a:lnTo>
                <a:lnTo>
                  <a:pt x="696" y="2207"/>
                </a:lnTo>
                <a:lnTo>
                  <a:pt x="696" y="2206"/>
                </a:lnTo>
                <a:lnTo>
                  <a:pt x="697" y="2206"/>
                </a:lnTo>
                <a:lnTo>
                  <a:pt x="698" y="2204"/>
                </a:lnTo>
                <a:lnTo>
                  <a:pt x="699" y="2203"/>
                </a:lnTo>
                <a:lnTo>
                  <a:pt x="701" y="2202"/>
                </a:lnTo>
                <a:lnTo>
                  <a:pt x="702" y="2202"/>
                </a:lnTo>
                <a:lnTo>
                  <a:pt x="703" y="2201"/>
                </a:lnTo>
                <a:lnTo>
                  <a:pt x="704" y="2200"/>
                </a:lnTo>
                <a:lnTo>
                  <a:pt x="705" y="2200"/>
                </a:lnTo>
                <a:lnTo>
                  <a:pt x="706" y="2200"/>
                </a:lnTo>
                <a:lnTo>
                  <a:pt x="706" y="2199"/>
                </a:lnTo>
                <a:lnTo>
                  <a:pt x="707" y="2199"/>
                </a:lnTo>
                <a:lnTo>
                  <a:pt x="709" y="2198"/>
                </a:lnTo>
                <a:lnTo>
                  <a:pt x="710" y="2198"/>
                </a:lnTo>
                <a:lnTo>
                  <a:pt x="711" y="2196"/>
                </a:lnTo>
                <a:lnTo>
                  <a:pt x="712" y="2196"/>
                </a:lnTo>
                <a:lnTo>
                  <a:pt x="716" y="2194"/>
                </a:lnTo>
                <a:lnTo>
                  <a:pt x="718" y="2193"/>
                </a:lnTo>
                <a:lnTo>
                  <a:pt x="719" y="2193"/>
                </a:lnTo>
                <a:lnTo>
                  <a:pt x="722" y="2191"/>
                </a:lnTo>
                <a:lnTo>
                  <a:pt x="723" y="2191"/>
                </a:lnTo>
                <a:lnTo>
                  <a:pt x="724" y="2191"/>
                </a:lnTo>
                <a:lnTo>
                  <a:pt x="724" y="2190"/>
                </a:lnTo>
                <a:lnTo>
                  <a:pt x="726" y="2190"/>
                </a:lnTo>
                <a:lnTo>
                  <a:pt x="727" y="2190"/>
                </a:lnTo>
                <a:lnTo>
                  <a:pt x="728" y="2190"/>
                </a:lnTo>
                <a:lnTo>
                  <a:pt x="729" y="2190"/>
                </a:lnTo>
                <a:lnTo>
                  <a:pt x="730" y="2190"/>
                </a:lnTo>
                <a:lnTo>
                  <a:pt x="731" y="2190"/>
                </a:lnTo>
                <a:lnTo>
                  <a:pt x="732" y="2190"/>
                </a:lnTo>
                <a:lnTo>
                  <a:pt x="735" y="2189"/>
                </a:lnTo>
                <a:lnTo>
                  <a:pt x="721" y="2172"/>
                </a:lnTo>
                <a:lnTo>
                  <a:pt x="720" y="2172"/>
                </a:lnTo>
                <a:lnTo>
                  <a:pt x="720" y="2170"/>
                </a:lnTo>
                <a:lnTo>
                  <a:pt x="719" y="2170"/>
                </a:lnTo>
                <a:lnTo>
                  <a:pt x="719" y="2169"/>
                </a:lnTo>
                <a:lnTo>
                  <a:pt x="718" y="2168"/>
                </a:lnTo>
                <a:lnTo>
                  <a:pt x="718" y="2167"/>
                </a:lnTo>
                <a:lnTo>
                  <a:pt x="718" y="2166"/>
                </a:lnTo>
                <a:lnTo>
                  <a:pt x="716" y="2166"/>
                </a:lnTo>
                <a:lnTo>
                  <a:pt x="716" y="2165"/>
                </a:lnTo>
                <a:lnTo>
                  <a:pt x="716" y="2164"/>
                </a:lnTo>
                <a:lnTo>
                  <a:pt x="715" y="2161"/>
                </a:lnTo>
                <a:lnTo>
                  <a:pt x="715" y="2159"/>
                </a:lnTo>
                <a:lnTo>
                  <a:pt x="714" y="2158"/>
                </a:lnTo>
                <a:lnTo>
                  <a:pt x="714" y="2157"/>
                </a:lnTo>
                <a:lnTo>
                  <a:pt x="713" y="2153"/>
                </a:lnTo>
                <a:lnTo>
                  <a:pt x="713" y="2152"/>
                </a:lnTo>
                <a:lnTo>
                  <a:pt x="712" y="2151"/>
                </a:lnTo>
                <a:lnTo>
                  <a:pt x="711" y="2148"/>
                </a:lnTo>
                <a:lnTo>
                  <a:pt x="711" y="2147"/>
                </a:lnTo>
                <a:lnTo>
                  <a:pt x="710" y="2144"/>
                </a:lnTo>
                <a:lnTo>
                  <a:pt x="710" y="2143"/>
                </a:lnTo>
                <a:lnTo>
                  <a:pt x="710" y="2142"/>
                </a:lnTo>
                <a:lnTo>
                  <a:pt x="709" y="2142"/>
                </a:lnTo>
                <a:lnTo>
                  <a:pt x="709" y="2141"/>
                </a:lnTo>
                <a:lnTo>
                  <a:pt x="709" y="2140"/>
                </a:lnTo>
                <a:lnTo>
                  <a:pt x="707" y="2140"/>
                </a:lnTo>
                <a:lnTo>
                  <a:pt x="706" y="2138"/>
                </a:lnTo>
                <a:lnTo>
                  <a:pt x="706" y="2136"/>
                </a:lnTo>
                <a:lnTo>
                  <a:pt x="705" y="2136"/>
                </a:lnTo>
                <a:lnTo>
                  <a:pt x="705" y="2135"/>
                </a:lnTo>
                <a:lnTo>
                  <a:pt x="704" y="2134"/>
                </a:lnTo>
                <a:lnTo>
                  <a:pt x="703" y="2133"/>
                </a:lnTo>
                <a:lnTo>
                  <a:pt x="702" y="2131"/>
                </a:lnTo>
                <a:lnTo>
                  <a:pt x="703" y="2131"/>
                </a:lnTo>
                <a:lnTo>
                  <a:pt x="699" y="2125"/>
                </a:lnTo>
                <a:lnTo>
                  <a:pt x="698" y="2124"/>
                </a:lnTo>
                <a:lnTo>
                  <a:pt x="693" y="2116"/>
                </a:lnTo>
                <a:lnTo>
                  <a:pt x="690" y="2113"/>
                </a:lnTo>
                <a:lnTo>
                  <a:pt x="689" y="2111"/>
                </a:lnTo>
                <a:lnTo>
                  <a:pt x="685" y="2105"/>
                </a:lnTo>
                <a:lnTo>
                  <a:pt x="684" y="2105"/>
                </a:lnTo>
                <a:lnTo>
                  <a:pt x="684" y="2103"/>
                </a:lnTo>
                <a:lnTo>
                  <a:pt x="682" y="2103"/>
                </a:lnTo>
                <a:lnTo>
                  <a:pt x="682" y="2102"/>
                </a:lnTo>
                <a:lnTo>
                  <a:pt x="679" y="2099"/>
                </a:lnTo>
                <a:lnTo>
                  <a:pt x="679" y="2098"/>
                </a:lnTo>
                <a:lnTo>
                  <a:pt x="678" y="2097"/>
                </a:lnTo>
                <a:lnTo>
                  <a:pt x="677" y="2094"/>
                </a:lnTo>
                <a:lnTo>
                  <a:pt x="673" y="2090"/>
                </a:lnTo>
                <a:lnTo>
                  <a:pt x="671" y="2088"/>
                </a:lnTo>
                <a:lnTo>
                  <a:pt x="671" y="2086"/>
                </a:lnTo>
                <a:lnTo>
                  <a:pt x="670" y="2086"/>
                </a:lnTo>
                <a:lnTo>
                  <a:pt x="670" y="2085"/>
                </a:lnTo>
                <a:lnTo>
                  <a:pt x="668" y="2083"/>
                </a:lnTo>
                <a:lnTo>
                  <a:pt x="664" y="2079"/>
                </a:lnTo>
                <a:lnTo>
                  <a:pt x="664" y="2077"/>
                </a:lnTo>
                <a:lnTo>
                  <a:pt x="663" y="2077"/>
                </a:lnTo>
                <a:lnTo>
                  <a:pt x="663" y="2076"/>
                </a:lnTo>
                <a:lnTo>
                  <a:pt x="662" y="2076"/>
                </a:lnTo>
                <a:lnTo>
                  <a:pt x="662" y="2075"/>
                </a:lnTo>
                <a:lnTo>
                  <a:pt x="662" y="2074"/>
                </a:lnTo>
                <a:lnTo>
                  <a:pt x="661" y="2074"/>
                </a:lnTo>
                <a:lnTo>
                  <a:pt x="661" y="2073"/>
                </a:lnTo>
                <a:lnTo>
                  <a:pt x="661" y="2072"/>
                </a:lnTo>
                <a:lnTo>
                  <a:pt x="662" y="2072"/>
                </a:lnTo>
                <a:lnTo>
                  <a:pt x="670" y="2068"/>
                </a:lnTo>
                <a:lnTo>
                  <a:pt x="669" y="2067"/>
                </a:lnTo>
                <a:lnTo>
                  <a:pt x="669" y="2066"/>
                </a:lnTo>
                <a:lnTo>
                  <a:pt x="669" y="2065"/>
                </a:lnTo>
                <a:lnTo>
                  <a:pt x="668" y="2065"/>
                </a:lnTo>
                <a:lnTo>
                  <a:pt x="667" y="2063"/>
                </a:lnTo>
                <a:lnTo>
                  <a:pt x="667" y="2061"/>
                </a:lnTo>
                <a:lnTo>
                  <a:pt x="664" y="2059"/>
                </a:lnTo>
                <a:lnTo>
                  <a:pt x="663" y="2056"/>
                </a:lnTo>
                <a:lnTo>
                  <a:pt x="662" y="2056"/>
                </a:lnTo>
                <a:lnTo>
                  <a:pt x="661" y="2056"/>
                </a:lnTo>
                <a:lnTo>
                  <a:pt x="660" y="2055"/>
                </a:lnTo>
                <a:lnTo>
                  <a:pt x="660" y="2054"/>
                </a:lnTo>
                <a:lnTo>
                  <a:pt x="659" y="2052"/>
                </a:lnTo>
                <a:lnTo>
                  <a:pt x="659" y="2047"/>
                </a:lnTo>
                <a:lnTo>
                  <a:pt x="659" y="2046"/>
                </a:lnTo>
                <a:lnTo>
                  <a:pt x="658" y="2041"/>
                </a:lnTo>
                <a:lnTo>
                  <a:pt x="658" y="2039"/>
                </a:lnTo>
                <a:lnTo>
                  <a:pt x="658" y="2037"/>
                </a:lnTo>
                <a:lnTo>
                  <a:pt x="658" y="2034"/>
                </a:lnTo>
                <a:lnTo>
                  <a:pt x="656" y="2032"/>
                </a:lnTo>
                <a:lnTo>
                  <a:pt x="656" y="2027"/>
                </a:lnTo>
                <a:lnTo>
                  <a:pt x="656" y="2025"/>
                </a:lnTo>
                <a:lnTo>
                  <a:pt x="655" y="2023"/>
                </a:lnTo>
                <a:lnTo>
                  <a:pt x="655" y="2022"/>
                </a:lnTo>
                <a:lnTo>
                  <a:pt x="655" y="2021"/>
                </a:lnTo>
                <a:lnTo>
                  <a:pt x="655" y="2020"/>
                </a:lnTo>
                <a:lnTo>
                  <a:pt x="655" y="2018"/>
                </a:lnTo>
                <a:lnTo>
                  <a:pt x="655" y="2017"/>
                </a:lnTo>
                <a:lnTo>
                  <a:pt x="655" y="2015"/>
                </a:lnTo>
                <a:lnTo>
                  <a:pt x="654" y="2014"/>
                </a:lnTo>
                <a:lnTo>
                  <a:pt x="654" y="2013"/>
                </a:lnTo>
                <a:lnTo>
                  <a:pt x="654" y="2012"/>
                </a:lnTo>
                <a:lnTo>
                  <a:pt x="654" y="2010"/>
                </a:lnTo>
                <a:lnTo>
                  <a:pt x="653" y="2009"/>
                </a:lnTo>
                <a:lnTo>
                  <a:pt x="653" y="2008"/>
                </a:lnTo>
                <a:lnTo>
                  <a:pt x="652" y="2006"/>
                </a:lnTo>
                <a:lnTo>
                  <a:pt x="652" y="2004"/>
                </a:lnTo>
                <a:lnTo>
                  <a:pt x="651" y="2002"/>
                </a:lnTo>
                <a:lnTo>
                  <a:pt x="651" y="2000"/>
                </a:lnTo>
                <a:lnTo>
                  <a:pt x="650" y="1999"/>
                </a:lnTo>
                <a:lnTo>
                  <a:pt x="650" y="1998"/>
                </a:lnTo>
                <a:lnTo>
                  <a:pt x="650" y="1997"/>
                </a:lnTo>
                <a:lnTo>
                  <a:pt x="658" y="1993"/>
                </a:lnTo>
                <a:lnTo>
                  <a:pt x="659" y="1991"/>
                </a:lnTo>
                <a:lnTo>
                  <a:pt x="669" y="1974"/>
                </a:lnTo>
                <a:lnTo>
                  <a:pt x="670" y="1974"/>
                </a:lnTo>
                <a:lnTo>
                  <a:pt x="670" y="1973"/>
                </a:lnTo>
                <a:lnTo>
                  <a:pt x="671" y="1971"/>
                </a:lnTo>
                <a:lnTo>
                  <a:pt x="672" y="1967"/>
                </a:lnTo>
                <a:lnTo>
                  <a:pt x="678" y="1954"/>
                </a:lnTo>
                <a:lnTo>
                  <a:pt x="678" y="1953"/>
                </a:lnTo>
                <a:lnTo>
                  <a:pt x="679" y="1951"/>
                </a:lnTo>
                <a:lnTo>
                  <a:pt x="680" y="1948"/>
                </a:lnTo>
                <a:lnTo>
                  <a:pt x="681" y="1946"/>
                </a:lnTo>
                <a:lnTo>
                  <a:pt x="682" y="1946"/>
                </a:lnTo>
                <a:lnTo>
                  <a:pt x="684" y="1946"/>
                </a:lnTo>
                <a:lnTo>
                  <a:pt x="685" y="1947"/>
                </a:lnTo>
                <a:lnTo>
                  <a:pt x="685" y="1946"/>
                </a:lnTo>
                <a:lnTo>
                  <a:pt x="686" y="1945"/>
                </a:lnTo>
                <a:lnTo>
                  <a:pt x="686" y="1942"/>
                </a:lnTo>
                <a:lnTo>
                  <a:pt x="687" y="1941"/>
                </a:lnTo>
                <a:lnTo>
                  <a:pt x="687" y="1940"/>
                </a:lnTo>
                <a:lnTo>
                  <a:pt x="688" y="1939"/>
                </a:lnTo>
                <a:lnTo>
                  <a:pt x="688" y="1938"/>
                </a:lnTo>
                <a:lnTo>
                  <a:pt x="688" y="1937"/>
                </a:lnTo>
                <a:lnTo>
                  <a:pt x="689" y="1937"/>
                </a:lnTo>
                <a:lnTo>
                  <a:pt x="689" y="1936"/>
                </a:lnTo>
                <a:lnTo>
                  <a:pt x="689" y="1934"/>
                </a:lnTo>
                <a:lnTo>
                  <a:pt x="690" y="1934"/>
                </a:lnTo>
                <a:lnTo>
                  <a:pt x="690" y="1933"/>
                </a:lnTo>
                <a:lnTo>
                  <a:pt x="690" y="1932"/>
                </a:lnTo>
                <a:lnTo>
                  <a:pt x="692" y="1932"/>
                </a:lnTo>
                <a:lnTo>
                  <a:pt x="692" y="1931"/>
                </a:lnTo>
                <a:lnTo>
                  <a:pt x="692" y="1930"/>
                </a:lnTo>
                <a:lnTo>
                  <a:pt x="693" y="1929"/>
                </a:lnTo>
                <a:lnTo>
                  <a:pt x="693" y="1928"/>
                </a:lnTo>
                <a:lnTo>
                  <a:pt x="693" y="1926"/>
                </a:lnTo>
                <a:lnTo>
                  <a:pt x="694" y="1925"/>
                </a:lnTo>
                <a:lnTo>
                  <a:pt x="694" y="1924"/>
                </a:lnTo>
                <a:lnTo>
                  <a:pt x="695" y="1923"/>
                </a:lnTo>
                <a:lnTo>
                  <a:pt x="696" y="1922"/>
                </a:lnTo>
                <a:lnTo>
                  <a:pt x="697" y="1921"/>
                </a:lnTo>
                <a:lnTo>
                  <a:pt x="698" y="1922"/>
                </a:lnTo>
                <a:lnTo>
                  <a:pt x="699" y="1921"/>
                </a:lnTo>
                <a:lnTo>
                  <a:pt x="699" y="1920"/>
                </a:lnTo>
                <a:lnTo>
                  <a:pt x="701" y="1920"/>
                </a:lnTo>
                <a:lnTo>
                  <a:pt x="699" y="1920"/>
                </a:lnTo>
                <a:lnTo>
                  <a:pt x="699" y="1919"/>
                </a:lnTo>
                <a:lnTo>
                  <a:pt x="698" y="1919"/>
                </a:lnTo>
                <a:lnTo>
                  <a:pt x="698" y="1917"/>
                </a:lnTo>
                <a:lnTo>
                  <a:pt x="697" y="1916"/>
                </a:lnTo>
                <a:lnTo>
                  <a:pt x="696" y="1915"/>
                </a:lnTo>
                <a:lnTo>
                  <a:pt x="696" y="1914"/>
                </a:lnTo>
                <a:lnTo>
                  <a:pt x="694" y="1912"/>
                </a:lnTo>
                <a:lnTo>
                  <a:pt x="693" y="1911"/>
                </a:lnTo>
                <a:lnTo>
                  <a:pt x="692" y="1909"/>
                </a:lnTo>
                <a:lnTo>
                  <a:pt x="690" y="1908"/>
                </a:lnTo>
                <a:lnTo>
                  <a:pt x="690" y="1907"/>
                </a:lnTo>
                <a:lnTo>
                  <a:pt x="690" y="1906"/>
                </a:lnTo>
                <a:lnTo>
                  <a:pt x="689" y="1906"/>
                </a:lnTo>
                <a:lnTo>
                  <a:pt x="689" y="1905"/>
                </a:lnTo>
                <a:lnTo>
                  <a:pt x="689" y="1904"/>
                </a:lnTo>
                <a:lnTo>
                  <a:pt x="689" y="1903"/>
                </a:lnTo>
                <a:lnTo>
                  <a:pt x="689" y="1902"/>
                </a:lnTo>
                <a:lnTo>
                  <a:pt x="689" y="1900"/>
                </a:lnTo>
                <a:lnTo>
                  <a:pt x="689" y="1899"/>
                </a:lnTo>
                <a:lnTo>
                  <a:pt x="689" y="1898"/>
                </a:lnTo>
                <a:lnTo>
                  <a:pt x="689" y="1897"/>
                </a:lnTo>
                <a:lnTo>
                  <a:pt x="690" y="1897"/>
                </a:lnTo>
                <a:lnTo>
                  <a:pt x="695" y="1897"/>
                </a:lnTo>
                <a:lnTo>
                  <a:pt x="696" y="1895"/>
                </a:lnTo>
                <a:lnTo>
                  <a:pt x="696" y="1894"/>
                </a:lnTo>
                <a:lnTo>
                  <a:pt x="697" y="1894"/>
                </a:lnTo>
                <a:lnTo>
                  <a:pt x="698" y="1894"/>
                </a:lnTo>
                <a:lnTo>
                  <a:pt x="699" y="1895"/>
                </a:lnTo>
                <a:lnTo>
                  <a:pt x="701" y="1895"/>
                </a:lnTo>
                <a:lnTo>
                  <a:pt x="703" y="1895"/>
                </a:lnTo>
                <a:lnTo>
                  <a:pt x="704" y="1896"/>
                </a:lnTo>
                <a:lnTo>
                  <a:pt x="705" y="1896"/>
                </a:lnTo>
                <a:lnTo>
                  <a:pt x="706" y="1897"/>
                </a:lnTo>
                <a:lnTo>
                  <a:pt x="709" y="1897"/>
                </a:lnTo>
                <a:lnTo>
                  <a:pt x="714" y="1899"/>
                </a:lnTo>
                <a:lnTo>
                  <a:pt x="715" y="1899"/>
                </a:lnTo>
                <a:lnTo>
                  <a:pt x="716" y="1899"/>
                </a:lnTo>
                <a:lnTo>
                  <a:pt x="718" y="1900"/>
                </a:lnTo>
                <a:lnTo>
                  <a:pt x="720" y="1900"/>
                </a:lnTo>
                <a:lnTo>
                  <a:pt x="721" y="1902"/>
                </a:lnTo>
                <a:lnTo>
                  <a:pt x="722" y="1902"/>
                </a:lnTo>
                <a:lnTo>
                  <a:pt x="724" y="1902"/>
                </a:lnTo>
                <a:lnTo>
                  <a:pt x="724" y="1903"/>
                </a:lnTo>
                <a:lnTo>
                  <a:pt x="726" y="1903"/>
                </a:lnTo>
                <a:lnTo>
                  <a:pt x="727" y="1903"/>
                </a:lnTo>
                <a:lnTo>
                  <a:pt x="728" y="1903"/>
                </a:lnTo>
                <a:lnTo>
                  <a:pt x="729" y="1903"/>
                </a:lnTo>
                <a:lnTo>
                  <a:pt x="730" y="1903"/>
                </a:lnTo>
                <a:lnTo>
                  <a:pt x="731" y="1903"/>
                </a:lnTo>
                <a:lnTo>
                  <a:pt x="732" y="1903"/>
                </a:lnTo>
                <a:lnTo>
                  <a:pt x="734" y="1903"/>
                </a:lnTo>
                <a:lnTo>
                  <a:pt x="735" y="1903"/>
                </a:lnTo>
                <a:lnTo>
                  <a:pt x="737" y="1903"/>
                </a:lnTo>
                <a:lnTo>
                  <a:pt x="738" y="1903"/>
                </a:lnTo>
                <a:lnTo>
                  <a:pt x="739" y="1903"/>
                </a:lnTo>
                <a:lnTo>
                  <a:pt x="746" y="1903"/>
                </a:lnTo>
                <a:lnTo>
                  <a:pt x="747" y="1903"/>
                </a:lnTo>
                <a:lnTo>
                  <a:pt x="748" y="1903"/>
                </a:lnTo>
                <a:lnTo>
                  <a:pt x="751" y="1903"/>
                </a:lnTo>
                <a:lnTo>
                  <a:pt x="752" y="1903"/>
                </a:lnTo>
                <a:lnTo>
                  <a:pt x="753" y="1903"/>
                </a:lnTo>
                <a:lnTo>
                  <a:pt x="754" y="1903"/>
                </a:lnTo>
                <a:lnTo>
                  <a:pt x="755" y="1903"/>
                </a:lnTo>
                <a:lnTo>
                  <a:pt x="757" y="1903"/>
                </a:lnTo>
                <a:lnTo>
                  <a:pt x="757" y="1902"/>
                </a:lnTo>
                <a:lnTo>
                  <a:pt x="758" y="1902"/>
                </a:lnTo>
                <a:lnTo>
                  <a:pt x="760" y="1900"/>
                </a:lnTo>
                <a:lnTo>
                  <a:pt x="761" y="1900"/>
                </a:lnTo>
                <a:lnTo>
                  <a:pt x="761" y="1899"/>
                </a:lnTo>
                <a:lnTo>
                  <a:pt x="762" y="1899"/>
                </a:lnTo>
                <a:lnTo>
                  <a:pt x="763" y="1898"/>
                </a:lnTo>
                <a:lnTo>
                  <a:pt x="764" y="1898"/>
                </a:lnTo>
                <a:lnTo>
                  <a:pt x="764" y="1897"/>
                </a:lnTo>
                <a:lnTo>
                  <a:pt x="766" y="1896"/>
                </a:lnTo>
                <a:lnTo>
                  <a:pt x="768" y="1895"/>
                </a:lnTo>
                <a:lnTo>
                  <a:pt x="770" y="1894"/>
                </a:lnTo>
                <a:lnTo>
                  <a:pt x="771" y="1892"/>
                </a:lnTo>
                <a:lnTo>
                  <a:pt x="772" y="1892"/>
                </a:lnTo>
                <a:lnTo>
                  <a:pt x="772" y="1891"/>
                </a:lnTo>
                <a:lnTo>
                  <a:pt x="773" y="1890"/>
                </a:lnTo>
                <a:lnTo>
                  <a:pt x="772" y="1889"/>
                </a:lnTo>
                <a:lnTo>
                  <a:pt x="772" y="1888"/>
                </a:lnTo>
                <a:lnTo>
                  <a:pt x="769" y="1883"/>
                </a:lnTo>
                <a:lnTo>
                  <a:pt x="769" y="1882"/>
                </a:lnTo>
                <a:lnTo>
                  <a:pt x="768" y="1882"/>
                </a:lnTo>
                <a:lnTo>
                  <a:pt x="768" y="1881"/>
                </a:lnTo>
                <a:lnTo>
                  <a:pt x="766" y="1881"/>
                </a:lnTo>
                <a:lnTo>
                  <a:pt x="766" y="1880"/>
                </a:lnTo>
                <a:lnTo>
                  <a:pt x="765" y="1880"/>
                </a:lnTo>
                <a:lnTo>
                  <a:pt x="764" y="1879"/>
                </a:lnTo>
                <a:lnTo>
                  <a:pt x="762" y="1878"/>
                </a:lnTo>
                <a:lnTo>
                  <a:pt x="762" y="1877"/>
                </a:lnTo>
                <a:lnTo>
                  <a:pt x="761" y="1877"/>
                </a:lnTo>
                <a:lnTo>
                  <a:pt x="760" y="1875"/>
                </a:lnTo>
                <a:lnTo>
                  <a:pt x="760" y="1874"/>
                </a:lnTo>
                <a:lnTo>
                  <a:pt x="758" y="1874"/>
                </a:lnTo>
                <a:lnTo>
                  <a:pt x="758" y="1873"/>
                </a:lnTo>
                <a:lnTo>
                  <a:pt x="757" y="1873"/>
                </a:lnTo>
                <a:lnTo>
                  <a:pt x="757" y="1872"/>
                </a:lnTo>
                <a:lnTo>
                  <a:pt x="757" y="1873"/>
                </a:lnTo>
                <a:lnTo>
                  <a:pt x="754" y="1869"/>
                </a:lnTo>
                <a:lnTo>
                  <a:pt x="753" y="1869"/>
                </a:lnTo>
                <a:lnTo>
                  <a:pt x="753" y="1867"/>
                </a:lnTo>
                <a:lnTo>
                  <a:pt x="753" y="1866"/>
                </a:lnTo>
                <a:lnTo>
                  <a:pt x="752" y="1866"/>
                </a:lnTo>
                <a:lnTo>
                  <a:pt x="752" y="1865"/>
                </a:lnTo>
                <a:lnTo>
                  <a:pt x="752" y="1864"/>
                </a:lnTo>
                <a:lnTo>
                  <a:pt x="751" y="1864"/>
                </a:lnTo>
                <a:lnTo>
                  <a:pt x="751" y="1863"/>
                </a:lnTo>
                <a:lnTo>
                  <a:pt x="751" y="1862"/>
                </a:lnTo>
                <a:lnTo>
                  <a:pt x="749" y="1862"/>
                </a:lnTo>
                <a:lnTo>
                  <a:pt x="745" y="1850"/>
                </a:lnTo>
                <a:lnTo>
                  <a:pt x="744" y="1848"/>
                </a:lnTo>
                <a:lnTo>
                  <a:pt x="744" y="1847"/>
                </a:lnTo>
                <a:lnTo>
                  <a:pt x="744" y="1846"/>
                </a:lnTo>
                <a:lnTo>
                  <a:pt x="744" y="1845"/>
                </a:lnTo>
                <a:lnTo>
                  <a:pt x="744" y="1844"/>
                </a:lnTo>
                <a:lnTo>
                  <a:pt x="740" y="1845"/>
                </a:lnTo>
                <a:lnTo>
                  <a:pt x="739" y="1846"/>
                </a:lnTo>
                <a:lnTo>
                  <a:pt x="738" y="1846"/>
                </a:lnTo>
                <a:lnTo>
                  <a:pt x="737" y="1846"/>
                </a:lnTo>
                <a:lnTo>
                  <a:pt x="735" y="1846"/>
                </a:lnTo>
                <a:lnTo>
                  <a:pt x="732" y="1846"/>
                </a:lnTo>
                <a:lnTo>
                  <a:pt x="731" y="1846"/>
                </a:lnTo>
                <a:lnTo>
                  <a:pt x="729" y="1846"/>
                </a:lnTo>
                <a:lnTo>
                  <a:pt x="727" y="1846"/>
                </a:lnTo>
                <a:lnTo>
                  <a:pt x="723" y="1845"/>
                </a:lnTo>
                <a:lnTo>
                  <a:pt x="721" y="1845"/>
                </a:lnTo>
                <a:lnTo>
                  <a:pt x="720" y="1844"/>
                </a:lnTo>
                <a:lnTo>
                  <a:pt x="719" y="1846"/>
                </a:lnTo>
                <a:lnTo>
                  <a:pt x="718" y="1849"/>
                </a:lnTo>
                <a:lnTo>
                  <a:pt x="716" y="1849"/>
                </a:lnTo>
                <a:lnTo>
                  <a:pt x="714" y="1849"/>
                </a:lnTo>
                <a:lnTo>
                  <a:pt x="713" y="1848"/>
                </a:lnTo>
                <a:lnTo>
                  <a:pt x="712" y="1848"/>
                </a:lnTo>
                <a:lnTo>
                  <a:pt x="711" y="1848"/>
                </a:lnTo>
                <a:lnTo>
                  <a:pt x="710" y="1847"/>
                </a:lnTo>
                <a:lnTo>
                  <a:pt x="709" y="1848"/>
                </a:lnTo>
                <a:lnTo>
                  <a:pt x="709" y="1849"/>
                </a:lnTo>
                <a:lnTo>
                  <a:pt x="709" y="1850"/>
                </a:lnTo>
                <a:lnTo>
                  <a:pt x="709" y="1852"/>
                </a:lnTo>
                <a:lnTo>
                  <a:pt x="707" y="1852"/>
                </a:lnTo>
                <a:lnTo>
                  <a:pt x="705" y="1853"/>
                </a:lnTo>
                <a:lnTo>
                  <a:pt x="702" y="1855"/>
                </a:lnTo>
                <a:lnTo>
                  <a:pt x="701" y="1855"/>
                </a:lnTo>
                <a:lnTo>
                  <a:pt x="694" y="1850"/>
                </a:lnTo>
                <a:lnTo>
                  <a:pt x="692" y="1850"/>
                </a:lnTo>
                <a:lnTo>
                  <a:pt x="687" y="1849"/>
                </a:lnTo>
                <a:lnTo>
                  <a:pt x="684" y="1849"/>
                </a:lnTo>
                <a:lnTo>
                  <a:pt x="682" y="1849"/>
                </a:lnTo>
                <a:lnTo>
                  <a:pt x="680" y="1849"/>
                </a:lnTo>
                <a:lnTo>
                  <a:pt x="679" y="1849"/>
                </a:lnTo>
                <a:lnTo>
                  <a:pt x="677" y="1848"/>
                </a:lnTo>
                <a:lnTo>
                  <a:pt x="676" y="1849"/>
                </a:lnTo>
                <a:lnTo>
                  <a:pt x="673" y="1849"/>
                </a:lnTo>
                <a:lnTo>
                  <a:pt x="671" y="1849"/>
                </a:lnTo>
                <a:lnTo>
                  <a:pt x="668" y="1850"/>
                </a:lnTo>
                <a:lnTo>
                  <a:pt x="665" y="1850"/>
                </a:lnTo>
                <a:lnTo>
                  <a:pt x="663" y="1850"/>
                </a:lnTo>
                <a:lnTo>
                  <a:pt x="662" y="1850"/>
                </a:lnTo>
                <a:lnTo>
                  <a:pt x="660" y="1852"/>
                </a:lnTo>
                <a:lnTo>
                  <a:pt x="660" y="1846"/>
                </a:lnTo>
                <a:lnTo>
                  <a:pt x="659" y="1845"/>
                </a:lnTo>
                <a:lnTo>
                  <a:pt x="659" y="1844"/>
                </a:lnTo>
                <a:lnTo>
                  <a:pt x="659" y="1840"/>
                </a:lnTo>
                <a:lnTo>
                  <a:pt x="658" y="1840"/>
                </a:lnTo>
                <a:lnTo>
                  <a:pt x="656" y="1840"/>
                </a:lnTo>
                <a:lnTo>
                  <a:pt x="654" y="1836"/>
                </a:lnTo>
                <a:lnTo>
                  <a:pt x="648" y="1829"/>
                </a:lnTo>
                <a:lnTo>
                  <a:pt x="643" y="1822"/>
                </a:lnTo>
                <a:lnTo>
                  <a:pt x="637" y="1818"/>
                </a:lnTo>
                <a:lnTo>
                  <a:pt x="631" y="1815"/>
                </a:lnTo>
                <a:lnTo>
                  <a:pt x="630" y="1814"/>
                </a:lnTo>
                <a:lnTo>
                  <a:pt x="629" y="1819"/>
                </a:lnTo>
                <a:lnTo>
                  <a:pt x="629" y="1820"/>
                </a:lnTo>
                <a:lnTo>
                  <a:pt x="629" y="1821"/>
                </a:lnTo>
                <a:lnTo>
                  <a:pt x="628" y="1822"/>
                </a:lnTo>
                <a:lnTo>
                  <a:pt x="628" y="1823"/>
                </a:lnTo>
                <a:lnTo>
                  <a:pt x="628" y="1821"/>
                </a:lnTo>
                <a:lnTo>
                  <a:pt x="627" y="1820"/>
                </a:lnTo>
                <a:lnTo>
                  <a:pt x="622" y="1814"/>
                </a:lnTo>
                <a:lnTo>
                  <a:pt x="621" y="1813"/>
                </a:lnTo>
                <a:lnTo>
                  <a:pt x="619" y="1812"/>
                </a:lnTo>
                <a:lnTo>
                  <a:pt x="618" y="1812"/>
                </a:lnTo>
                <a:lnTo>
                  <a:pt x="614" y="1810"/>
                </a:lnTo>
                <a:lnTo>
                  <a:pt x="612" y="1808"/>
                </a:lnTo>
                <a:lnTo>
                  <a:pt x="611" y="1808"/>
                </a:lnTo>
                <a:lnTo>
                  <a:pt x="610" y="1807"/>
                </a:lnTo>
                <a:lnTo>
                  <a:pt x="608" y="1806"/>
                </a:lnTo>
                <a:lnTo>
                  <a:pt x="605" y="1805"/>
                </a:lnTo>
                <a:lnTo>
                  <a:pt x="604" y="1805"/>
                </a:lnTo>
                <a:lnTo>
                  <a:pt x="603" y="1804"/>
                </a:lnTo>
                <a:lnTo>
                  <a:pt x="600" y="1803"/>
                </a:lnTo>
                <a:lnTo>
                  <a:pt x="599" y="1803"/>
                </a:lnTo>
                <a:lnTo>
                  <a:pt x="599" y="1802"/>
                </a:lnTo>
                <a:lnTo>
                  <a:pt x="597" y="1802"/>
                </a:lnTo>
                <a:lnTo>
                  <a:pt x="596" y="1801"/>
                </a:lnTo>
                <a:lnTo>
                  <a:pt x="595" y="1801"/>
                </a:lnTo>
                <a:lnTo>
                  <a:pt x="595" y="1799"/>
                </a:lnTo>
                <a:lnTo>
                  <a:pt x="594" y="1799"/>
                </a:lnTo>
                <a:lnTo>
                  <a:pt x="593" y="1799"/>
                </a:lnTo>
                <a:lnTo>
                  <a:pt x="593" y="1798"/>
                </a:lnTo>
                <a:lnTo>
                  <a:pt x="592" y="1798"/>
                </a:lnTo>
                <a:lnTo>
                  <a:pt x="591" y="1798"/>
                </a:lnTo>
                <a:lnTo>
                  <a:pt x="591" y="1797"/>
                </a:lnTo>
                <a:lnTo>
                  <a:pt x="589" y="1797"/>
                </a:lnTo>
                <a:lnTo>
                  <a:pt x="588" y="1797"/>
                </a:lnTo>
                <a:lnTo>
                  <a:pt x="588" y="1796"/>
                </a:lnTo>
                <a:lnTo>
                  <a:pt x="587" y="1796"/>
                </a:lnTo>
                <a:lnTo>
                  <a:pt x="586" y="1796"/>
                </a:lnTo>
                <a:lnTo>
                  <a:pt x="586" y="1795"/>
                </a:lnTo>
                <a:lnTo>
                  <a:pt x="585" y="1795"/>
                </a:lnTo>
                <a:lnTo>
                  <a:pt x="584" y="1795"/>
                </a:lnTo>
                <a:lnTo>
                  <a:pt x="584" y="1794"/>
                </a:lnTo>
                <a:lnTo>
                  <a:pt x="583" y="1794"/>
                </a:lnTo>
                <a:lnTo>
                  <a:pt x="583" y="1793"/>
                </a:lnTo>
                <a:lnTo>
                  <a:pt x="582" y="1793"/>
                </a:lnTo>
                <a:lnTo>
                  <a:pt x="580" y="1793"/>
                </a:lnTo>
                <a:lnTo>
                  <a:pt x="580" y="1791"/>
                </a:lnTo>
                <a:lnTo>
                  <a:pt x="579" y="1791"/>
                </a:lnTo>
                <a:lnTo>
                  <a:pt x="579" y="1790"/>
                </a:lnTo>
                <a:lnTo>
                  <a:pt x="578" y="1790"/>
                </a:lnTo>
                <a:lnTo>
                  <a:pt x="578" y="1789"/>
                </a:lnTo>
                <a:lnTo>
                  <a:pt x="577" y="1789"/>
                </a:lnTo>
                <a:lnTo>
                  <a:pt x="577" y="1788"/>
                </a:lnTo>
                <a:lnTo>
                  <a:pt x="576" y="1788"/>
                </a:lnTo>
                <a:lnTo>
                  <a:pt x="576" y="1787"/>
                </a:lnTo>
                <a:lnTo>
                  <a:pt x="575" y="1787"/>
                </a:lnTo>
                <a:lnTo>
                  <a:pt x="575" y="1786"/>
                </a:lnTo>
                <a:lnTo>
                  <a:pt x="574" y="1786"/>
                </a:lnTo>
                <a:lnTo>
                  <a:pt x="572" y="1785"/>
                </a:lnTo>
                <a:lnTo>
                  <a:pt x="569" y="1781"/>
                </a:lnTo>
                <a:lnTo>
                  <a:pt x="569" y="1780"/>
                </a:lnTo>
                <a:lnTo>
                  <a:pt x="566" y="1778"/>
                </a:lnTo>
                <a:lnTo>
                  <a:pt x="565" y="1780"/>
                </a:lnTo>
                <a:lnTo>
                  <a:pt x="563" y="1782"/>
                </a:lnTo>
                <a:lnTo>
                  <a:pt x="563" y="1784"/>
                </a:lnTo>
                <a:lnTo>
                  <a:pt x="562" y="1786"/>
                </a:lnTo>
                <a:lnTo>
                  <a:pt x="561" y="1787"/>
                </a:lnTo>
                <a:lnTo>
                  <a:pt x="560" y="1787"/>
                </a:lnTo>
                <a:lnTo>
                  <a:pt x="558" y="1789"/>
                </a:lnTo>
                <a:lnTo>
                  <a:pt x="557" y="1790"/>
                </a:lnTo>
                <a:lnTo>
                  <a:pt x="555" y="1791"/>
                </a:lnTo>
                <a:lnTo>
                  <a:pt x="555" y="1793"/>
                </a:lnTo>
                <a:lnTo>
                  <a:pt x="554" y="1794"/>
                </a:lnTo>
                <a:lnTo>
                  <a:pt x="554" y="1795"/>
                </a:lnTo>
                <a:lnTo>
                  <a:pt x="554" y="1796"/>
                </a:lnTo>
                <a:lnTo>
                  <a:pt x="553" y="1797"/>
                </a:lnTo>
                <a:lnTo>
                  <a:pt x="555" y="1801"/>
                </a:lnTo>
                <a:lnTo>
                  <a:pt x="554" y="1802"/>
                </a:lnTo>
                <a:lnTo>
                  <a:pt x="551" y="1804"/>
                </a:lnTo>
                <a:lnTo>
                  <a:pt x="550" y="1805"/>
                </a:lnTo>
                <a:lnTo>
                  <a:pt x="549" y="1806"/>
                </a:lnTo>
                <a:lnTo>
                  <a:pt x="549" y="1810"/>
                </a:lnTo>
                <a:lnTo>
                  <a:pt x="546" y="1811"/>
                </a:lnTo>
                <a:lnTo>
                  <a:pt x="544" y="1810"/>
                </a:lnTo>
                <a:lnTo>
                  <a:pt x="542" y="1811"/>
                </a:lnTo>
                <a:lnTo>
                  <a:pt x="542" y="1810"/>
                </a:lnTo>
                <a:lnTo>
                  <a:pt x="540" y="1810"/>
                </a:lnTo>
                <a:lnTo>
                  <a:pt x="537" y="1812"/>
                </a:lnTo>
                <a:lnTo>
                  <a:pt x="536" y="1812"/>
                </a:lnTo>
                <a:lnTo>
                  <a:pt x="536" y="1810"/>
                </a:lnTo>
                <a:lnTo>
                  <a:pt x="537" y="1810"/>
                </a:lnTo>
                <a:lnTo>
                  <a:pt x="537" y="1808"/>
                </a:lnTo>
                <a:lnTo>
                  <a:pt x="534" y="1804"/>
                </a:lnTo>
                <a:lnTo>
                  <a:pt x="528" y="1797"/>
                </a:lnTo>
                <a:lnTo>
                  <a:pt x="528" y="1796"/>
                </a:lnTo>
                <a:lnTo>
                  <a:pt x="529" y="1796"/>
                </a:lnTo>
                <a:lnTo>
                  <a:pt x="531" y="1795"/>
                </a:lnTo>
                <a:lnTo>
                  <a:pt x="532" y="1793"/>
                </a:lnTo>
                <a:lnTo>
                  <a:pt x="532" y="1791"/>
                </a:lnTo>
                <a:lnTo>
                  <a:pt x="532" y="1789"/>
                </a:lnTo>
                <a:lnTo>
                  <a:pt x="526" y="1785"/>
                </a:lnTo>
                <a:lnTo>
                  <a:pt x="521" y="1781"/>
                </a:lnTo>
                <a:lnTo>
                  <a:pt x="509" y="1778"/>
                </a:lnTo>
                <a:lnTo>
                  <a:pt x="504" y="1776"/>
                </a:lnTo>
                <a:lnTo>
                  <a:pt x="503" y="1776"/>
                </a:lnTo>
                <a:lnTo>
                  <a:pt x="501" y="1774"/>
                </a:lnTo>
                <a:lnTo>
                  <a:pt x="499" y="1774"/>
                </a:lnTo>
                <a:lnTo>
                  <a:pt x="498" y="1773"/>
                </a:lnTo>
                <a:lnTo>
                  <a:pt x="495" y="1773"/>
                </a:lnTo>
                <a:lnTo>
                  <a:pt x="494" y="1773"/>
                </a:lnTo>
                <a:lnTo>
                  <a:pt x="493" y="1772"/>
                </a:lnTo>
                <a:lnTo>
                  <a:pt x="491" y="1772"/>
                </a:lnTo>
                <a:lnTo>
                  <a:pt x="487" y="1771"/>
                </a:lnTo>
                <a:lnTo>
                  <a:pt x="486" y="1771"/>
                </a:lnTo>
                <a:lnTo>
                  <a:pt x="486" y="1770"/>
                </a:lnTo>
                <a:lnTo>
                  <a:pt x="485" y="1772"/>
                </a:lnTo>
                <a:lnTo>
                  <a:pt x="485" y="1773"/>
                </a:lnTo>
                <a:lnTo>
                  <a:pt x="484" y="1773"/>
                </a:lnTo>
                <a:lnTo>
                  <a:pt x="482" y="1774"/>
                </a:lnTo>
                <a:lnTo>
                  <a:pt x="481" y="1774"/>
                </a:lnTo>
                <a:lnTo>
                  <a:pt x="479" y="1774"/>
                </a:lnTo>
                <a:lnTo>
                  <a:pt x="478" y="1773"/>
                </a:lnTo>
                <a:lnTo>
                  <a:pt x="476" y="1773"/>
                </a:lnTo>
                <a:lnTo>
                  <a:pt x="474" y="1773"/>
                </a:lnTo>
                <a:lnTo>
                  <a:pt x="472" y="1773"/>
                </a:lnTo>
                <a:lnTo>
                  <a:pt x="470" y="1773"/>
                </a:lnTo>
                <a:lnTo>
                  <a:pt x="466" y="1773"/>
                </a:lnTo>
                <a:lnTo>
                  <a:pt x="466" y="1776"/>
                </a:lnTo>
                <a:lnTo>
                  <a:pt x="467" y="1777"/>
                </a:lnTo>
                <a:lnTo>
                  <a:pt x="467" y="1778"/>
                </a:lnTo>
                <a:lnTo>
                  <a:pt x="467" y="1779"/>
                </a:lnTo>
                <a:lnTo>
                  <a:pt x="467" y="1781"/>
                </a:lnTo>
                <a:lnTo>
                  <a:pt x="467" y="1782"/>
                </a:lnTo>
                <a:lnTo>
                  <a:pt x="468" y="1784"/>
                </a:lnTo>
                <a:lnTo>
                  <a:pt x="468" y="1785"/>
                </a:lnTo>
                <a:lnTo>
                  <a:pt x="468" y="1787"/>
                </a:lnTo>
                <a:lnTo>
                  <a:pt x="468" y="1788"/>
                </a:lnTo>
                <a:lnTo>
                  <a:pt x="468" y="1789"/>
                </a:lnTo>
                <a:lnTo>
                  <a:pt x="468" y="1790"/>
                </a:lnTo>
                <a:lnTo>
                  <a:pt x="468" y="1791"/>
                </a:lnTo>
                <a:lnTo>
                  <a:pt x="468" y="1793"/>
                </a:lnTo>
                <a:lnTo>
                  <a:pt x="468" y="1794"/>
                </a:lnTo>
                <a:lnTo>
                  <a:pt x="468" y="1795"/>
                </a:lnTo>
                <a:lnTo>
                  <a:pt x="468" y="1796"/>
                </a:lnTo>
                <a:lnTo>
                  <a:pt x="466" y="1804"/>
                </a:lnTo>
                <a:lnTo>
                  <a:pt x="466" y="1805"/>
                </a:lnTo>
                <a:lnTo>
                  <a:pt x="465" y="1806"/>
                </a:lnTo>
                <a:lnTo>
                  <a:pt x="465" y="1808"/>
                </a:lnTo>
                <a:lnTo>
                  <a:pt x="464" y="1811"/>
                </a:lnTo>
                <a:lnTo>
                  <a:pt x="464" y="1812"/>
                </a:lnTo>
                <a:lnTo>
                  <a:pt x="464" y="1813"/>
                </a:lnTo>
                <a:lnTo>
                  <a:pt x="462" y="1815"/>
                </a:lnTo>
                <a:lnTo>
                  <a:pt x="462" y="1818"/>
                </a:lnTo>
                <a:lnTo>
                  <a:pt x="461" y="1820"/>
                </a:lnTo>
                <a:lnTo>
                  <a:pt x="461" y="1821"/>
                </a:lnTo>
                <a:lnTo>
                  <a:pt x="460" y="1823"/>
                </a:lnTo>
                <a:lnTo>
                  <a:pt x="460" y="1824"/>
                </a:lnTo>
                <a:lnTo>
                  <a:pt x="460" y="1826"/>
                </a:lnTo>
                <a:lnTo>
                  <a:pt x="460" y="1827"/>
                </a:lnTo>
                <a:lnTo>
                  <a:pt x="459" y="1829"/>
                </a:lnTo>
                <a:lnTo>
                  <a:pt x="459" y="1830"/>
                </a:lnTo>
                <a:lnTo>
                  <a:pt x="458" y="1832"/>
                </a:lnTo>
                <a:lnTo>
                  <a:pt x="458" y="1833"/>
                </a:lnTo>
                <a:lnTo>
                  <a:pt x="458" y="1836"/>
                </a:lnTo>
                <a:lnTo>
                  <a:pt x="457" y="1836"/>
                </a:lnTo>
                <a:lnTo>
                  <a:pt x="457" y="1837"/>
                </a:lnTo>
                <a:lnTo>
                  <a:pt x="456" y="1841"/>
                </a:lnTo>
                <a:lnTo>
                  <a:pt x="456" y="1843"/>
                </a:lnTo>
                <a:lnTo>
                  <a:pt x="456" y="1844"/>
                </a:lnTo>
                <a:lnTo>
                  <a:pt x="455" y="1846"/>
                </a:lnTo>
                <a:lnTo>
                  <a:pt x="455" y="1847"/>
                </a:lnTo>
                <a:lnTo>
                  <a:pt x="455" y="1848"/>
                </a:lnTo>
                <a:lnTo>
                  <a:pt x="455" y="1849"/>
                </a:lnTo>
                <a:lnTo>
                  <a:pt x="453" y="1853"/>
                </a:lnTo>
                <a:lnTo>
                  <a:pt x="452" y="1854"/>
                </a:lnTo>
                <a:lnTo>
                  <a:pt x="452" y="1856"/>
                </a:lnTo>
                <a:lnTo>
                  <a:pt x="452" y="1857"/>
                </a:lnTo>
                <a:lnTo>
                  <a:pt x="451" y="1860"/>
                </a:lnTo>
                <a:lnTo>
                  <a:pt x="451" y="1861"/>
                </a:lnTo>
                <a:lnTo>
                  <a:pt x="450" y="1864"/>
                </a:lnTo>
                <a:lnTo>
                  <a:pt x="449" y="1867"/>
                </a:lnTo>
                <a:lnTo>
                  <a:pt x="449" y="1870"/>
                </a:lnTo>
                <a:lnTo>
                  <a:pt x="445" y="1881"/>
                </a:lnTo>
                <a:lnTo>
                  <a:pt x="445" y="1880"/>
                </a:lnTo>
                <a:lnTo>
                  <a:pt x="415" y="1835"/>
                </a:lnTo>
                <a:lnTo>
                  <a:pt x="409" y="1827"/>
                </a:lnTo>
                <a:lnTo>
                  <a:pt x="407" y="1824"/>
                </a:lnTo>
                <a:lnTo>
                  <a:pt x="402" y="1819"/>
                </a:lnTo>
                <a:lnTo>
                  <a:pt x="401" y="1818"/>
                </a:lnTo>
                <a:lnTo>
                  <a:pt x="400" y="1816"/>
                </a:lnTo>
                <a:lnTo>
                  <a:pt x="399" y="1815"/>
                </a:lnTo>
                <a:lnTo>
                  <a:pt x="392" y="1807"/>
                </a:lnTo>
                <a:lnTo>
                  <a:pt x="389" y="1804"/>
                </a:lnTo>
                <a:lnTo>
                  <a:pt x="372" y="1785"/>
                </a:lnTo>
                <a:lnTo>
                  <a:pt x="372" y="1784"/>
                </a:lnTo>
                <a:lnTo>
                  <a:pt x="367" y="1787"/>
                </a:lnTo>
                <a:lnTo>
                  <a:pt x="366" y="1788"/>
                </a:lnTo>
                <a:lnTo>
                  <a:pt x="359" y="1794"/>
                </a:lnTo>
                <a:lnTo>
                  <a:pt x="354" y="1797"/>
                </a:lnTo>
                <a:lnTo>
                  <a:pt x="351" y="1799"/>
                </a:lnTo>
                <a:lnTo>
                  <a:pt x="350" y="1801"/>
                </a:lnTo>
                <a:lnTo>
                  <a:pt x="316" y="1827"/>
                </a:lnTo>
                <a:lnTo>
                  <a:pt x="314" y="1828"/>
                </a:lnTo>
                <a:lnTo>
                  <a:pt x="313" y="1829"/>
                </a:lnTo>
                <a:lnTo>
                  <a:pt x="312" y="1830"/>
                </a:lnTo>
                <a:lnTo>
                  <a:pt x="309" y="1831"/>
                </a:lnTo>
                <a:lnTo>
                  <a:pt x="307" y="1833"/>
                </a:lnTo>
                <a:lnTo>
                  <a:pt x="300" y="1839"/>
                </a:lnTo>
                <a:lnTo>
                  <a:pt x="292" y="1845"/>
                </a:lnTo>
                <a:lnTo>
                  <a:pt x="291" y="1845"/>
                </a:lnTo>
                <a:lnTo>
                  <a:pt x="287" y="1849"/>
                </a:lnTo>
                <a:lnTo>
                  <a:pt x="276" y="1857"/>
                </a:lnTo>
                <a:lnTo>
                  <a:pt x="271" y="1861"/>
                </a:lnTo>
                <a:lnTo>
                  <a:pt x="264" y="1866"/>
                </a:lnTo>
                <a:lnTo>
                  <a:pt x="257" y="1872"/>
                </a:lnTo>
                <a:lnTo>
                  <a:pt x="256" y="1872"/>
                </a:lnTo>
                <a:lnTo>
                  <a:pt x="253" y="1874"/>
                </a:lnTo>
                <a:lnTo>
                  <a:pt x="247" y="1879"/>
                </a:lnTo>
                <a:lnTo>
                  <a:pt x="237" y="1887"/>
                </a:lnTo>
                <a:lnTo>
                  <a:pt x="227" y="1894"/>
                </a:lnTo>
                <a:lnTo>
                  <a:pt x="225" y="1895"/>
                </a:lnTo>
                <a:lnTo>
                  <a:pt x="224" y="1895"/>
                </a:lnTo>
                <a:lnTo>
                  <a:pt x="212" y="1904"/>
                </a:lnTo>
                <a:lnTo>
                  <a:pt x="210" y="1905"/>
                </a:lnTo>
                <a:lnTo>
                  <a:pt x="198" y="1913"/>
                </a:lnTo>
                <a:lnTo>
                  <a:pt x="186" y="1922"/>
                </a:lnTo>
                <a:lnTo>
                  <a:pt x="182" y="1924"/>
                </a:lnTo>
                <a:lnTo>
                  <a:pt x="174" y="1929"/>
                </a:lnTo>
                <a:lnTo>
                  <a:pt x="170" y="1932"/>
                </a:lnTo>
                <a:lnTo>
                  <a:pt x="149" y="1947"/>
                </a:lnTo>
                <a:lnTo>
                  <a:pt x="142" y="1951"/>
                </a:lnTo>
                <a:lnTo>
                  <a:pt x="140" y="1953"/>
                </a:lnTo>
                <a:lnTo>
                  <a:pt x="137" y="1955"/>
                </a:lnTo>
                <a:lnTo>
                  <a:pt x="134" y="1957"/>
                </a:lnTo>
                <a:lnTo>
                  <a:pt x="132" y="1958"/>
                </a:lnTo>
                <a:lnTo>
                  <a:pt x="130" y="1959"/>
                </a:lnTo>
                <a:lnTo>
                  <a:pt x="127" y="1962"/>
                </a:lnTo>
                <a:lnTo>
                  <a:pt x="124" y="1964"/>
                </a:lnTo>
                <a:lnTo>
                  <a:pt x="122" y="1965"/>
                </a:lnTo>
                <a:lnTo>
                  <a:pt x="113" y="1972"/>
                </a:lnTo>
                <a:lnTo>
                  <a:pt x="112" y="1973"/>
                </a:lnTo>
                <a:lnTo>
                  <a:pt x="109" y="1975"/>
                </a:lnTo>
                <a:lnTo>
                  <a:pt x="107" y="1975"/>
                </a:lnTo>
                <a:lnTo>
                  <a:pt x="102" y="1980"/>
                </a:lnTo>
                <a:lnTo>
                  <a:pt x="101" y="1981"/>
                </a:lnTo>
                <a:lnTo>
                  <a:pt x="101" y="1976"/>
                </a:lnTo>
                <a:lnTo>
                  <a:pt x="102" y="1975"/>
                </a:lnTo>
                <a:lnTo>
                  <a:pt x="102" y="1974"/>
                </a:lnTo>
                <a:lnTo>
                  <a:pt x="102" y="1973"/>
                </a:lnTo>
                <a:lnTo>
                  <a:pt x="101" y="1972"/>
                </a:lnTo>
                <a:lnTo>
                  <a:pt x="101" y="1971"/>
                </a:lnTo>
                <a:lnTo>
                  <a:pt x="101" y="1970"/>
                </a:lnTo>
                <a:lnTo>
                  <a:pt x="101" y="1968"/>
                </a:lnTo>
                <a:lnTo>
                  <a:pt x="100" y="1965"/>
                </a:lnTo>
                <a:lnTo>
                  <a:pt x="100" y="1964"/>
                </a:lnTo>
                <a:lnTo>
                  <a:pt x="98" y="1962"/>
                </a:lnTo>
                <a:lnTo>
                  <a:pt x="98" y="1961"/>
                </a:lnTo>
                <a:lnTo>
                  <a:pt x="98" y="1959"/>
                </a:lnTo>
                <a:lnTo>
                  <a:pt x="97" y="1957"/>
                </a:lnTo>
                <a:lnTo>
                  <a:pt x="97" y="1956"/>
                </a:lnTo>
                <a:lnTo>
                  <a:pt x="96" y="1954"/>
                </a:lnTo>
                <a:lnTo>
                  <a:pt x="96" y="1953"/>
                </a:lnTo>
                <a:lnTo>
                  <a:pt x="69" y="1957"/>
                </a:lnTo>
                <a:lnTo>
                  <a:pt x="69" y="1953"/>
                </a:lnTo>
                <a:lnTo>
                  <a:pt x="69" y="1950"/>
                </a:lnTo>
                <a:lnTo>
                  <a:pt x="69" y="1947"/>
                </a:lnTo>
                <a:lnTo>
                  <a:pt x="69" y="1941"/>
                </a:lnTo>
                <a:lnTo>
                  <a:pt x="71" y="1941"/>
                </a:lnTo>
                <a:lnTo>
                  <a:pt x="73" y="1941"/>
                </a:lnTo>
                <a:lnTo>
                  <a:pt x="75" y="1941"/>
                </a:lnTo>
                <a:lnTo>
                  <a:pt x="76" y="1941"/>
                </a:lnTo>
                <a:lnTo>
                  <a:pt x="77" y="1941"/>
                </a:lnTo>
                <a:lnTo>
                  <a:pt x="78" y="1941"/>
                </a:lnTo>
                <a:lnTo>
                  <a:pt x="79" y="1941"/>
                </a:lnTo>
                <a:lnTo>
                  <a:pt x="80" y="1941"/>
                </a:lnTo>
                <a:lnTo>
                  <a:pt x="81" y="1940"/>
                </a:lnTo>
                <a:lnTo>
                  <a:pt x="83" y="1940"/>
                </a:lnTo>
                <a:lnTo>
                  <a:pt x="84" y="1940"/>
                </a:lnTo>
                <a:lnTo>
                  <a:pt x="93" y="1940"/>
                </a:lnTo>
                <a:lnTo>
                  <a:pt x="93" y="1939"/>
                </a:lnTo>
                <a:lnTo>
                  <a:pt x="93" y="1938"/>
                </a:lnTo>
                <a:lnTo>
                  <a:pt x="92" y="1934"/>
                </a:lnTo>
                <a:lnTo>
                  <a:pt x="90" y="1933"/>
                </a:lnTo>
                <a:lnTo>
                  <a:pt x="90" y="1931"/>
                </a:lnTo>
                <a:lnTo>
                  <a:pt x="90" y="1930"/>
                </a:lnTo>
                <a:lnTo>
                  <a:pt x="89" y="1929"/>
                </a:lnTo>
                <a:lnTo>
                  <a:pt x="89" y="1926"/>
                </a:lnTo>
                <a:lnTo>
                  <a:pt x="88" y="1923"/>
                </a:lnTo>
                <a:lnTo>
                  <a:pt x="88" y="1922"/>
                </a:lnTo>
                <a:lnTo>
                  <a:pt x="87" y="1919"/>
                </a:lnTo>
                <a:lnTo>
                  <a:pt x="87" y="1917"/>
                </a:lnTo>
                <a:lnTo>
                  <a:pt x="86" y="1915"/>
                </a:lnTo>
                <a:lnTo>
                  <a:pt x="86" y="1914"/>
                </a:lnTo>
                <a:lnTo>
                  <a:pt x="85" y="1912"/>
                </a:lnTo>
                <a:lnTo>
                  <a:pt x="83" y="1912"/>
                </a:lnTo>
                <a:lnTo>
                  <a:pt x="81" y="1912"/>
                </a:lnTo>
                <a:lnTo>
                  <a:pt x="79" y="1912"/>
                </a:lnTo>
                <a:lnTo>
                  <a:pt x="77" y="1912"/>
                </a:lnTo>
                <a:lnTo>
                  <a:pt x="76" y="1912"/>
                </a:lnTo>
                <a:lnTo>
                  <a:pt x="75" y="1912"/>
                </a:lnTo>
                <a:lnTo>
                  <a:pt x="75" y="1913"/>
                </a:lnTo>
                <a:lnTo>
                  <a:pt x="73" y="1913"/>
                </a:lnTo>
                <a:lnTo>
                  <a:pt x="72" y="1913"/>
                </a:lnTo>
                <a:lnTo>
                  <a:pt x="70" y="1914"/>
                </a:lnTo>
                <a:lnTo>
                  <a:pt x="70" y="1915"/>
                </a:lnTo>
                <a:lnTo>
                  <a:pt x="69" y="1915"/>
                </a:lnTo>
                <a:lnTo>
                  <a:pt x="68" y="1916"/>
                </a:lnTo>
                <a:lnTo>
                  <a:pt x="67" y="1917"/>
                </a:lnTo>
                <a:lnTo>
                  <a:pt x="66" y="1917"/>
                </a:lnTo>
                <a:lnTo>
                  <a:pt x="63" y="1914"/>
                </a:lnTo>
                <a:lnTo>
                  <a:pt x="62" y="1912"/>
                </a:lnTo>
                <a:lnTo>
                  <a:pt x="61" y="1909"/>
                </a:lnTo>
                <a:lnTo>
                  <a:pt x="60" y="1909"/>
                </a:lnTo>
                <a:lnTo>
                  <a:pt x="59" y="1911"/>
                </a:lnTo>
                <a:lnTo>
                  <a:pt x="54" y="1913"/>
                </a:lnTo>
                <a:lnTo>
                  <a:pt x="52" y="1912"/>
                </a:lnTo>
                <a:lnTo>
                  <a:pt x="49" y="1909"/>
                </a:lnTo>
                <a:lnTo>
                  <a:pt x="45" y="1907"/>
                </a:lnTo>
                <a:lnTo>
                  <a:pt x="44" y="1906"/>
                </a:lnTo>
                <a:lnTo>
                  <a:pt x="43" y="1905"/>
                </a:lnTo>
                <a:lnTo>
                  <a:pt x="42" y="1905"/>
                </a:lnTo>
                <a:lnTo>
                  <a:pt x="41" y="1904"/>
                </a:lnTo>
                <a:lnTo>
                  <a:pt x="39" y="1903"/>
                </a:lnTo>
                <a:lnTo>
                  <a:pt x="38" y="1902"/>
                </a:lnTo>
                <a:lnTo>
                  <a:pt x="37" y="1900"/>
                </a:lnTo>
                <a:lnTo>
                  <a:pt x="35" y="1899"/>
                </a:lnTo>
                <a:lnTo>
                  <a:pt x="34" y="1898"/>
                </a:lnTo>
                <a:lnTo>
                  <a:pt x="33" y="1897"/>
                </a:lnTo>
                <a:lnTo>
                  <a:pt x="31" y="1897"/>
                </a:lnTo>
                <a:lnTo>
                  <a:pt x="30" y="1896"/>
                </a:lnTo>
                <a:lnTo>
                  <a:pt x="28" y="1895"/>
                </a:lnTo>
                <a:lnTo>
                  <a:pt x="26" y="1892"/>
                </a:lnTo>
                <a:lnTo>
                  <a:pt x="22" y="1897"/>
                </a:lnTo>
                <a:lnTo>
                  <a:pt x="21" y="1897"/>
                </a:lnTo>
                <a:lnTo>
                  <a:pt x="20" y="1899"/>
                </a:lnTo>
                <a:lnTo>
                  <a:pt x="19" y="1900"/>
                </a:lnTo>
                <a:lnTo>
                  <a:pt x="14" y="1906"/>
                </a:lnTo>
                <a:lnTo>
                  <a:pt x="14" y="1905"/>
                </a:lnTo>
                <a:lnTo>
                  <a:pt x="13" y="1904"/>
                </a:lnTo>
                <a:lnTo>
                  <a:pt x="12" y="1902"/>
                </a:lnTo>
                <a:lnTo>
                  <a:pt x="11" y="1900"/>
                </a:lnTo>
                <a:lnTo>
                  <a:pt x="11" y="1899"/>
                </a:lnTo>
                <a:lnTo>
                  <a:pt x="10" y="1898"/>
                </a:lnTo>
                <a:lnTo>
                  <a:pt x="10" y="1897"/>
                </a:lnTo>
                <a:lnTo>
                  <a:pt x="9" y="1896"/>
                </a:lnTo>
                <a:lnTo>
                  <a:pt x="9" y="1895"/>
                </a:lnTo>
                <a:lnTo>
                  <a:pt x="10" y="1895"/>
                </a:lnTo>
                <a:lnTo>
                  <a:pt x="10" y="1894"/>
                </a:lnTo>
                <a:lnTo>
                  <a:pt x="10" y="1892"/>
                </a:lnTo>
                <a:lnTo>
                  <a:pt x="10" y="1891"/>
                </a:lnTo>
                <a:lnTo>
                  <a:pt x="11" y="1890"/>
                </a:lnTo>
                <a:lnTo>
                  <a:pt x="11" y="1888"/>
                </a:lnTo>
                <a:lnTo>
                  <a:pt x="12" y="1887"/>
                </a:lnTo>
                <a:lnTo>
                  <a:pt x="12" y="1886"/>
                </a:lnTo>
                <a:lnTo>
                  <a:pt x="12" y="1885"/>
                </a:lnTo>
                <a:lnTo>
                  <a:pt x="14" y="1880"/>
                </a:lnTo>
                <a:lnTo>
                  <a:pt x="14" y="1878"/>
                </a:lnTo>
                <a:lnTo>
                  <a:pt x="16" y="1873"/>
                </a:lnTo>
                <a:lnTo>
                  <a:pt x="20" y="1861"/>
                </a:lnTo>
                <a:lnTo>
                  <a:pt x="19" y="1856"/>
                </a:lnTo>
                <a:lnTo>
                  <a:pt x="18" y="1854"/>
                </a:lnTo>
                <a:lnTo>
                  <a:pt x="18" y="1853"/>
                </a:lnTo>
                <a:lnTo>
                  <a:pt x="17" y="1850"/>
                </a:lnTo>
                <a:lnTo>
                  <a:pt x="16" y="1848"/>
                </a:lnTo>
                <a:lnTo>
                  <a:pt x="14" y="1846"/>
                </a:lnTo>
                <a:lnTo>
                  <a:pt x="14" y="1844"/>
                </a:lnTo>
                <a:lnTo>
                  <a:pt x="13" y="1841"/>
                </a:lnTo>
                <a:lnTo>
                  <a:pt x="12" y="1839"/>
                </a:lnTo>
                <a:lnTo>
                  <a:pt x="12" y="1838"/>
                </a:lnTo>
                <a:lnTo>
                  <a:pt x="11" y="1836"/>
                </a:lnTo>
                <a:lnTo>
                  <a:pt x="11" y="1835"/>
                </a:lnTo>
                <a:lnTo>
                  <a:pt x="10" y="1833"/>
                </a:lnTo>
                <a:lnTo>
                  <a:pt x="10" y="1832"/>
                </a:lnTo>
                <a:lnTo>
                  <a:pt x="9" y="1831"/>
                </a:lnTo>
                <a:lnTo>
                  <a:pt x="9" y="1830"/>
                </a:lnTo>
                <a:lnTo>
                  <a:pt x="9" y="1829"/>
                </a:lnTo>
                <a:lnTo>
                  <a:pt x="9" y="1828"/>
                </a:lnTo>
                <a:lnTo>
                  <a:pt x="9" y="1827"/>
                </a:lnTo>
                <a:lnTo>
                  <a:pt x="8" y="1820"/>
                </a:lnTo>
                <a:lnTo>
                  <a:pt x="7" y="1816"/>
                </a:lnTo>
                <a:lnTo>
                  <a:pt x="7" y="1814"/>
                </a:lnTo>
                <a:lnTo>
                  <a:pt x="5" y="1813"/>
                </a:lnTo>
                <a:lnTo>
                  <a:pt x="5" y="1812"/>
                </a:lnTo>
                <a:lnTo>
                  <a:pt x="5" y="1811"/>
                </a:lnTo>
                <a:lnTo>
                  <a:pt x="5" y="1810"/>
                </a:lnTo>
                <a:lnTo>
                  <a:pt x="5" y="1808"/>
                </a:lnTo>
                <a:lnTo>
                  <a:pt x="5" y="1807"/>
                </a:lnTo>
                <a:lnTo>
                  <a:pt x="5" y="1806"/>
                </a:lnTo>
                <a:lnTo>
                  <a:pt x="5" y="1804"/>
                </a:lnTo>
                <a:lnTo>
                  <a:pt x="5" y="1801"/>
                </a:lnTo>
                <a:lnTo>
                  <a:pt x="5" y="1798"/>
                </a:lnTo>
                <a:lnTo>
                  <a:pt x="5" y="1797"/>
                </a:lnTo>
                <a:lnTo>
                  <a:pt x="4" y="1797"/>
                </a:lnTo>
                <a:lnTo>
                  <a:pt x="4" y="1796"/>
                </a:lnTo>
                <a:lnTo>
                  <a:pt x="4" y="1795"/>
                </a:lnTo>
                <a:lnTo>
                  <a:pt x="5" y="1795"/>
                </a:lnTo>
                <a:lnTo>
                  <a:pt x="5" y="1794"/>
                </a:lnTo>
                <a:lnTo>
                  <a:pt x="5" y="1793"/>
                </a:lnTo>
                <a:lnTo>
                  <a:pt x="8" y="1794"/>
                </a:lnTo>
                <a:lnTo>
                  <a:pt x="9" y="1795"/>
                </a:lnTo>
                <a:lnTo>
                  <a:pt x="9" y="1796"/>
                </a:lnTo>
                <a:lnTo>
                  <a:pt x="9" y="1797"/>
                </a:lnTo>
                <a:lnTo>
                  <a:pt x="9" y="1798"/>
                </a:lnTo>
                <a:lnTo>
                  <a:pt x="12" y="1798"/>
                </a:lnTo>
                <a:lnTo>
                  <a:pt x="12" y="1797"/>
                </a:lnTo>
                <a:lnTo>
                  <a:pt x="13" y="1795"/>
                </a:lnTo>
                <a:lnTo>
                  <a:pt x="14" y="1794"/>
                </a:lnTo>
                <a:lnTo>
                  <a:pt x="16" y="1791"/>
                </a:lnTo>
                <a:lnTo>
                  <a:pt x="18" y="1789"/>
                </a:lnTo>
                <a:lnTo>
                  <a:pt x="17" y="1788"/>
                </a:lnTo>
                <a:lnTo>
                  <a:pt x="17" y="1787"/>
                </a:lnTo>
                <a:lnTo>
                  <a:pt x="19" y="1785"/>
                </a:lnTo>
                <a:lnTo>
                  <a:pt x="19" y="1786"/>
                </a:lnTo>
                <a:lnTo>
                  <a:pt x="20" y="1786"/>
                </a:lnTo>
                <a:lnTo>
                  <a:pt x="24" y="1785"/>
                </a:lnTo>
                <a:lnTo>
                  <a:pt x="27" y="1784"/>
                </a:lnTo>
                <a:lnTo>
                  <a:pt x="29" y="1782"/>
                </a:lnTo>
                <a:lnTo>
                  <a:pt x="30" y="1781"/>
                </a:lnTo>
                <a:lnTo>
                  <a:pt x="31" y="1781"/>
                </a:lnTo>
                <a:lnTo>
                  <a:pt x="33" y="1781"/>
                </a:lnTo>
                <a:lnTo>
                  <a:pt x="36" y="1779"/>
                </a:lnTo>
                <a:lnTo>
                  <a:pt x="37" y="1779"/>
                </a:lnTo>
                <a:lnTo>
                  <a:pt x="39" y="1777"/>
                </a:lnTo>
                <a:lnTo>
                  <a:pt x="42" y="1777"/>
                </a:lnTo>
                <a:lnTo>
                  <a:pt x="42" y="1776"/>
                </a:lnTo>
                <a:lnTo>
                  <a:pt x="44" y="1776"/>
                </a:lnTo>
                <a:lnTo>
                  <a:pt x="45" y="1774"/>
                </a:lnTo>
                <a:lnTo>
                  <a:pt x="46" y="1773"/>
                </a:lnTo>
                <a:lnTo>
                  <a:pt x="47" y="1773"/>
                </a:lnTo>
                <a:lnTo>
                  <a:pt x="49" y="1773"/>
                </a:lnTo>
                <a:lnTo>
                  <a:pt x="50" y="1772"/>
                </a:lnTo>
                <a:lnTo>
                  <a:pt x="51" y="1771"/>
                </a:lnTo>
                <a:lnTo>
                  <a:pt x="52" y="1771"/>
                </a:lnTo>
                <a:lnTo>
                  <a:pt x="53" y="1771"/>
                </a:lnTo>
                <a:lnTo>
                  <a:pt x="54" y="1771"/>
                </a:lnTo>
                <a:lnTo>
                  <a:pt x="55" y="1771"/>
                </a:lnTo>
                <a:lnTo>
                  <a:pt x="56" y="1770"/>
                </a:lnTo>
                <a:lnTo>
                  <a:pt x="58" y="1770"/>
                </a:lnTo>
                <a:lnTo>
                  <a:pt x="59" y="1769"/>
                </a:lnTo>
                <a:lnTo>
                  <a:pt x="60" y="1768"/>
                </a:lnTo>
                <a:lnTo>
                  <a:pt x="61" y="1768"/>
                </a:lnTo>
                <a:lnTo>
                  <a:pt x="63" y="1767"/>
                </a:lnTo>
                <a:lnTo>
                  <a:pt x="64" y="1767"/>
                </a:lnTo>
                <a:lnTo>
                  <a:pt x="66" y="1768"/>
                </a:lnTo>
                <a:lnTo>
                  <a:pt x="67" y="1769"/>
                </a:lnTo>
                <a:lnTo>
                  <a:pt x="68" y="1770"/>
                </a:lnTo>
                <a:lnTo>
                  <a:pt x="68" y="1771"/>
                </a:lnTo>
                <a:lnTo>
                  <a:pt x="69" y="1771"/>
                </a:lnTo>
                <a:lnTo>
                  <a:pt x="70" y="1772"/>
                </a:lnTo>
                <a:lnTo>
                  <a:pt x="71" y="1773"/>
                </a:lnTo>
                <a:lnTo>
                  <a:pt x="73" y="1776"/>
                </a:lnTo>
                <a:lnTo>
                  <a:pt x="76" y="1778"/>
                </a:lnTo>
                <a:lnTo>
                  <a:pt x="77" y="1777"/>
                </a:lnTo>
                <a:lnTo>
                  <a:pt x="84" y="1773"/>
                </a:lnTo>
                <a:lnTo>
                  <a:pt x="85" y="1773"/>
                </a:lnTo>
                <a:lnTo>
                  <a:pt x="85" y="1772"/>
                </a:lnTo>
                <a:lnTo>
                  <a:pt x="85" y="1771"/>
                </a:lnTo>
                <a:lnTo>
                  <a:pt x="86" y="1771"/>
                </a:lnTo>
                <a:lnTo>
                  <a:pt x="88" y="1767"/>
                </a:lnTo>
                <a:lnTo>
                  <a:pt x="92" y="1769"/>
                </a:lnTo>
                <a:lnTo>
                  <a:pt x="94" y="1764"/>
                </a:lnTo>
                <a:lnTo>
                  <a:pt x="95" y="1764"/>
                </a:lnTo>
                <a:lnTo>
                  <a:pt x="107" y="1768"/>
                </a:lnTo>
                <a:lnTo>
                  <a:pt x="107" y="1767"/>
                </a:lnTo>
                <a:lnTo>
                  <a:pt x="107" y="1764"/>
                </a:lnTo>
                <a:lnTo>
                  <a:pt x="109" y="1764"/>
                </a:lnTo>
                <a:lnTo>
                  <a:pt x="109" y="1760"/>
                </a:lnTo>
                <a:lnTo>
                  <a:pt x="107" y="1760"/>
                </a:lnTo>
                <a:lnTo>
                  <a:pt x="106" y="1760"/>
                </a:lnTo>
                <a:lnTo>
                  <a:pt x="105" y="1759"/>
                </a:lnTo>
                <a:lnTo>
                  <a:pt x="104" y="1759"/>
                </a:lnTo>
                <a:lnTo>
                  <a:pt x="102" y="1756"/>
                </a:lnTo>
                <a:lnTo>
                  <a:pt x="101" y="1755"/>
                </a:lnTo>
                <a:lnTo>
                  <a:pt x="97" y="1754"/>
                </a:lnTo>
                <a:lnTo>
                  <a:pt x="96" y="1753"/>
                </a:lnTo>
                <a:lnTo>
                  <a:pt x="92" y="1747"/>
                </a:lnTo>
                <a:lnTo>
                  <a:pt x="86" y="1752"/>
                </a:lnTo>
                <a:lnTo>
                  <a:pt x="87" y="1753"/>
                </a:lnTo>
                <a:lnTo>
                  <a:pt x="87" y="1755"/>
                </a:lnTo>
                <a:lnTo>
                  <a:pt x="86" y="1757"/>
                </a:lnTo>
                <a:lnTo>
                  <a:pt x="87" y="1757"/>
                </a:lnTo>
                <a:lnTo>
                  <a:pt x="83" y="1762"/>
                </a:lnTo>
                <a:lnTo>
                  <a:pt x="81" y="1762"/>
                </a:lnTo>
                <a:lnTo>
                  <a:pt x="80" y="1760"/>
                </a:lnTo>
                <a:lnTo>
                  <a:pt x="77" y="1756"/>
                </a:lnTo>
                <a:lnTo>
                  <a:pt x="76" y="1756"/>
                </a:lnTo>
                <a:lnTo>
                  <a:pt x="75" y="1755"/>
                </a:lnTo>
                <a:lnTo>
                  <a:pt x="73" y="1754"/>
                </a:lnTo>
                <a:lnTo>
                  <a:pt x="71" y="1752"/>
                </a:lnTo>
                <a:lnTo>
                  <a:pt x="68" y="1749"/>
                </a:lnTo>
                <a:lnTo>
                  <a:pt x="68" y="1748"/>
                </a:lnTo>
                <a:lnTo>
                  <a:pt x="66" y="1746"/>
                </a:lnTo>
                <a:lnTo>
                  <a:pt x="64" y="1746"/>
                </a:lnTo>
                <a:lnTo>
                  <a:pt x="59" y="1743"/>
                </a:lnTo>
                <a:lnTo>
                  <a:pt x="56" y="1742"/>
                </a:lnTo>
                <a:lnTo>
                  <a:pt x="55" y="1742"/>
                </a:lnTo>
                <a:lnTo>
                  <a:pt x="54" y="1740"/>
                </a:lnTo>
                <a:lnTo>
                  <a:pt x="53" y="1738"/>
                </a:lnTo>
                <a:lnTo>
                  <a:pt x="26" y="1745"/>
                </a:lnTo>
                <a:lnTo>
                  <a:pt x="25" y="1738"/>
                </a:lnTo>
                <a:lnTo>
                  <a:pt x="25" y="1736"/>
                </a:lnTo>
                <a:lnTo>
                  <a:pt x="30" y="1735"/>
                </a:lnTo>
                <a:lnTo>
                  <a:pt x="49" y="1729"/>
                </a:lnTo>
                <a:lnTo>
                  <a:pt x="42" y="1721"/>
                </a:lnTo>
                <a:lnTo>
                  <a:pt x="20" y="1727"/>
                </a:lnTo>
                <a:lnTo>
                  <a:pt x="19" y="1726"/>
                </a:lnTo>
                <a:lnTo>
                  <a:pt x="18" y="1725"/>
                </a:lnTo>
                <a:lnTo>
                  <a:pt x="16" y="1722"/>
                </a:lnTo>
                <a:lnTo>
                  <a:pt x="13" y="1712"/>
                </a:lnTo>
                <a:lnTo>
                  <a:pt x="9" y="1695"/>
                </a:lnTo>
                <a:lnTo>
                  <a:pt x="12" y="1694"/>
                </a:lnTo>
                <a:lnTo>
                  <a:pt x="14" y="1703"/>
                </a:lnTo>
                <a:lnTo>
                  <a:pt x="18" y="1702"/>
                </a:lnTo>
                <a:lnTo>
                  <a:pt x="16" y="1693"/>
                </a:lnTo>
                <a:lnTo>
                  <a:pt x="17" y="1693"/>
                </a:lnTo>
                <a:lnTo>
                  <a:pt x="18" y="1693"/>
                </a:lnTo>
                <a:lnTo>
                  <a:pt x="19" y="1693"/>
                </a:lnTo>
                <a:lnTo>
                  <a:pt x="20" y="1693"/>
                </a:lnTo>
                <a:lnTo>
                  <a:pt x="21" y="1693"/>
                </a:lnTo>
                <a:lnTo>
                  <a:pt x="22" y="1693"/>
                </a:lnTo>
                <a:lnTo>
                  <a:pt x="24" y="1693"/>
                </a:lnTo>
                <a:lnTo>
                  <a:pt x="52" y="1696"/>
                </a:lnTo>
                <a:lnTo>
                  <a:pt x="53" y="1696"/>
                </a:lnTo>
                <a:lnTo>
                  <a:pt x="54" y="1697"/>
                </a:lnTo>
                <a:lnTo>
                  <a:pt x="55" y="1697"/>
                </a:lnTo>
                <a:lnTo>
                  <a:pt x="56" y="1697"/>
                </a:lnTo>
                <a:lnTo>
                  <a:pt x="58" y="1698"/>
                </a:lnTo>
                <a:lnTo>
                  <a:pt x="59" y="1698"/>
                </a:lnTo>
                <a:lnTo>
                  <a:pt x="60" y="1700"/>
                </a:lnTo>
                <a:lnTo>
                  <a:pt x="61" y="1701"/>
                </a:lnTo>
                <a:lnTo>
                  <a:pt x="52" y="1711"/>
                </a:lnTo>
                <a:lnTo>
                  <a:pt x="55" y="1713"/>
                </a:lnTo>
                <a:lnTo>
                  <a:pt x="59" y="1715"/>
                </a:lnTo>
                <a:lnTo>
                  <a:pt x="61" y="1718"/>
                </a:lnTo>
                <a:lnTo>
                  <a:pt x="62" y="1715"/>
                </a:lnTo>
                <a:lnTo>
                  <a:pt x="63" y="1715"/>
                </a:lnTo>
                <a:lnTo>
                  <a:pt x="64" y="1713"/>
                </a:lnTo>
                <a:lnTo>
                  <a:pt x="66" y="1712"/>
                </a:lnTo>
                <a:lnTo>
                  <a:pt x="67" y="1711"/>
                </a:lnTo>
                <a:lnTo>
                  <a:pt x="68" y="1710"/>
                </a:lnTo>
                <a:lnTo>
                  <a:pt x="69" y="1709"/>
                </a:lnTo>
                <a:lnTo>
                  <a:pt x="69" y="1708"/>
                </a:lnTo>
                <a:lnTo>
                  <a:pt x="70" y="1706"/>
                </a:lnTo>
                <a:lnTo>
                  <a:pt x="71" y="1706"/>
                </a:lnTo>
                <a:lnTo>
                  <a:pt x="71" y="1705"/>
                </a:lnTo>
                <a:lnTo>
                  <a:pt x="71" y="1702"/>
                </a:lnTo>
                <a:lnTo>
                  <a:pt x="70" y="1700"/>
                </a:lnTo>
                <a:lnTo>
                  <a:pt x="70" y="1698"/>
                </a:lnTo>
                <a:lnTo>
                  <a:pt x="70" y="1697"/>
                </a:lnTo>
                <a:lnTo>
                  <a:pt x="70" y="1696"/>
                </a:lnTo>
                <a:lnTo>
                  <a:pt x="69" y="1696"/>
                </a:lnTo>
                <a:lnTo>
                  <a:pt x="69" y="1695"/>
                </a:lnTo>
                <a:lnTo>
                  <a:pt x="68" y="1695"/>
                </a:lnTo>
                <a:lnTo>
                  <a:pt x="68" y="1694"/>
                </a:lnTo>
                <a:lnTo>
                  <a:pt x="67" y="1694"/>
                </a:lnTo>
                <a:lnTo>
                  <a:pt x="67" y="1693"/>
                </a:lnTo>
                <a:lnTo>
                  <a:pt x="66" y="1693"/>
                </a:lnTo>
                <a:lnTo>
                  <a:pt x="66" y="1692"/>
                </a:lnTo>
                <a:lnTo>
                  <a:pt x="64" y="1692"/>
                </a:lnTo>
                <a:lnTo>
                  <a:pt x="64" y="1691"/>
                </a:lnTo>
                <a:lnTo>
                  <a:pt x="64" y="1689"/>
                </a:lnTo>
                <a:lnTo>
                  <a:pt x="63" y="1688"/>
                </a:lnTo>
                <a:lnTo>
                  <a:pt x="63" y="1687"/>
                </a:lnTo>
                <a:lnTo>
                  <a:pt x="63" y="1686"/>
                </a:lnTo>
                <a:lnTo>
                  <a:pt x="63" y="1685"/>
                </a:lnTo>
                <a:lnTo>
                  <a:pt x="63" y="1684"/>
                </a:lnTo>
                <a:lnTo>
                  <a:pt x="63" y="1681"/>
                </a:lnTo>
                <a:lnTo>
                  <a:pt x="62" y="1679"/>
                </a:lnTo>
                <a:lnTo>
                  <a:pt x="62" y="1676"/>
                </a:lnTo>
                <a:lnTo>
                  <a:pt x="62" y="1675"/>
                </a:lnTo>
                <a:lnTo>
                  <a:pt x="62" y="1673"/>
                </a:lnTo>
                <a:lnTo>
                  <a:pt x="61" y="1672"/>
                </a:lnTo>
                <a:lnTo>
                  <a:pt x="61" y="1671"/>
                </a:lnTo>
                <a:lnTo>
                  <a:pt x="61" y="1670"/>
                </a:lnTo>
                <a:lnTo>
                  <a:pt x="60" y="1669"/>
                </a:lnTo>
                <a:lnTo>
                  <a:pt x="60" y="1668"/>
                </a:lnTo>
                <a:lnTo>
                  <a:pt x="59" y="1668"/>
                </a:lnTo>
                <a:lnTo>
                  <a:pt x="59" y="1667"/>
                </a:lnTo>
                <a:lnTo>
                  <a:pt x="58" y="1666"/>
                </a:lnTo>
                <a:lnTo>
                  <a:pt x="56" y="1666"/>
                </a:lnTo>
                <a:lnTo>
                  <a:pt x="56" y="1664"/>
                </a:lnTo>
                <a:lnTo>
                  <a:pt x="55" y="1664"/>
                </a:lnTo>
                <a:lnTo>
                  <a:pt x="55" y="1663"/>
                </a:lnTo>
                <a:lnTo>
                  <a:pt x="54" y="1662"/>
                </a:lnTo>
                <a:lnTo>
                  <a:pt x="53" y="1662"/>
                </a:lnTo>
                <a:lnTo>
                  <a:pt x="53" y="1661"/>
                </a:lnTo>
                <a:lnTo>
                  <a:pt x="52" y="1661"/>
                </a:lnTo>
                <a:lnTo>
                  <a:pt x="52" y="1660"/>
                </a:lnTo>
                <a:lnTo>
                  <a:pt x="51" y="1659"/>
                </a:lnTo>
                <a:lnTo>
                  <a:pt x="50" y="1658"/>
                </a:lnTo>
                <a:lnTo>
                  <a:pt x="49" y="1656"/>
                </a:lnTo>
                <a:lnTo>
                  <a:pt x="47" y="1655"/>
                </a:lnTo>
                <a:lnTo>
                  <a:pt x="45" y="1653"/>
                </a:lnTo>
                <a:lnTo>
                  <a:pt x="47" y="1655"/>
                </a:lnTo>
                <a:lnTo>
                  <a:pt x="44" y="1659"/>
                </a:lnTo>
                <a:lnTo>
                  <a:pt x="49" y="1663"/>
                </a:lnTo>
                <a:lnTo>
                  <a:pt x="49" y="1664"/>
                </a:lnTo>
                <a:lnTo>
                  <a:pt x="47" y="1667"/>
                </a:lnTo>
                <a:lnTo>
                  <a:pt x="46" y="1668"/>
                </a:lnTo>
                <a:lnTo>
                  <a:pt x="45" y="1672"/>
                </a:lnTo>
                <a:lnTo>
                  <a:pt x="43" y="1677"/>
                </a:lnTo>
                <a:lnTo>
                  <a:pt x="41" y="1681"/>
                </a:lnTo>
                <a:lnTo>
                  <a:pt x="41" y="1683"/>
                </a:lnTo>
                <a:lnTo>
                  <a:pt x="38" y="1688"/>
                </a:lnTo>
                <a:lnTo>
                  <a:pt x="37" y="1687"/>
                </a:lnTo>
                <a:lnTo>
                  <a:pt x="36" y="1686"/>
                </a:lnTo>
                <a:lnTo>
                  <a:pt x="36" y="1685"/>
                </a:lnTo>
                <a:lnTo>
                  <a:pt x="35" y="1684"/>
                </a:lnTo>
                <a:lnTo>
                  <a:pt x="34" y="1683"/>
                </a:lnTo>
                <a:lnTo>
                  <a:pt x="34" y="1681"/>
                </a:lnTo>
                <a:lnTo>
                  <a:pt x="33" y="1681"/>
                </a:lnTo>
                <a:lnTo>
                  <a:pt x="33" y="1680"/>
                </a:lnTo>
                <a:lnTo>
                  <a:pt x="31" y="1680"/>
                </a:lnTo>
                <a:lnTo>
                  <a:pt x="30" y="1679"/>
                </a:lnTo>
                <a:lnTo>
                  <a:pt x="29" y="1678"/>
                </a:lnTo>
                <a:lnTo>
                  <a:pt x="29" y="1677"/>
                </a:lnTo>
                <a:lnTo>
                  <a:pt x="28" y="1677"/>
                </a:lnTo>
                <a:lnTo>
                  <a:pt x="28" y="1676"/>
                </a:lnTo>
                <a:lnTo>
                  <a:pt x="27" y="1675"/>
                </a:lnTo>
                <a:lnTo>
                  <a:pt x="24" y="1669"/>
                </a:lnTo>
                <a:lnTo>
                  <a:pt x="26" y="1667"/>
                </a:lnTo>
                <a:lnTo>
                  <a:pt x="24" y="1664"/>
                </a:lnTo>
                <a:lnTo>
                  <a:pt x="24" y="1663"/>
                </a:lnTo>
                <a:lnTo>
                  <a:pt x="22" y="1662"/>
                </a:lnTo>
                <a:lnTo>
                  <a:pt x="21" y="1661"/>
                </a:lnTo>
                <a:lnTo>
                  <a:pt x="21" y="1660"/>
                </a:lnTo>
                <a:lnTo>
                  <a:pt x="20" y="1659"/>
                </a:lnTo>
                <a:lnTo>
                  <a:pt x="17" y="1653"/>
                </a:lnTo>
                <a:lnTo>
                  <a:pt x="16" y="1652"/>
                </a:lnTo>
                <a:lnTo>
                  <a:pt x="11" y="1646"/>
                </a:lnTo>
                <a:lnTo>
                  <a:pt x="12" y="1645"/>
                </a:lnTo>
                <a:lnTo>
                  <a:pt x="12" y="1644"/>
                </a:lnTo>
                <a:lnTo>
                  <a:pt x="12" y="1643"/>
                </a:lnTo>
                <a:lnTo>
                  <a:pt x="11" y="1642"/>
                </a:lnTo>
                <a:lnTo>
                  <a:pt x="11" y="1641"/>
                </a:lnTo>
                <a:lnTo>
                  <a:pt x="10" y="1639"/>
                </a:lnTo>
                <a:lnTo>
                  <a:pt x="10" y="1637"/>
                </a:lnTo>
                <a:lnTo>
                  <a:pt x="9" y="1636"/>
                </a:lnTo>
                <a:lnTo>
                  <a:pt x="9" y="1635"/>
                </a:lnTo>
                <a:lnTo>
                  <a:pt x="9" y="1634"/>
                </a:lnTo>
                <a:lnTo>
                  <a:pt x="9" y="1632"/>
                </a:lnTo>
                <a:lnTo>
                  <a:pt x="9" y="1630"/>
                </a:lnTo>
                <a:lnTo>
                  <a:pt x="10" y="1629"/>
                </a:lnTo>
                <a:lnTo>
                  <a:pt x="10" y="1628"/>
                </a:lnTo>
                <a:lnTo>
                  <a:pt x="10" y="1627"/>
                </a:lnTo>
                <a:lnTo>
                  <a:pt x="5" y="1621"/>
                </a:lnTo>
                <a:lnTo>
                  <a:pt x="2" y="1618"/>
                </a:lnTo>
                <a:lnTo>
                  <a:pt x="2" y="1617"/>
                </a:lnTo>
                <a:lnTo>
                  <a:pt x="9" y="1610"/>
                </a:lnTo>
                <a:lnTo>
                  <a:pt x="8" y="1609"/>
                </a:lnTo>
                <a:lnTo>
                  <a:pt x="10" y="1608"/>
                </a:lnTo>
                <a:lnTo>
                  <a:pt x="14" y="1613"/>
                </a:lnTo>
                <a:lnTo>
                  <a:pt x="16" y="1613"/>
                </a:lnTo>
                <a:lnTo>
                  <a:pt x="16" y="1612"/>
                </a:lnTo>
                <a:lnTo>
                  <a:pt x="16" y="1611"/>
                </a:lnTo>
                <a:lnTo>
                  <a:pt x="18" y="1602"/>
                </a:lnTo>
                <a:lnTo>
                  <a:pt x="18" y="1601"/>
                </a:lnTo>
                <a:lnTo>
                  <a:pt x="18" y="1600"/>
                </a:lnTo>
                <a:lnTo>
                  <a:pt x="19" y="1600"/>
                </a:lnTo>
                <a:lnTo>
                  <a:pt x="19" y="1599"/>
                </a:lnTo>
                <a:lnTo>
                  <a:pt x="19" y="1597"/>
                </a:lnTo>
                <a:lnTo>
                  <a:pt x="20" y="1597"/>
                </a:lnTo>
                <a:lnTo>
                  <a:pt x="20" y="1596"/>
                </a:lnTo>
                <a:lnTo>
                  <a:pt x="21" y="1595"/>
                </a:lnTo>
                <a:lnTo>
                  <a:pt x="20" y="1594"/>
                </a:lnTo>
                <a:lnTo>
                  <a:pt x="21" y="1591"/>
                </a:lnTo>
                <a:lnTo>
                  <a:pt x="22" y="1588"/>
                </a:lnTo>
                <a:lnTo>
                  <a:pt x="24" y="1587"/>
                </a:lnTo>
                <a:lnTo>
                  <a:pt x="30" y="1583"/>
                </a:lnTo>
                <a:lnTo>
                  <a:pt x="29" y="1580"/>
                </a:lnTo>
                <a:lnTo>
                  <a:pt x="30" y="1579"/>
                </a:lnTo>
                <a:lnTo>
                  <a:pt x="31" y="1578"/>
                </a:lnTo>
                <a:lnTo>
                  <a:pt x="33" y="1577"/>
                </a:lnTo>
                <a:lnTo>
                  <a:pt x="35" y="1576"/>
                </a:lnTo>
                <a:lnTo>
                  <a:pt x="36" y="1577"/>
                </a:lnTo>
                <a:lnTo>
                  <a:pt x="36" y="1578"/>
                </a:lnTo>
                <a:lnTo>
                  <a:pt x="37" y="1578"/>
                </a:lnTo>
                <a:lnTo>
                  <a:pt x="38" y="1577"/>
                </a:lnTo>
                <a:lnTo>
                  <a:pt x="38" y="1576"/>
                </a:lnTo>
                <a:lnTo>
                  <a:pt x="39" y="1576"/>
                </a:lnTo>
                <a:lnTo>
                  <a:pt x="44" y="1583"/>
                </a:lnTo>
                <a:lnTo>
                  <a:pt x="52" y="1593"/>
                </a:lnTo>
                <a:lnTo>
                  <a:pt x="52" y="1594"/>
                </a:lnTo>
                <a:lnTo>
                  <a:pt x="52" y="1593"/>
                </a:lnTo>
                <a:lnTo>
                  <a:pt x="54" y="1596"/>
                </a:lnTo>
                <a:lnTo>
                  <a:pt x="55" y="1596"/>
                </a:lnTo>
                <a:lnTo>
                  <a:pt x="56" y="1596"/>
                </a:lnTo>
                <a:lnTo>
                  <a:pt x="58" y="1596"/>
                </a:lnTo>
                <a:lnTo>
                  <a:pt x="58" y="1595"/>
                </a:lnTo>
                <a:lnTo>
                  <a:pt x="59" y="1595"/>
                </a:lnTo>
                <a:lnTo>
                  <a:pt x="59" y="1594"/>
                </a:lnTo>
                <a:lnTo>
                  <a:pt x="59" y="1593"/>
                </a:lnTo>
                <a:lnTo>
                  <a:pt x="60" y="1592"/>
                </a:lnTo>
                <a:lnTo>
                  <a:pt x="60" y="1591"/>
                </a:lnTo>
                <a:lnTo>
                  <a:pt x="60" y="1590"/>
                </a:lnTo>
                <a:lnTo>
                  <a:pt x="61" y="1590"/>
                </a:lnTo>
                <a:lnTo>
                  <a:pt x="61" y="1588"/>
                </a:lnTo>
                <a:lnTo>
                  <a:pt x="62" y="1587"/>
                </a:lnTo>
                <a:lnTo>
                  <a:pt x="63" y="1587"/>
                </a:lnTo>
                <a:lnTo>
                  <a:pt x="64" y="1587"/>
                </a:lnTo>
                <a:lnTo>
                  <a:pt x="64" y="1588"/>
                </a:lnTo>
                <a:lnTo>
                  <a:pt x="66" y="1588"/>
                </a:lnTo>
                <a:lnTo>
                  <a:pt x="67" y="1587"/>
                </a:lnTo>
                <a:lnTo>
                  <a:pt x="68" y="1587"/>
                </a:lnTo>
                <a:lnTo>
                  <a:pt x="69" y="1587"/>
                </a:lnTo>
                <a:lnTo>
                  <a:pt x="70" y="1587"/>
                </a:lnTo>
                <a:lnTo>
                  <a:pt x="71" y="1587"/>
                </a:lnTo>
                <a:lnTo>
                  <a:pt x="71" y="1588"/>
                </a:lnTo>
                <a:lnTo>
                  <a:pt x="72" y="1590"/>
                </a:lnTo>
                <a:lnTo>
                  <a:pt x="72" y="1591"/>
                </a:lnTo>
                <a:lnTo>
                  <a:pt x="72" y="1592"/>
                </a:lnTo>
                <a:lnTo>
                  <a:pt x="73" y="1592"/>
                </a:lnTo>
                <a:lnTo>
                  <a:pt x="73" y="1593"/>
                </a:lnTo>
                <a:lnTo>
                  <a:pt x="73" y="1594"/>
                </a:lnTo>
                <a:lnTo>
                  <a:pt x="75" y="1594"/>
                </a:lnTo>
                <a:lnTo>
                  <a:pt x="75" y="1593"/>
                </a:lnTo>
                <a:lnTo>
                  <a:pt x="75" y="1592"/>
                </a:lnTo>
                <a:lnTo>
                  <a:pt x="73" y="1592"/>
                </a:lnTo>
                <a:lnTo>
                  <a:pt x="73" y="1591"/>
                </a:lnTo>
                <a:lnTo>
                  <a:pt x="72" y="1590"/>
                </a:lnTo>
                <a:lnTo>
                  <a:pt x="72" y="1588"/>
                </a:lnTo>
                <a:lnTo>
                  <a:pt x="73" y="1588"/>
                </a:lnTo>
                <a:lnTo>
                  <a:pt x="75" y="1590"/>
                </a:lnTo>
                <a:lnTo>
                  <a:pt x="76" y="1590"/>
                </a:lnTo>
                <a:lnTo>
                  <a:pt x="76" y="1588"/>
                </a:lnTo>
                <a:lnTo>
                  <a:pt x="77" y="1588"/>
                </a:lnTo>
                <a:lnTo>
                  <a:pt x="76" y="1588"/>
                </a:lnTo>
                <a:lnTo>
                  <a:pt x="75" y="1587"/>
                </a:lnTo>
                <a:lnTo>
                  <a:pt x="73" y="1586"/>
                </a:lnTo>
                <a:lnTo>
                  <a:pt x="72" y="1585"/>
                </a:lnTo>
                <a:lnTo>
                  <a:pt x="71" y="1585"/>
                </a:lnTo>
                <a:lnTo>
                  <a:pt x="71" y="1584"/>
                </a:lnTo>
                <a:lnTo>
                  <a:pt x="70" y="1584"/>
                </a:lnTo>
                <a:lnTo>
                  <a:pt x="69" y="1584"/>
                </a:lnTo>
                <a:lnTo>
                  <a:pt x="68" y="1584"/>
                </a:lnTo>
                <a:lnTo>
                  <a:pt x="68" y="1583"/>
                </a:lnTo>
                <a:lnTo>
                  <a:pt x="67" y="1583"/>
                </a:lnTo>
                <a:lnTo>
                  <a:pt x="66" y="1583"/>
                </a:lnTo>
                <a:lnTo>
                  <a:pt x="64" y="1583"/>
                </a:lnTo>
                <a:lnTo>
                  <a:pt x="64" y="1582"/>
                </a:lnTo>
                <a:lnTo>
                  <a:pt x="63" y="1582"/>
                </a:lnTo>
                <a:lnTo>
                  <a:pt x="63" y="1580"/>
                </a:lnTo>
                <a:lnTo>
                  <a:pt x="63" y="1579"/>
                </a:lnTo>
                <a:lnTo>
                  <a:pt x="64" y="1579"/>
                </a:lnTo>
                <a:lnTo>
                  <a:pt x="64" y="1578"/>
                </a:lnTo>
                <a:lnTo>
                  <a:pt x="63" y="1579"/>
                </a:lnTo>
                <a:lnTo>
                  <a:pt x="62" y="1579"/>
                </a:lnTo>
                <a:lnTo>
                  <a:pt x="61" y="1580"/>
                </a:lnTo>
                <a:lnTo>
                  <a:pt x="60" y="1580"/>
                </a:lnTo>
                <a:lnTo>
                  <a:pt x="59" y="1580"/>
                </a:lnTo>
                <a:lnTo>
                  <a:pt x="58" y="1579"/>
                </a:lnTo>
                <a:lnTo>
                  <a:pt x="56" y="1579"/>
                </a:lnTo>
                <a:lnTo>
                  <a:pt x="55" y="1578"/>
                </a:lnTo>
                <a:lnTo>
                  <a:pt x="54" y="1578"/>
                </a:lnTo>
                <a:lnTo>
                  <a:pt x="54" y="1577"/>
                </a:lnTo>
                <a:lnTo>
                  <a:pt x="53" y="1577"/>
                </a:lnTo>
                <a:lnTo>
                  <a:pt x="52" y="1576"/>
                </a:lnTo>
                <a:lnTo>
                  <a:pt x="51" y="1575"/>
                </a:lnTo>
                <a:lnTo>
                  <a:pt x="50" y="1574"/>
                </a:lnTo>
                <a:lnTo>
                  <a:pt x="50" y="1573"/>
                </a:lnTo>
                <a:lnTo>
                  <a:pt x="49" y="1573"/>
                </a:lnTo>
                <a:lnTo>
                  <a:pt x="49" y="1571"/>
                </a:lnTo>
                <a:lnTo>
                  <a:pt x="47" y="1571"/>
                </a:lnTo>
                <a:lnTo>
                  <a:pt x="47" y="1570"/>
                </a:lnTo>
                <a:lnTo>
                  <a:pt x="46" y="1569"/>
                </a:lnTo>
                <a:lnTo>
                  <a:pt x="46" y="1568"/>
                </a:lnTo>
                <a:lnTo>
                  <a:pt x="45" y="1568"/>
                </a:lnTo>
                <a:lnTo>
                  <a:pt x="45" y="1567"/>
                </a:lnTo>
                <a:lnTo>
                  <a:pt x="44" y="1566"/>
                </a:lnTo>
                <a:lnTo>
                  <a:pt x="44" y="1565"/>
                </a:lnTo>
                <a:lnTo>
                  <a:pt x="43" y="1563"/>
                </a:lnTo>
                <a:lnTo>
                  <a:pt x="43" y="1562"/>
                </a:lnTo>
                <a:lnTo>
                  <a:pt x="42" y="1562"/>
                </a:lnTo>
                <a:lnTo>
                  <a:pt x="42" y="1561"/>
                </a:lnTo>
                <a:lnTo>
                  <a:pt x="42" y="1560"/>
                </a:lnTo>
                <a:lnTo>
                  <a:pt x="41" y="1560"/>
                </a:lnTo>
                <a:lnTo>
                  <a:pt x="41" y="1559"/>
                </a:lnTo>
                <a:lnTo>
                  <a:pt x="39" y="1559"/>
                </a:lnTo>
                <a:lnTo>
                  <a:pt x="39" y="1558"/>
                </a:lnTo>
                <a:lnTo>
                  <a:pt x="38" y="1558"/>
                </a:lnTo>
                <a:lnTo>
                  <a:pt x="38" y="1557"/>
                </a:lnTo>
                <a:lnTo>
                  <a:pt x="37" y="1557"/>
                </a:lnTo>
                <a:lnTo>
                  <a:pt x="37" y="1555"/>
                </a:lnTo>
                <a:lnTo>
                  <a:pt x="37" y="1554"/>
                </a:lnTo>
                <a:lnTo>
                  <a:pt x="37" y="1553"/>
                </a:lnTo>
                <a:lnTo>
                  <a:pt x="38" y="1553"/>
                </a:lnTo>
                <a:lnTo>
                  <a:pt x="38" y="1552"/>
                </a:lnTo>
                <a:lnTo>
                  <a:pt x="38" y="1551"/>
                </a:lnTo>
                <a:lnTo>
                  <a:pt x="38" y="1550"/>
                </a:lnTo>
                <a:lnTo>
                  <a:pt x="37" y="1550"/>
                </a:lnTo>
                <a:lnTo>
                  <a:pt x="36" y="1549"/>
                </a:lnTo>
                <a:lnTo>
                  <a:pt x="37" y="1549"/>
                </a:lnTo>
                <a:lnTo>
                  <a:pt x="37" y="1548"/>
                </a:lnTo>
                <a:lnTo>
                  <a:pt x="38" y="1548"/>
                </a:lnTo>
                <a:lnTo>
                  <a:pt x="38" y="1546"/>
                </a:lnTo>
                <a:lnTo>
                  <a:pt x="39" y="1546"/>
                </a:lnTo>
                <a:lnTo>
                  <a:pt x="39" y="1545"/>
                </a:lnTo>
                <a:lnTo>
                  <a:pt x="41" y="1545"/>
                </a:lnTo>
                <a:lnTo>
                  <a:pt x="42" y="1544"/>
                </a:lnTo>
                <a:lnTo>
                  <a:pt x="41" y="1543"/>
                </a:lnTo>
                <a:lnTo>
                  <a:pt x="39" y="1542"/>
                </a:lnTo>
                <a:lnTo>
                  <a:pt x="38" y="1540"/>
                </a:lnTo>
                <a:lnTo>
                  <a:pt x="38" y="1538"/>
                </a:lnTo>
                <a:lnTo>
                  <a:pt x="38" y="1537"/>
                </a:lnTo>
                <a:lnTo>
                  <a:pt x="38" y="1536"/>
                </a:lnTo>
                <a:lnTo>
                  <a:pt x="39" y="1534"/>
                </a:lnTo>
                <a:lnTo>
                  <a:pt x="39" y="1533"/>
                </a:lnTo>
                <a:lnTo>
                  <a:pt x="37" y="1534"/>
                </a:lnTo>
                <a:lnTo>
                  <a:pt x="36" y="1535"/>
                </a:lnTo>
                <a:lnTo>
                  <a:pt x="33" y="1533"/>
                </a:lnTo>
                <a:lnTo>
                  <a:pt x="30" y="1531"/>
                </a:lnTo>
                <a:lnTo>
                  <a:pt x="31" y="1527"/>
                </a:lnTo>
                <a:lnTo>
                  <a:pt x="33" y="1526"/>
                </a:lnTo>
                <a:lnTo>
                  <a:pt x="30" y="1526"/>
                </a:lnTo>
                <a:lnTo>
                  <a:pt x="28" y="1525"/>
                </a:lnTo>
                <a:lnTo>
                  <a:pt x="25" y="1525"/>
                </a:lnTo>
                <a:lnTo>
                  <a:pt x="24" y="1521"/>
                </a:lnTo>
                <a:lnTo>
                  <a:pt x="24" y="1520"/>
                </a:lnTo>
                <a:lnTo>
                  <a:pt x="25" y="1519"/>
                </a:lnTo>
                <a:lnTo>
                  <a:pt x="27" y="1518"/>
                </a:lnTo>
                <a:lnTo>
                  <a:pt x="27" y="1516"/>
                </a:lnTo>
                <a:lnTo>
                  <a:pt x="28" y="1516"/>
                </a:lnTo>
                <a:lnTo>
                  <a:pt x="30" y="1515"/>
                </a:lnTo>
                <a:lnTo>
                  <a:pt x="33" y="1514"/>
                </a:lnTo>
                <a:lnTo>
                  <a:pt x="35" y="1512"/>
                </a:lnTo>
                <a:lnTo>
                  <a:pt x="36" y="1512"/>
                </a:lnTo>
                <a:lnTo>
                  <a:pt x="37" y="1512"/>
                </a:lnTo>
                <a:lnTo>
                  <a:pt x="38" y="1512"/>
                </a:lnTo>
                <a:lnTo>
                  <a:pt x="37" y="1511"/>
                </a:lnTo>
                <a:lnTo>
                  <a:pt x="35" y="1511"/>
                </a:lnTo>
                <a:lnTo>
                  <a:pt x="34" y="1510"/>
                </a:lnTo>
                <a:lnTo>
                  <a:pt x="34" y="1507"/>
                </a:lnTo>
                <a:lnTo>
                  <a:pt x="34" y="1506"/>
                </a:lnTo>
                <a:lnTo>
                  <a:pt x="36" y="1503"/>
                </a:lnTo>
                <a:lnTo>
                  <a:pt x="37" y="1503"/>
                </a:lnTo>
                <a:lnTo>
                  <a:pt x="35" y="1503"/>
                </a:lnTo>
                <a:lnTo>
                  <a:pt x="34" y="1502"/>
                </a:lnTo>
                <a:lnTo>
                  <a:pt x="34" y="1501"/>
                </a:lnTo>
                <a:lnTo>
                  <a:pt x="34" y="1500"/>
                </a:lnTo>
                <a:lnTo>
                  <a:pt x="34" y="1498"/>
                </a:lnTo>
                <a:lnTo>
                  <a:pt x="35" y="1498"/>
                </a:lnTo>
                <a:lnTo>
                  <a:pt x="36" y="1497"/>
                </a:lnTo>
                <a:lnTo>
                  <a:pt x="37" y="1498"/>
                </a:lnTo>
                <a:lnTo>
                  <a:pt x="39" y="1497"/>
                </a:lnTo>
                <a:lnTo>
                  <a:pt x="42" y="1497"/>
                </a:lnTo>
                <a:lnTo>
                  <a:pt x="43" y="1497"/>
                </a:lnTo>
                <a:lnTo>
                  <a:pt x="44" y="1497"/>
                </a:lnTo>
                <a:lnTo>
                  <a:pt x="45" y="1498"/>
                </a:lnTo>
                <a:lnTo>
                  <a:pt x="46" y="1498"/>
                </a:lnTo>
                <a:lnTo>
                  <a:pt x="46" y="1497"/>
                </a:lnTo>
                <a:lnTo>
                  <a:pt x="47" y="1497"/>
                </a:lnTo>
                <a:lnTo>
                  <a:pt x="47" y="1494"/>
                </a:lnTo>
                <a:lnTo>
                  <a:pt x="49" y="1493"/>
                </a:lnTo>
                <a:lnTo>
                  <a:pt x="50" y="1493"/>
                </a:lnTo>
                <a:lnTo>
                  <a:pt x="51" y="1493"/>
                </a:lnTo>
                <a:lnTo>
                  <a:pt x="53" y="1492"/>
                </a:lnTo>
                <a:lnTo>
                  <a:pt x="52" y="1491"/>
                </a:lnTo>
                <a:lnTo>
                  <a:pt x="52" y="1490"/>
                </a:lnTo>
                <a:lnTo>
                  <a:pt x="53" y="1489"/>
                </a:lnTo>
                <a:lnTo>
                  <a:pt x="59" y="1489"/>
                </a:lnTo>
                <a:lnTo>
                  <a:pt x="59" y="1487"/>
                </a:lnTo>
                <a:lnTo>
                  <a:pt x="60" y="1486"/>
                </a:lnTo>
                <a:lnTo>
                  <a:pt x="59" y="1486"/>
                </a:lnTo>
                <a:lnTo>
                  <a:pt x="59" y="1485"/>
                </a:lnTo>
                <a:lnTo>
                  <a:pt x="58" y="1486"/>
                </a:lnTo>
                <a:lnTo>
                  <a:pt x="56" y="1486"/>
                </a:lnTo>
                <a:lnTo>
                  <a:pt x="55" y="1486"/>
                </a:lnTo>
                <a:lnTo>
                  <a:pt x="54" y="1486"/>
                </a:lnTo>
                <a:lnTo>
                  <a:pt x="53" y="1486"/>
                </a:lnTo>
                <a:lnTo>
                  <a:pt x="53" y="1487"/>
                </a:lnTo>
                <a:lnTo>
                  <a:pt x="52" y="1487"/>
                </a:lnTo>
                <a:lnTo>
                  <a:pt x="52" y="1489"/>
                </a:lnTo>
                <a:lnTo>
                  <a:pt x="51" y="1489"/>
                </a:lnTo>
                <a:lnTo>
                  <a:pt x="50" y="1489"/>
                </a:lnTo>
                <a:lnTo>
                  <a:pt x="50" y="1490"/>
                </a:lnTo>
                <a:lnTo>
                  <a:pt x="49" y="1489"/>
                </a:lnTo>
                <a:lnTo>
                  <a:pt x="49" y="1490"/>
                </a:lnTo>
                <a:lnTo>
                  <a:pt x="47" y="1491"/>
                </a:lnTo>
                <a:lnTo>
                  <a:pt x="46" y="1491"/>
                </a:lnTo>
                <a:lnTo>
                  <a:pt x="45" y="1492"/>
                </a:lnTo>
                <a:lnTo>
                  <a:pt x="44" y="1492"/>
                </a:lnTo>
                <a:lnTo>
                  <a:pt x="43" y="1492"/>
                </a:lnTo>
                <a:lnTo>
                  <a:pt x="42" y="1492"/>
                </a:lnTo>
                <a:lnTo>
                  <a:pt x="41" y="1492"/>
                </a:lnTo>
                <a:lnTo>
                  <a:pt x="39" y="1492"/>
                </a:lnTo>
                <a:lnTo>
                  <a:pt x="38" y="1492"/>
                </a:lnTo>
                <a:lnTo>
                  <a:pt x="37" y="1492"/>
                </a:lnTo>
                <a:lnTo>
                  <a:pt x="36" y="1493"/>
                </a:lnTo>
                <a:lnTo>
                  <a:pt x="35" y="1492"/>
                </a:lnTo>
                <a:lnTo>
                  <a:pt x="35" y="1493"/>
                </a:lnTo>
                <a:lnTo>
                  <a:pt x="35" y="1492"/>
                </a:lnTo>
                <a:lnTo>
                  <a:pt x="34" y="1493"/>
                </a:lnTo>
                <a:lnTo>
                  <a:pt x="33" y="1493"/>
                </a:lnTo>
                <a:lnTo>
                  <a:pt x="31" y="1494"/>
                </a:lnTo>
                <a:lnTo>
                  <a:pt x="30" y="1494"/>
                </a:lnTo>
                <a:lnTo>
                  <a:pt x="30" y="1495"/>
                </a:lnTo>
                <a:lnTo>
                  <a:pt x="30" y="1497"/>
                </a:lnTo>
                <a:lnTo>
                  <a:pt x="29" y="1497"/>
                </a:lnTo>
                <a:lnTo>
                  <a:pt x="28" y="1498"/>
                </a:lnTo>
                <a:lnTo>
                  <a:pt x="28" y="1499"/>
                </a:lnTo>
                <a:lnTo>
                  <a:pt x="27" y="1500"/>
                </a:lnTo>
                <a:lnTo>
                  <a:pt x="28" y="1501"/>
                </a:lnTo>
                <a:lnTo>
                  <a:pt x="28" y="1502"/>
                </a:lnTo>
                <a:lnTo>
                  <a:pt x="28" y="1503"/>
                </a:lnTo>
                <a:lnTo>
                  <a:pt x="28" y="1504"/>
                </a:lnTo>
                <a:lnTo>
                  <a:pt x="28" y="1506"/>
                </a:lnTo>
                <a:lnTo>
                  <a:pt x="28" y="1507"/>
                </a:lnTo>
                <a:lnTo>
                  <a:pt x="27" y="1507"/>
                </a:lnTo>
                <a:lnTo>
                  <a:pt x="27" y="1508"/>
                </a:lnTo>
                <a:lnTo>
                  <a:pt x="27" y="1509"/>
                </a:lnTo>
                <a:lnTo>
                  <a:pt x="26" y="1510"/>
                </a:lnTo>
                <a:lnTo>
                  <a:pt x="25" y="1511"/>
                </a:lnTo>
                <a:lnTo>
                  <a:pt x="25" y="1512"/>
                </a:lnTo>
                <a:lnTo>
                  <a:pt x="24" y="1512"/>
                </a:lnTo>
                <a:lnTo>
                  <a:pt x="22" y="1514"/>
                </a:lnTo>
                <a:lnTo>
                  <a:pt x="22" y="1512"/>
                </a:lnTo>
                <a:lnTo>
                  <a:pt x="22" y="1514"/>
                </a:lnTo>
                <a:lnTo>
                  <a:pt x="21" y="1514"/>
                </a:lnTo>
                <a:lnTo>
                  <a:pt x="20" y="1514"/>
                </a:lnTo>
                <a:lnTo>
                  <a:pt x="19" y="1514"/>
                </a:lnTo>
                <a:lnTo>
                  <a:pt x="18" y="1514"/>
                </a:lnTo>
                <a:lnTo>
                  <a:pt x="18" y="1515"/>
                </a:lnTo>
                <a:lnTo>
                  <a:pt x="17" y="1515"/>
                </a:lnTo>
                <a:lnTo>
                  <a:pt x="17" y="1516"/>
                </a:lnTo>
                <a:lnTo>
                  <a:pt x="16" y="1517"/>
                </a:lnTo>
                <a:lnTo>
                  <a:pt x="14" y="1517"/>
                </a:lnTo>
                <a:lnTo>
                  <a:pt x="13" y="1517"/>
                </a:lnTo>
                <a:lnTo>
                  <a:pt x="12" y="1517"/>
                </a:lnTo>
                <a:lnTo>
                  <a:pt x="11" y="1517"/>
                </a:lnTo>
                <a:lnTo>
                  <a:pt x="10" y="1518"/>
                </a:lnTo>
                <a:lnTo>
                  <a:pt x="11" y="1518"/>
                </a:lnTo>
                <a:lnTo>
                  <a:pt x="11" y="1519"/>
                </a:lnTo>
                <a:lnTo>
                  <a:pt x="12" y="1520"/>
                </a:lnTo>
                <a:lnTo>
                  <a:pt x="13" y="1520"/>
                </a:lnTo>
                <a:lnTo>
                  <a:pt x="14" y="1520"/>
                </a:lnTo>
                <a:lnTo>
                  <a:pt x="14" y="1521"/>
                </a:lnTo>
                <a:lnTo>
                  <a:pt x="14" y="1523"/>
                </a:lnTo>
                <a:lnTo>
                  <a:pt x="13" y="1524"/>
                </a:lnTo>
                <a:lnTo>
                  <a:pt x="12" y="1524"/>
                </a:lnTo>
                <a:lnTo>
                  <a:pt x="11" y="1524"/>
                </a:lnTo>
                <a:lnTo>
                  <a:pt x="11" y="1523"/>
                </a:lnTo>
                <a:lnTo>
                  <a:pt x="10" y="1523"/>
                </a:lnTo>
                <a:lnTo>
                  <a:pt x="10" y="1521"/>
                </a:lnTo>
                <a:lnTo>
                  <a:pt x="10" y="1520"/>
                </a:lnTo>
                <a:lnTo>
                  <a:pt x="9" y="1520"/>
                </a:lnTo>
                <a:lnTo>
                  <a:pt x="8" y="1520"/>
                </a:lnTo>
                <a:lnTo>
                  <a:pt x="7" y="1520"/>
                </a:lnTo>
                <a:lnTo>
                  <a:pt x="5" y="1520"/>
                </a:lnTo>
                <a:lnTo>
                  <a:pt x="4" y="1519"/>
                </a:lnTo>
                <a:lnTo>
                  <a:pt x="3" y="1519"/>
                </a:lnTo>
                <a:lnTo>
                  <a:pt x="2" y="1519"/>
                </a:lnTo>
                <a:lnTo>
                  <a:pt x="2" y="1518"/>
                </a:lnTo>
                <a:lnTo>
                  <a:pt x="1" y="1518"/>
                </a:lnTo>
                <a:lnTo>
                  <a:pt x="0" y="1517"/>
                </a:lnTo>
                <a:lnTo>
                  <a:pt x="0" y="1516"/>
                </a:lnTo>
                <a:lnTo>
                  <a:pt x="0" y="1515"/>
                </a:lnTo>
                <a:lnTo>
                  <a:pt x="1" y="1515"/>
                </a:lnTo>
                <a:lnTo>
                  <a:pt x="1" y="1514"/>
                </a:lnTo>
                <a:lnTo>
                  <a:pt x="2" y="1514"/>
                </a:lnTo>
                <a:lnTo>
                  <a:pt x="3" y="1514"/>
                </a:lnTo>
                <a:lnTo>
                  <a:pt x="4" y="1514"/>
                </a:lnTo>
                <a:lnTo>
                  <a:pt x="4" y="1515"/>
                </a:lnTo>
                <a:lnTo>
                  <a:pt x="5" y="1515"/>
                </a:lnTo>
                <a:lnTo>
                  <a:pt x="7" y="1516"/>
                </a:lnTo>
                <a:lnTo>
                  <a:pt x="8" y="1516"/>
                </a:lnTo>
                <a:lnTo>
                  <a:pt x="9" y="1517"/>
                </a:lnTo>
                <a:lnTo>
                  <a:pt x="10" y="1517"/>
                </a:lnTo>
                <a:lnTo>
                  <a:pt x="10" y="1516"/>
                </a:lnTo>
                <a:lnTo>
                  <a:pt x="9" y="1516"/>
                </a:lnTo>
                <a:lnTo>
                  <a:pt x="8" y="1515"/>
                </a:lnTo>
                <a:lnTo>
                  <a:pt x="8" y="1514"/>
                </a:lnTo>
                <a:lnTo>
                  <a:pt x="7" y="1514"/>
                </a:lnTo>
                <a:lnTo>
                  <a:pt x="5" y="1512"/>
                </a:lnTo>
                <a:lnTo>
                  <a:pt x="4" y="1511"/>
                </a:lnTo>
                <a:lnTo>
                  <a:pt x="4" y="1510"/>
                </a:lnTo>
                <a:lnTo>
                  <a:pt x="3" y="1510"/>
                </a:lnTo>
                <a:lnTo>
                  <a:pt x="3" y="1509"/>
                </a:lnTo>
                <a:lnTo>
                  <a:pt x="2" y="1508"/>
                </a:lnTo>
                <a:lnTo>
                  <a:pt x="3" y="1508"/>
                </a:lnTo>
                <a:lnTo>
                  <a:pt x="3" y="1507"/>
                </a:lnTo>
                <a:lnTo>
                  <a:pt x="3" y="1506"/>
                </a:lnTo>
                <a:lnTo>
                  <a:pt x="4" y="1504"/>
                </a:lnTo>
                <a:lnTo>
                  <a:pt x="5" y="1503"/>
                </a:lnTo>
                <a:lnTo>
                  <a:pt x="7" y="1503"/>
                </a:lnTo>
                <a:lnTo>
                  <a:pt x="7" y="1502"/>
                </a:lnTo>
                <a:lnTo>
                  <a:pt x="8" y="1502"/>
                </a:lnTo>
                <a:lnTo>
                  <a:pt x="8" y="1501"/>
                </a:lnTo>
                <a:lnTo>
                  <a:pt x="9" y="1501"/>
                </a:lnTo>
                <a:lnTo>
                  <a:pt x="9" y="1500"/>
                </a:lnTo>
                <a:lnTo>
                  <a:pt x="10" y="1500"/>
                </a:lnTo>
                <a:lnTo>
                  <a:pt x="10" y="1499"/>
                </a:lnTo>
                <a:lnTo>
                  <a:pt x="11" y="1498"/>
                </a:lnTo>
                <a:lnTo>
                  <a:pt x="12" y="1497"/>
                </a:lnTo>
                <a:lnTo>
                  <a:pt x="12" y="1495"/>
                </a:lnTo>
                <a:lnTo>
                  <a:pt x="13" y="1495"/>
                </a:lnTo>
                <a:lnTo>
                  <a:pt x="14" y="1494"/>
                </a:lnTo>
                <a:lnTo>
                  <a:pt x="14" y="1493"/>
                </a:lnTo>
                <a:lnTo>
                  <a:pt x="16" y="1493"/>
                </a:lnTo>
                <a:lnTo>
                  <a:pt x="16" y="1492"/>
                </a:lnTo>
                <a:lnTo>
                  <a:pt x="16" y="1491"/>
                </a:lnTo>
                <a:lnTo>
                  <a:pt x="17" y="1490"/>
                </a:lnTo>
                <a:lnTo>
                  <a:pt x="17" y="1489"/>
                </a:lnTo>
                <a:lnTo>
                  <a:pt x="18" y="1489"/>
                </a:lnTo>
                <a:lnTo>
                  <a:pt x="18" y="1487"/>
                </a:lnTo>
                <a:lnTo>
                  <a:pt x="19" y="1487"/>
                </a:lnTo>
                <a:lnTo>
                  <a:pt x="19" y="1486"/>
                </a:lnTo>
                <a:lnTo>
                  <a:pt x="20" y="1485"/>
                </a:lnTo>
                <a:lnTo>
                  <a:pt x="19" y="1485"/>
                </a:lnTo>
                <a:lnTo>
                  <a:pt x="19" y="1484"/>
                </a:lnTo>
                <a:lnTo>
                  <a:pt x="20" y="1484"/>
                </a:lnTo>
                <a:lnTo>
                  <a:pt x="20" y="1483"/>
                </a:lnTo>
                <a:lnTo>
                  <a:pt x="21" y="1482"/>
                </a:lnTo>
                <a:lnTo>
                  <a:pt x="21" y="1481"/>
                </a:lnTo>
                <a:lnTo>
                  <a:pt x="22" y="1481"/>
                </a:lnTo>
                <a:lnTo>
                  <a:pt x="24" y="1481"/>
                </a:lnTo>
                <a:lnTo>
                  <a:pt x="24" y="1482"/>
                </a:lnTo>
                <a:lnTo>
                  <a:pt x="25" y="1482"/>
                </a:lnTo>
                <a:lnTo>
                  <a:pt x="26" y="1482"/>
                </a:lnTo>
                <a:lnTo>
                  <a:pt x="27" y="1483"/>
                </a:lnTo>
                <a:lnTo>
                  <a:pt x="28" y="1483"/>
                </a:lnTo>
                <a:lnTo>
                  <a:pt x="28" y="1484"/>
                </a:lnTo>
                <a:lnTo>
                  <a:pt x="29" y="1483"/>
                </a:lnTo>
                <a:lnTo>
                  <a:pt x="28" y="1482"/>
                </a:lnTo>
                <a:lnTo>
                  <a:pt x="29" y="1482"/>
                </a:lnTo>
                <a:lnTo>
                  <a:pt x="30" y="1482"/>
                </a:lnTo>
                <a:lnTo>
                  <a:pt x="31" y="1483"/>
                </a:lnTo>
                <a:lnTo>
                  <a:pt x="33" y="1483"/>
                </a:lnTo>
                <a:lnTo>
                  <a:pt x="31" y="1482"/>
                </a:lnTo>
                <a:lnTo>
                  <a:pt x="30" y="1481"/>
                </a:lnTo>
                <a:lnTo>
                  <a:pt x="30" y="1479"/>
                </a:lnTo>
                <a:lnTo>
                  <a:pt x="30" y="1478"/>
                </a:lnTo>
                <a:lnTo>
                  <a:pt x="31" y="1478"/>
                </a:lnTo>
                <a:lnTo>
                  <a:pt x="33" y="1477"/>
                </a:lnTo>
                <a:lnTo>
                  <a:pt x="31" y="1477"/>
                </a:lnTo>
                <a:lnTo>
                  <a:pt x="30" y="1478"/>
                </a:lnTo>
                <a:lnTo>
                  <a:pt x="30" y="1477"/>
                </a:lnTo>
                <a:lnTo>
                  <a:pt x="29" y="1477"/>
                </a:lnTo>
                <a:lnTo>
                  <a:pt x="28" y="1477"/>
                </a:lnTo>
                <a:lnTo>
                  <a:pt x="28" y="1478"/>
                </a:lnTo>
                <a:lnTo>
                  <a:pt x="27" y="1477"/>
                </a:lnTo>
                <a:lnTo>
                  <a:pt x="26" y="1477"/>
                </a:lnTo>
                <a:lnTo>
                  <a:pt x="24" y="1477"/>
                </a:lnTo>
                <a:lnTo>
                  <a:pt x="22" y="1476"/>
                </a:lnTo>
                <a:lnTo>
                  <a:pt x="22" y="1475"/>
                </a:lnTo>
                <a:lnTo>
                  <a:pt x="22" y="1473"/>
                </a:lnTo>
                <a:lnTo>
                  <a:pt x="21" y="1472"/>
                </a:lnTo>
                <a:lnTo>
                  <a:pt x="21" y="1470"/>
                </a:lnTo>
                <a:lnTo>
                  <a:pt x="21" y="1469"/>
                </a:lnTo>
                <a:lnTo>
                  <a:pt x="20" y="1469"/>
                </a:lnTo>
                <a:lnTo>
                  <a:pt x="20" y="1468"/>
                </a:lnTo>
                <a:lnTo>
                  <a:pt x="20" y="1467"/>
                </a:lnTo>
                <a:lnTo>
                  <a:pt x="20" y="1466"/>
                </a:lnTo>
                <a:lnTo>
                  <a:pt x="20" y="1465"/>
                </a:lnTo>
                <a:lnTo>
                  <a:pt x="20" y="1464"/>
                </a:lnTo>
                <a:lnTo>
                  <a:pt x="21" y="1464"/>
                </a:lnTo>
                <a:lnTo>
                  <a:pt x="21" y="1462"/>
                </a:lnTo>
                <a:lnTo>
                  <a:pt x="21" y="1461"/>
                </a:lnTo>
                <a:lnTo>
                  <a:pt x="21" y="1460"/>
                </a:lnTo>
                <a:lnTo>
                  <a:pt x="22" y="1460"/>
                </a:lnTo>
                <a:lnTo>
                  <a:pt x="22" y="1459"/>
                </a:lnTo>
                <a:lnTo>
                  <a:pt x="22" y="1458"/>
                </a:lnTo>
                <a:lnTo>
                  <a:pt x="22" y="1457"/>
                </a:lnTo>
                <a:lnTo>
                  <a:pt x="22" y="1456"/>
                </a:lnTo>
                <a:lnTo>
                  <a:pt x="22" y="1455"/>
                </a:lnTo>
                <a:lnTo>
                  <a:pt x="22" y="1453"/>
                </a:lnTo>
                <a:lnTo>
                  <a:pt x="21" y="1453"/>
                </a:lnTo>
                <a:lnTo>
                  <a:pt x="21" y="1452"/>
                </a:lnTo>
                <a:lnTo>
                  <a:pt x="20" y="1451"/>
                </a:lnTo>
                <a:lnTo>
                  <a:pt x="20" y="1448"/>
                </a:lnTo>
                <a:lnTo>
                  <a:pt x="20" y="1445"/>
                </a:lnTo>
                <a:lnTo>
                  <a:pt x="19" y="1443"/>
                </a:lnTo>
                <a:lnTo>
                  <a:pt x="19" y="1442"/>
                </a:lnTo>
                <a:lnTo>
                  <a:pt x="19" y="1439"/>
                </a:lnTo>
                <a:lnTo>
                  <a:pt x="20" y="1438"/>
                </a:lnTo>
                <a:lnTo>
                  <a:pt x="21" y="1438"/>
                </a:lnTo>
                <a:lnTo>
                  <a:pt x="24" y="1438"/>
                </a:lnTo>
                <a:lnTo>
                  <a:pt x="25" y="1438"/>
                </a:lnTo>
                <a:lnTo>
                  <a:pt x="26" y="1439"/>
                </a:lnTo>
                <a:lnTo>
                  <a:pt x="27" y="1439"/>
                </a:lnTo>
                <a:lnTo>
                  <a:pt x="27" y="1438"/>
                </a:lnTo>
                <a:lnTo>
                  <a:pt x="28" y="1438"/>
                </a:lnTo>
                <a:lnTo>
                  <a:pt x="29" y="1438"/>
                </a:lnTo>
                <a:lnTo>
                  <a:pt x="30" y="1436"/>
                </a:lnTo>
                <a:lnTo>
                  <a:pt x="31" y="1436"/>
                </a:lnTo>
                <a:lnTo>
                  <a:pt x="33" y="1436"/>
                </a:lnTo>
                <a:lnTo>
                  <a:pt x="34" y="1436"/>
                </a:lnTo>
                <a:lnTo>
                  <a:pt x="35" y="1438"/>
                </a:lnTo>
                <a:lnTo>
                  <a:pt x="36" y="1439"/>
                </a:lnTo>
                <a:lnTo>
                  <a:pt x="37" y="1439"/>
                </a:lnTo>
                <a:lnTo>
                  <a:pt x="37" y="1440"/>
                </a:lnTo>
                <a:lnTo>
                  <a:pt x="38" y="1440"/>
                </a:lnTo>
                <a:lnTo>
                  <a:pt x="39" y="1440"/>
                </a:lnTo>
                <a:lnTo>
                  <a:pt x="41" y="1440"/>
                </a:lnTo>
                <a:lnTo>
                  <a:pt x="41" y="1441"/>
                </a:lnTo>
                <a:lnTo>
                  <a:pt x="42" y="1441"/>
                </a:lnTo>
                <a:lnTo>
                  <a:pt x="42" y="1442"/>
                </a:lnTo>
                <a:lnTo>
                  <a:pt x="43" y="1442"/>
                </a:lnTo>
                <a:lnTo>
                  <a:pt x="44" y="1443"/>
                </a:lnTo>
                <a:lnTo>
                  <a:pt x="45" y="1443"/>
                </a:lnTo>
                <a:lnTo>
                  <a:pt x="46" y="1444"/>
                </a:lnTo>
                <a:lnTo>
                  <a:pt x="46" y="1447"/>
                </a:lnTo>
                <a:lnTo>
                  <a:pt x="47" y="1447"/>
                </a:lnTo>
                <a:lnTo>
                  <a:pt x="49" y="1447"/>
                </a:lnTo>
                <a:lnTo>
                  <a:pt x="49" y="1448"/>
                </a:lnTo>
                <a:lnTo>
                  <a:pt x="50" y="1448"/>
                </a:lnTo>
                <a:lnTo>
                  <a:pt x="51" y="1449"/>
                </a:lnTo>
                <a:lnTo>
                  <a:pt x="52" y="1449"/>
                </a:lnTo>
                <a:lnTo>
                  <a:pt x="51" y="1449"/>
                </a:lnTo>
                <a:lnTo>
                  <a:pt x="51" y="1448"/>
                </a:lnTo>
                <a:lnTo>
                  <a:pt x="52" y="1448"/>
                </a:lnTo>
                <a:lnTo>
                  <a:pt x="53" y="1448"/>
                </a:lnTo>
                <a:lnTo>
                  <a:pt x="53" y="1447"/>
                </a:lnTo>
                <a:lnTo>
                  <a:pt x="52" y="1447"/>
                </a:lnTo>
                <a:lnTo>
                  <a:pt x="51" y="1445"/>
                </a:lnTo>
                <a:lnTo>
                  <a:pt x="51" y="1444"/>
                </a:lnTo>
                <a:lnTo>
                  <a:pt x="50" y="1444"/>
                </a:lnTo>
                <a:lnTo>
                  <a:pt x="51" y="1443"/>
                </a:lnTo>
                <a:lnTo>
                  <a:pt x="50" y="1443"/>
                </a:lnTo>
                <a:lnTo>
                  <a:pt x="49" y="1443"/>
                </a:lnTo>
                <a:lnTo>
                  <a:pt x="49" y="1442"/>
                </a:lnTo>
                <a:lnTo>
                  <a:pt x="50" y="1442"/>
                </a:lnTo>
                <a:lnTo>
                  <a:pt x="49" y="1442"/>
                </a:lnTo>
                <a:lnTo>
                  <a:pt x="49" y="1441"/>
                </a:lnTo>
                <a:lnTo>
                  <a:pt x="47" y="1441"/>
                </a:lnTo>
                <a:lnTo>
                  <a:pt x="47" y="1440"/>
                </a:lnTo>
                <a:lnTo>
                  <a:pt x="46" y="1440"/>
                </a:lnTo>
                <a:lnTo>
                  <a:pt x="45" y="1438"/>
                </a:lnTo>
                <a:lnTo>
                  <a:pt x="46" y="1438"/>
                </a:lnTo>
                <a:lnTo>
                  <a:pt x="47" y="1439"/>
                </a:lnTo>
                <a:lnTo>
                  <a:pt x="49" y="1439"/>
                </a:lnTo>
                <a:lnTo>
                  <a:pt x="49" y="1438"/>
                </a:lnTo>
                <a:lnTo>
                  <a:pt x="49" y="1436"/>
                </a:lnTo>
                <a:lnTo>
                  <a:pt x="50" y="1435"/>
                </a:lnTo>
                <a:lnTo>
                  <a:pt x="52" y="1436"/>
                </a:lnTo>
                <a:lnTo>
                  <a:pt x="53" y="1435"/>
                </a:lnTo>
                <a:lnTo>
                  <a:pt x="53" y="1434"/>
                </a:lnTo>
                <a:lnTo>
                  <a:pt x="54" y="1434"/>
                </a:lnTo>
                <a:lnTo>
                  <a:pt x="53" y="1434"/>
                </a:lnTo>
                <a:lnTo>
                  <a:pt x="53" y="1433"/>
                </a:lnTo>
                <a:lnTo>
                  <a:pt x="53" y="1432"/>
                </a:lnTo>
                <a:lnTo>
                  <a:pt x="54" y="1432"/>
                </a:lnTo>
                <a:lnTo>
                  <a:pt x="53" y="1431"/>
                </a:lnTo>
                <a:lnTo>
                  <a:pt x="54" y="1431"/>
                </a:lnTo>
                <a:lnTo>
                  <a:pt x="54" y="1430"/>
                </a:lnTo>
                <a:lnTo>
                  <a:pt x="54" y="1428"/>
                </a:lnTo>
                <a:lnTo>
                  <a:pt x="55" y="1428"/>
                </a:lnTo>
                <a:lnTo>
                  <a:pt x="54" y="1428"/>
                </a:lnTo>
                <a:lnTo>
                  <a:pt x="55" y="1428"/>
                </a:lnTo>
                <a:lnTo>
                  <a:pt x="55" y="1427"/>
                </a:lnTo>
                <a:lnTo>
                  <a:pt x="55" y="1426"/>
                </a:lnTo>
                <a:lnTo>
                  <a:pt x="56" y="1425"/>
                </a:lnTo>
                <a:lnTo>
                  <a:pt x="56" y="1426"/>
                </a:lnTo>
                <a:lnTo>
                  <a:pt x="56" y="1425"/>
                </a:lnTo>
                <a:lnTo>
                  <a:pt x="56" y="1424"/>
                </a:lnTo>
                <a:lnTo>
                  <a:pt x="58" y="1424"/>
                </a:lnTo>
                <a:lnTo>
                  <a:pt x="58" y="1423"/>
                </a:lnTo>
                <a:lnTo>
                  <a:pt x="58" y="1420"/>
                </a:lnTo>
                <a:lnTo>
                  <a:pt x="56" y="1420"/>
                </a:lnTo>
                <a:lnTo>
                  <a:pt x="56" y="1418"/>
                </a:lnTo>
                <a:lnTo>
                  <a:pt x="58" y="1417"/>
                </a:lnTo>
                <a:lnTo>
                  <a:pt x="58" y="1416"/>
                </a:lnTo>
                <a:lnTo>
                  <a:pt x="58" y="1414"/>
                </a:lnTo>
                <a:lnTo>
                  <a:pt x="58" y="1413"/>
                </a:lnTo>
                <a:lnTo>
                  <a:pt x="59" y="1411"/>
                </a:lnTo>
                <a:lnTo>
                  <a:pt x="60" y="1411"/>
                </a:lnTo>
                <a:lnTo>
                  <a:pt x="61" y="1410"/>
                </a:lnTo>
                <a:lnTo>
                  <a:pt x="61" y="1409"/>
                </a:lnTo>
                <a:lnTo>
                  <a:pt x="62" y="1409"/>
                </a:lnTo>
                <a:lnTo>
                  <a:pt x="62" y="1408"/>
                </a:lnTo>
                <a:lnTo>
                  <a:pt x="63" y="1407"/>
                </a:lnTo>
                <a:lnTo>
                  <a:pt x="63" y="1406"/>
                </a:lnTo>
                <a:lnTo>
                  <a:pt x="64" y="1406"/>
                </a:lnTo>
                <a:lnTo>
                  <a:pt x="66" y="1406"/>
                </a:lnTo>
                <a:lnTo>
                  <a:pt x="67" y="1407"/>
                </a:lnTo>
                <a:lnTo>
                  <a:pt x="68" y="1407"/>
                </a:lnTo>
                <a:lnTo>
                  <a:pt x="69" y="1408"/>
                </a:lnTo>
                <a:lnTo>
                  <a:pt x="70" y="1408"/>
                </a:lnTo>
                <a:lnTo>
                  <a:pt x="71" y="1409"/>
                </a:lnTo>
                <a:lnTo>
                  <a:pt x="71" y="1411"/>
                </a:lnTo>
                <a:lnTo>
                  <a:pt x="71" y="1413"/>
                </a:lnTo>
                <a:lnTo>
                  <a:pt x="72" y="1414"/>
                </a:lnTo>
                <a:lnTo>
                  <a:pt x="73" y="1414"/>
                </a:lnTo>
                <a:lnTo>
                  <a:pt x="75" y="1415"/>
                </a:lnTo>
                <a:lnTo>
                  <a:pt x="76" y="1415"/>
                </a:lnTo>
                <a:lnTo>
                  <a:pt x="77" y="1415"/>
                </a:lnTo>
                <a:lnTo>
                  <a:pt x="78" y="1415"/>
                </a:lnTo>
                <a:lnTo>
                  <a:pt x="78" y="1414"/>
                </a:lnTo>
                <a:lnTo>
                  <a:pt x="79" y="1413"/>
                </a:lnTo>
                <a:lnTo>
                  <a:pt x="80" y="1413"/>
                </a:lnTo>
                <a:lnTo>
                  <a:pt x="80" y="1414"/>
                </a:lnTo>
                <a:lnTo>
                  <a:pt x="80" y="1415"/>
                </a:lnTo>
                <a:lnTo>
                  <a:pt x="79" y="1415"/>
                </a:lnTo>
                <a:lnTo>
                  <a:pt x="80" y="1416"/>
                </a:lnTo>
                <a:lnTo>
                  <a:pt x="80" y="1417"/>
                </a:lnTo>
                <a:lnTo>
                  <a:pt x="81" y="1418"/>
                </a:lnTo>
                <a:lnTo>
                  <a:pt x="83" y="1418"/>
                </a:lnTo>
                <a:lnTo>
                  <a:pt x="83" y="1419"/>
                </a:lnTo>
                <a:lnTo>
                  <a:pt x="83" y="1418"/>
                </a:lnTo>
                <a:lnTo>
                  <a:pt x="84" y="1418"/>
                </a:lnTo>
                <a:lnTo>
                  <a:pt x="84" y="1417"/>
                </a:lnTo>
                <a:lnTo>
                  <a:pt x="86" y="1416"/>
                </a:lnTo>
                <a:lnTo>
                  <a:pt x="87" y="1415"/>
                </a:lnTo>
                <a:lnTo>
                  <a:pt x="88" y="1415"/>
                </a:lnTo>
                <a:lnTo>
                  <a:pt x="89" y="1415"/>
                </a:lnTo>
                <a:lnTo>
                  <a:pt x="90" y="1414"/>
                </a:lnTo>
                <a:lnTo>
                  <a:pt x="90" y="1413"/>
                </a:lnTo>
                <a:lnTo>
                  <a:pt x="92" y="1411"/>
                </a:lnTo>
                <a:lnTo>
                  <a:pt x="92" y="1410"/>
                </a:lnTo>
                <a:lnTo>
                  <a:pt x="93" y="1410"/>
                </a:lnTo>
                <a:lnTo>
                  <a:pt x="94" y="1410"/>
                </a:lnTo>
                <a:lnTo>
                  <a:pt x="94" y="1411"/>
                </a:lnTo>
                <a:lnTo>
                  <a:pt x="93" y="1411"/>
                </a:lnTo>
                <a:lnTo>
                  <a:pt x="94" y="1411"/>
                </a:lnTo>
                <a:lnTo>
                  <a:pt x="95" y="1411"/>
                </a:lnTo>
                <a:lnTo>
                  <a:pt x="95" y="1413"/>
                </a:lnTo>
                <a:lnTo>
                  <a:pt x="96" y="1414"/>
                </a:lnTo>
                <a:lnTo>
                  <a:pt x="97" y="1414"/>
                </a:lnTo>
                <a:lnTo>
                  <a:pt x="98" y="1414"/>
                </a:lnTo>
                <a:lnTo>
                  <a:pt x="101" y="1414"/>
                </a:lnTo>
                <a:lnTo>
                  <a:pt x="101" y="1415"/>
                </a:lnTo>
                <a:lnTo>
                  <a:pt x="102" y="1415"/>
                </a:lnTo>
                <a:lnTo>
                  <a:pt x="103" y="1415"/>
                </a:lnTo>
                <a:lnTo>
                  <a:pt x="103" y="1416"/>
                </a:lnTo>
                <a:lnTo>
                  <a:pt x="103" y="1417"/>
                </a:lnTo>
                <a:lnTo>
                  <a:pt x="104" y="1418"/>
                </a:lnTo>
                <a:lnTo>
                  <a:pt x="104" y="1419"/>
                </a:lnTo>
                <a:lnTo>
                  <a:pt x="105" y="1420"/>
                </a:lnTo>
                <a:lnTo>
                  <a:pt x="105" y="1422"/>
                </a:lnTo>
                <a:lnTo>
                  <a:pt x="105" y="1423"/>
                </a:lnTo>
                <a:lnTo>
                  <a:pt x="106" y="1423"/>
                </a:lnTo>
                <a:lnTo>
                  <a:pt x="106" y="1424"/>
                </a:lnTo>
                <a:lnTo>
                  <a:pt x="107" y="1425"/>
                </a:lnTo>
                <a:lnTo>
                  <a:pt x="107" y="1426"/>
                </a:lnTo>
                <a:lnTo>
                  <a:pt x="109" y="1427"/>
                </a:lnTo>
                <a:lnTo>
                  <a:pt x="109" y="1428"/>
                </a:lnTo>
                <a:lnTo>
                  <a:pt x="109" y="1430"/>
                </a:lnTo>
                <a:lnTo>
                  <a:pt x="110" y="1431"/>
                </a:lnTo>
                <a:lnTo>
                  <a:pt x="110" y="1432"/>
                </a:lnTo>
                <a:lnTo>
                  <a:pt x="114" y="1430"/>
                </a:lnTo>
                <a:lnTo>
                  <a:pt x="115" y="1428"/>
                </a:lnTo>
                <a:lnTo>
                  <a:pt x="117" y="1428"/>
                </a:lnTo>
                <a:lnTo>
                  <a:pt x="118" y="1427"/>
                </a:lnTo>
                <a:lnTo>
                  <a:pt x="119" y="1427"/>
                </a:lnTo>
                <a:lnTo>
                  <a:pt x="120" y="1427"/>
                </a:lnTo>
                <a:lnTo>
                  <a:pt x="121" y="1427"/>
                </a:lnTo>
                <a:lnTo>
                  <a:pt x="122" y="1427"/>
                </a:lnTo>
                <a:lnTo>
                  <a:pt x="122" y="1428"/>
                </a:lnTo>
                <a:lnTo>
                  <a:pt x="123" y="1428"/>
                </a:lnTo>
                <a:lnTo>
                  <a:pt x="126" y="1430"/>
                </a:lnTo>
                <a:lnTo>
                  <a:pt x="127" y="1430"/>
                </a:lnTo>
                <a:lnTo>
                  <a:pt x="132" y="1432"/>
                </a:lnTo>
                <a:lnTo>
                  <a:pt x="134" y="1432"/>
                </a:lnTo>
                <a:lnTo>
                  <a:pt x="135" y="1432"/>
                </a:lnTo>
                <a:lnTo>
                  <a:pt x="135" y="1433"/>
                </a:lnTo>
                <a:lnTo>
                  <a:pt x="136" y="1433"/>
                </a:lnTo>
                <a:lnTo>
                  <a:pt x="137" y="1433"/>
                </a:lnTo>
                <a:lnTo>
                  <a:pt x="137" y="1432"/>
                </a:lnTo>
                <a:lnTo>
                  <a:pt x="138" y="1432"/>
                </a:lnTo>
                <a:lnTo>
                  <a:pt x="138" y="1431"/>
                </a:lnTo>
                <a:lnTo>
                  <a:pt x="139" y="1431"/>
                </a:lnTo>
                <a:lnTo>
                  <a:pt x="140" y="1430"/>
                </a:lnTo>
                <a:lnTo>
                  <a:pt x="142" y="1430"/>
                </a:lnTo>
                <a:lnTo>
                  <a:pt x="143" y="1428"/>
                </a:lnTo>
                <a:lnTo>
                  <a:pt x="144" y="1428"/>
                </a:lnTo>
                <a:lnTo>
                  <a:pt x="145" y="1428"/>
                </a:lnTo>
                <a:lnTo>
                  <a:pt x="146" y="1428"/>
                </a:lnTo>
                <a:lnTo>
                  <a:pt x="147" y="1428"/>
                </a:lnTo>
                <a:lnTo>
                  <a:pt x="148" y="1428"/>
                </a:lnTo>
                <a:lnTo>
                  <a:pt x="148" y="1430"/>
                </a:lnTo>
                <a:lnTo>
                  <a:pt x="149" y="1430"/>
                </a:lnTo>
                <a:lnTo>
                  <a:pt x="151" y="1430"/>
                </a:lnTo>
                <a:lnTo>
                  <a:pt x="152" y="1430"/>
                </a:lnTo>
                <a:lnTo>
                  <a:pt x="153" y="1430"/>
                </a:lnTo>
                <a:lnTo>
                  <a:pt x="154" y="1430"/>
                </a:lnTo>
                <a:lnTo>
                  <a:pt x="155" y="1430"/>
                </a:lnTo>
                <a:lnTo>
                  <a:pt x="156" y="1430"/>
                </a:lnTo>
                <a:lnTo>
                  <a:pt x="157" y="1430"/>
                </a:lnTo>
                <a:lnTo>
                  <a:pt x="157" y="1428"/>
                </a:lnTo>
                <a:lnTo>
                  <a:pt x="159" y="1428"/>
                </a:lnTo>
                <a:lnTo>
                  <a:pt x="160" y="1428"/>
                </a:lnTo>
                <a:lnTo>
                  <a:pt x="161" y="1428"/>
                </a:lnTo>
                <a:lnTo>
                  <a:pt x="161" y="1427"/>
                </a:lnTo>
                <a:lnTo>
                  <a:pt x="162" y="1427"/>
                </a:lnTo>
                <a:lnTo>
                  <a:pt x="163" y="1426"/>
                </a:lnTo>
                <a:lnTo>
                  <a:pt x="164" y="1426"/>
                </a:lnTo>
                <a:lnTo>
                  <a:pt x="164" y="1425"/>
                </a:lnTo>
                <a:lnTo>
                  <a:pt x="165" y="1426"/>
                </a:lnTo>
                <a:lnTo>
                  <a:pt x="168" y="1430"/>
                </a:lnTo>
                <a:lnTo>
                  <a:pt x="174" y="1433"/>
                </a:lnTo>
                <a:lnTo>
                  <a:pt x="173" y="1435"/>
                </a:lnTo>
                <a:lnTo>
                  <a:pt x="172" y="1438"/>
                </a:lnTo>
                <a:lnTo>
                  <a:pt x="170" y="1439"/>
                </a:lnTo>
                <a:lnTo>
                  <a:pt x="171" y="1439"/>
                </a:lnTo>
                <a:lnTo>
                  <a:pt x="177" y="1434"/>
                </a:lnTo>
                <a:lnTo>
                  <a:pt x="182" y="1442"/>
                </a:lnTo>
                <a:lnTo>
                  <a:pt x="183" y="1441"/>
                </a:lnTo>
                <a:lnTo>
                  <a:pt x="185" y="1440"/>
                </a:lnTo>
                <a:lnTo>
                  <a:pt x="185" y="1439"/>
                </a:lnTo>
                <a:lnTo>
                  <a:pt x="182" y="1438"/>
                </a:lnTo>
                <a:lnTo>
                  <a:pt x="181" y="1435"/>
                </a:lnTo>
                <a:lnTo>
                  <a:pt x="180" y="1433"/>
                </a:lnTo>
                <a:lnTo>
                  <a:pt x="180" y="1432"/>
                </a:lnTo>
                <a:lnTo>
                  <a:pt x="179" y="1431"/>
                </a:lnTo>
                <a:lnTo>
                  <a:pt x="179" y="1430"/>
                </a:lnTo>
                <a:lnTo>
                  <a:pt x="179" y="1428"/>
                </a:lnTo>
                <a:lnTo>
                  <a:pt x="178" y="1427"/>
                </a:lnTo>
                <a:lnTo>
                  <a:pt x="178" y="1425"/>
                </a:lnTo>
                <a:lnTo>
                  <a:pt x="178" y="1424"/>
                </a:lnTo>
                <a:lnTo>
                  <a:pt x="178" y="1422"/>
                </a:lnTo>
                <a:lnTo>
                  <a:pt x="178" y="1420"/>
                </a:lnTo>
                <a:lnTo>
                  <a:pt x="178" y="1419"/>
                </a:lnTo>
                <a:lnTo>
                  <a:pt x="178" y="1418"/>
                </a:lnTo>
                <a:lnTo>
                  <a:pt x="178" y="1416"/>
                </a:lnTo>
                <a:lnTo>
                  <a:pt x="178" y="1415"/>
                </a:lnTo>
                <a:lnTo>
                  <a:pt x="179" y="1413"/>
                </a:lnTo>
                <a:lnTo>
                  <a:pt x="179" y="1411"/>
                </a:lnTo>
                <a:lnTo>
                  <a:pt x="179" y="1410"/>
                </a:lnTo>
                <a:lnTo>
                  <a:pt x="179" y="1408"/>
                </a:lnTo>
                <a:lnTo>
                  <a:pt x="178" y="1407"/>
                </a:lnTo>
                <a:lnTo>
                  <a:pt x="178" y="1406"/>
                </a:lnTo>
                <a:lnTo>
                  <a:pt x="178" y="1405"/>
                </a:lnTo>
                <a:lnTo>
                  <a:pt x="177" y="1403"/>
                </a:lnTo>
                <a:lnTo>
                  <a:pt x="177" y="1402"/>
                </a:lnTo>
                <a:lnTo>
                  <a:pt x="176" y="1400"/>
                </a:lnTo>
                <a:lnTo>
                  <a:pt x="174" y="1398"/>
                </a:lnTo>
                <a:lnTo>
                  <a:pt x="174" y="1397"/>
                </a:lnTo>
                <a:lnTo>
                  <a:pt x="173" y="1396"/>
                </a:lnTo>
                <a:lnTo>
                  <a:pt x="172" y="1394"/>
                </a:lnTo>
                <a:lnTo>
                  <a:pt x="173" y="1394"/>
                </a:lnTo>
                <a:lnTo>
                  <a:pt x="176" y="1393"/>
                </a:lnTo>
                <a:lnTo>
                  <a:pt x="177" y="1392"/>
                </a:lnTo>
                <a:lnTo>
                  <a:pt x="180" y="1392"/>
                </a:lnTo>
                <a:lnTo>
                  <a:pt x="182" y="1391"/>
                </a:lnTo>
                <a:lnTo>
                  <a:pt x="186" y="1391"/>
                </a:lnTo>
                <a:lnTo>
                  <a:pt x="187" y="1391"/>
                </a:lnTo>
                <a:lnTo>
                  <a:pt x="188" y="1390"/>
                </a:lnTo>
                <a:lnTo>
                  <a:pt x="189" y="1390"/>
                </a:lnTo>
                <a:lnTo>
                  <a:pt x="195" y="1389"/>
                </a:lnTo>
                <a:lnTo>
                  <a:pt x="196" y="1389"/>
                </a:lnTo>
                <a:lnTo>
                  <a:pt x="198" y="1389"/>
                </a:lnTo>
                <a:lnTo>
                  <a:pt x="198" y="1392"/>
                </a:lnTo>
                <a:lnTo>
                  <a:pt x="199" y="1394"/>
                </a:lnTo>
                <a:lnTo>
                  <a:pt x="200" y="1399"/>
                </a:lnTo>
                <a:lnTo>
                  <a:pt x="202" y="1402"/>
                </a:lnTo>
                <a:lnTo>
                  <a:pt x="203" y="1405"/>
                </a:lnTo>
                <a:lnTo>
                  <a:pt x="204" y="1411"/>
                </a:lnTo>
                <a:lnTo>
                  <a:pt x="204" y="1415"/>
                </a:lnTo>
                <a:lnTo>
                  <a:pt x="204" y="1416"/>
                </a:lnTo>
                <a:lnTo>
                  <a:pt x="203" y="1418"/>
                </a:lnTo>
                <a:lnTo>
                  <a:pt x="204" y="1418"/>
                </a:lnTo>
                <a:lnTo>
                  <a:pt x="204" y="1419"/>
                </a:lnTo>
                <a:lnTo>
                  <a:pt x="205" y="1422"/>
                </a:lnTo>
                <a:lnTo>
                  <a:pt x="205" y="1423"/>
                </a:lnTo>
                <a:lnTo>
                  <a:pt x="207" y="1427"/>
                </a:lnTo>
                <a:lnTo>
                  <a:pt x="210" y="1430"/>
                </a:lnTo>
                <a:lnTo>
                  <a:pt x="224" y="1411"/>
                </a:lnTo>
                <a:lnTo>
                  <a:pt x="225" y="1411"/>
                </a:lnTo>
                <a:lnTo>
                  <a:pt x="228" y="1413"/>
                </a:lnTo>
                <a:lnTo>
                  <a:pt x="228" y="1414"/>
                </a:lnTo>
                <a:lnTo>
                  <a:pt x="230" y="1417"/>
                </a:lnTo>
                <a:lnTo>
                  <a:pt x="233" y="1419"/>
                </a:lnTo>
                <a:lnTo>
                  <a:pt x="235" y="1422"/>
                </a:lnTo>
                <a:lnTo>
                  <a:pt x="239" y="1430"/>
                </a:lnTo>
                <a:lnTo>
                  <a:pt x="241" y="1431"/>
                </a:lnTo>
                <a:lnTo>
                  <a:pt x="245" y="1433"/>
                </a:lnTo>
                <a:lnTo>
                  <a:pt x="252" y="1435"/>
                </a:lnTo>
                <a:lnTo>
                  <a:pt x="253" y="1435"/>
                </a:lnTo>
                <a:lnTo>
                  <a:pt x="256" y="1436"/>
                </a:lnTo>
                <a:lnTo>
                  <a:pt x="258" y="1438"/>
                </a:lnTo>
                <a:lnTo>
                  <a:pt x="267" y="1440"/>
                </a:lnTo>
                <a:lnTo>
                  <a:pt x="272" y="1441"/>
                </a:lnTo>
                <a:lnTo>
                  <a:pt x="278" y="1443"/>
                </a:lnTo>
                <a:lnTo>
                  <a:pt x="279" y="1443"/>
                </a:lnTo>
                <a:lnTo>
                  <a:pt x="281" y="1444"/>
                </a:lnTo>
                <a:lnTo>
                  <a:pt x="283" y="1445"/>
                </a:lnTo>
                <a:close/>
                <a:moveTo>
                  <a:pt x="204" y="1439"/>
                </a:moveTo>
                <a:lnTo>
                  <a:pt x="200" y="1436"/>
                </a:lnTo>
                <a:lnTo>
                  <a:pt x="202" y="1438"/>
                </a:lnTo>
                <a:lnTo>
                  <a:pt x="202" y="1439"/>
                </a:lnTo>
                <a:lnTo>
                  <a:pt x="203" y="1440"/>
                </a:lnTo>
                <a:lnTo>
                  <a:pt x="204" y="1439"/>
                </a:lnTo>
                <a:close/>
                <a:moveTo>
                  <a:pt x="1234" y="2066"/>
                </a:moveTo>
                <a:lnTo>
                  <a:pt x="1233" y="2067"/>
                </a:lnTo>
                <a:lnTo>
                  <a:pt x="1231" y="2067"/>
                </a:lnTo>
                <a:lnTo>
                  <a:pt x="1230" y="2067"/>
                </a:lnTo>
                <a:lnTo>
                  <a:pt x="1229" y="2068"/>
                </a:lnTo>
                <a:lnTo>
                  <a:pt x="1228" y="2068"/>
                </a:lnTo>
                <a:lnTo>
                  <a:pt x="1227" y="2068"/>
                </a:lnTo>
                <a:lnTo>
                  <a:pt x="1226" y="2069"/>
                </a:lnTo>
                <a:lnTo>
                  <a:pt x="1223" y="2069"/>
                </a:lnTo>
                <a:lnTo>
                  <a:pt x="1222" y="2071"/>
                </a:lnTo>
                <a:lnTo>
                  <a:pt x="1221" y="2071"/>
                </a:lnTo>
                <a:lnTo>
                  <a:pt x="1220" y="2071"/>
                </a:lnTo>
                <a:lnTo>
                  <a:pt x="1209" y="2074"/>
                </a:lnTo>
                <a:lnTo>
                  <a:pt x="1206" y="2074"/>
                </a:lnTo>
                <a:lnTo>
                  <a:pt x="1203" y="2076"/>
                </a:lnTo>
                <a:lnTo>
                  <a:pt x="1201" y="2076"/>
                </a:lnTo>
                <a:lnTo>
                  <a:pt x="1201" y="2077"/>
                </a:lnTo>
                <a:lnTo>
                  <a:pt x="1200" y="2079"/>
                </a:lnTo>
                <a:lnTo>
                  <a:pt x="1196" y="2080"/>
                </a:lnTo>
                <a:lnTo>
                  <a:pt x="1198" y="2085"/>
                </a:lnTo>
                <a:lnTo>
                  <a:pt x="1200" y="2091"/>
                </a:lnTo>
                <a:lnTo>
                  <a:pt x="1203" y="2093"/>
                </a:lnTo>
                <a:lnTo>
                  <a:pt x="1201" y="2096"/>
                </a:lnTo>
                <a:lnTo>
                  <a:pt x="1201" y="2097"/>
                </a:lnTo>
                <a:lnTo>
                  <a:pt x="1201" y="2098"/>
                </a:lnTo>
                <a:lnTo>
                  <a:pt x="1201" y="2099"/>
                </a:lnTo>
                <a:lnTo>
                  <a:pt x="1202" y="2101"/>
                </a:lnTo>
                <a:lnTo>
                  <a:pt x="1201" y="2101"/>
                </a:lnTo>
                <a:lnTo>
                  <a:pt x="1201" y="2102"/>
                </a:lnTo>
                <a:lnTo>
                  <a:pt x="1201" y="2103"/>
                </a:lnTo>
                <a:lnTo>
                  <a:pt x="1200" y="2103"/>
                </a:lnTo>
                <a:lnTo>
                  <a:pt x="1203" y="2106"/>
                </a:lnTo>
                <a:lnTo>
                  <a:pt x="1209" y="2110"/>
                </a:lnTo>
                <a:lnTo>
                  <a:pt x="1211" y="2113"/>
                </a:lnTo>
                <a:lnTo>
                  <a:pt x="1211" y="2111"/>
                </a:lnTo>
                <a:lnTo>
                  <a:pt x="1211" y="2110"/>
                </a:lnTo>
                <a:lnTo>
                  <a:pt x="1212" y="2110"/>
                </a:lnTo>
                <a:lnTo>
                  <a:pt x="1212" y="2109"/>
                </a:lnTo>
                <a:lnTo>
                  <a:pt x="1212" y="2108"/>
                </a:lnTo>
                <a:lnTo>
                  <a:pt x="1212" y="2107"/>
                </a:lnTo>
                <a:lnTo>
                  <a:pt x="1213" y="2107"/>
                </a:lnTo>
                <a:lnTo>
                  <a:pt x="1213" y="2106"/>
                </a:lnTo>
                <a:lnTo>
                  <a:pt x="1214" y="2106"/>
                </a:lnTo>
                <a:lnTo>
                  <a:pt x="1214" y="2105"/>
                </a:lnTo>
                <a:lnTo>
                  <a:pt x="1214" y="2103"/>
                </a:lnTo>
                <a:lnTo>
                  <a:pt x="1216" y="2103"/>
                </a:lnTo>
                <a:lnTo>
                  <a:pt x="1217" y="2102"/>
                </a:lnTo>
                <a:lnTo>
                  <a:pt x="1217" y="2103"/>
                </a:lnTo>
                <a:lnTo>
                  <a:pt x="1218" y="2103"/>
                </a:lnTo>
                <a:lnTo>
                  <a:pt x="1218" y="2102"/>
                </a:lnTo>
                <a:lnTo>
                  <a:pt x="1219" y="2102"/>
                </a:lnTo>
                <a:lnTo>
                  <a:pt x="1220" y="2102"/>
                </a:lnTo>
                <a:lnTo>
                  <a:pt x="1220" y="2101"/>
                </a:lnTo>
                <a:lnTo>
                  <a:pt x="1221" y="2101"/>
                </a:lnTo>
                <a:lnTo>
                  <a:pt x="1222" y="2101"/>
                </a:lnTo>
                <a:lnTo>
                  <a:pt x="1223" y="2101"/>
                </a:lnTo>
                <a:lnTo>
                  <a:pt x="1225" y="2101"/>
                </a:lnTo>
                <a:lnTo>
                  <a:pt x="1226" y="2101"/>
                </a:lnTo>
                <a:lnTo>
                  <a:pt x="1227" y="2101"/>
                </a:lnTo>
                <a:lnTo>
                  <a:pt x="1228" y="2101"/>
                </a:lnTo>
                <a:lnTo>
                  <a:pt x="1229" y="2101"/>
                </a:lnTo>
                <a:lnTo>
                  <a:pt x="1230" y="2101"/>
                </a:lnTo>
                <a:lnTo>
                  <a:pt x="1233" y="2101"/>
                </a:lnTo>
                <a:lnTo>
                  <a:pt x="1234" y="2101"/>
                </a:lnTo>
                <a:lnTo>
                  <a:pt x="1235" y="2100"/>
                </a:lnTo>
                <a:lnTo>
                  <a:pt x="1236" y="2100"/>
                </a:lnTo>
                <a:lnTo>
                  <a:pt x="1237" y="2100"/>
                </a:lnTo>
                <a:lnTo>
                  <a:pt x="1238" y="2100"/>
                </a:lnTo>
                <a:lnTo>
                  <a:pt x="1239" y="2100"/>
                </a:lnTo>
                <a:lnTo>
                  <a:pt x="1240" y="2100"/>
                </a:lnTo>
                <a:lnTo>
                  <a:pt x="1242" y="2100"/>
                </a:lnTo>
                <a:lnTo>
                  <a:pt x="1242" y="2099"/>
                </a:lnTo>
                <a:lnTo>
                  <a:pt x="1243" y="2099"/>
                </a:lnTo>
                <a:lnTo>
                  <a:pt x="1244" y="2099"/>
                </a:lnTo>
                <a:lnTo>
                  <a:pt x="1244" y="2098"/>
                </a:lnTo>
                <a:lnTo>
                  <a:pt x="1245" y="2098"/>
                </a:lnTo>
                <a:lnTo>
                  <a:pt x="1245" y="2097"/>
                </a:lnTo>
                <a:lnTo>
                  <a:pt x="1243" y="2093"/>
                </a:lnTo>
                <a:lnTo>
                  <a:pt x="1239" y="2090"/>
                </a:lnTo>
                <a:lnTo>
                  <a:pt x="1237" y="2086"/>
                </a:lnTo>
                <a:lnTo>
                  <a:pt x="1235" y="2084"/>
                </a:lnTo>
                <a:lnTo>
                  <a:pt x="1230" y="2080"/>
                </a:lnTo>
                <a:lnTo>
                  <a:pt x="1233" y="2076"/>
                </a:lnTo>
                <a:lnTo>
                  <a:pt x="1234" y="2076"/>
                </a:lnTo>
                <a:lnTo>
                  <a:pt x="1234" y="2075"/>
                </a:lnTo>
                <a:lnTo>
                  <a:pt x="1242" y="2064"/>
                </a:lnTo>
                <a:lnTo>
                  <a:pt x="1242" y="2063"/>
                </a:lnTo>
                <a:lnTo>
                  <a:pt x="1242" y="2064"/>
                </a:lnTo>
                <a:lnTo>
                  <a:pt x="1240" y="2064"/>
                </a:lnTo>
                <a:lnTo>
                  <a:pt x="1239" y="2064"/>
                </a:lnTo>
                <a:lnTo>
                  <a:pt x="1238" y="2065"/>
                </a:lnTo>
                <a:lnTo>
                  <a:pt x="1237" y="2065"/>
                </a:lnTo>
                <a:lnTo>
                  <a:pt x="1236" y="2065"/>
                </a:lnTo>
                <a:lnTo>
                  <a:pt x="1236" y="2066"/>
                </a:lnTo>
                <a:lnTo>
                  <a:pt x="1235" y="2066"/>
                </a:lnTo>
                <a:lnTo>
                  <a:pt x="1234" y="2066"/>
                </a:lnTo>
                <a:close/>
                <a:moveTo>
                  <a:pt x="1256" y="2101"/>
                </a:moveTo>
                <a:lnTo>
                  <a:pt x="1253" y="2105"/>
                </a:lnTo>
                <a:lnTo>
                  <a:pt x="1260" y="2114"/>
                </a:lnTo>
                <a:lnTo>
                  <a:pt x="1263" y="2110"/>
                </a:lnTo>
                <a:lnTo>
                  <a:pt x="1269" y="2105"/>
                </a:lnTo>
                <a:lnTo>
                  <a:pt x="1271" y="2101"/>
                </a:lnTo>
                <a:lnTo>
                  <a:pt x="1272" y="2100"/>
                </a:lnTo>
                <a:lnTo>
                  <a:pt x="1274" y="2099"/>
                </a:lnTo>
                <a:lnTo>
                  <a:pt x="1276" y="2098"/>
                </a:lnTo>
                <a:lnTo>
                  <a:pt x="1277" y="2097"/>
                </a:lnTo>
                <a:lnTo>
                  <a:pt x="1278" y="2096"/>
                </a:lnTo>
                <a:lnTo>
                  <a:pt x="1278" y="2094"/>
                </a:lnTo>
                <a:lnTo>
                  <a:pt x="1279" y="2094"/>
                </a:lnTo>
                <a:lnTo>
                  <a:pt x="1280" y="2093"/>
                </a:lnTo>
                <a:lnTo>
                  <a:pt x="1280" y="2092"/>
                </a:lnTo>
                <a:lnTo>
                  <a:pt x="1281" y="2092"/>
                </a:lnTo>
                <a:lnTo>
                  <a:pt x="1281" y="2091"/>
                </a:lnTo>
                <a:lnTo>
                  <a:pt x="1282" y="2090"/>
                </a:lnTo>
                <a:lnTo>
                  <a:pt x="1284" y="2090"/>
                </a:lnTo>
                <a:lnTo>
                  <a:pt x="1285" y="2089"/>
                </a:lnTo>
                <a:lnTo>
                  <a:pt x="1285" y="2088"/>
                </a:lnTo>
                <a:lnTo>
                  <a:pt x="1286" y="2086"/>
                </a:lnTo>
                <a:lnTo>
                  <a:pt x="1287" y="2085"/>
                </a:lnTo>
                <a:lnTo>
                  <a:pt x="1288" y="2084"/>
                </a:lnTo>
                <a:lnTo>
                  <a:pt x="1289" y="2084"/>
                </a:lnTo>
                <a:lnTo>
                  <a:pt x="1290" y="2083"/>
                </a:lnTo>
                <a:lnTo>
                  <a:pt x="1284" y="2076"/>
                </a:lnTo>
                <a:lnTo>
                  <a:pt x="1282" y="2076"/>
                </a:lnTo>
                <a:lnTo>
                  <a:pt x="1281" y="2076"/>
                </a:lnTo>
                <a:lnTo>
                  <a:pt x="1281" y="2075"/>
                </a:lnTo>
                <a:lnTo>
                  <a:pt x="1278" y="2079"/>
                </a:lnTo>
                <a:lnTo>
                  <a:pt x="1277" y="2081"/>
                </a:lnTo>
                <a:lnTo>
                  <a:pt x="1274" y="2083"/>
                </a:lnTo>
                <a:lnTo>
                  <a:pt x="1272" y="2085"/>
                </a:lnTo>
                <a:lnTo>
                  <a:pt x="1271" y="2085"/>
                </a:lnTo>
                <a:lnTo>
                  <a:pt x="1269" y="2089"/>
                </a:lnTo>
                <a:lnTo>
                  <a:pt x="1265" y="2092"/>
                </a:lnTo>
                <a:lnTo>
                  <a:pt x="1264" y="2093"/>
                </a:lnTo>
                <a:lnTo>
                  <a:pt x="1263" y="2093"/>
                </a:lnTo>
                <a:lnTo>
                  <a:pt x="1262" y="2094"/>
                </a:lnTo>
                <a:lnTo>
                  <a:pt x="1261" y="2096"/>
                </a:lnTo>
                <a:lnTo>
                  <a:pt x="1259" y="2098"/>
                </a:lnTo>
                <a:lnTo>
                  <a:pt x="1257" y="2099"/>
                </a:lnTo>
                <a:lnTo>
                  <a:pt x="1256" y="2101"/>
                </a:lnTo>
                <a:close/>
                <a:moveTo>
                  <a:pt x="1510" y="949"/>
                </a:moveTo>
                <a:lnTo>
                  <a:pt x="1510" y="947"/>
                </a:lnTo>
                <a:lnTo>
                  <a:pt x="1509" y="942"/>
                </a:lnTo>
                <a:lnTo>
                  <a:pt x="1509" y="941"/>
                </a:lnTo>
                <a:lnTo>
                  <a:pt x="1506" y="937"/>
                </a:lnTo>
                <a:lnTo>
                  <a:pt x="1506" y="936"/>
                </a:lnTo>
                <a:lnTo>
                  <a:pt x="1506" y="935"/>
                </a:lnTo>
                <a:lnTo>
                  <a:pt x="1506" y="934"/>
                </a:lnTo>
                <a:lnTo>
                  <a:pt x="1507" y="933"/>
                </a:lnTo>
                <a:lnTo>
                  <a:pt x="1507" y="932"/>
                </a:lnTo>
                <a:lnTo>
                  <a:pt x="1508" y="930"/>
                </a:lnTo>
                <a:lnTo>
                  <a:pt x="1509" y="930"/>
                </a:lnTo>
                <a:lnTo>
                  <a:pt x="1510" y="929"/>
                </a:lnTo>
                <a:lnTo>
                  <a:pt x="1512" y="929"/>
                </a:lnTo>
                <a:lnTo>
                  <a:pt x="1514" y="930"/>
                </a:lnTo>
                <a:lnTo>
                  <a:pt x="1514" y="932"/>
                </a:lnTo>
                <a:lnTo>
                  <a:pt x="1515" y="932"/>
                </a:lnTo>
                <a:lnTo>
                  <a:pt x="1518" y="928"/>
                </a:lnTo>
                <a:lnTo>
                  <a:pt x="1524" y="921"/>
                </a:lnTo>
                <a:lnTo>
                  <a:pt x="1526" y="934"/>
                </a:lnTo>
                <a:lnTo>
                  <a:pt x="1526" y="935"/>
                </a:lnTo>
                <a:lnTo>
                  <a:pt x="1527" y="943"/>
                </a:lnTo>
                <a:lnTo>
                  <a:pt x="1527" y="944"/>
                </a:lnTo>
                <a:lnTo>
                  <a:pt x="1530" y="947"/>
                </a:lnTo>
                <a:lnTo>
                  <a:pt x="1533" y="945"/>
                </a:lnTo>
                <a:lnTo>
                  <a:pt x="1534" y="944"/>
                </a:lnTo>
                <a:lnTo>
                  <a:pt x="1538" y="942"/>
                </a:lnTo>
                <a:lnTo>
                  <a:pt x="1543" y="936"/>
                </a:lnTo>
                <a:lnTo>
                  <a:pt x="1546" y="935"/>
                </a:lnTo>
                <a:lnTo>
                  <a:pt x="1547" y="933"/>
                </a:lnTo>
                <a:lnTo>
                  <a:pt x="1548" y="932"/>
                </a:lnTo>
                <a:lnTo>
                  <a:pt x="1550" y="927"/>
                </a:lnTo>
                <a:lnTo>
                  <a:pt x="1549" y="922"/>
                </a:lnTo>
                <a:lnTo>
                  <a:pt x="1544" y="912"/>
                </a:lnTo>
                <a:lnTo>
                  <a:pt x="1543" y="910"/>
                </a:lnTo>
                <a:lnTo>
                  <a:pt x="1546" y="911"/>
                </a:lnTo>
                <a:lnTo>
                  <a:pt x="1555" y="919"/>
                </a:lnTo>
                <a:lnTo>
                  <a:pt x="1563" y="910"/>
                </a:lnTo>
                <a:lnTo>
                  <a:pt x="1563" y="909"/>
                </a:lnTo>
                <a:lnTo>
                  <a:pt x="1566" y="905"/>
                </a:lnTo>
                <a:lnTo>
                  <a:pt x="1558" y="902"/>
                </a:lnTo>
                <a:lnTo>
                  <a:pt x="1559" y="901"/>
                </a:lnTo>
                <a:lnTo>
                  <a:pt x="1558" y="901"/>
                </a:lnTo>
                <a:lnTo>
                  <a:pt x="1558" y="900"/>
                </a:lnTo>
                <a:lnTo>
                  <a:pt x="1557" y="900"/>
                </a:lnTo>
                <a:lnTo>
                  <a:pt x="1556" y="899"/>
                </a:lnTo>
                <a:lnTo>
                  <a:pt x="1555" y="897"/>
                </a:lnTo>
                <a:lnTo>
                  <a:pt x="1553" y="896"/>
                </a:lnTo>
                <a:lnTo>
                  <a:pt x="1552" y="896"/>
                </a:lnTo>
                <a:lnTo>
                  <a:pt x="1552" y="895"/>
                </a:lnTo>
                <a:lnTo>
                  <a:pt x="1551" y="895"/>
                </a:lnTo>
                <a:lnTo>
                  <a:pt x="1551" y="894"/>
                </a:lnTo>
                <a:lnTo>
                  <a:pt x="1553" y="892"/>
                </a:lnTo>
                <a:lnTo>
                  <a:pt x="1555" y="890"/>
                </a:lnTo>
                <a:lnTo>
                  <a:pt x="1556" y="888"/>
                </a:lnTo>
                <a:lnTo>
                  <a:pt x="1556" y="887"/>
                </a:lnTo>
                <a:lnTo>
                  <a:pt x="1558" y="886"/>
                </a:lnTo>
                <a:lnTo>
                  <a:pt x="1558" y="885"/>
                </a:lnTo>
                <a:lnTo>
                  <a:pt x="1559" y="884"/>
                </a:lnTo>
                <a:lnTo>
                  <a:pt x="1560" y="883"/>
                </a:lnTo>
                <a:lnTo>
                  <a:pt x="1561" y="880"/>
                </a:lnTo>
                <a:lnTo>
                  <a:pt x="1563" y="878"/>
                </a:lnTo>
                <a:lnTo>
                  <a:pt x="1564" y="877"/>
                </a:lnTo>
                <a:lnTo>
                  <a:pt x="1565" y="876"/>
                </a:lnTo>
                <a:lnTo>
                  <a:pt x="1566" y="874"/>
                </a:lnTo>
                <a:lnTo>
                  <a:pt x="1568" y="871"/>
                </a:lnTo>
                <a:lnTo>
                  <a:pt x="1569" y="870"/>
                </a:lnTo>
                <a:lnTo>
                  <a:pt x="1570" y="869"/>
                </a:lnTo>
                <a:lnTo>
                  <a:pt x="1572" y="868"/>
                </a:lnTo>
                <a:lnTo>
                  <a:pt x="1574" y="869"/>
                </a:lnTo>
                <a:lnTo>
                  <a:pt x="1574" y="870"/>
                </a:lnTo>
                <a:lnTo>
                  <a:pt x="1575" y="873"/>
                </a:lnTo>
                <a:lnTo>
                  <a:pt x="1578" y="875"/>
                </a:lnTo>
                <a:lnTo>
                  <a:pt x="1581" y="877"/>
                </a:lnTo>
                <a:lnTo>
                  <a:pt x="1583" y="877"/>
                </a:lnTo>
                <a:lnTo>
                  <a:pt x="1584" y="877"/>
                </a:lnTo>
                <a:lnTo>
                  <a:pt x="1588" y="876"/>
                </a:lnTo>
                <a:lnTo>
                  <a:pt x="1588" y="877"/>
                </a:lnTo>
                <a:lnTo>
                  <a:pt x="1589" y="877"/>
                </a:lnTo>
                <a:lnTo>
                  <a:pt x="1588" y="867"/>
                </a:lnTo>
                <a:lnTo>
                  <a:pt x="1588" y="866"/>
                </a:lnTo>
                <a:lnTo>
                  <a:pt x="1588" y="865"/>
                </a:lnTo>
                <a:lnTo>
                  <a:pt x="1588" y="863"/>
                </a:lnTo>
                <a:lnTo>
                  <a:pt x="1586" y="863"/>
                </a:lnTo>
                <a:lnTo>
                  <a:pt x="1585" y="863"/>
                </a:lnTo>
                <a:lnTo>
                  <a:pt x="1583" y="862"/>
                </a:lnTo>
                <a:lnTo>
                  <a:pt x="1581" y="860"/>
                </a:lnTo>
                <a:lnTo>
                  <a:pt x="1578" y="859"/>
                </a:lnTo>
                <a:lnTo>
                  <a:pt x="1576" y="858"/>
                </a:lnTo>
                <a:lnTo>
                  <a:pt x="1574" y="857"/>
                </a:lnTo>
                <a:lnTo>
                  <a:pt x="1572" y="856"/>
                </a:lnTo>
                <a:lnTo>
                  <a:pt x="1569" y="854"/>
                </a:lnTo>
                <a:lnTo>
                  <a:pt x="1568" y="853"/>
                </a:lnTo>
                <a:lnTo>
                  <a:pt x="1568" y="852"/>
                </a:lnTo>
                <a:lnTo>
                  <a:pt x="1569" y="850"/>
                </a:lnTo>
                <a:lnTo>
                  <a:pt x="1569" y="848"/>
                </a:lnTo>
                <a:lnTo>
                  <a:pt x="1569" y="846"/>
                </a:lnTo>
                <a:lnTo>
                  <a:pt x="1570" y="845"/>
                </a:lnTo>
                <a:lnTo>
                  <a:pt x="1572" y="844"/>
                </a:lnTo>
                <a:lnTo>
                  <a:pt x="1574" y="842"/>
                </a:lnTo>
                <a:lnTo>
                  <a:pt x="1576" y="838"/>
                </a:lnTo>
                <a:lnTo>
                  <a:pt x="1577" y="838"/>
                </a:lnTo>
                <a:lnTo>
                  <a:pt x="1578" y="836"/>
                </a:lnTo>
                <a:lnTo>
                  <a:pt x="1578" y="835"/>
                </a:lnTo>
                <a:lnTo>
                  <a:pt x="1576" y="834"/>
                </a:lnTo>
                <a:lnTo>
                  <a:pt x="1575" y="833"/>
                </a:lnTo>
                <a:lnTo>
                  <a:pt x="1574" y="832"/>
                </a:lnTo>
                <a:lnTo>
                  <a:pt x="1572" y="831"/>
                </a:lnTo>
                <a:lnTo>
                  <a:pt x="1570" y="829"/>
                </a:lnTo>
                <a:lnTo>
                  <a:pt x="1570" y="828"/>
                </a:lnTo>
                <a:lnTo>
                  <a:pt x="1569" y="828"/>
                </a:lnTo>
                <a:lnTo>
                  <a:pt x="1569" y="827"/>
                </a:lnTo>
                <a:lnTo>
                  <a:pt x="1568" y="826"/>
                </a:lnTo>
                <a:lnTo>
                  <a:pt x="1568" y="825"/>
                </a:lnTo>
                <a:lnTo>
                  <a:pt x="1567" y="825"/>
                </a:lnTo>
                <a:lnTo>
                  <a:pt x="1567" y="824"/>
                </a:lnTo>
                <a:lnTo>
                  <a:pt x="1567" y="823"/>
                </a:lnTo>
                <a:lnTo>
                  <a:pt x="1566" y="820"/>
                </a:lnTo>
                <a:lnTo>
                  <a:pt x="1565" y="819"/>
                </a:lnTo>
                <a:lnTo>
                  <a:pt x="1565" y="818"/>
                </a:lnTo>
                <a:lnTo>
                  <a:pt x="1564" y="817"/>
                </a:lnTo>
                <a:lnTo>
                  <a:pt x="1563" y="814"/>
                </a:lnTo>
                <a:lnTo>
                  <a:pt x="1561" y="812"/>
                </a:lnTo>
                <a:lnTo>
                  <a:pt x="1560" y="809"/>
                </a:lnTo>
                <a:lnTo>
                  <a:pt x="1560" y="808"/>
                </a:lnTo>
                <a:lnTo>
                  <a:pt x="1559" y="806"/>
                </a:lnTo>
                <a:lnTo>
                  <a:pt x="1558" y="803"/>
                </a:lnTo>
                <a:lnTo>
                  <a:pt x="1557" y="802"/>
                </a:lnTo>
                <a:lnTo>
                  <a:pt x="1557" y="800"/>
                </a:lnTo>
                <a:lnTo>
                  <a:pt x="1556" y="799"/>
                </a:lnTo>
                <a:lnTo>
                  <a:pt x="1556" y="798"/>
                </a:lnTo>
                <a:lnTo>
                  <a:pt x="1556" y="797"/>
                </a:lnTo>
                <a:lnTo>
                  <a:pt x="1556" y="795"/>
                </a:lnTo>
                <a:lnTo>
                  <a:pt x="1556" y="792"/>
                </a:lnTo>
                <a:lnTo>
                  <a:pt x="1556" y="791"/>
                </a:lnTo>
                <a:lnTo>
                  <a:pt x="1555" y="789"/>
                </a:lnTo>
                <a:lnTo>
                  <a:pt x="1555" y="787"/>
                </a:lnTo>
                <a:lnTo>
                  <a:pt x="1555" y="786"/>
                </a:lnTo>
                <a:lnTo>
                  <a:pt x="1555" y="785"/>
                </a:lnTo>
                <a:lnTo>
                  <a:pt x="1555" y="784"/>
                </a:lnTo>
                <a:lnTo>
                  <a:pt x="1555" y="783"/>
                </a:lnTo>
                <a:lnTo>
                  <a:pt x="1555" y="782"/>
                </a:lnTo>
                <a:lnTo>
                  <a:pt x="1555" y="781"/>
                </a:lnTo>
                <a:lnTo>
                  <a:pt x="1553" y="778"/>
                </a:lnTo>
                <a:lnTo>
                  <a:pt x="1552" y="775"/>
                </a:lnTo>
                <a:lnTo>
                  <a:pt x="1552" y="774"/>
                </a:lnTo>
                <a:lnTo>
                  <a:pt x="1552" y="773"/>
                </a:lnTo>
                <a:lnTo>
                  <a:pt x="1552" y="772"/>
                </a:lnTo>
                <a:lnTo>
                  <a:pt x="1551" y="769"/>
                </a:lnTo>
                <a:lnTo>
                  <a:pt x="1551" y="768"/>
                </a:lnTo>
                <a:lnTo>
                  <a:pt x="1551" y="766"/>
                </a:lnTo>
                <a:lnTo>
                  <a:pt x="1549" y="759"/>
                </a:lnTo>
                <a:lnTo>
                  <a:pt x="1547" y="759"/>
                </a:lnTo>
                <a:lnTo>
                  <a:pt x="1541" y="759"/>
                </a:lnTo>
                <a:lnTo>
                  <a:pt x="1540" y="759"/>
                </a:lnTo>
                <a:lnTo>
                  <a:pt x="1540" y="758"/>
                </a:lnTo>
                <a:lnTo>
                  <a:pt x="1540" y="757"/>
                </a:lnTo>
                <a:lnTo>
                  <a:pt x="1540" y="756"/>
                </a:lnTo>
                <a:lnTo>
                  <a:pt x="1541" y="756"/>
                </a:lnTo>
                <a:lnTo>
                  <a:pt x="1541" y="755"/>
                </a:lnTo>
                <a:lnTo>
                  <a:pt x="1542" y="752"/>
                </a:lnTo>
                <a:lnTo>
                  <a:pt x="1542" y="751"/>
                </a:lnTo>
                <a:lnTo>
                  <a:pt x="1543" y="751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48"/>
                </a:lnTo>
                <a:lnTo>
                  <a:pt x="1543" y="745"/>
                </a:lnTo>
                <a:lnTo>
                  <a:pt x="1543" y="744"/>
                </a:lnTo>
                <a:lnTo>
                  <a:pt x="1543" y="742"/>
                </a:lnTo>
                <a:lnTo>
                  <a:pt x="1543" y="741"/>
                </a:lnTo>
                <a:lnTo>
                  <a:pt x="1543" y="740"/>
                </a:lnTo>
                <a:lnTo>
                  <a:pt x="1543" y="739"/>
                </a:lnTo>
                <a:lnTo>
                  <a:pt x="1543" y="738"/>
                </a:lnTo>
                <a:lnTo>
                  <a:pt x="1543" y="736"/>
                </a:lnTo>
                <a:lnTo>
                  <a:pt x="1542" y="736"/>
                </a:lnTo>
                <a:lnTo>
                  <a:pt x="1542" y="735"/>
                </a:lnTo>
                <a:lnTo>
                  <a:pt x="1542" y="734"/>
                </a:lnTo>
                <a:lnTo>
                  <a:pt x="1542" y="733"/>
                </a:lnTo>
                <a:lnTo>
                  <a:pt x="1542" y="732"/>
                </a:lnTo>
                <a:lnTo>
                  <a:pt x="1542" y="731"/>
                </a:lnTo>
                <a:lnTo>
                  <a:pt x="1542" y="730"/>
                </a:lnTo>
                <a:lnTo>
                  <a:pt x="1541" y="728"/>
                </a:lnTo>
                <a:lnTo>
                  <a:pt x="1540" y="726"/>
                </a:lnTo>
                <a:lnTo>
                  <a:pt x="1540" y="725"/>
                </a:lnTo>
                <a:lnTo>
                  <a:pt x="1539" y="722"/>
                </a:lnTo>
                <a:lnTo>
                  <a:pt x="1538" y="718"/>
                </a:lnTo>
                <a:lnTo>
                  <a:pt x="1538" y="717"/>
                </a:lnTo>
                <a:lnTo>
                  <a:pt x="1536" y="713"/>
                </a:lnTo>
                <a:lnTo>
                  <a:pt x="1535" y="710"/>
                </a:lnTo>
                <a:lnTo>
                  <a:pt x="1535" y="709"/>
                </a:lnTo>
                <a:lnTo>
                  <a:pt x="1534" y="709"/>
                </a:lnTo>
                <a:lnTo>
                  <a:pt x="1534" y="708"/>
                </a:lnTo>
                <a:lnTo>
                  <a:pt x="1534" y="707"/>
                </a:lnTo>
                <a:lnTo>
                  <a:pt x="1534" y="706"/>
                </a:lnTo>
                <a:lnTo>
                  <a:pt x="1534" y="705"/>
                </a:lnTo>
                <a:lnTo>
                  <a:pt x="1534" y="703"/>
                </a:lnTo>
                <a:lnTo>
                  <a:pt x="1534" y="701"/>
                </a:lnTo>
                <a:lnTo>
                  <a:pt x="1534" y="699"/>
                </a:lnTo>
                <a:lnTo>
                  <a:pt x="1535" y="698"/>
                </a:lnTo>
                <a:lnTo>
                  <a:pt x="1535" y="697"/>
                </a:lnTo>
                <a:lnTo>
                  <a:pt x="1535" y="693"/>
                </a:lnTo>
                <a:lnTo>
                  <a:pt x="1535" y="691"/>
                </a:lnTo>
                <a:lnTo>
                  <a:pt x="1535" y="690"/>
                </a:lnTo>
                <a:lnTo>
                  <a:pt x="1535" y="689"/>
                </a:lnTo>
                <a:lnTo>
                  <a:pt x="1535" y="688"/>
                </a:lnTo>
                <a:lnTo>
                  <a:pt x="1534" y="686"/>
                </a:lnTo>
                <a:lnTo>
                  <a:pt x="1534" y="685"/>
                </a:lnTo>
                <a:lnTo>
                  <a:pt x="1534" y="684"/>
                </a:lnTo>
                <a:lnTo>
                  <a:pt x="1532" y="682"/>
                </a:lnTo>
                <a:lnTo>
                  <a:pt x="1531" y="679"/>
                </a:lnTo>
                <a:lnTo>
                  <a:pt x="1530" y="677"/>
                </a:lnTo>
                <a:lnTo>
                  <a:pt x="1530" y="676"/>
                </a:lnTo>
                <a:lnTo>
                  <a:pt x="1529" y="675"/>
                </a:lnTo>
                <a:lnTo>
                  <a:pt x="1527" y="673"/>
                </a:lnTo>
                <a:lnTo>
                  <a:pt x="1526" y="672"/>
                </a:lnTo>
                <a:lnTo>
                  <a:pt x="1525" y="669"/>
                </a:lnTo>
                <a:lnTo>
                  <a:pt x="1524" y="668"/>
                </a:lnTo>
                <a:lnTo>
                  <a:pt x="1522" y="665"/>
                </a:lnTo>
                <a:lnTo>
                  <a:pt x="1517" y="664"/>
                </a:lnTo>
                <a:lnTo>
                  <a:pt x="1516" y="663"/>
                </a:lnTo>
                <a:lnTo>
                  <a:pt x="1515" y="663"/>
                </a:lnTo>
                <a:lnTo>
                  <a:pt x="1514" y="663"/>
                </a:lnTo>
                <a:lnTo>
                  <a:pt x="1513" y="662"/>
                </a:lnTo>
                <a:lnTo>
                  <a:pt x="1512" y="662"/>
                </a:lnTo>
                <a:lnTo>
                  <a:pt x="1510" y="662"/>
                </a:lnTo>
                <a:lnTo>
                  <a:pt x="1509" y="662"/>
                </a:lnTo>
                <a:lnTo>
                  <a:pt x="1508" y="662"/>
                </a:lnTo>
                <a:lnTo>
                  <a:pt x="1506" y="662"/>
                </a:lnTo>
                <a:lnTo>
                  <a:pt x="1505" y="662"/>
                </a:lnTo>
                <a:lnTo>
                  <a:pt x="1504" y="662"/>
                </a:lnTo>
                <a:lnTo>
                  <a:pt x="1502" y="662"/>
                </a:lnTo>
                <a:lnTo>
                  <a:pt x="1501" y="662"/>
                </a:lnTo>
                <a:lnTo>
                  <a:pt x="1501" y="663"/>
                </a:lnTo>
                <a:lnTo>
                  <a:pt x="1500" y="663"/>
                </a:lnTo>
                <a:lnTo>
                  <a:pt x="1500" y="664"/>
                </a:lnTo>
                <a:lnTo>
                  <a:pt x="1498" y="668"/>
                </a:lnTo>
                <a:lnTo>
                  <a:pt x="1498" y="669"/>
                </a:lnTo>
                <a:lnTo>
                  <a:pt x="1497" y="671"/>
                </a:lnTo>
                <a:lnTo>
                  <a:pt x="1497" y="672"/>
                </a:lnTo>
                <a:lnTo>
                  <a:pt x="1497" y="673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6"/>
                </a:lnTo>
                <a:lnTo>
                  <a:pt x="1493" y="677"/>
                </a:lnTo>
                <a:lnTo>
                  <a:pt x="1493" y="679"/>
                </a:lnTo>
                <a:lnTo>
                  <a:pt x="1492" y="680"/>
                </a:lnTo>
                <a:lnTo>
                  <a:pt x="1491" y="681"/>
                </a:lnTo>
                <a:lnTo>
                  <a:pt x="1490" y="682"/>
                </a:lnTo>
                <a:lnTo>
                  <a:pt x="1490" y="683"/>
                </a:lnTo>
                <a:lnTo>
                  <a:pt x="1489" y="683"/>
                </a:lnTo>
                <a:lnTo>
                  <a:pt x="1488" y="684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6"/>
                </a:lnTo>
                <a:lnTo>
                  <a:pt x="1485" y="688"/>
                </a:lnTo>
                <a:lnTo>
                  <a:pt x="1484" y="689"/>
                </a:lnTo>
                <a:lnTo>
                  <a:pt x="1484" y="691"/>
                </a:lnTo>
                <a:lnTo>
                  <a:pt x="1483" y="691"/>
                </a:lnTo>
                <a:lnTo>
                  <a:pt x="1483" y="693"/>
                </a:lnTo>
                <a:lnTo>
                  <a:pt x="1482" y="693"/>
                </a:lnTo>
                <a:lnTo>
                  <a:pt x="1482" y="694"/>
                </a:lnTo>
                <a:lnTo>
                  <a:pt x="1482" y="696"/>
                </a:lnTo>
                <a:lnTo>
                  <a:pt x="1481" y="697"/>
                </a:lnTo>
                <a:lnTo>
                  <a:pt x="1481" y="698"/>
                </a:lnTo>
                <a:lnTo>
                  <a:pt x="1480" y="698"/>
                </a:lnTo>
                <a:lnTo>
                  <a:pt x="1480" y="699"/>
                </a:lnTo>
                <a:lnTo>
                  <a:pt x="1479" y="700"/>
                </a:lnTo>
                <a:lnTo>
                  <a:pt x="1479" y="701"/>
                </a:lnTo>
                <a:lnTo>
                  <a:pt x="1479" y="702"/>
                </a:lnTo>
                <a:lnTo>
                  <a:pt x="1477" y="705"/>
                </a:lnTo>
                <a:lnTo>
                  <a:pt x="1477" y="706"/>
                </a:lnTo>
                <a:lnTo>
                  <a:pt x="1476" y="706"/>
                </a:lnTo>
                <a:lnTo>
                  <a:pt x="1476" y="707"/>
                </a:lnTo>
                <a:lnTo>
                  <a:pt x="1476" y="708"/>
                </a:lnTo>
                <a:lnTo>
                  <a:pt x="1476" y="709"/>
                </a:lnTo>
                <a:lnTo>
                  <a:pt x="1477" y="710"/>
                </a:lnTo>
                <a:lnTo>
                  <a:pt x="1477" y="713"/>
                </a:lnTo>
                <a:lnTo>
                  <a:pt x="1479" y="714"/>
                </a:lnTo>
                <a:lnTo>
                  <a:pt x="1479" y="715"/>
                </a:lnTo>
                <a:lnTo>
                  <a:pt x="1480" y="716"/>
                </a:lnTo>
                <a:lnTo>
                  <a:pt x="1480" y="718"/>
                </a:lnTo>
                <a:lnTo>
                  <a:pt x="1481" y="720"/>
                </a:lnTo>
                <a:lnTo>
                  <a:pt x="1481" y="722"/>
                </a:lnTo>
                <a:lnTo>
                  <a:pt x="1482" y="723"/>
                </a:lnTo>
                <a:lnTo>
                  <a:pt x="1482" y="724"/>
                </a:lnTo>
                <a:lnTo>
                  <a:pt x="1481" y="725"/>
                </a:lnTo>
                <a:lnTo>
                  <a:pt x="1480" y="726"/>
                </a:lnTo>
                <a:lnTo>
                  <a:pt x="1480" y="727"/>
                </a:lnTo>
                <a:lnTo>
                  <a:pt x="1477" y="730"/>
                </a:lnTo>
                <a:lnTo>
                  <a:pt x="1476" y="732"/>
                </a:lnTo>
                <a:lnTo>
                  <a:pt x="1475" y="734"/>
                </a:lnTo>
                <a:lnTo>
                  <a:pt x="1474" y="735"/>
                </a:lnTo>
                <a:lnTo>
                  <a:pt x="1473" y="736"/>
                </a:lnTo>
                <a:lnTo>
                  <a:pt x="1473" y="738"/>
                </a:lnTo>
                <a:lnTo>
                  <a:pt x="1472" y="739"/>
                </a:lnTo>
                <a:lnTo>
                  <a:pt x="1472" y="740"/>
                </a:lnTo>
                <a:lnTo>
                  <a:pt x="1471" y="740"/>
                </a:lnTo>
                <a:lnTo>
                  <a:pt x="1471" y="741"/>
                </a:lnTo>
                <a:lnTo>
                  <a:pt x="1471" y="742"/>
                </a:lnTo>
                <a:lnTo>
                  <a:pt x="1471" y="743"/>
                </a:lnTo>
                <a:lnTo>
                  <a:pt x="1471" y="744"/>
                </a:lnTo>
                <a:lnTo>
                  <a:pt x="1472" y="744"/>
                </a:lnTo>
                <a:lnTo>
                  <a:pt x="1472" y="745"/>
                </a:lnTo>
                <a:lnTo>
                  <a:pt x="1467" y="747"/>
                </a:lnTo>
                <a:lnTo>
                  <a:pt x="1466" y="748"/>
                </a:lnTo>
                <a:lnTo>
                  <a:pt x="1464" y="749"/>
                </a:lnTo>
                <a:lnTo>
                  <a:pt x="1463" y="750"/>
                </a:lnTo>
                <a:lnTo>
                  <a:pt x="1462" y="750"/>
                </a:lnTo>
                <a:lnTo>
                  <a:pt x="1460" y="751"/>
                </a:lnTo>
                <a:lnTo>
                  <a:pt x="1459" y="751"/>
                </a:lnTo>
                <a:lnTo>
                  <a:pt x="1457" y="752"/>
                </a:lnTo>
                <a:lnTo>
                  <a:pt x="1457" y="753"/>
                </a:lnTo>
                <a:lnTo>
                  <a:pt x="1464" y="761"/>
                </a:lnTo>
                <a:lnTo>
                  <a:pt x="1470" y="776"/>
                </a:lnTo>
                <a:lnTo>
                  <a:pt x="1472" y="781"/>
                </a:lnTo>
                <a:lnTo>
                  <a:pt x="1473" y="779"/>
                </a:lnTo>
                <a:lnTo>
                  <a:pt x="1475" y="785"/>
                </a:lnTo>
                <a:lnTo>
                  <a:pt x="1476" y="789"/>
                </a:lnTo>
                <a:lnTo>
                  <a:pt x="1480" y="790"/>
                </a:lnTo>
                <a:lnTo>
                  <a:pt x="1483" y="792"/>
                </a:lnTo>
                <a:lnTo>
                  <a:pt x="1493" y="798"/>
                </a:lnTo>
                <a:lnTo>
                  <a:pt x="1499" y="801"/>
                </a:lnTo>
                <a:lnTo>
                  <a:pt x="1501" y="801"/>
                </a:lnTo>
                <a:lnTo>
                  <a:pt x="1506" y="802"/>
                </a:lnTo>
                <a:lnTo>
                  <a:pt x="1510" y="803"/>
                </a:lnTo>
                <a:lnTo>
                  <a:pt x="1515" y="803"/>
                </a:lnTo>
                <a:lnTo>
                  <a:pt x="1519" y="804"/>
                </a:lnTo>
                <a:lnTo>
                  <a:pt x="1524" y="804"/>
                </a:lnTo>
                <a:lnTo>
                  <a:pt x="1531" y="810"/>
                </a:lnTo>
                <a:lnTo>
                  <a:pt x="1534" y="812"/>
                </a:lnTo>
                <a:lnTo>
                  <a:pt x="1535" y="802"/>
                </a:lnTo>
                <a:lnTo>
                  <a:pt x="1535" y="801"/>
                </a:lnTo>
                <a:lnTo>
                  <a:pt x="1535" y="799"/>
                </a:lnTo>
                <a:lnTo>
                  <a:pt x="1535" y="792"/>
                </a:lnTo>
                <a:lnTo>
                  <a:pt x="1538" y="792"/>
                </a:lnTo>
                <a:lnTo>
                  <a:pt x="1539" y="785"/>
                </a:lnTo>
                <a:lnTo>
                  <a:pt x="1544" y="786"/>
                </a:lnTo>
                <a:lnTo>
                  <a:pt x="1547" y="786"/>
                </a:lnTo>
                <a:lnTo>
                  <a:pt x="1544" y="802"/>
                </a:lnTo>
                <a:lnTo>
                  <a:pt x="1543" y="809"/>
                </a:lnTo>
                <a:lnTo>
                  <a:pt x="1542" y="815"/>
                </a:lnTo>
                <a:lnTo>
                  <a:pt x="1542" y="818"/>
                </a:lnTo>
                <a:lnTo>
                  <a:pt x="1550" y="823"/>
                </a:lnTo>
                <a:lnTo>
                  <a:pt x="1555" y="826"/>
                </a:lnTo>
                <a:lnTo>
                  <a:pt x="1553" y="828"/>
                </a:lnTo>
                <a:lnTo>
                  <a:pt x="1551" y="831"/>
                </a:lnTo>
                <a:lnTo>
                  <a:pt x="1548" y="835"/>
                </a:lnTo>
                <a:lnTo>
                  <a:pt x="1547" y="836"/>
                </a:lnTo>
                <a:lnTo>
                  <a:pt x="1542" y="843"/>
                </a:lnTo>
                <a:lnTo>
                  <a:pt x="1540" y="846"/>
                </a:lnTo>
                <a:lnTo>
                  <a:pt x="1539" y="848"/>
                </a:lnTo>
                <a:lnTo>
                  <a:pt x="1541" y="848"/>
                </a:lnTo>
                <a:lnTo>
                  <a:pt x="1544" y="848"/>
                </a:lnTo>
                <a:lnTo>
                  <a:pt x="1547" y="848"/>
                </a:lnTo>
                <a:lnTo>
                  <a:pt x="1546" y="850"/>
                </a:lnTo>
                <a:lnTo>
                  <a:pt x="1544" y="851"/>
                </a:lnTo>
                <a:lnTo>
                  <a:pt x="1541" y="854"/>
                </a:lnTo>
                <a:lnTo>
                  <a:pt x="1541" y="857"/>
                </a:lnTo>
                <a:lnTo>
                  <a:pt x="1536" y="861"/>
                </a:lnTo>
                <a:lnTo>
                  <a:pt x="1535" y="863"/>
                </a:lnTo>
                <a:lnTo>
                  <a:pt x="1540" y="868"/>
                </a:lnTo>
                <a:lnTo>
                  <a:pt x="1539" y="868"/>
                </a:lnTo>
                <a:lnTo>
                  <a:pt x="1539" y="869"/>
                </a:lnTo>
                <a:lnTo>
                  <a:pt x="1538" y="870"/>
                </a:lnTo>
                <a:lnTo>
                  <a:pt x="1538" y="871"/>
                </a:lnTo>
                <a:lnTo>
                  <a:pt x="1536" y="873"/>
                </a:lnTo>
                <a:lnTo>
                  <a:pt x="1536" y="874"/>
                </a:lnTo>
                <a:lnTo>
                  <a:pt x="1536" y="875"/>
                </a:lnTo>
                <a:lnTo>
                  <a:pt x="1535" y="875"/>
                </a:lnTo>
                <a:lnTo>
                  <a:pt x="1535" y="876"/>
                </a:lnTo>
                <a:lnTo>
                  <a:pt x="1535" y="877"/>
                </a:lnTo>
                <a:lnTo>
                  <a:pt x="1533" y="880"/>
                </a:lnTo>
                <a:lnTo>
                  <a:pt x="1533" y="882"/>
                </a:lnTo>
                <a:lnTo>
                  <a:pt x="1530" y="892"/>
                </a:lnTo>
                <a:lnTo>
                  <a:pt x="1529" y="894"/>
                </a:lnTo>
                <a:lnTo>
                  <a:pt x="1529" y="895"/>
                </a:lnTo>
                <a:lnTo>
                  <a:pt x="1527" y="895"/>
                </a:lnTo>
                <a:lnTo>
                  <a:pt x="1527" y="896"/>
                </a:lnTo>
                <a:lnTo>
                  <a:pt x="1526" y="896"/>
                </a:lnTo>
                <a:lnTo>
                  <a:pt x="1526" y="897"/>
                </a:lnTo>
                <a:lnTo>
                  <a:pt x="1525" y="897"/>
                </a:lnTo>
                <a:lnTo>
                  <a:pt x="1525" y="899"/>
                </a:lnTo>
                <a:lnTo>
                  <a:pt x="1524" y="899"/>
                </a:lnTo>
                <a:lnTo>
                  <a:pt x="1523" y="899"/>
                </a:lnTo>
                <a:lnTo>
                  <a:pt x="1522" y="899"/>
                </a:lnTo>
                <a:lnTo>
                  <a:pt x="1521" y="899"/>
                </a:lnTo>
                <a:lnTo>
                  <a:pt x="1519" y="899"/>
                </a:lnTo>
                <a:lnTo>
                  <a:pt x="1518" y="899"/>
                </a:lnTo>
                <a:lnTo>
                  <a:pt x="1518" y="897"/>
                </a:lnTo>
                <a:lnTo>
                  <a:pt x="1499" y="891"/>
                </a:lnTo>
                <a:lnTo>
                  <a:pt x="1490" y="886"/>
                </a:lnTo>
                <a:lnTo>
                  <a:pt x="1489" y="886"/>
                </a:lnTo>
                <a:lnTo>
                  <a:pt x="1488" y="886"/>
                </a:lnTo>
                <a:lnTo>
                  <a:pt x="1488" y="885"/>
                </a:lnTo>
                <a:lnTo>
                  <a:pt x="1487" y="885"/>
                </a:lnTo>
                <a:lnTo>
                  <a:pt x="1485" y="885"/>
                </a:lnTo>
                <a:lnTo>
                  <a:pt x="1484" y="885"/>
                </a:lnTo>
                <a:lnTo>
                  <a:pt x="1483" y="885"/>
                </a:lnTo>
                <a:lnTo>
                  <a:pt x="1484" y="885"/>
                </a:lnTo>
                <a:lnTo>
                  <a:pt x="1485" y="885"/>
                </a:lnTo>
                <a:lnTo>
                  <a:pt x="1487" y="886"/>
                </a:lnTo>
                <a:lnTo>
                  <a:pt x="1488" y="886"/>
                </a:lnTo>
                <a:lnTo>
                  <a:pt x="1489" y="886"/>
                </a:lnTo>
                <a:lnTo>
                  <a:pt x="1490" y="887"/>
                </a:lnTo>
                <a:lnTo>
                  <a:pt x="1491" y="887"/>
                </a:lnTo>
                <a:lnTo>
                  <a:pt x="1492" y="887"/>
                </a:lnTo>
                <a:lnTo>
                  <a:pt x="1493" y="888"/>
                </a:lnTo>
                <a:lnTo>
                  <a:pt x="1495" y="888"/>
                </a:lnTo>
                <a:lnTo>
                  <a:pt x="1496" y="890"/>
                </a:lnTo>
                <a:lnTo>
                  <a:pt x="1497" y="890"/>
                </a:lnTo>
                <a:lnTo>
                  <a:pt x="1498" y="890"/>
                </a:lnTo>
                <a:lnTo>
                  <a:pt x="1498" y="891"/>
                </a:lnTo>
                <a:lnTo>
                  <a:pt x="1498" y="892"/>
                </a:lnTo>
                <a:lnTo>
                  <a:pt x="1498" y="895"/>
                </a:lnTo>
                <a:lnTo>
                  <a:pt x="1498" y="909"/>
                </a:lnTo>
                <a:lnTo>
                  <a:pt x="1498" y="911"/>
                </a:lnTo>
                <a:lnTo>
                  <a:pt x="1498" y="914"/>
                </a:lnTo>
                <a:lnTo>
                  <a:pt x="1495" y="918"/>
                </a:lnTo>
                <a:lnTo>
                  <a:pt x="1493" y="918"/>
                </a:lnTo>
                <a:lnTo>
                  <a:pt x="1489" y="920"/>
                </a:lnTo>
                <a:lnTo>
                  <a:pt x="1485" y="921"/>
                </a:lnTo>
                <a:lnTo>
                  <a:pt x="1489" y="929"/>
                </a:lnTo>
                <a:lnTo>
                  <a:pt x="1490" y="930"/>
                </a:lnTo>
                <a:lnTo>
                  <a:pt x="1490" y="932"/>
                </a:lnTo>
                <a:lnTo>
                  <a:pt x="1491" y="934"/>
                </a:lnTo>
                <a:lnTo>
                  <a:pt x="1491" y="935"/>
                </a:lnTo>
                <a:lnTo>
                  <a:pt x="1492" y="939"/>
                </a:lnTo>
                <a:lnTo>
                  <a:pt x="1495" y="938"/>
                </a:lnTo>
                <a:lnTo>
                  <a:pt x="1496" y="938"/>
                </a:lnTo>
                <a:lnTo>
                  <a:pt x="1500" y="937"/>
                </a:lnTo>
                <a:lnTo>
                  <a:pt x="1501" y="939"/>
                </a:lnTo>
                <a:lnTo>
                  <a:pt x="1501" y="942"/>
                </a:lnTo>
                <a:lnTo>
                  <a:pt x="1504" y="946"/>
                </a:lnTo>
                <a:lnTo>
                  <a:pt x="1505" y="947"/>
                </a:lnTo>
                <a:lnTo>
                  <a:pt x="1506" y="952"/>
                </a:lnTo>
                <a:lnTo>
                  <a:pt x="1509" y="951"/>
                </a:lnTo>
                <a:lnTo>
                  <a:pt x="1510" y="950"/>
                </a:lnTo>
                <a:lnTo>
                  <a:pt x="1510" y="949"/>
                </a:lnTo>
                <a:close/>
                <a:moveTo>
                  <a:pt x="258" y="741"/>
                </a:moveTo>
                <a:lnTo>
                  <a:pt x="257" y="739"/>
                </a:lnTo>
                <a:lnTo>
                  <a:pt x="252" y="744"/>
                </a:lnTo>
                <a:lnTo>
                  <a:pt x="250" y="743"/>
                </a:lnTo>
                <a:lnTo>
                  <a:pt x="241" y="743"/>
                </a:lnTo>
                <a:lnTo>
                  <a:pt x="239" y="747"/>
                </a:lnTo>
                <a:lnTo>
                  <a:pt x="239" y="748"/>
                </a:lnTo>
                <a:lnTo>
                  <a:pt x="240" y="749"/>
                </a:lnTo>
                <a:lnTo>
                  <a:pt x="241" y="750"/>
                </a:lnTo>
                <a:lnTo>
                  <a:pt x="244" y="751"/>
                </a:lnTo>
                <a:lnTo>
                  <a:pt x="245" y="752"/>
                </a:lnTo>
                <a:lnTo>
                  <a:pt x="247" y="755"/>
                </a:lnTo>
                <a:lnTo>
                  <a:pt x="248" y="755"/>
                </a:lnTo>
                <a:lnTo>
                  <a:pt x="250" y="758"/>
                </a:lnTo>
                <a:lnTo>
                  <a:pt x="252" y="759"/>
                </a:lnTo>
                <a:lnTo>
                  <a:pt x="253" y="759"/>
                </a:lnTo>
                <a:lnTo>
                  <a:pt x="261" y="755"/>
                </a:lnTo>
                <a:lnTo>
                  <a:pt x="259" y="750"/>
                </a:lnTo>
                <a:lnTo>
                  <a:pt x="258" y="744"/>
                </a:lnTo>
                <a:lnTo>
                  <a:pt x="258" y="742"/>
                </a:lnTo>
                <a:lnTo>
                  <a:pt x="258" y="741"/>
                </a:lnTo>
                <a:close/>
                <a:moveTo>
                  <a:pt x="1629" y="692"/>
                </a:moveTo>
                <a:lnTo>
                  <a:pt x="1631" y="696"/>
                </a:lnTo>
                <a:lnTo>
                  <a:pt x="1629" y="694"/>
                </a:lnTo>
                <a:lnTo>
                  <a:pt x="1628" y="694"/>
                </a:lnTo>
                <a:lnTo>
                  <a:pt x="1628" y="701"/>
                </a:lnTo>
                <a:lnTo>
                  <a:pt x="1629" y="703"/>
                </a:lnTo>
                <a:lnTo>
                  <a:pt x="1634" y="701"/>
                </a:lnTo>
                <a:lnTo>
                  <a:pt x="1637" y="699"/>
                </a:lnTo>
                <a:lnTo>
                  <a:pt x="1639" y="699"/>
                </a:lnTo>
                <a:lnTo>
                  <a:pt x="1639" y="698"/>
                </a:lnTo>
                <a:lnTo>
                  <a:pt x="1640" y="698"/>
                </a:lnTo>
                <a:lnTo>
                  <a:pt x="1644" y="696"/>
                </a:lnTo>
                <a:lnTo>
                  <a:pt x="1641" y="684"/>
                </a:lnTo>
                <a:lnTo>
                  <a:pt x="1629" y="692"/>
                </a:lnTo>
                <a:close/>
                <a:moveTo>
                  <a:pt x="1610" y="861"/>
                </a:moveTo>
                <a:lnTo>
                  <a:pt x="1609" y="862"/>
                </a:lnTo>
                <a:lnTo>
                  <a:pt x="1609" y="861"/>
                </a:lnTo>
                <a:lnTo>
                  <a:pt x="1610" y="861"/>
                </a:lnTo>
                <a:close/>
                <a:moveTo>
                  <a:pt x="1609" y="862"/>
                </a:moveTo>
                <a:lnTo>
                  <a:pt x="1607" y="862"/>
                </a:lnTo>
                <a:lnTo>
                  <a:pt x="1609" y="862"/>
                </a:lnTo>
                <a:close/>
                <a:moveTo>
                  <a:pt x="1592" y="865"/>
                </a:moveTo>
                <a:lnTo>
                  <a:pt x="1591" y="865"/>
                </a:lnTo>
                <a:lnTo>
                  <a:pt x="1592" y="865"/>
                </a:lnTo>
                <a:lnTo>
                  <a:pt x="1592" y="867"/>
                </a:lnTo>
                <a:lnTo>
                  <a:pt x="1592" y="870"/>
                </a:lnTo>
                <a:lnTo>
                  <a:pt x="1592" y="871"/>
                </a:lnTo>
                <a:lnTo>
                  <a:pt x="1593" y="874"/>
                </a:lnTo>
                <a:lnTo>
                  <a:pt x="1601" y="867"/>
                </a:lnTo>
                <a:lnTo>
                  <a:pt x="1605" y="865"/>
                </a:lnTo>
                <a:lnTo>
                  <a:pt x="1605" y="863"/>
                </a:lnTo>
                <a:lnTo>
                  <a:pt x="1605" y="862"/>
                </a:lnTo>
                <a:lnTo>
                  <a:pt x="1602" y="862"/>
                </a:lnTo>
                <a:lnTo>
                  <a:pt x="1599" y="863"/>
                </a:lnTo>
                <a:lnTo>
                  <a:pt x="1598" y="863"/>
                </a:lnTo>
                <a:lnTo>
                  <a:pt x="1597" y="863"/>
                </a:lnTo>
                <a:lnTo>
                  <a:pt x="1595" y="865"/>
                </a:lnTo>
                <a:lnTo>
                  <a:pt x="1594" y="865"/>
                </a:lnTo>
                <a:lnTo>
                  <a:pt x="1593" y="865"/>
                </a:lnTo>
                <a:lnTo>
                  <a:pt x="1592" y="865"/>
                </a:lnTo>
                <a:close/>
                <a:moveTo>
                  <a:pt x="1573" y="917"/>
                </a:moveTo>
                <a:lnTo>
                  <a:pt x="1572" y="920"/>
                </a:lnTo>
                <a:lnTo>
                  <a:pt x="1569" y="933"/>
                </a:lnTo>
                <a:lnTo>
                  <a:pt x="1574" y="933"/>
                </a:lnTo>
                <a:lnTo>
                  <a:pt x="1575" y="933"/>
                </a:lnTo>
                <a:lnTo>
                  <a:pt x="1576" y="933"/>
                </a:lnTo>
                <a:lnTo>
                  <a:pt x="1578" y="933"/>
                </a:lnTo>
                <a:lnTo>
                  <a:pt x="1580" y="933"/>
                </a:lnTo>
                <a:lnTo>
                  <a:pt x="1581" y="933"/>
                </a:lnTo>
                <a:lnTo>
                  <a:pt x="1582" y="932"/>
                </a:lnTo>
                <a:lnTo>
                  <a:pt x="1583" y="932"/>
                </a:lnTo>
                <a:lnTo>
                  <a:pt x="1584" y="932"/>
                </a:lnTo>
                <a:lnTo>
                  <a:pt x="1585" y="930"/>
                </a:lnTo>
                <a:lnTo>
                  <a:pt x="1586" y="930"/>
                </a:lnTo>
                <a:lnTo>
                  <a:pt x="1586" y="929"/>
                </a:lnTo>
                <a:lnTo>
                  <a:pt x="1588" y="928"/>
                </a:lnTo>
                <a:lnTo>
                  <a:pt x="1588" y="927"/>
                </a:lnTo>
                <a:lnTo>
                  <a:pt x="1589" y="926"/>
                </a:lnTo>
                <a:lnTo>
                  <a:pt x="1589" y="925"/>
                </a:lnTo>
                <a:lnTo>
                  <a:pt x="1590" y="924"/>
                </a:lnTo>
                <a:lnTo>
                  <a:pt x="1590" y="922"/>
                </a:lnTo>
                <a:lnTo>
                  <a:pt x="1591" y="920"/>
                </a:lnTo>
                <a:lnTo>
                  <a:pt x="1591" y="919"/>
                </a:lnTo>
                <a:lnTo>
                  <a:pt x="1591" y="918"/>
                </a:lnTo>
                <a:lnTo>
                  <a:pt x="1592" y="918"/>
                </a:lnTo>
                <a:lnTo>
                  <a:pt x="1592" y="917"/>
                </a:lnTo>
                <a:lnTo>
                  <a:pt x="1592" y="916"/>
                </a:lnTo>
                <a:lnTo>
                  <a:pt x="1591" y="914"/>
                </a:lnTo>
                <a:lnTo>
                  <a:pt x="1591" y="912"/>
                </a:lnTo>
                <a:lnTo>
                  <a:pt x="1591" y="911"/>
                </a:lnTo>
                <a:lnTo>
                  <a:pt x="1591" y="910"/>
                </a:lnTo>
                <a:lnTo>
                  <a:pt x="1590" y="910"/>
                </a:lnTo>
                <a:lnTo>
                  <a:pt x="1591" y="911"/>
                </a:lnTo>
                <a:lnTo>
                  <a:pt x="1589" y="911"/>
                </a:lnTo>
                <a:lnTo>
                  <a:pt x="1574" y="907"/>
                </a:lnTo>
                <a:lnTo>
                  <a:pt x="1575" y="908"/>
                </a:lnTo>
                <a:lnTo>
                  <a:pt x="1573" y="917"/>
                </a:lnTo>
                <a:close/>
                <a:moveTo>
                  <a:pt x="1052" y="305"/>
                </a:moveTo>
                <a:lnTo>
                  <a:pt x="1050" y="302"/>
                </a:lnTo>
                <a:lnTo>
                  <a:pt x="1049" y="301"/>
                </a:lnTo>
                <a:lnTo>
                  <a:pt x="1050" y="300"/>
                </a:lnTo>
                <a:lnTo>
                  <a:pt x="1050" y="298"/>
                </a:lnTo>
                <a:lnTo>
                  <a:pt x="1050" y="297"/>
                </a:lnTo>
                <a:lnTo>
                  <a:pt x="1050" y="296"/>
                </a:lnTo>
                <a:lnTo>
                  <a:pt x="1050" y="288"/>
                </a:lnTo>
                <a:lnTo>
                  <a:pt x="1052" y="289"/>
                </a:lnTo>
                <a:lnTo>
                  <a:pt x="1056" y="291"/>
                </a:lnTo>
                <a:lnTo>
                  <a:pt x="1059" y="291"/>
                </a:lnTo>
                <a:lnTo>
                  <a:pt x="1058" y="294"/>
                </a:lnTo>
                <a:lnTo>
                  <a:pt x="1060" y="295"/>
                </a:lnTo>
                <a:lnTo>
                  <a:pt x="1064" y="295"/>
                </a:lnTo>
                <a:lnTo>
                  <a:pt x="1062" y="298"/>
                </a:lnTo>
                <a:lnTo>
                  <a:pt x="1062" y="300"/>
                </a:lnTo>
                <a:lnTo>
                  <a:pt x="1061" y="301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3"/>
                </a:lnTo>
                <a:lnTo>
                  <a:pt x="1062" y="301"/>
                </a:lnTo>
                <a:lnTo>
                  <a:pt x="1064" y="300"/>
                </a:lnTo>
                <a:lnTo>
                  <a:pt x="1066" y="293"/>
                </a:lnTo>
                <a:lnTo>
                  <a:pt x="1068" y="293"/>
                </a:lnTo>
                <a:lnTo>
                  <a:pt x="1075" y="293"/>
                </a:lnTo>
                <a:lnTo>
                  <a:pt x="1076" y="289"/>
                </a:lnTo>
                <a:lnTo>
                  <a:pt x="1077" y="288"/>
                </a:lnTo>
                <a:lnTo>
                  <a:pt x="1078" y="285"/>
                </a:lnTo>
                <a:lnTo>
                  <a:pt x="1079" y="283"/>
                </a:lnTo>
                <a:lnTo>
                  <a:pt x="1078" y="281"/>
                </a:lnTo>
                <a:lnTo>
                  <a:pt x="1077" y="280"/>
                </a:lnTo>
                <a:lnTo>
                  <a:pt x="1074" y="277"/>
                </a:lnTo>
                <a:lnTo>
                  <a:pt x="1071" y="276"/>
                </a:lnTo>
                <a:lnTo>
                  <a:pt x="1069" y="276"/>
                </a:lnTo>
                <a:lnTo>
                  <a:pt x="1068" y="275"/>
                </a:lnTo>
                <a:lnTo>
                  <a:pt x="1067" y="274"/>
                </a:lnTo>
                <a:lnTo>
                  <a:pt x="1066" y="274"/>
                </a:lnTo>
                <a:lnTo>
                  <a:pt x="1066" y="272"/>
                </a:lnTo>
                <a:lnTo>
                  <a:pt x="1065" y="272"/>
                </a:lnTo>
                <a:lnTo>
                  <a:pt x="1064" y="272"/>
                </a:lnTo>
                <a:lnTo>
                  <a:pt x="1064" y="271"/>
                </a:lnTo>
                <a:lnTo>
                  <a:pt x="1062" y="271"/>
                </a:lnTo>
                <a:lnTo>
                  <a:pt x="1062" y="270"/>
                </a:lnTo>
                <a:lnTo>
                  <a:pt x="1061" y="270"/>
                </a:lnTo>
                <a:lnTo>
                  <a:pt x="1060" y="270"/>
                </a:lnTo>
                <a:lnTo>
                  <a:pt x="1060" y="269"/>
                </a:lnTo>
                <a:lnTo>
                  <a:pt x="1059" y="269"/>
                </a:lnTo>
                <a:lnTo>
                  <a:pt x="1057" y="268"/>
                </a:lnTo>
                <a:lnTo>
                  <a:pt x="1054" y="267"/>
                </a:lnTo>
                <a:lnTo>
                  <a:pt x="1053" y="267"/>
                </a:lnTo>
                <a:lnTo>
                  <a:pt x="1051" y="264"/>
                </a:lnTo>
                <a:lnTo>
                  <a:pt x="1049" y="262"/>
                </a:lnTo>
                <a:lnTo>
                  <a:pt x="1047" y="256"/>
                </a:lnTo>
                <a:lnTo>
                  <a:pt x="1048" y="256"/>
                </a:lnTo>
                <a:lnTo>
                  <a:pt x="1048" y="255"/>
                </a:lnTo>
                <a:lnTo>
                  <a:pt x="1047" y="254"/>
                </a:lnTo>
                <a:lnTo>
                  <a:pt x="1047" y="253"/>
                </a:lnTo>
                <a:lnTo>
                  <a:pt x="1045" y="252"/>
                </a:lnTo>
                <a:lnTo>
                  <a:pt x="1045" y="251"/>
                </a:lnTo>
                <a:lnTo>
                  <a:pt x="1044" y="251"/>
                </a:lnTo>
                <a:lnTo>
                  <a:pt x="1044" y="250"/>
                </a:lnTo>
                <a:lnTo>
                  <a:pt x="1044" y="249"/>
                </a:lnTo>
                <a:lnTo>
                  <a:pt x="1043" y="249"/>
                </a:lnTo>
                <a:lnTo>
                  <a:pt x="1041" y="250"/>
                </a:lnTo>
                <a:lnTo>
                  <a:pt x="1040" y="250"/>
                </a:lnTo>
                <a:lnTo>
                  <a:pt x="1040" y="251"/>
                </a:lnTo>
                <a:lnTo>
                  <a:pt x="1033" y="253"/>
                </a:lnTo>
                <a:lnTo>
                  <a:pt x="1032" y="250"/>
                </a:lnTo>
                <a:lnTo>
                  <a:pt x="1031" y="250"/>
                </a:lnTo>
                <a:lnTo>
                  <a:pt x="1030" y="250"/>
                </a:lnTo>
                <a:lnTo>
                  <a:pt x="1028" y="251"/>
                </a:lnTo>
                <a:lnTo>
                  <a:pt x="1027" y="251"/>
                </a:lnTo>
                <a:lnTo>
                  <a:pt x="1026" y="252"/>
                </a:lnTo>
                <a:lnTo>
                  <a:pt x="1025" y="252"/>
                </a:lnTo>
                <a:lnTo>
                  <a:pt x="1024" y="252"/>
                </a:lnTo>
                <a:lnTo>
                  <a:pt x="1022" y="253"/>
                </a:lnTo>
                <a:lnTo>
                  <a:pt x="1020" y="253"/>
                </a:lnTo>
                <a:lnTo>
                  <a:pt x="1019" y="253"/>
                </a:lnTo>
                <a:lnTo>
                  <a:pt x="1015" y="255"/>
                </a:lnTo>
                <a:lnTo>
                  <a:pt x="1014" y="255"/>
                </a:lnTo>
                <a:lnTo>
                  <a:pt x="1010" y="256"/>
                </a:lnTo>
                <a:lnTo>
                  <a:pt x="1009" y="258"/>
                </a:lnTo>
                <a:lnTo>
                  <a:pt x="1009" y="256"/>
                </a:lnTo>
                <a:lnTo>
                  <a:pt x="1008" y="258"/>
                </a:lnTo>
                <a:lnTo>
                  <a:pt x="1007" y="258"/>
                </a:lnTo>
                <a:lnTo>
                  <a:pt x="1006" y="258"/>
                </a:lnTo>
                <a:lnTo>
                  <a:pt x="1005" y="259"/>
                </a:lnTo>
                <a:lnTo>
                  <a:pt x="1003" y="259"/>
                </a:lnTo>
                <a:lnTo>
                  <a:pt x="1002" y="259"/>
                </a:lnTo>
                <a:lnTo>
                  <a:pt x="1001" y="259"/>
                </a:lnTo>
                <a:lnTo>
                  <a:pt x="1000" y="259"/>
                </a:lnTo>
                <a:lnTo>
                  <a:pt x="999" y="258"/>
                </a:lnTo>
                <a:lnTo>
                  <a:pt x="998" y="258"/>
                </a:lnTo>
                <a:lnTo>
                  <a:pt x="997" y="258"/>
                </a:lnTo>
                <a:lnTo>
                  <a:pt x="995" y="256"/>
                </a:lnTo>
                <a:lnTo>
                  <a:pt x="994" y="256"/>
                </a:lnTo>
                <a:lnTo>
                  <a:pt x="993" y="255"/>
                </a:lnTo>
                <a:lnTo>
                  <a:pt x="992" y="254"/>
                </a:lnTo>
                <a:lnTo>
                  <a:pt x="991" y="253"/>
                </a:lnTo>
                <a:lnTo>
                  <a:pt x="990" y="253"/>
                </a:lnTo>
                <a:lnTo>
                  <a:pt x="991" y="254"/>
                </a:lnTo>
                <a:lnTo>
                  <a:pt x="991" y="255"/>
                </a:lnTo>
                <a:lnTo>
                  <a:pt x="991" y="256"/>
                </a:lnTo>
                <a:lnTo>
                  <a:pt x="992" y="256"/>
                </a:lnTo>
                <a:lnTo>
                  <a:pt x="992" y="258"/>
                </a:lnTo>
                <a:lnTo>
                  <a:pt x="992" y="259"/>
                </a:lnTo>
                <a:lnTo>
                  <a:pt x="992" y="260"/>
                </a:lnTo>
                <a:lnTo>
                  <a:pt x="991" y="261"/>
                </a:lnTo>
                <a:lnTo>
                  <a:pt x="991" y="262"/>
                </a:lnTo>
                <a:lnTo>
                  <a:pt x="990" y="264"/>
                </a:lnTo>
                <a:lnTo>
                  <a:pt x="990" y="267"/>
                </a:lnTo>
                <a:lnTo>
                  <a:pt x="989" y="267"/>
                </a:lnTo>
                <a:lnTo>
                  <a:pt x="990" y="281"/>
                </a:lnTo>
                <a:lnTo>
                  <a:pt x="990" y="288"/>
                </a:lnTo>
                <a:lnTo>
                  <a:pt x="1014" y="287"/>
                </a:lnTo>
                <a:lnTo>
                  <a:pt x="1014" y="288"/>
                </a:lnTo>
                <a:lnTo>
                  <a:pt x="1009" y="302"/>
                </a:lnTo>
                <a:lnTo>
                  <a:pt x="1008" y="306"/>
                </a:lnTo>
                <a:lnTo>
                  <a:pt x="1011" y="310"/>
                </a:lnTo>
                <a:lnTo>
                  <a:pt x="1013" y="311"/>
                </a:lnTo>
                <a:lnTo>
                  <a:pt x="1014" y="312"/>
                </a:lnTo>
                <a:lnTo>
                  <a:pt x="1013" y="312"/>
                </a:lnTo>
                <a:lnTo>
                  <a:pt x="1013" y="313"/>
                </a:lnTo>
                <a:lnTo>
                  <a:pt x="1011" y="313"/>
                </a:lnTo>
                <a:lnTo>
                  <a:pt x="1011" y="314"/>
                </a:lnTo>
                <a:lnTo>
                  <a:pt x="1015" y="317"/>
                </a:lnTo>
                <a:lnTo>
                  <a:pt x="1016" y="318"/>
                </a:lnTo>
                <a:lnTo>
                  <a:pt x="1018" y="320"/>
                </a:lnTo>
                <a:lnTo>
                  <a:pt x="1020" y="321"/>
                </a:lnTo>
                <a:lnTo>
                  <a:pt x="1022" y="322"/>
                </a:lnTo>
                <a:lnTo>
                  <a:pt x="1022" y="323"/>
                </a:lnTo>
                <a:lnTo>
                  <a:pt x="1024" y="325"/>
                </a:lnTo>
                <a:lnTo>
                  <a:pt x="1024" y="326"/>
                </a:lnTo>
                <a:lnTo>
                  <a:pt x="1025" y="326"/>
                </a:lnTo>
                <a:lnTo>
                  <a:pt x="1025" y="327"/>
                </a:lnTo>
                <a:lnTo>
                  <a:pt x="1026" y="327"/>
                </a:lnTo>
                <a:lnTo>
                  <a:pt x="1026" y="328"/>
                </a:lnTo>
                <a:lnTo>
                  <a:pt x="1027" y="328"/>
                </a:lnTo>
                <a:lnTo>
                  <a:pt x="1028" y="328"/>
                </a:lnTo>
                <a:lnTo>
                  <a:pt x="1030" y="328"/>
                </a:lnTo>
                <a:lnTo>
                  <a:pt x="1031" y="328"/>
                </a:lnTo>
                <a:lnTo>
                  <a:pt x="1032" y="328"/>
                </a:lnTo>
                <a:lnTo>
                  <a:pt x="1034" y="326"/>
                </a:lnTo>
                <a:lnTo>
                  <a:pt x="1035" y="326"/>
                </a:lnTo>
                <a:lnTo>
                  <a:pt x="1035" y="325"/>
                </a:lnTo>
                <a:lnTo>
                  <a:pt x="1036" y="325"/>
                </a:lnTo>
                <a:lnTo>
                  <a:pt x="1037" y="323"/>
                </a:lnTo>
                <a:lnTo>
                  <a:pt x="1039" y="323"/>
                </a:lnTo>
                <a:lnTo>
                  <a:pt x="1039" y="322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7"/>
                </a:lnTo>
                <a:lnTo>
                  <a:pt x="1041" y="315"/>
                </a:lnTo>
                <a:lnTo>
                  <a:pt x="1041" y="314"/>
                </a:lnTo>
                <a:lnTo>
                  <a:pt x="1041" y="313"/>
                </a:lnTo>
                <a:lnTo>
                  <a:pt x="1042" y="313"/>
                </a:lnTo>
                <a:lnTo>
                  <a:pt x="1042" y="312"/>
                </a:lnTo>
                <a:lnTo>
                  <a:pt x="1043" y="311"/>
                </a:lnTo>
                <a:lnTo>
                  <a:pt x="1044" y="310"/>
                </a:lnTo>
                <a:lnTo>
                  <a:pt x="1045" y="309"/>
                </a:lnTo>
                <a:lnTo>
                  <a:pt x="1047" y="309"/>
                </a:lnTo>
                <a:lnTo>
                  <a:pt x="1047" y="308"/>
                </a:lnTo>
                <a:lnTo>
                  <a:pt x="1048" y="308"/>
                </a:lnTo>
                <a:lnTo>
                  <a:pt x="1048" y="306"/>
                </a:lnTo>
                <a:lnTo>
                  <a:pt x="1049" y="306"/>
                </a:lnTo>
                <a:lnTo>
                  <a:pt x="1050" y="306"/>
                </a:lnTo>
                <a:lnTo>
                  <a:pt x="1051" y="305"/>
                </a:lnTo>
                <a:lnTo>
                  <a:pt x="1052" y="305"/>
                </a:lnTo>
                <a:close/>
                <a:moveTo>
                  <a:pt x="772" y="261"/>
                </a:moveTo>
                <a:lnTo>
                  <a:pt x="774" y="258"/>
                </a:lnTo>
                <a:lnTo>
                  <a:pt x="774" y="256"/>
                </a:lnTo>
                <a:lnTo>
                  <a:pt x="775" y="256"/>
                </a:lnTo>
                <a:lnTo>
                  <a:pt x="775" y="255"/>
                </a:lnTo>
                <a:lnTo>
                  <a:pt x="775" y="252"/>
                </a:lnTo>
                <a:lnTo>
                  <a:pt x="773" y="251"/>
                </a:lnTo>
                <a:lnTo>
                  <a:pt x="771" y="258"/>
                </a:lnTo>
                <a:lnTo>
                  <a:pt x="771" y="259"/>
                </a:lnTo>
                <a:lnTo>
                  <a:pt x="768" y="262"/>
                </a:lnTo>
                <a:lnTo>
                  <a:pt x="768" y="263"/>
                </a:lnTo>
                <a:lnTo>
                  <a:pt x="769" y="263"/>
                </a:lnTo>
                <a:lnTo>
                  <a:pt x="769" y="264"/>
                </a:lnTo>
                <a:lnTo>
                  <a:pt x="770" y="264"/>
                </a:lnTo>
                <a:lnTo>
                  <a:pt x="771" y="266"/>
                </a:lnTo>
                <a:lnTo>
                  <a:pt x="771" y="264"/>
                </a:lnTo>
                <a:lnTo>
                  <a:pt x="771" y="263"/>
                </a:lnTo>
                <a:lnTo>
                  <a:pt x="772" y="263"/>
                </a:lnTo>
                <a:lnTo>
                  <a:pt x="771" y="262"/>
                </a:lnTo>
                <a:lnTo>
                  <a:pt x="772" y="261"/>
                </a:lnTo>
                <a:close/>
              </a:path>
            </a:pathLst>
          </a:custGeom>
          <a:solidFill>
            <a:srgbClr val="C3B996"/>
          </a:solidFill>
          <a:ln w="3175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15ED6703-DBA6-CD60-1174-0FFAAA20BD09}"/>
              </a:ext>
            </a:extLst>
          </p:cNvPr>
          <p:cNvSpPr>
            <a:spLocks noEditPoints="1"/>
          </p:cNvSpPr>
          <p:nvPr/>
        </p:nvSpPr>
        <p:spPr bwMode="auto">
          <a:xfrm>
            <a:off x="4023066" y="1491631"/>
            <a:ext cx="2216944" cy="2822972"/>
          </a:xfrm>
          <a:custGeom>
            <a:avLst/>
            <a:gdLst>
              <a:gd name="T0" fmla="*/ 1645 w 1862"/>
              <a:gd name="T1" fmla="*/ 669 h 2371"/>
              <a:gd name="T2" fmla="*/ 1396 w 1862"/>
              <a:gd name="T3" fmla="*/ 319 h 2371"/>
              <a:gd name="T4" fmla="*/ 323 w 1862"/>
              <a:gd name="T5" fmla="*/ 1449 h 2371"/>
              <a:gd name="T6" fmla="*/ 376 w 1862"/>
              <a:gd name="T7" fmla="*/ 1304 h 2371"/>
              <a:gd name="T8" fmla="*/ 210 w 1862"/>
              <a:gd name="T9" fmla="*/ 1309 h 2371"/>
              <a:gd name="T10" fmla="*/ 138 w 1862"/>
              <a:gd name="T11" fmla="*/ 1363 h 2371"/>
              <a:gd name="T12" fmla="*/ 196 w 1862"/>
              <a:gd name="T13" fmla="*/ 1126 h 2371"/>
              <a:gd name="T14" fmla="*/ 217 w 1862"/>
              <a:gd name="T15" fmla="*/ 919 h 2371"/>
              <a:gd name="T16" fmla="*/ 166 w 1862"/>
              <a:gd name="T17" fmla="*/ 736 h 2371"/>
              <a:gd name="T18" fmla="*/ 115 w 1862"/>
              <a:gd name="T19" fmla="*/ 573 h 2371"/>
              <a:gd name="T20" fmla="*/ 112 w 1862"/>
              <a:gd name="T21" fmla="*/ 519 h 2371"/>
              <a:gd name="T22" fmla="*/ 196 w 1862"/>
              <a:gd name="T23" fmla="*/ 458 h 2371"/>
              <a:gd name="T24" fmla="*/ 132 w 1862"/>
              <a:gd name="T25" fmla="*/ 372 h 2371"/>
              <a:gd name="T26" fmla="*/ 179 w 1862"/>
              <a:gd name="T27" fmla="*/ 347 h 2371"/>
              <a:gd name="T28" fmla="*/ 335 w 1862"/>
              <a:gd name="T29" fmla="*/ 435 h 2371"/>
              <a:gd name="T30" fmla="*/ 298 w 1862"/>
              <a:gd name="T31" fmla="*/ 314 h 2371"/>
              <a:gd name="T32" fmla="*/ 331 w 1862"/>
              <a:gd name="T33" fmla="*/ 319 h 2371"/>
              <a:gd name="T34" fmla="*/ 383 w 1862"/>
              <a:gd name="T35" fmla="*/ 396 h 2371"/>
              <a:gd name="T36" fmla="*/ 489 w 1862"/>
              <a:gd name="T37" fmla="*/ 610 h 2371"/>
              <a:gd name="T38" fmla="*/ 578 w 1862"/>
              <a:gd name="T39" fmla="*/ 568 h 2371"/>
              <a:gd name="T40" fmla="*/ 613 w 1862"/>
              <a:gd name="T41" fmla="*/ 659 h 2371"/>
              <a:gd name="T42" fmla="*/ 756 w 1862"/>
              <a:gd name="T43" fmla="*/ 663 h 2371"/>
              <a:gd name="T44" fmla="*/ 597 w 1862"/>
              <a:gd name="T45" fmla="*/ 498 h 2371"/>
              <a:gd name="T46" fmla="*/ 643 w 1862"/>
              <a:gd name="T47" fmla="*/ 462 h 2371"/>
              <a:gd name="T48" fmla="*/ 724 w 1862"/>
              <a:gd name="T49" fmla="*/ 388 h 2371"/>
              <a:gd name="T50" fmla="*/ 518 w 1862"/>
              <a:gd name="T51" fmla="*/ 370 h 2371"/>
              <a:gd name="T52" fmla="*/ 694 w 1862"/>
              <a:gd name="T53" fmla="*/ 263 h 2371"/>
              <a:gd name="T54" fmla="*/ 787 w 1862"/>
              <a:gd name="T55" fmla="*/ 270 h 2371"/>
              <a:gd name="T56" fmla="*/ 926 w 1862"/>
              <a:gd name="T57" fmla="*/ 297 h 2371"/>
              <a:gd name="T58" fmla="*/ 1111 w 1862"/>
              <a:gd name="T59" fmla="*/ 91 h 2371"/>
              <a:gd name="T60" fmla="*/ 1323 w 1862"/>
              <a:gd name="T61" fmla="*/ 188 h 2371"/>
              <a:gd name="T62" fmla="*/ 1445 w 1862"/>
              <a:gd name="T63" fmla="*/ 420 h 2371"/>
              <a:gd name="T64" fmla="*/ 1531 w 1862"/>
              <a:gd name="T65" fmla="*/ 336 h 2371"/>
              <a:gd name="T66" fmla="*/ 1550 w 1862"/>
              <a:gd name="T67" fmla="*/ 523 h 2371"/>
              <a:gd name="T68" fmla="*/ 1614 w 1862"/>
              <a:gd name="T69" fmla="*/ 559 h 2371"/>
              <a:gd name="T70" fmla="*/ 1644 w 1862"/>
              <a:gd name="T71" fmla="*/ 789 h 2371"/>
              <a:gd name="T72" fmla="*/ 1751 w 1862"/>
              <a:gd name="T73" fmla="*/ 930 h 2371"/>
              <a:gd name="T74" fmla="*/ 1848 w 1862"/>
              <a:gd name="T75" fmla="*/ 1020 h 2371"/>
              <a:gd name="T76" fmla="*/ 1675 w 1862"/>
              <a:gd name="T77" fmla="*/ 1194 h 2371"/>
              <a:gd name="T78" fmla="*/ 1522 w 1862"/>
              <a:gd name="T79" fmla="*/ 1258 h 2371"/>
              <a:gd name="T80" fmla="*/ 1428 w 1862"/>
              <a:gd name="T81" fmla="*/ 1549 h 2371"/>
              <a:gd name="T82" fmla="*/ 1287 w 1862"/>
              <a:gd name="T83" fmla="*/ 1711 h 2371"/>
              <a:gd name="T84" fmla="*/ 1271 w 1862"/>
              <a:gd name="T85" fmla="*/ 1838 h 2371"/>
              <a:gd name="T86" fmla="*/ 1420 w 1862"/>
              <a:gd name="T87" fmla="*/ 1936 h 2371"/>
              <a:gd name="T88" fmla="*/ 1253 w 1862"/>
              <a:gd name="T89" fmla="*/ 2136 h 2371"/>
              <a:gd name="T90" fmla="*/ 1128 w 1862"/>
              <a:gd name="T91" fmla="*/ 2233 h 2371"/>
              <a:gd name="T92" fmla="*/ 990 w 1862"/>
              <a:gd name="T93" fmla="*/ 2301 h 2371"/>
              <a:gd name="T94" fmla="*/ 850 w 1862"/>
              <a:gd name="T95" fmla="*/ 2309 h 2371"/>
              <a:gd name="T96" fmla="*/ 667 w 1862"/>
              <a:gd name="T97" fmla="*/ 2061 h 2371"/>
              <a:gd name="T98" fmla="*/ 764 w 1862"/>
              <a:gd name="T99" fmla="*/ 1879 h 2371"/>
              <a:gd name="T100" fmla="*/ 536 w 1862"/>
              <a:gd name="T101" fmla="*/ 1812 h 2371"/>
              <a:gd name="T102" fmla="*/ 97 w 1862"/>
              <a:gd name="T103" fmla="*/ 1956 h 2371"/>
              <a:gd name="T104" fmla="*/ 50 w 1862"/>
              <a:gd name="T105" fmla="*/ 1772 h 2371"/>
              <a:gd name="T106" fmla="*/ 41 w 1862"/>
              <a:gd name="T107" fmla="*/ 1681 h 2371"/>
              <a:gd name="T108" fmla="*/ 42 w 1862"/>
              <a:gd name="T109" fmla="*/ 1562 h 2371"/>
              <a:gd name="T110" fmla="*/ 10 w 1862"/>
              <a:gd name="T111" fmla="*/ 1520 h 2371"/>
              <a:gd name="T112" fmla="*/ 51 w 1862"/>
              <a:gd name="T113" fmla="*/ 1444 h 2371"/>
              <a:gd name="T114" fmla="*/ 164 w 1862"/>
              <a:gd name="T115" fmla="*/ 1425 h 2371"/>
              <a:gd name="T116" fmla="*/ 1245 w 1862"/>
              <a:gd name="T117" fmla="*/ 2098 h 2371"/>
              <a:gd name="T118" fmla="*/ 1574 w 1862"/>
              <a:gd name="T119" fmla="*/ 832 h 2371"/>
              <a:gd name="T120" fmla="*/ 1477 w 1862"/>
              <a:gd name="T121" fmla="*/ 713 h 2371"/>
              <a:gd name="T122" fmla="*/ 244 w 1862"/>
              <a:gd name="T123" fmla="*/ 751 h 2371"/>
              <a:gd name="T124" fmla="*/ 1009 w 1862"/>
              <a:gd name="T125" fmla="*/ 256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2" h="2371">
                <a:moveTo>
                  <a:pt x="146" y="1273"/>
                </a:moveTo>
                <a:lnTo>
                  <a:pt x="147" y="1279"/>
                </a:lnTo>
                <a:lnTo>
                  <a:pt x="161" y="1278"/>
                </a:lnTo>
                <a:lnTo>
                  <a:pt x="161" y="1274"/>
                </a:lnTo>
                <a:lnTo>
                  <a:pt x="160" y="1271"/>
                </a:lnTo>
                <a:lnTo>
                  <a:pt x="173" y="1271"/>
                </a:lnTo>
                <a:lnTo>
                  <a:pt x="181" y="1270"/>
                </a:lnTo>
                <a:lnTo>
                  <a:pt x="179" y="1264"/>
                </a:lnTo>
                <a:lnTo>
                  <a:pt x="195" y="1263"/>
                </a:lnTo>
                <a:lnTo>
                  <a:pt x="190" y="1266"/>
                </a:lnTo>
                <a:lnTo>
                  <a:pt x="189" y="1268"/>
                </a:lnTo>
                <a:lnTo>
                  <a:pt x="189" y="1271"/>
                </a:lnTo>
                <a:lnTo>
                  <a:pt x="188" y="1274"/>
                </a:lnTo>
                <a:lnTo>
                  <a:pt x="188" y="1276"/>
                </a:lnTo>
                <a:lnTo>
                  <a:pt x="188" y="1278"/>
                </a:lnTo>
                <a:lnTo>
                  <a:pt x="187" y="1279"/>
                </a:lnTo>
                <a:lnTo>
                  <a:pt x="183" y="1279"/>
                </a:lnTo>
                <a:lnTo>
                  <a:pt x="183" y="1280"/>
                </a:lnTo>
                <a:lnTo>
                  <a:pt x="185" y="1282"/>
                </a:lnTo>
                <a:lnTo>
                  <a:pt x="181" y="1282"/>
                </a:lnTo>
                <a:lnTo>
                  <a:pt x="180" y="1281"/>
                </a:lnTo>
                <a:lnTo>
                  <a:pt x="174" y="1279"/>
                </a:lnTo>
                <a:lnTo>
                  <a:pt x="174" y="1280"/>
                </a:lnTo>
                <a:lnTo>
                  <a:pt x="174" y="1282"/>
                </a:lnTo>
                <a:lnTo>
                  <a:pt x="174" y="1284"/>
                </a:lnTo>
                <a:lnTo>
                  <a:pt x="173" y="1284"/>
                </a:lnTo>
                <a:lnTo>
                  <a:pt x="171" y="1284"/>
                </a:lnTo>
                <a:lnTo>
                  <a:pt x="173" y="1290"/>
                </a:lnTo>
                <a:lnTo>
                  <a:pt x="171" y="1291"/>
                </a:lnTo>
                <a:lnTo>
                  <a:pt x="170" y="1291"/>
                </a:lnTo>
                <a:lnTo>
                  <a:pt x="170" y="1292"/>
                </a:lnTo>
                <a:lnTo>
                  <a:pt x="169" y="1292"/>
                </a:lnTo>
                <a:lnTo>
                  <a:pt x="168" y="1292"/>
                </a:lnTo>
                <a:lnTo>
                  <a:pt x="168" y="1289"/>
                </a:lnTo>
                <a:lnTo>
                  <a:pt x="165" y="1289"/>
                </a:lnTo>
                <a:lnTo>
                  <a:pt x="165" y="1288"/>
                </a:lnTo>
                <a:lnTo>
                  <a:pt x="165" y="1284"/>
                </a:lnTo>
                <a:lnTo>
                  <a:pt x="162" y="1284"/>
                </a:lnTo>
                <a:lnTo>
                  <a:pt x="162" y="1281"/>
                </a:lnTo>
                <a:lnTo>
                  <a:pt x="147" y="1284"/>
                </a:lnTo>
                <a:lnTo>
                  <a:pt x="147" y="1281"/>
                </a:lnTo>
                <a:lnTo>
                  <a:pt x="134" y="1288"/>
                </a:lnTo>
                <a:lnTo>
                  <a:pt x="127" y="1291"/>
                </a:lnTo>
                <a:lnTo>
                  <a:pt x="124" y="1292"/>
                </a:lnTo>
                <a:lnTo>
                  <a:pt x="121" y="1278"/>
                </a:lnTo>
                <a:lnTo>
                  <a:pt x="122" y="1278"/>
                </a:lnTo>
                <a:lnTo>
                  <a:pt x="122" y="1276"/>
                </a:lnTo>
                <a:lnTo>
                  <a:pt x="123" y="1275"/>
                </a:lnTo>
                <a:lnTo>
                  <a:pt x="124" y="1273"/>
                </a:lnTo>
                <a:lnTo>
                  <a:pt x="124" y="1272"/>
                </a:lnTo>
                <a:lnTo>
                  <a:pt x="126" y="1271"/>
                </a:lnTo>
                <a:lnTo>
                  <a:pt x="126" y="1270"/>
                </a:lnTo>
                <a:lnTo>
                  <a:pt x="127" y="1267"/>
                </a:lnTo>
                <a:lnTo>
                  <a:pt x="128" y="1265"/>
                </a:lnTo>
                <a:lnTo>
                  <a:pt x="128" y="1264"/>
                </a:lnTo>
                <a:lnTo>
                  <a:pt x="128" y="1263"/>
                </a:lnTo>
                <a:lnTo>
                  <a:pt x="129" y="1263"/>
                </a:lnTo>
                <a:lnTo>
                  <a:pt x="129" y="1261"/>
                </a:lnTo>
                <a:lnTo>
                  <a:pt x="130" y="1259"/>
                </a:lnTo>
                <a:lnTo>
                  <a:pt x="130" y="1258"/>
                </a:lnTo>
                <a:lnTo>
                  <a:pt x="130" y="1257"/>
                </a:lnTo>
                <a:lnTo>
                  <a:pt x="131" y="1256"/>
                </a:lnTo>
                <a:lnTo>
                  <a:pt x="131" y="1255"/>
                </a:lnTo>
                <a:lnTo>
                  <a:pt x="145" y="1254"/>
                </a:lnTo>
                <a:lnTo>
                  <a:pt x="146" y="1272"/>
                </a:lnTo>
                <a:lnTo>
                  <a:pt x="146" y="1273"/>
                </a:lnTo>
                <a:close/>
                <a:moveTo>
                  <a:pt x="96" y="1251"/>
                </a:moveTo>
                <a:lnTo>
                  <a:pt x="97" y="1254"/>
                </a:lnTo>
                <a:lnTo>
                  <a:pt x="103" y="1251"/>
                </a:lnTo>
                <a:lnTo>
                  <a:pt x="103" y="1254"/>
                </a:lnTo>
                <a:lnTo>
                  <a:pt x="121" y="1254"/>
                </a:lnTo>
                <a:lnTo>
                  <a:pt x="126" y="1254"/>
                </a:lnTo>
                <a:lnTo>
                  <a:pt x="130" y="1254"/>
                </a:lnTo>
                <a:lnTo>
                  <a:pt x="128" y="1261"/>
                </a:lnTo>
                <a:lnTo>
                  <a:pt x="128" y="1262"/>
                </a:lnTo>
                <a:lnTo>
                  <a:pt x="127" y="1265"/>
                </a:lnTo>
                <a:lnTo>
                  <a:pt x="126" y="1266"/>
                </a:lnTo>
                <a:lnTo>
                  <a:pt x="126" y="1268"/>
                </a:lnTo>
                <a:lnTo>
                  <a:pt x="123" y="1272"/>
                </a:lnTo>
                <a:lnTo>
                  <a:pt x="123" y="1273"/>
                </a:lnTo>
                <a:lnTo>
                  <a:pt x="122" y="1274"/>
                </a:lnTo>
                <a:lnTo>
                  <a:pt x="122" y="1275"/>
                </a:lnTo>
                <a:lnTo>
                  <a:pt x="121" y="1276"/>
                </a:lnTo>
                <a:lnTo>
                  <a:pt x="121" y="1278"/>
                </a:lnTo>
                <a:lnTo>
                  <a:pt x="120" y="1278"/>
                </a:lnTo>
                <a:lnTo>
                  <a:pt x="102" y="1281"/>
                </a:lnTo>
                <a:lnTo>
                  <a:pt x="102" y="1271"/>
                </a:lnTo>
                <a:lnTo>
                  <a:pt x="101" y="1272"/>
                </a:lnTo>
                <a:lnTo>
                  <a:pt x="96" y="1270"/>
                </a:lnTo>
                <a:lnTo>
                  <a:pt x="95" y="1266"/>
                </a:lnTo>
                <a:lnTo>
                  <a:pt x="87" y="1264"/>
                </a:lnTo>
                <a:lnTo>
                  <a:pt x="87" y="1262"/>
                </a:lnTo>
                <a:lnTo>
                  <a:pt x="85" y="1259"/>
                </a:lnTo>
                <a:lnTo>
                  <a:pt x="88" y="1259"/>
                </a:lnTo>
                <a:lnTo>
                  <a:pt x="89" y="1257"/>
                </a:lnTo>
                <a:lnTo>
                  <a:pt x="93" y="1255"/>
                </a:lnTo>
                <a:lnTo>
                  <a:pt x="96" y="1254"/>
                </a:lnTo>
                <a:lnTo>
                  <a:pt x="93" y="1249"/>
                </a:lnTo>
                <a:lnTo>
                  <a:pt x="94" y="1248"/>
                </a:lnTo>
                <a:lnTo>
                  <a:pt x="96" y="1251"/>
                </a:lnTo>
                <a:close/>
                <a:moveTo>
                  <a:pt x="1676" y="724"/>
                </a:moveTo>
                <a:lnTo>
                  <a:pt x="1678" y="725"/>
                </a:lnTo>
                <a:lnTo>
                  <a:pt x="1680" y="724"/>
                </a:lnTo>
                <a:lnTo>
                  <a:pt x="1682" y="726"/>
                </a:lnTo>
                <a:lnTo>
                  <a:pt x="1682" y="727"/>
                </a:lnTo>
                <a:lnTo>
                  <a:pt x="1682" y="728"/>
                </a:lnTo>
                <a:lnTo>
                  <a:pt x="1683" y="731"/>
                </a:lnTo>
                <a:lnTo>
                  <a:pt x="1683" y="734"/>
                </a:lnTo>
                <a:lnTo>
                  <a:pt x="1685" y="740"/>
                </a:lnTo>
                <a:lnTo>
                  <a:pt x="1678" y="743"/>
                </a:lnTo>
                <a:lnTo>
                  <a:pt x="1677" y="741"/>
                </a:lnTo>
                <a:lnTo>
                  <a:pt x="1677" y="740"/>
                </a:lnTo>
                <a:lnTo>
                  <a:pt x="1677" y="738"/>
                </a:lnTo>
                <a:lnTo>
                  <a:pt x="1676" y="736"/>
                </a:lnTo>
                <a:lnTo>
                  <a:pt x="1675" y="734"/>
                </a:lnTo>
                <a:lnTo>
                  <a:pt x="1675" y="733"/>
                </a:lnTo>
                <a:lnTo>
                  <a:pt x="1673" y="724"/>
                </a:lnTo>
                <a:lnTo>
                  <a:pt x="1675" y="724"/>
                </a:lnTo>
                <a:lnTo>
                  <a:pt x="1676" y="724"/>
                </a:lnTo>
                <a:close/>
                <a:moveTo>
                  <a:pt x="1515" y="722"/>
                </a:moveTo>
                <a:lnTo>
                  <a:pt x="1516" y="730"/>
                </a:lnTo>
                <a:lnTo>
                  <a:pt x="1517" y="730"/>
                </a:lnTo>
                <a:lnTo>
                  <a:pt x="1517" y="731"/>
                </a:lnTo>
                <a:lnTo>
                  <a:pt x="1513" y="734"/>
                </a:lnTo>
                <a:lnTo>
                  <a:pt x="1516" y="741"/>
                </a:lnTo>
                <a:lnTo>
                  <a:pt x="1514" y="743"/>
                </a:lnTo>
                <a:lnTo>
                  <a:pt x="1506" y="748"/>
                </a:lnTo>
                <a:lnTo>
                  <a:pt x="1506" y="749"/>
                </a:lnTo>
                <a:lnTo>
                  <a:pt x="1501" y="752"/>
                </a:lnTo>
                <a:lnTo>
                  <a:pt x="1498" y="748"/>
                </a:lnTo>
                <a:lnTo>
                  <a:pt x="1502" y="744"/>
                </a:lnTo>
                <a:lnTo>
                  <a:pt x="1497" y="738"/>
                </a:lnTo>
                <a:lnTo>
                  <a:pt x="1496" y="739"/>
                </a:lnTo>
                <a:lnTo>
                  <a:pt x="1496" y="740"/>
                </a:lnTo>
                <a:lnTo>
                  <a:pt x="1495" y="740"/>
                </a:lnTo>
                <a:lnTo>
                  <a:pt x="1493" y="742"/>
                </a:lnTo>
                <a:lnTo>
                  <a:pt x="1492" y="742"/>
                </a:lnTo>
                <a:lnTo>
                  <a:pt x="1493" y="740"/>
                </a:lnTo>
                <a:lnTo>
                  <a:pt x="1495" y="739"/>
                </a:lnTo>
                <a:lnTo>
                  <a:pt x="1497" y="738"/>
                </a:lnTo>
                <a:lnTo>
                  <a:pt x="1493" y="733"/>
                </a:lnTo>
                <a:lnTo>
                  <a:pt x="1489" y="733"/>
                </a:lnTo>
                <a:lnTo>
                  <a:pt x="1487" y="733"/>
                </a:lnTo>
                <a:lnTo>
                  <a:pt x="1484" y="731"/>
                </a:lnTo>
                <a:lnTo>
                  <a:pt x="1485" y="728"/>
                </a:lnTo>
                <a:lnTo>
                  <a:pt x="1496" y="725"/>
                </a:lnTo>
                <a:lnTo>
                  <a:pt x="1505" y="726"/>
                </a:lnTo>
                <a:lnTo>
                  <a:pt x="1508" y="726"/>
                </a:lnTo>
                <a:lnTo>
                  <a:pt x="1510" y="723"/>
                </a:lnTo>
                <a:lnTo>
                  <a:pt x="1516" y="715"/>
                </a:lnTo>
                <a:lnTo>
                  <a:pt x="1517" y="722"/>
                </a:lnTo>
                <a:lnTo>
                  <a:pt x="1515" y="722"/>
                </a:lnTo>
                <a:close/>
                <a:moveTo>
                  <a:pt x="1674" y="701"/>
                </a:moveTo>
                <a:lnTo>
                  <a:pt x="1675" y="703"/>
                </a:lnTo>
                <a:lnTo>
                  <a:pt x="1670" y="703"/>
                </a:lnTo>
                <a:lnTo>
                  <a:pt x="1669" y="703"/>
                </a:lnTo>
                <a:lnTo>
                  <a:pt x="1667" y="701"/>
                </a:lnTo>
                <a:lnTo>
                  <a:pt x="1667" y="700"/>
                </a:lnTo>
                <a:lnTo>
                  <a:pt x="1666" y="699"/>
                </a:lnTo>
                <a:lnTo>
                  <a:pt x="1666" y="698"/>
                </a:lnTo>
                <a:lnTo>
                  <a:pt x="1665" y="698"/>
                </a:lnTo>
                <a:lnTo>
                  <a:pt x="1663" y="697"/>
                </a:lnTo>
                <a:lnTo>
                  <a:pt x="1663" y="696"/>
                </a:lnTo>
                <a:lnTo>
                  <a:pt x="1660" y="692"/>
                </a:lnTo>
                <a:lnTo>
                  <a:pt x="1658" y="690"/>
                </a:lnTo>
                <a:lnTo>
                  <a:pt x="1656" y="688"/>
                </a:lnTo>
                <a:lnTo>
                  <a:pt x="1653" y="685"/>
                </a:lnTo>
                <a:lnTo>
                  <a:pt x="1652" y="684"/>
                </a:lnTo>
                <a:lnTo>
                  <a:pt x="1652" y="683"/>
                </a:lnTo>
                <a:lnTo>
                  <a:pt x="1649" y="676"/>
                </a:lnTo>
                <a:lnTo>
                  <a:pt x="1645" y="669"/>
                </a:lnTo>
                <a:lnTo>
                  <a:pt x="1644" y="668"/>
                </a:lnTo>
                <a:lnTo>
                  <a:pt x="1642" y="663"/>
                </a:lnTo>
                <a:lnTo>
                  <a:pt x="1637" y="652"/>
                </a:lnTo>
                <a:lnTo>
                  <a:pt x="1640" y="652"/>
                </a:lnTo>
                <a:lnTo>
                  <a:pt x="1641" y="652"/>
                </a:lnTo>
                <a:lnTo>
                  <a:pt x="1642" y="651"/>
                </a:lnTo>
                <a:lnTo>
                  <a:pt x="1643" y="651"/>
                </a:lnTo>
                <a:lnTo>
                  <a:pt x="1644" y="651"/>
                </a:lnTo>
                <a:lnTo>
                  <a:pt x="1645" y="651"/>
                </a:lnTo>
                <a:lnTo>
                  <a:pt x="1646" y="651"/>
                </a:lnTo>
                <a:lnTo>
                  <a:pt x="1648" y="651"/>
                </a:lnTo>
                <a:lnTo>
                  <a:pt x="1649" y="650"/>
                </a:lnTo>
                <a:lnTo>
                  <a:pt x="1650" y="650"/>
                </a:lnTo>
                <a:lnTo>
                  <a:pt x="1651" y="649"/>
                </a:lnTo>
                <a:lnTo>
                  <a:pt x="1652" y="648"/>
                </a:lnTo>
                <a:lnTo>
                  <a:pt x="1653" y="647"/>
                </a:lnTo>
                <a:lnTo>
                  <a:pt x="1654" y="647"/>
                </a:lnTo>
                <a:lnTo>
                  <a:pt x="1654" y="646"/>
                </a:lnTo>
                <a:lnTo>
                  <a:pt x="1658" y="643"/>
                </a:lnTo>
                <a:lnTo>
                  <a:pt x="1674" y="701"/>
                </a:lnTo>
                <a:close/>
                <a:moveTo>
                  <a:pt x="92" y="585"/>
                </a:moveTo>
                <a:lnTo>
                  <a:pt x="92" y="587"/>
                </a:lnTo>
                <a:lnTo>
                  <a:pt x="93" y="587"/>
                </a:lnTo>
                <a:lnTo>
                  <a:pt x="93" y="588"/>
                </a:lnTo>
                <a:lnTo>
                  <a:pt x="94" y="588"/>
                </a:lnTo>
                <a:lnTo>
                  <a:pt x="95" y="589"/>
                </a:lnTo>
                <a:lnTo>
                  <a:pt x="96" y="589"/>
                </a:lnTo>
                <a:lnTo>
                  <a:pt x="97" y="589"/>
                </a:lnTo>
                <a:lnTo>
                  <a:pt x="97" y="588"/>
                </a:lnTo>
                <a:lnTo>
                  <a:pt x="101" y="587"/>
                </a:lnTo>
                <a:lnTo>
                  <a:pt x="102" y="587"/>
                </a:lnTo>
                <a:lnTo>
                  <a:pt x="103" y="587"/>
                </a:lnTo>
                <a:lnTo>
                  <a:pt x="104" y="587"/>
                </a:lnTo>
                <a:lnTo>
                  <a:pt x="104" y="588"/>
                </a:lnTo>
                <a:lnTo>
                  <a:pt x="106" y="589"/>
                </a:lnTo>
                <a:lnTo>
                  <a:pt x="107" y="590"/>
                </a:lnTo>
                <a:lnTo>
                  <a:pt x="109" y="590"/>
                </a:lnTo>
                <a:lnTo>
                  <a:pt x="110" y="590"/>
                </a:lnTo>
                <a:lnTo>
                  <a:pt x="109" y="590"/>
                </a:lnTo>
                <a:lnTo>
                  <a:pt x="109" y="591"/>
                </a:lnTo>
                <a:lnTo>
                  <a:pt x="107" y="593"/>
                </a:lnTo>
                <a:lnTo>
                  <a:pt x="106" y="593"/>
                </a:lnTo>
                <a:lnTo>
                  <a:pt x="105" y="596"/>
                </a:lnTo>
                <a:lnTo>
                  <a:pt x="105" y="597"/>
                </a:lnTo>
                <a:lnTo>
                  <a:pt x="104" y="598"/>
                </a:lnTo>
                <a:lnTo>
                  <a:pt x="104" y="599"/>
                </a:lnTo>
                <a:lnTo>
                  <a:pt x="103" y="598"/>
                </a:lnTo>
                <a:lnTo>
                  <a:pt x="102" y="598"/>
                </a:lnTo>
                <a:lnTo>
                  <a:pt x="102" y="599"/>
                </a:lnTo>
                <a:lnTo>
                  <a:pt x="104" y="601"/>
                </a:lnTo>
                <a:lnTo>
                  <a:pt x="105" y="603"/>
                </a:lnTo>
                <a:lnTo>
                  <a:pt x="106" y="603"/>
                </a:lnTo>
                <a:lnTo>
                  <a:pt x="104" y="606"/>
                </a:lnTo>
                <a:lnTo>
                  <a:pt x="102" y="607"/>
                </a:lnTo>
                <a:lnTo>
                  <a:pt x="98" y="610"/>
                </a:lnTo>
                <a:lnTo>
                  <a:pt x="101" y="613"/>
                </a:lnTo>
                <a:lnTo>
                  <a:pt x="100" y="614"/>
                </a:lnTo>
                <a:lnTo>
                  <a:pt x="98" y="614"/>
                </a:lnTo>
                <a:lnTo>
                  <a:pt x="95" y="612"/>
                </a:lnTo>
                <a:lnTo>
                  <a:pt x="95" y="593"/>
                </a:lnTo>
                <a:lnTo>
                  <a:pt x="85" y="584"/>
                </a:lnTo>
                <a:lnTo>
                  <a:pt x="88" y="587"/>
                </a:lnTo>
                <a:lnTo>
                  <a:pt x="88" y="583"/>
                </a:lnTo>
                <a:lnTo>
                  <a:pt x="89" y="583"/>
                </a:lnTo>
                <a:lnTo>
                  <a:pt x="90" y="583"/>
                </a:lnTo>
                <a:lnTo>
                  <a:pt x="92" y="583"/>
                </a:lnTo>
                <a:lnTo>
                  <a:pt x="92" y="584"/>
                </a:lnTo>
                <a:lnTo>
                  <a:pt x="92" y="585"/>
                </a:lnTo>
                <a:close/>
                <a:moveTo>
                  <a:pt x="525" y="454"/>
                </a:moveTo>
                <a:lnTo>
                  <a:pt x="525" y="458"/>
                </a:lnTo>
                <a:lnTo>
                  <a:pt x="524" y="457"/>
                </a:lnTo>
                <a:lnTo>
                  <a:pt x="523" y="456"/>
                </a:lnTo>
                <a:lnTo>
                  <a:pt x="521" y="455"/>
                </a:lnTo>
                <a:lnTo>
                  <a:pt x="520" y="454"/>
                </a:lnTo>
                <a:lnTo>
                  <a:pt x="520" y="453"/>
                </a:lnTo>
                <a:lnTo>
                  <a:pt x="519" y="452"/>
                </a:lnTo>
                <a:lnTo>
                  <a:pt x="518" y="450"/>
                </a:lnTo>
                <a:lnTo>
                  <a:pt x="518" y="449"/>
                </a:lnTo>
                <a:lnTo>
                  <a:pt x="517" y="449"/>
                </a:lnTo>
                <a:lnTo>
                  <a:pt x="516" y="449"/>
                </a:lnTo>
                <a:lnTo>
                  <a:pt x="516" y="448"/>
                </a:lnTo>
                <a:lnTo>
                  <a:pt x="515" y="448"/>
                </a:lnTo>
                <a:lnTo>
                  <a:pt x="515" y="447"/>
                </a:lnTo>
                <a:lnTo>
                  <a:pt x="513" y="447"/>
                </a:lnTo>
                <a:lnTo>
                  <a:pt x="512" y="447"/>
                </a:lnTo>
                <a:lnTo>
                  <a:pt x="511" y="446"/>
                </a:lnTo>
                <a:lnTo>
                  <a:pt x="508" y="445"/>
                </a:lnTo>
                <a:lnTo>
                  <a:pt x="507" y="439"/>
                </a:lnTo>
                <a:lnTo>
                  <a:pt x="507" y="438"/>
                </a:lnTo>
                <a:lnTo>
                  <a:pt x="517" y="428"/>
                </a:lnTo>
                <a:lnTo>
                  <a:pt x="521" y="429"/>
                </a:lnTo>
                <a:lnTo>
                  <a:pt x="521" y="432"/>
                </a:lnTo>
                <a:lnTo>
                  <a:pt x="521" y="433"/>
                </a:lnTo>
                <a:lnTo>
                  <a:pt x="521" y="437"/>
                </a:lnTo>
                <a:lnTo>
                  <a:pt x="523" y="444"/>
                </a:lnTo>
                <a:lnTo>
                  <a:pt x="524" y="447"/>
                </a:lnTo>
                <a:lnTo>
                  <a:pt x="524" y="448"/>
                </a:lnTo>
                <a:lnTo>
                  <a:pt x="525" y="452"/>
                </a:lnTo>
                <a:lnTo>
                  <a:pt x="525" y="454"/>
                </a:lnTo>
                <a:close/>
                <a:moveTo>
                  <a:pt x="610" y="438"/>
                </a:moveTo>
                <a:lnTo>
                  <a:pt x="609" y="439"/>
                </a:lnTo>
                <a:lnTo>
                  <a:pt x="608" y="438"/>
                </a:lnTo>
                <a:lnTo>
                  <a:pt x="603" y="436"/>
                </a:lnTo>
                <a:lnTo>
                  <a:pt x="601" y="435"/>
                </a:lnTo>
                <a:lnTo>
                  <a:pt x="601" y="432"/>
                </a:lnTo>
                <a:lnTo>
                  <a:pt x="601" y="413"/>
                </a:lnTo>
                <a:lnTo>
                  <a:pt x="603" y="413"/>
                </a:lnTo>
                <a:lnTo>
                  <a:pt x="605" y="412"/>
                </a:lnTo>
                <a:lnTo>
                  <a:pt x="608" y="411"/>
                </a:lnTo>
                <a:lnTo>
                  <a:pt x="609" y="410"/>
                </a:lnTo>
                <a:lnTo>
                  <a:pt x="613" y="409"/>
                </a:lnTo>
                <a:lnTo>
                  <a:pt x="614" y="407"/>
                </a:lnTo>
                <a:lnTo>
                  <a:pt x="614" y="426"/>
                </a:lnTo>
                <a:lnTo>
                  <a:pt x="613" y="427"/>
                </a:lnTo>
                <a:lnTo>
                  <a:pt x="613" y="433"/>
                </a:lnTo>
                <a:lnTo>
                  <a:pt x="610" y="438"/>
                </a:lnTo>
                <a:close/>
                <a:moveTo>
                  <a:pt x="703" y="403"/>
                </a:moveTo>
                <a:lnTo>
                  <a:pt x="678" y="421"/>
                </a:lnTo>
                <a:lnTo>
                  <a:pt x="677" y="420"/>
                </a:lnTo>
                <a:lnTo>
                  <a:pt x="677" y="419"/>
                </a:lnTo>
                <a:lnTo>
                  <a:pt x="677" y="418"/>
                </a:lnTo>
                <a:lnTo>
                  <a:pt x="676" y="416"/>
                </a:lnTo>
                <a:lnTo>
                  <a:pt x="676" y="415"/>
                </a:lnTo>
                <a:lnTo>
                  <a:pt x="677" y="414"/>
                </a:lnTo>
                <a:lnTo>
                  <a:pt x="679" y="413"/>
                </a:lnTo>
                <a:lnTo>
                  <a:pt x="680" y="412"/>
                </a:lnTo>
                <a:lnTo>
                  <a:pt x="681" y="411"/>
                </a:lnTo>
                <a:lnTo>
                  <a:pt x="682" y="410"/>
                </a:lnTo>
                <a:lnTo>
                  <a:pt x="682" y="409"/>
                </a:lnTo>
                <a:lnTo>
                  <a:pt x="682" y="407"/>
                </a:lnTo>
                <a:lnTo>
                  <a:pt x="682" y="406"/>
                </a:lnTo>
                <a:lnTo>
                  <a:pt x="684" y="406"/>
                </a:lnTo>
                <a:lnTo>
                  <a:pt x="684" y="405"/>
                </a:lnTo>
                <a:lnTo>
                  <a:pt x="685" y="404"/>
                </a:lnTo>
                <a:lnTo>
                  <a:pt x="686" y="404"/>
                </a:lnTo>
                <a:lnTo>
                  <a:pt x="687" y="406"/>
                </a:lnTo>
                <a:lnTo>
                  <a:pt x="697" y="401"/>
                </a:lnTo>
                <a:lnTo>
                  <a:pt x="701" y="398"/>
                </a:lnTo>
                <a:lnTo>
                  <a:pt x="712" y="397"/>
                </a:lnTo>
                <a:lnTo>
                  <a:pt x="713" y="398"/>
                </a:lnTo>
                <a:lnTo>
                  <a:pt x="707" y="401"/>
                </a:lnTo>
                <a:lnTo>
                  <a:pt x="703" y="403"/>
                </a:lnTo>
                <a:close/>
                <a:moveTo>
                  <a:pt x="567" y="396"/>
                </a:moveTo>
                <a:lnTo>
                  <a:pt x="578" y="420"/>
                </a:lnTo>
                <a:lnTo>
                  <a:pt x="571" y="416"/>
                </a:lnTo>
                <a:lnTo>
                  <a:pt x="570" y="416"/>
                </a:lnTo>
                <a:lnTo>
                  <a:pt x="569" y="416"/>
                </a:lnTo>
                <a:lnTo>
                  <a:pt x="568" y="415"/>
                </a:lnTo>
                <a:lnTo>
                  <a:pt x="567" y="415"/>
                </a:lnTo>
                <a:lnTo>
                  <a:pt x="566" y="414"/>
                </a:lnTo>
                <a:lnTo>
                  <a:pt x="565" y="414"/>
                </a:lnTo>
                <a:lnTo>
                  <a:pt x="563" y="414"/>
                </a:lnTo>
                <a:lnTo>
                  <a:pt x="563" y="413"/>
                </a:lnTo>
                <a:lnTo>
                  <a:pt x="560" y="413"/>
                </a:lnTo>
                <a:lnTo>
                  <a:pt x="560" y="385"/>
                </a:lnTo>
                <a:lnTo>
                  <a:pt x="562" y="389"/>
                </a:lnTo>
                <a:lnTo>
                  <a:pt x="567" y="396"/>
                </a:lnTo>
                <a:close/>
                <a:moveTo>
                  <a:pt x="1398" y="289"/>
                </a:moveTo>
                <a:lnTo>
                  <a:pt x="1400" y="291"/>
                </a:lnTo>
                <a:lnTo>
                  <a:pt x="1402" y="293"/>
                </a:lnTo>
                <a:lnTo>
                  <a:pt x="1405" y="297"/>
                </a:lnTo>
                <a:lnTo>
                  <a:pt x="1405" y="296"/>
                </a:lnTo>
                <a:lnTo>
                  <a:pt x="1409" y="304"/>
                </a:lnTo>
                <a:lnTo>
                  <a:pt x="1411" y="305"/>
                </a:lnTo>
                <a:lnTo>
                  <a:pt x="1411" y="306"/>
                </a:lnTo>
                <a:lnTo>
                  <a:pt x="1404" y="311"/>
                </a:lnTo>
                <a:lnTo>
                  <a:pt x="1405" y="314"/>
                </a:lnTo>
                <a:lnTo>
                  <a:pt x="1403" y="315"/>
                </a:lnTo>
                <a:lnTo>
                  <a:pt x="1400" y="317"/>
                </a:lnTo>
                <a:lnTo>
                  <a:pt x="1398" y="318"/>
                </a:lnTo>
                <a:lnTo>
                  <a:pt x="1396" y="319"/>
                </a:lnTo>
                <a:lnTo>
                  <a:pt x="1394" y="314"/>
                </a:lnTo>
                <a:lnTo>
                  <a:pt x="1394" y="304"/>
                </a:lnTo>
                <a:lnTo>
                  <a:pt x="1394" y="303"/>
                </a:lnTo>
                <a:lnTo>
                  <a:pt x="1394" y="298"/>
                </a:lnTo>
                <a:lnTo>
                  <a:pt x="1395" y="297"/>
                </a:lnTo>
                <a:lnTo>
                  <a:pt x="1395" y="296"/>
                </a:lnTo>
                <a:lnTo>
                  <a:pt x="1396" y="294"/>
                </a:lnTo>
                <a:lnTo>
                  <a:pt x="1396" y="293"/>
                </a:lnTo>
                <a:lnTo>
                  <a:pt x="1397" y="291"/>
                </a:lnTo>
                <a:lnTo>
                  <a:pt x="1398" y="289"/>
                </a:lnTo>
                <a:close/>
                <a:moveTo>
                  <a:pt x="1329" y="241"/>
                </a:moveTo>
                <a:lnTo>
                  <a:pt x="1329" y="247"/>
                </a:lnTo>
                <a:lnTo>
                  <a:pt x="1326" y="244"/>
                </a:lnTo>
                <a:lnTo>
                  <a:pt x="1324" y="243"/>
                </a:lnTo>
                <a:lnTo>
                  <a:pt x="1323" y="242"/>
                </a:lnTo>
                <a:lnTo>
                  <a:pt x="1323" y="241"/>
                </a:lnTo>
                <a:lnTo>
                  <a:pt x="1324" y="239"/>
                </a:lnTo>
                <a:lnTo>
                  <a:pt x="1324" y="237"/>
                </a:lnTo>
                <a:lnTo>
                  <a:pt x="1324" y="236"/>
                </a:lnTo>
                <a:lnTo>
                  <a:pt x="1326" y="236"/>
                </a:lnTo>
                <a:lnTo>
                  <a:pt x="1326" y="235"/>
                </a:lnTo>
                <a:lnTo>
                  <a:pt x="1326" y="234"/>
                </a:lnTo>
                <a:lnTo>
                  <a:pt x="1327" y="234"/>
                </a:lnTo>
                <a:lnTo>
                  <a:pt x="1327" y="233"/>
                </a:lnTo>
                <a:lnTo>
                  <a:pt x="1327" y="232"/>
                </a:lnTo>
                <a:lnTo>
                  <a:pt x="1328" y="232"/>
                </a:lnTo>
                <a:lnTo>
                  <a:pt x="1328" y="230"/>
                </a:lnTo>
                <a:lnTo>
                  <a:pt x="1329" y="233"/>
                </a:lnTo>
                <a:lnTo>
                  <a:pt x="1329" y="235"/>
                </a:lnTo>
                <a:lnTo>
                  <a:pt x="1329" y="239"/>
                </a:lnTo>
                <a:lnTo>
                  <a:pt x="1329" y="241"/>
                </a:lnTo>
                <a:close/>
                <a:moveTo>
                  <a:pt x="1322" y="218"/>
                </a:moveTo>
                <a:lnTo>
                  <a:pt x="1322" y="226"/>
                </a:lnTo>
                <a:lnTo>
                  <a:pt x="1326" y="224"/>
                </a:lnTo>
                <a:lnTo>
                  <a:pt x="1330" y="221"/>
                </a:lnTo>
                <a:lnTo>
                  <a:pt x="1330" y="222"/>
                </a:lnTo>
                <a:lnTo>
                  <a:pt x="1330" y="224"/>
                </a:lnTo>
                <a:lnTo>
                  <a:pt x="1330" y="225"/>
                </a:lnTo>
                <a:lnTo>
                  <a:pt x="1330" y="226"/>
                </a:lnTo>
                <a:lnTo>
                  <a:pt x="1330" y="227"/>
                </a:lnTo>
                <a:lnTo>
                  <a:pt x="1329" y="227"/>
                </a:lnTo>
                <a:lnTo>
                  <a:pt x="1329" y="228"/>
                </a:lnTo>
                <a:lnTo>
                  <a:pt x="1328" y="229"/>
                </a:lnTo>
                <a:lnTo>
                  <a:pt x="1328" y="230"/>
                </a:lnTo>
                <a:lnTo>
                  <a:pt x="1327" y="230"/>
                </a:lnTo>
                <a:lnTo>
                  <a:pt x="1327" y="232"/>
                </a:lnTo>
                <a:lnTo>
                  <a:pt x="1326" y="233"/>
                </a:lnTo>
                <a:lnTo>
                  <a:pt x="1326" y="234"/>
                </a:lnTo>
                <a:lnTo>
                  <a:pt x="1324" y="235"/>
                </a:lnTo>
                <a:lnTo>
                  <a:pt x="1324" y="236"/>
                </a:lnTo>
                <a:lnTo>
                  <a:pt x="1323" y="237"/>
                </a:lnTo>
                <a:lnTo>
                  <a:pt x="1323" y="238"/>
                </a:lnTo>
                <a:lnTo>
                  <a:pt x="1322" y="239"/>
                </a:lnTo>
                <a:lnTo>
                  <a:pt x="1321" y="239"/>
                </a:lnTo>
                <a:lnTo>
                  <a:pt x="1320" y="238"/>
                </a:lnTo>
                <a:lnTo>
                  <a:pt x="1318" y="235"/>
                </a:lnTo>
                <a:lnTo>
                  <a:pt x="1315" y="234"/>
                </a:lnTo>
                <a:lnTo>
                  <a:pt x="1315" y="233"/>
                </a:lnTo>
                <a:lnTo>
                  <a:pt x="1320" y="229"/>
                </a:lnTo>
                <a:lnTo>
                  <a:pt x="1320" y="228"/>
                </a:lnTo>
                <a:lnTo>
                  <a:pt x="1321" y="228"/>
                </a:lnTo>
                <a:lnTo>
                  <a:pt x="1321" y="227"/>
                </a:lnTo>
                <a:lnTo>
                  <a:pt x="1322" y="226"/>
                </a:lnTo>
                <a:lnTo>
                  <a:pt x="1322" y="225"/>
                </a:lnTo>
                <a:lnTo>
                  <a:pt x="1322" y="224"/>
                </a:lnTo>
                <a:lnTo>
                  <a:pt x="1322" y="222"/>
                </a:lnTo>
                <a:lnTo>
                  <a:pt x="1321" y="222"/>
                </a:lnTo>
                <a:lnTo>
                  <a:pt x="1321" y="221"/>
                </a:lnTo>
                <a:lnTo>
                  <a:pt x="1321" y="220"/>
                </a:lnTo>
                <a:lnTo>
                  <a:pt x="1320" y="219"/>
                </a:lnTo>
                <a:lnTo>
                  <a:pt x="1322" y="218"/>
                </a:lnTo>
                <a:close/>
                <a:moveTo>
                  <a:pt x="283" y="1445"/>
                </a:moveTo>
                <a:lnTo>
                  <a:pt x="284" y="1447"/>
                </a:lnTo>
                <a:lnTo>
                  <a:pt x="284" y="1449"/>
                </a:lnTo>
                <a:lnTo>
                  <a:pt x="286" y="1453"/>
                </a:lnTo>
                <a:lnTo>
                  <a:pt x="287" y="1455"/>
                </a:lnTo>
                <a:lnTo>
                  <a:pt x="288" y="1455"/>
                </a:lnTo>
                <a:lnTo>
                  <a:pt x="288" y="1456"/>
                </a:lnTo>
                <a:lnTo>
                  <a:pt x="289" y="1457"/>
                </a:lnTo>
                <a:lnTo>
                  <a:pt x="290" y="1457"/>
                </a:lnTo>
                <a:lnTo>
                  <a:pt x="290" y="1458"/>
                </a:lnTo>
                <a:lnTo>
                  <a:pt x="291" y="1459"/>
                </a:lnTo>
                <a:lnTo>
                  <a:pt x="292" y="1460"/>
                </a:lnTo>
                <a:lnTo>
                  <a:pt x="292" y="1461"/>
                </a:lnTo>
                <a:lnTo>
                  <a:pt x="293" y="1461"/>
                </a:lnTo>
                <a:lnTo>
                  <a:pt x="293" y="1462"/>
                </a:lnTo>
                <a:lnTo>
                  <a:pt x="295" y="1464"/>
                </a:lnTo>
                <a:lnTo>
                  <a:pt x="295" y="1465"/>
                </a:lnTo>
                <a:lnTo>
                  <a:pt x="296" y="1465"/>
                </a:lnTo>
                <a:lnTo>
                  <a:pt x="296" y="1466"/>
                </a:lnTo>
                <a:lnTo>
                  <a:pt x="296" y="1467"/>
                </a:lnTo>
                <a:lnTo>
                  <a:pt x="297" y="1468"/>
                </a:lnTo>
                <a:lnTo>
                  <a:pt x="297" y="1469"/>
                </a:lnTo>
                <a:lnTo>
                  <a:pt x="297" y="1470"/>
                </a:lnTo>
                <a:lnTo>
                  <a:pt x="298" y="1470"/>
                </a:lnTo>
                <a:lnTo>
                  <a:pt x="298" y="1472"/>
                </a:lnTo>
                <a:lnTo>
                  <a:pt x="298" y="1473"/>
                </a:lnTo>
                <a:lnTo>
                  <a:pt x="298" y="1474"/>
                </a:lnTo>
                <a:lnTo>
                  <a:pt x="299" y="1477"/>
                </a:lnTo>
                <a:lnTo>
                  <a:pt x="299" y="1478"/>
                </a:lnTo>
                <a:lnTo>
                  <a:pt x="299" y="1484"/>
                </a:lnTo>
                <a:lnTo>
                  <a:pt x="299" y="1485"/>
                </a:lnTo>
                <a:lnTo>
                  <a:pt x="299" y="1486"/>
                </a:lnTo>
                <a:lnTo>
                  <a:pt x="299" y="1490"/>
                </a:lnTo>
                <a:lnTo>
                  <a:pt x="299" y="1491"/>
                </a:lnTo>
                <a:lnTo>
                  <a:pt x="299" y="1492"/>
                </a:lnTo>
                <a:lnTo>
                  <a:pt x="299" y="1493"/>
                </a:lnTo>
                <a:lnTo>
                  <a:pt x="299" y="1494"/>
                </a:lnTo>
                <a:lnTo>
                  <a:pt x="299" y="1495"/>
                </a:lnTo>
                <a:lnTo>
                  <a:pt x="299" y="1497"/>
                </a:lnTo>
                <a:lnTo>
                  <a:pt x="300" y="1499"/>
                </a:lnTo>
                <a:lnTo>
                  <a:pt x="301" y="1499"/>
                </a:lnTo>
                <a:lnTo>
                  <a:pt x="303" y="1498"/>
                </a:lnTo>
                <a:lnTo>
                  <a:pt x="307" y="1497"/>
                </a:lnTo>
                <a:lnTo>
                  <a:pt x="308" y="1495"/>
                </a:lnTo>
                <a:lnTo>
                  <a:pt x="310" y="1495"/>
                </a:lnTo>
                <a:lnTo>
                  <a:pt x="314" y="1494"/>
                </a:lnTo>
                <a:lnTo>
                  <a:pt x="315" y="1493"/>
                </a:lnTo>
                <a:lnTo>
                  <a:pt x="316" y="1493"/>
                </a:lnTo>
                <a:lnTo>
                  <a:pt x="318" y="1492"/>
                </a:lnTo>
                <a:lnTo>
                  <a:pt x="318" y="1491"/>
                </a:lnTo>
                <a:lnTo>
                  <a:pt x="315" y="1492"/>
                </a:lnTo>
                <a:lnTo>
                  <a:pt x="315" y="1493"/>
                </a:lnTo>
                <a:lnTo>
                  <a:pt x="314" y="1493"/>
                </a:lnTo>
                <a:lnTo>
                  <a:pt x="313" y="1491"/>
                </a:lnTo>
                <a:lnTo>
                  <a:pt x="312" y="1490"/>
                </a:lnTo>
                <a:lnTo>
                  <a:pt x="308" y="1486"/>
                </a:lnTo>
                <a:lnTo>
                  <a:pt x="308" y="1485"/>
                </a:lnTo>
                <a:lnTo>
                  <a:pt x="307" y="1484"/>
                </a:lnTo>
                <a:lnTo>
                  <a:pt x="307" y="1483"/>
                </a:lnTo>
                <a:lnTo>
                  <a:pt x="306" y="1483"/>
                </a:lnTo>
                <a:lnTo>
                  <a:pt x="306" y="1482"/>
                </a:lnTo>
                <a:lnTo>
                  <a:pt x="306" y="1481"/>
                </a:lnTo>
                <a:lnTo>
                  <a:pt x="305" y="1478"/>
                </a:lnTo>
                <a:lnTo>
                  <a:pt x="304" y="1472"/>
                </a:lnTo>
                <a:lnTo>
                  <a:pt x="303" y="1469"/>
                </a:lnTo>
                <a:lnTo>
                  <a:pt x="303" y="1468"/>
                </a:lnTo>
                <a:lnTo>
                  <a:pt x="301" y="1467"/>
                </a:lnTo>
                <a:lnTo>
                  <a:pt x="301" y="1466"/>
                </a:lnTo>
                <a:lnTo>
                  <a:pt x="301" y="1465"/>
                </a:lnTo>
                <a:lnTo>
                  <a:pt x="300" y="1464"/>
                </a:lnTo>
                <a:lnTo>
                  <a:pt x="300" y="1462"/>
                </a:lnTo>
                <a:lnTo>
                  <a:pt x="299" y="1461"/>
                </a:lnTo>
                <a:lnTo>
                  <a:pt x="299" y="1460"/>
                </a:lnTo>
                <a:lnTo>
                  <a:pt x="298" y="1459"/>
                </a:lnTo>
                <a:lnTo>
                  <a:pt x="297" y="1458"/>
                </a:lnTo>
                <a:lnTo>
                  <a:pt x="297" y="1457"/>
                </a:lnTo>
                <a:lnTo>
                  <a:pt x="296" y="1456"/>
                </a:lnTo>
                <a:lnTo>
                  <a:pt x="295" y="1455"/>
                </a:lnTo>
                <a:lnTo>
                  <a:pt x="293" y="1453"/>
                </a:lnTo>
                <a:lnTo>
                  <a:pt x="291" y="1451"/>
                </a:lnTo>
                <a:lnTo>
                  <a:pt x="290" y="1449"/>
                </a:lnTo>
                <a:lnTo>
                  <a:pt x="289" y="1449"/>
                </a:lnTo>
                <a:lnTo>
                  <a:pt x="288" y="1448"/>
                </a:lnTo>
                <a:lnTo>
                  <a:pt x="287" y="1448"/>
                </a:lnTo>
                <a:lnTo>
                  <a:pt x="286" y="1447"/>
                </a:lnTo>
                <a:lnTo>
                  <a:pt x="284" y="1447"/>
                </a:lnTo>
                <a:lnTo>
                  <a:pt x="284" y="1445"/>
                </a:lnTo>
                <a:lnTo>
                  <a:pt x="283" y="1445"/>
                </a:lnTo>
                <a:lnTo>
                  <a:pt x="283" y="1444"/>
                </a:lnTo>
                <a:lnTo>
                  <a:pt x="283" y="1443"/>
                </a:lnTo>
                <a:lnTo>
                  <a:pt x="282" y="1442"/>
                </a:lnTo>
                <a:lnTo>
                  <a:pt x="281" y="1440"/>
                </a:lnTo>
                <a:lnTo>
                  <a:pt x="279" y="1433"/>
                </a:lnTo>
                <a:lnTo>
                  <a:pt x="278" y="1431"/>
                </a:lnTo>
                <a:lnTo>
                  <a:pt x="282" y="1433"/>
                </a:lnTo>
                <a:lnTo>
                  <a:pt x="282" y="1432"/>
                </a:lnTo>
                <a:lnTo>
                  <a:pt x="292" y="1435"/>
                </a:lnTo>
                <a:lnTo>
                  <a:pt x="299" y="1438"/>
                </a:lnTo>
                <a:lnTo>
                  <a:pt x="321" y="1447"/>
                </a:lnTo>
                <a:lnTo>
                  <a:pt x="323" y="1449"/>
                </a:lnTo>
                <a:lnTo>
                  <a:pt x="326" y="1451"/>
                </a:lnTo>
                <a:lnTo>
                  <a:pt x="327" y="1452"/>
                </a:lnTo>
                <a:lnTo>
                  <a:pt x="327" y="1455"/>
                </a:lnTo>
                <a:lnTo>
                  <a:pt x="331" y="1455"/>
                </a:lnTo>
                <a:lnTo>
                  <a:pt x="334" y="1456"/>
                </a:lnTo>
                <a:lnTo>
                  <a:pt x="339" y="1456"/>
                </a:lnTo>
                <a:lnTo>
                  <a:pt x="342" y="1456"/>
                </a:lnTo>
                <a:lnTo>
                  <a:pt x="346" y="1456"/>
                </a:lnTo>
                <a:lnTo>
                  <a:pt x="350" y="1457"/>
                </a:lnTo>
                <a:lnTo>
                  <a:pt x="354" y="1457"/>
                </a:lnTo>
                <a:lnTo>
                  <a:pt x="356" y="1457"/>
                </a:lnTo>
                <a:lnTo>
                  <a:pt x="357" y="1457"/>
                </a:lnTo>
                <a:lnTo>
                  <a:pt x="366" y="1458"/>
                </a:lnTo>
                <a:lnTo>
                  <a:pt x="367" y="1458"/>
                </a:lnTo>
                <a:lnTo>
                  <a:pt x="372" y="1458"/>
                </a:lnTo>
                <a:lnTo>
                  <a:pt x="373" y="1457"/>
                </a:lnTo>
                <a:lnTo>
                  <a:pt x="375" y="1456"/>
                </a:lnTo>
                <a:lnTo>
                  <a:pt x="376" y="1456"/>
                </a:lnTo>
                <a:lnTo>
                  <a:pt x="377" y="1456"/>
                </a:lnTo>
                <a:lnTo>
                  <a:pt x="376" y="1455"/>
                </a:lnTo>
                <a:lnTo>
                  <a:pt x="376" y="1453"/>
                </a:lnTo>
                <a:lnTo>
                  <a:pt x="375" y="1453"/>
                </a:lnTo>
                <a:lnTo>
                  <a:pt x="375" y="1452"/>
                </a:lnTo>
                <a:lnTo>
                  <a:pt x="375" y="1451"/>
                </a:lnTo>
                <a:lnTo>
                  <a:pt x="374" y="1450"/>
                </a:lnTo>
                <a:lnTo>
                  <a:pt x="374" y="1449"/>
                </a:lnTo>
                <a:lnTo>
                  <a:pt x="374" y="1447"/>
                </a:lnTo>
                <a:lnTo>
                  <a:pt x="374" y="1445"/>
                </a:lnTo>
                <a:lnTo>
                  <a:pt x="374" y="1442"/>
                </a:lnTo>
                <a:lnTo>
                  <a:pt x="374" y="1441"/>
                </a:lnTo>
                <a:lnTo>
                  <a:pt x="373" y="1441"/>
                </a:lnTo>
                <a:lnTo>
                  <a:pt x="372" y="1441"/>
                </a:lnTo>
                <a:lnTo>
                  <a:pt x="371" y="1441"/>
                </a:lnTo>
                <a:lnTo>
                  <a:pt x="369" y="1440"/>
                </a:lnTo>
                <a:lnTo>
                  <a:pt x="368" y="1440"/>
                </a:lnTo>
                <a:lnTo>
                  <a:pt x="367" y="1439"/>
                </a:lnTo>
                <a:lnTo>
                  <a:pt x="366" y="1438"/>
                </a:lnTo>
                <a:lnTo>
                  <a:pt x="365" y="1438"/>
                </a:lnTo>
                <a:lnTo>
                  <a:pt x="364" y="1436"/>
                </a:lnTo>
                <a:lnTo>
                  <a:pt x="363" y="1435"/>
                </a:lnTo>
                <a:lnTo>
                  <a:pt x="360" y="1434"/>
                </a:lnTo>
                <a:lnTo>
                  <a:pt x="359" y="1433"/>
                </a:lnTo>
                <a:lnTo>
                  <a:pt x="358" y="1433"/>
                </a:lnTo>
                <a:lnTo>
                  <a:pt x="358" y="1432"/>
                </a:lnTo>
                <a:lnTo>
                  <a:pt x="357" y="1432"/>
                </a:lnTo>
                <a:lnTo>
                  <a:pt x="356" y="1431"/>
                </a:lnTo>
                <a:lnTo>
                  <a:pt x="355" y="1430"/>
                </a:lnTo>
                <a:lnTo>
                  <a:pt x="354" y="1431"/>
                </a:lnTo>
                <a:lnTo>
                  <a:pt x="354" y="1430"/>
                </a:lnTo>
                <a:lnTo>
                  <a:pt x="352" y="1430"/>
                </a:lnTo>
                <a:lnTo>
                  <a:pt x="352" y="1428"/>
                </a:lnTo>
                <a:lnTo>
                  <a:pt x="351" y="1428"/>
                </a:lnTo>
                <a:lnTo>
                  <a:pt x="351" y="1427"/>
                </a:lnTo>
                <a:lnTo>
                  <a:pt x="350" y="1426"/>
                </a:lnTo>
                <a:lnTo>
                  <a:pt x="354" y="1423"/>
                </a:lnTo>
                <a:lnTo>
                  <a:pt x="356" y="1420"/>
                </a:lnTo>
                <a:lnTo>
                  <a:pt x="359" y="1418"/>
                </a:lnTo>
                <a:lnTo>
                  <a:pt x="363" y="1416"/>
                </a:lnTo>
                <a:lnTo>
                  <a:pt x="366" y="1413"/>
                </a:lnTo>
                <a:lnTo>
                  <a:pt x="368" y="1411"/>
                </a:lnTo>
                <a:lnTo>
                  <a:pt x="367" y="1408"/>
                </a:lnTo>
                <a:lnTo>
                  <a:pt x="365" y="1410"/>
                </a:lnTo>
                <a:lnTo>
                  <a:pt x="360" y="1414"/>
                </a:lnTo>
                <a:lnTo>
                  <a:pt x="359" y="1410"/>
                </a:lnTo>
                <a:lnTo>
                  <a:pt x="355" y="1414"/>
                </a:lnTo>
                <a:lnTo>
                  <a:pt x="347" y="1417"/>
                </a:lnTo>
                <a:lnTo>
                  <a:pt x="346" y="1416"/>
                </a:lnTo>
                <a:lnTo>
                  <a:pt x="346" y="1415"/>
                </a:lnTo>
                <a:lnTo>
                  <a:pt x="348" y="1410"/>
                </a:lnTo>
                <a:lnTo>
                  <a:pt x="346" y="1409"/>
                </a:lnTo>
                <a:lnTo>
                  <a:pt x="343" y="1408"/>
                </a:lnTo>
                <a:lnTo>
                  <a:pt x="342" y="1409"/>
                </a:lnTo>
                <a:lnTo>
                  <a:pt x="342" y="1410"/>
                </a:lnTo>
                <a:lnTo>
                  <a:pt x="341" y="1411"/>
                </a:lnTo>
                <a:lnTo>
                  <a:pt x="342" y="1409"/>
                </a:lnTo>
                <a:lnTo>
                  <a:pt x="343" y="1406"/>
                </a:lnTo>
                <a:lnTo>
                  <a:pt x="345" y="1405"/>
                </a:lnTo>
                <a:lnTo>
                  <a:pt x="346" y="1402"/>
                </a:lnTo>
                <a:lnTo>
                  <a:pt x="347" y="1400"/>
                </a:lnTo>
                <a:lnTo>
                  <a:pt x="348" y="1399"/>
                </a:lnTo>
                <a:lnTo>
                  <a:pt x="343" y="1393"/>
                </a:lnTo>
                <a:lnTo>
                  <a:pt x="345" y="1388"/>
                </a:lnTo>
                <a:lnTo>
                  <a:pt x="343" y="1388"/>
                </a:lnTo>
                <a:lnTo>
                  <a:pt x="343" y="1385"/>
                </a:lnTo>
                <a:lnTo>
                  <a:pt x="343" y="1384"/>
                </a:lnTo>
                <a:lnTo>
                  <a:pt x="342" y="1383"/>
                </a:lnTo>
                <a:lnTo>
                  <a:pt x="340" y="1383"/>
                </a:lnTo>
                <a:lnTo>
                  <a:pt x="339" y="1383"/>
                </a:lnTo>
                <a:lnTo>
                  <a:pt x="338" y="1384"/>
                </a:lnTo>
                <a:lnTo>
                  <a:pt x="337" y="1386"/>
                </a:lnTo>
                <a:lnTo>
                  <a:pt x="337" y="1385"/>
                </a:lnTo>
                <a:lnTo>
                  <a:pt x="337" y="1384"/>
                </a:lnTo>
                <a:lnTo>
                  <a:pt x="338" y="1383"/>
                </a:lnTo>
                <a:lnTo>
                  <a:pt x="339" y="1382"/>
                </a:lnTo>
                <a:lnTo>
                  <a:pt x="339" y="1381"/>
                </a:lnTo>
                <a:lnTo>
                  <a:pt x="340" y="1380"/>
                </a:lnTo>
                <a:lnTo>
                  <a:pt x="340" y="1379"/>
                </a:lnTo>
                <a:lnTo>
                  <a:pt x="342" y="1376"/>
                </a:lnTo>
                <a:lnTo>
                  <a:pt x="342" y="1375"/>
                </a:lnTo>
                <a:lnTo>
                  <a:pt x="343" y="1375"/>
                </a:lnTo>
                <a:lnTo>
                  <a:pt x="343" y="1374"/>
                </a:lnTo>
                <a:lnTo>
                  <a:pt x="345" y="1373"/>
                </a:lnTo>
                <a:lnTo>
                  <a:pt x="345" y="1372"/>
                </a:lnTo>
                <a:lnTo>
                  <a:pt x="346" y="1372"/>
                </a:lnTo>
                <a:lnTo>
                  <a:pt x="346" y="1371"/>
                </a:lnTo>
                <a:lnTo>
                  <a:pt x="347" y="1371"/>
                </a:lnTo>
                <a:lnTo>
                  <a:pt x="348" y="1369"/>
                </a:lnTo>
                <a:lnTo>
                  <a:pt x="349" y="1368"/>
                </a:lnTo>
                <a:lnTo>
                  <a:pt x="349" y="1367"/>
                </a:lnTo>
                <a:lnTo>
                  <a:pt x="350" y="1367"/>
                </a:lnTo>
                <a:lnTo>
                  <a:pt x="350" y="1366"/>
                </a:lnTo>
                <a:lnTo>
                  <a:pt x="351" y="1366"/>
                </a:lnTo>
                <a:lnTo>
                  <a:pt x="351" y="1365"/>
                </a:lnTo>
                <a:lnTo>
                  <a:pt x="352" y="1365"/>
                </a:lnTo>
                <a:lnTo>
                  <a:pt x="352" y="1364"/>
                </a:lnTo>
                <a:lnTo>
                  <a:pt x="352" y="1363"/>
                </a:lnTo>
                <a:lnTo>
                  <a:pt x="352" y="1361"/>
                </a:lnTo>
                <a:lnTo>
                  <a:pt x="354" y="1360"/>
                </a:lnTo>
                <a:lnTo>
                  <a:pt x="352" y="1359"/>
                </a:lnTo>
                <a:lnTo>
                  <a:pt x="352" y="1358"/>
                </a:lnTo>
                <a:lnTo>
                  <a:pt x="352" y="1357"/>
                </a:lnTo>
                <a:lnTo>
                  <a:pt x="352" y="1356"/>
                </a:lnTo>
                <a:lnTo>
                  <a:pt x="352" y="1355"/>
                </a:lnTo>
                <a:lnTo>
                  <a:pt x="352" y="1354"/>
                </a:lnTo>
                <a:lnTo>
                  <a:pt x="354" y="1352"/>
                </a:lnTo>
                <a:lnTo>
                  <a:pt x="354" y="1351"/>
                </a:lnTo>
                <a:lnTo>
                  <a:pt x="354" y="1350"/>
                </a:lnTo>
                <a:lnTo>
                  <a:pt x="357" y="1351"/>
                </a:lnTo>
                <a:lnTo>
                  <a:pt x="360" y="1352"/>
                </a:lnTo>
                <a:lnTo>
                  <a:pt x="362" y="1352"/>
                </a:lnTo>
                <a:lnTo>
                  <a:pt x="362" y="1351"/>
                </a:lnTo>
                <a:lnTo>
                  <a:pt x="362" y="1349"/>
                </a:lnTo>
                <a:lnTo>
                  <a:pt x="360" y="1349"/>
                </a:lnTo>
                <a:lnTo>
                  <a:pt x="362" y="1348"/>
                </a:lnTo>
                <a:lnTo>
                  <a:pt x="360" y="1344"/>
                </a:lnTo>
                <a:lnTo>
                  <a:pt x="363" y="1344"/>
                </a:lnTo>
                <a:lnTo>
                  <a:pt x="364" y="1344"/>
                </a:lnTo>
                <a:lnTo>
                  <a:pt x="372" y="1341"/>
                </a:lnTo>
                <a:lnTo>
                  <a:pt x="373" y="1341"/>
                </a:lnTo>
                <a:lnTo>
                  <a:pt x="374" y="1341"/>
                </a:lnTo>
                <a:lnTo>
                  <a:pt x="375" y="1341"/>
                </a:lnTo>
                <a:lnTo>
                  <a:pt x="377" y="1340"/>
                </a:lnTo>
                <a:lnTo>
                  <a:pt x="380" y="1339"/>
                </a:lnTo>
                <a:lnTo>
                  <a:pt x="382" y="1339"/>
                </a:lnTo>
                <a:lnTo>
                  <a:pt x="385" y="1338"/>
                </a:lnTo>
                <a:lnTo>
                  <a:pt x="388" y="1337"/>
                </a:lnTo>
                <a:lnTo>
                  <a:pt x="386" y="1333"/>
                </a:lnTo>
                <a:lnTo>
                  <a:pt x="391" y="1332"/>
                </a:lnTo>
                <a:lnTo>
                  <a:pt x="391" y="1331"/>
                </a:lnTo>
                <a:lnTo>
                  <a:pt x="392" y="1331"/>
                </a:lnTo>
                <a:lnTo>
                  <a:pt x="391" y="1330"/>
                </a:lnTo>
                <a:lnTo>
                  <a:pt x="391" y="1329"/>
                </a:lnTo>
                <a:lnTo>
                  <a:pt x="390" y="1324"/>
                </a:lnTo>
                <a:lnTo>
                  <a:pt x="389" y="1322"/>
                </a:lnTo>
                <a:lnTo>
                  <a:pt x="389" y="1321"/>
                </a:lnTo>
                <a:lnTo>
                  <a:pt x="388" y="1321"/>
                </a:lnTo>
                <a:lnTo>
                  <a:pt x="388" y="1318"/>
                </a:lnTo>
                <a:lnTo>
                  <a:pt x="386" y="1317"/>
                </a:lnTo>
                <a:lnTo>
                  <a:pt x="386" y="1315"/>
                </a:lnTo>
                <a:lnTo>
                  <a:pt x="384" y="1309"/>
                </a:lnTo>
                <a:lnTo>
                  <a:pt x="383" y="1307"/>
                </a:lnTo>
                <a:lnTo>
                  <a:pt x="383" y="1305"/>
                </a:lnTo>
                <a:lnTo>
                  <a:pt x="382" y="1304"/>
                </a:lnTo>
                <a:lnTo>
                  <a:pt x="382" y="1303"/>
                </a:lnTo>
                <a:lnTo>
                  <a:pt x="382" y="1301"/>
                </a:lnTo>
                <a:lnTo>
                  <a:pt x="381" y="1301"/>
                </a:lnTo>
                <a:lnTo>
                  <a:pt x="380" y="1303"/>
                </a:lnTo>
                <a:lnTo>
                  <a:pt x="379" y="1303"/>
                </a:lnTo>
                <a:lnTo>
                  <a:pt x="377" y="1303"/>
                </a:lnTo>
                <a:lnTo>
                  <a:pt x="377" y="1304"/>
                </a:lnTo>
                <a:lnTo>
                  <a:pt x="376" y="1304"/>
                </a:lnTo>
                <a:lnTo>
                  <a:pt x="375" y="1304"/>
                </a:lnTo>
                <a:lnTo>
                  <a:pt x="375" y="1305"/>
                </a:lnTo>
                <a:lnTo>
                  <a:pt x="363" y="1312"/>
                </a:lnTo>
                <a:lnTo>
                  <a:pt x="352" y="1318"/>
                </a:lnTo>
                <a:lnTo>
                  <a:pt x="351" y="1318"/>
                </a:lnTo>
                <a:lnTo>
                  <a:pt x="349" y="1320"/>
                </a:lnTo>
                <a:lnTo>
                  <a:pt x="350" y="1321"/>
                </a:lnTo>
                <a:lnTo>
                  <a:pt x="350" y="1322"/>
                </a:lnTo>
                <a:lnTo>
                  <a:pt x="351" y="1324"/>
                </a:lnTo>
                <a:lnTo>
                  <a:pt x="351" y="1325"/>
                </a:lnTo>
                <a:lnTo>
                  <a:pt x="352" y="1326"/>
                </a:lnTo>
                <a:lnTo>
                  <a:pt x="352" y="1327"/>
                </a:lnTo>
                <a:lnTo>
                  <a:pt x="352" y="1329"/>
                </a:lnTo>
                <a:lnTo>
                  <a:pt x="352" y="1330"/>
                </a:lnTo>
                <a:lnTo>
                  <a:pt x="352" y="1331"/>
                </a:lnTo>
                <a:lnTo>
                  <a:pt x="354" y="1331"/>
                </a:lnTo>
                <a:lnTo>
                  <a:pt x="354" y="1333"/>
                </a:lnTo>
                <a:lnTo>
                  <a:pt x="354" y="1334"/>
                </a:lnTo>
                <a:lnTo>
                  <a:pt x="355" y="1334"/>
                </a:lnTo>
                <a:lnTo>
                  <a:pt x="355" y="1335"/>
                </a:lnTo>
                <a:lnTo>
                  <a:pt x="355" y="1337"/>
                </a:lnTo>
                <a:lnTo>
                  <a:pt x="356" y="1337"/>
                </a:lnTo>
                <a:lnTo>
                  <a:pt x="356" y="1338"/>
                </a:lnTo>
                <a:lnTo>
                  <a:pt x="356" y="1339"/>
                </a:lnTo>
                <a:lnTo>
                  <a:pt x="357" y="1339"/>
                </a:lnTo>
                <a:lnTo>
                  <a:pt x="357" y="1340"/>
                </a:lnTo>
                <a:lnTo>
                  <a:pt x="357" y="1341"/>
                </a:lnTo>
                <a:lnTo>
                  <a:pt x="354" y="1340"/>
                </a:lnTo>
                <a:lnTo>
                  <a:pt x="348" y="1339"/>
                </a:lnTo>
                <a:lnTo>
                  <a:pt x="342" y="1342"/>
                </a:lnTo>
                <a:lnTo>
                  <a:pt x="340" y="1343"/>
                </a:lnTo>
                <a:lnTo>
                  <a:pt x="339" y="1343"/>
                </a:lnTo>
                <a:lnTo>
                  <a:pt x="312" y="1357"/>
                </a:lnTo>
                <a:lnTo>
                  <a:pt x="310" y="1357"/>
                </a:lnTo>
                <a:lnTo>
                  <a:pt x="310" y="1358"/>
                </a:lnTo>
                <a:lnTo>
                  <a:pt x="308" y="1359"/>
                </a:lnTo>
                <a:lnTo>
                  <a:pt x="306" y="1359"/>
                </a:lnTo>
                <a:lnTo>
                  <a:pt x="305" y="1360"/>
                </a:lnTo>
                <a:lnTo>
                  <a:pt x="301" y="1361"/>
                </a:lnTo>
                <a:lnTo>
                  <a:pt x="298" y="1361"/>
                </a:lnTo>
                <a:lnTo>
                  <a:pt x="295" y="1363"/>
                </a:lnTo>
                <a:lnTo>
                  <a:pt x="292" y="1363"/>
                </a:lnTo>
                <a:lnTo>
                  <a:pt x="290" y="1363"/>
                </a:lnTo>
                <a:lnTo>
                  <a:pt x="288" y="1363"/>
                </a:lnTo>
                <a:lnTo>
                  <a:pt x="286" y="1363"/>
                </a:lnTo>
                <a:lnTo>
                  <a:pt x="281" y="1364"/>
                </a:lnTo>
                <a:lnTo>
                  <a:pt x="280" y="1364"/>
                </a:lnTo>
                <a:lnTo>
                  <a:pt x="273" y="1367"/>
                </a:lnTo>
                <a:lnTo>
                  <a:pt x="270" y="1369"/>
                </a:lnTo>
                <a:lnTo>
                  <a:pt x="270" y="1371"/>
                </a:lnTo>
                <a:lnTo>
                  <a:pt x="269" y="1375"/>
                </a:lnTo>
                <a:lnTo>
                  <a:pt x="267" y="1381"/>
                </a:lnTo>
                <a:lnTo>
                  <a:pt x="263" y="1379"/>
                </a:lnTo>
                <a:lnTo>
                  <a:pt x="262" y="1380"/>
                </a:lnTo>
                <a:lnTo>
                  <a:pt x="262" y="1381"/>
                </a:lnTo>
                <a:lnTo>
                  <a:pt x="262" y="1382"/>
                </a:lnTo>
                <a:lnTo>
                  <a:pt x="261" y="1383"/>
                </a:lnTo>
                <a:lnTo>
                  <a:pt x="261" y="1384"/>
                </a:lnTo>
                <a:lnTo>
                  <a:pt x="261" y="1385"/>
                </a:lnTo>
                <a:lnTo>
                  <a:pt x="259" y="1386"/>
                </a:lnTo>
                <a:lnTo>
                  <a:pt x="259" y="1388"/>
                </a:lnTo>
                <a:lnTo>
                  <a:pt x="250" y="1383"/>
                </a:lnTo>
                <a:lnTo>
                  <a:pt x="249" y="1383"/>
                </a:lnTo>
                <a:lnTo>
                  <a:pt x="250" y="1383"/>
                </a:lnTo>
                <a:lnTo>
                  <a:pt x="250" y="1382"/>
                </a:lnTo>
                <a:lnTo>
                  <a:pt x="250" y="1381"/>
                </a:lnTo>
                <a:lnTo>
                  <a:pt x="250" y="1380"/>
                </a:lnTo>
                <a:lnTo>
                  <a:pt x="252" y="1379"/>
                </a:lnTo>
                <a:lnTo>
                  <a:pt x="252" y="1376"/>
                </a:lnTo>
                <a:lnTo>
                  <a:pt x="253" y="1374"/>
                </a:lnTo>
                <a:lnTo>
                  <a:pt x="253" y="1373"/>
                </a:lnTo>
                <a:lnTo>
                  <a:pt x="253" y="1372"/>
                </a:lnTo>
                <a:lnTo>
                  <a:pt x="253" y="1371"/>
                </a:lnTo>
                <a:lnTo>
                  <a:pt x="254" y="1369"/>
                </a:lnTo>
                <a:lnTo>
                  <a:pt x="255" y="1366"/>
                </a:lnTo>
                <a:lnTo>
                  <a:pt x="255" y="1365"/>
                </a:lnTo>
                <a:lnTo>
                  <a:pt x="255" y="1364"/>
                </a:lnTo>
                <a:lnTo>
                  <a:pt x="256" y="1363"/>
                </a:lnTo>
                <a:lnTo>
                  <a:pt x="256" y="1361"/>
                </a:lnTo>
                <a:lnTo>
                  <a:pt x="256" y="1360"/>
                </a:lnTo>
                <a:lnTo>
                  <a:pt x="256" y="1359"/>
                </a:lnTo>
                <a:lnTo>
                  <a:pt x="257" y="1358"/>
                </a:lnTo>
                <a:lnTo>
                  <a:pt x="257" y="1357"/>
                </a:lnTo>
                <a:lnTo>
                  <a:pt x="258" y="1355"/>
                </a:lnTo>
                <a:lnTo>
                  <a:pt x="258" y="1354"/>
                </a:lnTo>
                <a:lnTo>
                  <a:pt x="258" y="1352"/>
                </a:lnTo>
                <a:lnTo>
                  <a:pt x="259" y="1351"/>
                </a:lnTo>
                <a:lnTo>
                  <a:pt x="259" y="1350"/>
                </a:lnTo>
                <a:lnTo>
                  <a:pt x="259" y="1349"/>
                </a:lnTo>
                <a:lnTo>
                  <a:pt x="261" y="1348"/>
                </a:lnTo>
                <a:lnTo>
                  <a:pt x="261" y="1347"/>
                </a:lnTo>
                <a:lnTo>
                  <a:pt x="261" y="1346"/>
                </a:lnTo>
                <a:lnTo>
                  <a:pt x="261" y="1344"/>
                </a:lnTo>
                <a:lnTo>
                  <a:pt x="262" y="1343"/>
                </a:lnTo>
                <a:lnTo>
                  <a:pt x="262" y="1342"/>
                </a:lnTo>
                <a:lnTo>
                  <a:pt x="262" y="1340"/>
                </a:lnTo>
                <a:lnTo>
                  <a:pt x="262" y="1338"/>
                </a:lnTo>
                <a:lnTo>
                  <a:pt x="263" y="1337"/>
                </a:lnTo>
                <a:lnTo>
                  <a:pt x="263" y="1335"/>
                </a:lnTo>
                <a:lnTo>
                  <a:pt x="263" y="1334"/>
                </a:lnTo>
                <a:lnTo>
                  <a:pt x="263" y="1333"/>
                </a:lnTo>
                <a:lnTo>
                  <a:pt x="263" y="1332"/>
                </a:lnTo>
                <a:lnTo>
                  <a:pt x="263" y="1331"/>
                </a:lnTo>
                <a:lnTo>
                  <a:pt x="263" y="1330"/>
                </a:lnTo>
                <a:lnTo>
                  <a:pt x="264" y="1330"/>
                </a:lnTo>
                <a:lnTo>
                  <a:pt x="264" y="1329"/>
                </a:lnTo>
                <a:lnTo>
                  <a:pt x="264" y="1327"/>
                </a:lnTo>
                <a:lnTo>
                  <a:pt x="264" y="1326"/>
                </a:lnTo>
                <a:lnTo>
                  <a:pt x="263" y="1326"/>
                </a:lnTo>
                <a:lnTo>
                  <a:pt x="263" y="1325"/>
                </a:lnTo>
                <a:lnTo>
                  <a:pt x="263" y="1324"/>
                </a:lnTo>
                <a:lnTo>
                  <a:pt x="262" y="1324"/>
                </a:lnTo>
                <a:lnTo>
                  <a:pt x="262" y="1323"/>
                </a:lnTo>
                <a:lnTo>
                  <a:pt x="261" y="1322"/>
                </a:lnTo>
                <a:lnTo>
                  <a:pt x="259" y="1321"/>
                </a:lnTo>
                <a:lnTo>
                  <a:pt x="258" y="1320"/>
                </a:lnTo>
                <a:lnTo>
                  <a:pt x="257" y="1320"/>
                </a:lnTo>
                <a:lnTo>
                  <a:pt x="257" y="1318"/>
                </a:lnTo>
                <a:lnTo>
                  <a:pt x="256" y="1318"/>
                </a:lnTo>
                <a:lnTo>
                  <a:pt x="256" y="1317"/>
                </a:lnTo>
                <a:lnTo>
                  <a:pt x="255" y="1317"/>
                </a:lnTo>
                <a:lnTo>
                  <a:pt x="255" y="1316"/>
                </a:lnTo>
                <a:lnTo>
                  <a:pt x="254" y="1315"/>
                </a:lnTo>
                <a:lnTo>
                  <a:pt x="254" y="1314"/>
                </a:lnTo>
                <a:lnTo>
                  <a:pt x="253" y="1314"/>
                </a:lnTo>
                <a:lnTo>
                  <a:pt x="253" y="1313"/>
                </a:lnTo>
                <a:lnTo>
                  <a:pt x="252" y="1312"/>
                </a:lnTo>
                <a:lnTo>
                  <a:pt x="252" y="1310"/>
                </a:lnTo>
                <a:lnTo>
                  <a:pt x="250" y="1309"/>
                </a:lnTo>
                <a:lnTo>
                  <a:pt x="250" y="1308"/>
                </a:lnTo>
                <a:lnTo>
                  <a:pt x="250" y="1307"/>
                </a:lnTo>
                <a:lnTo>
                  <a:pt x="249" y="1306"/>
                </a:lnTo>
                <a:lnTo>
                  <a:pt x="249" y="1305"/>
                </a:lnTo>
                <a:lnTo>
                  <a:pt x="249" y="1304"/>
                </a:lnTo>
                <a:lnTo>
                  <a:pt x="249" y="1303"/>
                </a:lnTo>
                <a:lnTo>
                  <a:pt x="250" y="1301"/>
                </a:lnTo>
                <a:lnTo>
                  <a:pt x="250" y="1300"/>
                </a:lnTo>
                <a:lnTo>
                  <a:pt x="250" y="1299"/>
                </a:lnTo>
                <a:lnTo>
                  <a:pt x="252" y="1298"/>
                </a:lnTo>
                <a:lnTo>
                  <a:pt x="252" y="1297"/>
                </a:lnTo>
                <a:lnTo>
                  <a:pt x="252" y="1296"/>
                </a:lnTo>
                <a:lnTo>
                  <a:pt x="253" y="1295"/>
                </a:lnTo>
                <a:lnTo>
                  <a:pt x="252" y="1295"/>
                </a:lnTo>
                <a:lnTo>
                  <a:pt x="252" y="1293"/>
                </a:lnTo>
                <a:lnTo>
                  <a:pt x="253" y="1291"/>
                </a:lnTo>
                <a:lnTo>
                  <a:pt x="254" y="1289"/>
                </a:lnTo>
                <a:lnTo>
                  <a:pt x="256" y="1283"/>
                </a:lnTo>
                <a:lnTo>
                  <a:pt x="256" y="1281"/>
                </a:lnTo>
                <a:lnTo>
                  <a:pt x="255" y="1281"/>
                </a:lnTo>
                <a:lnTo>
                  <a:pt x="252" y="1281"/>
                </a:lnTo>
                <a:lnTo>
                  <a:pt x="248" y="1280"/>
                </a:lnTo>
                <a:lnTo>
                  <a:pt x="245" y="1280"/>
                </a:lnTo>
                <a:lnTo>
                  <a:pt x="245" y="1282"/>
                </a:lnTo>
                <a:lnTo>
                  <a:pt x="245" y="1283"/>
                </a:lnTo>
                <a:lnTo>
                  <a:pt x="244" y="1285"/>
                </a:lnTo>
                <a:lnTo>
                  <a:pt x="244" y="1289"/>
                </a:lnTo>
                <a:lnTo>
                  <a:pt x="244" y="1290"/>
                </a:lnTo>
                <a:lnTo>
                  <a:pt x="245" y="1291"/>
                </a:lnTo>
                <a:lnTo>
                  <a:pt x="247" y="1293"/>
                </a:lnTo>
                <a:lnTo>
                  <a:pt x="245" y="1293"/>
                </a:lnTo>
                <a:lnTo>
                  <a:pt x="240" y="1293"/>
                </a:lnTo>
                <a:lnTo>
                  <a:pt x="239" y="1293"/>
                </a:lnTo>
                <a:lnTo>
                  <a:pt x="236" y="1293"/>
                </a:lnTo>
                <a:lnTo>
                  <a:pt x="227" y="1295"/>
                </a:lnTo>
                <a:lnTo>
                  <a:pt x="224" y="1295"/>
                </a:lnTo>
                <a:lnTo>
                  <a:pt x="224" y="1296"/>
                </a:lnTo>
                <a:lnTo>
                  <a:pt x="222" y="1298"/>
                </a:lnTo>
                <a:lnTo>
                  <a:pt x="219" y="1301"/>
                </a:lnTo>
                <a:lnTo>
                  <a:pt x="214" y="1307"/>
                </a:lnTo>
                <a:lnTo>
                  <a:pt x="213" y="1308"/>
                </a:lnTo>
                <a:lnTo>
                  <a:pt x="210" y="1309"/>
                </a:lnTo>
                <a:lnTo>
                  <a:pt x="208" y="1312"/>
                </a:lnTo>
                <a:lnTo>
                  <a:pt x="208" y="1315"/>
                </a:lnTo>
                <a:lnTo>
                  <a:pt x="203" y="1320"/>
                </a:lnTo>
                <a:lnTo>
                  <a:pt x="197" y="1320"/>
                </a:lnTo>
                <a:lnTo>
                  <a:pt x="197" y="1321"/>
                </a:lnTo>
                <a:lnTo>
                  <a:pt x="197" y="1323"/>
                </a:lnTo>
                <a:lnTo>
                  <a:pt x="197" y="1324"/>
                </a:lnTo>
                <a:lnTo>
                  <a:pt x="197" y="1326"/>
                </a:lnTo>
                <a:lnTo>
                  <a:pt x="195" y="1326"/>
                </a:lnTo>
                <a:lnTo>
                  <a:pt x="196" y="1330"/>
                </a:lnTo>
                <a:lnTo>
                  <a:pt x="197" y="1338"/>
                </a:lnTo>
                <a:lnTo>
                  <a:pt x="197" y="1341"/>
                </a:lnTo>
                <a:lnTo>
                  <a:pt x="197" y="1342"/>
                </a:lnTo>
                <a:lnTo>
                  <a:pt x="197" y="1346"/>
                </a:lnTo>
                <a:lnTo>
                  <a:pt x="197" y="1348"/>
                </a:lnTo>
                <a:lnTo>
                  <a:pt x="197" y="1351"/>
                </a:lnTo>
                <a:lnTo>
                  <a:pt x="197" y="1352"/>
                </a:lnTo>
                <a:lnTo>
                  <a:pt x="197" y="1356"/>
                </a:lnTo>
                <a:lnTo>
                  <a:pt x="197" y="1358"/>
                </a:lnTo>
                <a:lnTo>
                  <a:pt x="197" y="1364"/>
                </a:lnTo>
                <a:lnTo>
                  <a:pt x="196" y="1367"/>
                </a:lnTo>
                <a:lnTo>
                  <a:pt x="196" y="1369"/>
                </a:lnTo>
                <a:lnTo>
                  <a:pt x="195" y="1369"/>
                </a:lnTo>
                <a:lnTo>
                  <a:pt x="194" y="1371"/>
                </a:lnTo>
                <a:lnTo>
                  <a:pt x="193" y="1371"/>
                </a:lnTo>
                <a:lnTo>
                  <a:pt x="191" y="1371"/>
                </a:lnTo>
                <a:lnTo>
                  <a:pt x="190" y="1371"/>
                </a:lnTo>
                <a:lnTo>
                  <a:pt x="188" y="1369"/>
                </a:lnTo>
                <a:lnTo>
                  <a:pt x="187" y="1369"/>
                </a:lnTo>
                <a:lnTo>
                  <a:pt x="186" y="1369"/>
                </a:lnTo>
                <a:lnTo>
                  <a:pt x="186" y="1371"/>
                </a:lnTo>
                <a:lnTo>
                  <a:pt x="185" y="1372"/>
                </a:lnTo>
                <a:lnTo>
                  <a:pt x="185" y="1373"/>
                </a:lnTo>
                <a:lnTo>
                  <a:pt x="182" y="1372"/>
                </a:lnTo>
                <a:lnTo>
                  <a:pt x="173" y="1373"/>
                </a:lnTo>
                <a:lnTo>
                  <a:pt x="170" y="1374"/>
                </a:lnTo>
                <a:lnTo>
                  <a:pt x="166" y="1374"/>
                </a:lnTo>
                <a:lnTo>
                  <a:pt x="164" y="1374"/>
                </a:lnTo>
                <a:lnTo>
                  <a:pt x="163" y="1375"/>
                </a:lnTo>
                <a:lnTo>
                  <a:pt x="163" y="1376"/>
                </a:lnTo>
                <a:lnTo>
                  <a:pt x="162" y="1377"/>
                </a:lnTo>
                <a:lnTo>
                  <a:pt x="162" y="1379"/>
                </a:lnTo>
                <a:lnTo>
                  <a:pt x="162" y="1380"/>
                </a:lnTo>
                <a:lnTo>
                  <a:pt x="162" y="1381"/>
                </a:lnTo>
                <a:lnTo>
                  <a:pt x="161" y="1381"/>
                </a:lnTo>
                <a:lnTo>
                  <a:pt x="161" y="1382"/>
                </a:lnTo>
                <a:lnTo>
                  <a:pt x="160" y="1382"/>
                </a:lnTo>
                <a:lnTo>
                  <a:pt x="160" y="1383"/>
                </a:lnTo>
                <a:lnTo>
                  <a:pt x="160" y="1384"/>
                </a:lnTo>
                <a:lnTo>
                  <a:pt x="159" y="1384"/>
                </a:lnTo>
                <a:lnTo>
                  <a:pt x="159" y="1385"/>
                </a:lnTo>
                <a:lnTo>
                  <a:pt x="159" y="1386"/>
                </a:lnTo>
                <a:lnTo>
                  <a:pt x="161" y="1388"/>
                </a:lnTo>
                <a:lnTo>
                  <a:pt x="159" y="1394"/>
                </a:lnTo>
                <a:lnTo>
                  <a:pt x="161" y="1396"/>
                </a:lnTo>
                <a:lnTo>
                  <a:pt x="160" y="1397"/>
                </a:lnTo>
                <a:lnTo>
                  <a:pt x="160" y="1398"/>
                </a:lnTo>
                <a:lnTo>
                  <a:pt x="159" y="1398"/>
                </a:lnTo>
                <a:lnTo>
                  <a:pt x="159" y="1399"/>
                </a:lnTo>
                <a:lnTo>
                  <a:pt x="160" y="1399"/>
                </a:lnTo>
                <a:lnTo>
                  <a:pt x="161" y="1399"/>
                </a:lnTo>
                <a:lnTo>
                  <a:pt x="162" y="1400"/>
                </a:lnTo>
                <a:lnTo>
                  <a:pt x="163" y="1401"/>
                </a:lnTo>
                <a:lnTo>
                  <a:pt x="163" y="1402"/>
                </a:lnTo>
                <a:lnTo>
                  <a:pt x="164" y="1402"/>
                </a:lnTo>
                <a:lnTo>
                  <a:pt x="163" y="1402"/>
                </a:lnTo>
                <a:lnTo>
                  <a:pt x="163" y="1403"/>
                </a:lnTo>
                <a:lnTo>
                  <a:pt x="162" y="1403"/>
                </a:lnTo>
                <a:lnTo>
                  <a:pt x="162" y="1405"/>
                </a:lnTo>
                <a:lnTo>
                  <a:pt x="161" y="1405"/>
                </a:lnTo>
                <a:lnTo>
                  <a:pt x="160" y="1406"/>
                </a:lnTo>
                <a:lnTo>
                  <a:pt x="159" y="1407"/>
                </a:lnTo>
                <a:lnTo>
                  <a:pt x="157" y="1408"/>
                </a:lnTo>
                <a:lnTo>
                  <a:pt x="156" y="1408"/>
                </a:lnTo>
                <a:lnTo>
                  <a:pt x="156" y="1409"/>
                </a:lnTo>
                <a:lnTo>
                  <a:pt x="155" y="1409"/>
                </a:lnTo>
                <a:lnTo>
                  <a:pt x="155" y="1410"/>
                </a:lnTo>
                <a:lnTo>
                  <a:pt x="154" y="1411"/>
                </a:lnTo>
                <a:lnTo>
                  <a:pt x="153" y="1413"/>
                </a:lnTo>
                <a:lnTo>
                  <a:pt x="153" y="1414"/>
                </a:lnTo>
                <a:lnTo>
                  <a:pt x="152" y="1414"/>
                </a:lnTo>
                <a:lnTo>
                  <a:pt x="152" y="1415"/>
                </a:lnTo>
                <a:lnTo>
                  <a:pt x="151" y="1415"/>
                </a:lnTo>
                <a:lnTo>
                  <a:pt x="151" y="1416"/>
                </a:lnTo>
                <a:lnTo>
                  <a:pt x="149" y="1416"/>
                </a:lnTo>
                <a:lnTo>
                  <a:pt x="149" y="1417"/>
                </a:lnTo>
                <a:lnTo>
                  <a:pt x="148" y="1418"/>
                </a:lnTo>
                <a:lnTo>
                  <a:pt x="147" y="1419"/>
                </a:lnTo>
                <a:lnTo>
                  <a:pt x="146" y="1419"/>
                </a:lnTo>
                <a:lnTo>
                  <a:pt x="145" y="1419"/>
                </a:lnTo>
                <a:lnTo>
                  <a:pt x="144" y="1420"/>
                </a:lnTo>
                <a:lnTo>
                  <a:pt x="144" y="1422"/>
                </a:lnTo>
                <a:lnTo>
                  <a:pt x="143" y="1419"/>
                </a:lnTo>
                <a:lnTo>
                  <a:pt x="142" y="1419"/>
                </a:lnTo>
                <a:lnTo>
                  <a:pt x="140" y="1419"/>
                </a:lnTo>
                <a:lnTo>
                  <a:pt x="139" y="1419"/>
                </a:lnTo>
                <a:lnTo>
                  <a:pt x="138" y="1419"/>
                </a:lnTo>
                <a:lnTo>
                  <a:pt x="137" y="1419"/>
                </a:lnTo>
                <a:lnTo>
                  <a:pt x="136" y="1419"/>
                </a:lnTo>
                <a:lnTo>
                  <a:pt x="134" y="1419"/>
                </a:lnTo>
                <a:lnTo>
                  <a:pt x="132" y="1418"/>
                </a:lnTo>
                <a:lnTo>
                  <a:pt x="131" y="1418"/>
                </a:lnTo>
                <a:lnTo>
                  <a:pt x="130" y="1417"/>
                </a:lnTo>
                <a:lnTo>
                  <a:pt x="128" y="1416"/>
                </a:lnTo>
                <a:lnTo>
                  <a:pt x="124" y="1415"/>
                </a:lnTo>
                <a:lnTo>
                  <a:pt x="123" y="1413"/>
                </a:lnTo>
                <a:lnTo>
                  <a:pt x="123" y="1409"/>
                </a:lnTo>
                <a:lnTo>
                  <a:pt x="121" y="1407"/>
                </a:lnTo>
                <a:lnTo>
                  <a:pt x="122" y="1405"/>
                </a:lnTo>
                <a:lnTo>
                  <a:pt x="121" y="1403"/>
                </a:lnTo>
                <a:lnTo>
                  <a:pt x="120" y="1401"/>
                </a:lnTo>
                <a:lnTo>
                  <a:pt x="118" y="1402"/>
                </a:lnTo>
                <a:lnTo>
                  <a:pt x="111" y="1403"/>
                </a:lnTo>
                <a:lnTo>
                  <a:pt x="110" y="1403"/>
                </a:lnTo>
                <a:lnTo>
                  <a:pt x="111" y="1403"/>
                </a:lnTo>
                <a:lnTo>
                  <a:pt x="111" y="1402"/>
                </a:lnTo>
                <a:lnTo>
                  <a:pt x="110" y="1403"/>
                </a:lnTo>
                <a:lnTo>
                  <a:pt x="110" y="1401"/>
                </a:lnTo>
                <a:lnTo>
                  <a:pt x="111" y="1400"/>
                </a:lnTo>
                <a:lnTo>
                  <a:pt x="111" y="1399"/>
                </a:lnTo>
                <a:lnTo>
                  <a:pt x="112" y="1398"/>
                </a:lnTo>
                <a:lnTo>
                  <a:pt x="113" y="1398"/>
                </a:lnTo>
                <a:lnTo>
                  <a:pt x="113" y="1397"/>
                </a:lnTo>
                <a:lnTo>
                  <a:pt x="115" y="1396"/>
                </a:lnTo>
                <a:lnTo>
                  <a:pt x="117" y="1394"/>
                </a:lnTo>
                <a:lnTo>
                  <a:pt x="117" y="1393"/>
                </a:lnTo>
                <a:lnTo>
                  <a:pt x="117" y="1391"/>
                </a:lnTo>
                <a:lnTo>
                  <a:pt x="117" y="1390"/>
                </a:lnTo>
                <a:lnTo>
                  <a:pt x="118" y="1390"/>
                </a:lnTo>
                <a:lnTo>
                  <a:pt x="118" y="1389"/>
                </a:lnTo>
                <a:lnTo>
                  <a:pt x="118" y="1388"/>
                </a:lnTo>
                <a:lnTo>
                  <a:pt x="118" y="1386"/>
                </a:lnTo>
                <a:lnTo>
                  <a:pt x="120" y="1386"/>
                </a:lnTo>
                <a:lnTo>
                  <a:pt x="121" y="1388"/>
                </a:lnTo>
                <a:lnTo>
                  <a:pt x="124" y="1388"/>
                </a:lnTo>
                <a:lnTo>
                  <a:pt x="126" y="1389"/>
                </a:lnTo>
                <a:lnTo>
                  <a:pt x="128" y="1390"/>
                </a:lnTo>
                <a:lnTo>
                  <a:pt x="131" y="1390"/>
                </a:lnTo>
                <a:lnTo>
                  <a:pt x="131" y="1386"/>
                </a:lnTo>
                <a:lnTo>
                  <a:pt x="130" y="1386"/>
                </a:lnTo>
                <a:lnTo>
                  <a:pt x="129" y="1386"/>
                </a:lnTo>
                <a:lnTo>
                  <a:pt x="129" y="1385"/>
                </a:lnTo>
                <a:lnTo>
                  <a:pt x="129" y="1384"/>
                </a:lnTo>
                <a:lnTo>
                  <a:pt x="128" y="1383"/>
                </a:lnTo>
                <a:lnTo>
                  <a:pt x="128" y="1381"/>
                </a:lnTo>
                <a:lnTo>
                  <a:pt x="127" y="1380"/>
                </a:lnTo>
                <a:lnTo>
                  <a:pt x="127" y="1377"/>
                </a:lnTo>
                <a:lnTo>
                  <a:pt x="127" y="1376"/>
                </a:lnTo>
                <a:lnTo>
                  <a:pt x="126" y="1375"/>
                </a:lnTo>
                <a:lnTo>
                  <a:pt x="129" y="1375"/>
                </a:lnTo>
                <a:lnTo>
                  <a:pt x="129" y="1374"/>
                </a:lnTo>
                <a:lnTo>
                  <a:pt x="129" y="1373"/>
                </a:lnTo>
                <a:lnTo>
                  <a:pt x="130" y="1373"/>
                </a:lnTo>
                <a:lnTo>
                  <a:pt x="130" y="1372"/>
                </a:lnTo>
                <a:lnTo>
                  <a:pt x="131" y="1373"/>
                </a:lnTo>
                <a:lnTo>
                  <a:pt x="131" y="1372"/>
                </a:lnTo>
                <a:lnTo>
                  <a:pt x="131" y="1371"/>
                </a:lnTo>
                <a:lnTo>
                  <a:pt x="131" y="1369"/>
                </a:lnTo>
                <a:lnTo>
                  <a:pt x="132" y="1369"/>
                </a:lnTo>
                <a:lnTo>
                  <a:pt x="134" y="1369"/>
                </a:lnTo>
                <a:lnTo>
                  <a:pt x="134" y="1368"/>
                </a:lnTo>
                <a:lnTo>
                  <a:pt x="135" y="1368"/>
                </a:lnTo>
                <a:lnTo>
                  <a:pt x="136" y="1368"/>
                </a:lnTo>
                <a:lnTo>
                  <a:pt x="136" y="1367"/>
                </a:lnTo>
                <a:lnTo>
                  <a:pt x="136" y="1366"/>
                </a:lnTo>
                <a:lnTo>
                  <a:pt x="137" y="1366"/>
                </a:lnTo>
                <a:lnTo>
                  <a:pt x="138" y="1366"/>
                </a:lnTo>
                <a:lnTo>
                  <a:pt x="138" y="1365"/>
                </a:lnTo>
                <a:lnTo>
                  <a:pt x="138" y="1364"/>
                </a:lnTo>
                <a:lnTo>
                  <a:pt x="137" y="1363"/>
                </a:lnTo>
                <a:lnTo>
                  <a:pt x="138" y="1363"/>
                </a:lnTo>
                <a:lnTo>
                  <a:pt x="139" y="1363"/>
                </a:lnTo>
                <a:lnTo>
                  <a:pt x="140" y="1361"/>
                </a:lnTo>
                <a:lnTo>
                  <a:pt x="142" y="1361"/>
                </a:lnTo>
                <a:lnTo>
                  <a:pt x="142" y="1360"/>
                </a:lnTo>
                <a:lnTo>
                  <a:pt x="143" y="1360"/>
                </a:lnTo>
                <a:lnTo>
                  <a:pt x="144" y="1360"/>
                </a:lnTo>
                <a:lnTo>
                  <a:pt x="145" y="1360"/>
                </a:lnTo>
                <a:lnTo>
                  <a:pt x="146" y="1360"/>
                </a:lnTo>
                <a:lnTo>
                  <a:pt x="146" y="1359"/>
                </a:lnTo>
                <a:lnTo>
                  <a:pt x="147" y="1359"/>
                </a:lnTo>
                <a:lnTo>
                  <a:pt x="148" y="1359"/>
                </a:lnTo>
                <a:lnTo>
                  <a:pt x="148" y="1358"/>
                </a:lnTo>
                <a:lnTo>
                  <a:pt x="149" y="1358"/>
                </a:lnTo>
                <a:lnTo>
                  <a:pt x="151" y="1358"/>
                </a:lnTo>
                <a:lnTo>
                  <a:pt x="151" y="1357"/>
                </a:lnTo>
                <a:lnTo>
                  <a:pt x="151" y="1356"/>
                </a:lnTo>
                <a:lnTo>
                  <a:pt x="152" y="1356"/>
                </a:lnTo>
                <a:lnTo>
                  <a:pt x="153" y="1356"/>
                </a:lnTo>
                <a:lnTo>
                  <a:pt x="153" y="1355"/>
                </a:lnTo>
                <a:lnTo>
                  <a:pt x="154" y="1354"/>
                </a:lnTo>
                <a:lnTo>
                  <a:pt x="154" y="1352"/>
                </a:lnTo>
                <a:lnTo>
                  <a:pt x="154" y="1349"/>
                </a:lnTo>
                <a:lnTo>
                  <a:pt x="154" y="1347"/>
                </a:lnTo>
                <a:lnTo>
                  <a:pt x="154" y="1344"/>
                </a:lnTo>
                <a:lnTo>
                  <a:pt x="154" y="1341"/>
                </a:lnTo>
                <a:lnTo>
                  <a:pt x="154" y="1340"/>
                </a:lnTo>
                <a:lnTo>
                  <a:pt x="157" y="1339"/>
                </a:lnTo>
                <a:lnTo>
                  <a:pt x="160" y="1338"/>
                </a:lnTo>
                <a:lnTo>
                  <a:pt x="162" y="1337"/>
                </a:lnTo>
                <a:lnTo>
                  <a:pt x="162" y="1332"/>
                </a:lnTo>
                <a:lnTo>
                  <a:pt x="162" y="1330"/>
                </a:lnTo>
                <a:lnTo>
                  <a:pt x="163" y="1325"/>
                </a:lnTo>
                <a:lnTo>
                  <a:pt x="163" y="1324"/>
                </a:lnTo>
                <a:lnTo>
                  <a:pt x="165" y="1323"/>
                </a:lnTo>
                <a:lnTo>
                  <a:pt x="169" y="1321"/>
                </a:lnTo>
                <a:lnTo>
                  <a:pt x="170" y="1322"/>
                </a:lnTo>
                <a:lnTo>
                  <a:pt x="172" y="1323"/>
                </a:lnTo>
                <a:lnTo>
                  <a:pt x="174" y="1324"/>
                </a:lnTo>
                <a:lnTo>
                  <a:pt x="176" y="1325"/>
                </a:lnTo>
                <a:lnTo>
                  <a:pt x="178" y="1325"/>
                </a:lnTo>
                <a:lnTo>
                  <a:pt x="180" y="1327"/>
                </a:lnTo>
                <a:lnTo>
                  <a:pt x="185" y="1330"/>
                </a:lnTo>
                <a:lnTo>
                  <a:pt x="188" y="1332"/>
                </a:lnTo>
                <a:lnTo>
                  <a:pt x="190" y="1334"/>
                </a:lnTo>
                <a:lnTo>
                  <a:pt x="193" y="1331"/>
                </a:lnTo>
                <a:lnTo>
                  <a:pt x="193" y="1327"/>
                </a:lnTo>
                <a:lnTo>
                  <a:pt x="193" y="1323"/>
                </a:lnTo>
                <a:lnTo>
                  <a:pt x="196" y="1320"/>
                </a:lnTo>
                <a:lnTo>
                  <a:pt x="196" y="1317"/>
                </a:lnTo>
                <a:lnTo>
                  <a:pt x="196" y="1315"/>
                </a:lnTo>
                <a:lnTo>
                  <a:pt x="194" y="1313"/>
                </a:lnTo>
                <a:lnTo>
                  <a:pt x="194" y="1309"/>
                </a:lnTo>
                <a:lnTo>
                  <a:pt x="193" y="1306"/>
                </a:lnTo>
                <a:lnTo>
                  <a:pt x="191" y="1304"/>
                </a:lnTo>
                <a:lnTo>
                  <a:pt x="191" y="1301"/>
                </a:lnTo>
                <a:lnTo>
                  <a:pt x="193" y="1299"/>
                </a:lnTo>
                <a:lnTo>
                  <a:pt x="194" y="1296"/>
                </a:lnTo>
                <a:lnTo>
                  <a:pt x="194" y="1295"/>
                </a:lnTo>
                <a:lnTo>
                  <a:pt x="197" y="1295"/>
                </a:lnTo>
                <a:lnTo>
                  <a:pt x="204" y="1295"/>
                </a:lnTo>
                <a:lnTo>
                  <a:pt x="205" y="1293"/>
                </a:lnTo>
                <a:lnTo>
                  <a:pt x="205" y="1292"/>
                </a:lnTo>
                <a:lnTo>
                  <a:pt x="205" y="1291"/>
                </a:lnTo>
                <a:lnTo>
                  <a:pt x="205" y="1290"/>
                </a:lnTo>
                <a:lnTo>
                  <a:pt x="205" y="1289"/>
                </a:lnTo>
                <a:lnTo>
                  <a:pt x="206" y="1289"/>
                </a:lnTo>
                <a:lnTo>
                  <a:pt x="206" y="1288"/>
                </a:lnTo>
                <a:lnTo>
                  <a:pt x="206" y="1287"/>
                </a:lnTo>
                <a:lnTo>
                  <a:pt x="207" y="1285"/>
                </a:lnTo>
                <a:lnTo>
                  <a:pt x="207" y="1284"/>
                </a:lnTo>
                <a:lnTo>
                  <a:pt x="208" y="1284"/>
                </a:lnTo>
                <a:lnTo>
                  <a:pt x="208" y="1283"/>
                </a:lnTo>
                <a:lnTo>
                  <a:pt x="210" y="1282"/>
                </a:lnTo>
                <a:lnTo>
                  <a:pt x="210" y="1280"/>
                </a:lnTo>
                <a:lnTo>
                  <a:pt x="211" y="1280"/>
                </a:lnTo>
                <a:lnTo>
                  <a:pt x="211" y="1279"/>
                </a:lnTo>
                <a:lnTo>
                  <a:pt x="211" y="1278"/>
                </a:lnTo>
                <a:lnTo>
                  <a:pt x="211" y="1276"/>
                </a:lnTo>
                <a:lnTo>
                  <a:pt x="211" y="1270"/>
                </a:lnTo>
                <a:lnTo>
                  <a:pt x="210" y="1264"/>
                </a:lnTo>
                <a:lnTo>
                  <a:pt x="208" y="1256"/>
                </a:lnTo>
                <a:lnTo>
                  <a:pt x="206" y="1248"/>
                </a:lnTo>
                <a:lnTo>
                  <a:pt x="206" y="1244"/>
                </a:lnTo>
                <a:lnTo>
                  <a:pt x="206" y="1233"/>
                </a:lnTo>
                <a:lnTo>
                  <a:pt x="206" y="1222"/>
                </a:lnTo>
                <a:lnTo>
                  <a:pt x="206" y="1220"/>
                </a:lnTo>
                <a:lnTo>
                  <a:pt x="206" y="1219"/>
                </a:lnTo>
                <a:lnTo>
                  <a:pt x="206" y="1215"/>
                </a:lnTo>
                <a:lnTo>
                  <a:pt x="206" y="1214"/>
                </a:lnTo>
                <a:lnTo>
                  <a:pt x="207" y="1212"/>
                </a:lnTo>
                <a:lnTo>
                  <a:pt x="207" y="1209"/>
                </a:lnTo>
                <a:lnTo>
                  <a:pt x="207" y="1208"/>
                </a:lnTo>
                <a:lnTo>
                  <a:pt x="207" y="1207"/>
                </a:lnTo>
                <a:lnTo>
                  <a:pt x="207" y="1204"/>
                </a:lnTo>
                <a:lnTo>
                  <a:pt x="207" y="1200"/>
                </a:lnTo>
                <a:lnTo>
                  <a:pt x="202" y="1200"/>
                </a:lnTo>
                <a:lnTo>
                  <a:pt x="197" y="1200"/>
                </a:lnTo>
                <a:lnTo>
                  <a:pt x="195" y="1200"/>
                </a:lnTo>
                <a:lnTo>
                  <a:pt x="194" y="1200"/>
                </a:lnTo>
                <a:lnTo>
                  <a:pt x="193" y="1199"/>
                </a:lnTo>
                <a:lnTo>
                  <a:pt x="189" y="1199"/>
                </a:lnTo>
                <a:lnTo>
                  <a:pt x="189" y="1198"/>
                </a:lnTo>
                <a:lnTo>
                  <a:pt x="189" y="1197"/>
                </a:lnTo>
                <a:lnTo>
                  <a:pt x="189" y="1195"/>
                </a:lnTo>
                <a:lnTo>
                  <a:pt x="190" y="1195"/>
                </a:lnTo>
                <a:lnTo>
                  <a:pt x="187" y="1194"/>
                </a:lnTo>
                <a:lnTo>
                  <a:pt x="188" y="1191"/>
                </a:lnTo>
                <a:lnTo>
                  <a:pt x="185" y="1191"/>
                </a:lnTo>
                <a:lnTo>
                  <a:pt x="183" y="1191"/>
                </a:lnTo>
                <a:lnTo>
                  <a:pt x="181" y="1191"/>
                </a:lnTo>
                <a:lnTo>
                  <a:pt x="180" y="1189"/>
                </a:lnTo>
                <a:lnTo>
                  <a:pt x="179" y="1187"/>
                </a:lnTo>
                <a:lnTo>
                  <a:pt x="178" y="1186"/>
                </a:lnTo>
                <a:lnTo>
                  <a:pt x="177" y="1185"/>
                </a:lnTo>
                <a:lnTo>
                  <a:pt x="177" y="1183"/>
                </a:lnTo>
                <a:lnTo>
                  <a:pt x="174" y="1181"/>
                </a:lnTo>
                <a:lnTo>
                  <a:pt x="173" y="1180"/>
                </a:lnTo>
                <a:lnTo>
                  <a:pt x="171" y="1177"/>
                </a:lnTo>
                <a:lnTo>
                  <a:pt x="170" y="1175"/>
                </a:lnTo>
                <a:lnTo>
                  <a:pt x="169" y="1174"/>
                </a:lnTo>
                <a:lnTo>
                  <a:pt x="178" y="1178"/>
                </a:lnTo>
                <a:lnTo>
                  <a:pt x="182" y="1166"/>
                </a:lnTo>
                <a:lnTo>
                  <a:pt x="182" y="1165"/>
                </a:lnTo>
                <a:lnTo>
                  <a:pt x="185" y="1167"/>
                </a:lnTo>
                <a:lnTo>
                  <a:pt x="187" y="1169"/>
                </a:lnTo>
                <a:lnTo>
                  <a:pt x="189" y="1171"/>
                </a:lnTo>
                <a:lnTo>
                  <a:pt x="191" y="1172"/>
                </a:lnTo>
                <a:lnTo>
                  <a:pt x="194" y="1174"/>
                </a:lnTo>
                <a:lnTo>
                  <a:pt x="195" y="1175"/>
                </a:lnTo>
                <a:lnTo>
                  <a:pt x="197" y="1177"/>
                </a:lnTo>
                <a:lnTo>
                  <a:pt x="202" y="1178"/>
                </a:lnTo>
                <a:lnTo>
                  <a:pt x="208" y="1179"/>
                </a:lnTo>
                <a:lnTo>
                  <a:pt x="207" y="1179"/>
                </a:lnTo>
                <a:lnTo>
                  <a:pt x="207" y="1178"/>
                </a:lnTo>
                <a:lnTo>
                  <a:pt x="207" y="1175"/>
                </a:lnTo>
                <a:lnTo>
                  <a:pt x="207" y="1172"/>
                </a:lnTo>
                <a:lnTo>
                  <a:pt x="207" y="1170"/>
                </a:lnTo>
                <a:lnTo>
                  <a:pt x="207" y="1166"/>
                </a:lnTo>
                <a:lnTo>
                  <a:pt x="208" y="1165"/>
                </a:lnTo>
                <a:lnTo>
                  <a:pt x="207" y="1164"/>
                </a:lnTo>
                <a:lnTo>
                  <a:pt x="207" y="1161"/>
                </a:lnTo>
                <a:lnTo>
                  <a:pt x="207" y="1157"/>
                </a:lnTo>
                <a:lnTo>
                  <a:pt x="207" y="1156"/>
                </a:lnTo>
                <a:lnTo>
                  <a:pt x="207" y="1154"/>
                </a:lnTo>
                <a:lnTo>
                  <a:pt x="206" y="1149"/>
                </a:lnTo>
                <a:lnTo>
                  <a:pt x="206" y="1148"/>
                </a:lnTo>
                <a:lnTo>
                  <a:pt x="206" y="1147"/>
                </a:lnTo>
                <a:lnTo>
                  <a:pt x="200" y="1147"/>
                </a:lnTo>
                <a:lnTo>
                  <a:pt x="199" y="1146"/>
                </a:lnTo>
                <a:lnTo>
                  <a:pt x="195" y="1143"/>
                </a:lnTo>
                <a:lnTo>
                  <a:pt x="193" y="1140"/>
                </a:lnTo>
                <a:lnTo>
                  <a:pt x="187" y="1141"/>
                </a:lnTo>
                <a:lnTo>
                  <a:pt x="187" y="1140"/>
                </a:lnTo>
                <a:lnTo>
                  <a:pt x="186" y="1140"/>
                </a:lnTo>
                <a:lnTo>
                  <a:pt x="183" y="1138"/>
                </a:lnTo>
                <a:lnTo>
                  <a:pt x="181" y="1137"/>
                </a:lnTo>
                <a:lnTo>
                  <a:pt x="179" y="1138"/>
                </a:lnTo>
                <a:lnTo>
                  <a:pt x="178" y="1137"/>
                </a:lnTo>
                <a:lnTo>
                  <a:pt x="177" y="1135"/>
                </a:lnTo>
                <a:lnTo>
                  <a:pt x="176" y="1133"/>
                </a:lnTo>
                <a:lnTo>
                  <a:pt x="178" y="1131"/>
                </a:lnTo>
                <a:lnTo>
                  <a:pt x="182" y="1129"/>
                </a:lnTo>
                <a:lnTo>
                  <a:pt x="182" y="1128"/>
                </a:lnTo>
                <a:lnTo>
                  <a:pt x="183" y="1128"/>
                </a:lnTo>
                <a:lnTo>
                  <a:pt x="185" y="1127"/>
                </a:lnTo>
                <a:lnTo>
                  <a:pt x="185" y="1128"/>
                </a:lnTo>
                <a:lnTo>
                  <a:pt x="186" y="1128"/>
                </a:lnTo>
                <a:lnTo>
                  <a:pt x="187" y="1128"/>
                </a:lnTo>
                <a:lnTo>
                  <a:pt x="190" y="1127"/>
                </a:lnTo>
                <a:lnTo>
                  <a:pt x="193" y="1126"/>
                </a:lnTo>
                <a:lnTo>
                  <a:pt x="196" y="1126"/>
                </a:lnTo>
                <a:lnTo>
                  <a:pt x="197" y="1124"/>
                </a:lnTo>
                <a:lnTo>
                  <a:pt x="198" y="1124"/>
                </a:lnTo>
                <a:lnTo>
                  <a:pt x="198" y="1126"/>
                </a:lnTo>
                <a:lnTo>
                  <a:pt x="199" y="1126"/>
                </a:lnTo>
                <a:lnTo>
                  <a:pt x="205" y="1126"/>
                </a:lnTo>
                <a:lnTo>
                  <a:pt x="205" y="1124"/>
                </a:lnTo>
                <a:lnTo>
                  <a:pt x="205" y="1122"/>
                </a:lnTo>
                <a:lnTo>
                  <a:pt x="205" y="1121"/>
                </a:lnTo>
                <a:lnTo>
                  <a:pt x="204" y="1118"/>
                </a:lnTo>
                <a:lnTo>
                  <a:pt x="204" y="1113"/>
                </a:lnTo>
                <a:lnTo>
                  <a:pt x="203" y="1110"/>
                </a:lnTo>
                <a:lnTo>
                  <a:pt x="203" y="1106"/>
                </a:lnTo>
                <a:lnTo>
                  <a:pt x="203" y="1105"/>
                </a:lnTo>
                <a:lnTo>
                  <a:pt x="202" y="1103"/>
                </a:lnTo>
                <a:lnTo>
                  <a:pt x="202" y="1102"/>
                </a:lnTo>
                <a:lnTo>
                  <a:pt x="196" y="1103"/>
                </a:lnTo>
                <a:lnTo>
                  <a:pt x="195" y="1102"/>
                </a:lnTo>
                <a:lnTo>
                  <a:pt x="194" y="1099"/>
                </a:lnTo>
                <a:lnTo>
                  <a:pt x="194" y="1098"/>
                </a:lnTo>
                <a:lnTo>
                  <a:pt x="193" y="1097"/>
                </a:lnTo>
                <a:lnTo>
                  <a:pt x="191" y="1097"/>
                </a:lnTo>
                <a:lnTo>
                  <a:pt x="190" y="1097"/>
                </a:lnTo>
                <a:lnTo>
                  <a:pt x="189" y="1098"/>
                </a:lnTo>
                <a:lnTo>
                  <a:pt x="190" y="1097"/>
                </a:lnTo>
                <a:lnTo>
                  <a:pt x="190" y="1096"/>
                </a:lnTo>
                <a:lnTo>
                  <a:pt x="190" y="1094"/>
                </a:lnTo>
                <a:lnTo>
                  <a:pt x="191" y="1093"/>
                </a:lnTo>
                <a:lnTo>
                  <a:pt x="191" y="1091"/>
                </a:lnTo>
                <a:lnTo>
                  <a:pt x="191" y="1090"/>
                </a:lnTo>
                <a:lnTo>
                  <a:pt x="191" y="1089"/>
                </a:lnTo>
                <a:lnTo>
                  <a:pt x="191" y="1088"/>
                </a:lnTo>
                <a:lnTo>
                  <a:pt x="198" y="1087"/>
                </a:lnTo>
                <a:lnTo>
                  <a:pt x="198" y="1085"/>
                </a:lnTo>
                <a:lnTo>
                  <a:pt x="197" y="1085"/>
                </a:lnTo>
                <a:lnTo>
                  <a:pt x="190" y="1086"/>
                </a:lnTo>
                <a:lnTo>
                  <a:pt x="188" y="1082"/>
                </a:lnTo>
                <a:lnTo>
                  <a:pt x="186" y="1079"/>
                </a:lnTo>
                <a:lnTo>
                  <a:pt x="190" y="1078"/>
                </a:lnTo>
                <a:lnTo>
                  <a:pt x="196" y="1077"/>
                </a:lnTo>
                <a:lnTo>
                  <a:pt x="196" y="1074"/>
                </a:lnTo>
                <a:lnTo>
                  <a:pt x="196" y="1072"/>
                </a:lnTo>
                <a:lnTo>
                  <a:pt x="195" y="1071"/>
                </a:lnTo>
                <a:lnTo>
                  <a:pt x="195" y="1069"/>
                </a:lnTo>
                <a:lnTo>
                  <a:pt x="195" y="1067"/>
                </a:lnTo>
                <a:lnTo>
                  <a:pt x="195" y="1065"/>
                </a:lnTo>
                <a:lnTo>
                  <a:pt x="195" y="1063"/>
                </a:lnTo>
                <a:lnTo>
                  <a:pt x="195" y="1062"/>
                </a:lnTo>
                <a:lnTo>
                  <a:pt x="195" y="1061"/>
                </a:lnTo>
                <a:lnTo>
                  <a:pt x="195" y="1057"/>
                </a:lnTo>
                <a:lnTo>
                  <a:pt x="195" y="1056"/>
                </a:lnTo>
                <a:lnTo>
                  <a:pt x="195" y="1055"/>
                </a:lnTo>
                <a:lnTo>
                  <a:pt x="195" y="1054"/>
                </a:lnTo>
                <a:lnTo>
                  <a:pt x="195" y="1053"/>
                </a:lnTo>
                <a:lnTo>
                  <a:pt x="195" y="1052"/>
                </a:lnTo>
                <a:lnTo>
                  <a:pt x="195" y="1050"/>
                </a:lnTo>
                <a:lnTo>
                  <a:pt x="195" y="1047"/>
                </a:lnTo>
                <a:lnTo>
                  <a:pt x="195" y="1045"/>
                </a:lnTo>
                <a:lnTo>
                  <a:pt x="195" y="1044"/>
                </a:lnTo>
                <a:lnTo>
                  <a:pt x="196" y="1043"/>
                </a:lnTo>
                <a:lnTo>
                  <a:pt x="196" y="1042"/>
                </a:lnTo>
                <a:lnTo>
                  <a:pt x="196" y="1038"/>
                </a:lnTo>
                <a:lnTo>
                  <a:pt x="196" y="1037"/>
                </a:lnTo>
                <a:lnTo>
                  <a:pt x="196" y="1034"/>
                </a:lnTo>
                <a:lnTo>
                  <a:pt x="196" y="1031"/>
                </a:lnTo>
                <a:lnTo>
                  <a:pt x="197" y="1028"/>
                </a:lnTo>
                <a:lnTo>
                  <a:pt x="197" y="1023"/>
                </a:lnTo>
                <a:lnTo>
                  <a:pt x="198" y="1021"/>
                </a:lnTo>
                <a:lnTo>
                  <a:pt x="198" y="1019"/>
                </a:lnTo>
                <a:lnTo>
                  <a:pt x="200" y="1015"/>
                </a:lnTo>
                <a:lnTo>
                  <a:pt x="200" y="1012"/>
                </a:lnTo>
                <a:lnTo>
                  <a:pt x="202" y="1011"/>
                </a:lnTo>
                <a:lnTo>
                  <a:pt x="203" y="1010"/>
                </a:lnTo>
                <a:lnTo>
                  <a:pt x="204" y="1006"/>
                </a:lnTo>
                <a:lnTo>
                  <a:pt x="205" y="1003"/>
                </a:lnTo>
                <a:lnTo>
                  <a:pt x="207" y="1001"/>
                </a:lnTo>
                <a:lnTo>
                  <a:pt x="208" y="998"/>
                </a:lnTo>
                <a:lnTo>
                  <a:pt x="208" y="997"/>
                </a:lnTo>
                <a:lnTo>
                  <a:pt x="208" y="994"/>
                </a:lnTo>
                <a:lnTo>
                  <a:pt x="207" y="993"/>
                </a:lnTo>
                <a:lnTo>
                  <a:pt x="208" y="988"/>
                </a:lnTo>
                <a:lnTo>
                  <a:pt x="210" y="987"/>
                </a:lnTo>
                <a:lnTo>
                  <a:pt x="210" y="985"/>
                </a:lnTo>
                <a:lnTo>
                  <a:pt x="211" y="984"/>
                </a:lnTo>
                <a:lnTo>
                  <a:pt x="211" y="980"/>
                </a:lnTo>
                <a:lnTo>
                  <a:pt x="207" y="979"/>
                </a:lnTo>
                <a:lnTo>
                  <a:pt x="202" y="979"/>
                </a:lnTo>
                <a:lnTo>
                  <a:pt x="202" y="975"/>
                </a:lnTo>
                <a:lnTo>
                  <a:pt x="203" y="968"/>
                </a:lnTo>
                <a:lnTo>
                  <a:pt x="204" y="960"/>
                </a:lnTo>
                <a:lnTo>
                  <a:pt x="204" y="956"/>
                </a:lnTo>
                <a:lnTo>
                  <a:pt x="204" y="950"/>
                </a:lnTo>
                <a:lnTo>
                  <a:pt x="207" y="946"/>
                </a:lnTo>
                <a:lnTo>
                  <a:pt x="206" y="944"/>
                </a:lnTo>
                <a:lnTo>
                  <a:pt x="208" y="938"/>
                </a:lnTo>
                <a:lnTo>
                  <a:pt x="213" y="935"/>
                </a:lnTo>
                <a:lnTo>
                  <a:pt x="217" y="934"/>
                </a:lnTo>
                <a:lnTo>
                  <a:pt x="222" y="935"/>
                </a:lnTo>
                <a:lnTo>
                  <a:pt x="224" y="935"/>
                </a:lnTo>
                <a:lnTo>
                  <a:pt x="227" y="935"/>
                </a:lnTo>
                <a:lnTo>
                  <a:pt x="235" y="938"/>
                </a:lnTo>
                <a:lnTo>
                  <a:pt x="235" y="939"/>
                </a:lnTo>
                <a:lnTo>
                  <a:pt x="241" y="943"/>
                </a:lnTo>
                <a:lnTo>
                  <a:pt x="244" y="943"/>
                </a:lnTo>
                <a:lnTo>
                  <a:pt x="245" y="943"/>
                </a:lnTo>
                <a:lnTo>
                  <a:pt x="245" y="944"/>
                </a:lnTo>
                <a:lnTo>
                  <a:pt x="246" y="944"/>
                </a:lnTo>
                <a:lnTo>
                  <a:pt x="247" y="939"/>
                </a:lnTo>
                <a:lnTo>
                  <a:pt x="254" y="941"/>
                </a:lnTo>
                <a:lnTo>
                  <a:pt x="256" y="938"/>
                </a:lnTo>
                <a:lnTo>
                  <a:pt x="255" y="938"/>
                </a:lnTo>
                <a:lnTo>
                  <a:pt x="255" y="937"/>
                </a:lnTo>
                <a:lnTo>
                  <a:pt x="255" y="936"/>
                </a:lnTo>
                <a:lnTo>
                  <a:pt x="255" y="932"/>
                </a:lnTo>
                <a:lnTo>
                  <a:pt x="255" y="929"/>
                </a:lnTo>
                <a:lnTo>
                  <a:pt x="255" y="928"/>
                </a:lnTo>
                <a:lnTo>
                  <a:pt x="256" y="928"/>
                </a:lnTo>
                <a:lnTo>
                  <a:pt x="257" y="926"/>
                </a:lnTo>
                <a:lnTo>
                  <a:pt x="259" y="925"/>
                </a:lnTo>
                <a:lnTo>
                  <a:pt x="257" y="925"/>
                </a:lnTo>
                <a:lnTo>
                  <a:pt x="255" y="925"/>
                </a:lnTo>
                <a:lnTo>
                  <a:pt x="253" y="925"/>
                </a:lnTo>
                <a:lnTo>
                  <a:pt x="249" y="924"/>
                </a:lnTo>
                <a:lnTo>
                  <a:pt x="246" y="924"/>
                </a:lnTo>
                <a:lnTo>
                  <a:pt x="244" y="922"/>
                </a:lnTo>
                <a:lnTo>
                  <a:pt x="242" y="922"/>
                </a:lnTo>
                <a:lnTo>
                  <a:pt x="241" y="921"/>
                </a:lnTo>
                <a:lnTo>
                  <a:pt x="239" y="920"/>
                </a:lnTo>
                <a:lnTo>
                  <a:pt x="238" y="919"/>
                </a:lnTo>
                <a:lnTo>
                  <a:pt x="237" y="919"/>
                </a:lnTo>
                <a:lnTo>
                  <a:pt x="236" y="919"/>
                </a:lnTo>
                <a:lnTo>
                  <a:pt x="233" y="918"/>
                </a:lnTo>
                <a:lnTo>
                  <a:pt x="233" y="917"/>
                </a:lnTo>
                <a:lnTo>
                  <a:pt x="233" y="916"/>
                </a:lnTo>
                <a:lnTo>
                  <a:pt x="232" y="916"/>
                </a:lnTo>
                <a:lnTo>
                  <a:pt x="232" y="911"/>
                </a:lnTo>
                <a:lnTo>
                  <a:pt x="232" y="910"/>
                </a:lnTo>
                <a:lnTo>
                  <a:pt x="232" y="908"/>
                </a:lnTo>
                <a:lnTo>
                  <a:pt x="232" y="907"/>
                </a:lnTo>
                <a:lnTo>
                  <a:pt x="232" y="904"/>
                </a:lnTo>
                <a:lnTo>
                  <a:pt x="232" y="902"/>
                </a:lnTo>
                <a:lnTo>
                  <a:pt x="232" y="899"/>
                </a:lnTo>
                <a:lnTo>
                  <a:pt x="232" y="896"/>
                </a:lnTo>
                <a:lnTo>
                  <a:pt x="233" y="896"/>
                </a:lnTo>
                <a:lnTo>
                  <a:pt x="233" y="895"/>
                </a:lnTo>
                <a:lnTo>
                  <a:pt x="232" y="895"/>
                </a:lnTo>
                <a:lnTo>
                  <a:pt x="231" y="894"/>
                </a:lnTo>
                <a:lnTo>
                  <a:pt x="230" y="893"/>
                </a:lnTo>
                <a:lnTo>
                  <a:pt x="230" y="895"/>
                </a:lnTo>
                <a:lnTo>
                  <a:pt x="230" y="896"/>
                </a:lnTo>
                <a:lnTo>
                  <a:pt x="230" y="899"/>
                </a:lnTo>
                <a:lnTo>
                  <a:pt x="231" y="899"/>
                </a:lnTo>
                <a:lnTo>
                  <a:pt x="232" y="899"/>
                </a:lnTo>
                <a:lnTo>
                  <a:pt x="232" y="902"/>
                </a:lnTo>
                <a:lnTo>
                  <a:pt x="232" y="907"/>
                </a:lnTo>
                <a:lnTo>
                  <a:pt x="232" y="914"/>
                </a:lnTo>
                <a:lnTo>
                  <a:pt x="231" y="914"/>
                </a:lnTo>
                <a:lnTo>
                  <a:pt x="230" y="914"/>
                </a:lnTo>
                <a:lnTo>
                  <a:pt x="230" y="916"/>
                </a:lnTo>
                <a:lnTo>
                  <a:pt x="229" y="916"/>
                </a:lnTo>
                <a:lnTo>
                  <a:pt x="228" y="916"/>
                </a:lnTo>
                <a:lnTo>
                  <a:pt x="227" y="917"/>
                </a:lnTo>
                <a:lnTo>
                  <a:pt x="227" y="918"/>
                </a:lnTo>
                <a:lnTo>
                  <a:pt x="227" y="919"/>
                </a:lnTo>
                <a:lnTo>
                  <a:pt x="225" y="919"/>
                </a:lnTo>
                <a:lnTo>
                  <a:pt x="224" y="919"/>
                </a:lnTo>
                <a:lnTo>
                  <a:pt x="223" y="919"/>
                </a:lnTo>
                <a:lnTo>
                  <a:pt x="222" y="919"/>
                </a:lnTo>
                <a:lnTo>
                  <a:pt x="221" y="919"/>
                </a:lnTo>
                <a:lnTo>
                  <a:pt x="220" y="919"/>
                </a:lnTo>
                <a:lnTo>
                  <a:pt x="219" y="919"/>
                </a:lnTo>
                <a:lnTo>
                  <a:pt x="217" y="919"/>
                </a:lnTo>
                <a:lnTo>
                  <a:pt x="217" y="918"/>
                </a:lnTo>
                <a:lnTo>
                  <a:pt x="217" y="917"/>
                </a:lnTo>
                <a:lnTo>
                  <a:pt x="217" y="916"/>
                </a:lnTo>
                <a:lnTo>
                  <a:pt x="217" y="914"/>
                </a:lnTo>
                <a:lnTo>
                  <a:pt x="217" y="913"/>
                </a:lnTo>
                <a:lnTo>
                  <a:pt x="216" y="912"/>
                </a:lnTo>
                <a:lnTo>
                  <a:pt x="216" y="911"/>
                </a:lnTo>
                <a:lnTo>
                  <a:pt x="216" y="910"/>
                </a:lnTo>
                <a:lnTo>
                  <a:pt x="215" y="909"/>
                </a:lnTo>
                <a:lnTo>
                  <a:pt x="215" y="908"/>
                </a:lnTo>
                <a:lnTo>
                  <a:pt x="214" y="905"/>
                </a:lnTo>
                <a:lnTo>
                  <a:pt x="213" y="900"/>
                </a:lnTo>
                <a:lnTo>
                  <a:pt x="215" y="895"/>
                </a:lnTo>
                <a:lnTo>
                  <a:pt x="214" y="887"/>
                </a:lnTo>
                <a:lnTo>
                  <a:pt x="213" y="886"/>
                </a:lnTo>
                <a:lnTo>
                  <a:pt x="211" y="883"/>
                </a:lnTo>
                <a:lnTo>
                  <a:pt x="211" y="880"/>
                </a:lnTo>
                <a:lnTo>
                  <a:pt x="210" y="877"/>
                </a:lnTo>
                <a:lnTo>
                  <a:pt x="210" y="870"/>
                </a:lnTo>
                <a:lnTo>
                  <a:pt x="211" y="863"/>
                </a:lnTo>
                <a:lnTo>
                  <a:pt x="204" y="859"/>
                </a:lnTo>
                <a:lnTo>
                  <a:pt x="203" y="860"/>
                </a:lnTo>
                <a:lnTo>
                  <a:pt x="203" y="859"/>
                </a:lnTo>
                <a:lnTo>
                  <a:pt x="202" y="860"/>
                </a:lnTo>
                <a:lnTo>
                  <a:pt x="202" y="859"/>
                </a:lnTo>
                <a:lnTo>
                  <a:pt x="200" y="859"/>
                </a:lnTo>
                <a:lnTo>
                  <a:pt x="202" y="858"/>
                </a:lnTo>
                <a:lnTo>
                  <a:pt x="200" y="857"/>
                </a:lnTo>
                <a:lnTo>
                  <a:pt x="202" y="857"/>
                </a:lnTo>
                <a:lnTo>
                  <a:pt x="200" y="856"/>
                </a:lnTo>
                <a:lnTo>
                  <a:pt x="199" y="856"/>
                </a:lnTo>
                <a:lnTo>
                  <a:pt x="199" y="854"/>
                </a:lnTo>
                <a:lnTo>
                  <a:pt x="199" y="853"/>
                </a:lnTo>
                <a:lnTo>
                  <a:pt x="198" y="853"/>
                </a:lnTo>
                <a:lnTo>
                  <a:pt x="196" y="853"/>
                </a:lnTo>
                <a:lnTo>
                  <a:pt x="196" y="852"/>
                </a:lnTo>
                <a:lnTo>
                  <a:pt x="196" y="850"/>
                </a:lnTo>
                <a:lnTo>
                  <a:pt x="197" y="850"/>
                </a:lnTo>
                <a:lnTo>
                  <a:pt x="196" y="849"/>
                </a:lnTo>
                <a:lnTo>
                  <a:pt x="197" y="848"/>
                </a:lnTo>
                <a:lnTo>
                  <a:pt x="196" y="846"/>
                </a:lnTo>
                <a:lnTo>
                  <a:pt x="195" y="848"/>
                </a:lnTo>
                <a:lnTo>
                  <a:pt x="194" y="848"/>
                </a:lnTo>
                <a:lnTo>
                  <a:pt x="191" y="848"/>
                </a:lnTo>
                <a:lnTo>
                  <a:pt x="190" y="849"/>
                </a:lnTo>
                <a:lnTo>
                  <a:pt x="189" y="849"/>
                </a:lnTo>
                <a:lnTo>
                  <a:pt x="187" y="849"/>
                </a:lnTo>
                <a:lnTo>
                  <a:pt x="186" y="849"/>
                </a:lnTo>
                <a:lnTo>
                  <a:pt x="185" y="849"/>
                </a:lnTo>
                <a:lnTo>
                  <a:pt x="183" y="846"/>
                </a:lnTo>
                <a:lnTo>
                  <a:pt x="182" y="845"/>
                </a:lnTo>
                <a:lnTo>
                  <a:pt x="181" y="844"/>
                </a:lnTo>
                <a:lnTo>
                  <a:pt x="181" y="843"/>
                </a:lnTo>
                <a:lnTo>
                  <a:pt x="181" y="842"/>
                </a:lnTo>
                <a:lnTo>
                  <a:pt x="180" y="842"/>
                </a:lnTo>
                <a:lnTo>
                  <a:pt x="180" y="841"/>
                </a:lnTo>
                <a:lnTo>
                  <a:pt x="179" y="840"/>
                </a:lnTo>
                <a:lnTo>
                  <a:pt x="179" y="838"/>
                </a:lnTo>
                <a:lnTo>
                  <a:pt x="178" y="838"/>
                </a:lnTo>
                <a:lnTo>
                  <a:pt x="178" y="836"/>
                </a:lnTo>
                <a:lnTo>
                  <a:pt x="177" y="836"/>
                </a:lnTo>
                <a:lnTo>
                  <a:pt x="172" y="836"/>
                </a:lnTo>
                <a:lnTo>
                  <a:pt x="172" y="835"/>
                </a:lnTo>
                <a:lnTo>
                  <a:pt x="171" y="835"/>
                </a:lnTo>
                <a:lnTo>
                  <a:pt x="170" y="835"/>
                </a:lnTo>
                <a:lnTo>
                  <a:pt x="170" y="834"/>
                </a:lnTo>
                <a:lnTo>
                  <a:pt x="169" y="834"/>
                </a:lnTo>
                <a:lnTo>
                  <a:pt x="168" y="834"/>
                </a:lnTo>
                <a:lnTo>
                  <a:pt x="169" y="833"/>
                </a:lnTo>
                <a:lnTo>
                  <a:pt x="169" y="832"/>
                </a:lnTo>
                <a:lnTo>
                  <a:pt x="169" y="831"/>
                </a:lnTo>
                <a:lnTo>
                  <a:pt x="169" y="829"/>
                </a:lnTo>
                <a:lnTo>
                  <a:pt x="169" y="828"/>
                </a:lnTo>
                <a:lnTo>
                  <a:pt x="169" y="827"/>
                </a:lnTo>
                <a:lnTo>
                  <a:pt x="170" y="827"/>
                </a:lnTo>
                <a:lnTo>
                  <a:pt x="170" y="826"/>
                </a:lnTo>
                <a:lnTo>
                  <a:pt x="170" y="825"/>
                </a:lnTo>
                <a:lnTo>
                  <a:pt x="170" y="824"/>
                </a:lnTo>
                <a:lnTo>
                  <a:pt x="169" y="823"/>
                </a:lnTo>
                <a:lnTo>
                  <a:pt x="169" y="821"/>
                </a:lnTo>
                <a:lnTo>
                  <a:pt x="169" y="820"/>
                </a:lnTo>
                <a:lnTo>
                  <a:pt x="169" y="818"/>
                </a:lnTo>
                <a:lnTo>
                  <a:pt x="169" y="817"/>
                </a:lnTo>
                <a:lnTo>
                  <a:pt x="169" y="814"/>
                </a:lnTo>
                <a:lnTo>
                  <a:pt x="169" y="812"/>
                </a:lnTo>
                <a:lnTo>
                  <a:pt x="168" y="811"/>
                </a:lnTo>
                <a:lnTo>
                  <a:pt x="168" y="810"/>
                </a:lnTo>
                <a:lnTo>
                  <a:pt x="168" y="809"/>
                </a:lnTo>
                <a:lnTo>
                  <a:pt x="168" y="808"/>
                </a:lnTo>
                <a:lnTo>
                  <a:pt x="168" y="807"/>
                </a:lnTo>
                <a:lnTo>
                  <a:pt x="168" y="806"/>
                </a:lnTo>
                <a:lnTo>
                  <a:pt x="168" y="804"/>
                </a:lnTo>
                <a:lnTo>
                  <a:pt x="166" y="803"/>
                </a:lnTo>
                <a:lnTo>
                  <a:pt x="166" y="802"/>
                </a:lnTo>
                <a:lnTo>
                  <a:pt x="166" y="801"/>
                </a:lnTo>
                <a:lnTo>
                  <a:pt x="166" y="800"/>
                </a:lnTo>
                <a:lnTo>
                  <a:pt x="168" y="800"/>
                </a:lnTo>
                <a:lnTo>
                  <a:pt x="168" y="799"/>
                </a:lnTo>
                <a:lnTo>
                  <a:pt x="169" y="798"/>
                </a:lnTo>
                <a:lnTo>
                  <a:pt x="171" y="797"/>
                </a:lnTo>
                <a:lnTo>
                  <a:pt x="173" y="793"/>
                </a:lnTo>
                <a:lnTo>
                  <a:pt x="169" y="787"/>
                </a:lnTo>
                <a:lnTo>
                  <a:pt x="169" y="786"/>
                </a:lnTo>
                <a:lnTo>
                  <a:pt x="165" y="782"/>
                </a:lnTo>
                <a:lnTo>
                  <a:pt x="165" y="781"/>
                </a:lnTo>
                <a:lnTo>
                  <a:pt x="165" y="776"/>
                </a:lnTo>
                <a:lnTo>
                  <a:pt x="168" y="775"/>
                </a:lnTo>
                <a:lnTo>
                  <a:pt x="170" y="774"/>
                </a:lnTo>
                <a:lnTo>
                  <a:pt x="171" y="774"/>
                </a:lnTo>
                <a:lnTo>
                  <a:pt x="172" y="773"/>
                </a:lnTo>
                <a:lnTo>
                  <a:pt x="174" y="772"/>
                </a:lnTo>
                <a:lnTo>
                  <a:pt x="173" y="772"/>
                </a:lnTo>
                <a:lnTo>
                  <a:pt x="176" y="770"/>
                </a:lnTo>
                <a:lnTo>
                  <a:pt x="176" y="772"/>
                </a:lnTo>
                <a:lnTo>
                  <a:pt x="178" y="772"/>
                </a:lnTo>
                <a:lnTo>
                  <a:pt x="179" y="772"/>
                </a:lnTo>
                <a:lnTo>
                  <a:pt x="180" y="770"/>
                </a:lnTo>
                <a:lnTo>
                  <a:pt x="181" y="769"/>
                </a:lnTo>
                <a:lnTo>
                  <a:pt x="181" y="768"/>
                </a:lnTo>
                <a:lnTo>
                  <a:pt x="182" y="768"/>
                </a:lnTo>
                <a:lnTo>
                  <a:pt x="182" y="767"/>
                </a:lnTo>
                <a:lnTo>
                  <a:pt x="185" y="768"/>
                </a:lnTo>
                <a:lnTo>
                  <a:pt x="185" y="767"/>
                </a:lnTo>
                <a:lnTo>
                  <a:pt x="186" y="766"/>
                </a:lnTo>
                <a:lnTo>
                  <a:pt x="185" y="766"/>
                </a:lnTo>
                <a:lnTo>
                  <a:pt x="185" y="765"/>
                </a:lnTo>
                <a:lnTo>
                  <a:pt x="183" y="766"/>
                </a:lnTo>
                <a:lnTo>
                  <a:pt x="182" y="766"/>
                </a:lnTo>
                <a:lnTo>
                  <a:pt x="182" y="765"/>
                </a:lnTo>
                <a:lnTo>
                  <a:pt x="181" y="764"/>
                </a:lnTo>
                <a:lnTo>
                  <a:pt x="180" y="762"/>
                </a:lnTo>
                <a:lnTo>
                  <a:pt x="180" y="761"/>
                </a:lnTo>
                <a:lnTo>
                  <a:pt x="179" y="761"/>
                </a:lnTo>
                <a:lnTo>
                  <a:pt x="178" y="762"/>
                </a:lnTo>
                <a:lnTo>
                  <a:pt x="177" y="762"/>
                </a:lnTo>
                <a:lnTo>
                  <a:pt x="176" y="761"/>
                </a:lnTo>
                <a:lnTo>
                  <a:pt x="174" y="761"/>
                </a:lnTo>
                <a:lnTo>
                  <a:pt x="173" y="760"/>
                </a:lnTo>
                <a:lnTo>
                  <a:pt x="172" y="760"/>
                </a:lnTo>
                <a:lnTo>
                  <a:pt x="171" y="760"/>
                </a:lnTo>
                <a:lnTo>
                  <a:pt x="171" y="759"/>
                </a:lnTo>
                <a:lnTo>
                  <a:pt x="170" y="759"/>
                </a:lnTo>
                <a:lnTo>
                  <a:pt x="169" y="758"/>
                </a:lnTo>
                <a:lnTo>
                  <a:pt x="168" y="758"/>
                </a:lnTo>
                <a:lnTo>
                  <a:pt x="168" y="757"/>
                </a:lnTo>
                <a:lnTo>
                  <a:pt x="166" y="757"/>
                </a:lnTo>
                <a:lnTo>
                  <a:pt x="166" y="756"/>
                </a:lnTo>
                <a:lnTo>
                  <a:pt x="165" y="755"/>
                </a:lnTo>
                <a:lnTo>
                  <a:pt x="165" y="753"/>
                </a:lnTo>
                <a:lnTo>
                  <a:pt x="166" y="752"/>
                </a:lnTo>
                <a:lnTo>
                  <a:pt x="166" y="751"/>
                </a:lnTo>
                <a:lnTo>
                  <a:pt x="165" y="752"/>
                </a:lnTo>
                <a:lnTo>
                  <a:pt x="164" y="752"/>
                </a:lnTo>
                <a:lnTo>
                  <a:pt x="164" y="751"/>
                </a:lnTo>
                <a:lnTo>
                  <a:pt x="163" y="750"/>
                </a:lnTo>
                <a:lnTo>
                  <a:pt x="163" y="749"/>
                </a:lnTo>
                <a:lnTo>
                  <a:pt x="162" y="749"/>
                </a:lnTo>
                <a:lnTo>
                  <a:pt x="162" y="748"/>
                </a:lnTo>
                <a:lnTo>
                  <a:pt x="161" y="747"/>
                </a:lnTo>
                <a:lnTo>
                  <a:pt x="161" y="745"/>
                </a:lnTo>
                <a:lnTo>
                  <a:pt x="161" y="744"/>
                </a:lnTo>
                <a:lnTo>
                  <a:pt x="160" y="743"/>
                </a:lnTo>
                <a:lnTo>
                  <a:pt x="160" y="742"/>
                </a:lnTo>
                <a:lnTo>
                  <a:pt x="160" y="741"/>
                </a:lnTo>
                <a:lnTo>
                  <a:pt x="160" y="740"/>
                </a:lnTo>
                <a:lnTo>
                  <a:pt x="160" y="739"/>
                </a:lnTo>
                <a:lnTo>
                  <a:pt x="162" y="738"/>
                </a:lnTo>
                <a:lnTo>
                  <a:pt x="163" y="738"/>
                </a:lnTo>
                <a:lnTo>
                  <a:pt x="164" y="736"/>
                </a:lnTo>
                <a:lnTo>
                  <a:pt x="165" y="736"/>
                </a:lnTo>
                <a:lnTo>
                  <a:pt x="166" y="736"/>
                </a:lnTo>
                <a:lnTo>
                  <a:pt x="169" y="734"/>
                </a:lnTo>
                <a:lnTo>
                  <a:pt x="171" y="734"/>
                </a:lnTo>
                <a:lnTo>
                  <a:pt x="172" y="734"/>
                </a:lnTo>
                <a:lnTo>
                  <a:pt x="181" y="734"/>
                </a:lnTo>
                <a:lnTo>
                  <a:pt x="185" y="734"/>
                </a:lnTo>
                <a:lnTo>
                  <a:pt x="186" y="733"/>
                </a:lnTo>
                <a:lnTo>
                  <a:pt x="187" y="733"/>
                </a:lnTo>
                <a:lnTo>
                  <a:pt x="190" y="733"/>
                </a:lnTo>
                <a:lnTo>
                  <a:pt x="191" y="732"/>
                </a:lnTo>
                <a:lnTo>
                  <a:pt x="197" y="726"/>
                </a:lnTo>
                <a:lnTo>
                  <a:pt x="190" y="722"/>
                </a:lnTo>
                <a:lnTo>
                  <a:pt x="205" y="713"/>
                </a:lnTo>
                <a:lnTo>
                  <a:pt x="206" y="715"/>
                </a:lnTo>
                <a:lnTo>
                  <a:pt x="208" y="717"/>
                </a:lnTo>
                <a:lnTo>
                  <a:pt x="210" y="719"/>
                </a:lnTo>
                <a:lnTo>
                  <a:pt x="212" y="724"/>
                </a:lnTo>
                <a:lnTo>
                  <a:pt x="213" y="724"/>
                </a:lnTo>
                <a:lnTo>
                  <a:pt x="213" y="725"/>
                </a:lnTo>
                <a:lnTo>
                  <a:pt x="213" y="726"/>
                </a:lnTo>
                <a:lnTo>
                  <a:pt x="214" y="726"/>
                </a:lnTo>
                <a:lnTo>
                  <a:pt x="214" y="727"/>
                </a:lnTo>
                <a:lnTo>
                  <a:pt x="215" y="728"/>
                </a:lnTo>
                <a:lnTo>
                  <a:pt x="223" y="736"/>
                </a:lnTo>
                <a:lnTo>
                  <a:pt x="224" y="736"/>
                </a:lnTo>
                <a:lnTo>
                  <a:pt x="225" y="736"/>
                </a:lnTo>
                <a:lnTo>
                  <a:pt x="227" y="736"/>
                </a:lnTo>
                <a:lnTo>
                  <a:pt x="227" y="738"/>
                </a:lnTo>
                <a:lnTo>
                  <a:pt x="228" y="738"/>
                </a:lnTo>
                <a:lnTo>
                  <a:pt x="229" y="738"/>
                </a:lnTo>
                <a:lnTo>
                  <a:pt x="229" y="739"/>
                </a:lnTo>
                <a:lnTo>
                  <a:pt x="229" y="730"/>
                </a:lnTo>
                <a:lnTo>
                  <a:pt x="225" y="727"/>
                </a:lnTo>
                <a:lnTo>
                  <a:pt x="221" y="724"/>
                </a:lnTo>
                <a:lnTo>
                  <a:pt x="220" y="723"/>
                </a:lnTo>
                <a:lnTo>
                  <a:pt x="220" y="715"/>
                </a:lnTo>
                <a:lnTo>
                  <a:pt x="221" y="709"/>
                </a:lnTo>
                <a:lnTo>
                  <a:pt x="222" y="701"/>
                </a:lnTo>
                <a:lnTo>
                  <a:pt x="222" y="699"/>
                </a:lnTo>
                <a:lnTo>
                  <a:pt x="222" y="698"/>
                </a:lnTo>
                <a:lnTo>
                  <a:pt x="223" y="693"/>
                </a:lnTo>
                <a:lnTo>
                  <a:pt x="224" y="688"/>
                </a:lnTo>
                <a:lnTo>
                  <a:pt x="225" y="685"/>
                </a:lnTo>
                <a:lnTo>
                  <a:pt x="220" y="682"/>
                </a:lnTo>
                <a:lnTo>
                  <a:pt x="220" y="681"/>
                </a:lnTo>
                <a:lnTo>
                  <a:pt x="219" y="681"/>
                </a:lnTo>
                <a:lnTo>
                  <a:pt x="216" y="680"/>
                </a:lnTo>
                <a:lnTo>
                  <a:pt x="214" y="677"/>
                </a:lnTo>
                <a:lnTo>
                  <a:pt x="213" y="676"/>
                </a:lnTo>
                <a:lnTo>
                  <a:pt x="211" y="675"/>
                </a:lnTo>
                <a:lnTo>
                  <a:pt x="208" y="674"/>
                </a:lnTo>
                <a:lnTo>
                  <a:pt x="206" y="672"/>
                </a:lnTo>
                <a:lnTo>
                  <a:pt x="205" y="671"/>
                </a:lnTo>
                <a:lnTo>
                  <a:pt x="204" y="671"/>
                </a:lnTo>
                <a:lnTo>
                  <a:pt x="202" y="669"/>
                </a:lnTo>
                <a:lnTo>
                  <a:pt x="199" y="667"/>
                </a:lnTo>
                <a:lnTo>
                  <a:pt x="199" y="666"/>
                </a:lnTo>
                <a:lnTo>
                  <a:pt x="197" y="665"/>
                </a:lnTo>
                <a:lnTo>
                  <a:pt x="196" y="664"/>
                </a:lnTo>
                <a:lnTo>
                  <a:pt x="195" y="664"/>
                </a:lnTo>
                <a:lnTo>
                  <a:pt x="194" y="663"/>
                </a:lnTo>
                <a:lnTo>
                  <a:pt x="193" y="663"/>
                </a:lnTo>
                <a:lnTo>
                  <a:pt x="191" y="662"/>
                </a:lnTo>
                <a:lnTo>
                  <a:pt x="190" y="662"/>
                </a:lnTo>
                <a:lnTo>
                  <a:pt x="191" y="662"/>
                </a:lnTo>
                <a:lnTo>
                  <a:pt x="190" y="660"/>
                </a:lnTo>
                <a:lnTo>
                  <a:pt x="189" y="660"/>
                </a:lnTo>
                <a:lnTo>
                  <a:pt x="188" y="659"/>
                </a:lnTo>
                <a:lnTo>
                  <a:pt x="187" y="658"/>
                </a:lnTo>
                <a:lnTo>
                  <a:pt x="186" y="657"/>
                </a:lnTo>
                <a:lnTo>
                  <a:pt x="185" y="657"/>
                </a:lnTo>
                <a:lnTo>
                  <a:pt x="183" y="655"/>
                </a:lnTo>
                <a:lnTo>
                  <a:pt x="181" y="654"/>
                </a:lnTo>
                <a:lnTo>
                  <a:pt x="179" y="652"/>
                </a:lnTo>
                <a:lnTo>
                  <a:pt x="178" y="651"/>
                </a:lnTo>
                <a:lnTo>
                  <a:pt x="179" y="651"/>
                </a:lnTo>
                <a:lnTo>
                  <a:pt x="178" y="650"/>
                </a:lnTo>
                <a:lnTo>
                  <a:pt x="174" y="648"/>
                </a:lnTo>
                <a:lnTo>
                  <a:pt x="171" y="644"/>
                </a:lnTo>
                <a:lnTo>
                  <a:pt x="169" y="643"/>
                </a:lnTo>
                <a:lnTo>
                  <a:pt x="169" y="642"/>
                </a:lnTo>
                <a:lnTo>
                  <a:pt x="166" y="641"/>
                </a:lnTo>
                <a:lnTo>
                  <a:pt x="165" y="640"/>
                </a:lnTo>
                <a:lnTo>
                  <a:pt x="164" y="640"/>
                </a:lnTo>
                <a:lnTo>
                  <a:pt x="164" y="639"/>
                </a:lnTo>
                <a:lnTo>
                  <a:pt x="164" y="638"/>
                </a:lnTo>
                <a:lnTo>
                  <a:pt x="163" y="638"/>
                </a:lnTo>
                <a:lnTo>
                  <a:pt x="163" y="637"/>
                </a:lnTo>
                <a:lnTo>
                  <a:pt x="162" y="635"/>
                </a:lnTo>
                <a:lnTo>
                  <a:pt x="161" y="634"/>
                </a:lnTo>
                <a:lnTo>
                  <a:pt x="160" y="633"/>
                </a:lnTo>
                <a:lnTo>
                  <a:pt x="160" y="632"/>
                </a:lnTo>
                <a:lnTo>
                  <a:pt x="159" y="631"/>
                </a:lnTo>
                <a:lnTo>
                  <a:pt x="157" y="630"/>
                </a:lnTo>
                <a:lnTo>
                  <a:pt x="156" y="627"/>
                </a:lnTo>
                <a:lnTo>
                  <a:pt x="155" y="627"/>
                </a:lnTo>
                <a:lnTo>
                  <a:pt x="155" y="626"/>
                </a:lnTo>
                <a:lnTo>
                  <a:pt x="154" y="625"/>
                </a:lnTo>
                <a:lnTo>
                  <a:pt x="153" y="624"/>
                </a:lnTo>
                <a:lnTo>
                  <a:pt x="152" y="623"/>
                </a:lnTo>
                <a:lnTo>
                  <a:pt x="151" y="623"/>
                </a:lnTo>
                <a:lnTo>
                  <a:pt x="151" y="622"/>
                </a:lnTo>
                <a:lnTo>
                  <a:pt x="149" y="622"/>
                </a:lnTo>
                <a:lnTo>
                  <a:pt x="149" y="621"/>
                </a:lnTo>
                <a:lnTo>
                  <a:pt x="148" y="621"/>
                </a:lnTo>
                <a:lnTo>
                  <a:pt x="147" y="620"/>
                </a:lnTo>
                <a:lnTo>
                  <a:pt x="146" y="618"/>
                </a:lnTo>
                <a:lnTo>
                  <a:pt x="145" y="618"/>
                </a:lnTo>
                <a:lnTo>
                  <a:pt x="145" y="617"/>
                </a:lnTo>
                <a:lnTo>
                  <a:pt x="144" y="617"/>
                </a:lnTo>
                <a:lnTo>
                  <a:pt x="143" y="617"/>
                </a:lnTo>
                <a:lnTo>
                  <a:pt x="143" y="616"/>
                </a:lnTo>
                <a:lnTo>
                  <a:pt x="142" y="616"/>
                </a:lnTo>
                <a:lnTo>
                  <a:pt x="140" y="616"/>
                </a:lnTo>
                <a:lnTo>
                  <a:pt x="139" y="615"/>
                </a:lnTo>
                <a:lnTo>
                  <a:pt x="138" y="615"/>
                </a:lnTo>
                <a:lnTo>
                  <a:pt x="137" y="615"/>
                </a:lnTo>
                <a:lnTo>
                  <a:pt x="136" y="614"/>
                </a:lnTo>
                <a:lnTo>
                  <a:pt x="135" y="614"/>
                </a:lnTo>
                <a:lnTo>
                  <a:pt x="134" y="614"/>
                </a:lnTo>
                <a:lnTo>
                  <a:pt x="132" y="613"/>
                </a:lnTo>
                <a:lnTo>
                  <a:pt x="131" y="613"/>
                </a:lnTo>
                <a:lnTo>
                  <a:pt x="129" y="612"/>
                </a:lnTo>
                <a:lnTo>
                  <a:pt x="128" y="612"/>
                </a:lnTo>
                <a:lnTo>
                  <a:pt x="127" y="612"/>
                </a:lnTo>
                <a:lnTo>
                  <a:pt x="126" y="610"/>
                </a:lnTo>
                <a:lnTo>
                  <a:pt x="123" y="610"/>
                </a:lnTo>
                <a:lnTo>
                  <a:pt x="122" y="609"/>
                </a:lnTo>
                <a:lnTo>
                  <a:pt x="121" y="609"/>
                </a:lnTo>
                <a:lnTo>
                  <a:pt x="119" y="608"/>
                </a:lnTo>
                <a:lnTo>
                  <a:pt x="118" y="608"/>
                </a:lnTo>
                <a:lnTo>
                  <a:pt x="117" y="608"/>
                </a:lnTo>
                <a:lnTo>
                  <a:pt x="115" y="608"/>
                </a:lnTo>
                <a:lnTo>
                  <a:pt x="114" y="608"/>
                </a:lnTo>
                <a:lnTo>
                  <a:pt x="113" y="608"/>
                </a:lnTo>
                <a:lnTo>
                  <a:pt x="112" y="608"/>
                </a:lnTo>
                <a:lnTo>
                  <a:pt x="111" y="608"/>
                </a:lnTo>
                <a:lnTo>
                  <a:pt x="111" y="609"/>
                </a:lnTo>
                <a:lnTo>
                  <a:pt x="110" y="608"/>
                </a:lnTo>
                <a:lnTo>
                  <a:pt x="110" y="607"/>
                </a:lnTo>
                <a:lnTo>
                  <a:pt x="110" y="606"/>
                </a:lnTo>
                <a:lnTo>
                  <a:pt x="111" y="606"/>
                </a:lnTo>
                <a:lnTo>
                  <a:pt x="112" y="604"/>
                </a:lnTo>
                <a:lnTo>
                  <a:pt x="113" y="603"/>
                </a:lnTo>
                <a:lnTo>
                  <a:pt x="113" y="601"/>
                </a:lnTo>
                <a:lnTo>
                  <a:pt x="114" y="601"/>
                </a:lnTo>
                <a:lnTo>
                  <a:pt x="114" y="600"/>
                </a:lnTo>
                <a:lnTo>
                  <a:pt x="115" y="600"/>
                </a:lnTo>
                <a:lnTo>
                  <a:pt x="115" y="599"/>
                </a:lnTo>
                <a:lnTo>
                  <a:pt x="117" y="599"/>
                </a:lnTo>
                <a:lnTo>
                  <a:pt x="117" y="598"/>
                </a:lnTo>
                <a:lnTo>
                  <a:pt x="118" y="597"/>
                </a:lnTo>
                <a:lnTo>
                  <a:pt x="119" y="597"/>
                </a:lnTo>
                <a:lnTo>
                  <a:pt x="119" y="596"/>
                </a:lnTo>
                <a:lnTo>
                  <a:pt x="120" y="596"/>
                </a:lnTo>
                <a:lnTo>
                  <a:pt x="120" y="595"/>
                </a:lnTo>
                <a:lnTo>
                  <a:pt x="122" y="595"/>
                </a:lnTo>
                <a:lnTo>
                  <a:pt x="122" y="593"/>
                </a:lnTo>
                <a:lnTo>
                  <a:pt x="130" y="589"/>
                </a:lnTo>
                <a:lnTo>
                  <a:pt x="129" y="589"/>
                </a:lnTo>
                <a:lnTo>
                  <a:pt x="128" y="588"/>
                </a:lnTo>
                <a:lnTo>
                  <a:pt x="128" y="587"/>
                </a:lnTo>
                <a:lnTo>
                  <a:pt x="126" y="584"/>
                </a:lnTo>
                <a:lnTo>
                  <a:pt x="124" y="582"/>
                </a:lnTo>
                <a:lnTo>
                  <a:pt x="123" y="579"/>
                </a:lnTo>
                <a:lnTo>
                  <a:pt x="122" y="579"/>
                </a:lnTo>
                <a:lnTo>
                  <a:pt x="121" y="578"/>
                </a:lnTo>
                <a:lnTo>
                  <a:pt x="120" y="576"/>
                </a:lnTo>
                <a:lnTo>
                  <a:pt x="119" y="575"/>
                </a:lnTo>
                <a:lnTo>
                  <a:pt x="118" y="574"/>
                </a:lnTo>
                <a:lnTo>
                  <a:pt x="117" y="573"/>
                </a:lnTo>
                <a:lnTo>
                  <a:pt x="115" y="573"/>
                </a:lnTo>
                <a:lnTo>
                  <a:pt x="115" y="572"/>
                </a:lnTo>
                <a:lnTo>
                  <a:pt x="115" y="573"/>
                </a:lnTo>
                <a:lnTo>
                  <a:pt x="114" y="573"/>
                </a:lnTo>
                <a:lnTo>
                  <a:pt x="114" y="574"/>
                </a:lnTo>
                <a:lnTo>
                  <a:pt x="113" y="574"/>
                </a:lnTo>
                <a:lnTo>
                  <a:pt x="113" y="575"/>
                </a:lnTo>
                <a:lnTo>
                  <a:pt x="112" y="576"/>
                </a:lnTo>
                <a:lnTo>
                  <a:pt x="110" y="579"/>
                </a:lnTo>
                <a:lnTo>
                  <a:pt x="109" y="579"/>
                </a:lnTo>
                <a:lnTo>
                  <a:pt x="107" y="580"/>
                </a:lnTo>
                <a:lnTo>
                  <a:pt x="106" y="580"/>
                </a:lnTo>
                <a:lnTo>
                  <a:pt x="105" y="581"/>
                </a:lnTo>
                <a:lnTo>
                  <a:pt x="104" y="581"/>
                </a:lnTo>
                <a:lnTo>
                  <a:pt x="103" y="581"/>
                </a:lnTo>
                <a:lnTo>
                  <a:pt x="102" y="582"/>
                </a:lnTo>
                <a:lnTo>
                  <a:pt x="101" y="582"/>
                </a:lnTo>
                <a:lnTo>
                  <a:pt x="100" y="583"/>
                </a:lnTo>
                <a:lnTo>
                  <a:pt x="100" y="582"/>
                </a:lnTo>
                <a:lnTo>
                  <a:pt x="98" y="582"/>
                </a:lnTo>
                <a:lnTo>
                  <a:pt x="98" y="581"/>
                </a:lnTo>
                <a:lnTo>
                  <a:pt x="97" y="580"/>
                </a:lnTo>
                <a:lnTo>
                  <a:pt x="97" y="579"/>
                </a:lnTo>
                <a:lnTo>
                  <a:pt x="98" y="579"/>
                </a:lnTo>
                <a:lnTo>
                  <a:pt x="100" y="578"/>
                </a:lnTo>
                <a:lnTo>
                  <a:pt x="101" y="578"/>
                </a:lnTo>
                <a:lnTo>
                  <a:pt x="100" y="578"/>
                </a:lnTo>
                <a:lnTo>
                  <a:pt x="100" y="576"/>
                </a:lnTo>
                <a:lnTo>
                  <a:pt x="98" y="576"/>
                </a:lnTo>
                <a:lnTo>
                  <a:pt x="98" y="575"/>
                </a:lnTo>
                <a:lnTo>
                  <a:pt x="97" y="575"/>
                </a:lnTo>
                <a:lnTo>
                  <a:pt x="97" y="574"/>
                </a:lnTo>
                <a:lnTo>
                  <a:pt x="97" y="573"/>
                </a:lnTo>
                <a:lnTo>
                  <a:pt x="96" y="572"/>
                </a:lnTo>
                <a:lnTo>
                  <a:pt x="96" y="571"/>
                </a:lnTo>
                <a:lnTo>
                  <a:pt x="96" y="568"/>
                </a:lnTo>
                <a:lnTo>
                  <a:pt x="96" y="566"/>
                </a:lnTo>
                <a:lnTo>
                  <a:pt x="96" y="565"/>
                </a:lnTo>
                <a:lnTo>
                  <a:pt x="96" y="564"/>
                </a:lnTo>
                <a:lnTo>
                  <a:pt x="100" y="559"/>
                </a:lnTo>
                <a:lnTo>
                  <a:pt x="101" y="559"/>
                </a:lnTo>
                <a:lnTo>
                  <a:pt x="102" y="558"/>
                </a:lnTo>
                <a:lnTo>
                  <a:pt x="103" y="557"/>
                </a:lnTo>
                <a:lnTo>
                  <a:pt x="104" y="556"/>
                </a:lnTo>
                <a:lnTo>
                  <a:pt x="105" y="556"/>
                </a:lnTo>
                <a:lnTo>
                  <a:pt x="105" y="555"/>
                </a:lnTo>
                <a:lnTo>
                  <a:pt x="106" y="554"/>
                </a:lnTo>
                <a:lnTo>
                  <a:pt x="107" y="554"/>
                </a:lnTo>
                <a:lnTo>
                  <a:pt x="107" y="553"/>
                </a:lnTo>
                <a:lnTo>
                  <a:pt x="109" y="553"/>
                </a:lnTo>
                <a:lnTo>
                  <a:pt x="110" y="551"/>
                </a:lnTo>
                <a:lnTo>
                  <a:pt x="109" y="551"/>
                </a:lnTo>
                <a:lnTo>
                  <a:pt x="109" y="550"/>
                </a:lnTo>
                <a:lnTo>
                  <a:pt x="107" y="549"/>
                </a:lnTo>
                <a:lnTo>
                  <a:pt x="106" y="550"/>
                </a:lnTo>
                <a:lnTo>
                  <a:pt x="106" y="551"/>
                </a:lnTo>
                <a:lnTo>
                  <a:pt x="105" y="551"/>
                </a:lnTo>
                <a:lnTo>
                  <a:pt x="104" y="553"/>
                </a:lnTo>
                <a:lnTo>
                  <a:pt x="103" y="553"/>
                </a:lnTo>
                <a:lnTo>
                  <a:pt x="102" y="553"/>
                </a:lnTo>
                <a:lnTo>
                  <a:pt x="101" y="550"/>
                </a:lnTo>
                <a:lnTo>
                  <a:pt x="102" y="549"/>
                </a:lnTo>
                <a:lnTo>
                  <a:pt x="102" y="548"/>
                </a:lnTo>
                <a:lnTo>
                  <a:pt x="103" y="547"/>
                </a:lnTo>
                <a:lnTo>
                  <a:pt x="103" y="546"/>
                </a:lnTo>
                <a:lnTo>
                  <a:pt x="103" y="545"/>
                </a:lnTo>
                <a:lnTo>
                  <a:pt x="104" y="545"/>
                </a:lnTo>
                <a:lnTo>
                  <a:pt x="104" y="544"/>
                </a:lnTo>
                <a:lnTo>
                  <a:pt x="105" y="542"/>
                </a:lnTo>
                <a:lnTo>
                  <a:pt x="103" y="541"/>
                </a:lnTo>
                <a:lnTo>
                  <a:pt x="100" y="540"/>
                </a:lnTo>
                <a:lnTo>
                  <a:pt x="96" y="540"/>
                </a:lnTo>
                <a:lnTo>
                  <a:pt x="94" y="539"/>
                </a:lnTo>
                <a:lnTo>
                  <a:pt x="96" y="533"/>
                </a:lnTo>
                <a:lnTo>
                  <a:pt x="97" y="528"/>
                </a:lnTo>
                <a:lnTo>
                  <a:pt x="90" y="525"/>
                </a:lnTo>
                <a:lnTo>
                  <a:pt x="89" y="526"/>
                </a:lnTo>
                <a:lnTo>
                  <a:pt x="89" y="528"/>
                </a:lnTo>
                <a:lnTo>
                  <a:pt x="88" y="529"/>
                </a:lnTo>
                <a:lnTo>
                  <a:pt x="84" y="532"/>
                </a:lnTo>
                <a:lnTo>
                  <a:pt x="83" y="532"/>
                </a:lnTo>
                <a:lnTo>
                  <a:pt x="81" y="533"/>
                </a:lnTo>
                <a:lnTo>
                  <a:pt x="79" y="533"/>
                </a:lnTo>
                <a:lnTo>
                  <a:pt x="79" y="532"/>
                </a:lnTo>
                <a:lnTo>
                  <a:pt x="79" y="531"/>
                </a:lnTo>
                <a:lnTo>
                  <a:pt x="80" y="531"/>
                </a:lnTo>
                <a:lnTo>
                  <a:pt x="80" y="530"/>
                </a:lnTo>
                <a:lnTo>
                  <a:pt x="80" y="529"/>
                </a:lnTo>
                <a:lnTo>
                  <a:pt x="80" y="528"/>
                </a:lnTo>
                <a:lnTo>
                  <a:pt x="80" y="526"/>
                </a:lnTo>
                <a:lnTo>
                  <a:pt x="81" y="526"/>
                </a:lnTo>
                <a:lnTo>
                  <a:pt x="81" y="525"/>
                </a:lnTo>
                <a:lnTo>
                  <a:pt x="81" y="524"/>
                </a:lnTo>
                <a:lnTo>
                  <a:pt x="81" y="523"/>
                </a:lnTo>
                <a:lnTo>
                  <a:pt x="83" y="523"/>
                </a:lnTo>
                <a:lnTo>
                  <a:pt x="83" y="522"/>
                </a:lnTo>
                <a:lnTo>
                  <a:pt x="83" y="521"/>
                </a:lnTo>
                <a:lnTo>
                  <a:pt x="83" y="520"/>
                </a:lnTo>
                <a:lnTo>
                  <a:pt x="83" y="519"/>
                </a:lnTo>
                <a:lnTo>
                  <a:pt x="84" y="519"/>
                </a:lnTo>
                <a:lnTo>
                  <a:pt x="84" y="517"/>
                </a:lnTo>
                <a:lnTo>
                  <a:pt x="84" y="516"/>
                </a:lnTo>
                <a:lnTo>
                  <a:pt x="85" y="516"/>
                </a:lnTo>
                <a:lnTo>
                  <a:pt x="85" y="515"/>
                </a:lnTo>
                <a:lnTo>
                  <a:pt x="85" y="514"/>
                </a:lnTo>
                <a:lnTo>
                  <a:pt x="85" y="513"/>
                </a:lnTo>
                <a:lnTo>
                  <a:pt x="86" y="513"/>
                </a:lnTo>
                <a:lnTo>
                  <a:pt x="86" y="512"/>
                </a:lnTo>
                <a:lnTo>
                  <a:pt x="86" y="511"/>
                </a:lnTo>
                <a:lnTo>
                  <a:pt x="87" y="511"/>
                </a:lnTo>
                <a:lnTo>
                  <a:pt x="87" y="509"/>
                </a:lnTo>
                <a:lnTo>
                  <a:pt x="87" y="508"/>
                </a:lnTo>
                <a:lnTo>
                  <a:pt x="88" y="508"/>
                </a:lnTo>
                <a:lnTo>
                  <a:pt x="88" y="507"/>
                </a:lnTo>
                <a:lnTo>
                  <a:pt x="89" y="506"/>
                </a:lnTo>
                <a:lnTo>
                  <a:pt x="89" y="505"/>
                </a:lnTo>
                <a:lnTo>
                  <a:pt x="90" y="505"/>
                </a:lnTo>
                <a:lnTo>
                  <a:pt x="90" y="504"/>
                </a:lnTo>
                <a:lnTo>
                  <a:pt x="90" y="503"/>
                </a:lnTo>
                <a:lnTo>
                  <a:pt x="90" y="502"/>
                </a:lnTo>
                <a:lnTo>
                  <a:pt x="92" y="502"/>
                </a:lnTo>
                <a:lnTo>
                  <a:pt x="92" y="500"/>
                </a:lnTo>
                <a:lnTo>
                  <a:pt x="92" y="499"/>
                </a:lnTo>
                <a:lnTo>
                  <a:pt x="93" y="499"/>
                </a:lnTo>
                <a:lnTo>
                  <a:pt x="93" y="498"/>
                </a:lnTo>
                <a:lnTo>
                  <a:pt x="93" y="497"/>
                </a:lnTo>
                <a:lnTo>
                  <a:pt x="94" y="497"/>
                </a:lnTo>
                <a:lnTo>
                  <a:pt x="94" y="496"/>
                </a:lnTo>
                <a:lnTo>
                  <a:pt x="94" y="495"/>
                </a:lnTo>
                <a:lnTo>
                  <a:pt x="95" y="495"/>
                </a:lnTo>
                <a:lnTo>
                  <a:pt x="95" y="494"/>
                </a:lnTo>
                <a:lnTo>
                  <a:pt x="95" y="492"/>
                </a:lnTo>
                <a:lnTo>
                  <a:pt x="96" y="492"/>
                </a:lnTo>
                <a:lnTo>
                  <a:pt x="96" y="491"/>
                </a:lnTo>
                <a:lnTo>
                  <a:pt x="97" y="491"/>
                </a:lnTo>
                <a:lnTo>
                  <a:pt x="97" y="490"/>
                </a:lnTo>
                <a:lnTo>
                  <a:pt x="97" y="489"/>
                </a:lnTo>
                <a:lnTo>
                  <a:pt x="98" y="489"/>
                </a:lnTo>
                <a:lnTo>
                  <a:pt x="98" y="488"/>
                </a:lnTo>
                <a:lnTo>
                  <a:pt x="98" y="487"/>
                </a:lnTo>
                <a:lnTo>
                  <a:pt x="100" y="487"/>
                </a:lnTo>
                <a:lnTo>
                  <a:pt x="100" y="486"/>
                </a:lnTo>
                <a:lnTo>
                  <a:pt x="101" y="486"/>
                </a:lnTo>
                <a:lnTo>
                  <a:pt x="101" y="485"/>
                </a:lnTo>
                <a:lnTo>
                  <a:pt x="102" y="487"/>
                </a:lnTo>
                <a:lnTo>
                  <a:pt x="103" y="488"/>
                </a:lnTo>
                <a:lnTo>
                  <a:pt x="104" y="488"/>
                </a:lnTo>
                <a:lnTo>
                  <a:pt x="106" y="489"/>
                </a:lnTo>
                <a:lnTo>
                  <a:pt x="107" y="489"/>
                </a:lnTo>
                <a:lnTo>
                  <a:pt x="107" y="490"/>
                </a:lnTo>
                <a:lnTo>
                  <a:pt x="109" y="490"/>
                </a:lnTo>
                <a:lnTo>
                  <a:pt x="109" y="491"/>
                </a:lnTo>
                <a:lnTo>
                  <a:pt x="110" y="491"/>
                </a:lnTo>
                <a:lnTo>
                  <a:pt x="109" y="492"/>
                </a:lnTo>
                <a:lnTo>
                  <a:pt x="107" y="496"/>
                </a:lnTo>
                <a:lnTo>
                  <a:pt x="105" y="503"/>
                </a:lnTo>
                <a:lnTo>
                  <a:pt x="104" y="504"/>
                </a:lnTo>
                <a:lnTo>
                  <a:pt x="103" y="507"/>
                </a:lnTo>
                <a:lnTo>
                  <a:pt x="100" y="505"/>
                </a:lnTo>
                <a:lnTo>
                  <a:pt x="100" y="506"/>
                </a:lnTo>
                <a:lnTo>
                  <a:pt x="98" y="507"/>
                </a:lnTo>
                <a:lnTo>
                  <a:pt x="98" y="508"/>
                </a:lnTo>
                <a:lnTo>
                  <a:pt x="98" y="509"/>
                </a:lnTo>
                <a:lnTo>
                  <a:pt x="97" y="511"/>
                </a:lnTo>
                <a:lnTo>
                  <a:pt x="98" y="512"/>
                </a:lnTo>
                <a:lnTo>
                  <a:pt x="98" y="513"/>
                </a:lnTo>
                <a:lnTo>
                  <a:pt x="101" y="513"/>
                </a:lnTo>
                <a:lnTo>
                  <a:pt x="102" y="514"/>
                </a:lnTo>
                <a:lnTo>
                  <a:pt x="107" y="516"/>
                </a:lnTo>
                <a:lnTo>
                  <a:pt x="109" y="516"/>
                </a:lnTo>
                <a:lnTo>
                  <a:pt x="111" y="517"/>
                </a:lnTo>
                <a:lnTo>
                  <a:pt x="112" y="519"/>
                </a:lnTo>
                <a:lnTo>
                  <a:pt x="113" y="519"/>
                </a:lnTo>
                <a:lnTo>
                  <a:pt x="113" y="517"/>
                </a:lnTo>
                <a:lnTo>
                  <a:pt x="114" y="516"/>
                </a:lnTo>
                <a:lnTo>
                  <a:pt x="114" y="515"/>
                </a:lnTo>
                <a:lnTo>
                  <a:pt x="115" y="515"/>
                </a:lnTo>
                <a:lnTo>
                  <a:pt x="117" y="515"/>
                </a:lnTo>
                <a:lnTo>
                  <a:pt x="118" y="514"/>
                </a:lnTo>
                <a:lnTo>
                  <a:pt x="119" y="514"/>
                </a:lnTo>
                <a:lnTo>
                  <a:pt x="119" y="513"/>
                </a:lnTo>
                <a:lnTo>
                  <a:pt x="120" y="513"/>
                </a:lnTo>
                <a:lnTo>
                  <a:pt x="120" y="512"/>
                </a:lnTo>
                <a:lnTo>
                  <a:pt x="121" y="512"/>
                </a:lnTo>
                <a:lnTo>
                  <a:pt x="122" y="511"/>
                </a:lnTo>
                <a:lnTo>
                  <a:pt x="122" y="509"/>
                </a:lnTo>
                <a:lnTo>
                  <a:pt x="123" y="509"/>
                </a:lnTo>
                <a:lnTo>
                  <a:pt x="123" y="508"/>
                </a:lnTo>
                <a:lnTo>
                  <a:pt x="124" y="508"/>
                </a:lnTo>
                <a:lnTo>
                  <a:pt x="124" y="507"/>
                </a:lnTo>
                <a:lnTo>
                  <a:pt x="126" y="507"/>
                </a:lnTo>
                <a:lnTo>
                  <a:pt x="126" y="506"/>
                </a:lnTo>
                <a:lnTo>
                  <a:pt x="127" y="506"/>
                </a:lnTo>
                <a:lnTo>
                  <a:pt x="127" y="505"/>
                </a:lnTo>
                <a:lnTo>
                  <a:pt x="127" y="504"/>
                </a:lnTo>
                <a:lnTo>
                  <a:pt x="128" y="503"/>
                </a:lnTo>
                <a:lnTo>
                  <a:pt x="129" y="503"/>
                </a:lnTo>
                <a:lnTo>
                  <a:pt x="130" y="502"/>
                </a:lnTo>
                <a:lnTo>
                  <a:pt x="131" y="502"/>
                </a:lnTo>
                <a:lnTo>
                  <a:pt x="131" y="503"/>
                </a:lnTo>
                <a:lnTo>
                  <a:pt x="132" y="503"/>
                </a:lnTo>
                <a:lnTo>
                  <a:pt x="132" y="504"/>
                </a:lnTo>
                <a:lnTo>
                  <a:pt x="134" y="503"/>
                </a:lnTo>
                <a:lnTo>
                  <a:pt x="135" y="503"/>
                </a:lnTo>
                <a:lnTo>
                  <a:pt x="136" y="502"/>
                </a:lnTo>
                <a:lnTo>
                  <a:pt x="138" y="502"/>
                </a:lnTo>
                <a:lnTo>
                  <a:pt x="139" y="503"/>
                </a:lnTo>
                <a:lnTo>
                  <a:pt x="139" y="504"/>
                </a:lnTo>
                <a:lnTo>
                  <a:pt x="140" y="504"/>
                </a:lnTo>
                <a:lnTo>
                  <a:pt x="142" y="505"/>
                </a:lnTo>
                <a:lnTo>
                  <a:pt x="143" y="504"/>
                </a:lnTo>
                <a:lnTo>
                  <a:pt x="144" y="504"/>
                </a:lnTo>
                <a:lnTo>
                  <a:pt x="145" y="503"/>
                </a:lnTo>
                <a:lnTo>
                  <a:pt x="146" y="503"/>
                </a:lnTo>
                <a:lnTo>
                  <a:pt x="146" y="502"/>
                </a:lnTo>
                <a:lnTo>
                  <a:pt x="147" y="502"/>
                </a:lnTo>
                <a:lnTo>
                  <a:pt x="148" y="500"/>
                </a:lnTo>
                <a:lnTo>
                  <a:pt x="148" y="499"/>
                </a:lnTo>
                <a:lnTo>
                  <a:pt x="149" y="497"/>
                </a:lnTo>
                <a:lnTo>
                  <a:pt x="149" y="496"/>
                </a:lnTo>
                <a:lnTo>
                  <a:pt x="149" y="494"/>
                </a:lnTo>
                <a:lnTo>
                  <a:pt x="151" y="492"/>
                </a:lnTo>
                <a:lnTo>
                  <a:pt x="151" y="494"/>
                </a:lnTo>
                <a:lnTo>
                  <a:pt x="152" y="497"/>
                </a:lnTo>
                <a:lnTo>
                  <a:pt x="152" y="498"/>
                </a:lnTo>
                <a:lnTo>
                  <a:pt x="154" y="499"/>
                </a:lnTo>
                <a:lnTo>
                  <a:pt x="156" y="502"/>
                </a:lnTo>
                <a:lnTo>
                  <a:pt x="159" y="502"/>
                </a:lnTo>
                <a:lnTo>
                  <a:pt x="160" y="504"/>
                </a:lnTo>
                <a:lnTo>
                  <a:pt x="163" y="506"/>
                </a:lnTo>
                <a:lnTo>
                  <a:pt x="164" y="506"/>
                </a:lnTo>
                <a:lnTo>
                  <a:pt x="165" y="507"/>
                </a:lnTo>
                <a:lnTo>
                  <a:pt x="168" y="507"/>
                </a:lnTo>
                <a:lnTo>
                  <a:pt x="169" y="507"/>
                </a:lnTo>
                <a:lnTo>
                  <a:pt x="168" y="508"/>
                </a:lnTo>
                <a:lnTo>
                  <a:pt x="168" y="511"/>
                </a:lnTo>
                <a:lnTo>
                  <a:pt x="168" y="512"/>
                </a:lnTo>
                <a:lnTo>
                  <a:pt x="168" y="513"/>
                </a:lnTo>
                <a:lnTo>
                  <a:pt x="166" y="514"/>
                </a:lnTo>
                <a:lnTo>
                  <a:pt x="166" y="515"/>
                </a:lnTo>
                <a:lnTo>
                  <a:pt x="166" y="516"/>
                </a:lnTo>
                <a:lnTo>
                  <a:pt x="166" y="517"/>
                </a:lnTo>
                <a:lnTo>
                  <a:pt x="166" y="519"/>
                </a:lnTo>
                <a:lnTo>
                  <a:pt x="165" y="520"/>
                </a:lnTo>
                <a:lnTo>
                  <a:pt x="165" y="521"/>
                </a:lnTo>
                <a:lnTo>
                  <a:pt x="165" y="522"/>
                </a:lnTo>
                <a:lnTo>
                  <a:pt x="165" y="523"/>
                </a:lnTo>
                <a:lnTo>
                  <a:pt x="166" y="522"/>
                </a:lnTo>
                <a:lnTo>
                  <a:pt x="170" y="523"/>
                </a:lnTo>
                <a:lnTo>
                  <a:pt x="172" y="524"/>
                </a:lnTo>
                <a:lnTo>
                  <a:pt x="173" y="525"/>
                </a:lnTo>
                <a:lnTo>
                  <a:pt x="174" y="525"/>
                </a:lnTo>
                <a:lnTo>
                  <a:pt x="177" y="526"/>
                </a:lnTo>
                <a:lnTo>
                  <a:pt x="176" y="524"/>
                </a:lnTo>
                <a:lnTo>
                  <a:pt x="174" y="523"/>
                </a:lnTo>
                <a:lnTo>
                  <a:pt x="173" y="522"/>
                </a:lnTo>
                <a:lnTo>
                  <a:pt x="173" y="521"/>
                </a:lnTo>
                <a:lnTo>
                  <a:pt x="172" y="519"/>
                </a:lnTo>
                <a:lnTo>
                  <a:pt x="172" y="517"/>
                </a:lnTo>
                <a:lnTo>
                  <a:pt x="171" y="516"/>
                </a:lnTo>
                <a:lnTo>
                  <a:pt x="171" y="515"/>
                </a:lnTo>
                <a:lnTo>
                  <a:pt x="171" y="514"/>
                </a:lnTo>
                <a:lnTo>
                  <a:pt x="172" y="512"/>
                </a:lnTo>
                <a:lnTo>
                  <a:pt x="176" y="512"/>
                </a:lnTo>
                <a:lnTo>
                  <a:pt x="178" y="515"/>
                </a:lnTo>
                <a:lnTo>
                  <a:pt x="179" y="514"/>
                </a:lnTo>
                <a:lnTo>
                  <a:pt x="182" y="512"/>
                </a:lnTo>
                <a:lnTo>
                  <a:pt x="187" y="512"/>
                </a:lnTo>
                <a:lnTo>
                  <a:pt x="190" y="512"/>
                </a:lnTo>
                <a:lnTo>
                  <a:pt x="191" y="513"/>
                </a:lnTo>
                <a:lnTo>
                  <a:pt x="193" y="509"/>
                </a:lnTo>
                <a:lnTo>
                  <a:pt x="193" y="508"/>
                </a:lnTo>
                <a:lnTo>
                  <a:pt x="193" y="507"/>
                </a:lnTo>
                <a:lnTo>
                  <a:pt x="193" y="502"/>
                </a:lnTo>
                <a:lnTo>
                  <a:pt x="194" y="503"/>
                </a:lnTo>
                <a:lnTo>
                  <a:pt x="194" y="502"/>
                </a:lnTo>
                <a:lnTo>
                  <a:pt x="195" y="502"/>
                </a:lnTo>
                <a:lnTo>
                  <a:pt x="195" y="500"/>
                </a:lnTo>
                <a:lnTo>
                  <a:pt x="196" y="498"/>
                </a:lnTo>
                <a:lnTo>
                  <a:pt x="196" y="497"/>
                </a:lnTo>
                <a:lnTo>
                  <a:pt x="197" y="495"/>
                </a:lnTo>
                <a:lnTo>
                  <a:pt x="197" y="494"/>
                </a:lnTo>
                <a:lnTo>
                  <a:pt x="198" y="492"/>
                </a:lnTo>
                <a:lnTo>
                  <a:pt x="198" y="491"/>
                </a:lnTo>
                <a:lnTo>
                  <a:pt x="198" y="490"/>
                </a:lnTo>
                <a:lnTo>
                  <a:pt x="199" y="490"/>
                </a:lnTo>
                <a:lnTo>
                  <a:pt x="202" y="490"/>
                </a:lnTo>
                <a:lnTo>
                  <a:pt x="203" y="490"/>
                </a:lnTo>
                <a:lnTo>
                  <a:pt x="203" y="489"/>
                </a:lnTo>
                <a:lnTo>
                  <a:pt x="204" y="489"/>
                </a:lnTo>
                <a:lnTo>
                  <a:pt x="205" y="489"/>
                </a:lnTo>
                <a:lnTo>
                  <a:pt x="206" y="489"/>
                </a:lnTo>
                <a:lnTo>
                  <a:pt x="207" y="488"/>
                </a:lnTo>
                <a:lnTo>
                  <a:pt x="208" y="488"/>
                </a:lnTo>
                <a:lnTo>
                  <a:pt x="208" y="489"/>
                </a:lnTo>
                <a:lnTo>
                  <a:pt x="211" y="488"/>
                </a:lnTo>
                <a:lnTo>
                  <a:pt x="211" y="486"/>
                </a:lnTo>
                <a:lnTo>
                  <a:pt x="211" y="485"/>
                </a:lnTo>
                <a:lnTo>
                  <a:pt x="207" y="473"/>
                </a:lnTo>
                <a:lnTo>
                  <a:pt x="206" y="470"/>
                </a:lnTo>
                <a:lnTo>
                  <a:pt x="206" y="469"/>
                </a:lnTo>
                <a:lnTo>
                  <a:pt x="207" y="466"/>
                </a:lnTo>
                <a:lnTo>
                  <a:pt x="207" y="465"/>
                </a:lnTo>
                <a:lnTo>
                  <a:pt x="207" y="462"/>
                </a:lnTo>
                <a:lnTo>
                  <a:pt x="211" y="461"/>
                </a:lnTo>
                <a:lnTo>
                  <a:pt x="212" y="461"/>
                </a:lnTo>
                <a:lnTo>
                  <a:pt x="212" y="460"/>
                </a:lnTo>
                <a:lnTo>
                  <a:pt x="212" y="458"/>
                </a:lnTo>
                <a:lnTo>
                  <a:pt x="214" y="456"/>
                </a:lnTo>
                <a:lnTo>
                  <a:pt x="216" y="456"/>
                </a:lnTo>
                <a:lnTo>
                  <a:pt x="217" y="456"/>
                </a:lnTo>
                <a:lnTo>
                  <a:pt x="217" y="455"/>
                </a:lnTo>
                <a:lnTo>
                  <a:pt x="217" y="453"/>
                </a:lnTo>
                <a:lnTo>
                  <a:pt x="219" y="452"/>
                </a:lnTo>
                <a:lnTo>
                  <a:pt x="220" y="450"/>
                </a:lnTo>
                <a:lnTo>
                  <a:pt x="216" y="448"/>
                </a:lnTo>
                <a:lnTo>
                  <a:pt x="215" y="448"/>
                </a:lnTo>
                <a:lnTo>
                  <a:pt x="215" y="447"/>
                </a:lnTo>
                <a:lnTo>
                  <a:pt x="213" y="449"/>
                </a:lnTo>
                <a:lnTo>
                  <a:pt x="212" y="449"/>
                </a:lnTo>
                <a:lnTo>
                  <a:pt x="212" y="448"/>
                </a:lnTo>
                <a:lnTo>
                  <a:pt x="211" y="448"/>
                </a:lnTo>
                <a:lnTo>
                  <a:pt x="210" y="447"/>
                </a:lnTo>
                <a:lnTo>
                  <a:pt x="208" y="447"/>
                </a:lnTo>
                <a:lnTo>
                  <a:pt x="207" y="447"/>
                </a:lnTo>
                <a:lnTo>
                  <a:pt x="206" y="447"/>
                </a:lnTo>
                <a:lnTo>
                  <a:pt x="205" y="447"/>
                </a:lnTo>
                <a:lnTo>
                  <a:pt x="204" y="447"/>
                </a:lnTo>
                <a:lnTo>
                  <a:pt x="203" y="448"/>
                </a:lnTo>
                <a:lnTo>
                  <a:pt x="202" y="446"/>
                </a:lnTo>
                <a:lnTo>
                  <a:pt x="198" y="447"/>
                </a:lnTo>
                <a:lnTo>
                  <a:pt x="199" y="449"/>
                </a:lnTo>
                <a:lnTo>
                  <a:pt x="198" y="449"/>
                </a:lnTo>
                <a:lnTo>
                  <a:pt x="197" y="450"/>
                </a:lnTo>
                <a:lnTo>
                  <a:pt x="196" y="450"/>
                </a:lnTo>
                <a:lnTo>
                  <a:pt x="196" y="452"/>
                </a:lnTo>
                <a:lnTo>
                  <a:pt x="196" y="453"/>
                </a:lnTo>
                <a:lnTo>
                  <a:pt x="195" y="454"/>
                </a:lnTo>
                <a:lnTo>
                  <a:pt x="195" y="455"/>
                </a:lnTo>
                <a:lnTo>
                  <a:pt x="194" y="456"/>
                </a:lnTo>
                <a:lnTo>
                  <a:pt x="195" y="456"/>
                </a:lnTo>
                <a:lnTo>
                  <a:pt x="196" y="457"/>
                </a:lnTo>
                <a:lnTo>
                  <a:pt x="196" y="458"/>
                </a:lnTo>
                <a:lnTo>
                  <a:pt x="195" y="458"/>
                </a:lnTo>
                <a:lnTo>
                  <a:pt x="195" y="460"/>
                </a:lnTo>
                <a:lnTo>
                  <a:pt x="195" y="461"/>
                </a:lnTo>
                <a:lnTo>
                  <a:pt x="195" y="462"/>
                </a:lnTo>
                <a:lnTo>
                  <a:pt x="193" y="462"/>
                </a:lnTo>
                <a:lnTo>
                  <a:pt x="193" y="463"/>
                </a:lnTo>
                <a:lnTo>
                  <a:pt x="199" y="462"/>
                </a:lnTo>
                <a:lnTo>
                  <a:pt x="200" y="463"/>
                </a:lnTo>
                <a:lnTo>
                  <a:pt x="190" y="472"/>
                </a:lnTo>
                <a:lnTo>
                  <a:pt x="181" y="481"/>
                </a:lnTo>
                <a:lnTo>
                  <a:pt x="180" y="482"/>
                </a:lnTo>
                <a:lnTo>
                  <a:pt x="179" y="482"/>
                </a:lnTo>
                <a:lnTo>
                  <a:pt x="174" y="488"/>
                </a:lnTo>
                <a:lnTo>
                  <a:pt x="170" y="483"/>
                </a:lnTo>
                <a:lnTo>
                  <a:pt x="168" y="487"/>
                </a:lnTo>
                <a:lnTo>
                  <a:pt x="166" y="487"/>
                </a:lnTo>
                <a:lnTo>
                  <a:pt x="166" y="486"/>
                </a:lnTo>
                <a:lnTo>
                  <a:pt x="166" y="485"/>
                </a:lnTo>
                <a:lnTo>
                  <a:pt x="168" y="483"/>
                </a:lnTo>
                <a:lnTo>
                  <a:pt x="169" y="483"/>
                </a:lnTo>
                <a:lnTo>
                  <a:pt x="169" y="482"/>
                </a:lnTo>
                <a:lnTo>
                  <a:pt x="168" y="481"/>
                </a:lnTo>
                <a:lnTo>
                  <a:pt x="166" y="479"/>
                </a:lnTo>
                <a:lnTo>
                  <a:pt x="164" y="473"/>
                </a:lnTo>
                <a:lnTo>
                  <a:pt x="162" y="466"/>
                </a:lnTo>
                <a:lnTo>
                  <a:pt x="160" y="465"/>
                </a:lnTo>
                <a:lnTo>
                  <a:pt x="160" y="464"/>
                </a:lnTo>
                <a:lnTo>
                  <a:pt x="161" y="463"/>
                </a:lnTo>
                <a:lnTo>
                  <a:pt x="168" y="468"/>
                </a:lnTo>
                <a:lnTo>
                  <a:pt x="168" y="466"/>
                </a:lnTo>
                <a:lnTo>
                  <a:pt x="168" y="465"/>
                </a:lnTo>
                <a:lnTo>
                  <a:pt x="169" y="465"/>
                </a:lnTo>
                <a:lnTo>
                  <a:pt x="171" y="466"/>
                </a:lnTo>
                <a:lnTo>
                  <a:pt x="171" y="468"/>
                </a:lnTo>
                <a:lnTo>
                  <a:pt x="173" y="468"/>
                </a:lnTo>
                <a:lnTo>
                  <a:pt x="177" y="468"/>
                </a:lnTo>
                <a:lnTo>
                  <a:pt x="180" y="465"/>
                </a:lnTo>
                <a:lnTo>
                  <a:pt x="181" y="464"/>
                </a:lnTo>
                <a:lnTo>
                  <a:pt x="180" y="461"/>
                </a:lnTo>
                <a:lnTo>
                  <a:pt x="178" y="453"/>
                </a:lnTo>
                <a:lnTo>
                  <a:pt x="178" y="452"/>
                </a:lnTo>
                <a:lnTo>
                  <a:pt x="177" y="452"/>
                </a:lnTo>
                <a:lnTo>
                  <a:pt x="176" y="447"/>
                </a:lnTo>
                <a:lnTo>
                  <a:pt x="176" y="446"/>
                </a:lnTo>
                <a:lnTo>
                  <a:pt x="176" y="445"/>
                </a:lnTo>
                <a:lnTo>
                  <a:pt x="177" y="445"/>
                </a:lnTo>
                <a:lnTo>
                  <a:pt x="177" y="444"/>
                </a:lnTo>
                <a:lnTo>
                  <a:pt x="177" y="443"/>
                </a:lnTo>
                <a:lnTo>
                  <a:pt x="177" y="441"/>
                </a:lnTo>
                <a:lnTo>
                  <a:pt x="178" y="440"/>
                </a:lnTo>
                <a:lnTo>
                  <a:pt x="178" y="439"/>
                </a:lnTo>
                <a:lnTo>
                  <a:pt x="178" y="438"/>
                </a:lnTo>
                <a:lnTo>
                  <a:pt x="178" y="437"/>
                </a:lnTo>
                <a:lnTo>
                  <a:pt x="178" y="436"/>
                </a:lnTo>
                <a:lnTo>
                  <a:pt x="179" y="437"/>
                </a:lnTo>
                <a:lnTo>
                  <a:pt x="179" y="438"/>
                </a:lnTo>
                <a:lnTo>
                  <a:pt x="183" y="448"/>
                </a:lnTo>
                <a:lnTo>
                  <a:pt x="183" y="449"/>
                </a:lnTo>
                <a:lnTo>
                  <a:pt x="183" y="450"/>
                </a:lnTo>
                <a:lnTo>
                  <a:pt x="183" y="452"/>
                </a:lnTo>
                <a:lnTo>
                  <a:pt x="183" y="453"/>
                </a:lnTo>
                <a:lnTo>
                  <a:pt x="183" y="454"/>
                </a:lnTo>
                <a:lnTo>
                  <a:pt x="182" y="454"/>
                </a:lnTo>
                <a:lnTo>
                  <a:pt x="181" y="454"/>
                </a:lnTo>
                <a:lnTo>
                  <a:pt x="181" y="455"/>
                </a:lnTo>
                <a:lnTo>
                  <a:pt x="181" y="456"/>
                </a:lnTo>
                <a:lnTo>
                  <a:pt x="182" y="456"/>
                </a:lnTo>
                <a:lnTo>
                  <a:pt x="182" y="457"/>
                </a:lnTo>
                <a:lnTo>
                  <a:pt x="183" y="457"/>
                </a:lnTo>
                <a:lnTo>
                  <a:pt x="183" y="458"/>
                </a:lnTo>
                <a:lnTo>
                  <a:pt x="185" y="461"/>
                </a:lnTo>
                <a:lnTo>
                  <a:pt x="185" y="462"/>
                </a:lnTo>
                <a:lnTo>
                  <a:pt x="186" y="462"/>
                </a:lnTo>
                <a:lnTo>
                  <a:pt x="188" y="462"/>
                </a:lnTo>
                <a:lnTo>
                  <a:pt x="189" y="462"/>
                </a:lnTo>
                <a:lnTo>
                  <a:pt x="190" y="463"/>
                </a:lnTo>
                <a:lnTo>
                  <a:pt x="191" y="464"/>
                </a:lnTo>
                <a:lnTo>
                  <a:pt x="190" y="462"/>
                </a:lnTo>
                <a:lnTo>
                  <a:pt x="189" y="460"/>
                </a:lnTo>
                <a:lnTo>
                  <a:pt x="189" y="458"/>
                </a:lnTo>
                <a:lnTo>
                  <a:pt x="188" y="456"/>
                </a:lnTo>
                <a:lnTo>
                  <a:pt x="187" y="455"/>
                </a:lnTo>
                <a:lnTo>
                  <a:pt x="186" y="453"/>
                </a:lnTo>
                <a:lnTo>
                  <a:pt x="188" y="452"/>
                </a:lnTo>
                <a:lnTo>
                  <a:pt x="188" y="450"/>
                </a:lnTo>
                <a:lnTo>
                  <a:pt x="189" y="450"/>
                </a:lnTo>
                <a:lnTo>
                  <a:pt x="190" y="449"/>
                </a:lnTo>
                <a:lnTo>
                  <a:pt x="191" y="449"/>
                </a:lnTo>
                <a:lnTo>
                  <a:pt x="193" y="450"/>
                </a:lnTo>
                <a:lnTo>
                  <a:pt x="193" y="449"/>
                </a:lnTo>
                <a:lnTo>
                  <a:pt x="193" y="448"/>
                </a:lnTo>
                <a:lnTo>
                  <a:pt x="193" y="447"/>
                </a:lnTo>
                <a:lnTo>
                  <a:pt x="193" y="446"/>
                </a:lnTo>
                <a:lnTo>
                  <a:pt x="193" y="445"/>
                </a:lnTo>
                <a:lnTo>
                  <a:pt x="191" y="445"/>
                </a:lnTo>
                <a:lnTo>
                  <a:pt x="190" y="444"/>
                </a:lnTo>
                <a:lnTo>
                  <a:pt x="190" y="443"/>
                </a:lnTo>
                <a:lnTo>
                  <a:pt x="189" y="443"/>
                </a:lnTo>
                <a:lnTo>
                  <a:pt x="189" y="441"/>
                </a:lnTo>
                <a:lnTo>
                  <a:pt x="188" y="441"/>
                </a:lnTo>
                <a:lnTo>
                  <a:pt x="187" y="440"/>
                </a:lnTo>
                <a:lnTo>
                  <a:pt x="188" y="439"/>
                </a:lnTo>
                <a:lnTo>
                  <a:pt x="188" y="438"/>
                </a:lnTo>
                <a:lnTo>
                  <a:pt x="186" y="441"/>
                </a:lnTo>
                <a:lnTo>
                  <a:pt x="186" y="440"/>
                </a:lnTo>
                <a:lnTo>
                  <a:pt x="185" y="439"/>
                </a:lnTo>
                <a:lnTo>
                  <a:pt x="185" y="438"/>
                </a:lnTo>
                <a:lnTo>
                  <a:pt x="183" y="437"/>
                </a:lnTo>
                <a:lnTo>
                  <a:pt x="183" y="436"/>
                </a:lnTo>
                <a:lnTo>
                  <a:pt x="182" y="436"/>
                </a:lnTo>
                <a:lnTo>
                  <a:pt x="182" y="435"/>
                </a:lnTo>
                <a:lnTo>
                  <a:pt x="181" y="433"/>
                </a:lnTo>
                <a:lnTo>
                  <a:pt x="180" y="431"/>
                </a:lnTo>
                <a:lnTo>
                  <a:pt x="181" y="431"/>
                </a:lnTo>
                <a:lnTo>
                  <a:pt x="181" y="430"/>
                </a:lnTo>
                <a:lnTo>
                  <a:pt x="181" y="429"/>
                </a:lnTo>
                <a:lnTo>
                  <a:pt x="182" y="429"/>
                </a:lnTo>
                <a:lnTo>
                  <a:pt x="182" y="428"/>
                </a:lnTo>
                <a:lnTo>
                  <a:pt x="183" y="424"/>
                </a:lnTo>
                <a:lnTo>
                  <a:pt x="185" y="423"/>
                </a:lnTo>
                <a:lnTo>
                  <a:pt x="185" y="421"/>
                </a:lnTo>
                <a:lnTo>
                  <a:pt x="185" y="420"/>
                </a:lnTo>
                <a:lnTo>
                  <a:pt x="186" y="420"/>
                </a:lnTo>
                <a:lnTo>
                  <a:pt x="186" y="419"/>
                </a:lnTo>
                <a:lnTo>
                  <a:pt x="187" y="418"/>
                </a:lnTo>
                <a:lnTo>
                  <a:pt x="188" y="418"/>
                </a:lnTo>
                <a:lnTo>
                  <a:pt x="189" y="418"/>
                </a:lnTo>
                <a:lnTo>
                  <a:pt x="189" y="416"/>
                </a:lnTo>
                <a:lnTo>
                  <a:pt x="190" y="416"/>
                </a:lnTo>
                <a:lnTo>
                  <a:pt x="189" y="416"/>
                </a:lnTo>
                <a:lnTo>
                  <a:pt x="187" y="415"/>
                </a:lnTo>
                <a:lnTo>
                  <a:pt x="186" y="414"/>
                </a:lnTo>
                <a:lnTo>
                  <a:pt x="185" y="414"/>
                </a:lnTo>
                <a:lnTo>
                  <a:pt x="183" y="413"/>
                </a:lnTo>
                <a:lnTo>
                  <a:pt x="181" y="412"/>
                </a:lnTo>
                <a:lnTo>
                  <a:pt x="180" y="411"/>
                </a:lnTo>
                <a:lnTo>
                  <a:pt x="178" y="410"/>
                </a:lnTo>
                <a:lnTo>
                  <a:pt x="177" y="409"/>
                </a:lnTo>
                <a:lnTo>
                  <a:pt x="166" y="402"/>
                </a:lnTo>
                <a:lnTo>
                  <a:pt x="162" y="404"/>
                </a:lnTo>
                <a:lnTo>
                  <a:pt x="159" y="405"/>
                </a:lnTo>
                <a:lnTo>
                  <a:pt x="157" y="405"/>
                </a:lnTo>
                <a:lnTo>
                  <a:pt x="155" y="406"/>
                </a:lnTo>
                <a:lnTo>
                  <a:pt x="153" y="407"/>
                </a:lnTo>
                <a:lnTo>
                  <a:pt x="152" y="407"/>
                </a:lnTo>
                <a:lnTo>
                  <a:pt x="147" y="409"/>
                </a:lnTo>
                <a:lnTo>
                  <a:pt x="146" y="407"/>
                </a:lnTo>
                <a:lnTo>
                  <a:pt x="146" y="406"/>
                </a:lnTo>
                <a:lnTo>
                  <a:pt x="145" y="405"/>
                </a:lnTo>
                <a:lnTo>
                  <a:pt x="142" y="402"/>
                </a:lnTo>
                <a:lnTo>
                  <a:pt x="137" y="396"/>
                </a:lnTo>
                <a:lnTo>
                  <a:pt x="135" y="395"/>
                </a:lnTo>
                <a:lnTo>
                  <a:pt x="131" y="389"/>
                </a:lnTo>
                <a:lnTo>
                  <a:pt x="132" y="388"/>
                </a:lnTo>
                <a:lnTo>
                  <a:pt x="131" y="387"/>
                </a:lnTo>
                <a:lnTo>
                  <a:pt x="130" y="386"/>
                </a:lnTo>
                <a:lnTo>
                  <a:pt x="130" y="385"/>
                </a:lnTo>
                <a:lnTo>
                  <a:pt x="128" y="382"/>
                </a:lnTo>
                <a:lnTo>
                  <a:pt x="127" y="380"/>
                </a:lnTo>
                <a:lnTo>
                  <a:pt x="126" y="380"/>
                </a:lnTo>
                <a:lnTo>
                  <a:pt x="126" y="379"/>
                </a:lnTo>
                <a:lnTo>
                  <a:pt x="124" y="379"/>
                </a:lnTo>
                <a:lnTo>
                  <a:pt x="126" y="378"/>
                </a:lnTo>
                <a:lnTo>
                  <a:pt x="127" y="377"/>
                </a:lnTo>
                <a:lnTo>
                  <a:pt x="127" y="376"/>
                </a:lnTo>
                <a:lnTo>
                  <a:pt x="127" y="373"/>
                </a:lnTo>
                <a:lnTo>
                  <a:pt x="128" y="373"/>
                </a:lnTo>
                <a:lnTo>
                  <a:pt x="129" y="372"/>
                </a:lnTo>
                <a:lnTo>
                  <a:pt x="130" y="372"/>
                </a:lnTo>
                <a:lnTo>
                  <a:pt x="131" y="372"/>
                </a:lnTo>
                <a:lnTo>
                  <a:pt x="132" y="372"/>
                </a:lnTo>
                <a:lnTo>
                  <a:pt x="132" y="371"/>
                </a:lnTo>
                <a:lnTo>
                  <a:pt x="131" y="371"/>
                </a:lnTo>
                <a:lnTo>
                  <a:pt x="130" y="371"/>
                </a:lnTo>
                <a:lnTo>
                  <a:pt x="130" y="370"/>
                </a:lnTo>
                <a:lnTo>
                  <a:pt x="130" y="369"/>
                </a:lnTo>
                <a:lnTo>
                  <a:pt x="130" y="368"/>
                </a:lnTo>
                <a:lnTo>
                  <a:pt x="131" y="367"/>
                </a:lnTo>
                <a:lnTo>
                  <a:pt x="131" y="365"/>
                </a:lnTo>
                <a:lnTo>
                  <a:pt x="132" y="364"/>
                </a:lnTo>
                <a:lnTo>
                  <a:pt x="134" y="363"/>
                </a:lnTo>
                <a:lnTo>
                  <a:pt x="134" y="362"/>
                </a:lnTo>
                <a:lnTo>
                  <a:pt x="135" y="361"/>
                </a:lnTo>
                <a:lnTo>
                  <a:pt x="136" y="360"/>
                </a:lnTo>
                <a:lnTo>
                  <a:pt x="137" y="359"/>
                </a:lnTo>
                <a:lnTo>
                  <a:pt x="137" y="357"/>
                </a:lnTo>
                <a:lnTo>
                  <a:pt x="138" y="357"/>
                </a:lnTo>
                <a:lnTo>
                  <a:pt x="138" y="356"/>
                </a:lnTo>
                <a:lnTo>
                  <a:pt x="139" y="356"/>
                </a:lnTo>
                <a:lnTo>
                  <a:pt x="140" y="356"/>
                </a:lnTo>
                <a:lnTo>
                  <a:pt x="140" y="357"/>
                </a:lnTo>
                <a:lnTo>
                  <a:pt x="142" y="357"/>
                </a:lnTo>
                <a:lnTo>
                  <a:pt x="143" y="357"/>
                </a:lnTo>
                <a:lnTo>
                  <a:pt x="144" y="357"/>
                </a:lnTo>
                <a:lnTo>
                  <a:pt x="145" y="356"/>
                </a:lnTo>
                <a:lnTo>
                  <a:pt x="146" y="355"/>
                </a:lnTo>
                <a:lnTo>
                  <a:pt x="147" y="355"/>
                </a:lnTo>
                <a:lnTo>
                  <a:pt x="147" y="354"/>
                </a:lnTo>
                <a:lnTo>
                  <a:pt x="148" y="353"/>
                </a:lnTo>
                <a:lnTo>
                  <a:pt x="149" y="353"/>
                </a:lnTo>
                <a:lnTo>
                  <a:pt x="149" y="354"/>
                </a:lnTo>
                <a:lnTo>
                  <a:pt x="151" y="353"/>
                </a:lnTo>
                <a:lnTo>
                  <a:pt x="152" y="353"/>
                </a:lnTo>
                <a:lnTo>
                  <a:pt x="153" y="352"/>
                </a:lnTo>
                <a:lnTo>
                  <a:pt x="154" y="352"/>
                </a:lnTo>
                <a:lnTo>
                  <a:pt x="154" y="353"/>
                </a:lnTo>
                <a:lnTo>
                  <a:pt x="156" y="354"/>
                </a:lnTo>
                <a:lnTo>
                  <a:pt x="157" y="354"/>
                </a:lnTo>
                <a:lnTo>
                  <a:pt x="159" y="354"/>
                </a:lnTo>
                <a:lnTo>
                  <a:pt x="159" y="355"/>
                </a:lnTo>
                <a:lnTo>
                  <a:pt x="160" y="356"/>
                </a:lnTo>
                <a:lnTo>
                  <a:pt x="160" y="357"/>
                </a:lnTo>
                <a:lnTo>
                  <a:pt x="160" y="359"/>
                </a:lnTo>
                <a:lnTo>
                  <a:pt x="161" y="359"/>
                </a:lnTo>
                <a:lnTo>
                  <a:pt x="161" y="360"/>
                </a:lnTo>
                <a:lnTo>
                  <a:pt x="161" y="361"/>
                </a:lnTo>
                <a:lnTo>
                  <a:pt x="161" y="363"/>
                </a:lnTo>
                <a:lnTo>
                  <a:pt x="162" y="363"/>
                </a:lnTo>
                <a:lnTo>
                  <a:pt x="162" y="362"/>
                </a:lnTo>
                <a:lnTo>
                  <a:pt x="162" y="360"/>
                </a:lnTo>
                <a:lnTo>
                  <a:pt x="162" y="359"/>
                </a:lnTo>
                <a:lnTo>
                  <a:pt x="162" y="357"/>
                </a:lnTo>
                <a:lnTo>
                  <a:pt x="162" y="356"/>
                </a:lnTo>
                <a:lnTo>
                  <a:pt x="161" y="355"/>
                </a:lnTo>
                <a:lnTo>
                  <a:pt x="161" y="354"/>
                </a:lnTo>
                <a:lnTo>
                  <a:pt x="161" y="353"/>
                </a:lnTo>
                <a:lnTo>
                  <a:pt x="162" y="352"/>
                </a:lnTo>
                <a:lnTo>
                  <a:pt x="163" y="353"/>
                </a:lnTo>
                <a:lnTo>
                  <a:pt x="164" y="354"/>
                </a:lnTo>
                <a:lnTo>
                  <a:pt x="165" y="355"/>
                </a:lnTo>
                <a:lnTo>
                  <a:pt x="165" y="357"/>
                </a:lnTo>
                <a:lnTo>
                  <a:pt x="166" y="356"/>
                </a:lnTo>
                <a:lnTo>
                  <a:pt x="166" y="359"/>
                </a:lnTo>
                <a:lnTo>
                  <a:pt x="168" y="359"/>
                </a:lnTo>
                <a:lnTo>
                  <a:pt x="168" y="361"/>
                </a:lnTo>
                <a:lnTo>
                  <a:pt x="166" y="362"/>
                </a:lnTo>
                <a:lnTo>
                  <a:pt x="165" y="362"/>
                </a:lnTo>
                <a:lnTo>
                  <a:pt x="165" y="363"/>
                </a:lnTo>
                <a:lnTo>
                  <a:pt x="166" y="364"/>
                </a:lnTo>
                <a:lnTo>
                  <a:pt x="165" y="365"/>
                </a:lnTo>
                <a:lnTo>
                  <a:pt x="165" y="367"/>
                </a:lnTo>
                <a:lnTo>
                  <a:pt x="165" y="368"/>
                </a:lnTo>
                <a:lnTo>
                  <a:pt x="165" y="369"/>
                </a:lnTo>
                <a:lnTo>
                  <a:pt x="165" y="370"/>
                </a:lnTo>
                <a:lnTo>
                  <a:pt x="165" y="371"/>
                </a:lnTo>
                <a:lnTo>
                  <a:pt x="165" y="372"/>
                </a:lnTo>
                <a:lnTo>
                  <a:pt x="166" y="373"/>
                </a:lnTo>
                <a:lnTo>
                  <a:pt x="168" y="374"/>
                </a:lnTo>
                <a:lnTo>
                  <a:pt x="168" y="376"/>
                </a:lnTo>
                <a:lnTo>
                  <a:pt x="168" y="377"/>
                </a:lnTo>
                <a:lnTo>
                  <a:pt x="169" y="378"/>
                </a:lnTo>
                <a:lnTo>
                  <a:pt x="169" y="379"/>
                </a:lnTo>
                <a:lnTo>
                  <a:pt x="170" y="379"/>
                </a:lnTo>
                <a:lnTo>
                  <a:pt x="170" y="380"/>
                </a:lnTo>
                <a:lnTo>
                  <a:pt x="171" y="380"/>
                </a:lnTo>
                <a:lnTo>
                  <a:pt x="171" y="381"/>
                </a:lnTo>
                <a:lnTo>
                  <a:pt x="172" y="382"/>
                </a:lnTo>
                <a:lnTo>
                  <a:pt x="173" y="384"/>
                </a:lnTo>
                <a:lnTo>
                  <a:pt x="172" y="384"/>
                </a:lnTo>
                <a:lnTo>
                  <a:pt x="173" y="384"/>
                </a:lnTo>
                <a:lnTo>
                  <a:pt x="173" y="385"/>
                </a:lnTo>
                <a:lnTo>
                  <a:pt x="174" y="385"/>
                </a:lnTo>
                <a:lnTo>
                  <a:pt x="176" y="386"/>
                </a:lnTo>
                <a:lnTo>
                  <a:pt x="176" y="385"/>
                </a:lnTo>
                <a:lnTo>
                  <a:pt x="177" y="385"/>
                </a:lnTo>
                <a:lnTo>
                  <a:pt x="176" y="385"/>
                </a:lnTo>
                <a:lnTo>
                  <a:pt x="176" y="384"/>
                </a:lnTo>
                <a:lnTo>
                  <a:pt x="174" y="384"/>
                </a:lnTo>
                <a:lnTo>
                  <a:pt x="174" y="382"/>
                </a:lnTo>
                <a:lnTo>
                  <a:pt x="174" y="381"/>
                </a:lnTo>
                <a:lnTo>
                  <a:pt x="173" y="381"/>
                </a:lnTo>
                <a:lnTo>
                  <a:pt x="173" y="380"/>
                </a:lnTo>
                <a:lnTo>
                  <a:pt x="172" y="379"/>
                </a:lnTo>
                <a:lnTo>
                  <a:pt x="172" y="378"/>
                </a:lnTo>
                <a:lnTo>
                  <a:pt x="171" y="378"/>
                </a:lnTo>
                <a:lnTo>
                  <a:pt x="171" y="377"/>
                </a:lnTo>
                <a:lnTo>
                  <a:pt x="171" y="376"/>
                </a:lnTo>
                <a:lnTo>
                  <a:pt x="171" y="374"/>
                </a:lnTo>
                <a:lnTo>
                  <a:pt x="171" y="373"/>
                </a:lnTo>
                <a:lnTo>
                  <a:pt x="171" y="372"/>
                </a:lnTo>
                <a:lnTo>
                  <a:pt x="170" y="371"/>
                </a:lnTo>
                <a:lnTo>
                  <a:pt x="170" y="370"/>
                </a:lnTo>
                <a:lnTo>
                  <a:pt x="169" y="369"/>
                </a:lnTo>
                <a:lnTo>
                  <a:pt x="170" y="369"/>
                </a:lnTo>
                <a:lnTo>
                  <a:pt x="170" y="368"/>
                </a:lnTo>
                <a:lnTo>
                  <a:pt x="170" y="369"/>
                </a:lnTo>
                <a:lnTo>
                  <a:pt x="171" y="370"/>
                </a:lnTo>
                <a:lnTo>
                  <a:pt x="171" y="371"/>
                </a:lnTo>
                <a:lnTo>
                  <a:pt x="171" y="372"/>
                </a:lnTo>
                <a:lnTo>
                  <a:pt x="172" y="373"/>
                </a:lnTo>
                <a:lnTo>
                  <a:pt x="172" y="372"/>
                </a:lnTo>
                <a:lnTo>
                  <a:pt x="172" y="371"/>
                </a:lnTo>
                <a:lnTo>
                  <a:pt x="172" y="370"/>
                </a:lnTo>
                <a:lnTo>
                  <a:pt x="172" y="369"/>
                </a:lnTo>
                <a:lnTo>
                  <a:pt x="173" y="368"/>
                </a:lnTo>
                <a:lnTo>
                  <a:pt x="172" y="368"/>
                </a:lnTo>
                <a:lnTo>
                  <a:pt x="171" y="368"/>
                </a:lnTo>
                <a:lnTo>
                  <a:pt x="171" y="367"/>
                </a:lnTo>
                <a:lnTo>
                  <a:pt x="171" y="365"/>
                </a:lnTo>
                <a:lnTo>
                  <a:pt x="171" y="364"/>
                </a:lnTo>
                <a:lnTo>
                  <a:pt x="172" y="363"/>
                </a:lnTo>
                <a:lnTo>
                  <a:pt x="172" y="362"/>
                </a:lnTo>
                <a:lnTo>
                  <a:pt x="173" y="362"/>
                </a:lnTo>
                <a:lnTo>
                  <a:pt x="173" y="363"/>
                </a:lnTo>
                <a:lnTo>
                  <a:pt x="174" y="363"/>
                </a:lnTo>
                <a:lnTo>
                  <a:pt x="174" y="364"/>
                </a:lnTo>
                <a:lnTo>
                  <a:pt x="174" y="365"/>
                </a:lnTo>
                <a:lnTo>
                  <a:pt x="176" y="365"/>
                </a:lnTo>
                <a:lnTo>
                  <a:pt x="177" y="365"/>
                </a:lnTo>
                <a:lnTo>
                  <a:pt x="176" y="365"/>
                </a:lnTo>
                <a:lnTo>
                  <a:pt x="176" y="364"/>
                </a:lnTo>
                <a:lnTo>
                  <a:pt x="176" y="363"/>
                </a:lnTo>
                <a:lnTo>
                  <a:pt x="177" y="362"/>
                </a:lnTo>
                <a:lnTo>
                  <a:pt x="178" y="361"/>
                </a:lnTo>
                <a:lnTo>
                  <a:pt x="179" y="362"/>
                </a:lnTo>
                <a:lnTo>
                  <a:pt x="180" y="362"/>
                </a:lnTo>
                <a:lnTo>
                  <a:pt x="180" y="361"/>
                </a:lnTo>
                <a:lnTo>
                  <a:pt x="179" y="361"/>
                </a:lnTo>
                <a:lnTo>
                  <a:pt x="179" y="360"/>
                </a:lnTo>
                <a:lnTo>
                  <a:pt x="178" y="360"/>
                </a:lnTo>
                <a:lnTo>
                  <a:pt x="177" y="360"/>
                </a:lnTo>
                <a:lnTo>
                  <a:pt x="177" y="359"/>
                </a:lnTo>
                <a:lnTo>
                  <a:pt x="178" y="357"/>
                </a:lnTo>
                <a:lnTo>
                  <a:pt x="177" y="357"/>
                </a:lnTo>
                <a:lnTo>
                  <a:pt x="176" y="357"/>
                </a:lnTo>
                <a:lnTo>
                  <a:pt x="174" y="357"/>
                </a:lnTo>
                <a:lnTo>
                  <a:pt x="173" y="356"/>
                </a:lnTo>
                <a:lnTo>
                  <a:pt x="174" y="355"/>
                </a:lnTo>
                <a:lnTo>
                  <a:pt x="176" y="354"/>
                </a:lnTo>
                <a:lnTo>
                  <a:pt x="177" y="354"/>
                </a:lnTo>
                <a:lnTo>
                  <a:pt x="177" y="353"/>
                </a:lnTo>
                <a:lnTo>
                  <a:pt x="178" y="353"/>
                </a:lnTo>
                <a:lnTo>
                  <a:pt x="177" y="353"/>
                </a:lnTo>
                <a:lnTo>
                  <a:pt x="177" y="352"/>
                </a:lnTo>
                <a:lnTo>
                  <a:pt x="176" y="352"/>
                </a:lnTo>
                <a:lnTo>
                  <a:pt x="177" y="352"/>
                </a:lnTo>
                <a:lnTo>
                  <a:pt x="177" y="351"/>
                </a:lnTo>
                <a:lnTo>
                  <a:pt x="178" y="351"/>
                </a:lnTo>
                <a:lnTo>
                  <a:pt x="178" y="350"/>
                </a:lnTo>
                <a:lnTo>
                  <a:pt x="178" y="348"/>
                </a:lnTo>
                <a:lnTo>
                  <a:pt x="179" y="348"/>
                </a:lnTo>
                <a:lnTo>
                  <a:pt x="179" y="347"/>
                </a:lnTo>
                <a:lnTo>
                  <a:pt x="179" y="346"/>
                </a:lnTo>
                <a:lnTo>
                  <a:pt x="179" y="345"/>
                </a:lnTo>
                <a:lnTo>
                  <a:pt x="180" y="345"/>
                </a:lnTo>
                <a:lnTo>
                  <a:pt x="180" y="344"/>
                </a:lnTo>
                <a:lnTo>
                  <a:pt x="181" y="344"/>
                </a:lnTo>
                <a:lnTo>
                  <a:pt x="182" y="344"/>
                </a:lnTo>
                <a:lnTo>
                  <a:pt x="183" y="344"/>
                </a:lnTo>
                <a:lnTo>
                  <a:pt x="182" y="344"/>
                </a:lnTo>
                <a:lnTo>
                  <a:pt x="182" y="343"/>
                </a:lnTo>
                <a:lnTo>
                  <a:pt x="181" y="340"/>
                </a:lnTo>
                <a:lnTo>
                  <a:pt x="182" y="340"/>
                </a:lnTo>
                <a:lnTo>
                  <a:pt x="182" y="339"/>
                </a:lnTo>
                <a:lnTo>
                  <a:pt x="182" y="338"/>
                </a:lnTo>
                <a:lnTo>
                  <a:pt x="183" y="338"/>
                </a:lnTo>
                <a:lnTo>
                  <a:pt x="185" y="338"/>
                </a:lnTo>
                <a:lnTo>
                  <a:pt x="186" y="338"/>
                </a:lnTo>
                <a:lnTo>
                  <a:pt x="186" y="337"/>
                </a:lnTo>
                <a:lnTo>
                  <a:pt x="186" y="336"/>
                </a:lnTo>
                <a:lnTo>
                  <a:pt x="187" y="336"/>
                </a:lnTo>
                <a:lnTo>
                  <a:pt x="187" y="335"/>
                </a:lnTo>
                <a:lnTo>
                  <a:pt x="188" y="335"/>
                </a:lnTo>
                <a:lnTo>
                  <a:pt x="188" y="336"/>
                </a:lnTo>
                <a:lnTo>
                  <a:pt x="189" y="336"/>
                </a:lnTo>
                <a:lnTo>
                  <a:pt x="189" y="335"/>
                </a:lnTo>
                <a:lnTo>
                  <a:pt x="190" y="335"/>
                </a:lnTo>
                <a:lnTo>
                  <a:pt x="191" y="336"/>
                </a:lnTo>
                <a:lnTo>
                  <a:pt x="191" y="335"/>
                </a:lnTo>
                <a:lnTo>
                  <a:pt x="190" y="335"/>
                </a:lnTo>
                <a:lnTo>
                  <a:pt x="189" y="334"/>
                </a:lnTo>
                <a:lnTo>
                  <a:pt x="189" y="332"/>
                </a:lnTo>
                <a:lnTo>
                  <a:pt x="188" y="331"/>
                </a:lnTo>
                <a:lnTo>
                  <a:pt x="188" y="330"/>
                </a:lnTo>
                <a:lnTo>
                  <a:pt x="188" y="329"/>
                </a:lnTo>
                <a:lnTo>
                  <a:pt x="189" y="327"/>
                </a:lnTo>
                <a:lnTo>
                  <a:pt x="190" y="328"/>
                </a:lnTo>
                <a:lnTo>
                  <a:pt x="191" y="329"/>
                </a:lnTo>
                <a:lnTo>
                  <a:pt x="193" y="329"/>
                </a:lnTo>
                <a:lnTo>
                  <a:pt x="194" y="330"/>
                </a:lnTo>
                <a:lnTo>
                  <a:pt x="195" y="330"/>
                </a:lnTo>
                <a:lnTo>
                  <a:pt x="193" y="328"/>
                </a:lnTo>
                <a:lnTo>
                  <a:pt x="191" y="327"/>
                </a:lnTo>
                <a:lnTo>
                  <a:pt x="191" y="325"/>
                </a:lnTo>
                <a:lnTo>
                  <a:pt x="193" y="323"/>
                </a:lnTo>
                <a:lnTo>
                  <a:pt x="194" y="323"/>
                </a:lnTo>
                <a:lnTo>
                  <a:pt x="194" y="322"/>
                </a:lnTo>
                <a:lnTo>
                  <a:pt x="195" y="322"/>
                </a:lnTo>
                <a:lnTo>
                  <a:pt x="200" y="320"/>
                </a:lnTo>
                <a:lnTo>
                  <a:pt x="202" y="320"/>
                </a:lnTo>
                <a:lnTo>
                  <a:pt x="202" y="321"/>
                </a:lnTo>
                <a:lnTo>
                  <a:pt x="203" y="321"/>
                </a:lnTo>
                <a:lnTo>
                  <a:pt x="203" y="322"/>
                </a:lnTo>
                <a:lnTo>
                  <a:pt x="204" y="322"/>
                </a:lnTo>
                <a:lnTo>
                  <a:pt x="204" y="323"/>
                </a:lnTo>
                <a:lnTo>
                  <a:pt x="205" y="328"/>
                </a:lnTo>
                <a:lnTo>
                  <a:pt x="205" y="329"/>
                </a:lnTo>
                <a:lnTo>
                  <a:pt x="206" y="331"/>
                </a:lnTo>
                <a:lnTo>
                  <a:pt x="207" y="334"/>
                </a:lnTo>
                <a:lnTo>
                  <a:pt x="211" y="337"/>
                </a:lnTo>
                <a:lnTo>
                  <a:pt x="210" y="339"/>
                </a:lnTo>
                <a:lnTo>
                  <a:pt x="212" y="345"/>
                </a:lnTo>
                <a:lnTo>
                  <a:pt x="212" y="346"/>
                </a:lnTo>
                <a:lnTo>
                  <a:pt x="217" y="359"/>
                </a:lnTo>
                <a:lnTo>
                  <a:pt x="217" y="360"/>
                </a:lnTo>
                <a:lnTo>
                  <a:pt x="219" y="360"/>
                </a:lnTo>
                <a:lnTo>
                  <a:pt x="219" y="361"/>
                </a:lnTo>
                <a:lnTo>
                  <a:pt x="219" y="362"/>
                </a:lnTo>
                <a:lnTo>
                  <a:pt x="220" y="362"/>
                </a:lnTo>
                <a:lnTo>
                  <a:pt x="220" y="363"/>
                </a:lnTo>
                <a:lnTo>
                  <a:pt x="221" y="363"/>
                </a:lnTo>
                <a:lnTo>
                  <a:pt x="221" y="364"/>
                </a:lnTo>
                <a:lnTo>
                  <a:pt x="221" y="365"/>
                </a:lnTo>
                <a:lnTo>
                  <a:pt x="223" y="368"/>
                </a:lnTo>
                <a:lnTo>
                  <a:pt x="224" y="369"/>
                </a:lnTo>
                <a:lnTo>
                  <a:pt x="228" y="372"/>
                </a:lnTo>
                <a:lnTo>
                  <a:pt x="231" y="374"/>
                </a:lnTo>
                <a:lnTo>
                  <a:pt x="232" y="382"/>
                </a:lnTo>
                <a:lnTo>
                  <a:pt x="231" y="382"/>
                </a:lnTo>
                <a:lnTo>
                  <a:pt x="232" y="386"/>
                </a:lnTo>
                <a:lnTo>
                  <a:pt x="232" y="387"/>
                </a:lnTo>
                <a:lnTo>
                  <a:pt x="233" y="389"/>
                </a:lnTo>
                <a:lnTo>
                  <a:pt x="233" y="390"/>
                </a:lnTo>
                <a:lnTo>
                  <a:pt x="235" y="391"/>
                </a:lnTo>
                <a:lnTo>
                  <a:pt x="236" y="395"/>
                </a:lnTo>
                <a:lnTo>
                  <a:pt x="237" y="397"/>
                </a:lnTo>
                <a:lnTo>
                  <a:pt x="239" y="401"/>
                </a:lnTo>
                <a:lnTo>
                  <a:pt x="240" y="403"/>
                </a:lnTo>
                <a:lnTo>
                  <a:pt x="241" y="405"/>
                </a:lnTo>
                <a:lnTo>
                  <a:pt x="242" y="407"/>
                </a:lnTo>
                <a:lnTo>
                  <a:pt x="244" y="410"/>
                </a:lnTo>
                <a:lnTo>
                  <a:pt x="245" y="412"/>
                </a:lnTo>
                <a:lnTo>
                  <a:pt x="245" y="413"/>
                </a:lnTo>
                <a:lnTo>
                  <a:pt x="246" y="414"/>
                </a:lnTo>
                <a:lnTo>
                  <a:pt x="247" y="416"/>
                </a:lnTo>
                <a:lnTo>
                  <a:pt x="247" y="418"/>
                </a:lnTo>
                <a:lnTo>
                  <a:pt x="248" y="418"/>
                </a:lnTo>
                <a:lnTo>
                  <a:pt x="248" y="419"/>
                </a:lnTo>
                <a:lnTo>
                  <a:pt x="249" y="420"/>
                </a:lnTo>
                <a:lnTo>
                  <a:pt x="249" y="421"/>
                </a:lnTo>
                <a:lnTo>
                  <a:pt x="249" y="422"/>
                </a:lnTo>
                <a:lnTo>
                  <a:pt x="250" y="422"/>
                </a:lnTo>
                <a:lnTo>
                  <a:pt x="250" y="423"/>
                </a:lnTo>
                <a:lnTo>
                  <a:pt x="252" y="424"/>
                </a:lnTo>
                <a:lnTo>
                  <a:pt x="252" y="426"/>
                </a:lnTo>
                <a:lnTo>
                  <a:pt x="253" y="428"/>
                </a:lnTo>
                <a:lnTo>
                  <a:pt x="253" y="429"/>
                </a:lnTo>
                <a:lnTo>
                  <a:pt x="254" y="430"/>
                </a:lnTo>
                <a:lnTo>
                  <a:pt x="254" y="431"/>
                </a:lnTo>
                <a:lnTo>
                  <a:pt x="255" y="432"/>
                </a:lnTo>
                <a:lnTo>
                  <a:pt x="255" y="433"/>
                </a:lnTo>
                <a:lnTo>
                  <a:pt x="256" y="433"/>
                </a:lnTo>
                <a:lnTo>
                  <a:pt x="256" y="435"/>
                </a:lnTo>
                <a:lnTo>
                  <a:pt x="257" y="436"/>
                </a:lnTo>
                <a:lnTo>
                  <a:pt x="257" y="437"/>
                </a:lnTo>
                <a:lnTo>
                  <a:pt x="258" y="438"/>
                </a:lnTo>
                <a:lnTo>
                  <a:pt x="259" y="440"/>
                </a:lnTo>
                <a:lnTo>
                  <a:pt x="259" y="441"/>
                </a:lnTo>
                <a:lnTo>
                  <a:pt x="261" y="443"/>
                </a:lnTo>
                <a:lnTo>
                  <a:pt x="261" y="444"/>
                </a:lnTo>
                <a:lnTo>
                  <a:pt x="262" y="445"/>
                </a:lnTo>
                <a:lnTo>
                  <a:pt x="263" y="447"/>
                </a:lnTo>
                <a:lnTo>
                  <a:pt x="264" y="450"/>
                </a:lnTo>
                <a:lnTo>
                  <a:pt x="265" y="450"/>
                </a:lnTo>
                <a:lnTo>
                  <a:pt x="266" y="454"/>
                </a:lnTo>
                <a:lnTo>
                  <a:pt x="267" y="455"/>
                </a:lnTo>
                <a:lnTo>
                  <a:pt x="269" y="457"/>
                </a:lnTo>
                <a:lnTo>
                  <a:pt x="270" y="458"/>
                </a:lnTo>
                <a:lnTo>
                  <a:pt x="270" y="460"/>
                </a:lnTo>
                <a:lnTo>
                  <a:pt x="272" y="462"/>
                </a:lnTo>
                <a:lnTo>
                  <a:pt x="273" y="464"/>
                </a:lnTo>
                <a:lnTo>
                  <a:pt x="274" y="468"/>
                </a:lnTo>
                <a:lnTo>
                  <a:pt x="276" y="471"/>
                </a:lnTo>
                <a:lnTo>
                  <a:pt x="276" y="472"/>
                </a:lnTo>
                <a:lnTo>
                  <a:pt x="278" y="472"/>
                </a:lnTo>
                <a:lnTo>
                  <a:pt x="279" y="475"/>
                </a:lnTo>
                <a:lnTo>
                  <a:pt x="280" y="478"/>
                </a:lnTo>
                <a:lnTo>
                  <a:pt x="282" y="481"/>
                </a:lnTo>
                <a:lnTo>
                  <a:pt x="283" y="483"/>
                </a:lnTo>
                <a:lnTo>
                  <a:pt x="284" y="482"/>
                </a:lnTo>
                <a:lnTo>
                  <a:pt x="286" y="481"/>
                </a:lnTo>
                <a:lnTo>
                  <a:pt x="287" y="480"/>
                </a:lnTo>
                <a:lnTo>
                  <a:pt x="289" y="478"/>
                </a:lnTo>
                <a:lnTo>
                  <a:pt x="290" y="477"/>
                </a:lnTo>
                <a:lnTo>
                  <a:pt x="293" y="472"/>
                </a:lnTo>
                <a:lnTo>
                  <a:pt x="295" y="471"/>
                </a:lnTo>
                <a:lnTo>
                  <a:pt x="296" y="471"/>
                </a:lnTo>
                <a:lnTo>
                  <a:pt x="296" y="470"/>
                </a:lnTo>
                <a:lnTo>
                  <a:pt x="297" y="470"/>
                </a:lnTo>
                <a:lnTo>
                  <a:pt x="298" y="470"/>
                </a:lnTo>
                <a:lnTo>
                  <a:pt x="298" y="469"/>
                </a:lnTo>
                <a:lnTo>
                  <a:pt x="299" y="469"/>
                </a:lnTo>
                <a:lnTo>
                  <a:pt x="301" y="468"/>
                </a:lnTo>
                <a:lnTo>
                  <a:pt x="303" y="468"/>
                </a:lnTo>
                <a:lnTo>
                  <a:pt x="305" y="466"/>
                </a:lnTo>
                <a:lnTo>
                  <a:pt x="307" y="465"/>
                </a:lnTo>
                <a:lnTo>
                  <a:pt x="308" y="464"/>
                </a:lnTo>
                <a:lnTo>
                  <a:pt x="309" y="464"/>
                </a:lnTo>
                <a:lnTo>
                  <a:pt x="310" y="464"/>
                </a:lnTo>
                <a:lnTo>
                  <a:pt x="310" y="463"/>
                </a:lnTo>
                <a:lnTo>
                  <a:pt x="312" y="463"/>
                </a:lnTo>
                <a:lnTo>
                  <a:pt x="313" y="462"/>
                </a:lnTo>
                <a:lnTo>
                  <a:pt x="314" y="461"/>
                </a:lnTo>
                <a:lnTo>
                  <a:pt x="316" y="456"/>
                </a:lnTo>
                <a:lnTo>
                  <a:pt x="316" y="455"/>
                </a:lnTo>
                <a:lnTo>
                  <a:pt x="321" y="452"/>
                </a:lnTo>
                <a:lnTo>
                  <a:pt x="322" y="450"/>
                </a:lnTo>
                <a:lnTo>
                  <a:pt x="324" y="447"/>
                </a:lnTo>
                <a:lnTo>
                  <a:pt x="326" y="446"/>
                </a:lnTo>
                <a:lnTo>
                  <a:pt x="327" y="445"/>
                </a:lnTo>
                <a:lnTo>
                  <a:pt x="329" y="444"/>
                </a:lnTo>
                <a:lnTo>
                  <a:pt x="330" y="441"/>
                </a:lnTo>
                <a:lnTo>
                  <a:pt x="335" y="435"/>
                </a:lnTo>
                <a:lnTo>
                  <a:pt x="337" y="433"/>
                </a:lnTo>
                <a:lnTo>
                  <a:pt x="340" y="430"/>
                </a:lnTo>
                <a:lnTo>
                  <a:pt x="346" y="423"/>
                </a:lnTo>
                <a:lnTo>
                  <a:pt x="347" y="421"/>
                </a:lnTo>
                <a:lnTo>
                  <a:pt x="346" y="420"/>
                </a:lnTo>
                <a:lnTo>
                  <a:pt x="339" y="413"/>
                </a:lnTo>
                <a:lnTo>
                  <a:pt x="338" y="413"/>
                </a:lnTo>
                <a:lnTo>
                  <a:pt x="339" y="411"/>
                </a:lnTo>
                <a:lnTo>
                  <a:pt x="332" y="406"/>
                </a:lnTo>
                <a:lnTo>
                  <a:pt x="330" y="405"/>
                </a:lnTo>
                <a:lnTo>
                  <a:pt x="327" y="403"/>
                </a:lnTo>
                <a:lnTo>
                  <a:pt x="324" y="402"/>
                </a:lnTo>
                <a:lnTo>
                  <a:pt x="323" y="401"/>
                </a:lnTo>
                <a:lnTo>
                  <a:pt x="322" y="399"/>
                </a:lnTo>
                <a:lnTo>
                  <a:pt x="310" y="405"/>
                </a:lnTo>
                <a:lnTo>
                  <a:pt x="301" y="406"/>
                </a:lnTo>
                <a:lnTo>
                  <a:pt x="298" y="404"/>
                </a:lnTo>
                <a:lnTo>
                  <a:pt x="297" y="402"/>
                </a:lnTo>
                <a:lnTo>
                  <a:pt x="295" y="401"/>
                </a:lnTo>
                <a:lnTo>
                  <a:pt x="295" y="399"/>
                </a:lnTo>
                <a:lnTo>
                  <a:pt x="293" y="396"/>
                </a:lnTo>
                <a:lnTo>
                  <a:pt x="295" y="395"/>
                </a:lnTo>
                <a:lnTo>
                  <a:pt x="296" y="395"/>
                </a:lnTo>
                <a:lnTo>
                  <a:pt x="296" y="394"/>
                </a:lnTo>
                <a:lnTo>
                  <a:pt x="297" y="394"/>
                </a:lnTo>
                <a:lnTo>
                  <a:pt x="298" y="394"/>
                </a:lnTo>
                <a:lnTo>
                  <a:pt x="299" y="394"/>
                </a:lnTo>
                <a:lnTo>
                  <a:pt x="300" y="393"/>
                </a:lnTo>
                <a:lnTo>
                  <a:pt x="299" y="393"/>
                </a:lnTo>
                <a:lnTo>
                  <a:pt x="298" y="393"/>
                </a:lnTo>
                <a:lnTo>
                  <a:pt x="296" y="393"/>
                </a:lnTo>
                <a:lnTo>
                  <a:pt x="293" y="393"/>
                </a:lnTo>
                <a:lnTo>
                  <a:pt x="293" y="391"/>
                </a:lnTo>
                <a:lnTo>
                  <a:pt x="292" y="389"/>
                </a:lnTo>
                <a:lnTo>
                  <a:pt x="291" y="388"/>
                </a:lnTo>
                <a:lnTo>
                  <a:pt x="290" y="387"/>
                </a:lnTo>
                <a:lnTo>
                  <a:pt x="290" y="385"/>
                </a:lnTo>
                <a:lnTo>
                  <a:pt x="290" y="382"/>
                </a:lnTo>
                <a:lnTo>
                  <a:pt x="290" y="381"/>
                </a:lnTo>
                <a:lnTo>
                  <a:pt x="290" y="380"/>
                </a:lnTo>
                <a:lnTo>
                  <a:pt x="290" y="379"/>
                </a:lnTo>
                <a:lnTo>
                  <a:pt x="290" y="378"/>
                </a:lnTo>
                <a:lnTo>
                  <a:pt x="292" y="378"/>
                </a:lnTo>
                <a:lnTo>
                  <a:pt x="296" y="377"/>
                </a:lnTo>
                <a:lnTo>
                  <a:pt x="297" y="377"/>
                </a:lnTo>
                <a:lnTo>
                  <a:pt x="296" y="376"/>
                </a:lnTo>
                <a:lnTo>
                  <a:pt x="295" y="376"/>
                </a:lnTo>
                <a:lnTo>
                  <a:pt x="291" y="376"/>
                </a:lnTo>
                <a:lnTo>
                  <a:pt x="290" y="376"/>
                </a:lnTo>
                <a:lnTo>
                  <a:pt x="290" y="373"/>
                </a:lnTo>
                <a:lnTo>
                  <a:pt x="290" y="372"/>
                </a:lnTo>
                <a:lnTo>
                  <a:pt x="290" y="371"/>
                </a:lnTo>
                <a:lnTo>
                  <a:pt x="292" y="369"/>
                </a:lnTo>
                <a:lnTo>
                  <a:pt x="293" y="368"/>
                </a:lnTo>
                <a:lnTo>
                  <a:pt x="293" y="367"/>
                </a:lnTo>
                <a:lnTo>
                  <a:pt x="292" y="368"/>
                </a:lnTo>
                <a:lnTo>
                  <a:pt x="289" y="369"/>
                </a:lnTo>
                <a:lnTo>
                  <a:pt x="288" y="369"/>
                </a:lnTo>
                <a:lnTo>
                  <a:pt x="287" y="367"/>
                </a:lnTo>
                <a:lnTo>
                  <a:pt x="286" y="363"/>
                </a:lnTo>
                <a:lnTo>
                  <a:pt x="286" y="362"/>
                </a:lnTo>
                <a:lnTo>
                  <a:pt x="286" y="361"/>
                </a:lnTo>
                <a:lnTo>
                  <a:pt x="286" y="360"/>
                </a:lnTo>
                <a:lnTo>
                  <a:pt x="286" y="359"/>
                </a:lnTo>
                <a:lnTo>
                  <a:pt x="286" y="357"/>
                </a:lnTo>
                <a:lnTo>
                  <a:pt x="286" y="356"/>
                </a:lnTo>
                <a:lnTo>
                  <a:pt x="286" y="354"/>
                </a:lnTo>
                <a:lnTo>
                  <a:pt x="284" y="352"/>
                </a:lnTo>
                <a:lnTo>
                  <a:pt x="286" y="351"/>
                </a:lnTo>
                <a:lnTo>
                  <a:pt x="286" y="350"/>
                </a:lnTo>
                <a:lnTo>
                  <a:pt x="288" y="350"/>
                </a:lnTo>
                <a:lnTo>
                  <a:pt x="290" y="350"/>
                </a:lnTo>
                <a:lnTo>
                  <a:pt x="291" y="348"/>
                </a:lnTo>
                <a:lnTo>
                  <a:pt x="293" y="347"/>
                </a:lnTo>
                <a:lnTo>
                  <a:pt x="295" y="347"/>
                </a:lnTo>
                <a:lnTo>
                  <a:pt x="295" y="346"/>
                </a:lnTo>
                <a:lnTo>
                  <a:pt x="293" y="345"/>
                </a:lnTo>
                <a:lnTo>
                  <a:pt x="295" y="345"/>
                </a:lnTo>
                <a:lnTo>
                  <a:pt x="296" y="345"/>
                </a:lnTo>
                <a:lnTo>
                  <a:pt x="295" y="344"/>
                </a:lnTo>
                <a:lnTo>
                  <a:pt x="293" y="344"/>
                </a:lnTo>
                <a:lnTo>
                  <a:pt x="292" y="344"/>
                </a:lnTo>
                <a:lnTo>
                  <a:pt x="292" y="345"/>
                </a:lnTo>
                <a:lnTo>
                  <a:pt x="291" y="345"/>
                </a:lnTo>
                <a:lnTo>
                  <a:pt x="289" y="343"/>
                </a:lnTo>
                <a:lnTo>
                  <a:pt x="287" y="343"/>
                </a:lnTo>
                <a:lnTo>
                  <a:pt x="287" y="342"/>
                </a:lnTo>
                <a:lnTo>
                  <a:pt x="287" y="340"/>
                </a:lnTo>
                <a:lnTo>
                  <a:pt x="287" y="339"/>
                </a:lnTo>
                <a:lnTo>
                  <a:pt x="286" y="339"/>
                </a:lnTo>
                <a:lnTo>
                  <a:pt x="283" y="339"/>
                </a:lnTo>
                <a:lnTo>
                  <a:pt x="283" y="338"/>
                </a:lnTo>
                <a:lnTo>
                  <a:pt x="282" y="337"/>
                </a:lnTo>
                <a:lnTo>
                  <a:pt x="282" y="336"/>
                </a:lnTo>
                <a:lnTo>
                  <a:pt x="280" y="336"/>
                </a:lnTo>
                <a:lnTo>
                  <a:pt x="279" y="336"/>
                </a:lnTo>
                <a:lnTo>
                  <a:pt x="279" y="335"/>
                </a:lnTo>
                <a:lnTo>
                  <a:pt x="278" y="335"/>
                </a:lnTo>
                <a:lnTo>
                  <a:pt x="276" y="334"/>
                </a:lnTo>
                <a:lnTo>
                  <a:pt x="276" y="332"/>
                </a:lnTo>
                <a:lnTo>
                  <a:pt x="275" y="332"/>
                </a:lnTo>
                <a:lnTo>
                  <a:pt x="274" y="332"/>
                </a:lnTo>
                <a:lnTo>
                  <a:pt x="274" y="330"/>
                </a:lnTo>
                <a:lnTo>
                  <a:pt x="274" y="329"/>
                </a:lnTo>
                <a:lnTo>
                  <a:pt x="273" y="329"/>
                </a:lnTo>
                <a:lnTo>
                  <a:pt x="272" y="329"/>
                </a:lnTo>
                <a:lnTo>
                  <a:pt x="271" y="329"/>
                </a:lnTo>
                <a:lnTo>
                  <a:pt x="269" y="328"/>
                </a:lnTo>
                <a:lnTo>
                  <a:pt x="267" y="327"/>
                </a:lnTo>
                <a:lnTo>
                  <a:pt x="267" y="326"/>
                </a:lnTo>
                <a:lnTo>
                  <a:pt x="266" y="325"/>
                </a:lnTo>
                <a:lnTo>
                  <a:pt x="266" y="323"/>
                </a:lnTo>
                <a:lnTo>
                  <a:pt x="266" y="322"/>
                </a:lnTo>
                <a:lnTo>
                  <a:pt x="265" y="321"/>
                </a:lnTo>
                <a:lnTo>
                  <a:pt x="265" y="320"/>
                </a:lnTo>
                <a:lnTo>
                  <a:pt x="264" y="319"/>
                </a:lnTo>
                <a:lnTo>
                  <a:pt x="264" y="318"/>
                </a:lnTo>
                <a:lnTo>
                  <a:pt x="263" y="317"/>
                </a:lnTo>
                <a:lnTo>
                  <a:pt x="262" y="317"/>
                </a:lnTo>
                <a:lnTo>
                  <a:pt x="262" y="315"/>
                </a:lnTo>
                <a:lnTo>
                  <a:pt x="261" y="315"/>
                </a:lnTo>
                <a:lnTo>
                  <a:pt x="259" y="315"/>
                </a:lnTo>
                <a:lnTo>
                  <a:pt x="259" y="314"/>
                </a:lnTo>
                <a:lnTo>
                  <a:pt x="261" y="313"/>
                </a:lnTo>
                <a:lnTo>
                  <a:pt x="259" y="313"/>
                </a:lnTo>
                <a:lnTo>
                  <a:pt x="263" y="313"/>
                </a:lnTo>
                <a:lnTo>
                  <a:pt x="263" y="312"/>
                </a:lnTo>
                <a:lnTo>
                  <a:pt x="264" y="312"/>
                </a:lnTo>
                <a:lnTo>
                  <a:pt x="266" y="312"/>
                </a:lnTo>
                <a:lnTo>
                  <a:pt x="267" y="311"/>
                </a:lnTo>
                <a:lnTo>
                  <a:pt x="267" y="312"/>
                </a:lnTo>
                <a:lnTo>
                  <a:pt x="269" y="312"/>
                </a:lnTo>
                <a:lnTo>
                  <a:pt x="269" y="311"/>
                </a:lnTo>
                <a:lnTo>
                  <a:pt x="270" y="311"/>
                </a:lnTo>
                <a:lnTo>
                  <a:pt x="271" y="311"/>
                </a:lnTo>
                <a:lnTo>
                  <a:pt x="272" y="312"/>
                </a:lnTo>
                <a:lnTo>
                  <a:pt x="273" y="312"/>
                </a:lnTo>
                <a:lnTo>
                  <a:pt x="275" y="312"/>
                </a:lnTo>
                <a:lnTo>
                  <a:pt x="276" y="312"/>
                </a:lnTo>
                <a:lnTo>
                  <a:pt x="278" y="312"/>
                </a:lnTo>
                <a:lnTo>
                  <a:pt x="279" y="312"/>
                </a:lnTo>
                <a:lnTo>
                  <a:pt x="280" y="312"/>
                </a:lnTo>
                <a:lnTo>
                  <a:pt x="281" y="313"/>
                </a:lnTo>
                <a:lnTo>
                  <a:pt x="281" y="312"/>
                </a:lnTo>
                <a:lnTo>
                  <a:pt x="282" y="312"/>
                </a:lnTo>
                <a:lnTo>
                  <a:pt x="282" y="311"/>
                </a:lnTo>
                <a:lnTo>
                  <a:pt x="283" y="311"/>
                </a:lnTo>
                <a:lnTo>
                  <a:pt x="284" y="310"/>
                </a:lnTo>
                <a:lnTo>
                  <a:pt x="286" y="310"/>
                </a:lnTo>
                <a:lnTo>
                  <a:pt x="286" y="309"/>
                </a:lnTo>
                <a:lnTo>
                  <a:pt x="287" y="309"/>
                </a:lnTo>
                <a:lnTo>
                  <a:pt x="288" y="310"/>
                </a:lnTo>
                <a:lnTo>
                  <a:pt x="289" y="311"/>
                </a:lnTo>
                <a:lnTo>
                  <a:pt x="290" y="311"/>
                </a:lnTo>
                <a:lnTo>
                  <a:pt x="291" y="312"/>
                </a:lnTo>
                <a:lnTo>
                  <a:pt x="292" y="312"/>
                </a:lnTo>
                <a:lnTo>
                  <a:pt x="292" y="313"/>
                </a:lnTo>
                <a:lnTo>
                  <a:pt x="292" y="314"/>
                </a:lnTo>
                <a:lnTo>
                  <a:pt x="293" y="315"/>
                </a:lnTo>
                <a:lnTo>
                  <a:pt x="293" y="314"/>
                </a:lnTo>
                <a:lnTo>
                  <a:pt x="293" y="313"/>
                </a:lnTo>
                <a:lnTo>
                  <a:pt x="293" y="312"/>
                </a:lnTo>
                <a:lnTo>
                  <a:pt x="295" y="312"/>
                </a:lnTo>
                <a:lnTo>
                  <a:pt x="296" y="313"/>
                </a:lnTo>
                <a:lnTo>
                  <a:pt x="297" y="314"/>
                </a:lnTo>
                <a:lnTo>
                  <a:pt x="297" y="315"/>
                </a:lnTo>
                <a:lnTo>
                  <a:pt x="298" y="315"/>
                </a:lnTo>
                <a:lnTo>
                  <a:pt x="299" y="318"/>
                </a:lnTo>
                <a:lnTo>
                  <a:pt x="299" y="315"/>
                </a:lnTo>
                <a:lnTo>
                  <a:pt x="298" y="315"/>
                </a:lnTo>
                <a:lnTo>
                  <a:pt x="298" y="314"/>
                </a:lnTo>
                <a:lnTo>
                  <a:pt x="298" y="312"/>
                </a:lnTo>
                <a:lnTo>
                  <a:pt x="296" y="311"/>
                </a:lnTo>
                <a:lnTo>
                  <a:pt x="295" y="311"/>
                </a:lnTo>
                <a:lnTo>
                  <a:pt x="295" y="310"/>
                </a:lnTo>
                <a:lnTo>
                  <a:pt x="293" y="310"/>
                </a:lnTo>
                <a:lnTo>
                  <a:pt x="291" y="309"/>
                </a:lnTo>
                <a:lnTo>
                  <a:pt x="290" y="308"/>
                </a:lnTo>
                <a:lnTo>
                  <a:pt x="290" y="306"/>
                </a:lnTo>
                <a:lnTo>
                  <a:pt x="290" y="305"/>
                </a:lnTo>
                <a:lnTo>
                  <a:pt x="291" y="305"/>
                </a:lnTo>
                <a:lnTo>
                  <a:pt x="292" y="305"/>
                </a:lnTo>
                <a:lnTo>
                  <a:pt x="293" y="305"/>
                </a:lnTo>
                <a:lnTo>
                  <a:pt x="295" y="305"/>
                </a:lnTo>
                <a:lnTo>
                  <a:pt x="296" y="305"/>
                </a:lnTo>
                <a:lnTo>
                  <a:pt x="297" y="305"/>
                </a:lnTo>
                <a:lnTo>
                  <a:pt x="297" y="306"/>
                </a:lnTo>
                <a:lnTo>
                  <a:pt x="298" y="306"/>
                </a:lnTo>
                <a:lnTo>
                  <a:pt x="298" y="308"/>
                </a:lnTo>
                <a:lnTo>
                  <a:pt x="298" y="309"/>
                </a:lnTo>
                <a:lnTo>
                  <a:pt x="299" y="309"/>
                </a:lnTo>
                <a:lnTo>
                  <a:pt x="299" y="310"/>
                </a:lnTo>
                <a:lnTo>
                  <a:pt x="300" y="310"/>
                </a:lnTo>
                <a:lnTo>
                  <a:pt x="301" y="310"/>
                </a:lnTo>
                <a:lnTo>
                  <a:pt x="303" y="310"/>
                </a:lnTo>
                <a:lnTo>
                  <a:pt x="304" y="310"/>
                </a:lnTo>
                <a:lnTo>
                  <a:pt x="305" y="310"/>
                </a:lnTo>
                <a:lnTo>
                  <a:pt x="306" y="310"/>
                </a:lnTo>
                <a:lnTo>
                  <a:pt x="307" y="310"/>
                </a:lnTo>
                <a:lnTo>
                  <a:pt x="308" y="309"/>
                </a:lnTo>
                <a:lnTo>
                  <a:pt x="308" y="310"/>
                </a:lnTo>
                <a:lnTo>
                  <a:pt x="308" y="309"/>
                </a:lnTo>
                <a:lnTo>
                  <a:pt x="309" y="309"/>
                </a:lnTo>
                <a:lnTo>
                  <a:pt x="309" y="308"/>
                </a:lnTo>
                <a:lnTo>
                  <a:pt x="310" y="308"/>
                </a:lnTo>
                <a:lnTo>
                  <a:pt x="312" y="308"/>
                </a:lnTo>
                <a:lnTo>
                  <a:pt x="313" y="308"/>
                </a:lnTo>
                <a:lnTo>
                  <a:pt x="314" y="309"/>
                </a:lnTo>
                <a:lnTo>
                  <a:pt x="314" y="310"/>
                </a:lnTo>
                <a:lnTo>
                  <a:pt x="314" y="311"/>
                </a:lnTo>
                <a:lnTo>
                  <a:pt x="315" y="312"/>
                </a:lnTo>
                <a:lnTo>
                  <a:pt x="315" y="313"/>
                </a:lnTo>
                <a:lnTo>
                  <a:pt x="315" y="314"/>
                </a:lnTo>
                <a:lnTo>
                  <a:pt x="316" y="314"/>
                </a:lnTo>
                <a:lnTo>
                  <a:pt x="316" y="315"/>
                </a:lnTo>
                <a:lnTo>
                  <a:pt x="316" y="317"/>
                </a:lnTo>
                <a:lnTo>
                  <a:pt x="315" y="317"/>
                </a:lnTo>
                <a:lnTo>
                  <a:pt x="314" y="318"/>
                </a:lnTo>
                <a:lnTo>
                  <a:pt x="313" y="318"/>
                </a:lnTo>
                <a:lnTo>
                  <a:pt x="312" y="318"/>
                </a:lnTo>
                <a:lnTo>
                  <a:pt x="310" y="317"/>
                </a:lnTo>
                <a:lnTo>
                  <a:pt x="309" y="318"/>
                </a:lnTo>
                <a:lnTo>
                  <a:pt x="310" y="318"/>
                </a:lnTo>
                <a:lnTo>
                  <a:pt x="310" y="319"/>
                </a:lnTo>
                <a:lnTo>
                  <a:pt x="312" y="319"/>
                </a:lnTo>
                <a:lnTo>
                  <a:pt x="312" y="320"/>
                </a:lnTo>
                <a:lnTo>
                  <a:pt x="313" y="320"/>
                </a:lnTo>
                <a:lnTo>
                  <a:pt x="314" y="320"/>
                </a:lnTo>
                <a:lnTo>
                  <a:pt x="315" y="320"/>
                </a:lnTo>
                <a:lnTo>
                  <a:pt x="316" y="320"/>
                </a:lnTo>
                <a:lnTo>
                  <a:pt x="317" y="320"/>
                </a:lnTo>
                <a:lnTo>
                  <a:pt x="317" y="321"/>
                </a:lnTo>
                <a:lnTo>
                  <a:pt x="316" y="322"/>
                </a:lnTo>
                <a:lnTo>
                  <a:pt x="316" y="323"/>
                </a:lnTo>
                <a:lnTo>
                  <a:pt x="316" y="325"/>
                </a:lnTo>
                <a:lnTo>
                  <a:pt x="316" y="326"/>
                </a:lnTo>
                <a:lnTo>
                  <a:pt x="317" y="327"/>
                </a:lnTo>
                <a:lnTo>
                  <a:pt x="317" y="328"/>
                </a:lnTo>
                <a:lnTo>
                  <a:pt x="317" y="329"/>
                </a:lnTo>
                <a:lnTo>
                  <a:pt x="317" y="330"/>
                </a:lnTo>
                <a:lnTo>
                  <a:pt x="316" y="331"/>
                </a:lnTo>
                <a:lnTo>
                  <a:pt x="316" y="332"/>
                </a:lnTo>
                <a:lnTo>
                  <a:pt x="317" y="332"/>
                </a:lnTo>
                <a:lnTo>
                  <a:pt x="316" y="334"/>
                </a:lnTo>
                <a:lnTo>
                  <a:pt x="317" y="334"/>
                </a:lnTo>
                <a:lnTo>
                  <a:pt x="317" y="332"/>
                </a:lnTo>
                <a:lnTo>
                  <a:pt x="318" y="332"/>
                </a:lnTo>
                <a:lnTo>
                  <a:pt x="318" y="331"/>
                </a:lnTo>
                <a:lnTo>
                  <a:pt x="318" y="332"/>
                </a:lnTo>
                <a:lnTo>
                  <a:pt x="320" y="332"/>
                </a:lnTo>
                <a:lnTo>
                  <a:pt x="320" y="334"/>
                </a:lnTo>
                <a:lnTo>
                  <a:pt x="321" y="334"/>
                </a:lnTo>
                <a:lnTo>
                  <a:pt x="321" y="335"/>
                </a:lnTo>
                <a:lnTo>
                  <a:pt x="321" y="336"/>
                </a:lnTo>
                <a:lnTo>
                  <a:pt x="321" y="337"/>
                </a:lnTo>
                <a:lnTo>
                  <a:pt x="321" y="338"/>
                </a:lnTo>
                <a:lnTo>
                  <a:pt x="320" y="338"/>
                </a:lnTo>
                <a:lnTo>
                  <a:pt x="321" y="338"/>
                </a:lnTo>
                <a:lnTo>
                  <a:pt x="322" y="338"/>
                </a:lnTo>
                <a:lnTo>
                  <a:pt x="322" y="339"/>
                </a:lnTo>
                <a:lnTo>
                  <a:pt x="321" y="340"/>
                </a:lnTo>
                <a:lnTo>
                  <a:pt x="322" y="342"/>
                </a:lnTo>
                <a:lnTo>
                  <a:pt x="322" y="343"/>
                </a:lnTo>
                <a:lnTo>
                  <a:pt x="323" y="343"/>
                </a:lnTo>
                <a:lnTo>
                  <a:pt x="323" y="344"/>
                </a:lnTo>
                <a:lnTo>
                  <a:pt x="323" y="345"/>
                </a:lnTo>
                <a:lnTo>
                  <a:pt x="323" y="346"/>
                </a:lnTo>
                <a:lnTo>
                  <a:pt x="324" y="346"/>
                </a:lnTo>
                <a:lnTo>
                  <a:pt x="324" y="345"/>
                </a:lnTo>
                <a:lnTo>
                  <a:pt x="324" y="344"/>
                </a:lnTo>
                <a:lnTo>
                  <a:pt x="324" y="343"/>
                </a:lnTo>
                <a:lnTo>
                  <a:pt x="324" y="342"/>
                </a:lnTo>
                <a:lnTo>
                  <a:pt x="323" y="342"/>
                </a:lnTo>
                <a:lnTo>
                  <a:pt x="323" y="340"/>
                </a:lnTo>
                <a:lnTo>
                  <a:pt x="323" y="339"/>
                </a:lnTo>
                <a:lnTo>
                  <a:pt x="323" y="338"/>
                </a:lnTo>
                <a:lnTo>
                  <a:pt x="323" y="337"/>
                </a:lnTo>
                <a:lnTo>
                  <a:pt x="323" y="336"/>
                </a:lnTo>
                <a:lnTo>
                  <a:pt x="324" y="336"/>
                </a:lnTo>
                <a:lnTo>
                  <a:pt x="324" y="335"/>
                </a:lnTo>
                <a:lnTo>
                  <a:pt x="323" y="335"/>
                </a:lnTo>
                <a:lnTo>
                  <a:pt x="323" y="334"/>
                </a:lnTo>
                <a:lnTo>
                  <a:pt x="323" y="332"/>
                </a:lnTo>
                <a:lnTo>
                  <a:pt x="322" y="332"/>
                </a:lnTo>
                <a:lnTo>
                  <a:pt x="322" y="331"/>
                </a:lnTo>
                <a:lnTo>
                  <a:pt x="322" y="330"/>
                </a:lnTo>
                <a:lnTo>
                  <a:pt x="322" y="329"/>
                </a:lnTo>
                <a:lnTo>
                  <a:pt x="321" y="329"/>
                </a:lnTo>
                <a:lnTo>
                  <a:pt x="321" y="328"/>
                </a:lnTo>
                <a:lnTo>
                  <a:pt x="321" y="327"/>
                </a:lnTo>
                <a:lnTo>
                  <a:pt x="321" y="326"/>
                </a:lnTo>
                <a:lnTo>
                  <a:pt x="321" y="325"/>
                </a:lnTo>
                <a:lnTo>
                  <a:pt x="321" y="323"/>
                </a:lnTo>
                <a:lnTo>
                  <a:pt x="321" y="322"/>
                </a:lnTo>
                <a:lnTo>
                  <a:pt x="322" y="322"/>
                </a:lnTo>
                <a:lnTo>
                  <a:pt x="322" y="321"/>
                </a:lnTo>
                <a:lnTo>
                  <a:pt x="322" y="320"/>
                </a:lnTo>
                <a:lnTo>
                  <a:pt x="323" y="320"/>
                </a:lnTo>
                <a:lnTo>
                  <a:pt x="323" y="319"/>
                </a:lnTo>
                <a:lnTo>
                  <a:pt x="323" y="318"/>
                </a:lnTo>
                <a:lnTo>
                  <a:pt x="323" y="319"/>
                </a:lnTo>
                <a:lnTo>
                  <a:pt x="323" y="320"/>
                </a:lnTo>
                <a:lnTo>
                  <a:pt x="323" y="321"/>
                </a:lnTo>
                <a:lnTo>
                  <a:pt x="324" y="321"/>
                </a:lnTo>
                <a:lnTo>
                  <a:pt x="324" y="322"/>
                </a:lnTo>
                <a:lnTo>
                  <a:pt x="325" y="322"/>
                </a:lnTo>
                <a:lnTo>
                  <a:pt x="326" y="322"/>
                </a:lnTo>
                <a:lnTo>
                  <a:pt x="327" y="322"/>
                </a:lnTo>
                <a:lnTo>
                  <a:pt x="329" y="322"/>
                </a:lnTo>
                <a:lnTo>
                  <a:pt x="329" y="323"/>
                </a:lnTo>
                <a:lnTo>
                  <a:pt x="329" y="325"/>
                </a:lnTo>
                <a:lnTo>
                  <a:pt x="329" y="326"/>
                </a:lnTo>
                <a:lnTo>
                  <a:pt x="330" y="326"/>
                </a:lnTo>
                <a:lnTo>
                  <a:pt x="331" y="326"/>
                </a:lnTo>
                <a:lnTo>
                  <a:pt x="331" y="327"/>
                </a:lnTo>
                <a:lnTo>
                  <a:pt x="332" y="327"/>
                </a:lnTo>
                <a:lnTo>
                  <a:pt x="332" y="328"/>
                </a:lnTo>
                <a:lnTo>
                  <a:pt x="333" y="328"/>
                </a:lnTo>
                <a:lnTo>
                  <a:pt x="333" y="329"/>
                </a:lnTo>
                <a:lnTo>
                  <a:pt x="334" y="329"/>
                </a:lnTo>
                <a:lnTo>
                  <a:pt x="334" y="330"/>
                </a:lnTo>
                <a:lnTo>
                  <a:pt x="334" y="331"/>
                </a:lnTo>
                <a:lnTo>
                  <a:pt x="335" y="331"/>
                </a:lnTo>
                <a:lnTo>
                  <a:pt x="335" y="332"/>
                </a:lnTo>
                <a:lnTo>
                  <a:pt x="335" y="334"/>
                </a:lnTo>
                <a:lnTo>
                  <a:pt x="335" y="332"/>
                </a:lnTo>
                <a:lnTo>
                  <a:pt x="335" y="331"/>
                </a:lnTo>
                <a:lnTo>
                  <a:pt x="335" y="330"/>
                </a:lnTo>
                <a:lnTo>
                  <a:pt x="334" y="330"/>
                </a:lnTo>
                <a:lnTo>
                  <a:pt x="334" y="329"/>
                </a:lnTo>
                <a:lnTo>
                  <a:pt x="334" y="328"/>
                </a:lnTo>
                <a:lnTo>
                  <a:pt x="334" y="327"/>
                </a:lnTo>
                <a:lnTo>
                  <a:pt x="334" y="326"/>
                </a:lnTo>
                <a:lnTo>
                  <a:pt x="334" y="325"/>
                </a:lnTo>
                <a:lnTo>
                  <a:pt x="333" y="325"/>
                </a:lnTo>
                <a:lnTo>
                  <a:pt x="333" y="323"/>
                </a:lnTo>
                <a:lnTo>
                  <a:pt x="333" y="322"/>
                </a:lnTo>
                <a:lnTo>
                  <a:pt x="332" y="322"/>
                </a:lnTo>
                <a:lnTo>
                  <a:pt x="332" y="321"/>
                </a:lnTo>
                <a:lnTo>
                  <a:pt x="332" y="320"/>
                </a:lnTo>
                <a:lnTo>
                  <a:pt x="331" y="320"/>
                </a:lnTo>
                <a:lnTo>
                  <a:pt x="331" y="319"/>
                </a:lnTo>
                <a:lnTo>
                  <a:pt x="330" y="319"/>
                </a:lnTo>
                <a:lnTo>
                  <a:pt x="329" y="319"/>
                </a:lnTo>
                <a:lnTo>
                  <a:pt x="329" y="318"/>
                </a:lnTo>
                <a:lnTo>
                  <a:pt x="327" y="318"/>
                </a:lnTo>
                <a:lnTo>
                  <a:pt x="326" y="318"/>
                </a:lnTo>
                <a:lnTo>
                  <a:pt x="326" y="317"/>
                </a:lnTo>
                <a:lnTo>
                  <a:pt x="327" y="317"/>
                </a:lnTo>
                <a:lnTo>
                  <a:pt x="329" y="317"/>
                </a:lnTo>
                <a:lnTo>
                  <a:pt x="329" y="315"/>
                </a:lnTo>
                <a:lnTo>
                  <a:pt x="331" y="314"/>
                </a:lnTo>
                <a:lnTo>
                  <a:pt x="331" y="313"/>
                </a:lnTo>
                <a:lnTo>
                  <a:pt x="332" y="313"/>
                </a:lnTo>
                <a:lnTo>
                  <a:pt x="332" y="312"/>
                </a:lnTo>
                <a:lnTo>
                  <a:pt x="332" y="311"/>
                </a:lnTo>
                <a:lnTo>
                  <a:pt x="333" y="311"/>
                </a:lnTo>
                <a:lnTo>
                  <a:pt x="333" y="310"/>
                </a:lnTo>
                <a:lnTo>
                  <a:pt x="333" y="309"/>
                </a:lnTo>
                <a:lnTo>
                  <a:pt x="334" y="309"/>
                </a:lnTo>
                <a:lnTo>
                  <a:pt x="334" y="308"/>
                </a:lnTo>
                <a:lnTo>
                  <a:pt x="335" y="308"/>
                </a:lnTo>
                <a:lnTo>
                  <a:pt x="335" y="306"/>
                </a:lnTo>
                <a:lnTo>
                  <a:pt x="337" y="306"/>
                </a:lnTo>
                <a:lnTo>
                  <a:pt x="338" y="306"/>
                </a:lnTo>
                <a:lnTo>
                  <a:pt x="338" y="308"/>
                </a:lnTo>
                <a:lnTo>
                  <a:pt x="338" y="309"/>
                </a:lnTo>
                <a:lnTo>
                  <a:pt x="339" y="309"/>
                </a:lnTo>
                <a:lnTo>
                  <a:pt x="339" y="310"/>
                </a:lnTo>
                <a:lnTo>
                  <a:pt x="340" y="310"/>
                </a:lnTo>
                <a:lnTo>
                  <a:pt x="340" y="311"/>
                </a:lnTo>
                <a:lnTo>
                  <a:pt x="341" y="311"/>
                </a:lnTo>
                <a:lnTo>
                  <a:pt x="341" y="310"/>
                </a:lnTo>
                <a:lnTo>
                  <a:pt x="342" y="310"/>
                </a:lnTo>
                <a:lnTo>
                  <a:pt x="343" y="310"/>
                </a:lnTo>
                <a:lnTo>
                  <a:pt x="343" y="309"/>
                </a:lnTo>
                <a:lnTo>
                  <a:pt x="343" y="310"/>
                </a:lnTo>
                <a:lnTo>
                  <a:pt x="342" y="311"/>
                </a:lnTo>
                <a:lnTo>
                  <a:pt x="341" y="312"/>
                </a:lnTo>
                <a:lnTo>
                  <a:pt x="340" y="312"/>
                </a:lnTo>
                <a:lnTo>
                  <a:pt x="339" y="312"/>
                </a:lnTo>
                <a:lnTo>
                  <a:pt x="337" y="313"/>
                </a:lnTo>
                <a:lnTo>
                  <a:pt x="335" y="314"/>
                </a:lnTo>
                <a:lnTo>
                  <a:pt x="334" y="315"/>
                </a:lnTo>
                <a:lnTo>
                  <a:pt x="334" y="317"/>
                </a:lnTo>
                <a:lnTo>
                  <a:pt x="334" y="318"/>
                </a:lnTo>
                <a:lnTo>
                  <a:pt x="335" y="319"/>
                </a:lnTo>
                <a:lnTo>
                  <a:pt x="335" y="320"/>
                </a:lnTo>
                <a:lnTo>
                  <a:pt x="335" y="321"/>
                </a:lnTo>
                <a:lnTo>
                  <a:pt x="337" y="322"/>
                </a:lnTo>
                <a:lnTo>
                  <a:pt x="338" y="322"/>
                </a:lnTo>
                <a:lnTo>
                  <a:pt x="339" y="321"/>
                </a:lnTo>
                <a:lnTo>
                  <a:pt x="340" y="321"/>
                </a:lnTo>
                <a:lnTo>
                  <a:pt x="341" y="320"/>
                </a:lnTo>
                <a:lnTo>
                  <a:pt x="343" y="319"/>
                </a:lnTo>
                <a:lnTo>
                  <a:pt x="345" y="319"/>
                </a:lnTo>
                <a:lnTo>
                  <a:pt x="346" y="319"/>
                </a:lnTo>
                <a:lnTo>
                  <a:pt x="346" y="320"/>
                </a:lnTo>
                <a:lnTo>
                  <a:pt x="346" y="321"/>
                </a:lnTo>
                <a:lnTo>
                  <a:pt x="346" y="322"/>
                </a:lnTo>
                <a:lnTo>
                  <a:pt x="346" y="323"/>
                </a:lnTo>
                <a:lnTo>
                  <a:pt x="346" y="325"/>
                </a:lnTo>
                <a:lnTo>
                  <a:pt x="347" y="326"/>
                </a:lnTo>
                <a:lnTo>
                  <a:pt x="348" y="326"/>
                </a:lnTo>
                <a:lnTo>
                  <a:pt x="349" y="323"/>
                </a:lnTo>
                <a:lnTo>
                  <a:pt x="349" y="322"/>
                </a:lnTo>
                <a:lnTo>
                  <a:pt x="349" y="319"/>
                </a:lnTo>
                <a:lnTo>
                  <a:pt x="351" y="315"/>
                </a:lnTo>
                <a:lnTo>
                  <a:pt x="352" y="314"/>
                </a:lnTo>
                <a:lnTo>
                  <a:pt x="352" y="313"/>
                </a:lnTo>
                <a:lnTo>
                  <a:pt x="352" y="311"/>
                </a:lnTo>
                <a:lnTo>
                  <a:pt x="352" y="310"/>
                </a:lnTo>
                <a:lnTo>
                  <a:pt x="352" y="308"/>
                </a:lnTo>
                <a:lnTo>
                  <a:pt x="352" y="305"/>
                </a:lnTo>
                <a:lnTo>
                  <a:pt x="354" y="305"/>
                </a:lnTo>
                <a:lnTo>
                  <a:pt x="355" y="304"/>
                </a:lnTo>
                <a:lnTo>
                  <a:pt x="356" y="303"/>
                </a:lnTo>
                <a:lnTo>
                  <a:pt x="357" y="304"/>
                </a:lnTo>
                <a:lnTo>
                  <a:pt x="357" y="305"/>
                </a:lnTo>
                <a:lnTo>
                  <a:pt x="357" y="306"/>
                </a:lnTo>
                <a:lnTo>
                  <a:pt x="357" y="310"/>
                </a:lnTo>
                <a:lnTo>
                  <a:pt x="357" y="311"/>
                </a:lnTo>
                <a:lnTo>
                  <a:pt x="356" y="311"/>
                </a:lnTo>
                <a:lnTo>
                  <a:pt x="356" y="312"/>
                </a:lnTo>
                <a:lnTo>
                  <a:pt x="356" y="313"/>
                </a:lnTo>
                <a:lnTo>
                  <a:pt x="355" y="313"/>
                </a:lnTo>
                <a:lnTo>
                  <a:pt x="354" y="314"/>
                </a:lnTo>
                <a:lnTo>
                  <a:pt x="355" y="315"/>
                </a:lnTo>
                <a:lnTo>
                  <a:pt x="356" y="317"/>
                </a:lnTo>
                <a:lnTo>
                  <a:pt x="356" y="318"/>
                </a:lnTo>
                <a:lnTo>
                  <a:pt x="356" y="319"/>
                </a:lnTo>
                <a:lnTo>
                  <a:pt x="356" y="320"/>
                </a:lnTo>
                <a:lnTo>
                  <a:pt x="355" y="322"/>
                </a:lnTo>
                <a:lnTo>
                  <a:pt x="356" y="322"/>
                </a:lnTo>
                <a:lnTo>
                  <a:pt x="356" y="323"/>
                </a:lnTo>
                <a:lnTo>
                  <a:pt x="357" y="323"/>
                </a:lnTo>
                <a:lnTo>
                  <a:pt x="358" y="323"/>
                </a:lnTo>
                <a:lnTo>
                  <a:pt x="359" y="323"/>
                </a:lnTo>
                <a:lnTo>
                  <a:pt x="359" y="322"/>
                </a:lnTo>
                <a:lnTo>
                  <a:pt x="360" y="321"/>
                </a:lnTo>
                <a:lnTo>
                  <a:pt x="360" y="320"/>
                </a:lnTo>
                <a:lnTo>
                  <a:pt x="362" y="320"/>
                </a:lnTo>
                <a:lnTo>
                  <a:pt x="363" y="320"/>
                </a:lnTo>
                <a:lnTo>
                  <a:pt x="365" y="320"/>
                </a:lnTo>
                <a:lnTo>
                  <a:pt x="365" y="321"/>
                </a:lnTo>
                <a:lnTo>
                  <a:pt x="366" y="321"/>
                </a:lnTo>
                <a:lnTo>
                  <a:pt x="366" y="325"/>
                </a:lnTo>
                <a:lnTo>
                  <a:pt x="366" y="327"/>
                </a:lnTo>
                <a:lnTo>
                  <a:pt x="366" y="332"/>
                </a:lnTo>
                <a:lnTo>
                  <a:pt x="366" y="334"/>
                </a:lnTo>
                <a:lnTo>
                  <a:pt x="366" y="338"/>
                </a:lnTo>
                <a:lnTo>
                  <a:pt x="364" y="338"/>
                </a:lnTo>
                <a:lnTo>
                  <a:pt x="363" y="338"/>
                </a:lnTo>
                <a:lnTo>
                  <a:pt x="362" y="338"/>
                </a:lnTo>
                <a:lnTo>
                  <a:pt x="362" y="339"/>
                </a:lnTo>
                <a:lnTo>
                  <a:pt x="362" y="340"/>
                </a:lnTo>
                <a:lnTo>
                  <a:pt x="362" y="342"/>
                </a:lnTo>
                <a:lnTo>
                  <a:pt x="362" y="343"/>
                </a:lnTo>
                <a:lnTo>
                  <a:pt x="362" y="344"/>
                </a:lnTo>
                <a:lnTo>
                  <a:pt x="362" y="345"/>
                </a:lnTo>
                <a:lnTo>
                  <a:pt x="362" y="346"/>
                </a:lnTo>
                <a:lnTo>
                  <a:pt x="362" y="347"/>
                </a:lnTo>
                <a:lnTo>
                  <a:pt x="362" y="350"/>
                </a:lnTo>
                <a:lnTo>
                  <a:pt x="362" y="352"/>
                </a:lnTo>
                <a:lnTo>
                  <a:pt x="362" y="353"/>
                </a:lnTo>
                <a:lnTo>
                  <a:pt x="362" y="354"/>
                </a:lnTo>
                <a:lnTo>
                  <a:pt x="362" y="355"/>
                </a:lnTo>
                <a:lnTo>
                  <a:pt x="362" y="356"/>
                </a:lnTo>
                <a:lnTo>
                  <a:pt x="362" y="357"/>
                </a:lnTo>
                <a:lnTo>
                  <a:pt x="362" y="359"/>
                </a:lnTo>
                <a:lnTo>
                  <a:pt x="362" y="361"/>
                </a:lnTo>
                <a:lnTo>
                  <a:pt x="362" y="362"/>
                </a:lnTo>
                <a:lnTo>
                  <a:pt x="362" y="363"/>
                </a:lnTo>
                <a:lnTo>
                  <a:pt x="363" y="364"/>
                </a:lnTo>
                <a:lnTo>
                  <a:pt x="363" y="365"/>
                </a:lnTo>
                <a:lnTo>
                  <a:pt x="363" y="367"/>
                </a:lnTo>
                <a:lnTo>
                  <a:pt x="363" y="368"/>
                </a:lnTo>
                <a:lnTo>
                  <a:pt x="364" y="370"/>
                </a:lnTo>
                <a:lnTo>
                  <a:pt x="364" y="371"/>
                </a:lnTo>
                <a:lnTo>
                  <a:pt x="364" y="372"/>
                </a:lnTo>
                <a:lnTo>
                  <a:pt x="364" y="373"/>
                </a:lnTo>
                <a:lnTo>
                  <a:pt x="364" y="374"/>
                </a:lnTo>
                <a:lnTo>
                  <a:pt x="365" y="376"/>
                </a:lnTo>
                <a:lnTo>
                  <a:pt x="365" y="377"/>
                </a:lnTo>
                <a:lnTo>
                  <a:pt x="365" y="378"/>
                </a:lnTo>
                <a:lnTo>
                  <a:pt x="365" y="379"/>
                </a:lnTo>
                <a:lnTo>
                  <a:pt x="365" y="380"/>
                </a:lnTo>
                <a:lnTo>
                  <a:pt x="366" y="380"/>
                </a:lnTo>
                <a:lnTo>
                  <a:pt x="366" y="381"/>
                </a:lnTo>
                <a:lnTo>
                  <a:pt x="367" y="382"/>
                </a:lnTo>
                <a:lnTo>
                  <a:pt x="367" y="384"/>
                </a:lnTo>
                <a:lnTo>
                  <a:pt x="367" y="385"/>
                </a:lnTo>
                <a:lnTo>
                  <a:pt x="368" y="386"/>
                </a:lnTo>
                <a:lnTo>
                  <a:pt x="368" y="388"/>
                </a:lnTo>
                <a:lnTo>
                  <a:pt x="369" y="389"/>
                </a:lnTo>
                <a:lnTo>
                  <a:pt x="369" y="390"/>
                </a:lnTo>
                <a:lnTo>
                  <a:pt x="369" y="391"/>
                </a:lnTo>
                <a:lnTo>
                  <a:pt x="371" y="391"/>
                </a:lnTo>
                <a:lnTo>
                  <a:pt x="371" y="393"/>
                </a:lnTo>
                <a:lnTo>
                  <a:pt x="371" y="394"/>
                </a:lnTo>
                <a:lnTo>
                  <a:pt x="372" y="396"/>
                </a:lnTo>
                <a:lnTo>
                  <a:pt x="373" y="397"/>
                </a:lnTo>
                <a:lnTo>
                  <a:pt x="373" y="398"/>
                </a:lnTo>
                <a:lnTo>
                  <a:pt x="374" y="397"/>
                </a:lnTo>
                <a:lnTo>
                  <a:pt x="375" y="397"/>
                </a:lnTo>
                <a:lnTo>
                  <a:pt x="376" y="397"/>
                </a:lnTo>
                <a:lnTo>
                  <a:pt x="376" y="396"/>
                </a:lnTo>
                <a:lnTo>
                  <a:pt x="377" y="396"/>
                </a:lnTo>
                <a:lnTo>
                  <a:pt x="379" y="396"/>
                </a:lnTo>
                <a:lnTo>
                  <a:pt x="380" y="396"/>
                </a:lnTo>
                <a:lnTo>
                  <a:pt x="381" y="396"/>
                </a:lnTo>
                <a:lnTo>
                  <a:pt x="382" y="396"/>
                </a:lnTo>
                <a:lnTo>
                  <a:pt x="383" y="396"/>
                </a:lnTo>
                <a:lnTo>
                  <a:pt x="384" y="396"/>
                </a:lnTo>
                <a:lnTo>
                  <a:pt x="385" y="396"/>
                </a:lnTo>
                <a:lnTo>
                  <a:pt x="385" y="397"/>
                </a:lnTo>
                <a:lnTo>
                  <a:pt x="385" y="398"/>
                </a:lnTo>
                <a:lnTo>
                  <a:pt x="388" y="403"/>
                </a:lnTo>
                <a:lnTo>
                  <a:pt x="388" y="404"/>
                </a:lnTo>
                <a:lnTo>
                  <a:pt x="389" y="409"/>
                </a:lnTo>
                <a:lnTo>
                  <a:pt x="390" y="410"/>
                </a:lnTo>
                <a:lnTo>
                  <a:pt x="392" y="415"/>
                </a:lnTo>
                <a:lnTo>
                  <a:pt x="393" y="420"/>
                </a:lnTo>
                <a:lnTo>
                  <a:pt x="389" y="421"/>
                </a:lnTo>
                <a:lnTo>
                  <a:pt x="388" y="422"/>
                </a:lnTo>
                <a:lnTo>
                  <a:pt x="388" y="423"/>
                </a:lnTo>
                <a:lnTo>
                  <a:pt x="386" y="426"/>
                </a:lnTo>
                <a:lnTo>
                  <a:pt x="385" y="426"/>
                </a:lnTo>
                <a:lnTo>
                  <a:pt x="384" y="427"/>
                </a:lnTo>
                <a:lnTo>
                  <a:pt x="384" y="428"/>
                </a:lnTo>
                <a:lnTo>
                  <a:pt x="383" y="428"/>
                </a:lnTo>
                <a:lnTo>
                  <a:pt x="382" y="429"/>
                </a:lnTo>
                <a:lnTo>
                  <a:pt x="382" y="430"/>
                </a:lnTo>
                <a:lnTo>
                  <a:pt x="382" y="431"/>
                </a:lnTo>
                <a:lnTo>
                  <a:pt x="383" y="432"/>
                </a:lnTo>
                <a:lnTo>
                  <a:pt x="383" y="433"/>
                </a:lnTo>
                <a:lnTo>
                  <a:pt x="384" y="435"/>
                </a:lnTo>
                <a:lnTo>
                  <a:pt x="384" y="437"/>
                </a:lnTo>
                <a:lnTo>
                  <a:pt x="385" y="438"/>
                </a:lnTo>
                <a:lnTo>
                  <a:pt x="385" y="439"/>
                </a:lnTo>
                <a:lnTo>
                  <a:pt x="385" y="440"/>
                </a:lnTo>
                <a:lnTo>
                  <a:pt x="385" y="441"/>
                </a:lnTo>
                <a:lnTo>
                  <a:pt x="385" y="443"/>
                </a:lnTo>
                <a:lnTo>
                  <a:pt x="385" y="445"/>
                </a:lnTo>
                <a:lnTo>
                  <a:pt x="385" y="447"/>
                </a:lnTo>
                <a:lnTo>
                  <a:pt x="385" y="448"/>
                </a:lnTo>
                <a:lnTo>
                  <a:pt x="384" y="455"/>
                </a:lnTo>
                <a:lnTo>
                  <a:pt x="384" y="458"/>
                </a:lnTo>
                <a:lnTo>
                  <a:pt x="385" y="462"/>
                </a:lnTo>
                <a:lnTo>
                  <a:pt x="389" y="472"/>
                </a:lnTo>
                <a:lnTo>
                  <a:pt x="388" y="472"/>
                </a:lnTo>
                <a:lnTo>
                  <a:pt x="386" y="472"/>
                </a:lnTo>
                <a:lnTo>
                  <a:pt x="386" y="473"/>
                </a:lnTo>
                <a:lnTo>
                  <a:pt x="385" y="473"/>
                </a:lnTo>
                <a:lnTo>
                  <a:pt x="384" y="473"/>
                </a:lnTo>
                <a:lnTo>
                  <a:pt x="383" y="473"/>
                </a:lnTo>
                <a:lnTo>
                  <a:pt x="381" y="475"/>
                </a:lnTo>
                <a:lnTo>
                  <a:pt x="379" y="477"/>
                </a:lnTo>
                <a:lnTo>
                  <a:pt x="377" y="478"/>
                </a:lnTo>
                <a:lnTo>
                  <a:pt x="374" y="481"/>
                </a:lnTo>
                <a:lnTo>
                  <a:pt x="373" y="482"/>
                </a:lnTo>
                <a:lnTo>
                  <a:pt x="372" y="483"/>
                </a:lnTo>
                <a:lnTo>
                  <a:pt x="371" y="486"/>
                </a:lnTo>
                <a:lnTo>
                  <a:pt x="368" y="488"/>
                </a:lnTo>
                <a:lnTo>
                  <a:pt x="365" y="491"/>
                </a:lnTo>
                <a:lnTo>
                  <a:pt x="364" y="492"/>
                </a:lnTo>
                <a:lnTo>
                  <a:pt x="360" y="488"/>
                </a:lnTo>
                <a:lnTo>
                  <a:pt x="359" y="487"/>
                </a:lnTo>
                <a:lnTo>
                  <a:pt x="358" y="488"/>
                </a:lnTo>
                <a:lnTo>
                  <a:pt x="357" y="488"/>
                </a:lnTo>
                <a:lnTo>
                  <a:pt x="364" y="495"/>
                </a:lnTo>
                <a:lnTo>
                  <a:pt x="369" y="502"/>
                </a:lnTo>
                <a:lnTo>
                  <a:pt x="377" y="508"/>
                </a:lnTo>
                <a:lnTo>
                  <a:pt x="381" y="513"/>
                </a:lnTo>
                <a:lnTo>
                  <a:pt x="393" y="525"/>
                </a:lnTo>
                <a:lnTo>
                  <a:pt x="398" y="530"/>
                </a:lnTo>
                <a:lnTo>
                  <a:pt x="406" y="538"/>
                </a:lnTo>
                <a:lnTo>
                  <a:pt x="411" y="544"/>
                </a:lnTo>
                <a:lnTo>
                  <a:pt x="416" y="548"/>
                </a:lnTo>
                <a:lnTo>
                  <a:pt x="417" y="549"/>
                </a:lnTo>
                <a:lnTo>
                  <a:pt x="418" y="549"/>
                </a:lnTo>
                <a:lnTo>
                  <a:pt x="418" y="550"/>
                </a:lnTo>
                <a:lnTo>
                  <a:pt x="422" y="553"/>
                </a:lnTo>
                <a:lnTo>
                  <a:pt x="422" y="554"/>
                </a:lnTo>
                <a:lnTo>
                  <a:pt x="423" y="554"/>
                </a:lnTo>
                <a:lnTo>
                  <a:pt x="423" y="555"/>
                </a:lnTo>
                <a:lnTo>
                  <a:pt x="424" y="555"/>
                </a:lnTo>
                <a:lnTo>
                  <a:pt x="424" y="556"/>
                </a:lnTo>
                <a:lnTo>
                  <a:pt x="426" y="558"/>
                </a:lnTo>
                <a:lnTo>
                  <a:pt x="427" y="559"/>
                </a:lnTo>
                <a:lnTo>
                  <a:pt x="428" y="559"/>
                </a:lnTo>
                <a:lnTo>
                  <a:pt x="428" y="561"/>
                </a:lnTo>
                <a:lnTo>
                  <a:pt x="430" y="561"/>
                </a:lnTo>
                <a:lnTo>
                  <a:pt x="430" y="562"/>
                </a:lnTo>
                <a:lnTo>
                  <a:pt x="431" y="563"/>
                </a:lnTo>
                <a:lnTo>
                  <a:pt x="432" y="564"/>
                </a:lnTo>
                <a:lnTo>
                  <a:pt x="433" y="565"/>
                </a:lnTo>
                <a:lnTo>
                  <a:pt x="434" y="566"/>
                </a:lnTo>
                <a:lnTo>
                  <a:pt x="435" y="567"/>
                </a:lnTo>
                <a:lnTo>
                  <a:pt x="435" y="570"/>
                </a:lnTo>
                <a:lnTo>
                  <a:pt x="436" y="571"/>
                </a:lnTo>
                <a:lnTo>
                  <a:pt x="438" y="572"/>
                </a:lnTo>
                <a:lnTo>
                  <a:pt x="439" y="574"/>
                </a:lnTo>
                <a:lnTo>
                  <a:pt x="439" y="575"/>
                </a:lnTo>
                <a:lnTo>
                  <a:pt x="440" y="576"/>
                </a:lnTo>
                <a:lnTo>
                  <a:pt x="440" y="578"/>
                </a:lnTo>
                <a:lnTo>
                  <a:pt x="440" y="579"/>
                </a:lnTo>
                <a:lnTo>
                  <a:pt x="441" y="579"/>
                </a:lnTo>
                <a:lnTo>
                  <a:pt x="441" y="580"/>
                </a:lnTo>
                <a:lnTo>
                  <a:pt x="441" y="581"/>
                </a:lnTo>
                <a:lnTo>
                  <a:pt x="441" y="582"/>
                </a:lnTo>
                <a:lnTo>
                  <a:pt x="442" y="582"/>
                </a:lnTo>
                <a:lnTo>
                  <a:pt x="442" y="583"/>
                </a:lnTo>
                <a:lnTo>
                  <a:pt x="442" y="584"/>
                </a:lnTo>
                <a:lnTo>
                  <a:pt x="442" y="585"/>
                </a:lnTo>
                <a:lnTo>
                  <a:pt x="443" y="587"/>
                </a:lnTo>
                <a:lnTo>
                  <a:pt x="443" y="588"/>
                </a:lnTo>
                <a:lnTo>
                  <a:pt x="443" y="589"/>
                </a:lnTo>
                <a:lnTo>
                  <a:pt x="444" y="588"/>
                </a:lnTo>
                <a:lnTo>
                  <a:pt x="444" y="587"/>
                </a:lnTo>
                <a:lnTo>
                  <a:pt x="448" y="583"/>
                </a:lnTo>
                <a:lnTo>
                  <a:pt x="444" y="574"/>
                </a:lnTo>
                <a:lnTo>
                  <a:pt x="442" y="567"/>
                </a:lnTo>
                <a:lnTo>
                  <a:pt x="442" y="565"/>
                </a:lnTo>
                <a:lnTo>
                  <a:pt x="441" y="562"/>
                </a:lnTo>
                <a:lnTo>
                  <a:pt x="440" y="559"/>
                </a:lnTo>
                <a:lnTo>
                  <a:pt x="439" y="557"/>
                </a:lnTo>
                <a:lnTo>
                  <a:pt x="444" y="557"/>
                </a:lnTo>
                <a:lnTo>
                  <a:pt x="444" y="558"/>
                </a:lnTo>
                <a:lnTo>
                  <a:pt x="444" y="559"/>
                </a:lnTo>
                <a:lnTo>
                  <a:pt x="445" y="562"/>
                </a:lnTo>
                <a:lnTo>
                  <a:pt x="449" y="562"/>
                </a:lnTo>
                <a:lnTo>
                  <a:pt x="448" y="561"/>
                </a:lnTo>
                <a:lnTo>
                  <a:pt x="449" y="561"/>
                </a:lnTo>
                <a:lnTo>
                  <a:pt x="450" y="562"/>
                </a:lnTo>
                <a:lnTo>
                  <a:pt x="452" y="562"/>
                </a:lnTo>
                <a:lnTo>
                  <a:pt x="452" y="559"/>
                </a:lnTo>
                <a:lnTo>
                  <a:pt x="457" y="559"/>
                </a:lnTo>
                <a:lnTo>
                  <a:pt x="458" y="557"/>
                </a:lnTo>
                <a:lnTo>
                  <a:pt x="459" y="555"/>
                </a:lnTo>
                <a:lnTo>
                  <a:pt x="460" y="551"/>
                </a:lnTo>
                <a:lnTo>
                  <a:pt x="462" y="553"/>
                </a:lnTo>
                <a:lnTo>
                  <a:pt x="465" y="549"/>
                </a:lnTo>
                <a:lnTo>
                  <a:pt x="465" y="548"/>
                </a:lnTo>
                <a:lnTo>
                  <a:pt x="467" y="549"/>
                </a:lnTo>
                <a:lnTo>
                  <a:pt x="467" y="550"/>
                </a:lnTo>
                <a:lnTo>
                  <a:pt x="465" y="555"/>
                </a:lnTo>
                <a:lnTo>
                  <a:pt x="467" y="556"/>
                </a:lnTo>
                <a:lnTo>
                  <a:pt x="469" y="551"/>
                </a:lnTo>
                <a:lnTo>
                  <a:pt x="470" y="551"/>
                </a:lnTo>
                <a:lnTo>
                  <a:pt x="472" y="553"/>
                </a:lnTo>
                <a:lnTo>
                  <a:pt x="469" y="557"/>
                </a:lnTo>
                <a:lnTo>
                  <a:pt x="470" y="558"/>
                </a:lnTo>
                <a:lnTo>
                  <a:pt x="473" y="554"/>
                </a:lnTo>
                <a:lnTo>
                  <a:pt x="474" y="554"/>
                </a:lnTo>
                <a:lnTo>
                  <a:pt x="476" y="555"/>
                </a:lnTo>
                <a:lnTo>
                  <a:pt x="478" y="556"/>
                </a:lnTo>
                <a:lnTo>
                  <a:pt x="481" y="557"/>
                </a:lnTo>
                <a:lnTo>
                  <a:pt x="479" y="557"/>
                </a:lnTo>
                <a:lnTo>
                  <a:pt x="481" y="557"/>
                </a:lnTo>
                <a:lnTo>
                  <a:pt x="486" y="561"/>
                </a:lnTo>
                <a:lnTo>
                  <a:pt x="484" y="564"/>
                </a:lnTo>
                <a:lnTo>
                  <a:pt x="485" y="564"/>
                </a:lnTo>
                <a:lnTo>
                  <a:pt x="485" y="565"/>
                </a:lnTo>
                <a:lnTo>
                  <a:pt x="487" y="566"/>
                </a:lnTo>
                <a:lnTo>
                  <a:pt x="487" y="567"/>
                </a:lnTo>
                <a:lnTo>
                  <a:pt x="485" y="570"/>
                </a:lnTo>
                <a:lnTo>
                  <a:pt x="483" y="574"/>
                </a:lnTo>
                <a:lnTo>
                  <a:pt x="485" y="574"/>
                </a:lnTo>
                <a:lnTo>
                  <a:pt x="487" y="573"/>
                </a:lnTo>
                <a:lnTo>
                  <a:pt x="494" y="575"/>
                </a:lnTo>
                <a:lnTo>
                  <a:pt x="498" y="581"/>
                </a:lnTo>
                <a:lnTo>
                  <a:pt x="499" y="581"/>
                </a:lnTo>
                <a:lnTo>
                  <a:pt x="499" y="582"/>
                </a:lnTo>
                <a:lnTo>
                  <a:pt x="499" y="584"/>
                </a:lnTo>
                <a:lnTo>
                  <a:pt x="499" y="587"/>
                </a:lnTo>
                <a:lnTo>
                  <a:pt x="499" y="590"/>
                </a:lnTo>
                <a:lnTo>
                  <a:pt x="499" y="592"/>
                </a:lnTo>
                <a:lnTo>
                  <a:pt x="499" y="597"/>
                </a:lnTo>
                <a:lnTo>
                  <a:pt x="499" y="598"/>
                </a:lnTo>
                <a:lnTo>
                  <a:pt x="489" y="598"/>
                </a:lnTo>
                <a:lnTo>
                  <a:pt x="489" y="599"/>
                </a:lnTo>
                <a:lnTo>
                  <a:pt x="489" y="600"/>
                </a:lnTo>
                <a:lnTo>
                  <a:pt x="489" y="610"/>
                </a:lnTo>
                <a:lnTo>
                  <a:pt x="489" y="613"/>
                </a:lnTo>
                <a:lnTo>
                  <a:pt x="487" y="616"/>
                </a:lnTo>
                <a:lnTo>
                  <a:pt x="486" y="620"/>
                </a:lnTo>
                <a:lnTo>
                  <a:pt x="485" y="622"/>
                </a:lnTo>
                <a:lnTo>
                  <a:pt x="485" y="623"/>
                </a:lnTo>
                <a:lnTo>
                  <a:pt x="484" y="625"/>
                </a:lnTo>
                <a:lnTo>
                  <a:pt x="483" y="630"/>
                </a:lnTo>
                <a:lnTo>
                  <a:pt x="485" y="630"/>
                </a:lnTo>
                <a:lnTo>
                  <a:pt x="486" y="630"/>
                </a:lnTo>
                <a:lnTo>
                  <a:pt x="487" y="630"/>
                </a:lnTo>
                <a:lnTo>
                  <a:pt x="486" y="637"/>
                </a:lnTo>
                <a:lnTo>
                  <a:pt x="487" y="637"/>
                </a:lnTo>
                <a:lnTo>
                  <a:pt x="487" y="638"/>
                </a:lnTo>
                <a:lnTo>
                  <a:pt x="489" y="639"/>
                </a:lnTo>
                <a:lnTo>
                  <a:pt x="490" y="639"/>
                </a:lnTo>
                <a:lnTo>
                  <a:pt x="490" y="640"/>
                </a:lnTo>
                <a:lnTo>
                  <a:pt x="491" y="641"/>
                </a:lnTo>
                <a:lnTo>
                  <a:pt x="492" y="640"/>
                </a:lnTo>
                <a:lnTo>
                  <a:pt x="496" y="640"/>
                </a:lnTo>
                <a:lnTo>
                  <a:pt x="496" y="641"/>
                </a:lnTo>
                <a:lnTo>
                  <a:pt x="498" y="641"/>
                </a:lnTo>
                <a:lnTo>
                  <a:pt x="500" y="641"/>
                </a:lnTo>
                <a:lnTo>
                  <a:pt x="503" y="642"/>
                </a:lnTo>
                <a:lnTo>
                  <a:pt x="504" y="640"/>
                </a:lnTo>
                <a:lnTo>
                  <a:pt x="504" y="639"/>
                </a:lnTo>
                <a:lnTo>
                  <a:pt x="515" y="639"/>
                </a:lnTo>
                <a:lnTo>
                  <a:pt x="515" y="642"/>
                </a:lnTo>
                <a:lnTo>
                  <a:pt x="525" y="643"/>
                </a:lnTo>
                <a:lnTo>
                  <a:pt x="525" y="642"/>
                </a:lnTo>
                <a:lnTo>
                  <a:pt x="525" y="641"/>
                </a:lnTo>
                <a:lnTo>
                  <a:pt x="526" y="637"/>
                </a:lnTo>
                <a:lnTo>
                  <a:pt x="526" y="634"/>
                </a:lnTo>
                <a:lnTo>
                  <a:pt x="526" y="633"/>
                </a:lnTo>
                <a:lnTo>
                  <a:pt x="526" y="629"/>
                </a:lnTo>
                <a:lnTo>
                  <a:pt x="526" y="627"/>
                </a:lnTo>
                <a:lnTo>
                  <a:pt x="526" y="625"/>
                </a:lnTo>
                <a:lnTo>
                  <a:pt x="516" y="625"/>
                </a:lnTo>
                <a:lnTo>
                  <a:pt x="513" y="625"/>
                </a:lnTo>
                <a:lnTo>
                  <a:pt x="512" y="625"/>
                </a:lnTo>
                <a:lnTo>
                  <a:pt x="511" y="625"/>
                </a:lnTo>
                <a:lnTo>
                  <a:pt x="511" y="624"/>
                </a:lnTo>
                <a:lnTo>
                  <a:pt x="512" y="623"/>
                </a:lnTo>
                <a:lnTo>
                  <a:pt x="512" y="622"/>
                </a:lnTo>
                <a:lnTo>
                  <a:pt x="512" y="621"/>
                </a:lnTo>
                <a:lnTo>
                  <a:pt x="513" y="621"/>
                </a:lnTo>
                <a:lnTo>
                  <a:pt x="513" y="620"/>
                </a:lnTo>
                <a:lnTo>
                  <a:pt x="507" y="615"/>
                </a:lnTo>
                <a:lnTo>
                  <a:pt x="508" y="614"/>
                </a:lnTo>
                <a:lnTo>
                  <a:pt x="508" y="613"/>
                </a:lnTo>
                <a:lnTo>
                  <a:pt x="509" y="613"/>
                </a:lnTo>
                <a:lnTo>
                  <a:pt x="509" y="612"/>
                </a:lnTo>
                <a:lnTo>
                  <a:pt x="509" y="610"/>
                </a:lnTo>
                <a:lnTo>
                  <a:pt x="509" y="609"/>
                </a:lnTo>
                <a:lnTo>
                  <a:pt x="508" y="609"/>
                </a:lnTo>
                <a:lnTo>
                  <a:pt x="508" y="608"/>
                </a:lnTo>
                <a:lnTo>
                  <a:pt x="508" y="607"/>
                </a:lnTo>
                <a:lnTo>
                  <a:pt x="508" y="606"/>
                </a:lnTo>
                <a:lnTo>
                  <a:pt x="507" y="605"/>
                </a:lnTo>
                <a:lnTo>
                  <a:pt x="506" y="604"/>
                </a:lnTo>
                <a:lnTo>
                  <a:pt x="507" y="603"/>
                </a:lnTo>
                <a:lnTo>
                  <a:pt x="508" y="601"/>
                </a:lnTo>
                <a:lnTo>
                  <a:pt x="509" y="601"/>
                </a:lnTo>
                <a:lnTo>
                  <a:pt x="509" y="600"/>
                </a:lnTo>
                <a:lnTo>
                  <a:pt x="510" y="600"/>
                </a:lnTo>
                <a:lnTo>
                  <a:pt x="510" y="599"/>
                </a:lnTo>
                <a:lnTo>
                  <a:pt x="511" y="598"/>
                </a:lnTo>
                <a:lnTo>
                  <a:pt x="512" y="597"/>
                </a:lnTo>
                <a:lnTo>
                  <a:pt x="509" y="597"/>
                </a:lnTo>
                <a:lnTo>
                  <a:pt x="508" y="597"/>
                </a:lnTo>
                <a:lnTo>
                  <a:pt x="508" y="596"/>
                </a:lnTo>
                <a:lnTo>
                  <a:pt x="511" y="589"/>
                </a:lnTo>
                <a:lnTo>
                  <a:pt x="513" y="585"/>
                </a:lnTo>
                <a:lnTo>
                  <a:pt x="515" y="583"/>
                </a:lnTo>
                <a:lnTo>
                  <a:pt x="516" y="581"/>
                </a:lnTo>
                <a:lnTo>
                  <a:pt x="518" y="576"/>
                </a:lnTo>
                <a:lnTo>
                  <a:pt x="519" y="578"/>
                </a:lnTo>
                <a:lnTo>
                  <a:pt x="521" y="580"/>
                </a:lnTo>
                <a:lnTo>
                  <a:pt x="524" y="581"/>
                </a:lnTo>
                <a:lnTo>
                  <a:pt x="525" y="582"/>
                </a:lnTo>
                <a:lnTo>
                  <a:pt x="526" y="583"/>
                </a:lnTo>
                <a:lnTo>
                  <a:pt x="527" y="583"/>
                </a:lnTo>
                <a:lnTo>
                  <a:pt x="528" y="584"/>
                </a:lnTo>
                <a:lnTo>
                  <a:pt x="531" y="585"/>
                </a:lnTo>
                <a:lnTo>
                  <a:pt x="533" y="588"/>
                </a:lnTo>
                <a:lnTo>
                  <a:pt x="535" y="584"/>
                </a:lnTo>
                <a:lnTo>
                  <a:pt x="540" y="579"/>
                </a:lnTo>
                <a:lnTo>
                  <a:pt x="540" y="576"/>
                </a:lnTo>
                <a:lnTo>
                  <a:pt x="540" y="574"/>
                </a:lnTo>
                <a:lnTo>
                  <a:pt x="540" y="572"/>
                </a:lnTo>
                <a:lnTo>
                  <a:pt x="538" y="572"/>
                </a:lnTo>
                <a:lnTo>
                  <a:pt x="535" y="572"/>
                </a:lnTo>
                <a:lnTo>
                  <a:pt x="536" y="572"/>
                </a:lnTo>
                <a:lnTo>
                  <a:pt x="537" y="568"/>
                </a:lnTo>
                <a:lnTo>
                  <a:pt x="540" y="570"/>
                </a:lnTo>
                <a:lnTo>
                  <a:pt x="541" y="566"/>
                </a:lnTo>
                <a:lnTo>
                  <a:pt x="543" y="563"/>
                </a:lnTo>
                <a:lnTo>
                  <a:pt x="542" y="562"/>
                </a:lnTo>
                <a:lnTo>
                  <a:pt x="542" y="559"/>
                </a:lnTo>
                <a:lnTo>
                  <a:pt x="541" y="558"/>
                </a:lnTo>
                <a:lnTo>
                  <a:pt x="542" y="558"/>
                </a:lnTo>
                <a:lnTo>
                  <a:pt x="545" y="558"/>
                </a:lnTo>
                <a:lnTo>
                  <a:pt x="546" y="558"/>
                </a:lnTo>
                <a:lnTo>
                  <a:pt x="546" y="563"/>
                </a:lnTo>
                <a:lnTo>
                  <a:pt x="549" y="562"/>
                </a:lnTo>
                <a:lnTo>
                  <a:pt x="551" y="565"/>
                </a:lnTo>
                <a:lnTo>
                  <a:pt x="548" y="567"/>
                </a:lnTo>
                <a:lnTo>
                  <a:pt x="548" y="568"/>
                </a:lnTo>
                <a:lnTo>
                  <a:pt x="549" y="570"/>
                </a:lnTo>
                <a:lnTo>
                  <a:pt x="550" y="572"/>
                </a:lnTo>
                <a:lnTo>
                  <a:pt x="551" y="573"/>
                </a:lnTo>
                <a:lnTo>
                  <a:pt x="551" y="574"/>
                </a:lnTo>
                <a:lnTo>
                  <a:pt x="553" y="576"/>
                </a:lnTo>
                <a:lnTo>
                  <a:pt x="553" y="578"/>
                </a:lnTo>
                <a:lnTo>
                  <a:pt x="553" y="579"/>
                </a:lnTo>
                <a:lnTo>
                  <a:pt x="554" y="579"/>
                </a:lnTo>
                <a:lnTo>
                  <a:pt x="554" y="578"/>
                </a:lnTo>
                <a:lnTo>
                  <a:pt x="555" y="578"/>
                </a:lnTo>
                <a:lnTo>
                  <a:pt x="555" y="576"/>
                </a:lnTo>
                <a:lnTo>
                  <a:pt x="557" y="576"/>
                </a:lnTo>
                <a:lnTo>
                  <a:pt x="559" y="575"/>
                </a:lnTo>
                <a:lnTo>
                  <a:pt x="559" y="574"/>
                </a:lnTo>
                <a:lnTo>
                  <a:pt x="558" y="573"/>
                </a:lnTo>
                <a:lnTo>
                  <a:pt x="558" y="572"/>
                </a:lnTo>
                <a:lnTo>
                  <a:pt x="557" y="571"/>
                </a:lnTo>
                <a:lnTo>
                  <a:pt x="557" y="570"/>
                </a:lnTo>
                <a:lnTo>
                  <a:pt x="557" y="568"/>
                </a:lnTo>
                <a:lnTo>
                  <a:pt x="553" y="568"/>
                </a:lnTo>
                <a:lnTo>
                  <a:pt x="553" y="567"/>
                </a:lnTo>
                <a:lnTo>
                  <a:pt x="553" y="565"/>
                </a:lnTo>
                <a:lnTo>
                  <a:pt x="553" y="564"/>
                </a:lnTo>
                <a:lnTo>
                  <a:pt x="553" y="562"/>
                </a:lnTo>
                <a:lnTo>
                  <a:pt x="553" y="558"/>
                </a:lnTo>
                <a:lnTo>
                  <a:pt x="553" y="557"/>
                </a:lnTo>
                <a:lnTo>
                  <a:pt x="555" y="557"/>
                </a:lnTo>
                <a:lnTo>
                  <a:pt x="557" y="557"/>
                </a:lnTo>
                <a:lnTo>
                  <a:pt x="557" y="558"/>
                </a:lnTo>
                <a:lnTo>
                  <a:pt x="557" y="559"/>
                </a:lnTo>
                <a:lnTo>
                  <a:pt x="557" y="561"/>
                </a:lnTo>
                <a:lnTo>
                  <a:pt x="557" y="562"/>
                </a:lnTo>
                <a:lnTo>
                  <a:pt x="559" y="562"/>
                </a:lnTo>
                <a:lnTo>
                  <a:pt x="562" y="561"/>
                </a:lnTo>
                <a:lnTo>
                  <a:pt x="563" y="561"/>
                </a:lnTo>
                <a:lnTo>
                  <a:pt x="565" y="561"/>
                </a:lnTo>
                <a:lnTo>
                  <a:pt x="567" y="559"/>
                </a:lnTo>
                <a:lnTo>
                  <a:pt x="567" y="558"/>
                </a:lnTo>
                <a:lnTo>
                  <a:pt x="570" y="556"/>
                </a:lnTo>
                <a:lnTo>
                  <a:pt x="572" y="554"/>
                </a:lnTo>
                <a:lnTo>
                  <a:pt x="574" y="554"/>
                </a:lnTo>
                <a:lnTo>
                  <a:pt x="575" y="553"/>
                </a:lnTo>
                <a:lnTo>
                  <a:pt x="576" y="551"/>
                </a:lnTo>
                <a:lnTo>
                  <a:pt x="578" y="550"/>
                </a:lnTo>
                <a:lnTo>
                  <a:pt x="580" y="549"/>
                </a:lnTo>
                <a:lnTo>
                  <a:pt x="583" y="550"/>
                </a:lnTo>
                <a:lnTo>
                  <a:pt x="586" y="551"/>
                </a:lnTo>
                <a:lnTo>
                  <a:pt x="588" y="553"/>
                </a:lnTo>
                <a:lnTo>
                  <a:pt x="588" y="554"/>
                </a:lnTo>
                <a:lnTo>
                  <a:pt x="588" y="556"/>
                </a:lnTo>
                <a:lnTo>
                  <a:pt x="588" y="557"/>
                </a:lnTo>
                <a:lnTo>
                  <a:pt x="587" y="558"/>
                </a:lnTo>
                <a:lnTo>
                  <a:pt x="587" y="559"/>
                </a:lnTo>
                <a:lnTo>
                  <a:pt x="587" y="561"/>
                </a:lnTo>
                <a:lnTo>
                  <a:pt x="587" y="562"/>
                </a:lnTo>
                <a:lnTo>
                  <a:pt x="587" y="563"/>
                </a:lnTo>
                <a:lnTo>
                  <a:pt x="586" y="565"/>
                </a:lnTo>
                <a:lnTo>
                  <a:pt x="585" y="566"/>
                </a:lnTo>
                <a:lnTo>
                  <a:pt x="583" y="566"/>
                </a:lnTo>
                <a:lnTo>
                  <a:pt x="580" y="566"/>
                </a:lnTo>
                <a:lnTo>
                  <a:pt x="578" y="566"/>
                </a:lnTo>
                <a:lnTo>
                  <a:pt x="577" y="566"/>
                </a:lnTo>
                <a:lnTo>
                  <a:pt x="577" y="567"/>
                </a:lnTo>
                <a:lnTo>
                  <a:pt x="578" y="568"/>
                </a:lnTo>
                <a:lnTo>
                  <a:pt x="579" y="571"/>
                </a:lnTo>
                <a:lnTo>
                  <a:pt x="579" y="572"/>
                </a:lnTo>
                <a:lnTo>
                  <a:pt x="580" y="572"/>
                </a:lnTo>
                <a:lnTo>
                  <a:pt x="585" y="581"/>
                </a:lnTo>
                <a:lnTo>
                  <a:pt x="588" y="585"/>
                </a:lnTo>
                <a:lnTo>
                  <a:pt x="588" y="587"/>
                </a:lnTo>
                <a:lnTo>
                  <a:pt x="588" y="588"/>
                </a:lnTo>
                <a:lnTo>
                  <a:pt x="588" y="590"/>
                </a:lnTo>
                <a:lnTo>
                  <a:pt x="589" y="591"/>
                </a:lnTo>
                <a:lnTo>
                  <a:pt x="591" y="590"/>
                </a:lnTo>
                <a:lnTo>
                  <a:pt x="592" y="591"/>
                </a:lnTo>
                <a:lnTo>
                  <a:pt x="592" y="593"/>
                </a:lnTo>
                <a:lnTo>
                  <a:pt x="593" y="595"/>
                </a:lnTo>
                <a:lnTo>
                  <a:pt x="594" y="595"/>
                </a:lnTo>
                <a:lnTo>
                  <a:pt x="594" y="593"/>
                </a:lnTo>
                <a:lnTo>
                  <a:pt x="595" y="593"/>
                </a:lnTo>
                <a:lnTo>
                  <a:pt x="596" y="592"/>
                </a:lnTo>
                <a:lnTo>
                  <a:pt x="597" y="591"/>
                </a:lnTo>
                <a:lnTo>
                  <a:pt x="599" y="590"/>
                </a:lnTo>
                <a:lnTo>
                  <a:pt x="600" y="590"/>
                </a:lnTo>
                <a:lnTo>
                  <a:pt x="600" y="589"/>
                </a:lnTo>
                <a:lnTo>
                  <a:pt x="601" y="589"/>
                </a:lnTo>
                <a:lnTo>
                  <a:pt x="601" y="588"/>
                </a:lnTo>
                <a:lnTo>
                  <a:pt x="602" y="588"/>
                </a:lnTo>
                <a:lnTo>
                  <a:pt x="603" y="587"/>
                </a:lnTo>
                <a:lnTo>
                  <a:pt x="604" y="585"/>
                </a:lnTo>
                <a:lnTo>
                  <a:pt x="605" y="585"/>
                </a:lnTo>
                <a:lnTo>
                  <a:pt x="605" y="584"/>
                </a:lnTo>
                <a:lnTo>
                  <a:pt x="606" y="584"/>
                </a:lnTo>
                <a:lnTo>
                  <a:pt x="606" y="585"/>
                </a:lnTo>
                <a:lnTo>
                  <a:pt x="616" y="593"/>
                </a:lnTo>
                <a:lnTo>
                  <a:pt x="617" y="595"/>
                </a:lnTo>
                <a:lnTo>
                  <a:pt x="618" y="604"/>
                </a:lnTo>
                <a:lnTo>
                  <a:pt x="617" y="605"/>
                </a:lnTo>
                <a:lnTo>
                  <a:pt x="617" y="606"/>
                </a:lnTo>
                <a:lnTo>
                  <a:pt x="616" y="607"/>
                </a:lnTo>
                <a:lnTo>
                  <a:pt x="608" y="620"/>
                </a:lnTo>
                <a:lnTo>
                  <a:pt x="609" y="621"/>
                </a:lnTo>
                <a:lnTo>
                  <a:pt x="610" y="621"/>
                </a:lnTo>
                <a:lnTo>
                  <a:pt x="613" y="621"/>
                </a:lnTo>
                <a:lnTo>
                  <a:pt x="617" y="622"/>
                </a:lnTo>
                <a:lnTo>
                  <a:pt x="619" y="622"/>
                </a:lnTo>
                <a:lnTo>
                  <a:pt x="621" y="612"/>
                </a:lnTo>
                <a:lnTo>
                  <a:pt x="622" y="613"/>
                </a:lnTo>
                <a:lnTo>
                  <a:pt x="624" y="613"/>
                </a:lnTo>
                <a:lnTo>
                  <a:pt x="625" y="614"/>
                </a:lnTo>
                <a:lnTo>
                  <a:pt x="626" y="614"/>
                </a:lnTo>
                <a:lnTo>
                  <a:pt x="628" y="615"/>
                </a:lnTo>
                <a:lnTo>
                  <a:pt x="629" y="616"/>
                </a:lnTo>
                <a:lnTo>
                  <a:pt x="630" y="616"/>
                </a:lnTo>
                <a:lnTo>
                  <a:pt x="634" y="618"/>
                </a:lnTo>
                <a:lnTo>
                  <a:pt x="635" y="618"/>
                </a:lnTo>
                <a:lnTo>
                  <a:pt x="636" y="617"/>
                </a:lnTo>
                <a:lnTo>
                  <a:pt x="637" y="615"/>
                </a:lnTo>
                <a:lnTo>
                  <a:pt x="638" y="614"/>
                </a:lnTo>
                <a:lnTo>
                  <a:pt x="639" y="614"/>
                </a:lnTo>
                <a:lnTo>
                  <a:pt x="639" y="613"/>
                </a:lnTo>
                <a:lnTo>
                  <a:pt x="643" y="615"/>
                </a:lnTo>
                <a:lnTo>
                  <a:pt x="645" y="615"/>
                </a:lnTo>
                <a:lnTo>
                  <a:pt x="645" y="616"/>
                </a:lnTo>
                <a:lnTo>
                  <a:pt x="646" y="616"/>
                </a:lnTo>
                <a:lnTo>
                  <a:pt x="647" y="617"/>
                </a:lnTo>
                <a:lnTo>
                  <a:pt x="648" y="617"/>
                </a:lnTo>
                <a:lnTo>
                  <a:pt x="653" y="620"/>
                </a:lnTo>
                <a:lnTo>
                  <a:pt x="653" y="621"/>
                </a:lnTo>
                <a:lnTo>
                  <a:pt x="654" y="623"/>
                </a:lnTo>
                <a:lnTo>
                  <a:pt x="655" y="624"/>
                </a:lnTo>
                <a:lnTo>
                  <a:pt x="655" y="626"/>
                </a:lnTo>
                <a:lnTo>
                  <a:pt x="656" y="626"/>
                </a:lnTo>
                <a:lnTo>
                  <a:pt x="656" y="627"/>
                </a:lnTo>
                <a:lnTo>
                  <a:pt x="658" y="630"/>
                </a:lnTo>
                <a:lnTo>
                  <a:pt x="658" y="632"/>
                </a:lnTo>
                <a:lnTo>
                  <a:pt x="659" y="632"/>
                </a:lnTo>
                <a:lnTo>
                  <a:pt x="659" y="633"/>
                </a:lnTo>
                <a:lnTo>
                  <a:pt x="659" y="634"/>
                </a:lnTo>
                <a:lnTo>
                  <a:pt x="660" y="634"/>
                </a:lnTo>
                <a:lnTo>
                  <a:pt x="660" y="637"/>
                </a:lnTo>
                <a:lnTo>
                  <a:pt x="659" y="638"/>
                </a:lnTo>
                <a:lnTo>
                  <a:pt x="658" y="639"/>
                </a:lnTo>
                <a:lnTo>
                  <a:pt x="656" y="640"/>
                </a:lnTo>
                <a:lnTo>
                  <a:pt x="655" y="640"/>
                </a:lnTo>
                <a:lnTo>
                  <a:pt x="654" y="640"/>
                </a:lnTo>
                <a:lnTo>
                  <a:pt x="653" y="641"/>
                </a:lnTo>
                <a:lnTo>
                  <a:pt x="655" y="643"/>
                </a:lnTo>
                <a:lnTo>
                  <a:pt x="655" y="644"/>
                </a:lnTo>
                <a:lnTo>
                  <a:pt x="655" y="646"/>
                </a:lnTo>
                <a:lnTo>
                  <a:pt x="656" y="647"/>
                </a:lnTo>
                <a:lnTo>
                  <a:pt x="656" y="648"/>
                </a:lnTo>
                <a:lnTo>
                  <a:pt x="656" y="649"/>
                </a:lnTo>
                <a:lnTo>
                  <a:pt x="656" y="650"/>
                </a:lnTo>
                <a:lnTo>
                  <a:pt x="656" y="651"/>
                </a:lnTo>
                <a:lnTo>
                  <a:pt x="656" y="652"/>
                </a:lnTo>
                <a:lnTo>
                  <a:pt x="656" y="658"/>
                </a:lnTo>
                <a:lnTo>
                  <a:pt x="658" y="657"/>
                </a:lnTo>
                <a:lnTo>
                  <a:pt x="660" y="656"/>
                </a:lnTo>
                <a:lnTo>
                  <a:pt x="660" y="657"/>
                </a:lnTo>
                <a:lnTo>
                  <a:pt x="659" y="671"/>
                </a:lnTo>
                <a:lnTo>
                  <a:pt x="659" y="674"/>
                </a:lnTo>
                <a:lnTo>
                  <a:pt x="659" y="673"/>
                </a:lnTo>
                <a:lnTo>
                  <a:pt x="658" y="672"/>
                </a:lnTo>
                <a:lnTo>
                  <a:pt x="656" y="671"/>
                </a:lnTo>
                <a:lnTo>
                  <a:pt x="655" y="671"/>
                </a:lnTo>
                <a:lnTo>
                  <a:pt x="654" y="671"/>
                </a:lnTo>
                <a:lnTo>
                  <a:pt x="654" y="672"/>
                </a:lnTo>
                <a:lnTo>
                  <a:pt x="653" y="672"/>
                </a:lnTo>
                <a:lnTo>
                  <a:pt x="653" y="671"/>
                </a:lnTo>
                <a:lnTo>
                  <a:pt x="652" y="671"/>
                </a:lnTo>
                <a:lnTo>
                  <a:pt x="652" y="669"/>
                </a:lnTo>
                <a:lnTo>
                  <a:pt x="651" y="668"/>
                </a:lnTo>
                <a:lnTo>
                  <a:pt x="652" y="668"/>
                </a:lnTo>
                <a:lnTo>
                  <a:pt x="651" y="666"/>
                </a:lnTo>
                <a:lnTo>
                  <a:pt x="651" y="665"/>
                </a:lnTo>
                <a:lnTo>
                  <a:pt x="651" y="664"/>
                </a:lnTo>
                <a:lnTo>
                  <a:pt x="652" y="664"/>
                </a:lnTo>
                <a:lnTo>
                  <a:pt x="651" y="664"/>
                </a:lnTo>
                <a:lnTo>
                  <a:pt x="651" y="663"/>
                </a:lnTo>
                <a:lnTo>
                  <a:pt x="651" y="662"/>
                </a:lnTo>
                <a:lnTo>
                  <a:pt x="645" y="659"/>
                </a:lnTo>
                <a:lnTo>
                  <a:pt x="644" y="658"/>
                </a:lnTo>
                <a:lnTo>
                  <a:pt x="643" y="658"/>
                </a:lnTo>
                <a:lnTo>
                  <a:pt x="642" y="658"/>
                </a:lnTo>
                <a:lnTo>
                  <a:pt x="641" y="658"/>
                </a:lnTo>
                <a:lnTo>
                  <a:pt x="639" y="658"/>
                </a:lnTo>
                <a:lnTo>
                  <a:pt x="636" y="657"/>
                </a:lnTo>
                <a:lnTo>
                  <a:pt x="636" y="655"/>
                </a:lnTo>
                <a:lnTo>
                  <a:pt x="634" y="652"/>
                </a:lnTo>
                <a:lnTo>
                  <a:pt x="633" y="651"/>
                </a:lnTo>
                <a:lnTo>
                  <a:pt x="631" y="650"/>
                </a:lnTo>
                <a:lnTo>
                  <a:pt x="630" y="649"/>
                </a:lnTo>
                <a:lnTo>
                  <a:pt x="629" y="648"/>
                </a:lnTo>
                <a:lnTo>
                  <a:pt x="628" y="647"/>
                </a:lnTo>
                <a:lnTo>
                  <a:pt x="626" y="644"/>
                </a:lnTo>
                <a:lnTo>
                  <a:pt x="628" y="644"/>
                </a:lnTo>
                <a:lnTo>
                  <a:pt x="629" y="643"/>
                </a:lnTo>
                <a:lnTo>
                  <a:pt x="630" y="643"/>
                </a:lnTo>
                <a:lnTo>
                  <a:pt x="629" y="643"/>
                </a:lnTo>
                <a:lnTo>
                  <a:pt x="631" y="643"/>
                </a:lnTo>
                <a:lnTo>
                  <a:pt x="631" y="642"/>
                </a:lnTo>
                <a:lnTo>
                  <a:pt x="631" y="641"/>
                </a:lnTo>
                <a:lnTo>
                  <a:pt x="630" y="641"/>
                </a:lnTo>
                <a:lnTo>
                  <a:pt x="629" y="641"/>
                </a:lnTo>
                <a:lnTo>
                  <a:pt x="628" y="641"/>
                </a:lnTo>
                <a:lnTo>
                  <a:pt x="630" y="640"/>
                </a:lnTo>
                <a:lnTo>
                  <a:pt x="630" y="639"/>
                </a:lnTo>
                <a:lnTo>
                  <a:pt x="628" y="637"/>
                </a:lnTo>
                <a:lnTo>
                  <a:pt x="627" y="635"/>
                </a:lnTo>
                <a:lnTo>
                  <a:pt x="626" y="634"/>
                </a:lnTo>
                <a:lnTo>
                  <a:pt x="625" y="633"/>
                </a:lnTo>
                <a:lnTo>
                  <a:pt x="624" y="632"/>
                </a:lnTo>
                <a:lnTo>
                  <a:pt x="622" y="633"/>
                </a:lnTo>
                <a:lnTo>
                  <a:pt x="620" y="631"/>
                </a:lnTo>
                <a:lnTo>
                  <a:pt x="619" y="632"/>
                </a:lnTo>
                <a:lnTo>
                  <a:pt x="618" y="633"/>
                </a:lnTo>
                <a:lnTo>
                  <a:pt x="617" y="635"/>
                </a:lnTo>
                <a:lnTo>
                  <a:pt x="617" y="637"/>
                </a:lnTo>
                <a:lnTo>
                  <a:pt x="617" y="639"/>
                </a:lnTo>
                <a:lnTo>
                  <a:pt x="617" y="640"/>
                </a:lnTo>
                <a:lnTo>
                  <a:pt x="616" y="646"/>
                </a:lnTo>
                <a:lnTo>
                  <a:pt x="617" y="647"/>
                </a:lnTo>
                <a:lnTo>
                  <a:pt x="618" y="648"/>
                </a:lnTo>
                <a:lnTo>
                  <a:pt x="619" y="649"/>
                </a:lnTo>
                <a:lnTo>
                  <a:pt x="620" y="650"/>
                </a:lnTo>
                <a:lnTo>
                  <a:pt x="621" y="651"/>
                </a:lnTo>
                <a:lnTo>
                  <a:pt x="617" y="652"/>
                </a:lnTo>
                <a:lnTo>
                  <a:pt x="617" y="651"/>
                </a:lnTo>
                <a:lnTo>
                  <a:pt x="617" y="650"/>
                </a:lnTo>
                <a:lnTo>
                  <a:pt x="616" y="650"/>
                </a:lnTo>
                <a:lnTo>
                  <a:pt x="610" y="651"/>
                </a:lnTo>
                <a:lnTo>
                  <a:pt x="610" y="656"/>
                </a:lnTo>
                <a:lnTo>
                  <a:pt x="613" y="658"/>
                </a:lnTo>
                <a:lnTo>
                  <a:pt x="613" y="659"/>
                </a:lnTo>
                <a:lnTo>
                  <a:pt x="613" y="660"/>
                </a:lnTo>
                <a:lnTo>
                  <a:pt x="613" y="662"/>
                </a:lnTo>
                <a:lnTo>
                  <a:pt x="613" y="663"/>
                </a:lnTo>
                <a:lnTo>
                  <a:pt x="613" y="664"/>
                </a:lnTo>
                <a:lnTo>
                  <a:pt x="613" y="665"/>
                </a:lnTo>
                <a:lnTo>
                  <a:pt x="613" y="666"/>
                </a:lnTo>
                <a:lnTo>
                  <a:pt x="612" y="668"/>
                </a:lnTo>
                <a:lnTo>
                  <a:pt x="612" y="669"/>
                </a:lnTo>
                <a:lnTo>
                  <a:pt x="612" y="671"/>
                </a:lnTo>
                <a:lnTo>
                  <a:pt x="612" y="673"/>
                </a:lnTo>
                <a:lnTo>
                  <a:pt x="613" y="674"/>
                </a:lnTo>
                <a:lnTo>
                  <a:pt x="617" y="676"/>
                </a:lnTo>
                <a:lnTo>
                  <a:pt x="618" y="675"/>
                </a:lnTo>
                <a:lnTo>
                  <a:pt x="619" y="674"/>
                </a:lnTo>
                <a:lnTo>
                  <a:pt x="622" y="676"/>
                </a:lnTo>
                <a:lnTo>
                  <a:pt x="621" y="679"/>
                </a:lnTo>
                <a:lnTo>
                  <a:pt x="621" y="680"/>
                </a:lnTo>
                <a:lnTo>
                  <a:pt x="622" y="680"/>
                </a:lnTo>
                <a:lnTo>
                  <a:pt x="622" y="681"/>
                </a:lnTo>
                <a:lnTo>
                  <a:pt x="624" y="681"/>
                </a:lnTo>
                <a:lnTo>
                  <a:pt x="625" y="681"/>
                </a:lnTo>
                <a:lnTo>
                  <a:pt x="625" y="682"/>
                </a:lnTo>
                <a:lnTo>
                  <a:pt x="626" y="681"/>
                </a:lnTo>
                <a:lnTo>
                  <a:pt x="627" y="681"/>
                </a:lnTo>
                <a:lnTo>
                  <a:pt x="628" y="677"/>
                </a:lnTo>
                <a:lnTo>
                  <a:pt x="628" y="675"/>
                </a:lnTo>
                <a:lnTo>
                  <a:pt x="628" y="674"/>
                </a:lnTo>
                <a:lnTo>
                  <a:pt x="629" y="672"/>
                </a:lnTo>
                <a:lnTo>
                  <a:pt x="630" y="672"/>
                </a:lnTo>
                <a:lnTo>
                  <a:pt x="631" y="672"/>
                </a:lnTo>
                <a:lnTo>
                  <a:pt x="634" y="672"/>
                </a:lnTo>
                <a:lnTo>
                  <a:pt x="634" y="671"/>
                </a:lnTo>
                <a:lnTo>
                  <a:pt x="639" y="671"/>
                </a:lnTo>
                <a:lnTo>
                  <a:pt x="638" y="674"/>
                </a:lnTo>
                <a:lnTo>
                  <a:pt x="645" y="673"/>
                </a:lnTo>
                <a:lnTo>
                  <a:pt x="646" y="674"/>
                </a:lnTo>
                <a:lnTo>
                  <a:pt x="646" y="676"/>
                </a:lnTo>
                <a:lnTo>
                  <a:pt x="645" y="676"/>
                </a:lnTo>
                <a:lnTo>
                  <a:pt x="644" y="676"/>
                </a:lnTo>
                <a:lnTo>
                  <a:pt x="643" y="676"/>
                </a:lnTo>
                <a:lnTo>
                  <a:pt x="642" y="677"/>
                </a:lnTo>
                <a:lnTo>
                  <a:pt x="641" y="677"/>
                </a:lnTo>
                <a:lnTo>
                  <a:pt x="639" y="677"/>
                </a:lnTo>
                <a:lnTo>
                  <a:pt x="638" y="677"/>
                </a:lnTo>
                <a:lnTo>
                  <a:pt x="637" y="677"/>
                </a:lnTo>
                <a:lnTo>
                  <a:pt x="636" y="677"/>
                </a:lnTo>
                <a:lnTo>
                  <a:pt x="635" y="677"/>
                </a:lnTo>
                <a:lnTo>
                  <a:pt x="637" y="683"/>
                </a:lnTo>
                <a:lnTo>
                  <a:pt x="638" y="683"/>
                </a:lnTo>
                <a:lnTo>
                  <a:pt x="643" y="691"/>
                </a:lnTo>
                <a:lnTo>
                  <a:pt x="648" y="688"/>
                </a:lnTo>
                <a:lnTo>
                  <a:pt x="654" y="685"/>
                </a:lnTo>
                <a:lnTo>
                  <a:pt x="654" y="684"/>
                </a:lnTo>
                <a:lnTo>
                  <a:pt x="659" y="682"/>
                </a:lnTo>
                <a:lnTo>
                  <a:pt x="659" y="685"/>
                </a:lnTo>
                <a:lnTo>
                  <a:pt x="661" y="682"/>
                </a:lnTo>
                <a:lnTo>
                  <a:pt x="663" y="680"/>
                </a:lnTo>
                <a:lnTo>
                  <a:pt x="664" y="677"/>
                </a:lnTo>
                <a:lnTo>
                  <a:pt x="665" y="677"/>
                </a:lnTo>
                <a:lnTo>
                  <a:pt x="667" y="676"/>
                </a:lnTo>
                <a:lnTo>
                  <a:pt x="667" y="675"/>
                </a:lnTo>
                <a:lnTo>
                  <a:pt x="668" y="675"/>
                </a:lnTo>
                <a:lnTo>
                  <a:pt x="668" y="674"/>
                </a:lnTo>
                <a:lnTo>
                  <a:pt x="669" y="674"/>
                </a:lnTo>
                <a:lnTo>
                  <a:pt x="669" y="673"/>
                </a:lnTo>
                <a:lnTo>
                  <a:pt x="670" y="673"/>
                </a:lnTo>
                <a:lnTo>
                  <a:pt x="670" y="672"/>
                </a:lnTo>
                <a:lnTo>
                  <a:pt x="671" y="672"/>
                </a:lnTo>
                <a:lnTo>
                  <a:pt x="671" y="671"/>
                </a:lnTo>
                <a:lnTo>
                  <a:pt x="672" y="669"/>
                </a:lnTo>
                <a:lnTo>
                  <a:pt x="673" y="668"/>
                </a:lnTo>
                <a:lnTo>
                  <a:pt x="675" y="667"/>
                </a:lnTo>
                <a:lnTo>
                  <a:pt x="675" y="666"/>
                </a:lnTo>
                <a:lnTo>
                  <a:pt x="676" y="666"/>
                </a:lnTo>
                <a:lnTo>
                  <a:pt x="675" y="665"/>
                </a:lnTo>
                <a:lnTo>
                  <a:pt x="675" y="664"/>
                </a:lnTo>
                <a:lnTo>
                  <a:pt x="673" y="663"/>
                </a:lnTo>
                <a:lnTo>
                  <a:pt x="672" y="662"/>
                </a:lnTo>
                <a:lnTo>
                  <a:pt x="671" y="660"/>
                </a:lnTo>
                <a:lnTo>
                  <a:pt x="670" y="659"/>
                </a:lnTo>
                <a:lnTo>
                  <a:pt x="670" y="656"/>
                </a:lnTo>
                <a:lnTo>
                  <a:pt x="672" y="655"/>
                </a:lnTo>
                <a:lnTo>
                  <a:pt x="673" y="654"/>
                </a:lnTo>
                <a:lnTo>
                  <a:pt x="676" y="655"/>
                </a:lnTo>
                <a:lnTo>
                  <a:pt x="678" y="655"/>
                </a:lnTo>
                <a:lnTo>
                  <a:pt x="679" y="656"/>
                </a:lnTo>
                <a:lnTo>
                  <a:pt x="680" y="656"/>
                </a:lnTo>
                <a:lnTo>
                  <a:pt x="681" y="656"/>
                </a:lnTo>
                <a:lnTo>
                  <a:pt x="682" y="656"/>
                </a:lnTo>
                <a:lnTo>
                  <a:pt x="684" y="655"/>
                </a:lnTo>
                <a:lnTo>
                  <a:pt x="685" y="656"/>
                </a:lnTo>
                <a:lnTo>
                  <a:pt x="686" y="657"/>
                </a:lnTo>
                <a:lnTo>
                  <a:pt x="687" y="657"/>
                </a:lnTo>
                <a:lnTo>
                  <a:pt x="687" y="658"/>
                </a:lnTo>
                <a:lnTo>
                  <a:pt x="688" y="658"/>
                </a:lnTo>
                <a:lnTo>
                  <a:pt x="688" y="659"/>
                </a:lnTo>
                <a:lnTo>
                  <a:pt x="689" y="659"/>
                </a:lnTo>
                <a:lnTo>
                  <a:pt x="690" y="660"/>
                </a:lnTo>
                <a:lnTo>
                  <a:pt x="692" y="660"/>
                </a:lnTo>
                <a:lnTo>
                  <a:pt x="692" y="662"/>
                </a:lnTo>
                <a:lnTo>
                  <a:pt x="694" y="663"/>
                </a:lnTo>
                <a:lnTo>
                  <a:pt x="697" y="666"/>
                </a:lnTo>
                <a:lnTo>
                  <a:pt x="698" y="667"/>
                </a:lnTo>
                <a:lnTo>
                  <a:pt x="699" y="667"/>
                </a:lnTo>
                <a:lnTo>
                  <a:pt x="707" y="674"/>
                </a:lnTo>
                <a:lnTo>
                  <a:pt x="715" y="682"/>
                </a:lnTo>
                <a:lnTo>
                  <a:pt x="716" y="682"/>
                </a:lnTo>
                <a:lnTo>
                  <a:pt x="718" y="683"/>
                </a:lnTo>
                <a:lnTo>
                  <a:pt x="718" y="684"/>
                </a:lnTo>
                <a:lnTo>
                  <a:pt x="719" y="684"/>
                </a:lnTo>
                <a:lnTo>
                  <a:pt x="721" y="685"/>
                </a:lnTo>
                <a:lnTo>
                  <a:pt x="722" y="685"/>
                </a:lnTo>
                <a:lnTo>
                  <a:pt x="723" y="684"/>
                </a:lnTo>
                <a:lnTo>
                  <a:pt x="724" y="684"/>
                </a:lnTo>
                <a:lnTo>
                  <a:pt x="724" y="683"/>
                </a:lnTo>
                <a:lnTo>
                  <a:pt x="726" y="683"/>
                </a:lnTo>
                <a:lnTo>
                  <a:pt x="727" y="682"/>
                </a:lnTo>
                <a:lnTo>
                  <a:pt x="728" y="682"/>
                </a:lnTo>
                <a:lnTo>
                  <a:pt x="728" y="681"/>
                </a:lnTo>
                <a:lnTo>
                  <a:pt x="729" y="681"/>
                </a:lnTo>
                <a:lnTo>
                  <a:pt x="730" y="681"/>
                </a:lnTo>
                <a:lnTo>
                  <a:pt x="730" y="680"/>
                </a:lnTo>
                <a:lnTo>
                  <a:pt x="731" y="680"/>
                </a:lnTo>
                <a:lnTo>
                  <a:pt x="732" y="679"/>
                </a:lnTo>
                <a:lnTo>
                  <a:pt x="734" y="680"/>
                </a:lnTo>
                <a:lnTo>
                  <a:pt x="734" y="682"/>
                </a:lnTo>
                <a:lnTo>
                  <a:pt x="734" y="683"/>
                </a:lnTo>
                <a:lnTo>
                  <a:pt x="734" y="684"/>
                </a:lnTo>
                <a:lnTo>
                  <a:pt x="734" y="686"/>
                </a:lnTo>
                <a:lnTo>
                  <a:pt x="734" y="689"/>
                </a:lnTo>
                <a:lnTo>
                  <a:pt x="734" y="690"/>
                </a:lnTo>
                <a:lnTo>
                  <a:pt x="734" y="691"/>
                </a:lnTo>
                <a:lnTo>
                  <a:pt x="734" y="692"/>
                </a:lnTo>
                <a:lnTo>
                  <a:pt x="734" y="693"/>
                </a:lnTo>
                <a:lnTo>
                  <a:pt x="734" y="694"/>
                </a:lnTo>
                <a:lnTo>
                  <a:pt x="735" y="694"/>
                </a:lnTo>
                <a:lnTo>
                  <a:pt x="736" y="694"/>
                </a:lnTo>
                <a:lnTo>
                  <a:pt x="738" y="694"/>
                </a:lnTo>
                <a:lnTo>
                  <a:pt x="740" y="696"/>
                </a:lnTo>
                <a:lnTo>
                  <a:pt x="740" y="697"/>
                </a:lnTo>
                <a:lnTo>
                  <a:pt x="740" y="699"/>
                </a:lnTo>
                <a:lnTo>
                  <a:pt x="747" y="701"/>
                </a:lnTo>
                <a:lnTo>
                  <a:pt x="751" y="701"/>
                </a:lnTo>
                <a:lnTo>
                  <a:pt x="751" y="700"/>
                </a:lnTo>
                <a:lnTo>
                  <a:pt x="751" y="699"/>
                </a:lnTo>
                <a:lnTo>
                  <a:pt x="751" y="698"/>
                </a:lnTo>
                <a:lnTo>
                  <a:pt x="751" y="697"/>
                </a:lnTo>
                <a:lnTo>
                  <a:pt x="751" y="696"/>
                </a:lnTo>
                <a:lnTo>
                  <a:pt x="751" y="694"/>
                </a:lnTo>
                <a:lnTo>
                  <a:pt x="751" y="693"/>
                </a:lnTo>
                <a:lnTo>
                  <a:pt x="751" y="692"/>
                </a:lnTo>
                <a:lnTo>
                  <a:pt x="751" y="691"/>
                </a:lnTo>
                <a:lnTo>
                  <a:pt x="751" y="690"/>
                </a:lnTo>
                <a:lnTo>
                  <a:pt x="751" y="689"/>
                </a:lnTo>
                <a:lnTo>
                  <a:pt x="751" y="688"/>
                </a:lnTo>
                <a:lnTo>
                  <a:pt x="751" y="686"/>
                </a:lnTo>
                <a:lnTo>
                  <a:pt x="751" y="685"/>
                </a:lnTo>
                <a:lnTo>
                  <a:pt x="752" y="683"/>
                </a:lnTo>
                <a:lnTo>
                  <a:pt x="752" y="682"/>
                </a:lnTo>
                <a:lnTo>
                  <a:pt x="752" y="680"/>
                </a:lnTo>
                <a:lnTo>
                  <a:pt x="753" y="677"/>
                </a:lnTo>
                <a:lnTo>
                  <a:pt x="753" y="676"/>
                </a:lnTo>
                <a:lnTo>
                  <a:pt x="753" y="675"/>
                </a:lnTo>
                <a:lnTo>
                  <a:pt x="753" y="674"/>
                </a:lnTo>
                <a:lnTo>
                  <a:pt x="753" y="673"/>
                </a:lnTo>
                <a:lnTo>
                  <a:pt x="753" y="672"/>
                </a:lnTo>
                <a:lnTo>
                  <a:pt x="754" y="672"/>
                </a:lnTo>
                <a:lnTo>
                  <a:pt x="754" y="671"/>
                </a:lnTo>
                <a:lnTo>
                  <a:pt x="754" y="669"/>
                </a:lnTo>
                <a:lnTo>
                  <a:pt x="755" y="665"/>
                </a:lnTo>
                <a:lnTo>
                  <a:pt x="756" y="663"/>
                </a:lnTo>
                <a:lnTo>
                  <a:pt x="756" y="660"/>
                </a:lnTo>
                <a:lnTo>
                  <a:pt x="757" y="659"/>
                </a:lnTo>
                <a:lnTo>
                  <a:pt x="757" y="657"/>
                </a:lnTo>
                <a:lnTo>
                  <a:pt x="757" y="656"/>
                </a:lnTo>
                <a:lnTo>
                  <a:pt x="758" y="656"/>
                </a:lnTo>
                <a:lnTo>
                  <a:pt x="760" y="649"/>
                </a:lnTo>
                <a:lnTo>
                  <a:pt x="760" y="648"/>
                </a:lnTo>
                <a:lnTo>
                  <a:pt x="761" y="647"/>
                </a:lnTo>
                <a:lnTo>
                  <a:pt x="761" y="646"/>
                </a:lnTo>
                <a:lnTo>
                  <a:pt x="761" y="644"/>
                </a:lnTo>
                <a:lnTo>
                  <a:pt x="761" y="643"/>
                </a:lnTo>
                <a:lnTo>
                  <a:pt x="761" y="642"/>
                </a:lnTo>
                <a:lnTo>
                  <a:pt x="761" y="641"/>
                </a:lnTo>
                <a:lnTo>
                  <a:pt x="762" y="640"/>
                </a:lnTo>
                <a:lnTo>
                  <a:pt x="763" y="632"/>
                </a:lnTo>
                <a:lnTo>
                  <a:pt x="763" y="630"/>
                </a:lnTo>
                <a:lnTo>
                  <a:pt x="763" y="627"/>
                </a:lnTo>
                <a:lnTo>
                  <a:pt x="763" y="625"/>
                </a:lnTo>
                <a:lnTo>
                  <a:pt x="763" y="623"/>
                </a:lnTo>
                <a:lnTo>
                  <a:pt x="764" y="623"/>
                </a:lnTo>
                <a:lnTo>
                  <a:pt x="764" y="621"/>
                </a:lnTo>
                <a:lnTo>
                  <a:pt x="764" y="618"/>
                </a:lnTo>
                <a:lnTo>
                  <a:pt x="764" y="616"/>
                </a:lnTo>
                <a:lnTo>
                  <a:pt x="764" y="615"/>
                </a:lnTo>
                <a:lnTo>
                  <a:pt x="765" y="614"/>
                </a:lnTo>
                <a:lnTo>
                  <a:pt x="765" y="612"/>
                </a:lnTo>
                <a:lnTo>
                  <a:pt x="765" y="610"/>
                </a:lnTo>
                <a:lnTo>
                  <a:pt x="765" y="609"/>
                </a:lnTo>
                <a:lnTo>
                  <a:pt x="765" y="608"/>
                </a:lnTo>
                <a:lnTo>
                  <a:pt x="765" y="607"/>
                </a:lnTo>
                <a:lnTo>
                  <a:pt x="765" y="606"/>
                </a:lnTo>
                <a:lnTo>
                  <a:pt x="764" y="605"/>
                </a:lnTo>
                <a:lnTo>
                  <a:pt x="764" y="604"/>
                </a:lnTo>
                <a:lnTo>
                  <a:pt x="763" y="601"/>
                </a:lnTo>
                <a:lnTo>
                  <a:pt x="763" y="600"/>
                </a:lnTo>
                <a:lnTo>
                  <a:pt x="761" y="598"/>
                </a:lnTo>
                <a:lnTo>
                  <a:pt x="761" y="597"/>
                </a:lnTo>
                <a:lnTo>
                  <a:pt x="760" y="596"/>
                </a:lnTo>
                <a:lnTo>
                  <a:pt x="760" y="595"/>
                </a:lnTo>
                <a:lnTo>
                  <a:pt x="760" y="593"/>
                </a:lnTo>
                <a:lnTo>
                  <a:pt x="758" y="593"/>
                </a:lnTo>
                <a:lnTo>
                  <a:pt x="757" y="591"/>
                </a:lnTo>
                <a:lnTo>
                  <a:pt x="756" y="589"/>
                </a:lnTo>
                <a:lnTo>
                  <a:pt x="756" y="588"/>
                </a:lnTo>
                <a:lnTo>
                  <a:pt x="755" y="587"/>
                </a:lnTo>
                <a:lnTo>
                  <a:pt x="754" y="585"/>
                </a:lnTo>
                <a:lnTo>
                  <a:pt x="753" y="584"/>
                </a:lnTo>
                <a:lnTo>
                  <a:pt x="753" y="583"/>
                </a:lnTo>
                <a:lnTo>
                  <a:pt x="753" y="582"/>
                </a:lnTo>
                <a:lnTo>
                  <a:pt x="752" y="582"/>
                </a:lnTo>
                <a:lnTo>
                  <a:pt x="751" y="581"/>
                </a:lnTo>
                <a:lnTo>
                  <a:pt x="748" y="582"/>
                </a:lnTo>
                <a:lnTo>
                  <a:pt x="747" y="582"/>
                </a:lnTo>
                <a:lnTo>
                  <a:pt x="745" y="581"/>
                </a:lnTo>
                <a:lnTo>
                  <a:pt x="736" y="581"/>
                </a:lnTo>
                <a:lnTo>
                  <a:pt x="735" y="581"/>
                </a:lnTo>
                <a:lnTo>
                  <a:pt x="734" y="581"/>
                </a:lnTo>
                <a:lnTo>
                  <a:pt x="732" y="581"/>
                </a:lnTo>
                <a:lnTo>
                  <a:pt x="730" y="581"/>
                </a:lnTo>
                <a:lnTo>
                  <a:pt x="729" y="581"/>
                </a:lnTo>
                <a:lnTo>
                  <a:pt x="728" y="581"/>
                </a:lnTo>
                <a:lnTo>
                  <a:pt x="727" y="581"/>
                </a:lnTo>
                <a:lnTo>
                  <a:pt x="726" y="581"/>
                </a:lnTo>
                <a:lnTo>
                  <a:pt x="724" y="581"/>
                </a:lnTo>
                <a:lnTo>
                  <a:pt x="723" y="581"/>
                </a:lnTo>
                <a:lnTo>
                  <a:pt x="721" y="581"/>
                </a:lnTo>
                <a:lnTo>
                  <a:pt x="718" y="580"/>
                </a:lnTo>
                <a:lnTo>
                  <a:pt x="716" y="580"/>
                </a:lnTo>
                <a:lnTo>
                  <a:pt x="714" y="579"/>
                </a:lnTo>
                <a:lnTo>
                  <a:pt x="713" y="579"/>
                </a:lnTo>
                <a:lnTo>
                  <a:pt x="712" y="579"/>
                </a:lnTo>
                <a:lnTo>
                  <a:pt x="711" y="579"/>
                </a:lnTo>
                <a:lnTo>
                  <a:pt x="710" y="578"/>
                </a:lnTo>
                <a:lnTo>
                  <a:pt x="709" y="578"/>
                </a:lnTo>
                <a:lnTo>
                  <a:pt x="705" y="576"/>
                </a:lnTo>
                <a:lnTo>
                  <a:pt x="703" y="575"/>
                </a:lnTo>
                <a:lnTo>
                  <a:pt x="702" y="575"/>
                </a:lnTo>
                <a:lnTo>
                  <a:pt x="701" y="575"/>
                </a:lnTo>
                <a:lnTo>
                  <a:pt x="701" y="574"/>
                </a:lnTo>
                <a:lnTo>
                  <a:pt x="699" y="574"/>
                </a:lnTo>
                <a:lnTo>
                  <a:pt x="698" y="574"/>
                </a:lnTo>
                <a:lnTo>
                  <a:pt x="698" y="573"/>
                </a:lnTo>
                <a:lnTo>
                  <a:pt x="697" y="573"/>
                </a:lnTo>
                <a:lnTo>
                  <a:pt x="696" y="573"/>
                </a:lnTo>
                <a:lnTo>
                  <a:pt x="696" y="572"/>
                </a:lnTo>
                <a:lnTo>
                  <a:pt x="695" y="572"/>
                </a:lnTo>
                <a:lnTo>
                  <a:pt x="693" y="571"/>
                </a:lnTo>
                <a:lnTo>
                  <a:pt x="690" y="570"/>
                </a:lnTo>
                <a:lnTo>
                  <a:pt x="689" y="568"/>
                </a:lnTo>
                <a:lnTo>
                  <a:pt x="688" y="568"/>
                </a:lnTo>
                <a:lnTo>
                  <a:pt x="687" y="567"/>
                </a:lnTo>
                <a:lnTo>
                  <a:pt x="686" y="567"/>
                </a:lnTo>
                <a:lnTo>
                  <a:pt x="686" y="566"/>
                </a:lnTo>
                <a:lnTo>
                  <a:pt x="684" y="565"/>
                </a:lnTo>
                <a:lnTo>
                  <a:pt x="682" y="565"/>
                </a:lnTo>
                <a:lnTo>
                  <a:pt x="681" y="564"/>
                </a:lnTo>
                <a:lnTo>
                  <a:pt x="680" y="564"/>
                </a:lnTo>
                <a:lnTo>
                  <a:pt x="679" y="563"/>
                </a:lnTo>
                <a:lnTo>
                  <a:pt x="678" y="563"/>
                </a:lnTo>
                <a:lnTo>
                  <a:pt x="678" y="562"/>
                </a:lnTo>
                <a:lnTo>
                  <a:pt x="677" y="562"/>
                </a:lnTo>
                <a:lnTo>
                  <a:pt x="676" y="561"/>
                </a:lnTo>
                <a:lnTo>
                  <a:pt x="673" y="559"/>
                </a:lnTo>
                <a:lnTo>
                  <a:pt x="671" y="558"/>
                </a:lnTo>
                <a:lnTo>
                  <a:pt x="670" y="558"/>
                </a:lnTo>
                <a:lnTo>
                  <a:pt x="669" y="557"/>
                </a:lnTo>
                <a:lnTo>
                  <a:pt x="668" y="556"/>
                </a:lnTo>
                <a:lnTo>
                  <a:pt x="665" y="556"/>
                </a:lnTo>
                <a:lnTo>
                  <a:pt x="665" y="555"/>
                </a:lnTo>
                <a:lnTo>
                  <a:pt x="664" y="555"/>
                </a:lnTo>
                <a:lnTo>
                  <a:pt x="663" y="554"/>
                </a:lnTo>
                <a:lnTo>
                  <a:pt x="662" y="553"/>
                </a:lnTo>
                <a:lnTo>
                  <a:pt x="661" y="551"/>
                </a:lnTo>
                <a:lnTo>
                  <a:pt x="660" y="550"/>
                </a:lnTo>
                <a:lnTo>
                  <a:pt x="659" y="550"/>
                </a:lnTo>
                <a:lnTo>
                  <a:pt x="659" y="549"/>
                </a:lnTo>
                <a:lnTo>
                  <a:pt x="658" y="549"/>
                </a:lnTo>
                <a:lnTo>
                  <a:pt x="656" y="548"/>
                </a:lnTo>
                <a:lnTo>
                  <a:pt x="656" y="547"/>
                </a:lnTo>
                <a:lnTo>
                  <a:pt x="655" y="547"/>
                </a:lnTo>
                <a:lnTo>
                  <a:pt x="654" y="546"/>
                </a:lnTo>
                <a:lnTo>
                  <a:pt x="654" y="545"/>
                </a:lnTo>
                <a:lnTo>
                  <a:pt x="653" y="545"/>
                </a:lnTo>
                <a:lnTo>
                  <a:pt x="653" y="544"/>
                </a:lnTo>
                <a:lnTo>
                  <a:pt x="652" y="544"/>
                </a:lnTo>
                <a:lnTo>
                  <a:pt x="651" y="542"/>
                </a:lnTo>
                <a:lnTo>
                  <a:pt x="650" y="541"/>
                </a:lnTo>
                <a:lnTo>
                  <a:pt x="648" y="540"/>
                </a:lnTo>
                <a:lnTo>
                  <a:pt x="647" y="539"/>
                </a:lnTo>
                <a:lnTo>
                  <a:pt x="646" y="539"/>
                </a:lnTo>
                <a:lnTo>
                  <a:pt x="645" y="538"/>
                </a:lnTo>
                <a:lnTo>
                  <a:pt x="645" y="537"/>
                </a:lnTo>
                <a:lnTo>
                  <a:pt x="644" y="537"/>
                </a:lnTo>
                <a:lnTo>
                  <a:pt x="643" y="534"/>
                </a:lnTo>
                <a:lnTo>
                  <a:pt x="641" y="533"/>
                </a:lnTo>
                <a:lnTo>
                  <a:pt x="638" y="531"/>
                </a:lnTo>
                <a:lnTo>
                  <a:pt x="637" y="530"/>
                </a:lnTo>
                <a:lnTo>
                  <a:pt x="636" y="529"/>
                </a:lnTo>
                <a:lnTo>
                  <a:pt x="634" y="526"/>
                </a:lnTo>
                <a:lnTo>
                  <a:pt x="633" y="525"/>
                </a:lnTo>
                <a:lnTo>
                  <a:pt x="630" y="524"/>
                </a:lnTo>
                <a:lnTo>
                  <a:pt x="630" y="523"/>
                </a:lnTo>
                <a:lnTo>
                  <a:pt x="628" y="522"/>
                </a:lnTo>
                <a:lnTo>
                  <a:pt x="627" y="521"/>
                </a:lnTo>
                <a:lnTo>
                  <a:pt x="626" y="520"/>
                </a:lnTo>
                <a:lnTo>
                  <a:pt x="625" y="517"/>
                </a:lnTo>
                <a:lnTo>
                  <a:pt x="622" y="516"/>
                </a:lnTo>
                <a:lnTo>
                  <a:pt x="620" y="514"/>
                </a:lnTo>
                <a:lnTo>
                  <a:pt x="619" y="513"/>
                </a:lnTo>
                <a:lnTo>
                  <a:pt x="618" y="512"/>
                </a:lnTo>
                <a:lnTo>
                  <a:pt x="617" y="512"/>
                </a:lnTo>
                <a:lnTo>
                  <a:pt x="617" y="511"/>
                </a:lnTo>
                <a:lnTo>
                  <a:pt x="616" y="509"/>
                </a:lnTo>
                <a:lnTo>
                  <a:pt x="614" y="509"/>
                </a:lnTo>
                <a:lnTo>
                  <a:pt x="614" y="508"/>
                </a:lnTo>
                <a:lnTo>
                  <a:pt x="612" y="507"/>
                </a:lnTo>
                <a:lnTo>
                  <a:pt x="612" y="506"/>
                </a:lnTo>
                <a:lnTo>
                  <a:pt x="611" y="506"/>
                </a:lnTo>
                <a:lnTo>
                  <a:pt x="610" y="505"/>
                </a:lnTo>
                <a:lnTo>
                  <a:pt x="609" y="505"/>
                </a:lnTo>
                <a:lnTo>
                  <a:pt x="609" y="504"/>
                </a:lnTo>
                <a:lnTo>
                  <a:pt x="608" y="504"/>
                </a:lnTo>
                <a:lnTo>
                  <a:pt x="608" y="503"/>
                </a:lnTo>
                <a:lnTo>
                  <a:pt x="606" y="503"/>
                </a:lnTo>
                <a:lnTo>
                  <a:pt x="605" y="502"/>
                </a:lnTo>
                <a:lnTo>
                  <a:pt x="604" y="502"/>
                </a:lnTo>
                <a:lnTo>
                  <a:pt x="603" y="500"/>
                </a:lnTo>
                <a:lnTo>
                  <a:pt x="602" y="500"/>
                </a:lnTo>
                <a:lnTo>
                  <a:pt x="601" y="499"/>
                </a:lnTo>
                <a:lnTo>
                  <a:pt x="599" y="498"/>
                </a:lnTo>
                <a:lnTo>
                  <a:pt x="597" y="498"/>
                </a:lnTo>
                <a:lnTo>
                  <a:pt x="597" y="497"/>
                </a:lnTo>
                <a:lnTo>
                  <a:pt x="596" y="497"/>
                </a:lnTo>
                <a:lnTo>
                  <a:pt x="595" y="496"/>
                </a:lnTo>
                <a:lnTo>
                  <a:pt x="594" y="496"/>
                </a:lnTo>
                <a:lnTo>
                  <a:pt x="593" y="496"/>
                </a:lnTo>
                <a:lnTo>
                  <a:pt x="592" y="495"/>
                </a:lnTo>
                <a:lnTo>
                  <a:pt x="589" y="494"/>
                </a:lnTo>
                <a:lnTo>
                  <a:pt x="588" y="492"/>
                </a:lnTo>
                <a:lnTo>
                  <a:pt x="586" y="491"/>
                </a:lnTo>
                <a:lnTo>
                  <a:pt x="585" y="491"/>
                </a:lnTo>
                <a:lnTo>
                  <a:pt x="583" y="490"/>
                </a:lnTo>
                <a:lnTo>
                  <a:pt x="582" y="489"/>
                </a:lnTo>
                <a:lnTo>
                  <a:pt x="580" y="490"/>
                </a:lnTo>
                <a:lnTo>
                  <a:pt x="580" y="491"/>
                </a:lnTo>
                <a:lnTo>
                  <a:pt x="579" y="492"/>
                </a:lnTo>
                <a:lnTo>
                  <a:pt x="579" y="494"/>
                </a:lnTo>
                <a:lnTo>
                  <a:pt x="578" y="495"/>
                </a:lnTo>
                <a:lnTo>
                  <a:pt x="578" y="496"/>
                </a:lnTo>
                <a:lnTo>
                  <a:pt x="577" y="497"/>
                </a:lnTo>
                <a:lnTo>
                  <a:pt x="577" y="498"/>
                </a:lnTo>
                <a:lnTo>
                  <a:pt x="576" y="498"/>
                </a:lnTo>
                <a:lnTo>
                  <a:pt x="576" y="499"/>
                </a:lnTo>
                <a:lnTo>
                  <a:pt x="569" y="512"/>
                </a:lnTo>
                <a:lnTo>
                  <a:pt x="565" y="517"/>
                </a:lnTo>
                <a:lnTo>
                  <a:pt x="565" y="519"/>
                </a:lnTo>
                <a:lnTo>
                  <a:pt x="563" y="520"/>
                </a:lnTo>
                <a:lnTo>
                  <a:pt x="562" y="523"/>
                </a:lnTo>
                <a:lnTo>
                  <a:pt x="561" y="523"/>
                </a:lnTo>
                <a:lnTo>
                  <a:pt x="561" y="524"/>
                </a:lnTo>
                <a:lnTo>
                  <a:pt x="560" y="539"/>
                </a:lnTo>
                <a:lnTo>
                  <a:pt x="558" y="539"/>
                </a:lnTo>
                <a:lnTo>
                  <a:pt x="555" y="539"/>
                </a:lnTo>
                <a:lnTo>
                  <a:pt x="554" y="539"/>
                </a:lnTo>
                <a:lnTo>
                  <a:pt x="553" y="539"/>
                </a:lnTo>
                <a:lnTo>
                  <a:pt x="553" y="538"/>
                </a:lnTo>
                <a:lnTo>
                  <a:pt x="553" y="537"/>
                </a:lnTo>
                <a:lnTo>
                  <a:pt x="553" y="536"/>
                </a:lnTo>
                <a:lnTo>
                  <a:pt x="553" y="534"/>
                </a:lnTo>
                <a:lnTo>
                  <a:pt x="553" y="532"/>
                </a:lnTo>
                <a:lnTo>
                  <a:pt x="553" y="531"/>
                </a:lnTo>
                <a:lnTo>
                  <a:pt x="551" y="531"/>
                </a:lnTo>
                <a:lnTo>
                  <a:pt x="550" y="531"/>
                </a:lnTo>
                <a:lnTo>
                  <a:pt x="548" y="531"/>
                </a:lnTo>
                <a:lnTo>
                  <a:pt x="544" y="532"/>
                </a:lnTo>
                <a:lnTo>
                  <a:pt x="542" y="532"/>
                </a:lnTo>
                <a:lnTo>
                  <a:pt x="541" y="530"/>
                </a:lnTo>
                <a:lnTo>
                  <a:pt x="553" y="525"/>
                </a:lnTo>
                <a:lnTo>
                  <a:pt x="553" y="522"/>
                </a:lnTo>
                <a:lnTo>
                  <a:pt x="553" y="519"/>
                </a:lnTo>
                <a:lnTo>
                  <a:pt x="554" y="515"/>
                </a:lnTo>
                <a:lnTo>
                  <a:pt x="554" y="512"/>
                </a:lnTo>
                <a:lnTo>
                  <a:pt x="554" y="500"/>
                </a:lnTo>
                <a:lnTo>
                  <a:pt x="554" y="499"/>
                </a:lnTo>
                <a:lnTo>
                  <a:pt x="559" y="499"/>
                </a:lnTo>
                <a:lnTo>
                  <a:pt x="565" y="500"/>
                </a:lnTo>
                <a:lnTo>
                  <a:pt x="569" y="485"/>
                </a:lnTo>
                <a:lnTo>
                  <a:pt x="570" y="483"/>
                </a:lnTo>
                <a:lnTo>
                  <a:pt x="568" y="482"/>
                </a:lnTo>
                <a:lnTo>
                  <a:pt x="566" y="482"/>
                </a:lnTo>
                <a:lnTo>
                  <a:pt x="565" y="481"/>
                </a:lnTo>
                <a:lnTo>
                  <a:pt x="561" y="480"/>
                </a:lnTo>
                <a:lnTo>
                  <a:pt x="560" y="480"/>
                </a:lnTo>
                <a:lnTo>
                  <a:pt x="559" y="480"/>
                </a:lnTo>
                <a:lnTo>
                  <a:pt x="557" y="479"/>
                </a:lnTo>
                <a:lnTo>
                  <a:pt x="555" y="479"/>
                </a:lnTo>
                <a:lnTo>
                  <a:pt x="554" y="478"/>
                </a:lnTo>
                <a:lnTo>
                  <a:pt x="553" y="478"/>
                </a:lnTo>
                <a:lnTo>
                  <a:pt x="552" y="478"/>
                </a:lnTo>
                <a:lnTo>
                  <a:pt x="551" y="477"/>
                </a:lnTo>
                <a:lnTo>
                  <a:pt x="550" y="477"/>
                </a:lnTo>
                <a:lnTo>
                  <a:pt x="549" y="477"/>
                </a:lnTo>
                <a:lnTo>
                  <a:pt x="548" y="477"/>
                </a:lnTo>
                <a:lnTo>
                  <a:pt x="546" y="475"/>
                </a:lnTo>
                <a:lnTo>
                  <a:pt x="545" y="475"/>
                </a:lnTo>
                <a:lnTo>
                  <a:pt x="543" y="475"/>
                </a:lnTo>
                <a:lnTo>
                  <a:pt x="542" y="474"/>
                </a:lnTo>
                <a:lnTo>
                  <a:pt x="540" y="474"/>
                </a:lnTo>
                <a:lnTo>
                  <a:pt x="536" y="473"/>
                </a:lnTo>
                <a:lnTo>
                  <a:pt x="535" y="473"/>
                </a:lnTo>
                <a:lnTo>
                  <a:pt x="534" y="472"/>
                </a:lnTo>
                <a:lnTo>
                  <a:pt x="534" y="470"/>
                </a:lnTo>
                <a:lnTo>
                  <a:pt x="535" y="468"/>
                </a:lnTo>
                <a:lnTo>
                  <a:pt x="535" y="466"/>
                </a:lnTo>
                <a:lnTo>
                  <a:pt x="544" y="468"/>
                </a:lnTo>
                <a:lnTo>
                  <a:pt x="545" y="466"/>
                </a:lnTo>
                <a:lnTo>
                  <a:pt x="546" y="466"/>
                </a:lnTo>
                <a:lnTo>
                  <a:pt x="551" y="468"/>
                </a:lnTo>
                <a:lnTo>
                  <a:pt x="553" y="468"/>
                </a:lnTo>
                <a:lnTo>
                  <a:pt x="553" y="466"/>
                </a:lnTo>
                <a:lnTo>
                  <a:pt x="553" y="465"/>
                </a:lnTo>
                <a:lnTo>
                  <a:pt x="553" y="464"/>
                </a:lnTo>
                <a:lnTo>
                  <a:pt x="553" y="463"/>
                </a:lnTo>
                <a:lnTo>
                  <a:pt x="553" y="462"/>
                </a:lnTo>
                <a:lnTo>
                  <a:pt x="553" y="461"/>
                </a:lnTo>
                <a:lnTo>
                  <a:pt x="553" y="460"/>
                </a:lnTo>
                <a:lnTo>
                  <a:pt x="553" y="458"/>
                </a:lnTo>
                <a:lnTo>
                  <a:pt x="553" y="457"/>
                </a:lnTo>
                <a:lnTo>
                  <a:pt x="553" y="456"/>
                </a:lnTo>
                <a:lnTo>
                  <a:pt x="553" y="455"/>
                </a:lnTo>
                <a:lnTo>
                  <a:pt x="553" y="454"/>
                </a:lnTo>
                <a:lnTo>
                  <a:pt x="553" y="453"/>
                </a:lnTo>
                <a:lnTo>
                  <a:pt x="553" y="450"/>
                </a:lnTo>
                <a:lnTo>
                  <a:pt x="557" y="449"/>
                </a:lnTo>
                <a:lnTo>
                  <a:pt x="559" y="449"/>
                </a:lnTo>
                <a:lnTo>
                  <a:pt x="558" y="443"/>
                </a:lnTo>
                <a:lnTo>
                  <a:pt x="560" y="441"/>
                </a:lnTo>
                <a:lnTo>
                  <a:pt x="560" y="443"/>
                </a:lnTo>
                <a:lnTo>
                  <a:pt x="560" y="444"/>
                </a:lnTo>
                <a:lnTo>
                  <a:pt x="561" y="444"/>
                </a:lnTo>
                <a:lnTo>
                  <a:pt x="566" y="450"/>
                </a:lnTo>
                <a:lnTo>
                  <a:pt x="568" y="452"/>
                </a:lnTo>
                <a:lnTo>
                  <a:pt x="569" y="453"/>
                </a:lnTo>
                <a:lnTo>
                  <a:pt x="575" y="453"/>
                </a:lnTo>
                <a:lnTo>
                  <a:pt x="585" y="454"/>
                </a:lnTo>
                <a:lnTo>
                  <a:pt x="586" y="453"/>
                </a:lnTo>
                <a:lnTo>
                  <a:pt x="588" y="450"/>
                </a:lnTo>
                <a:lnTo>
                  <a:pt x="591" y="449"/>
                </a:lnTo>
                <a:lnTo>
                  <a:pt x="592" y="452"/>
                </a:lnTo>
                <a:lnTo>
                  <a:pt x="593" y="454"/>
                </a:lnTo>
                <a:lnTo>
                  <a:pt x="594" y="455"/>
                </a:lnTo>
                <a:lnTo>
                  <a:pt x="597" y="453"/>
                </a:lnTo>
                <a:lnTo>
                  <a:pt x="599" y="453"/>
                </a:lnTo>
                <a:lnTo>
                  <a:pt x="601" y="450"/>
                </a:lnTo>
                <a:lnTo>
                  <a:pt x="606" y="444"/>
                </a:lnTo>
                <a:lnTo>
                  <a:pt x="609" y="439"/>
                </a:lnTo>
                <a:lnTo>
                  <a:pt x="610" y="438"/>
                </a:lnTo>
                <a:lnTo>
                  <a:pt x="614" y="441"/>
                </a:lnTo>
                <a:lnTo>
                  <a:pt x="613" y="444"/>
                </a:lnTo>
                <a:lnTo>
                  <a:pt x="614" y="444"/>
                </a:lnTo>
                <a:lnTo>
                  <a:pt x="614" y="445"/>
                </a:lnTo>
                <a:lnTo>
                  <a:pt x="617" y="447"/>
                </a:lnTo>
                <a:lnTo>
                  <a:pt x="618" y="448"/>
                </a:lnTo>
                <a:lnTo>
                  <a:pt x="620" y="449"/>
                </a:lnTo>
                <a:lnTo>
                  <a:pt x="621" y="449"/>
                </a:lnTo>
                <a:lnTo>
                  <a:pt x="622" y="449"/>
                </a:lnTo>
                <a:lnTo>
                  <a:pt x="627" y="445"/>
                </a:lnTo>
                <a:lnTo>
                  <a:pt x="629" y="441"/>
                </a:lnTo>
                <a:lnTo>
                  <a:pt x="633" y="438"/>
                </a:lnTo>
                <a:lnTo>
                  <a:pt x="636" y="431"/>
                </a:lnTo>
                <a:lnTo>
                  <a:pt x="646" y="424"/>
                </a:lnTo>
                <a:lnTo>
                  <a:pt x="636" y="406"/>
                </a:lnTo>
                <a:lnTo>
                  <a:pt x="637" y="406"/>
                </a:lnTo>
                <a:lnTo>
                  <a:pt x="639" y="406"/>
                </a:lnTo>
                <a:lnTo>
                  <a:pt x="642" y="406"/>
                </a:lnTo>
                <a:lnTo>
                  <a:pt x="643" y="406"/>
                </a:lnTo>
                <a:lnTo>
                  <a:pt x="650" y="406"/>
                </a:lnTo>
                <a:lnTo>
                  <a:pt x="654" y="407"/>
                </a:lnTo>
                <a:lnTo>
                  <a:pt x="659" y="407"/>
                </a:lnTo>
                <a:lnTo>
                  <a:pt x="661" y="407"/>
                </a:lnTo>
                <a:lnTo>
                  <a:pt x="661" y="416"/>
                </a:lnTo>
                <a:lnTo>
                  <a:pt x="662" y="423"/>
                </a:lnTo>
                <a:lnTo>
                  <a:pt x="663" y="423"/>
                </a:lnTo>
                <a:lnTo>
                  <a:pt x="665" y="429"/>
                </a:lnTo>
                <a:lnTo>
                  <a:pt x="665" y="430"/>
                </a:lnTo>
                <a:lnTo>
                  <a:pt x="661" y="433"/>
                </a:lnTo>
                <a:lnTo>
                  <a:pt x="656" y="437"/>
                </a:lnTo>
                <a:lnTo>
                  <a:pt x="654" y="439"/>
                </a:lnTo>
                <a:lnTo>
                  <a:pt x="648" y="437"/>
                </a:lnTo>
                <a:lnTo>
                  <a:pt x="647" y="437"/>
                </a:lnTo>
                <a:lnTo>
                  <a:pt x="646" y="437"/>
                </a:lnTo>
                <a:lnTo>
                  <a:pt x="645" y="437"/>
                </a:lnTo>
                <a:lnTo>
                  <a:pt x="645" y="438"/>
                </a:lnTo>
                <a:lnTo>
                  <a:pt x="644" y="438"/>
                </a:lnTo>
                <a:lnTo>
                  <a:pt x="641" y="441"/>
                </a:lnTo>
                <a:lnTo>
                  <a:pt x="638" y="444"/>
                </a:lnTo>
                <a:lnTo>
                  <a:pt x="635" y="447"/>
                </a:lnTo>
                <a:lnTo>
                  <a:pt x="633" y="449"/>
                </a:lnTo>
                <a:lnTo>
                  <a:pt x="634" y="450"/>
                </a:lnTo>
                <a:lnTo>
                  <a:pt x="638" y="455"/>
                </a:lnTo>
                <a:lnTo>
                  <a:pt x="641" y="458"/>
                </a:lnTo>
                <a:lnTo>
                  <a:pt x="643" y="462"/>
                </a:lnTo>
                <a:lnTo>
                  <a:pt x="647" y="468"/>
                </a:lnTo>
                <a:lnTo>
                  <a:pt x="645" y="470"/>
                </a:lnTo>
                <a:lnTo>
                  <a:pt x="644" y="471"/>
                </a:lnTo>
                <a:lnTo>
                  <a:pt x="644" y="472"/>
                </a:lnTo>
                <a:lnTo>
                  <a:pt x="644" y="475"/>
                </a:lnTo>
                <a:lnTo>
                  <a:pt x="644" y="477"/>
                </a:lnTo>
                <a:lnTo>
                  <a:pt x="644" y="480"/>
                </a:lnTo>
                <a:lnTo>
                  <a:pt x="644" y="481"/>
                </a:lnTo>
                <a:lnTo>
                  <a:pt x="646" y="482"/>
                </a:lnTo>
                <a:lnTo>
                  <a:pt x="648" y="486"/>
                </a:lnTo>
                <a:lnTo>
                  <a:pt x="650" y="488"/>
                </a:lnTo>
                <a:lnTo>
                  <a:pt x="651" y="487"/>
                </a:lnTo>
                <a:lnTo>
                  <a:pt x="653" y="486"/>
                </a:lnTo>
                <a:lnTo>
                  <a:pt x="658" y="482"/>
                </a:lnTo>
                <a:lnTo>
                  <a:pt x="656" y="481"/>
                </a:lnTo>
                <a:lnTo>
                  <a:pt x="655" y="478"/>
                </a:lnTo>
                <a:lnTo>
                  <a:pt x="655" y="477"/>
                </a:lnTo>
                <a:lnTo>
                  <a:pt x="655" y="475"/>
                </a:lnTo>
                <a:lnTo>
                  <a:pt x="654" y="475"/>
                </a:lnTo>
                <a:lnTo>
                  <a:pt x="656" y="474"/>
                </a:lnTo>
                <a:lnTo>
                  <a:pt x="658" y="474"/>
                </a:lnTo>
                <a:lnTo>
                  <a:pt x="664" y="471"/>
                </a:lnTo>
                <a:lnTo>
                  <a:pt x="669" y="469"/>
                </a:lnTo>
                <a:lnTo>
                  <a:pt x="670" y="468"/>
                </a:lnTo>
                <a:lnTo>
                  <a:pt x="676" y="477"/>
                </a:lnTo>
                <a:lnTo>
                  <a:pt x="677" y="477"/>
                </a:lnTo>
                <a:lnTo>
                  <a:pt x="681" y="486"/>
                </a:lnTo>
                <a:lnTo>
                  <a:pt x="687" y="485"/>
                </a:lnTo>
                <a:lnTo>
                  <a:pt x="693" y="485"/>
                </a:lnTo>
                <a:lnTo>
                  <a:pt x="695" y="485"/>
                </a:lnTo>
                <a:lnTo>
                  <a:pt x="696" y="482"/>
                </a:lnTo>
                <a:lnTo>
                  <a:pt x="698" y="477"/>
                </a:lnTo>
                <a:lnTo>
                  <a:pt x="698" y="478"/>
                </a:lnTo>
                <a:lnTo>
                  <a:pt x="705" y="478"/>
                </a:lnTo>
                <a:lnTo>
                  <a:pt x="711" y="478"/>
                </a:lnTo>
                <a:lnTo>
                  <a:pt x="714" y="478"/>
                </a:lnTo>
                <a:lnTo>
                  <a:pt x="714" y="477"/>
                </a:lnTo>
                <a:lnTo>
                  <a:pt x="714" y="475"/>
                </a:lnTo>
                <a:lnTo>
                  <a:pt x="713" y="475"/>
                </a:lnTo>
                <a:lnTo>
                  <a:pt x="713" y="473"/>
                </a:lnTo>
                <a:lnTo>
                  <a:pt x="713" y="472"/>
                </a:lnTo>
                <a:lnTo>
                  <a:pt x="713" y="471"/>
                </a:lnTo>
                <a:lnTo>
                  <a:pt x="712" y="470"/>
                </a:lnTo>
                <a:lnTo>
                  <a:pt x="712" y="469"/>
                </a:lnTo>
                <a:lnTo>
                  <a:pt x="712" y="468"/>
                </a:lnTo>
                <a:lnTo>
                  <a:pt x="712" y="466"/>
                </a:lnTo>
                <a:lnTo>
                  <a:pt x="711" y="464"/>
                </a:lnTo>
                <a:lnTo>
                  <a:pt x="711" y="463"/>
                </a:lnTo>
                <a:lnTo>
                  <a:pt x="710" y="461"/>
                </a:lnTo>
                <a:lnTo>
                  <a:pt x="710" y="460"/>
                </a:lnTo>
                <a:lnTo>
                  <a:pt x="710" y="458"/>
                </a:lnTo>
                <a:lnTo>
                  <a:pt x="709" y="457"/>
                </a:lnTo>
                <a:lnTo>
                  <a:pt x="709" y="456"/>
                </a:lnTo>
                <a:lnTo>
                  <a:pt x="709" y="455"/>
                </a:lnTo>
                <a:lnTo>
                  <a:pt x="707" y="455"/>
                </a:lnTo>
                <a:lnTo>
                  <a:pt x="707" y="456"/>
                </a:lnTo>
                <a:lnTo>
                  <a:pt x="705" y="458"/>
                </a:lnTo>
                <a:lnTo>
                  <a:pt x="706" y="458"/>
                </a:lnTo>
                <a:lnTo>
                  <a:pt x="706" y="460"/>
                </a:lnTo>
                <a:lnTo>
                  <a:pt x="706" y="461"/>
                </a:lnTo>
                <a:lnTo>
                  <a:pt x="705" y="461"/>
                </a:lnTo>
                <a:lnTo>
                  <a:pt x="706" y="463"/>
                </a:lnTo>
                <a:lnTo>
                  <a:pt x="706" y="464"/>
                </a:lnTo>
                <a:lnTo>
                  <a:pt x="706" y="465"/>
                </a:lnTo>
                <a:lnTo>
                  <a:pt x="709" y="466"/>
                </a:lnTo>
                <a:lnTo>
                  <a:pt x="709" y="468"/>
                </a:lnTo>
                <a:lnTo>
                  <a:pt x="709" y="469"/>
                </a:lnTo>
                <a:lnTo>
                  <a:pt x="701" y="469"/>
                </a:lnTo>
                <a:lnTo>
                  <a:pt x="697" y="466"/>
                </a:lnTo>
                <a:lnTo>
                  <a:pt x="695" y="465"/>
                </a:lnTo>
                <a:lnTo>
                  <a:pt x="696" y="463"/>
                </a:lnTo>
                <a:lnTo>
                  <a:pt x="695" y="463"/>
                </a:lnTo>
                <a:lnTo>
                  <a:pt x="694" y="462"/>
                </a:lnTo>
                <a:lnTo>
                  <a:pt x="692" y="465"/>
                </a:lnTo>
                <a:lnTo>
                  <a:pt x="690" y="463"/>
                </a:lnTo>
                <a:lnTo>
                  <a:pt x="690" y="462"/>
                </a:lnTo>
                <a:lnTo>
                  <a:pt x="692" y="462"/>
                </a:lnTo>
                <a:lnTo>
                  <a:pt x="692" y="461"/>
                </a:lnTo>
                <a:lnTo>
                  <a:pt x="689" y="457"/>
                </a:lnTo>
                <a:lnTo>
                  <a:pt x="692" y="456"/>
                </a:lnTo>
                <a:lnTo>
                  <a:pt x="699" y="450"/>
                </a:lnTo>
                <a:lnTo>
                  <a:pt x="703" y="448"/>
                </a:lnTo>
                <a:lnTo>
                  <a:pt x="703" y="447"/>
                </a:lnTo>
                <a:lnTo>
                  <a:pt x="704" y="448"/>
                </a:lnTo>
                <a:lnTo>
                  <a:pt x="705" y="447"/>
                </a:lnTo>
                <a:lnTo>
                  <a:pt x="706" y="445"/>
                </a:lnTo>
                <a:lnTo>
                  <a:pt x="707" y="444"/>
                </a:lnTo>
                <a:lnTo>
                  <a:pt x="707" y="443"/>
                </a:lnTo>
                <a:lnTo>
                  <a:pt x="709" y="441"/>
                </a:lnTo>
                <a:lnTo>
                  <a:pt x="709" y="440"/>
                </a:lnTo>
                <a:lnTo>
                  <a:pt x="710" y="439"/>
                </a:lnTo>
                <a:lnTo>
                  <a:pt x="711" y="438"/>
                </a:lnTo>
                <a:lnTo>
                  <a:pt x="712" y="437"/>
                </a:lnTo>
                <a:lnTo>
                  <a:pt x="712" y="436"/>
                </a:lnTo>
                <a:lnTo>
                  <a:pt x="714" y="433"/>
                </a:lnTo>
                <a:lnTo>
                  <a:pt x="715" y="431"/>
                </a:lnTo>
                <a:lnTo>
                  <a:pt x="716" y="430"/>
                </a:lnTo>
                <a:lnTo>
                  <a:pt x="719" y="428"/>
                </a:lnTo>
                <a:lnTo>
                  <a:pt x="713" y="415"/>
                </a:lnTo>
                <a:lnTo>
                  <a:pt x="711" y="409"/>
                </a:lnTo>
                <a:lnTo>
                  <a:pt x="710" y="406"/>
                </a:lnTo>
                <a:lnTo>
                  <a:pt x="709" y="405"/>
                </a:lnTo>
                <a:lnTo>
                  <a:pt x="709" y="404"/>
                </a:lnTo>
                <a:lnTo>
                  <a:pt x="712" y="402"/>
                </a:lnTo>
                <a:lnTo>
                  <a:pt x="714" y="399"/>
                </a:lnTo>
                <a:lnTo>
                  <a:pt x="729" y="404"/>
                </a:lnTo>
                <a:lnTo>
                  <a:pt x="732" y="404"/>
                </a:lnTo>
                <a:lnTo>
                  <a:pt x="738" y="406"/>
                </a:lnTo>
                <a:lnTo>
                  <a:pt x="738" y="401"/>
                </a:lnTo>
                <a:lnTo>
                  <a:pt x="738" y="399"/>
                </a:lnTo>
                <a:lnTo>
                  <a:pt x="738" y="398"/>
                </a:lnTo>
                <a:lnTo>
                  <a:pt x="738" y="395"/>
                </a:lnTo>
                <a:lnTo>
                  <a:pt x="738" y="393"/>
                </a:lnTo>
                <a:lnTo>
                  <a:pt x="738" y="390"/>
                </a:lnTo>
                <a:lnTo>
                  <a:pt x="738" y="389"/>
                </a:lnTo>
                <a:lnTo>
                  <a:pt x="738" y="386"/>
                </a:lnTo>
                <a:lnTo>
                  <a:pt x="739" y="387"/>
                </a:lnTo>
                <a:lnTo>
                  <a:pt x="740" y="387"/>
                </a:lnTo>
                <a:lnTo>
                  <a:pt x="744" y="387"/>
                </a:lnTo>
                <a:lnTo>
                  <a:pt x="744" y="388"/>
                </a:lnTo>
                <a:lnTo>
                  <a:pt x="745" y="388"/>
                </a:lnTo>
                <a:lnTo>
                  <a:pt x="746" y="388"/>
                </a:lnTo>
                <a:lnTo>
                  <a:pt x="747" y="390"/>
                </a:lnTo>
                <a:lnTo>
                  <a:pt x="749" y="393"/>
                </a:lnTo>
                <a:lnTo>
                  <a:pt x="749" y="394"/>
                </a:lnTo>
                <a:lnTo>
                  <a:pt x="751" y="394"/>
                </a:lnTo>
                <a:lnTo>
                  <a:pt x="751" y="395"/>
                </a:lnTo>
                <a:lnTo>
                  <a:pt x="752" y="396"/>
                </a:lnTo>
                <a:lnTo>
                  <a:pt x="754" y="398"/>
                </a:lnTo>
                <a:lnTo>
                  <a:pt x="755" y="401"/>
                </a:lnTo>
                <a:lnTo>
                  <a:pt x="756" y="402"/>
                </a:lnTo>
                <a:lnTo>
                  <a:pt x="755" y="394"/>
                </a:lnTo>
                <a:lnTo>
                  <a:pt x="754" y="386"/>
                </a:lnTo>
                <a:lnTo>
                  <a:pt x="754" y="385"/>
                </a:lnTo>
                <a:lnTo>
                  <a:pt x="754" y="384"/>
                </a:lnTo>
                <a:lnTo>
                  <a:pt x="754" y="381"/>
                </a:lnTo>
                <a:lnTo>
                  <a:pt x="758" y="378"/>
                </a:lnTo>
                <a:lnTo>
                  <a:pt x="761" y="376"/>
                </a:lnTo>
                <a:lnTo>
                  <a:pt x="757" y="371"/>
                </a:lnTo>
                <a:lnTo>
                  <a:pt x="755" y="369"/>
                </a:lnTo>
                <a:lnTo>
                  <a:pt x="754" y="367"/>
                </a:lnTo>
                <a:lnTo>
                  <a:pt x="753" y="365"/>
                </a:lnTo>
                <a:lnTo>
                  <a:pt x="753" y="364"/>
                </a:lnTo>
                <a:lnTo>
                  <a:pt x="752" y="364"/>
                </a:lnTo>
                <a:lnTo>
                  <a:pt x="751" y="364"/>
                </a:lnTo>
                <a:lnTo>
                  <a:pt x="749" y="364"/>
                </a:lnTo>
                <a:lnTo>
                  <a:pt x="748" y="364"/>
                </a:lnTo>
                <a:lnTo>
                  <a:pt x="747" y="364"/>
                </a:lnTo>
                <a:lnTo>
                  <a:pt x="744" y="376"/>
                </a:lnTo>
                <a:lnTo>
                  <a:pt x="744" y="377"/>
                </a:lnTo>
                <a:lnTo>
                  <a:pt x="743" y="377"/>
                </a:lnTo>
                <a:lnTo>
                  <a:pt x="743" y="378"/>
                </a:lnTo>
                <a:lnTo>
                  <a:pt x="743" y="379"/>
                </a:lnTo>
                <a:lnTo>
                  <a:pt x="743" y="380"/>
                </a:lnTo>
                <a:lnTo>
                  <a:pt x="741" y="380"/>
                </a:lnTo>
                <a:lnTo>
                  <a:pt x="741" y="381"/>
                </a:lnTo>
                <a:lnTo>
                  <a:pt x="741" y="382"/>
                </a:lnTo>
                <a:lnTo>
                  <a:pt x="740" y="382"/>
                </a:lnTo>
                <a:lnTo>
                  <a:pt x="740" y="384"/>
                </a:lnTo>
                <a:lnTo>
                  <a:pt x="740" y="385"/>
                </a:lnTo>
                <a:lnTo>
                  <a:pt x="739" y="385"/>
                </a:lnTo>
                <a:lnTo>
                  <a:pt x="737" y="385"/>
                </a:lnTo>
                <a:lnTo>
                  <a:pt x="735" y="385"/>
                </a:lnTo>
                <a:lnTo>
                  <a:pt x="734" y="385"/>
                </a:lnTo>
                <a:lnTo>
                  <a:pt x="734" y="386"/>
                </a:lnTo>
                <a:lnTo>
                  <a:pt x="732" y="386"/>
                </a:lnTo>
                <a:lnTo>
                  <a:pt x="731" y="386"/>
                </a:lnTo>
                <a:lnTo>
                  <a:pt x="730" y="387"/>
                </a:lnTo>
                <a:lnTo>
                  <a:pt x="729" y="387"/>
                </a:lnTo>
                <a:lnTo>
                  <a:pt x="727" y="388"/>
                </a:lnTo>
                <a:lnTo>
                  <a:pt x="724" y="388"/>
                </a:lnTo>
                <a:lnTo>
                  <a:pt x="723" y="388"/>
                </a:lnTo>
                <a:lnTo>
                  <a:pt x="722" y="388"/>
                </a:lnTo>
                <a:lnTo>
                  <a:pt x="704" y="390"/>
                </a:lnTo>
                <a:lnTo>
                  <a:pt x="703" y="387"/>
                </a:lnTo>
                <a:lnTo>
                  <a:pt x="702" y="382"/>
                </a:lnTo>
                <a:lnTo>
                  <a:pt x="701" y="379"/>
                </a:lnTo>
                <a:lnTo>
                  <a:pt x="699" y="377"/>
                </a:lnTo>
                <a:lnTo>
                  <a:pt x="696" y="370"/>
                </a:lnTo>
                <a:lnTo>
                  <a:pt x="694" y="363"/>
                </a:lnTo>
                <a:lnTo>
                  <a:pt x="693" y="360"/>
                </a:lnTo>
                <a:lnTo>
                  <a:pt x="688" y="364"/>
                </a:lnTo>
                <a:lnTo>
                  <a:pt x="687" y="365"/>
                </a:lnTo>
                <a:lnTo>
                  <a:pt x="686" y="367"/>
                </a:lnTo>
                <a:lnTo>
                  <a:pt x="685" y="367"/>
                </a:lnTo>
                <a:lnTo>
                  <a:pt x="684" y="368"/>
                </a:lnTo>
                <a:lnTo>
                  <a:pt x="682" y="369"/>
                </a:lnTo>
                <a:lnTo>
                  <a:pt x="681" y="369"/>
                </a:lnTo>
                <a:lnTo>
                  <a:pt x="680" y="370"/>
                </a:lnTo>
                <a:lnTo>
                  <a:pt x="679" y="370"/>
                </a:lnTo>
                <a:lnTo>
                  <a:pt x="678" y="371"/>
                </a:lnTo>
                <a:lnTo>
                  <a:pt x="677" y="371"/>
                </a:lnTo>
                <a:lnTo>
                  <a:pt x="677" y="372"/>
                </a:lnTo>
                <a:lnTo>
                  <a:pt x="676" y="372"/>
                </a:lnTo>
                <a:lnTo>
                  <a:pt x="675" y="372"/>
                </a:lnTo>
                <a:lnTo>
                  <a:pt x="675" y="373"/>
                </a:lnTo>
                <a:lnTo>
                  <a:pt x="673" y="373"/>
                </a:lnTo>
                <a:lnTo>
                  <a:pt x="671" y="374"/>
                </a:lnTo>
                <a:lnTo>
                  <a:pt x="670" y="374"/>
                </a:lnTo>
                <a:lnTo>
                  <a:pt x="669" y="376"/>
                </a:lnTo>
                <a:lnTo>
                  <a:pt x="668" y="376"/>
                </a:lnTo>
                <a:lnTo>
                  <a:pt x="667" y="377"/>
                </a:lnTo>
                <a:lnTo>
                  <a:pt x="664" y="378"/>
                </a:lnTo>
                <a:lnTo>
                  <a:pt x="661" y="379"/>
                </a:lnTo>
                <a:lnTo>
                  <a:pt x="660" y="379"/>
                </a:lnTo>
                <a:lnTo>
                  <a:pt x="660" y="380"/>
                </a:lnTo>
                <a:lnTo>
                  <a:pt x="655" y="381"/>
                </a:lnTo>
                <a:lnTo>
                  <a:pt x="654" y="382"/>
                </a:lnTo>
                <a:lnTo>
                  <a:pt x="648" y="385"/>
                </a:lnTo>
                <a:lnTo>
                  <a:pt x="646" y="385"/>
                </a:lnTo>
                <a:lnTo>
                  <a:pt x="643" y="387"/>
                </a:lnTo>
                <a:lnTo>
                  <a:pt x="642" y="387"/>
                </a:lnTo>
                <a:lnTo>
                  <a:pt x="643" y="387"/>
                </a:lnTo>
                <a:lnTo>
                  <a:pt x="643" y="389"/>
                </a:lnTo>
                <a:lnTo>
                  <a:pt x="645" y="395"/>
                </a:lnTo>
                <a:lnTo>
                  <a:pt x="656" y="390"/>
                </a:lnTo>
                <a:lnTo>
                  <a:pt x="658" y="391"/>
                </a:lnTo>
                <a:lnTo>
                  <a:pt x="658" y="393"/>
                </a:lnTo>
                <a:lnTo>
                  <a:pt x="659" y="394"/>
                </a:lnTo>
                <a:lnTo>
                  <a:pt x="659" y="395"/>
                </a:lnTo>
                <a:lnTo>
                  <a:pt x="660" y="396"/>
                </a:lnTo>
                <a:lnTo>
                  <a:pt x="662" y="397"/>
                </a:lnTo>
                <a:lnTo>
                  <a:pt x="665" y="398"/>
                </a:lnTo>
                <a:lnTo>
                  <a:pt x="664" y="399"/>
                </a:lnTo>
                <a:lnTo>
                  <a:pt x="665" y="401"/>
                </a:lnTo>
                <a:lnTo>
                  <a:pt x="665" y="402"/>
                </a:lnTo>
                <a:lnTo>
                  <a:pt x="667" y="404"/>
                </a:lnTo>
                <a:lnTo>
                  <a:pt x="667" y="405"/>
                </a:lnTo>
                <a:lnTo>
                  <a:pt x="668" y="407"/>
                </a:lnTo>
                <a:lnTo>
                  <a:pt x="664" y="406"/>
                </a:lnTo>
                <a:lnTo>
                  <a:pt x="659" y="406"/>
                </a:lnTo>
                <a:lnTo>
                  <a:pt x="654" y="406"/>
                </a:lnTo>
                <a:lnTo>
                  <a:pt x="651" y="405"/>
                </a:lnTo>
                <a:lnTo>
                  <a:pt x="651" y="397"/>
                </a:lnTo>
                <a:lnTo>
                  <a:pt x="648" y="395"/>
                </a:lnTo>
                <a:lnTo>
                  <a:pt x="643" y="397"/>
                </a:lnTo>
                <a:lnTo>
                  <a:pt x="637" y="405"/>
                </a:lnTo>
                <a:lnTo>
                  <a:pt x="636" y="405"/>
                </a:lnTo>
                <a:lnTo>
                  <a:pt x="630" y="398"/>
                </a:lnTo>
                <a:lnTo>
                  <a:pt x="630" y="394"/>
                </a:lnTo>
                <a:lnTo>
                  <a:pt x="629" y="391"/>
                </a:lnTo>
                <a:lnTo>
                  <a:pt x="628" y="393"/>
                </a:lnTo>
                <a:lnTo>
                  <a:pt x="628" y="390"/>
                </a:lnTo>
                <a:lnTo>
                  <a:pt x="628" y="386"/>
                </a:lnTo>
                <a:lnTo>
                  <a:pt x="642" y="380"/>
                </a:lnTo>
                <a:lnTo>
                  <a:pt x="643" y="379"/>
                </a:lnTo>
                <a:lnTo>
                  <a:pt x="644" y="379"/>
                </a:lnTo>
                <a:lnTo>
                  <a:pt x="645" y="379"/>
                </a:lnTo>
                <a:lnTo>
                  <a:pt x="645" y="378"/>
                </a:lnTo>
                <a:lnTo>
                  <a:pt x="646" y="378"/>
                </a:lnTo>
                <a:lnTo>
                  <a:pt x="647" y="378"/>
                </a:lnTo>
                <a:lnTo>
                  <a:pt x="648" y="377"/>
                </a:lnTo>
                <a:lnTo>
                  <a:pt x="650" y="377"/>
                </a:lnTo>
                <a:lnTo>
                  <a:pt x="651" y="377"/>
                </a:lnTo>
                <a:lnTo>
                  <a:pt x="652" y="376"/>
                </a:lnTo>
                <a:lnTo>
                  <a:pt x="653" y="376"/>
                </a:lnTo>
                <a:lnTo>
                  <a:pt x="654" y="374"/>
                </a:lnTo>
                <a:lnTo>
                  <a:pt x="656" y="373"/>
                </a:lnTo>
                <a:lnTo>
                  <a:pt x="654" y="368"/>
                </a:lnTo>
                <a:lnTo>
                  <a:pt x="652" y="364"/>
                </a:lnTo>
                <a:lnTo>
                  <a:pt x="651" y="362"/>
                </a:lnTo>
                <a:lnTo>
                  <a:pt x="650" y="360"/>
                </a:lnTo>
                <a:lnTo>
                  <a:pt x="650" y="359"/>
                </a:lnTo>
                <a:lnTo>
                  <a:pt x="650" y="357"/>
                </a:lnTo>
                <a:lnTo>
                  <a:pt x="648" y="357"/>
                </a:lnTo>
                <a:lnTo>
                  <a:pt x="648" y="356"/>
                </a:lnTo>
                <a:lnTo>
                  <a:pt x="647" y="355"/>
                </a:lnTo>
                <a:lnTo>
                  <a:pt x="647" y="354"/>
                </a:lnTo>
                <a:lnTo>
                  <a:pt x="646" y="354"/>
                </a:lnTo>
                <a:lnTo>
                  <a:pt x="646" y="353"/>
                </a:lnTo>
                <a:lnTo>
                  <a:pt x="645" y="353"/>
                </a:lnTo>
                <a:lnTo>
                  <a:pt x="644" y="353"/>
                </a:lnTo>
                <a:lnTo>
                  <a:pt x="644" y="352"/>
                </a:lnTo>
                <a:lnTo>
                  <a:pt x="643" y="352"/>
                </a:lnTo>
                <a:lnTo>
                  <a:pt x="641" y="350"/>
                </a:lnTo>
                <a:lnTo>
                  <a:pt x="638" y="348"/>
                </a:lnTo>
                <a:lnTo>
                  <a:pt x="634" y="345"/>
                </a:lnTo>
                <a:lnTo>
                  <a:pt x="630" y="342"/>
                </a:lnTo>
                <a:lnTo>
                  <a:pt x="629" y="340"/>
                </a:lnTo>
                <a:lnTo>
                  <a:pt x="628" y="339"/>
                </a:lnTo>
                <a:lnTo>
                  <a:pt x="627" y="339"/>
                </a:lnTo>
                <a:lnTo>
                  <a:pt x="627" y="338"/>
                </a:lnTo>
                <a:lnTo>
                  <a:pt x="626" y="338"/>
                </a:lnTo>
                <a:lnTo>
                  <a:pt x="626" y="337"/>
                </a:lnTo>
                <a:lnTo>
                  <a:pt x="625" y="337"/>
                </a:lnTo>
                <a:lnTo>
                  <a:pt x="622" y="339"/>
                </a:lnTo>
                <a:lnTo>
                  <a:pt x="622" y="340"/>
                </a:lnTo>
                <a:lnTo>
                  <a:pt x="624" y="340"/>
                </a:lnTo>
                <a:lnTo>
                  <a:pt x="625" y="340"/>
                </a:lnTo>
                <a:lnTo>
                  <a:pt x="626" y="340"/>
                </a:lnTo>
                <a:lnTo>
                  <a:pt x="625" y="344"/>
                </a:lnTo>
                <a:lnTo>
                  <a:pt x="625" y="351"/>
                </a:lnTo>
                <a:lnTo>
                  <a:pt x="625" y="350"/>
                </a:lnTo>
                <a:lnTo>
                  <a:pt x="628" y="346"/>
                </a:lnTo>
                <a:lnTo>
                  <a:pt x="630" y="347"/>
                </a:lnTo>
                <a:lnTo>
                  <a:pt x="626" y="352"/>
                </a:lnTo>
                <a:lnTo>
                  <a:pt x="625" y="352"/>
                </a:lnTo>
                <a:lnTo>
                  <a:pt x="624" y="353"/>
                </a:lnTo>
                <a:lnTo>
                  <a:pt x="619" y="356"/>
                </a:lnTo>
                <a:lnTo>
                  <a:pt x="618" y="356"/>
                </a:lnTo>
                <a:lnTo>
                  <a:pt x="611" y="360"/>
                </a:lnTo>
                <a:lnTo>
                  <a:pt x="603" y="363"/>
                </a:lnTo>
                <a:lnTo>
                  <a:pt x="599" y="364"/>
                </a:lnTo>
                <a:lnTo>
                  <a:pt x="595" y="364"/>
                </a:lnTo>
                <a:lnTo>
                  <a:pt x="592" y="365"/>
                </a:lnTo>
                <a:lnTo>
                  <a:pt x="591" y="365"/>
                </a:lnTo>
                <a:lnTo>
                  <a:pt x="587" y="365"/>
                </a:lnTo>
                <a:lnTo>
                  <a:pt x="583" y="365"/>
                </a:lnTo>
                <a:lnTo>
                  <a:pt x="580" y="365"/>
                </a:lnTo>
                <a:lnTo>
                  <a:pt x="579" y="365"/>
                </a:lnTo>
                <a:lnTo>
                  <a:pt x="575" y="365"/>
                </a:lnTo>
                <a:lnTo>
                  <a:pt x="574" y="365"/>
                </a:lnTo>
                <a:lnTo>
                  <a:pt x="572" y="365"/>
                </a:lnTo>
                <a:lnTo>
                  <a:pt x="570" y="365"/>
                </a:lnTo>
                <a:lnTo>
                  <a:pt x="569" y="365"/>
                </a:lnTo>
                <a:lnTo>
                  <a:pt x="568" y="364"/>
                </a:lnTo>
                <a:lnTo>
                  <a:pt x="566" y="364"/>
                </a:lnTo>
                <a:lnTo>
                  <a:pt x="563" y="364"/>
                </a:lnTo>
                <a:lnTo>
                  <a:pt x="561" y="364"/>
                </a:lnTo>
                <a:lnTo>
                  <a:pt x="560" y="364"/>
                </a:lnTo>
                <a:lnTo>
                  <a:pt x="558" y="364"/>
                </a:lnTo>
                <a:lnTo>
                  <a:pt x="555" y="364"/>
                </a:lnTo>
                <a:lnTo>
                  <a:pt x="554" y="363"/>
                </a:lnTo>
                <a:lnTo>
                  <a:pt x="552" y="363"/>
                </a:lnTo>
                <a:lnTo>
                  <a:pt x="551" y="363"/>
                </a:lnTo>
                <a:lnTo>
                  <a:pt x="548" y="363"/>
                </a:lnTo>
                <a:lnTo>
                  <a:pt x="544" y="363"/>
                </a:lnTo>
                <a:lnTo>
                  <a:pt x="543" y="363"/>
                </a:lnTo>
                <a:lnTo>
                  <a:pt x="543" y="362"/>
                </a:lnTo>
                <a:lnTo>
                  <a:pt x="540" y="362"/>
                </a:lnTo>
                <a:lnTo>
                  <a:pt x="537" y="362"/>
                </a:lnTo>
                <a:lnTo>
                  <a:pt x="536" y="362"/>
                </a:lnTo>
                <a:lnTo>
                  <a:pt x="535" y="363"/>
                </a:lnTo>
                <a:lnTo>
                  <a:pt x="533" y="363"/>
                </a:lnTo>
                <a:lnTo>
                  <a:pt x="531" y="364"/>
                </a:lnTo>
                <a:lnTo>
                  <a:pt x="528" y="364"/>
                </a:lnTo>
                <a:lnTo>
                  <a:pt x="526" y="365"/>
                </a:lnTo>
                <a:lnTo>
                  <a:pt x="524" y="367"/>
                </a:lnTo>
                <a:lnTo>
                  <a:pt x="523" y="367"/>
                </a:lnTo>
                <a:lnTo>
                  <a:pt x="521" y="368"/>
                </a:lnTo>
                <a:lnTo>
                  <a:pt x="520" y="369"/>
                </a:lnTo>
                <a:lnTo>
                  <a:pt x="518" y="370"/>
                </a:lnTo>
                <a:lnTo>
                  <a:pt x="516" y="369"/>
                </a:lnTo>
                <a:lnTo>
                  <a:pt x="513" y="368"/>
                </a:lnTo>
                <a:lnTo>
                  <a:pt x="513" y="367"/>
                </a:lnTo>
                <a:lnTo>
                  <a:pt x="513" y="365"/>
                </a:lnTo>
                <a:lnTo>
                  <a:pt x="513" y="364"/>
                </a:lnTo>
                <a:lnTo>
                  <a:pt x="513" y="363"/>
                </a:lnTo>
                <a:lnTo>
                  <a:pt x="513" y="362"/>
                </a:lnTo>
                <a:lnTo>
                  <a:pt x="512" y="360"/>
                </a:lnTo>
                <a:lnTo>
                  <a:pt x="511" y="360"/>
                </a:lnTo>
                <a:lnTo>
                  <a:pt x="511" y="357"/>
                </a:lnTo>
                <a:lnTo>
                  <a:pt x="510" y="357"/>
                </a:lnTo>
                <a:lnTo>
                  <a:pt x="510" y="356"/>
                </a:lnTo>
                <a:lnTo>
                  <a:pt x="509" y="355"/>
                </a:lnTo>
                <a:lnTo>
                  <a:pt x="509" y="354"/>
                </a:lnTo>
                <a:lnTo>
                  <a:pt x="508" y="354"/>
                </a:lnTo>
                <a:lnTo>
                  <a:pt x="507" y="353"/>
                </a:lnTo>
                <a:lnTo>
                  <a:pt x="506" y="353"/>
                </a:lnTo>
                <a:lnTo>
                  <a:pt x="506" y="352"/>
                </a:lnTo>
                <a:lnTo>
                  <a:pt x="507" y="352"/>
                </a:lnTo>
                <a:lnTo>
                  <a:pt x="507" y="351"/>
                </a:lnTo>
                <a:lnTo>
                  <a:pt x="507" y="350"/>
                </a:lnTo>
                <a:lnTo>
                  <a:pt x="508" y="350"/>
                </a:lnTo>
                <a:lnTo>
                  <a:pt x="508" y="348"/>
                </a:lnTo>
                <a:lnTo>
                  <a:pt x="509" y="348"/>
                </a:lnTo>
                <a:lnTo>
                  <a:pt x="509" y="347"/>
                </a:lnTo>
                <a:lnTo>
                  <a:pt x="510" y="346"/>
                </a:lnTo>
                <a:lnTo>
                  <a:pt x="513" y="343"/>
                </a:lnTo>
                <a:lnTo>
                  <a:pt x="515" y="342"/>
                </a:lnTo>
                <a:lnTo>
                  <a:pt x="516" y="340"/>
                </a:lnTo>
                <a:lnTo>
                  <a:pt x="517" y="339"/>
                </a:lnTo>
                <a:lnTo>
                  <a:pt x="518" y="339"/>
                </a:lnTo>
                <a:lnTo>
                  <a:pt x="518" y="338"/>
                </a:lnTo>
                <a:lnTo>
                  <a:pt x="519" y="338"/>
                </a:lnTo>
                <a:lnTo>
                  <a:pt x="520" y="338"/>
                </a:lnTo>
                <a:lnTo>
                  <a:pt x="520" y="337"/>
                </a:lnTo>
                <a:lnTo>
                  <a:pt x="521" y="337"/>
                </a:lnTo>
                <a:lnTo>
                  <a:pt x="523" y="337"/>
                </a:lnTo>
                <a:lnTo>
                  <a:pt x="525" y="337"/>
                </a:lnTo>
                <a:lnTo>
                  <a:pt x="526" y="336"/>
                </a:lnTo>
                <a:lnTo>
                  <a:pt x="527" y="336"/>
                </a:lnTo>
                <a:lnTo>
                  <a:pt x="529" y="336"/>
                </a:lnTo>
                <a:lnTo>
                  <a:pt x="532" y="335"/>
                </a:lnTo>
                <a:lnTo>
                  <a:pt x="533" y="335"/>
                </a:lnTo>
                <a:lnTo>
                  <a:pt x="534" y="335"/>
                </a:lnTo>
                <a:lnTo>
                  <a:pt x="536" y="335"/>
                </a:lnTo>
                <a:lnTo>
                  <a:pt x="537" y="334"/>
                </a:lnTo>
                <a:lnTo>
                  <a:pt x="538" y="334"/>
                </a:lnTo>
                <a:lnTo>
                  <a:pt x="540" y="334"/>
                </a:lnTo>
                <a:lnTo>
                  <a:pt x="541" y="334"/>
                </a:lnTo>
                <a:lnTo>
                  <a:pt x="541" y="332"/>
                </a:lnTo>
                <a:lnTo>
                  <a:pt x="542" y="332"/>
                </a:lnTo>
                <a:lnTo>
                  <a:pt x="543" y="332"/>
                </a:lnTo>
                <a:lnTo>
                  <a:pt x="544" y="331"/>
                </a:lnTo>
                <a:lnTo>
                  <a:pt x="545" y="331"/>
                </a:lnTo>
                <a:lnTo>
                  <a:pt x="546" y="330"/>
                </a:lnTo>
                <a:lnTo>
                  <a:pt x="548" y="330"/>
                </a:lnTo>
                <a:lnTo>
                  <a:pt x="549" y="329"/>
                </a:lnTo>
                <a:lnTo>
                  <a:pt x="550" y="329"/>
                </a:lnTo>
                <a:lnTo>
                  <a:pt x="550" y="328"/>
                </a:lnTo>
                <a:lnTo>
                  <a:pt x="551" y="328"/>
                </a:lnTo>
                <a:lnTo>
                  <a:pt x="552" y="327"/>
                </a:lnTo>
                <a:lnTo>
                  <a:pt x="553" y="327"/>
                </a:lnTo>
                <a:lnTo>
                  <a:pt x="554" y="327"/>
                </a:lnTo>
                <a:lnTo>
                  <a:pt x="555" y="326"/>
                </a:lnTo>
                <a:lnTo>
                  <a:pt x="557" y="326"/>
                </a:lnTo>
                <a:lnTo>
                  <a:pt x="558" y="326"/>
                </a:lnTo>
                <a:lnTo>
                  <a:pt x="559" y="326"/>
                </a:lnTo>
                <a:lnTo>
                  <a:pt x="560" y="326"/>
                </a:lnTo>
                <a:lnTo>
                  <a:pt x="561" y="326"/>
                </a:lnTo>
                <a:lnTo>
                  <a:pt x="563" y="326"/>
                </a:lnTo>
                <a:lnTo>
                  <a:pt x="565" y="326"/>
                </a:lnTo>
                <a:lnTo>
                  <a:pt x="566" y="326"/>
                </a:lnTo>
                <a:lnTo>
                  <a:pt x="567" y="326"/>
                </a:lnTo>
                <a:lnTo>
                  <a:pt x="569" y="327"/>
                </a:lnTo>
                <a:lnTo>
                  <a:pt x="570" y="327"/>
                </a:lnTo>
                <a:lnTo>
                  <a:pt x="572" y="327"/>
                </a:lnTo>
                <a:lnTo>
                  <a:pt x="575" y="328"/>
                </a:lnTo>
                <a:lnTo>
                  <a:pt x="576" y="328"/>
                </a:lnTo>
                <a:lnTo>
                  <a:pt x="577" y="328"/>
                </a:lnTo>
                <a:lnTo>
                  <a:pt x="578" y="328"/>
                </a:lnTo>
                <a:lnTo>
                  <a:pt x="579" y="329"/>
                </a:lnTo>
                <a:lnTo>
                  <a:pt x="582" y="329"/>
                </a:lnTo>
                <a:lnTo>
                  <a:pt x="583" y="329"/>
                </a:lnTo>
                <a:lnTo>
                  <a:pt x="585" y="330"/>
                </a:lnTo>
                <a:lnTo>
                  <a:pt x="587" y="330"/>
                </a:lnTo>
                <a:lnTo>
                  <a:pt x="588" y="330"/>
                </a:lnTo>
                <a:lnTo>
                  <a:pt x="588" y="331"/>
                </a:lnTo>
                <a:lnTo>
                  <a:pt x="589" y="331"/>
                </a:lnTo>
                <a:lnTo>
                  <a:pt x="591" y="331"/>
                </a:lnTo>
                <a:lnTo>
                  <a:pt x="592" y="331"/>
                </a:lnTo>
                <a:lnTo>
                  <a:pt x="593" y="331"/>
                </a:lnTo>
                <a:lnTo>
                  <a:pt x="595" y="331"/>
                </a:lnTo>
                <a:lnTo>
                  <a:pt x="595" y="330"/>
                </a:lnTo>
                <a:lnTo>
                  <a:pt x="596" y="330"/>
                </a:lnTo>
                <a:lnTo>
                  <a:pt x="599" y="330"/>
                </a:lnTo>
                <a:lnTo>
                  <a:pt x="600" y="330"/>
                </a:lnTo>
                <a:lnTo>
                  <a:pt x="602" y="330"/>
                </a:lnTo>
                <a:lnTo>
                  <a:pt x="603" y="330"/>
                </a:lnTo>
                <a:lnTo>
                  <a:pt x="605" y="329"/>
                </a:lnTo>
                <a:lnTo>
                  <a:pt x="608" y="329"/>
                </a:lnTo>
                <a:lnTo>
                  <a:pt x="609" y="329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2" y="328"/>
                </a:lnTo>
                <a:lnTo>
                  <a:pt x="613" y="328"/>
                </a:lnTo>
                <a:lnTo>
                  <a:pt x="613" y="327"/>
                </a:lnTo>
                <a:lnTo>
                  <a:pt x="619" y="326"/>
                </a:lnTo>
                <a:lnTo>
                  <a:pt x="620" y="326"/>
                </a:lnTo>
                <a:lnTo>
                  <a:pt x="620" y="325"/>
                </a:lnTo>
                <a:lnTo>
                  <a:pt x="621" y="325"/>
                </a:lnTo>
                <a:lnTo>
                  <a:pt x="622" y="325"/>
                </a:lnTo>
                <a:lnTo>
                  <a:pt x="622" y="323"/>
                </a:lnTo>
                <a:lnTo>
                  <a:pt x="624" y="323"/>
                </a:lnTo>
                <a:lnTo>
                  <a:pt x="626" y="322"/>
                </a:lnTo>
                <a:lnTo>
                  <a:pt x="627" y="322"/>
                </a:lnTo>
                <a:lnTo>
                  <a:pt x="628" y="321"/>
                </a:lnTo>
                <a:lnTo>
                  <a:pt x="629" y="320"/>
                </a:lnTo>
                <a:lnTo>
                  <a:pt x="630" y="320"/>
                </a:lnTo>
                <a:lnTo>
                  <a:pt x="631" y="319"/>
                </a:lnTo>
                <a:lnTo>
                  <a:pt x="633" y="319"/>
                </a:lnTo>
                <a:lnTo>
                  <a:pt x="633" y="318"/>
                </a:lnTo>
                <a:lnTo>
                  <a:pt x="634" y="318"/>
                </a:lnTo>
                <a:lnTo>
                  <a:pt x="634" y="317"/>
                </a:lnTo>
                <a:lnTo>
                  <a:pt x="635" y="315"/>
                </a:lnTo>
                <a:lnTo>
                  <a:pt x="636" y="315"/>
                </a:lnTo>
                <a:lnTo>
                  <a:pt x="637" y="314"/>
                </a:lnTo>
                <a:lnTo>
                  <a:pt x="638" y="313"/>
                </a:lnTo>
                <a:lnTo>
                  <a:pt x="641" y="311"/>
                </a:lnTo>
                <a:lnTo>
                  <a:pt x="643" y="309"/>
                </a:lnTo>
                <a:lnTo>
                  <a:pt x="647" y="304"/>
                </a:lnTo>
                <a:lnTo>
                  <a:pt x="648" y="303"/>
                </a:lnTo>
                <a:lnTo>
                  <a:pt x="650" y="302"/>
                </a:lnTo>
                <a:lnTo>
                  <a:pt x="651" y="301"/>
                </a:lnTo>
                <a:lnTo>
                  <a:pt x="653" y="300"/>
                </a:lnTo>
                <a:lnTo>
                  <a:pt x="653" y="298"/>
                </a:lnTo>
                <a:lnTo>
                  <a:pt x="654" y="297"/>
                </a:lnTo>
                <a:lnTo>
                  <a:pt x="658" y="294"/>
                </a:lnTo>
                <a:lnTo>
                  <a:pt x="659" y="293"/>
                </a:lnTo>
                <a:lnTo>
                  <a:pt x="660" y="292"/>
                </a:lnTo>
                <a:lnTo>
                  <a:pt x="661" y="291"/>
                </a:lnTo>
                <a:lnTo>
                  <a:pt x="662" y="291"/>
                </a:lnTo>
                <a:lnTo>
                  <a:pt x="663" y="288"/>
                </a:lnTo>
                <a:lnTo>
                  <a:pt x="664" y="288"/>
                </a:lnTo>
                <a:lnTo>
                  <a:pt x="664" y="287"/>
                </a:lnTo>
                <a:lnTo>
                  <a:pt x="665" y="286"/>
                </a:lnTo>
                <a:lnTo>
                  <a:pt x="668" y="285"/>
                </a:lnTo>
                <a:lnTo>
                  <a:pt x="669" y="284"/>
                </a:lnTo>
                <a:lnTo>
                  <a:pt x="670" y="283"/>
                </a:lnTo>
                <a:lnTo>
                  <a:pt x="671" y="283"/>
                </a:lnTo>
                <a:lnTo>
                  <a:pt x="672" y="281"/>
                </a:lnTo>
                <a:lnTo>
                  <a:pt x="673" y="281"/>
                </a:lnTo>
                <a:lnTo>
                  <a:pt x="675" y="280"/>
                </a:lnTo>
                <a:lnTo>
                  <a:pt x="675" y="279"/>
                </a:lnTo>
                <a:lnTo>
                  <a:pt x="676" y="279"/>
                </a:lnTo>
                <a:lnTo>
                  <a:pt x="677" y="278"/>
                </a:lnTo>
                <a:lnTo>
                  <a:pt x="678" y="278"/>
                </a:lnTo>
                <a:lnTo>
                  <a:pt x="679" y="277"/>
                </a:lnTo>
                <a:lnTo>
                  <a:pt x="679" y="276"/>
                </a:lnTo>
                <a:lnTo>
                  <a:pt x="680" y="276"/>
                </a:lnTo>
                <a:lnTo>
                  <a:pt x="681" y="275"/>
                </a:lnTo>
                <a:lnTo>
                  <a:pt x="681" y="274"/>
                </a:lnTo>
                <a:lnTo>
                  <a:pt x="682" y="274"/>
                </a:lnTo>
                <a:lnTo>
                  <a:pt x="684" y="272"/>
                </a:lnTo>
                <a:lnTo>
                  <a:pt x="686" y="271"/>
                </a:lnTo>
                <a:lnTo>
                  <a:pt x="686" y="270"/>
                </a:lnTo>
                <a:lnTo>
                  <a:pt x="687" y="269"/>
                </a:lnTo>
                <a:lnTo>
                  <a:pt x="688" y="269"/>
                </a:lnTo>
                <a:lnTo>
                  <a:pt x="689" y="267"/>
                </a:lnTo>
                <a:lnTo>
                  <a:pt x="690" y="266"/>
                </a:lnTo>
                <a:lnTo>
                  <a:pt x="694" y="263"/>
                </a:lnTo>
                <a:lnTo>
                  <a:pt x="695" y="262"/>
                </a:lnTo>
                <a:lnTo>
                  <a:pt x="701" y="256"/>
                </a:lnTo>
                <a:lnTo>
                  <a:pt x="706" y="252"/>
                </a:lnTo>
                <a:lnTo>
                  <a:pt x="710" y="249"/>
                </a:lnTo>
                <a:lnTo>
                  <a:pt x="711" y="249"/>
                </a:lnTo>
                <a:lnTo>
                  <a:pt x="713" y="245"/>
                </a:lnTo>
                <a:lnTo>
                  <a:pt x="714" y="244"/>
                </a:lnTo>
                <a:lnTo>
                  <a:pt x="715" y="243"/>
                </a:lnTo>
                <a:lnTo>
                  <a:pt x="716" y="242"/>
                </a:lnTo>
                <a:lnTo>
                  <a:pt x="718" y="241"/>
                </a:lnTo>
                <a:lnTo>
                  <a:pt x="719" y="239"/>
                </a:lnTo>
                <a:lnTo>
                  <a:pt x="721" y="238"/>
                </a:lnTo>
                <a:lnTo>
                  <a:pt x="722" y="236"/>
                </a:lnTo>
                <a:lnTo>
                  <a:pt x="723" y="236"/>
                </a:lnTo>
                <a:lnTo>
                  <a:pt x="723" y="237"/>
                </a:lnTo>
                <a:lnTo>
                  <a:pt x="724" y="238"/>
                </a:lnTo>
                <a:lnTo>
                  <a:pt x="726" y="239"/>
                </a:lnTo>
                <a:lnTo>
                  <a:pt x="727" y="239"/>
                </a:lnTo>
                <a:lnTo>
                  <a:pt x="728" y="241"/>
                </a:lnTo>
                <a:lnTo>
                  <a:pt x="729" y="242"/>
                </a:lnTo>
                <a:lnTo>
                  <a:pt x="730" y="243"/>
                </a:lnTo>
                <a:lnTo>
                  <a:pt x="732" y="243"/>
                </a:lnTo>
                <a:lnTo>
                  <a:pt x="736" y="243"/>
                </a:lnTo>
                <a:lnTo>
                  <a:pt x="738" y="244"/>
                </a:lnTo>
                <a:lnTo>
                  <a:pt x="739" y="244"/>
                </a:lnTo>
                <a:lnTo>
                  <a:pt x="740" y="244"/>
                </a:lnTo>
                <a:lnTo>
                  <a:pt x="741" y="244"/>
                </a:lnTo>
                <a:lnTo>
                  <a:pt x="743" y="244"/>
                </a:lnTo>
                <a:lnTo>
                  <a:pt x="743" y="245"/>
                </a:lnTo>
                <a:lnTo>
                  <a:pt x="745" y="245"/>
                </a:lnTo>
                <a:lnTo>
                  <a:pt x="746" y="245"/>
                </a:lnTo>
                <a:lnTo>
                  <a:pt x="747" y="245"/>
                </a:lnTo>
                <a:lnTo>
                  <a:pt x="748" y="245"/>
                </a:lnTo>
                <a:lnTo>
                  <a:pt x="749" y="245"/>
                </a:lnTo>
                <a:lnTo>
                  <a:pt x="751" y="245"/>
                </a:lnTo>
                <a:lnTo>
                  <a:pt x="752" y="246"/>
                </a:lnTo>
                <a:lnTo>
                  <a:pt x="753" y="246"/>
                </a:lnTo>
                <a:lnTo>
                  <a:pt x="754" y="246"/>
                </a:lnTo>
                <a:lnTo>
                  <a:pt x="755" y="246"/>
                </a:lnTo>
                <a:lnTo>
                  <a:pt x="755" y="247"/>
                </a:lnTo>
                <a:lnTo>
                  <a:pt x="756" y="247"/>
                </a:lnTo>
                <a:lnTo>
                  <a:pt x="756" y="249"/>
                </a:lnTo>
                <a:lnTo>
                  <a:pt x="757" y="250"/>
                </a:lnTo>
                <a:lnTo>
                  <a:pt x="756" y="258"/>
                </a:lnTo>
                <a:lnTo>
                  <a:pt x="757" y="256"/>
                </a:lnTo>
                <a:lnTo>
                  <a:pt x="761" y="253"/>
                </a:lnTo>
                <a:lnTo>
                  <a:pt x="762" y="251"/>
                </a:lnTo>
                <a:lnTo>
                  <a:pt x="765" y="247"/>
                </a:lnTo>
                <a:lnTo>
                  <a:pt x="768" y="244"/>
                </a:lnTo>
                <a:lnTo>
                  <a:pt x="770" y="242"/>
                </a:lnTo>
                <a:lnTo>
                  <a:pt x="774" y="239"/>
                </a:lnTo>
                <a:lnTo>
                  <a:pt x="777" y="238"/>
                </a:lnTo>
                <a:lnTo>
                  <a:pt x="774" y="233"/>
                </a:lnTo>
                <a:lnTo>
                  <a:pt x="773" y="232"/>
                </a:lnTo>
                <a:lnTo>
                  <a:pt x="772" y="232"/>
                </a:lnTo>
                <a:lnTo>
                  <a:pt x="772" y="230"/>
                </a:lnTo>
                <a:lnTo>
                  <a:pt x="771" y="220"/>
                </a:lnTo>
                <a:lnTo>
                  <a:pt x="770" y="217"/>
                </a:lnTo>
                <a:lnTo>
                  <a:pt x="770" y="216"/>
                </a:lnTo>
                <a:lnTo>
                  <a:pt x="770" y="215"/>
                </a:lnTo>
                <a:lnTo>
                  <a:pt x="770" y="213"/>
                </a:lnTo>
                <a:lnTo>
                  <a:pt x="769" y="213"/>
                </a:lnTo>
                <a:lnTo>
                  <a:pt x="769" y="212"/>
                </a:lnTo>
                <a:lnTo>
                  <a:pt x="769" y="211"/>
                </a:lnTo>
                <a:lnTo>
                  <a:pt x="768" y="211"/>
                </a:lnTo>
                <a:lnTo>
                  <a:pt x="768" y="210"/>
                </a:lnTo>
                <a:lnTo>
                  <a:pt x="766" y="210"/>
                </a:lnTo>
                <a:lnTo>
                  <a:pt x="766" y="209"/>
                </a:lnTo>
                <a:lnTo>
                  <a:pt x="765" y="209"/>
                </a:lnTo>
                <a:lnTo>
                  <a:pt x="765" y="208"/>
                </a:lnTo>
                <a:lnTo>
                  <a:pt x="764" y="208"/>
                </a:lnTo>
                <a:lnTo>
                  <a:pt x="764" y="207"/>
                </a:lnTo>
                <a:lnTo>
                  <a:pt x="763" y="207"/>
                </a:lnTo>
                <a:lnTo>
                  <a:pt x="763" y="205"/>
                </a:lnTo>
                <a:lnTo>
                  <a:pt x="762" y="205"/>
                </a:lnTo>
                <a:lnTo>
                  <a:pt x="763" y="205"/>
                </a:lnTo>
                <a:lnTo>
                  <a:pt x="763" y="204"/>
                </a:lnTo>
                <a:lnTo>
                  <a:pt x="764" y="204"/>
                </a:lnTo>
                <a:lnTo>
                  <a:pt x="765" y="204"/>
                </a:lnTo>
                <a:lnTo>
                  <a:pt x="766" y="204"/>
                </a:lnTo>
                <a:lnTo>
                  <a:pt x="765" y="204"/>
                </a:lnTo>
                <a:lnTo>
                  <a:pt x="765" y="205"/>
                </a:lnTo>
                <a:lnTo>
                  <a:pt x="765" y="207"/>
                </a:lnTo>
                <a:lnTo>
                  <a:pt x="766" y="207"/>
                </a:lnTo>
                <a:lnTo>
                  <a:pt x="766" y="208"/>
                </a:lnTo>
                <a:lnTo>
                  <a:pt x="768" y="208"/>
                </a:lnTo>
                <a:lnTo>
                  <a:pt x="768" y="209"/>
                </a:lnTo>
                <a:lnTo>
                  <a:pt x="768" y="208"/>
                </a:lnTo>
                <a:lnTo>
                  <a:pt x="769" y="209"/>
                </a:lnTo>
                <a:lnTo>
                  <a:pt x="770" y="210"/>
                </a:lnTo>
                <a:lnTo>
                  <a:pt x="770" y="211"/>
                </a:lnTo>
                <a:lnTo>
                  <a:pt x="771" y="211"/>
                </a:lnTo>
                <a:lnTo>
                  <a:pt x="772" y="212"/>
                </a:lnTo>
                <a:lnTo>
                  <a:pt x="773" y="216"/>
                </a:lnTo>
                <a:lnTo>
                  <a:pt x="774" y="217"/>
                </a:lnTo>
                <a:lnTo>
                  <a:pt x="774" y="218"/>
                </a:lnTo>
                <a:lnTo>
                  <a:pt x="773" y="219"/>
                </a:lnTo>
                <a:lnTo>
                  <a:pt x="773" y="227"/>
                </a:lnTo>
                <a:lnTo>
                  <a:pt x="773" y="228"/>
                </a:lnTo>
                <a:lnTo>
                  <a:pt x="774" y="228"/>
                </a:lnTo>
                <a:lnTo>
                  <a:pt x="774" y="229"/>
                </a:lnTo>
                <a:lnTo>
                  <a:pt x="774" y="230"/>
                </a:lnTo>
                <a:lnTo>
                  <a:pt x="774" y="232"/>
                </a:lnTo>
                <a:lnTo>
                  <a:pt x="775" y="233"/>
                </a:lnTo>
                <a:lnTo>
                  <a:pt x="778" y="237"/>
                </a:lnTo>
                <a:lnTo>
                  <a:pt x="779" y="237"/>
                </a:lnTo>
                <a:lnTo>
                  <a:pt x="779" y="238"/>
                </a:lnTo>
                <a:lnTo>
                  <a:pt x="779" y="239"/>
                </a:lnTo>
                <a:lnTo>
                  <a:pt x="779" y="241"/>
                </a:lnTo>
                <a:lnTo>
                  <a:pt x="780" y="241"/>
                </a:lnTo>
                <a:lnTo>
                  <a:pt x="780" y="242"/>
                </a:lnTo>
                <a:lnTo>
                  <a:pt x="780" y="243"/>
                </a:lnTo>
                <a:lnTo>
                  <a:pt x="780" y="244"/>
                </a:lnTo>
                <a:lnTo>
                  <a:pt x="781" y="245"/>
                </a:lnTo>
                <a:lnTo>
                  <a:pt x="780" y="247"/>
                </a:lnTo>
                <a:lnTo>
                  <a:pt x="779" y="249"/>
                </a:lnTo>
                <a:lnTo>
                  <a:pt x="779" y="250"/>
                </a:lnTo>
                <a:lnTo>
                  <a:pt x="779" y="251"/>
                </a:lnTo>
                <a:lnTo>
                  <a:pt x="779" y="252"/>
                </a:lnTo>
                <a:lnTo>
                  <a:pt x="780" y="252"/>
                </a:lnTo>
                <a:lnTo>
                  <a:pt x="780" y="253"/>
                </a:lnTo>
                <a:lnTo>
                  <a:pt x="781" y="251"/>
                </a:lnTo>
                <a:lnTo>
                  <a:pt x="781" y="250"/>
                </a:lnTo>
                <a:lnTo>
                  <a:pt x="781" y="247"/>
                </a:lnTo>
                <a:lnTo>
                  <a:pt x="786" y="243"/>
                </a:lnTo>
                <a:lnTo>
                  <a:pt x="792" y="242"/>
                </a:lnTo>
                <a:lnTo>
                  <a:pt x="794" y="243"/>
                </a:lnTo>
                <a:lnTo>
                  <a:pt x="797" y="242"/>
                </a:lnTo>
                <a:lnTo>
                  <a:pt x="797" y="247"/>
                </a:lnTo>
                <a:lnTo>
                  <a:pt x="790" y="258"/>
                </a:lnTo>
                <a:lnTo>
                  <a:pt x="785" y="254"/>
                </a:lnTo>
                <a:lnTo>
                  <a:pt x="783" y="255"/>
                </a:lnTo>
                <a:lnTo>
                  <a:pt x="782" y="255"/>
                </a:lnTo>
                <a:lnTo>
                  <a:pt x="778" y="253"/>
                </a:lnTo>
                <a:lnTo>
                  <a:pt x="778" y="254"/>
                </a:lnTo>
                <a:lnTo>
                  <a:pt x="778" y="255"/>
                </a:lnTo>
                <a:lnTo>
                  <a:pt x="777" y="256"/>
                </a:lnTo>
                <a:lnTo>
                  <a:pt x="778" y="256"/>
                </a:lnTo>
                <a:lnTo>
                  <a:pt x="778" y="258"/>
                </a:lnTo>
                <a:lnTo>
                  <a:pt x="777" y="260"/>
                </a:lnTo>
                <a:lnTo>
                  <a:pt x="775" y="259"/>
                </a:lnTo>
                <a:lnTo>
                  <a:pt x="775" y="260"/>
                </a:lnTo>
                <a:lnTo>
                  <a:pt x="775" y="261"/>
                </a:lnTo>
                <a:lnTo>
                  <a:pt x="774" y="261"/>
                </a:lnTo>
                <a:lnTo>
                  <a:pt x="774" y="262"/>
                </a:lnTo>
                <a:lnTo>
                  <a:pt x="774" y="263"/>
                </a:lnTo>
                <a:lnTo>
                  <a:pt x="773" y="263"/>
                </a:lnTo>
                <a:lnTo>
                  <a:pt x="773" y="264"/>
                </a:lnTo>
                <a:lnTo>
                  <a:pt x="773" y="266"/>
                </a:lnTo>
                <a:lnTo>
                  <a:pt x="772" y="266"/>
                </a:lnTo>
                <a:lnTo>
                  <a:pt x="773" y="267"/>
                </a:lnTo>
                <a:lnTo>
                  <a:pt x="775" y="268"/>
                </a:lnTo>
                <a:lnTo>
                  <a:pt x="775" y="269"/>
                </a:lnTo>
                <a:lnTo>
                  <a:pt x="777" y="271"/>
                </a:lnTo>
                <a:lnTo>
                  <a:pt x="769" y="277"/>
                </a:lnTo>
                <a:lnTo>
                  <a:pt x="770" y="277"/>
                </a:lnTo>
                <a:lnTo>
                  <a:pt x="771" y="276"/>
                </a:lnTo>
                <a:lnTo>
                  <a:pt x="773" y="276"/>
                </a:lnTo>
                <a:lnTo>
                  <a:pt x="774" y="275"/>
                </a:lnTo>
                <a:lnTo>
                  <a:pt x="774" y="274"/>
                </a:lnTo>
                <a:lnTo>
                  <a:pt x="775" y="274"/>
                </a:lnTo>
                <a:lnTo>
                  <a:pt x="777" y="274"/>
                </a:lnTo>
                <a:lnTo>
                  <a:pt x="777" y="272"/>
                </a:lnTo>
                <a:lnTo>
                  <a:pt x="778" y="272"/>
                </a:lnTo>
                <a:lnTo>
                  <a:pt x="779" y="272"/>
                </a:lnTo>
                <a:lnTo>
                  <a:pt x="780" y="271"/>
                </a:lnTo>
                <a:lnTo>
                  <a:pt x="781" y="271"/>
                </a:lnTo>
                <a:lnTo>
                  <a:pt x="783" y="270"/>
                </a:lnTo>
                <a:lnTo>
                  <a:pt x="785" y="270"/>
                </a:lnTo>
                <a:lnTo>
                  <a:pt x="786" y="270"/>
                </a:lnTo>
                <a:lnTo>
                  <a:pt x="787" y="270"/>
                </a:lnTo>
                <a:lnTo>
                  <a:pt x="788" y="269"/>
                </a:lnTo>
                <a:lnTo>
                  <a:pt x="789" y="269"/>
                </a:lnTo>
                <a:lnTo>
                  <a:pt x="791" y="269"/>
                </a:lnTo>
                <a:lnTo>
                  <a:pt x="792" y="270"/>
                </a:lnTo>
                <a:lnTo>
                  <a:pt x="794" y="270"/>
                </a:lnTo>
                <a:lnTo>
                  <a:pt x="795" y="270"/>
                </a:lnTo>
                <a:lnTo>
                  <a:pt x="796" y="271"/>
                </a:lnTo>
                <a:lnTo>
                  <a:pt x="797" y="271"/>
                </a:lnTo>
                <a:lnTo>
                  <a:pt x="798" y="271"/>
                </a:lnTo>
                <a:lnTo>
                  <a:pt x="799" y="271"/>
                </a:lnTo>
                <a:lnTo>
                  <a:pt x="800" y="271"/>
                </a:lnTo>
                <a:lnTo>
                  <a:pt x="802" y="271"/>
                </a:lnTo>
                <a:lnTo>
                  <a:pt x="802" y="272"/>
                </a:lnTo>
                <a:lnTo>
                  <a:pt x="803" y="274"/>
                </a:lnTo>
                <a:lnTo>
                  <a:pt x="806" y="277"/>
                </a:lnTo>
                <a:lnTo>
                  <a:pt x="811" y="283"/>
                </a:lnTo>
                <a:lnTo>
                  <a:pt x="808" y="287"/>
                </a:lnTo>
                <a:lnTo>
                  <a:pt x="807" y="294"/>
                </a:lnTo>
                <a:lnTo>
                  <a:pt x="806" y="298"/>
                </a:lnTo>
                <a:lnTo>
                  <a:pt x="803" y="303"/>
                </a:lnTo>
                <a:lnTo>
                  <a:pt x="799" y="306"/>
                </a:lnTo>
                <a:lnTo>
                  <a:pt x="799" y="308"/>
                </a:lnTo>
                <a:lnTo>
                  <a:pt x="798" y="310"/>
                </a:lnTo>
                <a:lnTo>
                  <a:pt x="796" y="312"/>
                </a:lnTo>
                <a:lnTo>
                  <a:pt x="814" y="317"/>
                </a:lnTo>
                <a:lnTo>
                  <a:pt x="814" y="313"/>
                </a:lnTo>
                <a:lnTo>
                  <a:pt x="814" y="311"/>
                </a:lnTo>
                <a:lnTo>
                  <a:pt x="814" y="308"/>
                </a:lnTo>
                <a:lnTo>
                  <a:pt x="814" y="301"/>
                </a:lnTo>
                <a:lnTo>
                  <a:pt x="814" y="298"/>
                </a:lnTo>
                <a:lnTo>
                  <a:pt x="815" y="295"/>
                </a:lnTo>
                <a:lnTo>
                  <a:pt x="815" y="294"/>
                </a:lnTo>
                <a:lnTo>
                  <a:pt x="816" y="293"/>
                </a:lnTo>
                <a:lnTo>
                  <a:pt x="821" y="293"/>
                </a:lnTo>
                <a:lnTo>
                  <a:pt x="822" y="295"/>
                </a:lnTo>
                <a:lnTo>
                  <a:pt x="837" y="296"/>
                </a:lnTo>
                <a:lnTo>
                  <a:pt x="837" y="295"/>
                </a:lnTo>
                <a:lnTo>
                  <a:pt x="837" y="292"/>
                </a:lnTo>
                <a:lnTo>
                  <a:pt x="838" y="284"/>
                </a:lnTo>
                <a:lnTo>
                  <a:pt x="838" y="283"/>
                </a:lnTo>
                <a:lnTo>
                  <a:pt x="841" y="283"/>
                </a:lnTo>
                <a:lnTo>
                  <a:pt x="846" y="283"/>
                </a:lnTo>
                <a:lnTo>
                  <a:pt x="847" y="283"/>
                </a:lnTo>
                <a:lnTo>
                  <a:pt x="848" y="283"/>
                </a:lnTo>
                <a:lnTo>
                  <a:pt x="848" y="281"/>
                </a:lnTo>
                <a:lnTo>
                  <a:pt x="849" y="281"/>
                </a:lnTo>
                <a:lnTo>
                  <a:pt x="850" y="281"/>
                </a:lnTo>
                <a:lnTo>
                  <a:pt x="851" y="281"/>
                </a:lnTo>
                <a:lnTo>
                  <a:pt x="851" y="280"/>
                </a:lnTo>
                <a:lnTo>
                  <a:pt x="853" y="280"/>
                </a:lnTo>
                <a:lnTo>
                  <a:pt x="862" y="280"/>
                </a:lnTo>
                <a:lnTo>
                  <a:pt x="861" y="279"/>
                </a:lnTo>
                <a:lnTo>
                  <a:pt x="859" y="279"/>
                </a:lnTo>
                <a:lnTo>
                  <a:pt x="859" y="278"/>
                </a:lnTo>
                <a:lnTo>
                  <a:pt x="858" y="277"/>
                </a:lnTo>
                <a:lnTo>
                  <a:pt x="858" y="275"/>
                </a:lnTo>
                <a:lnTo>
                  <a:pt x="858" y="274"/>
                </a:lnTo>
                <a:lnTo>
                  <a:pt x="857" y="274"/>
                </a:lnTo>
                <a:lnTo>
                  <a:pt x="857" y="272"/>
                </a:lnTo>
                <a:lnTo>
                  <a:pt x="856" y="271"/>
                </a:lnTo>
                <a:lnTo>
                  <a:pt x="857" y="267"/>
                </a:lnTo>
                <a:lnTo>
                  <a:pt x="851" y="262"/>
                </a:lnTo>
                <a:lnTo>
                  <a:pt x="850" y="261"/>
                </a:lnTo>
                <a:lnTo>
                  <a:pt x="850" y="260"/>
                </a:lnTo>
                <a:lnTo>
                  <a:pt x="850" y="245"/>
                </a:lnTo>
                <a:lnTo>
                  <a:pt x="850" y="241"/>
                </a:lnTo>
                <a:lnTo>
                  <a:pt x="850" y="239"/>
                </a:lnTo>
                <a:lnTo>
                  <a:pt x="850" y="236"/>
                </a:lnTo>
                <a:lnTo>
                  <a:pt x="850" y="235"/>
                </a:lnTo>
                <a:lnTo>
                  <a:pt x="851" y="235"/>
                </a:lnTo>
                <a:lnTo>
                  <a:pt x="851" y="234"/>
                </a:lnTo>
                <a:lnTo>
                  <a:pt x="853" y="234"/>
                </a:lnTo>
                <a:lnTo>
                  <a:pt x="859" y="234"/>
                </a:lnTo>
                <a:lnTo>
                  <a:pt x="861" y="234"/>
                </a:lnTo>
                <a:lnTo>
                  <a:pt x="861" y="232"/>
                </a:lnTo>
                <a:lnTo>
                  <a:pt x="861" y="230"/>
                </a:lnTo>
                <a:lnTo>
                  <a:pt x="861" y="226"/>
                </a:lnTo>
                <a:lnTo>
                  <a:pt x="863" y="225"/>
                </a:lnTo>
                <a:lnTo>
                  <a:pt x="866" y="224"/>
                </a:lnTo>
                <a:lnTo>
                  <a:pt x="868" y="224"/>
                </a:lnTo>
                <a:lnTo>
                  <a:pt x="872" y="225"/>
                </a:lnTo>
                <a:lnTo>
                  <a:pt x="874" y="225"/>
                </a:lnTo>
                <a:lnTo>
                  <a:pt x="875" y="225"/>
                </a:lnTo>
                <a:lnTo>
                  <a:pt x="879" y="225"/>
                </a:lnTo>
                <a:lnTo>
                  <a:pt x="882" y="224"/>
                </a:lnTo>
                <a:lnTo>
                  <a:pt x="888" y="221"/>
                </a:lnTo>
                <a:lnTo>
                  <a:pt x="893" y="218"/>
                </a:lnTo>
                <a:lnTo>
                  <a:pt x="898" y="217"/>
                </a:lnTo>
                <a:lnTo>
                  <a:pt x="902" y="216"/>
                </a:lnTo>
                <a:lnTo>
                  <a:pt x="906" y="216"/>
                </a:lnTo>
                <a:lnTo>
                  <a:pt x="907" y="215"/>
                </a:lnTo>
                <a:lnTo>
                  <a:pt x="908" y="215"/>
                </a:lnTo>
                <a:lnTo>
                  <a:pt x="910" y="218"/>
                </a:lnTo>
                <a:lnTo>
                  <a:pt x="913" y="221"/>
                </a:lnTo>
                <a:lnTo>
                  <a:pt x="914" y="222"/>
                </a:lnTo>
                <a:lnTo>
                  <a:pt x="914" y="224"/>
                </a:lnTo>
                <a:lnTo>
                  <a:pt x="913" y="224"/>
                </a:lnTo>
                <a:lnTo>
                  <a:pt x="912" y="225"/>
                </a:lnTo>
                <a:lnTo>
                  <a:pt x="908" y="227"/>
                </a:lnTo>
                <a:lnTo>
                  <a:pt x="908" y="228"/>
                </a:lnTo>
                <a:lnTo>
                  <a:pt x="907" y="228"/>
                </a:lnTo>
                <a:lnTo>
                  <a:pt x="907" y="229"/>
                </a:lnTo>
                <a:lnTo>
                  <a:pt x="906" y="229"/>
                </a:lnTo>
                <a:lnTo>
                  <a:pt x="906" y="230"/>
                </a:lnTo>
                <a:lnTo>
                  <a:pt x="905" y="230"/>
                </a:lnTo>
                <a:lnTo>
                  <a:pt x="910" y="244"/>
                </a:lnTo>
                <a:lnTo>
                  <a:pt x="909" y="244"/>
                </a:lnTo>
                <a:lnTo>
                  <a:pt x="909" y="245"/>
                </a:lnTo>
                <a:lnTo>
                  <a:pt x="908" y="245"/>
                </a:lnTo>
                <a:lnTo>
                  <a:pt x="907" y="245"/>
                </a:lnTo>
                <a:lnTo>
                  <a:pt x="906" y="245"/>
                </a:lnTo>
                <a:lnTo>
                  <a:pt x="906" y="246"/>
                </a:lnTo>
                <a:lnTo>
                  <a:pt x="905" y="246"/>
                </a:lnTo>
                <a:lnTo>
                  <a:pt x="904" y="246"/>
                </a:lnTo>
                <a:lnTo>
                  <a:pt x="902" y="246"/>
                </a:lnTo>
                <a:lnTo>
                  <a:pt x="901" y="247"/>
                </a:lnTo>
                <a:lnTo>
                  <a:pt x="900" y="247"/>
                </a:lnTo>
                <a:lnTo>
                  <a:pt x="899" y="247"/>
                </a:lnTo>
                <a:lnTo>
                  <a:pt x="897" y="247"/>
                </a:lnTo>
                <a:lnTo>
                  <a:pt x="896" y="247"/>
                </a:lnTo>
                <a:lnTo>
                  <a:pt x="893" y="249"/>
                </a:lnTo>
                <a:lnTo>
                  <a:pt x="892" y="249"/>
                </a:lnTo>
                <a:lnTo>
                  <a:pt x="891" y="249"/>
                </a:lnTo>
                <a:lnTo>
                  <a:pt x="890" y="249"/>
                </a:lnTo>
                <a:lnTo>
                  <a:pt x="889" y="249"/>
                </a:lnTo>
                <a:lnTo>
                  <a:pt x="888" y="249"/>
                </a:lnTo>
                <a:lnTo>
                  <a:pt x="887" y="249"/>
                </a:lnTo>
                <a:lnTo>
                  <a:pt x="885" y="249"/>
                </a:lnTo>
                <a:lnTo>
                  <a:pt x="884" y="249"/>
                </a:lnTo>
                <a:lnTo>
                  <a:pt x="882" y="249"/>
                </a:lnTo>
                <a:lnTo>
                  <a:pt x="881" y="250"/>
                </a:lnTo>
                <a:lnTo>
                  <a:pt x="880" y="250"/>
                </a:lnTo>
                <a:lnTo>
                  <a:pt x="879" y="250"/>
                </a:lnTo>
                <a:lnTo>
                  <a:pt x="878" y="250"/>
                </a:lnTo>
                <a:lnTo>
                  <a:pt x="878" y="251"/>
                </a:lnTo>
                <a:lnTo>
                  <a:pt x="876" y="258"/>
                </a:lnTo>
                <a:lnTo>
                  <a:pt x="874" y="260"/>
                </a:lnTo>
                <a:lnTo>
                  <a:pt x="874" y="261"/>
                </a:lnTo>
                <a:lnTo>
                  <a:pt x="889" y="262"/>
                </a:lnTo>
                <a:lnTo>
                  <a:pt x="889" y="259"/>
                </a:lnTo>
                <a:lnTo>
                  <a:pt x="889" y="258"/>
                </a:lnTo>
                <a:lnTo>
                  <a:pt x="902" y="259"/>
                </a:lnTo>
                <a:lnTo>
                  <a:pt x="902" y="252"/>
                </a:lnTo>
                <a:lnTo>
                  <a:pt x="904" y="253"/>
                </a:lnTo>
                <a:lnTo>
                  <a:pt x="905" y="256"/>
                </a:lnTo>
                <a:lnTo>
                  <a:pt x="905" y="267"/>
                </a:lnTo>
                <a:lnTo>
                  <a:pt x="905" y="269"/>
                </a:lnTo>
                <a:lnTo>
                  <a:pt x="904" y="269"/>
                </a:lnTo>
                <a:lnTo>
                  <a:pt x="904" y="270"/>
                </a:lnTo>
                <a:lnTo>
                  <a:pt x="902" y="275"/>
                </a:lnTo>
                <a:lnTo>
                  <a:pt x="902" y="276"/>
                </a:lnTo>
                <a:lnTo>
                  <a:pt x="902" y="279"/>
                </a:lnTo>
                <a:lnTo>
                  <a:pt x="901" y="292"/>
                </a:lnTo>
                <a:lnTo>
                  <a:pt x="901" y="293"/>
                </a:lnTo>
                <a:lnTo>
                  <a:pt x="901" y="296"/>
                </a:lnTo>
                <a:lnTo>
                  <a:pt x="907" y="298"/>
                </a:lnTo>
                <a:lnTo>
                  <a:pt x="910" y="301"/>
                </a:lnTo>
                <a:lnTo>
                  <a:pt x="910" y="302"/>
                </a:lnTo>
                <a:lnTo>
                  <a:pt x="914" y="310"/>
                </a:lnTo>
                <a:lnTo>
                  <a:pt x="915" y="310"/>
                </a:lnTo>
                <a:lnTo>
                  <a:pt x="918" y="311"/>
                </a:lnTo>
                <a:lnTo>
                  <a:pt x="922" y="310"/>
                </a:lnTo>
                <a:lnTo>
                  <a:pt x="925" y="311"/>
                </a:lnTo>
                <a:lnTo>
                  <a:pt x="925" y="310"/>
                </a:lnTo>
                <a:lnTo>
                  <a:pt x="925" y="309"/>
                </a:lnTo>
                <a:lnTo>
                  <a:pt x="925" y="308"/>
                </a:lnTo>
                <a:lnTo>
                  <a:pt x="925" y="306"/>
                </a:lnTo>
                <a:lnTo>
                  <a:pt x="926" y="303"/>
                </a:lnTo>
                <a:lnTo>
                  <a:pt x="926" y="300"/>
                </a:lnTo>
                <a:lnTo>
                  <a:pt x="926" y="298"/>
                </a:lnTo>
                <a:lnTo>
                  <a:pt x="926" y="297"/>
                </a:lnTo>
                <a:lnTo>
                  <a:pt x="927" y="294"/>
                </a:lnTo>
                <a:lnTo>
                  <a:pt x="927" y="293"/>
                </a:lnTo>
                <a:lnTo>
                  <a:pt x="927" y="292"/>
                </a:lnTo>
                <a:lnTo>
                  <a:pt x="927" y="287"/>
                </a:lnTo>
                <a:lnTo>
                  <a:pt x="929" y="285"/>
                </a:lnTo>
                <a:lnTo>
                  <a:pt x="929" y="284"/>
                </a:lnTo>
                <a:lnTo>
                  <a:pt x="931" y="284"/>
                </a:lnTo>
                <a:lnTo>
                  <a:pt x="932" y="284"/>
                </a:lnTo>
                <a:lnTo>
                  <a:pt x="933" y="284"/>
                </a:lnTo>
                <a:lnTo>
                  <a:pt x="938" y="270"/>
                </a:lnTo>
                <a:lnTo>
                  <a:pt x="939" y="267"/>
                </a:lnTo>
                <a:lnTo>
                  <a:pt x="939" y="263"/>
                </a:lnTo>
                <a:lnTo>
                  <a:pt x="940" y="260"/>
                </a:lnTo>
                <a:lnTo>
                  <a:pt x="941" y="259"/>
                </a:lnTo>
                <a:lnTo>
                  <a:pt x="943" y="251"/>
                </a:lnTo>
                <a:lnTo>
                  <a:pt x="943" y="250"/>
                </a:lnTo>
                <a:lnTo>
                  <a:pt x="944" y="246"/>
                </a:lnTo>
                <a:lnTo>
                  <a:pt x="944" y="244"/>
                </a:lnTo>
                <a:lnTo>
                  <a:pt x="946" y="243"/>
                </a:lnTo>
                <a:lnTo>
                  <a:pt x="946" y="241"/>
                </a:lnTo>
                <a:lnTo>
                  <a:pt x="946" y="239"/>
                </a:lnTo>
                <a:lnTo>
                  <a:pt x="947" y="237"/>
                </a:lnTo>
                <a:lnTo>
                  <a:pt x="947" y="236"/>
                </a:lnTo>
                <a:lnTo>
                  <a:pt x="947" y="235"/>
                </a:lnTo>
                <a:lnTo>
                  <a:pt x="947" y="234"/>
                </a:lnTo>
                <a:lnTo>
                  <a:pt x="948" y="232"/>
                </a:lnTo>
                <a:lnTo>
                  <a:pt x="948" y="230"/>
                </a:lnTo>
                <a:lnTo>
                  <a:pt x="948" y="229"/>
                </a:lnTo>
                <a:lnTo>
                  <a:pt x="948" y="228"/>
                </a:lnTo>
                <a:lnTo>
                  <a:pt x="948" y="226"/>
                </a:lnTo>
                <a:lnTo>
                  <a:pt x="948" y="225"/>
                </a:lnTo>
                <a:lnTo>
                  <a:pt x="948" y="222"/>
                </a:lnTo>
                <a:lnTo>
                  <a:pt x="948" y="221"/>
                </a:lnTo>
                <a:lnTo>
                  <a:pt x="948" y="220"/>
                </a:lnTo>
                <a:lnTo>
                  <a:pt x="948" y="219"/>
                </a:lnTo>
                <a:lnTo>
                  <a:pt x="949" y="217"/>
                </a:lnTo>
                <a:lnTo>
                  <a:pt x="950" y="217"/>
                </a:lnTo>
                <a:lnTo>
                  <a:pt x="952" y="215"/>
                </a:lnTo>
                <a:lnTo>
                  <a:pt x="954" y="215"/>
                </a:lnTo>
                <a:lnTo>
                  <a:pt x="955" y="213"/>
                </a:lnTo>
                <a:lnTo>
                  <a:pt x="957" y="212"/>
                </a:lnTo>
                <a:lnTo>
                  <a:pt x="959" y="212"/>
                </a:lnTo>
                <a:lnTo>
                  <a:pt x="960" y="211"/>
                </a:lnTo>
                <a:lnTo>
                  <a:pt x="961" y="211"/>
                </a:lnTo>
                <a:lnTo>
                  <a:pt x="961" y="210"/>
                </a:lnTo>
                <a:lnTo>
                  <a:pt x="963" y="209"/>
                </a:lnTo>
                <a:lnTo>
                  <a:pt x="963" y="207"/>
                </a:lnTo>
                <a:lnTo>
                  <a:pt x="963" y="205"/>
                </a:lnTo>
                <a:lnTo>
                  <a:pt x="963" y="203"/>
                </a:lnTo>
                <a:lnTo>
                  <a:pt x="966" y="203"/>
                </a:lnTo>
                <a:lnTo>
                  <a:pt x="971" y="203"/>
                </a:lnTo>
                <a:lnTo>
                  <a:pt x="972" y="203"/>
                </a:lnTo>
                <a:lnTo>
                  <a:pt x="973" y="203"/>
                </a:lnTo>
                <a:lnTo>
                  <a:pt x="975" y="203"/>
                </a:lnTo>
                <a:lnTo>
                  <a:pt x="977" y="203"/>
                </a:lnTo>
                <a:lnTo>
                  <a:pt x="980" y="202"/>
                </a:lnTo>
                <a:lnTo>
                  <a:pt x="981" y="202"/>
                </a:lnTo>
                <a:lnTo>
                  <a:pt x="983" y="202"/>
                </a:lnTo>
                <a:lnTo>
                  <a:pt x="984" y="202"/>
                </a:lnTo>
                <a:lnTo>
                  <a:pt x="985" y="202"/>
                </a:lnTo>
                <a:lnTo>
                  <a:pt x="986" y="201"/>
                </a:lnTo>
                <a:lnTo>
                  <a:pt x="983" y="196"/>
                </a:lnTo>
                <a:lnTo>
                  <a:pt x="989" y="194"/>
                </a:lnTo>
                <a:lnTo>
                  <a:pt x="989" y="193"/>
                </a:lnTo>
                <a:lnTo>
                  <a:pt x="986" y="190"/>
                </a:lnTo>
                <a:lnTo>
                  <a:pt x="985" y="188"/>
                </a:lnTo>
                <a:lnTo>
                  <a:pt x="983" y="186"/>
                </a:lnTo>
                <a:lnTo>
                  <a:pt x="985" y="185"/>
                </a:lnTo>
                <a:lnTo>
                  <a:pt x="994" y="178"/>
                </a:lnTo>
                <a:lnTo>
                  <a:pt x="997" y="177"/>
                </a:lnTo>
                <a:lnTo>
                  <a:pt x="999" y="175"/>
                </a:lnTo>
                <a:lnTo>
                  <a:pt x="1000" y="175"/>
                </a:lnTo>
                <a:lnTo>
                  <a:pt x="1000" y="174"/>
                </a:lnTo>
                <a:lnTo>
                  <a:pt x="1005" y="171"/>
                </a:lnTo>
                <a:lnTo>
                  <a:pt x="1006" y="171"/>
                </a:lnTo>
                <a:lnTo>
                  <a:pt x="1006" y="170"/>
                </a:lnTo>
                <a:lnTo>
                  <a:pt x="1007" y="170"/>
                </a:lnTo>
                <a:lnTo>
                  <a:pt x="1009" y="169"/>
                </a:lnTo>
                <a:lnTo>
                  <a:pt x="1010" y="167"/>
                </a:lnTo>
                <a:lnTo>
                  <a:pt x="1014" y="166"/>
                </a:lnTo>
                <a:lnTo>
                  <a:pt x="1015" y="165"/>
                </a:lnTo>
                <a:lnTo>
                  <a:pt x="1016" y="163"/>
                </a:lnTo>
                <a:lnTo>
                  <a:pt x="1018" y="162"/>
                </a:lnTo>
                <a:lnTo>
                  <a:pt x="1019" y="161"/>
                </a:lnTo>
                <a:lnTo>
                  <a:pt x="1020" y="161"/>
                </a:lnTo>
                <a:lnTo>
                  <a:pt x="1022" y="160"/>
                </a:lnTo>
                <a:lnTo>
                  <a:pt x="1023" y="159"/>
                </a:lnTo>
                <a:lnTo>
                  <a:pt x="1024" y="159"/>
                </a:lnTo>
                <a:lnTo>
                  <a:pt x="1024" y="158"/>
                </a:lnTo>
                <a:lnTo>
                  <a:pt x="1025" y="158"/>
                </a:lnTo>
                <a:lnTo>
                  <a:pt x="1025" y="157"/>
                </a:lnTo>
                <a:lnTo>
                  <a:pt x="1026" y="156"/>
                </a:lnTo>
                <a:lnTo>
                  <a:pt x="1027" y="156"/>
                </a:lnTo>
                <a:lnTo>
                  <a:pt x="1028" y="154"/>
                </a:lnTo>
                <a:lnTo>
                  <a:pt x="1030" y="154"/>
                </a:lnTo>
                <a:lnTo>
                  <a:pt x="1030" y="153"/>
                </a:lnTo>
                <a:lnTo>
                  <a:pt x="1031" y="152"/>
                </a:lnTo>
                <a:lnTo>
                  <a:pt x="1033" y="151"/>
                </a:lnTo>
                <a:lnTo>
                  <a:pt x="1034" y="150"/>
                </a:lnTo>
                <a:lnTo>
                  <a:pt x="1037" y="148"/>
                </a:lnTo>
                <a:lnTo>
                  <a:pt x="1037" y="146"/>
                </a:lnTo>
                <a:lnTo>
                  <a:pt x="1040" y="145"/>
                </a:lnTo>
                <a:lnTo>
                  <a:pt x="1042" y="143"/>
                </a:lnTo>
                <a:lnTo>
                  <a:pt x="1044" y="142"/>
                </a:lnTo>
                <a:lnTo>
                  <a:pt x="1045" y="141"/>
                </a:lnTo>
                <a:lnTo>
                  <a:pt x="1045" y="140"/>
                </a:lnTo>
                <a:lnTo>
                  <a:pt x="1047" y="140"/>
                </a:lnTo>
                <a:lnTo>
                  <a:pt x="1048" y="138"/>
                </a:lnTo>
                <a:lnTo>
                  <a:pt x="1049" y="137"/>
                </a:lnTo>
                <a:lnTo>
                  <a:pt x="1050" y="137"/>
                </a:lnTo>
                <a:lnTo>
                  <a:pt x="1051" y="135"/>
                </a:lnTo>
                <a:lnTo>
                  <a:pt x="1052" y="135"/>
                </a:lnTo>
                <a:lnTo>
                  <a:pt x="1052" y="134"/>
                </a:lnTo>
                <a:lnTo>
                  <a:pt x="1053" y="134"/>
                </a:lnTo>
                <a:lnTo>
                  <a:pt x="1054" y="133"/>
                </a:lnTo>
                <a:lnTo>
                  <a:pt x="1054" y="132"/>
                </a:lnTo>
                <a:lnTo>
                  <a:pt x="1057" y="131"/>
                </a:lnTo>
                <a:lnTo>
                  <a:pt x="1058" y="129"/>
                </a:lnTo>
                <a:lnTo>
                  <a:pt x="1059" y="128"/>
                </a:lnTo>
                <a:lnTo>
                  <a:pt x="1060" y="127"/>
                </a:lnTo>
                <a:lnTo>
                  <a:pt x="1061" y="127"/>
                </a:lnTo>
                <a:lnTo>
                  <a:pt x="1062" y="126"/>
                </a:lnTo>
                <a:lnTo>
                  <a:pt x="1064" y="125"/>
                </a:lnTo>
                <a:lnTo>
                  <a:pt x="1065" y="124"/>
                </a:lnTo>
                <a:lnTo>
                  <a:pt x="1066" y="124"/>
                </a:lnTo>
                <a:lnTo>
                  <a:pt x="1067" y="123"/>
                </a:lnTo>
                <a:lnTo>
                  <a:pt x="1067" y="121"/>
                </a:lnTo>
                <a:lnTo>
                  <a:pt x="1068" y="121"/>
                </a:lnTo>
                <a:lnTo>
                  <a:pt x="1069" y="120"/>
                </a:lnTo>
                <a:lnTo>
                  <a:pt x="1070" y="120"/>
                </a:lnTo>
                <a:lnTo>
                  <a:pt x="1070" y="119"/>
                </a:lnTo>
                <a:lnTo>
                  <a:pt x="1071" y="119"/>
                </a:lnTo>
                <a:lnTo>
                  <a:pt x="1073" y="119"/>
                </a:lnTo>
                <a:lnTo>
                  <a:pt x="1074" y="118"/>
                </a:lnTo>
                <a:lnTo>
                  <a:pt x="1075" y="118"/>
                </a:lnTo>
                <a:lnTo>
                  <a:pt x="1077" y="117"/>
                </a:lnTo>
                <a:lnTo>
                  <a:pt x="1079" y="117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5"/>
                </a:lnTo>
                <a:lnTo>
                  <a:pt x="1085" y="115"/>
                </a:lnTo>
                <a:lnTo>
                  <a:pt x="1085" y="114"/>
                </a:lnTo>
                <a:lnTo>
                  <a:pt x="1086" y="114"/>
                </a:lnTo>
                <a:lnTo>
                  <a:pt x="1087" y="114"/>
                </a:lnTo>
                <a:lnTo>
                  <a:pt x="1088" y="114"/>
                </a:lnTo>
                <a:lnTo>
                  <a:pt x="1088" y="112"/>
                </a:lnTo>
                <a:lnTo>
                  <a:pt x="1090" y="112"/>
                </a:lnTo>
                <a:lnTo>
                  <a:pt x="1091" y="112"/>
                </a:lnTo>
                <a:lnTo>
                  <a:pt x="1091" y="111"/>
                </a:lnTo>
                <a:lnTo>
                  <a:pt x="1093" y="110"/>
                </a:lnTo>
                <a:lnTo>
                  <a:pt x="1094" y="110"/>
                </a:lnTo>
                <a:lnTo>
                  <a:pt x="1095" y="109"/>
                </a:lnTo>
                <a:lnTo>
                  <a:pt x="1096" y="108"/>
                </a:lnTo>
                <a:lnTo>
                  <a:pt x="1098" y="108"/>
                </a:lnTo>
                <a:lnTo>
                  <a:pt x="1098" y="107"/>
                </a:lnTo>
                <a:lnTo>
                  <a:pt x="1099" y="106"/>
                </a:lnTo>
                <a:lnTo>
                  <a:pt x="1100" y="106"/>
                </a:lnTo>
                <a:lnTo>
                  <a:pt x="1100" y="104"/>
                </a:lnTo>
                <a:lnTo>
                  <a:pt x="1101" y="103"/>
                </a:lnTo>
                <a:lnTo>
                  <a:pt x="1102" y="102"/>
                </a:lnTo>
                <a:lnTo>
                  <a:pt x="1103" y="101"/>
                </a:lnTo>
                <a:lnTo>
                  <a:pt x="1104" y="100"/>
                </a:lnTo>
                <a:lnTo>
                  <a:pt x="1106" y="99"/>
                </a:lnTo>
                <a:lnTo>
                  <a:pt x="1106" y="98"/>
                </a:lnTo>
                <a:lnTo>
                  <a:pt x="1107" y="97"/>
                </a:lnTo>
                <a:lnTo>
                  <a:pt x="1108" y="95"/>
                </a:lnTo>
                <a:lnTo>
                  <a:pt x="1109" y="94"/>
                </a:lnTo>
                <a:lnTo>
                  <a:pt x="1110" y="93"/>
                </a:lnTo>
                <a:lnTo>
                  <a:pt x="1110" y="92"/>
                </a:lnTo>
                <a:lnTo>
                  <a:pt x="1111" y="92"/>
                </a:lnTo>
                <a:lnTo>
                  <a:pt x="1111" y="91"/>
                </a:lnTo>
                <a:lnTo>
                  <a:pt x="1112" y="90"/>
                </a:lnTo>
                <a:lnTo>
                  <a:pt x="1113" y="89"/>
                </a:lnTo>
                <a:lnTo>
                  <a:pt x="1115" y="87"/>
                </a:lnTo>
                <a:lnTo>
                  <a:pt x="1116" y="86"/>
                </a:lnTo>
                <a:lnTo>
                  <a:pt x="1117" y="85"/>
                </a:lnTo>
                <a:lnTo>
                  <a:pt x="1118" y="84"/>
                </a:lnTo>
                <a:lnTo>
                  <a:pt x="1119" y="83"/>
                </a:lnTo>
                <a:lnTo>
                  <a:pt x="1121" y="81"/>
                </a:lnTo>
                <a:lnTo>
                  <a:pt x="1124" y="78"/>
                </a:lnTo>
                <a:lnTo>
                  <a:pt x="1125" y="77"/>
                </a:lnTo>
                <a:lnTo>
                  <a:pt x="1126" y="76"/>
                </a:lnTo>
                <a:lnTo>
                  <a:pt x="1128" y="74"/>
                </a:lnTo>
                <a:lnTo>
                  <a:pt x="1129" y="73"/>
                </a:lnTo>
                <a:lnTo>
                  <a:pt x="1130" y="72"/>
                </a:lnTo>
                <a:lnTo>
                  <a:pt x="1132" y="72"/>
                </a:lnTo>
                <a:lnTo>
                  <a:pt x="1132" y="70"/>
                </a:lnTo>
                <a:lnTo>
                  <a:pt x="1133" y="69"/>
                </a:lnTo>
                <a:lnTo>
                  <a:pt x="1134" y="69"/>
                </a:lnTo>
                <a:lnTo>
                  <a:pt x="1134" y="68"/>
                </a:lnTo>
                <a:lnTo>
                  <a:pt x="1137" y="65"/>
                </a:lnTo>
                <a:lnTo>
                  <a:pt x="1138" y="65"/>
                </a:lnTo>
                <a:lnTo>
                  <a:pt x="1141" y="62"/>
                </a:lnTo>
                <a:lnTo>
                  <a:pt x="1141" y="61"/>
                </a:lnTo>
                <a:lnTo>
                  <a:pt x="1142" y="61"/>
                </a:lnTo>
                <a:lnTo>
                  <a:pt x="1143" y="60"/>
                </a:lnTo>
                <a:lnTo>
                  <a:pt x="1144" y="59"/>
                </a:lnTo>
                <a:lnTo>
                  <a:pt x="1145" y="58"/>
                </a:lnTo>
                <a:lnTo>
                  <a:pt x="1146" y="57"/>
                </a:lnTo>
                <a:lnTo>
                  <a:pt x="1147" y="57"/>
                </a:lnTo>
                <a:lnTo>
                  <a:pt x="1149" y="56"/>
                </a:lnTo>
                <a:lnTo>
                  <a:pt x="1150" y="55"/>
                </a:lnTo>
                <a:lnTo>
                  <a:pt x="1151" y="55"/>
                </a:lnTo>
                <a:lnTo>
                  <a:pt x="1152" y="53"/>
                </a:lnTo>
                <a:lnTo>
                  <a:pt x="1153" y="53"/>
                </a:lnTo>
                <a:lnTo>
                  <a:pt x="1158" y="51"/>
                </a:lnTo>
                <a:lnTo>
                  <a:pt x="1159" y="50"/>
                </a:lnTo>
                <a:lnTo>
                  <a:pt x="1161" y="50"/>
                </a:lnTo>
                <a:lnTo>
                  <a:pt x="1161" y="49"/>
                </a:lnTo>
                <a:lnTo>
                  <a:pt x="1163" y="49"/>
                </a:lnTo>
                <a:lnTo>
                  <a:pt x="1163" y="48"/>
                </a:lnTo>
                <a:lnTo>
                  <a:pt x="1164" y="48"/>
                </a:lnTo>
                <a:lnTo>
                  <a:pt x="1166" y="48"/>
                </a:lnTo>
                <a:lnTo>
                  <a:pt x="1167" y="47"/>
                </a:lnTo>
                <a:lnTo>
                  <a:pt x="1168" y="47"/>
                </a:lnTo>
                <a:lnTo>
                  <a:pt x="1168" y="45"/>
                </a:lnTo>
                <a:lnTo>
                  <a:pt x="1169" y="44"/>
                </a:lnTo>
                <a:lnTo>
                  <a:pt x="1170" y="43"/>
                </a:lnTo>
                <a:lnTo>
                  <a:pt x="1171" y="42"/>
                </a:lnTo>
                <a:lnTo>
                  <a:pt x="1172" y="41"/>
                </a:lnTo>
                <a:lnTo>
                  <a:pt x="1174" y="40"/>
                </a:lnTo>
                <a:lnTo>
                  <a:pt x="1175" y="38"/>
                </a:lnTo>
                <a:lnTo>
                  <a:pt x="1176" y="36"/>
                </a:lnTo>
                <a:lnTo>
                  <a:pt x="1177" y="35"/>
                </a:lnTo>
                <a:lnTo>
                  <a:pt x="1179" y="34"/>
                </a:lnTo>
                <a:lnTo>
                  <a:pt x="1179" y="33"/>
                </a:lnTo>
                <a:lnTo>
                  <a:pt x="1183" y="28"/>
                </a:lnTo>
                <a:lnTo>
                  <a:pt x="1185" y="27"/>
                </a:lnTo>
                <a:lnTo>
                  <a:pt x="1187" y="24"/>
                </a:lnTo>
                <a:lnTo>
                  <a:pt x="1192" y="19"/>
                </a:lnTo>
                <a:lnTo>
                  <a:pt x="1193" y="18"/>
                </a:lnTo>
                <a:lnTo>
                  <a:pt x="1194" y="17"/>
                </a:lnTo>
                <a:lnTo>
                  <a:pt x="1195" y="16"/>
                </a:lnTo>
                <a:lnTo>
                  <a:pt x="1198" y="14"/>
                </a:lnTo>
                <a:lnTo>
                  <a:pt x="1206" y="8"/>
                </a:lnTo>
                <a:lnTo>
                  <a:pt x="1210" y="6"/>
                </a:lnTo>
                <a:lnTo>
                  <a:pt x="1219" y="0"/>
                </a:lnTo>
                <a:lnTo>
                  <a:pt x="1263" y="33"/>
                </a:lnTo>
                <a:lnTo>
                  <a:pt x="1264" y="34"/>
                </a:lnTo>
                <a:lnTo>
                  <a:pt x="1267" y="39"/>
                </a:lnTo>
                <a:lnTo>
                  <a:pt x="1269" y="42"/>
                </a:lnTo>
                <a:lnTo>
                  <a:pt x="1268" y="42"/>
                </a:lnTo>
                <a:lnTo>
                  <a:pt x="1264" y="41"/>
                </a:lnTo>
                <a:lnTo>
                  <a:pt x="1265" y="43"/>
                </a:lnTo>
                <a:lnTo>
                  <a:pt x="1267" y="44"/>
                </a:lnTo>
                <a:lnTo>
                  <a:pt x="1268" y="47"/>
                </a:lnTo>
                <a:lnTo>
                  <a:pt x="1269" y="49"/>
                </a:lnTo>
                <a:lnTo>
                  <a:pt x="1270" y="49"/>
                </a:lnTo>
                <a:lnTo>
                  <a:pt x="1269" y="51"/>
                </a:lnTo>
                <a:lnTo>
                  <a:pt x="1269" y="56"/>
                </a:lnTo>
                <a:lnTo>
                  <a:pt x="1270" y="57"/>
                </a:lnTo>
                <a:lnTo>
                  <a:pt x="1273" y="62"/>
                </a:lnTo>
                <a:lnTo>
                  <a:pt x="1274" y="65"/>
                </a:lnTo>
                <a:lnTo>
                  <a:pt x="1273" y="70"/>
                </a:lnTo>
                <a:lnTo>
                  <a:pt x="1274" y="70"/>
                </a:lnTo>
                <a:lnTo>
                  <a:pt x="1274" y="69"/>
                </a:lnTo>
                <a:lnTo>
                  <a:pt x="1276" y="70"/>
                </a:lnTo>
                <a:lnTo>
                  <a:pt x="1278" y="70"/>
                </a:lnTo>
                <a:lnTo>
                  <a:pt x="1279" y="67"/>
                </a:lnTo>
                <a:lnTo>
                  <a:pt x="1279" y="65"/>
                </a:lnTo>
                <a:lnTo>
                  <a:pt x="1280" y="64"/>
                </a:lnTo>
                <a:lnTo>
                  <a:pt x="1282" y="68"/>
                </a:lnTo>
                <a:lnTo>
                  <a:pt x="1285" y="70"/>
                </a:lnTo>
                <a:lnTo>
                  <a:pt x="1309" y="106"/>
                </a:lnTo>
                <a:lnTo>
                  <a:pt x="1310" y="107"/>
                </a:lnTo>
                <a:lnTo>
                  <a:pt x="1315" y="117"/>
                </a:lnTo>
                <a:lnTo>
                  <a:pt x="1316" y="117"/>
                </a:lnTo>
                <a:lnTo>
                  <a:pt x="1316" y="118"/>
                </a:lnTo>
                <a:lnTo>
                  <a:pt x="1318" y="119"/>
                </a:lnTo>
                <a:lnTo>
                  <a:pt x="1338" y="137"/>
                </a:lnTo>
                <a:lnTo>
                  <a:pt x="1337" y="140"/>
                </a:lnTo>
                <a:lnTo>
                  <a:pt x="1337" y="142"/>
                </a:lnTo>
                <a:lnTo>
                  <a:pt x="1339" y="149"/>
                </a:lnTo>
                <a:lnTo>
                  <a:pt x="1341" y="152"/>
                </a:lnTo>
                <a:lnTo>
                  <a:pt x="1344" y="157"/>
                </a:lnTo>
                <a:lnTo>
                  <a:pt x="1346" y="160"/>
                </a:lnTo>
                <a:lnTo>
                  <a:pt x="1348" y="160"/>
                </a:lnTo>
                <a:lnTo>
                  <a:pt x="1353" y="160"/>
                </a:lnTo>
                <a:lnTo>
                  <a:pt x="1352" y="162"/>
                </a:lnTo>
                <a:lnTo>
                  <a:pt x="1352" y="163"/>
                </a:lnTo>
                <a:lnTo>
                  <a:pt x="1349" y="167"/>
                </a:lnTo>
                <a:lnTo>
                  <a:pt x="1348" y="167"/>
                </a:lnTo>
                <a:lnTo>
                  <a:pt x="1348" y="170"/>
                </a:lnTo>
                <a:lnTo>
                  <a:pt x="1348" y="171"/>
                </a:lnTo>
                <a:lnTo>
                  <a:pt x="1347" y="173"/>
                </a:lnTo>
                <a:lnTo>
                  <a:pt x="1346" y="175"/>
                </a:lnTo>
                <a:lnTo>
                  <a:pt x="1345" y="178"/>
                </a:lnTo>
                <a:lnTo>
                  <a:pt x="1348" y="182"/>
                </a:lnTo>
                <a:lnTo>
                  <a:pt x="1348" y="183"/>
                </a:lnTo>
                <a:lnTo>
                  <a:pt x="1349" y="184"/>
                </a:lnTo>
                <a:lnTo>
                  <a:pt x="1356" y="191"/>
                </a:lnTo>
                <a:lnTo>
                  <a:pt x="1357" y="191"/>
                </a:lnTo>
                <a:lnTo>
                  <a:pt x="1358" y="190"/>
                </a:lnTo>
                <a:lnTo>
                  <a:pt x="1357" y="191"/>
                </a:lnTo>
                <a:lnTo>
                  <a:pt x="1358" y="190"/>
                </a:lnTo>
                <a:lnTo>
                  <a:pt x="1362" y="193"/>
                </a:lnTo>
                <a:lnTo>
                  <a:pt x="1362" y="194"/>
                </a:lnTo>
                <a:lnTo>
                  <a:pt x="1361" y="194"/>
                </a:lnTo>
                <a:lnTo>
                  <a:pt x="1360" y="195"/>
                </a:lnTo>
                <a:lnTo>
                  <a:pt x="1360" y="196"/>
                </a:lnTo>
                <a:lnTo>
                  <a:pt x="1361" y="196"/>
                </a:lnTo>
                <a:lnTo>
                  <a:pt x="1358" y="199"/>
                </a:lnTo>
                <a:lnTo>
                  <a:pt x="1356" y="201"/>
                </a:lnTo>
                <a:lnTo>
                  <a:pt x="1355" y="201"/>
                </a:lnTo>
                <a:lnTo>
                  <a:pt x="1355" y="202"/>
                </a:lnTo>
                <a:lnTo>
                  <a:pt x="1354" y="202"/>
                </a:lnTo>
                <a:lnTo>
                  <a:pt x="1353" y="202"/>
                </a:lnTo>
                <a:lnTo>
                  <a:pt x="1352" y="203"/>
                </a:lnTo>
                <a:lnTo>
                  <a:pt x="1349" y="204"/>
                </a:lnTo>
                <a:lnTo>
                  <a:pt x="1346" y="205"/>
                </a:lnTo>
                <a:lnTo>
                  <a:pt x="1344" y="207"/>
                </a:lnTo>
                <a:lnTo>
                  <a:pt x="1343" y="207"/>
                </a:lnTo>
                <a:lnTo>
                  <a:pt x="1341" y="197"/>
                </a:lnTo>
                <a:lnTo>
                  <a:pt x="1343" y="196"/>
                </a:lnTo>
                <a:lnTo>
                  <a:pt x="1344" y="196"/>
                </a:lnTo>
                <a:lnTo>
                  <a:pt x="1345" y="195"/>
                </a:lnTo>
                <a:lnTo>
                  <a:pt x="1346" y="194"/>
                </a:lnTo>
                <a:lnTo>
                  <a:pt x="1347" y="193"/>
                </a:lnTo>
                <a:lnTo>
                  <a:pt x="1348" y="192"/>
                </a:lnTo>
                <a:lnTo>
                  <a:pt x="1349" y="192"/>
                </a:lnTo>
                <a:lnTo>
                  <a:pt x="1348" y="185"/>
                </a:lnTo>
                <a:lnTo>
                  <a:pt x="1348" y="183"/>
                </a:lnTo>
                <a:lnTo>
                  <a:pt x="1348" y="182"/>
                </a:lnTo>
                <a:lnTo>
                  <a:pt x="1347" y="183"/>
                </a:lnTo>
                <a:lnTo>
                  <a:pt x="1346" y="183"/>
                </a:lnTo>
                <a:lnTo>
                  <a:pt x="1345" y="184"/>
                </a:lnTo>
                <a:lnTo>
                  <a:pt x="1341" y="185"/>
                </a:lnTo>
                <a:lnTo>
                  <a:pt x="1341" y="186"/>
                </a:lnTo>
                <a:lnTo>
                  <a:pt x="1340" y="186"/>
                </a:lnTo>
                <a:lnTo>
                  <a:pt x="1340" y="187"/>
                </a:lnTo>
                <a:lnTo>
                  <a:pt x="1339" y="187"/>
                </a:lnTo>
                <a:lnTo>
                  <a:pt x="1338" y="187"/>
                </a:lnTo>
                <a:lnTo>
                  <a:pt x="1337" y="188"/>
                </a:lnTo>
                <a:lnTo>
                  <a:pt x="1336" y="190"/>
                </a:lnTo>
                <a:lnTo>
                  <a:pt x="1335" y="191"/>
                </a:lnTo>
                <a:lnTo>
                  <a:pt x="1332" y="192"/>
                </a:lnTo>
                <a:lnTo>
                  <a:pt x="1331" y="191"/>
                </a:lnTo>
                <a:lnTo>
                  <a:pt x="1329" y="191"/>
                </a:lnTo>
                <a:lnTo>
                  <a:pt x="1327" y="190"/>
                </a:lnTo>
                <a:lnTo>
                  <a:pt x="1326" y="190"/>
                </a:lnTo>
                <a:lnTo>
                  <a:pt x="1324" y="190"/>
                </a:lnTo>
                <a:lnTo>
                  <a:pt x="1323" y="188"/>
                </a:lnTo>
                <a:lnTo>
                  <a:pt x="1322" y="188"/>
                </a:lnTo>
                <a:lnTo>
                  <a:pt x="1316" y="187"/>
                </a:lnTo>
                <a:lnTo>
                  <a:pt x="1315" y="186"/>
                </a:lnTo>
                <a:lnTo>
                  <a:pt x="1312" y="185"/>
                </a:lnTo>
                <a:lnTo>
                  <a:pt x="1311" y="202"/>
                </a:lnTo>
                <a:lnTo>
                  <a:pt x="1311" y="203"/>
                </a:lnTo>
                <a:lnTo>
                  <a:pt x="1311" y="211"/>
                </a:lnTo>
                <a:lnTo>
                  <a:pt x="1311" y="219"/>
                </a:lnTo>
                <a:lnTo>
                  <a:pt x="1310" y="229"/>
                </a:lnTo>
                <a:lnTo>
                  <a:pt x="1310" y="232"/>
                </a:lnTo>
                <a:lnTo>
                  <a:pt x="1312" y="238"/>
                </a:lnTo>
                <a:lnTo>
                  <a:pt x="1313" y="241"/>
                </a:lnTo>
                <a:lnTo>
                  <a:pt x="1314" y="244"/>
                </a:lnTo>
                <a:lnTo>
                  <a:pt x="1314" y="246"/>
                </a:lnTo>
                <a:lnTo>
                  <a:pt x="1313" y="246"/>
                </a:lnTo>
                <a:lnTo>
                  <a:pt x="1314" y="246"/>
                </a:lnTo>
                <a:lnTo>
                  <a:pt x="1319" y="246"/>
                </a:lnTo>
                <a:lnTo>
                  <a:pt x="1320" y="246"/>
                </a:lnTo>
                <a:lnTo>
                  <a:pt x="1320" y="252"/>
                </a:lnTo>
                <a:lnTo>
                  <a:pt x="1320" y="253"/>
                </a:lnTo>
                <a:lnTo>
                  <a:pt x="1321" y="254"/>
                </a:lnTo>
                <a:lnTo>
                  <a:pt x="1323" y="255"/>
                </a:lnTo>
                <a:lnTo>
                  <a:pt x="1327" y="258"/>
                </a:lnTo>
                <a:lnTo>
                  <a:pt x="1328" y="259"/>
                </a:lnTo>
                <a:lnTo>
                  <a:pt x="1327" y="261"/>
                </a:lnTo>
                <a:lnTo>
                  <a:pt x="1327" y="263"/>
                </a:lnTo>
                <a:lnTo>
                  <a:pt x="1327" y="270"/>
                </a:lnTo>
                <a:lnTo>
                  <a:pt x="1323" y="269"/>
                </a:lnTo>
                <a:lnTo>
                  <a:pt x="1322" y="269"/>
                </a:lnTo>
                <a:lnTo>
                  <a:pt x="1320" y="269"/>
                </a:lnTo>
                <a:lnTo>
                  <a:pt x="1320" y="271"/>
                </a:lnTo>
                <a:lnTo>
                  <a:pt x="1319" y="272"/>
                </a:lnTo>
                <a:lnTo>
                  <a:pt x="1319" y="274"/>
                </a:lnTo>
                <a:lnTo>
                  <a:pt x="1318" y="274"/>
                </a:lnTo>
                <a:lnTo>
                  <a:pt x="1318" y="275"/>
                </a:lnTo>
                <a:lnTo>
                  <a:pt x="1318" y="276"/>
                </a:lnTo>
                <a:lnTo>
                  <a:pt x="1316" y="277"/>
                </a:lnTo>
                <a:lnTo>
                  <a:pt x="1316" y="278"/>
                </a:lnTo>
                <a:lnTo>
                  <a:pt x="1315" y="279"/>
                </a:lnTo>
                <a:lnTo>
                  <a:pt x="1315" y="281"/>
                </a:lnTo>
                <a:lnTo>
                  <a:pt x="1314" y="281"/>
                </a:lnTo>
                <a:lnTo>
                  <a:pt x="1314" y="283"/>
                </a:lnTo>
                <a:lnTo>
                  <a:pt x="1315" y="284"/>
                </a:lnTo>
                <a:lnTo>
                  <a:pt x="1316" y="285"/>
                </a:lnTo>
                <a:lnTo>
                  <a:pt x="1318" y="285"/>
                </a:lnTo>
                <a:lnTo>
                  <a:pt x="1319" y="285"/>
                </a:lnTo>
                <a:lnTo>
                  <a:pt x="1319" y="286"/>
                </a:lnTo>
                <a:lnTo>
                  <a:pt x="1320" y="286"/>
                </a:lnTo>
                <a:lnTo>
                  <a:pt x="1321" y="287"/>
                </a:lnTo>
                <a:lnTo>
                  <a:pt x="1322" y="287"/>
                </a:lnTo>
                <a:lnTo>
                  <a:pt x="1323" y="287"/>
                </a:lnTo>
                <a:lnTo>
                  <a:pt x="1323" y="288"/>
                </a:lnTo>
                <a:lnTo>
                  <a:pt x="1324" y="288"/>
                </a:lnTo>
                <a:lnTo>
                  <a:pt x="1324" y="289"/>
                </a:lnTo>
                <a:lnTo>
                  <a:pt x="1326" y="289"/>
                </a:lnTo>
                <a:lnTo>
                  <a:pt x="1326" y="291"/>
                </a:lnTo>
                <a:lnTo>
                  <a:pt x="1327" y="291"/>
                </a:lnTo>
                <a:lnTo>
                  <a:pt x="1328" y="292"/>
                </a:lnTo>
                <a:lnTo>
                  <a:pt x="1328" y="293"/>
                </a:lnTo>
                <a:lnTo>
                  <a:pt x="1329" y="293"/>
                </a:lnTo>
                <a:lnTo>
                  <a:pt x="1332" y="293"/>
                </a:lnTo>
                <a:lnTo>
                  <a:pt x="1333" y="293"/>
                </a:lnTo>
                <a:lnTo>
                  <a:pt x="1335" y="293"/>
                </a:lnTo>
                <a:lnTo>
                  <a:pt x="1338" y="293"/>
                </a:lnTo>
                <a:lnTo>
                  <a:pt x="1340" y="293"/>
                </a:lnTo>
                <a:lnTo>
                  <a:pt x="1341" y="293"/>
                </a:lnTo>
                <a:lnTo>
                  <a:pt x="1344" y="293"/>
                </a:lnTo>
                <a:lnTo>
                  <a:pt x="1345" y="292"/>
                </a:lnTo>
                <a:lnTo>
                  <a:pt x="1346" y="292"/>
                </a:lnTo>
                <a:lnTo>
                  <a:pt x="1346" y="288"/>
                </a:lnTo>
                <a:lnTo>
                  <a:pt x="1346" y="285"/>
                </a:lnTo>
                <a:lnTo>
                  <a:pt x="1349" y="288"/>
                </a:lnTo>
                <a:lnTo>
                  <a:pt x="1350" y="289"/>
                </a:lnTo>
                <a:lnTo>
                  <a:pt x="1352" y="293"/>
                </a:lnTo>
                <a:lnTo>
                  <a:pt x="1352" y="294"/>
                </a:lnTo>
                <a:lnTo>
                  <a:pt x="1353" y="295"/>
                </a:lnTo>
                <a:lnTo>
                  <a:pt x="1354" y="297"/>
                </a:lnTo>
                <a:lnTo>
                  <a:pt x="1355" y="298"/>
                </a:lnTo>
                <a:lnTo>
                  <a:pt x="1355" y="301"/>
                </a:lnTo>
                <a:lnTo>
                  <a:pt x="1356" y="301"/>
                </a:lnTo>
                <a:lnTo>
                  <a:pt x="1356" y="303"/>
                </a:lnTo>
                <a:lnTo>
                  <a:pt x="1356" y="304"/>
                </a:lnTo>
                <a:lnTo>
                  <a:pt x="1356" y="306"/>
                </a:lnTo>
                <a:lnTo>
                  <a:pt x="1356" y="308"/>
                </a:lnTo>
                <a:lnTo>
                  <a:pt x="1356" y="309"/>
                </a:lnTo>
                <a:lnTo>
                  <a:pt x="1356" y="310"/>
                </a:lnTo>
                <a:lnTo>
                  <a:pt x="1355" y="310"/>
                </a:lnTo>
                <a:lnTo>
                  <a:pt x="1355" y="311"/>
                </a:lnTo>
                <a:lnTo>
                  <a:pt x="1355" y="312"/>
                </a:lnTo>
                <a:lnTo>
                  <a:pt x="1354" y="312"/>
                </a:lnTo>
                <a:lnTo>
                  <a:pt x="1354" y="313"/>
                </a:lnTo>
                <a:lnTo>
                  <a:pt x="1354" y="314"/>
                </a:lnTo>
                <a:lnTo>
                  <a:pt x="1354" y="315"/>
                </a:lnTo>
                <a:lnTo>
                  <a:pt x="1353" y="315"/>
                </a:lnTo>
                <a:lnTo>
                  <a:pt x="1353" y="318"/>
                </a:lnTo>
                <a:lnTo>
                  <a:pt x="1353" y="319"/>
                </a:lnTo>
                <a:lnTo>
                  <a:pt x="1352" y="320"/>
                </a:lnTo>
                <a:lnTo>
                  <a:pt x="1352" y="323"/>
                </a:lnTo>
                <a:lnTo>
                  <a:pt x="1352" y="325"/>
                </a:lnTo>
                <a:lnTo>
                  <a:pt x="1352" y="329"/>
                </a:lnTo>
                <a:lnTo>
                  <a:pt x="1352" y="331"/>
                </a:lnTo>
                <a:lnTo>
                  <a:pt x="1353" y="332"/>
                </a:lnTo>
                <a:lnTo>
                  <a:pt x="1355" y="335"/>
                </a:lnTo>
                <a:lnTo>
                  <a:pt x="1353" y="337"/>
                </a:lnTo>
                <a:lnTo>
                  <a:pt x="1350" y="339"/>
                </a:lnTo>
                <a:lnTo>
                  <a:pt x="1349" y="342"/>
                </a:lnTo>
                <a:lnTo>
                  <a:pt x="1347" y="343"/>
                </a:lnTo>
                <a:lnTo>
                  <a:pt x="1345" y="346"/>
                </a:lnTo>
                <a:lnTo>
                  <a:pt x="1344" y="347"/>
                </a:lnTo>
                <a:lnTo>
                  <a:pt x="1350" y="348"/>
                </a:lnTo>
                <a:lnTo>
                  <a:pt x="1352" y="348"/>
                </a:lnTo>
                <a:lnTo>
                  <a:pt x="1352" y="347"/>
                </a:lnTo>
                <a:lnTo>
                  <a:pt x="1353" y="347"/>
                </a:lnTo>
                <a:lnTo>
                  <a:pt x="1353" y="346"/>
                </a:lnTo>
                <a:lnTo>
                  <a:pt x="1354" y="346"/>
                </a:lnTo>
                <a:lnTo>
                  <a:pt x="1354" y="345"/>
                </a:lnTo>
                <a:lnTo>
                  <a:pt x="1355" y="345"/>
                </a:lnTo>
                <a:lnTo>
                  <a:pt x="1355" y="347"/>
                </a:lnTo>
                <a:lnTo>
                  <a:pt x="1354" y="348"/>
                </a:lnTo>
                <a:lnTo>
                  <a:pt x="1353" y="359"/>
                </a:lnTo>
                <a:lnTo>
                  <a:pt x="1352" y="360"/>
                </a:lnTo>
                <a:lnTo>
                  <a:pt x="1350" y="368"/>
                </a:lnTo>
                <a:lnTo>
                  <a:pt x="1350" y="369"/>
                </a:lnTo>
                <a:lnTo>
                  <a:pt x="1352" y="371"/>
                </a:lnTo>
                <a:lnTo>
                  <a:pt x="1354" y="378"/>
                </a:lnTo>
                <a:lnTo>
                  <a:pt x="1355" y="381"/>
                </a:lnTo>
                <a:lnTo>
                  <a:pt x="1357" y="388"/>
                </a:lnTo>
                <a:lnTo>
                  <a:pt x="1364" y="387"/>
                </a:lnTo>
                <a:lnTo>
                  <a:pt x="1365" y="387"/>
                </a:lnTo>
                <a:lnTo>
                  <a:pt x="1380" y="385"/>
                </a:lnTo>
                <a:lnTo>
                  <a:pt x="1388" y="384"/>
                </a:lnTo>
                <a:lnTo>
                  <a:pt x="1394" y="390"/>
                </a:lnTo>
                <a:lnTo>
                  <a:pt x="1395" y="391"/>
                </a:lnTo>
                <a:lnTo>
                  <a:pt x="1395" y="393"/>
                </a:lnTo>
                <a:lnTo>
                  <a:pt x="1396" y="394"/>
                </a:lnTo>
                <a:lnTo>
                  <a:pt x="1397" y="395"/>
                </a:lnTo>
                <a:lnTo>
                  <a:pt x="1398" y="396"/>
                </a:lnTo>
                <a:lnTo>
                  <a:pt x="1402" y="402"/>
                </a:lnTo>
                <a:lnTo>
                  <a:pt x="1404" y="403"/>
                </a:lnTo>
                <a:lnTo>
                  <a:pt x="1407" y="410"/>
                </a:lnTo>
                <a:lnTo>
                  <a:pt x="1407" y="412"/>
                </a:lnTo>
                <a:lnTo>
                  <a:pt x="1408" y="413"/>
                </a:lnTo>
                <a:lnTo>
                  <a:pt x="1409" y="415"/>
                </a:lnTo>
                <a:lnTo>
                  <a:pt x="1411" y="418"/>
                </a:lnTo>
                <a:lnTo>
                  <a:pt x="1412" y="420"/>
                </a:lnTo>
                <a:lnTo>
                  <a:pt x="1422" y="419"/>
                </a:lnTo>
                <a:lnTo>
                  <a:pt x="1428" y="419"/>
                </a:lnTo>
                <a:lnTo>
                  <a:pt x="1429" y="420"/>
                </a:lnTo>
                <a:lnTo>
                  <a:pt x="1434" y="433"/>
                </a:lnTo>
                <a:lnTo>
                  <a:pt x="1436" y="437"/>
                </a:lnTo>
                <a:lnTo>
                  <a:pt x="1440" y="446"/>
                </a:lnTo>
                <a:lnTo>
                  <a:pt x="1441" y="448"/>
                </a:lnTo>
                <a:lnTo>
                  <a:pt x="1441" y="447"/>
                </a:lnTo>
                <a:lnTo>
                  <a:pt x="1441" y="446"/>
                </a:lnTo>
                <a:lnTo>
                  <a:pt x="1442" y="446"/>
                </a:lnTo>
                <a:lnTo>
                  <a:pt x="1442" y="445"/>
                </a:lnTo>
                <a:lnTo>
                  <a:pt x="1442" y="444"/>
                </a:lnTo>
                <a:lnTo>
                  <a:pt x="1442" y="443"/>
                </a:lnTo>
                <a:lnTo>
                  <a:pt x="1442" y="441"/>
                </a:lnTo>
                <a:lnTo>
                  <a:pt x="1442" y="440"/>
                </a:lnTo>
                <a:lnTo>
                  <a:pt x="1443" y="440"/>
                </a:lnTo>
                <a:lnTo>
                  <a:pt x="1443" y="439"/>
                </a:lnTo>
                <a:lnTo>
                  <a:pt x="1443" y="438"/>
                </a:lnTo>
                <a:lnTo>
                  <a:pt x="1443" y="437"/>
                </a:lnTo>
                <a:lnTo>
                  <a:pt x="1443" y="436"/>
                </a:lnTo>
                <a:lnTo>
                  <a:pt x="1443" y="435"/>
                </a:lnTo>
                <a:lnTo>
                  <a:pt x="1443" y="433"/>
                </a:lnTo>
                <a:lnTo>
                  <a:pt x="1443" y="432"/>
                </a:lnTo>
                <a:lnTo>
                  <a:pt x="1443" y="431"/>
                </a:lnTo>
                <a:lnTo>
                  <a:pt x="1443" y="430"/>
                </a:lnTo>
                <a:lnTo>
                  <a:pt x="1445" y="420"/>
                </a:lnTo>
                <a:lnTo>
                  <a:pt x="1442" y="414"/>
                </a:lnTo>
                <a:lnTo>
                  <a:pt x="1443" y="413"/>
                </a:lnTo>
                <a:lnTo>
                  <a:pt x="1441" y="411"/>
                </a:lnTo>
                <a:lnTo>
                  <a:pt x="1441" y="410"/>
                </a:lnTo>
                <a:lnTo>
                  <a:pt x="1440" y="407"/>
                </a:lnTo>
                <a:lnTo>
                  <a:pt x="1440" y="406"/>
                </a:lnTo>
                <a:lnTo>
                  <a:pt x="1442" y="405"/>
                </a:lnTo>
                <a:lnTo>
                  <a:pt x="1441" y="404"/>
                </a:lnTo>
                <a:lnTo>
                  <a:pt x="1439" y="402"/>
                </a:lnTo>
                <a:lnTo>
                  <a:pt x="1432" y="394"/>
                </a:lnTo>
                <a:lnTo>
                  <a:pt x="1426" y="389"/>
                </a:lnTo>
                <a:lnTo>
                  <a:pt x="1428" y="388"/>
                </a:lnTo>
                <a:lnTo>
                  <a:pt x="1428" y="387"/>
                </a:lnTo>
                <a:lnTo>
                  <a:pt x="1428" y="385"/>
                </a:lnTo>
                <a:lnTo>
                  <a:pt x="1428" y="382"/>
                </a:lnTo>
                <a:lnTo>
                  <a:pt x="1428" y="381"/>
                </a:lnTo>
                <a:lnTo>
                  <a:pt x="1429" y="380"/>
                </a:lnTo>
                <a:lnTo>
                  <a:pt x="1440" y="373"/>
                </a:lnTo>
                <a:lnTo>
                  <a:pt x="1439" y="370"/>
                </a:lnTo>
                <a:lnTo>
                  <a:pt x="1438" y="364"/>
                </a:lnTo>
                <a:lnTo>
                  <a:pt x="1437" y="362"/>
                </a:lnTo>
                <a:lnTo>
                  <a:pt x="1436" y="359"/>
                </a:lnTo>
                <a:lnTo>
                  <a:pt x="1434" y="356"/>
                </a:lnTo>
                <a:lnTo>
                  <a:pt x="1434" y="355"/>
                </a:lnTo>
                <a:lnTo>
                  <a:pt x="1434" y="354"/>
                </a:lnTo>
                <a:lnTo>
                  <a:pt x="1436" y="352"/>
                </a:lnTo>
                <a:lnTo>
                  <a:pt x="1437" y="352"/>
                </a:lnTo>
                <a:lnTo>
                  <a:pt x="1443" y="350"/>
                </a:lnTo>
                <a:lnTo>
                  <a:pt x="1446" y="348"/>
                </a:lnTo>
                <a:lnTo>
                  <a:pt x="1449" y="347"/>
                </a:lnTo>
                <a:lnTo>
                  <a:pt x="1450" y="347"/>
                </a:lnTo>
                <a:lnTo>
                  <a:pt x="1453" y="346"/>
                </a:lnTo>
                <a:lnTo>
                  <a:pt x="1454" y="346"/>
                </a:lnTo>
                <a:lnTo>
                  <a:pt x="1455" y="345"/>
                </a:lnTo>
                <a:lnTo>
                  <a:pt x="1456" y="345"/>
                </a:lnTo>
                <a:lnTo>
                  <a:pt x="1457" y="344"/>
                </a:lnTo>
                <a:lnTo>
                  <a:pt x="1458" y="344"/>
                </a:lnTo>
                <a:lnTo>
                  <a:pt x="1459" y="344"/>
                </a:lnTo>
                <a:lnTo>
                  <a:pt x="1458" y="342"/>
                </a:lnTo>
                <a:lnTo>
                  <a:pt x="1457" y="339"/>
                </a:lnTo>
                <a:lnTo>
                  <a:pt x="1456" y="338"/>
                </a:lnTo>
                <a:lnTo>
                  <a:pt x="1456" y="336"/>
                </a:lnTo>
                <a:lnTo>
                  <a:pt x="1455" y="334"/>
                </a:lnTo>
                <a:lnTo>
                  <a:pt x="1454" y="334"/>
                </a:lnTo>
                <a:lnTo>
                  <a:pt x="1454" y="331"/>
                </a:lnTo>
                <a:lnTo>
                  <a:pt x="1453" y="330"/>
                </a:lnTo>
                <a:lnTo>
                  <a:pt x="1451" y="328"/>
                </a:lnTo>
                <a:lnTo>
                  <a:pt x="1451" y="327"/>
                </a:lnTo>
                <a:lnTo>
                  <a:pt x="1450" y="326"/>
                </a:lnTo>
                <a:lnTo>
                  <a:pt x="1449" y="323"/>
                </a:lnTo>
                <a:lnTo>
                  <a:pt x="1448" y="321"/>
                </a:lnTo>
                <a:lnTo>
                  <a:pt x="1448" y="320"/>
                </a:lnTo>
                <a:lnTo>
                  <a:pt x="1450" y="319"/>
                </a:lnTo>
                <a:lnTo>
                  <a:pt x="1453" y="318"/>
                </a:lnTo>
                <a:lnTo>
                  <a:pt x="1455" y="317"/>
                </a:lnTo>
                <a:lnTo>
                  <a:pt x="1454" y="322"/>
                </a:lnTo>
                <a:lnTo>
                  <a:pt x="1457" y="322"/>
                </a:lnTo>
                <a:lnTo>
                  <a:pt x="1458" y="322"/>
                </a:lnTo>
                <a:lnTo>
                  <a:pt x="1460" y="321"/>
                </a:lnTo>
                <a:lnTo>
                  <a:pt x="1462" y="321"/>
                </a:lnTo>
                <a:lnTo>
                  <a:pt x="1464" y="321"/>
                </a:lnTo>
                <a:lnTo>
                  <a:pt x="1466" y="321"/>
                </a:lnTo>
                <a:lnTo>
                  <a:pt x="1465" y="319"/>
                </a:lnTo>
                <a:lnTo>
                  <a:pt x="1465" y="318"/>
                </a:lnTo>
                <a:lnTo>
                  <a:pt x="1465" y="317"/>
                </a:lnTo>
                <a:lnTo>
                  <a:pt x="1465" y="315"/>
                </a:lnTo>
                <a:lnTo>
                  <a:pt x="1465" y="314"/>
                </a:lnTo>
                <a:lnTo>
                  <a:pt x="1465" y="313"/>
                </a:lnTo>
                <a:lnTo>
                  <a:pt x="1464" y="313"/>
                </a:lnTo>
                <a:lnTo>
                  <a:pt x="1464" y="310"/>
                </a:lnTo>
                <a:lnTo>
                  <a:pt x="1463" y="306"/>
                </a:lnTo>
                <a:lnTo>
                  <a:pt x="1460" y="300"/>
                </a:lnTo>
                <a:lnTo>
                  <a:pt x="1462" y="300"/>
                </a:lnTo>
                <a:lnTo>
                  <a:pt x="1463" y="300"/>
                </a:lnTo>
                <a:lnTo>
                  <a:pt x="1464" y="298"/>
                </a:lnTo>
                <a:lnTo>
                  <a:pt x="1465" y="298"/>
                </a:lnTo>
                <a:lnTo>
                  <a:pt x="1465" y="297"/>
                </a:lnTo>
                <a:lnTo>
                  <a:pt x="1466" y="297"/>
                </a:lnTo>
                <a:lnTo>
                  <a:pt x="1466" y="296"/>
                </a:lnTo>
                <a:lnTo>
                  <a:pt x="1467" y="295"/>
                </a:lnTo>
                <a:lnTo>
                  <a:pt x="1468" y="294"/>
                </a:lnTo>
                <a:lnTo>
                  <a:pt x="1468" y="293"/>
                </a:lnTo>
                <a:lnTo>
                  <a:pt x="1470" y="292"/>
                </a:lnTo>
                <a:lnTo>
                  <a:pt x="1471" y="291"/>
                </a:lnTo>
                <a:lnTo>
                  <a:pt x="1471" y="289"/>
                </a:lnTo>
                <a:lnTo>
                  <a:pt x="1472" y="288"/>
                </a:lnTo>
                <a:lnTo>
                  <a:pt x="1473" y="287"/>
                </a:lnTo>
                <a:lnTo>
                  <a:pt x="1474" y="286"/>
                </a:lnTo>
                <a:lnTo>
                  <a:pt x="1474" y="287"/>
                </a:lnTo>
                <a:lnTo>
                  <a:pt x="1475" y="291"/>
                </a:lnTo>
                <a:lnTo>
                  <a:pt x="1481" y="298"/>
                </a:lnTo>
                <a:lnTo>
                  <a:pt x="1482" y="298"/>
                </a:lnTo>
                <a:lnTo>
                  <a:pt x="1485" y="296"/>
                </a:lnTo>
                <a:lnTo>
                  <a:pt x="1487" y="297"/>
                </a:lnTo>
                <a:lnTo>
                  <a:pt x="1488" y="298"/>
                </a:lnTo>
                <a:lnTo>
                  <a:pt x="1489" y="298"/>
                </a:lnTo>
                <a:lnTo>
                  <a:pt x="1489" y="300"/>
                </a:lnTo>
                <a:lnTo>
                  <a:pt x="1490" y="300"/>
                </a:lnTo>
                <a:lnTo>
                  <a:pt x="1491" y="301"/>
                </a:lnTo>
                <a:lnTo>
                  <a:pt x="1491" y="302"/>
                </a:lnTo>
                <a:lnTo>
                  <a:pt x="1492" y="302"/>
                </a:lnTo>
                <a:lnTo>
                  <a:pt x="1492" y="303"/>
                </a:lnTo>
                <a:lnTo>
                  <a:pt x="1493" y="303"/>
                </a:lnTo>
                <a:lnTo>
                  <a:pt x="1495" y="303"/>
                </a:lnTo>
                <a:lnTo>
                  <a:pt x="1496" y="304"/>
                </a:lnTo>
                <a:lnTo>
                  <a:pt x="1497" y="304"/>
                </a:lnTo>
                <a:lnTo>
                  <a:pt x="1504" y="294"/>
                </a:lnTo>
                <a:lnTo>
                  <a:pt x="1506" y="295"/>
                </a:lnTo>
                <a:lnTo>
                  <a:pt x="1507" y="296"/>
                </a:lnTo>
                <a:lnTo>
                  <a:pt x="1508" y="297"/>
                </a:lnTo>
                <a:lnTo>
                  <a:pt x="1509" y="298"/>
                </a:lnTo>
                <a:lnTo>
                  <a:pt x="1512" y="301"/>
                </a:lnTo>
                <a:lnTo>
                  <a:pt x="1514" y="302"/>
                </a:lnTo>
                <a:lnTo>
                  <a:pt x="1515" y="303"/>
                </a:lnTo>
                <a:lnTo>
                  <a:pt x="1516" y="304"/>
                </a:lnTo>
                <a:lnTo>
                  <a:pt x="1517" y="305"/>
                </a:lnTo>
                <a:lnTo>
                  <a:pt x="1518" y="305"/>
                </a:lnTo>
                <a:lnTo>
                  <a:pt x="1519" y="305"/>
                </a:lnTo>
                <a:lnTo>
                  <a:pt x="1519" y="306"/>
                </a:lnTo>
                <a:lnTo>
                  <a:pt x="1521" y="306"/>
                </a:lnTo>
                <a:lnTo>
                  <a:pt x="1522" y="306"/>
                </a:lnTo>
                <a:lnTo>
                  <a:pt x="1521" y="308"/>
                </a:lnTo>
                <a:lnTo>
                  <a:pt x="1522" y="308"/>
                </a:lnTo>
                <a:lnTo>
                  <a:pt x="1523" y="309"/>
                </a:lnTo>
                <a:lnTo>
                  <a:pt x="1523" y="310"/>
                </a:lnTo>
                <a:lnTo>
                  <a:pt x="1524" y="310"/>
                </a:lnTo>
                <a:lnTo>
                  <a:pt x="1525" y="311"/>
                </a:lnTo>
                <a:lnTo>
                  <a:pt x="1525" y="312"/>
                </a:lnTo>
                <a:lnTo>
                  <a:pt x="1526" y="312"/>
                </a:lnTo>
                <a:lnTo>
                  <a:pt x="1526" y="313"/>
                </a:lnTo>
                <a:lnTo>
                  <a:pt x="1529" y="314"/>
                </a:lnTo>
                <a:lnTo>
                  <a:pt x="1529" y="315"/>
                </a:lnTo>
                <a:lnTo>
                  <a:pt x="1530" y="315"/>
                </a:lnTo>
                <a:lnTo>
                  <a:pt x="1530" y="317"/>
                </a:lnTo>
                <a:lnTo>
                  <a:pt x="1531" y="318"/>
                </a:lnTo>
                <a:lnTo>
                  <a:pt x="1532" y="318"/>
                </a:lnTo>
                <a:lnTo>
                  <a:pt x="1532" y="319"/>
                </a:lnTo>
                <a:lnTo>
                  <a:pt x="1533" y="320"/>
                </a:lnTo>
                <a:lnTo>
                  <a:pt x="1534" y="321"/>
                </a:lnTo>
                <a:lnTo>
                  <a:pt x="1535" y="322"/>
                </a:lnTo>
                <a:lnTo>
                  <a:pt x="1538" y="325"/>
                </a:lnTo>
                <a:lnTo>
                  <a:pt x="1541" y="328"/>
                </a:lnTo>
                <a:lnTo>
                  <a:pt x="1541" y="329"/>
                </a:lnTo>
                <a:lnTo>
                  <a:pt x="1542" y="329"/>
                </a:lnTo>
                <a:lnTo>
                  <a:pt x="1542" y="330"/>
                </a:lnTo>
                <a:lnTo>
                  <a:pt x="1543" y="331"/>
                </a:lnTo>
                <a:lnTo>
                  <a:pt x="1544" y="331"/>
                </a:lnTo>
                <a:lnTo>
                  <a:pt x="1546" y="332"/>
                </a:lnTo>
                <a:lnTo>
                  <a:pt x="1546" y="334"/>
                </a:lnTo>
                <a:lnTo>
                  <a:pt x="1547" y="334"/>
                </a:lnTo>
                <a:lnTo>
                  <a:pt x="1547" y="335"/>
                </a:lnTo>
                <a:lnTo>
                  <a:pt x="1548" y="336"/>
                </a:lnTo>
                <a:lnTo>
                  <a:pt x="1549" y="336"/>
                </a:lnTo>
                <a:lnTo>
                  <a:pt x="1550" y="338"/>
                </a:lnTo>
                <a:lnTo>
                  <a:pt x="1551" y="339"/>
                </a:lnTo>
                <a:lnTo>
                  <a:pt x="1552" y="340"/>
                </a:lnTo>
                <a:lnTo>
                  <a:pt x="1549" y="343"/>
                </a:lnTo>
                <a:lnTo>
                  <a:pt x="1547" y="344"/>
                </a:lnTo>
                <a:lnTo>
                  <a:pt x="1544" y="340"/>
                </a:lnTo>
                <a:lnTo>
                  <a:pt x="1543" y="340"/>
                </a:lnTo>
                <a:lnTo>
                  <a:pt x="1543" y="339"/>
                </a:lnTo>
                <a:lnTo>
                  <a:pt x="1542" y="338"/>
                </a:lnTo>
                <a:lnTo>
                  <a:pt x="1541" y="337"/>
                </a:lnTo>
                <a:lnTo>
                  <a:pt x="1540" y="336"/>
                </a:lnTo>
                <a:lnTo>
                  <a:pt x="1540" y="335"/>
                </a:lnTo>
                <a:lnTo>
                  <a:pt x="1539" y="334"/>
                </a:lnTo>
                <a:lnTo>
                  <a:pt x="1538" y="334"/>
                </a:lnTo>
                <a:lnTo>
                  <a:pt x="1536" y="334"/>
                </a:lnTo>
                <a:lnTo>
                  <a:pt x="1534" y="334"/>
                </a:lnTo>
                <a:lnTo>
                  <a:pt x="1532" y="335"/>
                </a:lnTo>
                <a:lnTo>
                  <a:pt x="1531" y="336"/>
                </a:lnTo>
                <a:lnTo>
                  <a:pt x="1532" y="338"/>
                </a:lnTo>
                <a:lnTo>
                  <a:pt x="1533" y="345"/>
                </a:lnTo>
                <a:lnTo>
                  <a:pt x="1532" y="345"/>
                </a:lnTo>
                <a:lnTo>
                  <a:pt x="1532" y="346"/>
                </a:lnTo>
                <a:lnTo>
                  <a:pt x="1531" y="346"/>
                </a:lnTo>
                <a:lnTo>
                  <a:pt x="1530" y="346"/>
                </a:lnTo>
                <a:lnTo>
                  <a:pt x="1530" y="347"/>
                </a:lnTo>
                <a:lnTo>
                  <a:pt x="1529" y="347"/>
                </a:lnTo>
                <a:lnTo>
                  <a:pt x="1530" y="348"/>
                </a:lnTo>
                <a:lnTo>
                  <a:pt x="1526" y="351"/>
                </a:lnTo>
                <a:lnTo>
                  <a:pt x="1522" y="344"/>
                </a:lnTo>
                <a:lnTo>
                  <a:pt x="1521" y="344"/>
                </a:lnTo>
                <a:lnTo>
                  <a:pt x="1521" y="343"/>
                </a:lnTo>
                <a:lnTo>
                  <a:pt x="1519" y="343"/>
                </a:lnTo>
                <a:lnTo>
                  <a:pt x="1519" y="342"/>
                </a:lnTo>
                <a:lnTo>
                  <a:pt x="1515" y="338"/>
                </a:lnTo>
                <a:lnTo>
                  <a:pt x="1514" y="338"/>
                </a:lnTo>
                <a:lnTo>
                  <a:pt x="1514" y="340"/>
                </a:lnTo>
                <a:lnTo>
                  <a:pt x="1513" y="340"/>
                </a:lnTo>
                <a:lnTo>
                  <a:pt x="1513" y="342"/>
                </a:lnTo>
                <a:lnTo>
                  <a:pt x="1512" y="342"/>
                </a:lnTo>
                <a:lnTo>
                  <a:pt x="1512" y="343"/>
                </a:lnTo>
                <a:lnTo>
                  <a:pt x="1510" y="343"/>
                </a:lnTo>
                <a:lnTo>
                  <a:pt x="1512" y="345"/>
                </a:lnTo>
                <a:lnTo>
                  <a:pt x="1512" y="346"/>
                </a:lnTo>
                <a:lnTo>
                  <a:pt x="1515" y="352"/>
                </a:lnTo>
                <a:lnTo>
                  <a:pt x="1516" y="353"/>
                </a:lnTo>
                <a:lnTo>
                  <a:pt x="1516" y="354"/>
                </a:lnTo>
                <a:lnTo>
                  <a:pt x="1518" y="359"/>
                </a:lnTo>
                <a:lnTo>
                  <a:pt x="1522" y="365"/>
                </a:lnTo>
                <a:lnTo>
                  <a:pt x="1517" y="369"/>
                </a:lnTo>
                <a:lnTo>
                  <a:pt x="1518" y="371"/>
                </a:lnTo>
                <a:lnTo>
                  <a:pt x="1529" y="362"/>
                </a:lnTo>
                <a:lnTo>
                  <a:pt x="1530" y="362"/>
                </a:lnTo>
                <a:lnTo>
                  <a:pt x="1531" y="361"/>
                </a:lnTo>
                <a:lnTo>
                  <a:pt x="1534" y="357"/>
                </a:lnTo>
                <a:lnTo>
                  <a:pt x="1536" y="355"/>
                </a:lnTo>
                <a:lnTo>
                  <a:pt x="1540" y="353"/>
                </a:lnTo>
                <a:lnTo>
                  <a:pt x="1542" y="351"/>
                </a:lnTo>
                <a:lnTo>
                  <a:pt x="1546" y="347"/>
                </a:lnTo>
                <a:lnTo>
                  <a:pt x="1549" y="345"/>
                </a:lnTo>
                <a:lnTo>
                  <a:pt x="1549" y="346"/>
                </a:lnTo>
                <a:lnTo>
                  <a:pt x="1549" y="348"/>
                </a:lnTo>
                <a:lnTo>
                  <a:pt x="1547" y="354"/>
                </a:lnTo>
                <a:lnTo>
                  <a:pt x="1548" y="356"/>
                </a:lnTo>
                <a:lnTo>
                  <a:pt x="1548" y="359"/>
                </a:lnTo>
                <a:lnTo>
                  <a:pt x="1549" y="360"/>
                </a:lnTo>
                <a:lnTo>
                  <a:pt x="1550" y="362"/>
                </a:lnTo>
                <a:lnTo>
                  <a:pt x="1551" y="364"/>
                </a:lnTo>
                <a:lnTo>
                  <a:pt x="1551" y="368"/>
                </a:lnTo>
                <a:lnTo>
                  <a:pt x="1551" y="371"/>
                </a:lnTo>
                <a:lnTo>
                  <a:pt x="1552" y="374"/>
                </a:lnTo>
                <a:lnTo>
                  <a:pt x="1552" y="377"/>
                </a:lnTo>
                <a:lnTo>
                  <a:pt x="1553" y="378"/>
                </a:lnTo>
                <a:lnTo>
                  <a:pt x="1555" y="380"/>
                </a:lnTo>
                <a:lnTo>
                  <a:pt x="1556" y="381"/>
                </a:lnTo>
                <a:lnTo>
                  <a:pt x="1557" y="381"/>
                </a:lnTo>
                <a:lnTo>
                  <a:pt x="1557" y="380"/>
                </a:lnTo>
                <a:lnTo>
                  <a:pt x="1558" y="379"/>
                </a:lnTo>
                <a:lnTo>
                  <a:pt x="1559" y="379"/>
                </a:lnTo>
                <a:lnTo>
                  <a:pt x="1564" y="377"/>
                </a:lnTo>
                <a:lnTo>
                  <a:pt x="1564" y="371"/>
                </a:lnTo>
                <a:lnTo>
                  <a:pt x="1565" y="368"/>
                </a:lnTo>
                <a:lnTo>
                  <a:pt x="1567" y="368"/>
                </a:lnTo>
                <a:lnTo>
                  <a:pt x="1565" y="372"/>
                </a:lnTo>
                <a:lnTo>
                  <a:pt x="1565" y="377"/>
                </a:lnTo>
                <a:lnTo>
                  <a:pt x="1565" y="380"/>
                </a:lnTo>
                <a:lnTo>
                  <a:pt x="1564" y="385"/>
                </a:lnTo>
                <a:lnTo>
                  <a:pt x="1566" y="390"/>
                </a:lnTo>
                <a:lnTo>
                  <a:pt x="1568" y="394"/>
                </a:lnTo>
                <a:lnTo>
                  <a:pt x="1569" y="397"/>
                </a:lnTo>
                <a:lnTo>
                  <a:pt x="1580" y="399"/>
                </a:lnTo>
                <a:lnTo>
                  <a:pt x="1581" y="398"/>
                </a:lnTo>
                <a:lnTo>
                  <a:pt x="1581" y="396"/>
                </a:lnTo>
                <a:lnTo>
                  <a:pt x="1581" y="395"/>
                </a:lnTo>
                <a:lnTo>
                  <a:pt x="1584" y="394"/>
                </a:lnTo>
                <a:lnTo>
                  <a:pt x="1586" y="393"/>
                </a:lnTo>
                <a:lnTo>
                  <a:pt x="1588" y="393"/>
                </a:lnTo>
                <a:lnTo>
                  <a:pt x="1589" y="394"/>
                </a:lnTo>
                <a:lnTo>
                  <a:pt x="1591" y="395"/>
                </a:lnTo>
                <a:lnTo>
                  <a:pt x="1591" y="398"/>
                </a:lnTo>
                <a:lnTo>
                  <a:pt x="1592" y="398"/>
                </a:lnTo>
                <a:lnTo>
                  <a:pt x="1593" y="402"/>
                </a:lnTo>
                <a:lnTo>
                  <a:pt x="1600" y="428"/>
                </a:lnTo>
                <a:lnTo>
                  <a:pt x="1601" y="433"/>
                </a:lnTo>
                <a:lnTo>
                  <a:pt x="1602" y="439"/>
                </a:lnTo>
                <a:lnTo>
                  <a:pt x="1603" y="441"/>
                </a:lnTo>
                <a:lnTo>
                  <a:pt x="1611" y="472"/>
                </a:lnTo>
                <a:lnTo>
                  <a:pt x="1605" y="473"/>
                </a:lnTo>
                <a:lnTo>
                  <a:pt x="1609" y="492"/>
                </a:lnTo>
                <a:lnTo>
                  <a:pt x="1609" y="495"/>
                </a:lnTo>
                <a:lnTo>
                  <a:pt x="1610" y="500"/>
                </a:lnTo>
                <a:lnTo>
                  <a:pt x="1610" y="505"/>
                </a:lnTo>
                <a:lnTo>
                  <a:pt x="1616" y="511"/>
                </a:lnTo>
                <a:lnTo>
                  <a:pt x="1615" y="511"/>
                </a:lnTo>
                <a:lnTo>
                  <a:pt x="1615" y="515"/>
                </a:lnTo>
                <a:lnTo>
                  <a:pt x="1601" y="516"/>
                </a:lnTo>
                <a:lnTo>
                  <a:pt x="1598" y="516"/>
                </a:lnTo>
                <a:lnTo>
                  <a:pt x="1597" y="516"/>
                </a:lnTo>
                <a:lnTo>
                  <a:pt x="1592" y="517"/>
                </a:lnTo>
                <a:lnTo>
                  <a:pt x="1592" y="516"/>
                </a:lnTo>
                <a:lnTo>
                  <a:pt x="1592" y="513"/>
                </a:lnTo>
                <a:lnTo>
                  <a:pt x="1592" y="512"/>
                </a:lnTo>
                <a:lnTo>
                  <a:pt x="1592" y="506"/>
                </a:lnTo>
                <a:lnTo>
                  <a:pt x="1592" y="500"/>
                </a:lnTo>
                <a:lnTo>
                  <a:pt x="1591" y="497"/>
                </a:lnTo>
                <a:lnTo>
                  <a:pt x="1591" y="490"/>
                </a:lnTo>
                <a:lnTo>
                  <a:pt x="1591" y="489"/>
                </a:lnTo>
                <a:lnTo>
                  <a:pt x="1591" y="488"/>
                </a:lnTo>
                <a:lnTo>
                  <a:pt x="1591" y="482"/>
                </a:lnTo>
                <a:lnTo>
                  <a:pt x="1593" y="480"/>
                </a:lnTo>
                <a:lnTo>
                  <a:pt x="1594" y="479"/>
                </a:lnTo>
                <a:lnTo>
                  <a:pt x="1595" y="479"/>
                </a:lnTo>
                <a:lnTo>
                  <a:pt x="1597" y="478"/>
                </a:lnTo>
                <a:lnTo>
                  <a:pt x="1598" y="478"/>
                </a:lnTo>
                <a:lnTo>
                  <a:pt x="1599" y="477"/>
                </a:lnTo>
                <a:lnTo>
                  <a:pt x="1600" y="475"/>
                </a:lnTo>
                <a:lnTo>
                  <a:pt x="1601" y="475"/>
                </a:lnTo>
                <a:lnTo>
                  <a:pt x="1601" y="474"/>
                </a:lnTo>
                <a:lnTo>
                  <a:pt x="1600" y="472"/>
                </a:lnTo>
                <a:lnTo>
                  <a:pt x="1599" y="472"/>
                </a:lnTo>
                <a:lnTo>
                  <a:pt x="1597" y="469"/>
                </a:lnTo>
                <a:lnTo>
                  <a:pt x="1595" y="468"/>
                </a:lnTo>
                <a:lnTo>
                  <a:pt x="1593" y="465"/>
                </a:lnTo>
                <a:lnTo>
                  <a:pt x="1592" y="464"/>
                </a:lnTo>
                <a:lnTo>
                  <a:pt x="1590" y="462"/>
                </a:lnTo>
                <a:lnTo>
                  <a:pt x="1589" y="460"/>
                </a:lnTo>
                <a:lnTo>
                  <a:pt x="1588" y="460"/>
                </a:lnTo>
                <a:lnTo>
                  <a:pt x="1585" y="462"/>
                </a:lnTo>
                <a:lnTo>
                  <a:pt x="1585" y="463"/>
                </a:lnTo>
                <a:lnTo>
                  <a:pt x="1582" y="465"/>
                </a:lnTo>
                <a:lnTo>
                  <a:pt x="1582" y="466"/>
                </a:lnTo>
                <a:lnTo>
                  <a:pt x="1582" y="469"/>
                </a:lnTo>
                <a:lnTo>
                  <a:pt x="1582" y="470"/>
                </a:lnTo>
                <a:lnTo>
                  <a:pt x="1583" y="472"/>
                </a:lnTo>
                <a:lnTo>
                  <a:pt x="1583" y="473"/>
                </a:lnTo>
                <a:lnTo>
                  <a:pt x="1583" y="474"/>
                </a:lnTo>
                <a:lnTo>
                  <a:pt x="1580" y="477"/>
                </a:lnTo>
                <a:lnTo>
                  <a:pt x="1578" y="478"/>
                </a:lnTo>
                <a:lnTo>
                  <a:pt x="1577" y="479"/>
                </a:lnTo>
                <a:lnTo>
                  <a:pt x="1576" y="480"/>
                </a:lnTo>
                <a:lnTo>
                  <a:pt x="1575" y="480"/>
                </a:lnTo>
                <a:lnTo>
                  <a:pt x="1574" y="482"/>
                </a:lnTo>
                <a:lnTo>
                  <a:pt x="1573" y="483"/>
                </a:lnTo>
                <a:lnTo>
                  <a:pt x="1570" y="485"/>
                </a:lnTo>
                <a:lnTo>
                  <a:pt x="1568" y="487"/>
                </a:lnTo>
                <a:lnTo>
                  <a:pt x="1566" y="487"/>
                </a:lnTo>
                <a:lnTo>
                  <a:pt x="1566" y="489"/>
                </a:lnTo>
                <a:lnTo>
                  <a:pt x="1566" y="490"/>
                </a:lnTo>
                <a:lnTo>
                  <a:pt x="1567" y="492"/>
                </a:lnTo>
                <a:lnTo>
                  <a:pt x="1567" y="494"/>
                </a:lnTo>
                <a:lnTo>
                  <a:pt x="1567" y="497"/>
                </a:lnTo>
                <a:lnTo>
                  <a:pt x="1569" y="497"/>
                </a:lnTo>
                <a:lnTo>
                  <a:pt x="1573" y="497"/>
                </a:lnTo>
                <a:lnTo>
                  <a:pt x="1577" y="497"/>
                </a:lnTo>
                <a:lnTo>
                  <a:pt x="1577" y="499"/>
                </a:lnTo>
                <a:lnTo>
                  <a:pt x="1576" y="504"/>
                </a:lnTo>
                <a:lnTo>
                  <a:pt x="1576" y="507"/>
                </a:lnTo>
                <a:lnTo>
                  <a:pt x="1575" y="516"/>
                </a:lnTo>
                <a:lnTo>
                  <a:pt x="1572" y="515"/>
                </a:lnTo>
                <a:lnTo>
                  <a:pt x="1572" y="517"/>
                </a:lnTo>
                <a:lnTo>
                  <a:pt x="1570" y="522"/>
                </a:lnTo>
                <a:lnTo>
                  <a:pt x="1567" y="522"/>
                </a:lnTo>
                <a:lnTo>
                  <a:pt x="1559" y="523"/>
                </a:lnTo>
                <a:lnTo>
                  <a:pt x="1558" y="522"/>
                </a:lnTo>
                <a:lnTo>
                  <a:pt x="1556" y="523"/>
                </a:lnTo>
                <a:lnTo>
                  <a:pt x="1555" y="523"/>
                </a:lnTo>
                <a:lnTo>
                  <a:pt x="1553" y="523"/>
                </a:lnTo>
                <a:lnTo>
                  <a:pt x="1552" y="523"/>
                </a:lnTo>
                <a:lnTo>
                  <a:pt x="1551" y="523"/>
                </a:lnTo>
                <a:lnTo>
                  <a:pt x="1550" y="523"/>
                </a:lnTo>
                <a:lnTo>
                  <a:pt x="1550" y="524"/>
                </a:lnTo>
                <a:lnTo>
                  <a:pt x="1549" y="524"/>
                </a:lnTo>
                <a:lnTo>
                  <a:pt x="1548" y="524"/>
                </a:lnTo>
                <a:lnTo>
                  <a:pt x="1547" y="524"/>
                </a:lnTo>
                <a:lnTo>
                  <a:pt x="1546" y="524"/>
                </a:lnTo>
                <a:lnTo>
                  <a:pt x="1544" y="524"/>
                </a:lnTo>
                <a:lnTo>
                  <a:pt x="1544" y="525"/>
                </a:lnTo>
                <a:lnTo>
                  <a:pt x="1543" y="525"/>
                </a:lnTo>
                <a:lnTo>
                  <a:pt x="1542" y="525"/>
                </a:lnTo>
                <a:lnTo>
                  <a:pt x="1541" y="525"/>
                </a:lnTo>
                <a:lnTo>
                  <a:pt x="1541" y="526"/>
                </a:lnTo>
                <a:lnTo>
                  <a:pt x="1540" y="526"/>
                </a:lnTo>
                <a:lnTo>
                  <a:pt x="1539" y="526"/>
                </a:lnTo>
                <a:lnTo>
                  <a:pt x="1538" y="526"/>
                </a:lnTo>
                <a:lnTo>
                  <a:pt x="1538" y="528"/>
                </a:lnTo>
                <a:lnTo>
                  <a:pt x="1536" y="528"/>
                </a:lnTo>
                <a:lnTo>
                  <a:pt x="1535" y="528"/>
                </a:lnTo>
                <a:lnTo>
                  <a:pt x="1534" y="528"/>
                </a:lnTo>
                <a:lnTo>
                  <a:pt x="1534" y="529"/>
                </a:lnTo>
                <a:lnTo>
                  <a:pt x="1530" y="530"/>
                </a:lnTo>
                <a:lnTo>
                  <a:pt x="1529" y="531"/>
                </a:lnTo>
                <a:lnTo>
                  <a:pt x="1526" y="531"/>
                </a:lnTo>
                <a:lnTo>
                  <a:pt x="1521" y="533"/>
                </a:lnTo>
                <a:lnTo>
                  <a:pt x="1518" y="533"/>
                </a:lnTo>
                <a:lnTo>
                  <a:pt x="1518" y="534"/>
                </a:lnTo>
                <a:lnTo>
                  <a:pt x="1515" y="534"/>
                </a:lnTo>
                <a:lnTo>
                  <a:pt x="1516" y="534"/>
                </a:lnTo>
                <a:lnTo>
                  <a:pt x="1515" y="536"/>
                </a:lnTo>
                <a:lnTo>
                  <a:pt x="1514" y="536"/>
                </a:lnTo>
                <a:lnTo>
                  <a:pt x="1512" y="536"/>
                </a:lnTo>
                <a:lnTo>
                  <a:pt x="1509" y="537"/>
                </a:lnTo>
                <a:lnTo>
                  <a:pt x="1508" y="537"/>
                </a:lnTo>
                <a:lnTo>
                  <a:pt x="1507" y="537"/>
                </a:lnTo>
                <a:lnTo>
                  <a:pt x="1506" y="538"/>
                </a:lnTo>
                <a:lnTo>
                  <a:pt x="1497" y="539"/>
                </a:lnTo>
                <a:lnTo>
                  <a:pt x="1497" y="540"/>
                </a:lnTo>
                <a:lnTo>
                  <a:pt x="1496" y="540"/>
                </a:lnTo>
                <a:lnTo>
                  <a:pt x="1495" y="540"/>
                </a:lnTo>
                <a:lnTo>
                  <a:pt x="1493" y="540"/>
                </a:lnTo>
                <a:lnTo>
                  <a:pt x="1492" y="540"/>
                </a:lnTo>
                <a:lnTo>
                  <a:pt x="1492" y="541"/>
                </a:lnTo>
                <a:lnTo>
                  <a:pt x="1491" y="541"/>
                </a:lnTo>
                <a:lnTo>
                  <a:pt x="1490" y="541"/>
                </a:lnTo>
                <a:lnTo>
                  <a:pt x="1489" y="541"/>
                </a:lnTo>
                <a:lnTo>
                  <a:pt x="1488" y="541"/>
                </a:lnTo>
                <a:lnTo>
                  <a:pt x="1488" y="542"/>
                </a:lnTo>
                <a:lnTo>
                  <a:pt x="1487" y="542"/>
                </a:lnTo>
                <a:lnTo>
                  <a:pt x="1485" y="542"/>
                </a:lnTo>
                <a:lnTo>
                  <a:pt x="1484" y="542"/>
                </a:lnTo>
                <a:lnTo>
                  <a:pt x="1484" y="544"/>
                </a:lnTo>
                <a:lnTo>
                  <a:pt x="1483" y="544"/>
                </a:lnTo>
                <a:lnTo>
                  <a:pt x="1482" y="544"/>
                </a:lnTo>
                <a:lnTo>
                  <a:pt x="1481" y="544"/>
                </a:lnTo>
                <a:lnTo>
                  <a:pt x="1481" y="545"/>
                </a:lnTo>
                <a:lnTo>
                  <a:pt x="1480" y="545"/>
                </a:lnTo>
                <a:lnTo>
                  <a:pt x="1480" y="546"/>
                </a:lnTo>
                <a:lnTo>
                  <a:pt x="1480" y="547"/>
                </a:lnTo>
                <a:lnTo>
                  <a:pt x="1481" y="548"/>
                </a:lnTo>
                <a:lnTo>
                  <a:pt x="1481" y="550"/>
                </a:lnTo>
                <a:lnTo>
                  <a:pt x="1482" y="550"/>
                </a:lnTo>
                <a:lnTo>
                  <a:pt x="1482" y="553"/>
                </a:lnTo>
                <a:lnTo>
                  <a:pt x="1483" y="553"/>
                </a:lnTo>
                <a:lnTo>
                  <a:pt x="1483" y="554"/>
                </a:lnTo>
                <a:lnTo>
                  <a:pt x="1484" y="555"/>
                </a:lnTo>
                <a:lnTo>
                  <a:pt x="1484" y="556"/>
                </a:lnTo>
                <a:lnTo>
                  <a:pt x="1485" y="556"/>
                </a:lnTo>
                <a:lnTo>
                  <a:pt x="1485" y="557"/>
                </a:lnTo>
                <a:lnTo>
                  <a:pt x="1487" y="557"/>
                </a:lnTo>
                <a:lnTo>
                  <a:pt x="1489" y="559"/>
                </a:lnTo>
                <a:lnTo>
                  <a:pt x="1490" y="561"/>
                </a:lnTo>
                <a:lnTo>
                  <a:pt x="1492" y="559"/>
                </a:lnTo>
                <a:lnTo>
                  <a:pt x="1492" y="558"/>
                </a:lnTo>
                <a:lnTo>
                  <a:pt x="1495" y="557"/>
                </a:lnTo>
                <a:lnTo>
                  <a:pt x="1495" y="556"/>
                </a:lnTo>
                <a:lnTo>
                  <a:pt x="1497" y="556"/>
                </a:lnTo>
                <a:lnTo>
                  <a:pt x="1498" y="555"/>
                </a:lnTo>
                <a:lnTo>
                  <a:pt x="1499" y="555"/>
                </a:lnTo>
                <a:lnTo>
                  <a:pt x="1500" y="555"/>
                </a:lnTo>
                <a:lnTo>
                  <a:pt x="1502" y="555"/>
                </a:lnTo>
                <a:lnTo>
                  <a:pt x="1504" y="554"/>
                </a:lnTo>
                <a:lnTo>
                  <a:pt x="1505" y="554"/>
                </a:lnTo>
                <a:lnTo>
                  <a:pt x="1506" y="554"/>
                </a:lnTo>
                <a:lnTo>
                  <a:pt x="1507" y="554"/>
                </a:lnTo>
                <a:lnTo>
                  <a:pt x="1508" y="554"/>
                </a:lnTo>
                <a:lnTo>
                  <a:pt x="1509" y="553"/>
                </a:lnTo>
                <a:lnTo>
                  <a:pt x="1510" y="553"/>
                </a:lnTo>
                <a:lnTo>
                  <a:pt x="1512" y="553"/>
                </a:lnTo>
                <a:lnTo>
                  <a:pt x="1513" y="553"/>
                </a:lnTo>
                <a:lnTo>
                  <a:pt x="1514" y="553"/>
                </a:lnTo>
                <a:lnTo>
                  <a:pt x="1515" y="554"/>
                </a:lnTo>
                <a:lnTo>
                  <a:pt x="1516" y="554"/>
                </a:lnTo>
                <a:lnTo>
                  <a:pt x="1518" y="555"/>
                </a:lnTo>
                <a:lnTo>
                  <a:pt x="1521" y="556"/>
                </a:lnTo>
                <a:lnTo>
                  <a:pt x="1523" y="557"/>
                </a:lnTo>
                <a:lnTo>
                  <a:pt x="1527" y="558"/>
                </a:lnTo>
                <a:lnTo>
                  <a:pt x="1533" y="555"/>
                </a:lnTo>
                <a:lnTo>
                  <a:pt x="1534" y="555"/>
                </a:lnTo>
                <a:lnTo>
                  <a:pt x="1534" y="556"/>
                </a:lnTo>
                <a:lnTo>
                  <a:pt x="1535" y="556"/>
                </a:lnTo>
                <a:lnTo>
                  <a:pt x="1536" y="556"/>
                </a:lnTo>
                <a:lnTo>
                  <a:pt x="1536" y="557"/>
                </a:lnTo>
                <a:lnTo>
                  <a:pt x="1538" y="557"/>
                </a:lnTo>
                <a:lnTo>
                  <a:pt x="1539" y="557"/>
                </a:lnTo>
                <a:lnTo>
                  <a:pt x="1539" y="558"/>
                </a:lnTo>
                <a:lnTo>
                  <a:pt x="1540" y="558"/>
                </a:lnTo>
                <a:lnTo>
                  <a:pt x="1541" y="558"/>
                </a:lnTo>
                <a:lnTo>
                  <a:pt x="1541" y="559"/>
                </a:lnTo>
                <a:lnTo>
                  <a:pt x="1542" y="559"/>
                </a:lnTo>
                <a:lnTo>
                  <a:pt x="1543" y="559"/>
                </a:lnTo>
                <a:lnTo>
                  <a:pt x="1544" y="559"/>
                </a:lnTo>
                <a:lnTo>
                  <a:pt x="1544" y="561"/>
                </a:lnTo>
                <a:lnTo>
                  <a:pt x="1546" y="561"/>
                </a:lnTo>
                <a:lnTo>
                  <a:pt x="1547" y="561"/>
                </a:lnTo>
                <a:lnTo>
                  <a:pt x="1547" y="562"/>
                </a:lnTo>
                <a:lnTo>
                  <a:pt x="1548" y="562"/>
                </a:lnTo>
                <a:lnTo>
                  <a:pt x="1549" y="562"/>
                </a:lnTo>
                <a:lnTo>
                  <a:pt x="1549" y="563"/>
                </a:lnTo>
                <a:lnTo>
                  <a:pt x="1550" y="563"/>
                </a:lnTo>
                <a:lnTo>
                  <a:pt x="1551" y="563"/>
                </a:lnTo>
                <a:lnTo>
                  <a:pt x="1552" y="563"/>
                </a:lnTo>
                <a:lnTo>
                  <a:pt x="1552" y="564"/>
                </a:lnTo>
                <a:lnTo>
                  <a:pt x="1553" y="564"/>
                </a:lnTo>
                <a:lnTo>
                  <a:pt x="1555" y="564"/>
                </a:lnTo>
                <a:lnTo>
                  <a:pt x="1555" y="565"/>
                </a:lnTo>
                <a:lnTo>
                  <a:pt x="1556" y="565"/>
                </a:lnTo>
                <a:lnTo>
                  <a:pt x="1557" y="565"/>
                </a:lnTo>
                <a:lnTo>
                  <a:pt x="1558" y="565"/>
                </a:lnTo>
                <a:lnTo>
                  <a:pt x="1558" y="566"/>
                </a:lnTo>
                <a:lnTo>
                  <a:pt x="1559" y="566"/>
                </a:lnTo>
                <a:lnTo>
                  <a:pt x="1560" y="566"/>
                </a:lnTo>
                <a:lnTo>
                  <a:pt x="1561" y="566"/>
                </a:lnTo>
                <a:lnTo>
                  <a:pt x="1561" y="567"/>
                </a:lnTo>
                <a:lnTo>
                  <a:pt x="1563" y="567"/>
                </a:lnTo>
                <a:lnTo>
                  <a:pt x="1567" y="568"/>
                </a:lnTo>
                <a:lnTo>
                  <a:pt x="1573" y="571"/>
                </a:lnTo>
                <a:lnTo>
                  <a:pt x="1575" y="572"/>
                </a:lnTo>
                <a:lnTo>
                  <a:pt x="1576" y="572"/>
                </a:lnTo>
                <a:lnTo>
                  <a:pt x="1589" y="578"/>
                </a:lnTo>
                <a:lnTo>
                  <a:pt x="1590" y="578"/>
                </a:lnTo>
                <a:lnTo>
                  <a:pt x="1590" y="579"/>
                </a:lnTo>
                <a:lnTo>
                  <a:pt x="1591" y="579"/>
                </a:lnTo>
                <a:lnTo>
                  <a:pt x="1592" y="580"/>
                </a:lnTo>
                <a:lnTo>
                  <a:pt x="1593" y="580"/>
                </a:lnTo>
                <a:lnTo>
                  <a:pt x="1594" y="581"/>
                </a:lnTo>
                <a:lnTo>
                  <a:pt x="1595" y="581"/>
                </a:lnTo>
                <a:lnTo>
                  <a:pt x="1595" y="582"/>
                </a:lnTo>
                <a:lnTo>
                  <a:pt x="1597" y="582"/>
                </a:lnTo>
                <a:lnTo>
                  <a:pt x="1598" y="582"/>
                </a:lnTo>
                <a:lnTo>
                  <a:pt x="1599" y="581"/>
                </a:lnTo>
                <a:lnTo>
                  <a:pt x="1599" y="580"/>
                </a:lnTo>
                <a:lnTo>
                  <a:pt x="1600" y="580"/>
                </a:lnTo>
                <a:lnTo>
                  <a:pt x="1600" y="579"/>
                </a:lnTo>
                <a:lnTo>
                  <a:pt x="1601" y="578"/>
                </a:lnTo>
                <a:lnTo>
                  <a:pt x="1602" y="576"/>
                </a:lnTo>
                <a:lnTo>
                  <a:pt x="1602" y="575"/>
                </a:lnTo>
                <a:lnTo>
                  <a:pt x="1603" y="575"/>
                </a:lnTo>
                <a:lnTo>
                  <a:pt x="1603" y="574"/>
                </a:lnTo>
                <a:lnTo>
                  <a:pt x="1605" y="573"/>
                </a:lnTo>
                <a:lnTo>
                  <a:pt x="1605" y="572"/>
                </a:lnTo>
                <a:lnTo>
                  <a:pt x="1606" y="572"/>
                </a:lnTo>
                <a:lnTo>
                  <a:pt x="1606" y="571"/>
                </a:lnTo>
                <a:lnTo>
                  <a:pt x="1607" y="570"/>
                </a:lnTo>
                <a:lnTo>
                  <a:pt x="1608" y="567"/>
                </a:lnTo>
                <a:lnTo>
                  <a:pt x="1609" y="566"/>
                </a:lnTo>
                <a:lnTo>
                  <a:pt x="1609" y="565"/>
                </a:lnTo>
                <a:lnTo>
                  <a:pt x="1610" y="565"/>
                </a:lnTo>
                <a:lnTo>
                  <a:pt x="1610" y="564"/>
                </a:lnTo>
                <a:lnTo>
                  <a:pt x="1611" y="563"/>
                </a:lnTo>
                <a:lnTo>
                  <a:pt x="1611" y="562"/>
                </a:lnTo>
                <a:lnTo>
                  <a:pt x="1612" y="561"/>
                </a:lnTo>
                <a:lnTo>
                  <a:pt x="1614" y="559"/>
                </a:lnTo>
                <a:lnTo>
                  <a:pt x="1615" y="559"/>
                </a:lnTo>
                <a:lnTo>
                  <a:pt x="1616" y="559"/>
                </a:lnTo>
                <a:lnTo>
                  <a:pt x="1617" y="559"/>
                </a:lnTo>
                <a:lnTo>
                  <a:pt x="1618" y="561"/>
                </a:lnTo>
                <a:lnTo>
                  <a:pt x="1619" y="562"/>
                </a:lnTo>
                <a:lnTo>
                  <a:pt x="1620" y="562"/>
                </a:lnTo>
                <a:lnTo>
                  <a:pt x="1622" y="562"/>
                </a:lnTo>
                <a:lnTo>
                  <a:pt x="1623" y="561"/>
                </a:lnTo>
                <a:lnTo>
                  <a:pt x="1623" y="559"/>
                </a:lnTo>
                <a:lnTo>
                  <a:pt x="1624" y="559"/>
                </a:lnTo>
                <a:lnTo>
                  <a:pt x="1624" y="557"/>
                </a:lnTo>
                <a:lnTo>
                  <a:pt x="1623" y="556"/>
                </a:lnTo>
                <a:lnTo>
                  <a:pt x="1625" y="554"/>
                </a:lnTo>
                <a:lnTo>
                  <a:pt x="1627" y="553"/>
                </a:lnTo>
                <a:lnTo>
                  <a:pt x="1629" y="549"/>
                </a:lnTo>
                <a:lnTo>
                  <a:pt x="1631" y="549"/>
                </a:lnTo>
                <a:lnTo>
                  <a:pt x="1633" y="549"/>
                </a:lnTo>
                <a:lnTo>
                  <a:pt x="1642" y="598"/>
                </a:lnTo>
                <a:lnTo>
                  <a:pt x="1648" y="604"/>
                </a:lnTo>
                <a:lnTo>
                  <a:pt x="1648" y="605"/>
                </a:lnTo>
                <a:lnTo>
                  <a:pt x="1646" y="605"/>
                </a:lnTo>
                <a:lnTo>
                  <a:pt x="1646" y="606"/>
                </a:lnTo>
                <a:lnTo>
                  <a:pt x="1644" y="607"/>
                </a:lnTo>
                <a:lnTo>
                  <a:pt x="1643" y="609"/>
                </a:lnTo>
                <a:lnTo>
                  <a:pt x="1641" y="610"/>
                </a:lnTo>
                <a:lnTo>
                  <a:pt x="1640" y="613"/>
                </a:lnTo>
                <a:lnTo>
                  <a:pt x="1639" y="614"/>
                </a:lnTo>
                <a:lnTo>
                  <a:pt x="1639" y="615"/>
                </a:lnTo>
                <a:lnTo>
                  <a:pt x="1637" y="615"/>
                </a:lnTo>
                <a:lnTo>
                  <a:pt x="1637" y="616"/>
                </a:lnTo>
                <a:lnTo>
                  <a:pt x="1636" y="616"/>
                </a:lnTo>
                <a:lnTo>
                  <a:pt x="1636" y="617"/>
                </a:lnTo>
                <a:lnTo>
                  <a:pt x="1635" y="620"/>
                </a:lnTo>
                <a:lnTo>
                  <a:pt x="1634" y="621"/>
                </a:lnTo>
                <a:lnTo>
                  <a:pt x="1634" y="622"/>
                </a:lnTo>
                <a:lnTo>
                  <a:pt x="1631" y="626"/>
                </a:lnTo>
                <a:lnTo>
                  <a:pt x="1629" y="627"/>
                </a:lnTo>
                <a:lnTo>
                  <a:pt x="1629" y="629"/>
                </a:lnTo>
                <a:lnTo>
                  <a:pt x="1627" y="631"/>
                </a:lnTo>
                <a:lnTo>
                  <a:pt x="1623" y="637"/>
                </a:lnTo>
                <a:lnTo>
                  <a:pt x="1628" y="648"/>
                </a:lnTo>
                <a:lnTo>
                  <a:pt x="1629" y="652"/>
                </a:lnTo>
                <a:lnTo>
                  <a:pt x="1631" y="652"/>
                </a:lnTo>
                <a:lnTo>
                  <a:pt x="1632" y="656"/>
                </a:lnTo>
                <a:lnTo>
                  <a:pt x="1640" y="672"/>
                </a:lnTo>
                <a:lnTo>
                  <a:pt x="1642" y="676"/>
                </a:lnTo>
                <a:lnTo>
                  <a:pt x="1641" y="676"/>
                </a:lnTo>
                <a:lnTo>
                  <a:pt x="1642" y="676"/>
                </a:lnTo>
                <a:lnTo>
                  <a:pt x="1644" y="682"/>
                </a:lnTo>
                <a:lnTo>
                  <a:pt x="1645" y="684"/>
                </a:lnTo>
                <a:lnTo>
                  <a:pt x="1646" y="689"/>
                </a:lnTo>
                <a:lnTo>
                  <a:pt x="1648" y="689"/>
                </a:lnTo>
                <a:lnTo>
                  <a:pt x="1648" y="690"/>
                </a:lnTo>
                <a:lnTo>
                  <a:pt x="1649" y="696"/>
                </a:lnTo>
                <a:lnTo>
                  <a:pt x="1649" y="698"/>
                </a:lnTo>
                <a:lnTo>
                  <a:pt x="1649" y="701"/>
                </a:lnTo>
                <a:lnTo>
                  <a:pt x="1650" y="702"/>
                </a:lnTo>
                <a:lnTo>
                  <a:pt x="1650" y="703"/>
                </a:lnTo>
                <a:lnTo>
                  <a:pt x="1650" y="706"/>
                </a:lnTo>
                <a:lnTo>
                  <a:pt x="1649" y="708"/>
                </a:lnTo>
                <a:lnTo>
                  <a:pt x="1649" y="709"/>
                </a:lnTo>
                <a:lnTo>
                  <a:pt x="1648" y="710"/>
                </a:lnTo>
                <a:lnTo>
                  <a:pt x="1649" y="714"/>
                </a:lnTo>
                <a:lnTo>
                  <a:pt x="1648" y="714"/>
                </a:lnTo>
                <a:lnTo>
                  <a:pt x="1648" y="713"/>
                </a:lnTo>
                <a:lnTo>
                  <a:pt x="1645" y="714"/>
                </a:lnTo>
                <a:lnTo>
                  <a:pt x="1643" y="714"/>
                </a:lnTo>
                <a:lnTo>
                  <a:pt x="1643" y="715"/>
                </a:lnTo>
                <a:lnTo>
                  <a:pt x="1642" y="715"/>
                </a:lnTo>
                <a:lnTo>
                  <a:pt x="1641" y="715"/>
                </a:lnTo>
                <a:lnTo>
                  <a:pt x="1641" y="716"/>
                </a:lnTo>
                <a:lnTo>
                  <a:pt x="1640" y="716"/>
                </a:lnTo>
                <a:lnTo>
                  <a:pt x="1640" y="717"/>
                </a:lnTo>
                <a:lnTo>
                  <a:pt x="1642" y="719"/>
                </a:lnTo>
                <a:lnTo>
                  <a:pt x="1645" y="717"/>
                </a:lnTo>
                <a:lnTo>
                  <a:pt x="1646" y="720"/>
                </a:lnTo>
                <a:lnTo>
                  <a:pt x="1649" y="727"/>
                </a:lnTo>
                <a:lnTo>
                  <a:pt x="1652" y="735"/>
                </a:lnTo>
                <a:lnTo>
                  <a:pt x="1652" y="734"/>
                </a:lnTo>
                <a:lnTo>
                  <a:pt x="1658" y="733"/>
                </a:lnTo>
                <a:lnTo>
                  <a:pt x="1653" y="735"/>
                </a:lnTo>
                <a:lnTo>
                  <a:pt x="1653" y="738"/>
                </a:lnTo>
                <a:lnTo>
                  <a:pt x="1654" y="740"/>
                </a:lnTo>
                <a:lnTo>
                  <a:pt x="1654" y="741"/>
                </a:lnTo>
                <a:lnTo>
                  <a:pt x="1654" y="742"/>
                </a:lnTo>
                <a:lnTo>
                  <a:pt x="1654" y="744"/>
                </a:lnTo>
                <a:lnTo>
                  <a:pt x="1654" y="745"/>
                </a:lnTo>
                <a:lnTo>
                  <a:pt x="1656" y="747"/>
                </a:lnTo>
                <a:lnTo>
                  <a:pt x="1656" y="748"/>
                </a:lnTo>
                <a:lnTo>
                  <a:pt x="1656" y="750"/>
                </a:lnTo>
                <a:lnTo>
                  <a:pt x="1656" y="752"/>
                </a:lnTo>
                <a:lnTo>
                  <a:pt x="1657" y="755"/>
                </a:lnTo>
                <a:lnTo>
                  <a:pt x="1657" y="757"/>
                </a:lnTo>
                <a:lnTo>
                  <a:pt x="1658" y="760"/>
                </a:lnTo>
                <a:lnTo>
                  <a:pt x="1658" y="761"/>
                </a:lnTo>
                <a:lnTo>
                  <a:pt x="1659" y="766"/>
                </a:lnTo>
                <a:lnTo>
                  <a:pt x="1659" y="767"/>
                </a:lnTo>
                <a:lnTo>
                  <a:pt x="1659" y="768"/>
                </a:lnTo>
                <a:lnTo>
                  <a:pt x="1660" y="770"/>
                </a:lnTo>
                <a:lnTo>
                  <a:pt x="1661" y="770"/>
                </a:lnTo>
                <a:lnTo>
                  <a:pt x="1665" y="772"/>
                </a:lnTo>
                <a:lnTo>
                  <a:pt x="1666" y="772"/>
                </a:lnTo>
                <a:lnTo>
                  <a:pt x="1668" y="773"/>
                </a:lnTo>
                <a:lnTo>
                  <a:pt x="1670" y="773"/>
                </a:lnTo>
                <a:lnTo>
                  <a:pt x="1671" y="773"/>
                </a:lnTo>
                <a:lnTo>
                  <a:pt x="1674" y="773"/>
                </a:lnTo>
                <a:lnTo>
                  <a:pt x="1675" y="773"/>
                </a:lnTo>
                <a:lnTo>
                  <a:pt x="1676" y="773"/>
                </a:lnTo>
                <a:lnTo>
                  <a:pt x="1677" y="773"/>
                </a:lnTo>
                <a:lnTo>
                  <a:pt x="1677" y="774"/>
                </a:lnTo>
                <a:lnTo>
                  <a:pt x="1680" y="774"/>
                </a:lnTo>
                <a:lnTo>
                  <a:pt x="1684" y="773"/>
                </a:lnTo>
                <a:lnTo>
                  <a:pt x="1686" y="773"/>
                </a:lnTo>
                <a:lnTo>
                  <a:pt x="1686" y="774"/>
                </a:lnTo>
                <a:lnTo>
                  <a:pt x="1686" y="775"/>
                </a:lnTo>
                <a:lnTo>
                  <a:pt x="1685" y="775"/>
                </a:lnTo>
                <a:lnTo>
                  <a:pt x="1684" y="775"/>
                </a:lnTo>
                <a:lnTo>
                  <a:pt x="1684" y="776"/>
                </a:lnTo>
                <a:lnTo>
                  <a:pt x="1684" y="777"/>
                </a:lnTo>
                <a:lnTo>
                  <a:pt x="1684" y="778"/>
                </a:lnTo>
                <a:lnTo>
                  <a:pt x="1685" y="778"/>
                </a:lnTo>
                <a:lnTo>
                  <a:pt x="1685" y="779"/>
                </a:lnTo>
                <a:lnTo>
                  <a:pt x="1686" y="779"/>
                </a:lnTo>
                <a:lnTo>
                  <a:pt x="1685" y="781"/>
                </a:lnTo>
                <a:lnTo>
                  <a:pt x="1685" y="782"/>
                </a:lnTo>
                <a:lnTo>
                  <a:pt x="1685" y="783"/>
                </a:lnTo>
                <a:lnTo>
                  <a:pt x="1682" y="783"/>
                </a:lnTo>
                <a:lnTo>
                  <a:pt x="1678" y="783"/>
                </a:lnTo>
                <a:lnTo>
                  <a:pt x="1677" y="783"/>
                </a:lnTo>
                <a:lnTo>
                  <a:pt x="1676" y="783"/>
                </a:lnTo>
                <a:lnTo>
                  <a:pt x="1676" y="784"/>
                </a:lnTo>
                <a:lnTo>
                  <a:pt x="1675" y="784"/>
                </a:lnTo>
                <a:lnTo>
                  <a:pt x="1674" y="785"/>
                </a:lnTo>
                <a:lnTo>
                  <a:pt x="1673" y="785"/>
                </a:lnTo>
                <a:lnTo>
                  <a:pt x="1671" y="785"/>
                </a:lnTo>
                <a:lnTo>
                  <a:pt x="1671" y="786"/>
                </a:lnTo>
                <a:lnTo>
                  <a:pt x="1670" y="786"/>
                </a:lnTo>
                <a:lnTo>
                  <a:pt x="1669" y="786"/>
                </a:lnTo>
                <a:lnTo>
                  <a:pt x="1669" y="787"/>
                </a:lnTo>
                <a:lnTo>
                  <a:pt x="1670" y="789"/>
                </a:lnTo>
                <a:lnTo>
                  <a:pt x="1669" y="789"/>
                </a:lnTo>
                <a:lnTo>
                  <a:pt x="1668" y="789"/>
                </a:lnTo>
                <a:lnTo>
                  <a:pt x="1667" y="789"/>
                </a:lnTo>
                <a:lnTo>
                  <a:pt x="1666" y="787"/>
                </a:lnTo>
                <a:lnTo>
                  <a:pt x="1666" y="786"/>
                </a:lnTo>
                <a:lnTo>
                  <a:pt x="1665" y="786"/>
                </a:lnTo>
                <a:lnTo>
                  <a:pt x="1663" y="786"/>
                </a:lnTo>
                <a:lnTo>
                  <a:pt x="1662" y="786"/>
                </a:lnTo>
                <a:lnTo>
                  <a:pt x="1661" y="787"/>
                </a:lnTo>
                <a:lnTo>
                  <a:pt x="1660" y="787"/>
                </a:lnTo>
                <a:lnTo>
                  <a:pt x="1659" y="789"/>
                </a:lnTo>
                <a:lnTo>
                  <a:pt x="1658" y="789"/>
                </a:lnTo>
                <a:lnTo>
                  <a:pt x="1657" y="789"/>
                </a:lnTo>
                <a:lnTo>
                  <a:pt x="1657" y="787"/>
                </a:lnTo>
                <a:lnTo>
                  <a:pt x="1656" y="786"/>
                </a:lnTo>
                <a:lnTo>
                  <a:pt x="1656" y="785"/>
                </a:lnTo>
                <a:lnTo>
                  <a:pt x="1654" y="785"/>
                </a:lnTo>
                <a:lnTo>
                  <a:pt x="1654" y="786"/>
                </a:lnTo>
                <a:lnTo>
                  <a:pt x="1654" y="787"/>
                </a:lnTo>
                <a:lnTo>
                  <a:pt x="1653" y="787"/>
                </a:lnTo>
                <a:lnTo>
                  <a:pt x="1652" y="786"/>
                </a:lnTo>
                <a:lnTo>
                  <a:pt x="1651" y="787"/>
                </a:lnTo>
                <a:lnTo>
                  <a:pt x="1651" y="786"/>
                </a:lnTo>
                <a:lnTo>
                  <a:pt x="1649" y="785"/>
                </a:lnTo>
                <a:lnTo>
                  <a:pt x="1648" y="785"/>
                </a:lnTo>
                <a:lnTo>
                  <a:pt x="1648" y="784"/>
                </a:lnTo>
                <a:lnTo>
                  <a:pt x="1648" y="783"/>
                </a:lnTo>
                <a:lnTo>
                  <a:pt x="1646" y="784"/>
                </a:lnTo>
                <a:lnTo>
                  <a:pt x="1645" y="783"/>
                </a:lnTo>
                <a:lnTo>
                  <a:pt x="1645" y="782"/>
                </a:lnTo>
                <a:lnTo>
                  <a:pt x="1644" y="789"/>
                </a:lnTo>
                <a:lnTo>
                  <a:pt x="1644" y="794"/>
                </a:lnTo>
                <a:lnTo>
                  <a:pt x="1644" y="795"/>
                </a:lnTo>
                <a:lnTo>
                  <a:pt x="1644" y="797"/>
                </a:lnTo>
                <a:lnTo>
                  <a:pt x="1643" y="799"/>
                </a:lnTo>
                <a:lnTo>
                  <a:pt x="1643" y="800"/>
                </a:lnTo>
                <a:lnTo>
                  <a:pt x="1641" y="802"/>
                </a:lnTo>
                <a:lnTo>
                  <a:pt x="1639" y="803"/>
                </a:lnTo>
                <a:lnTo>
                  <a:pt x="1636" y="806"/>
                </a:lnTo>
                <a:lnTo>
                  <a:pt x="1634" y="807"/>
                </a:lnTo>
                <a:lnTo>
                  <a:pt x="1632" y="809"/>
                </a:lnTo>
                <a:lnTo>
                  <a:pt x="1631" y="810"/>
                </a:lnTo>
                <a:lnTo>
                  <a:pt x="1629" y="810"/>
                </a:lnTo>
                <a:lnTo>
                  <a:pt x="1629" y="811"/>
                </a:lnTo>
                <a:lnTo>
                  <a:pt x="1628" y="811"/>
                </a:lnTo>
                <a:lnTo>
                  <a:pt x="1626" y="814"/>
                </a:lnTo>
                <a:lnTo>
                  <a:pt x="1625" y="815"/>
                </a:lnTo>
                <a:lnTo>
                  <a:pt x="1624" y="816"/>
                </a:lnTo>
                <a:lnTo>
                  <a:pt x="1622" y="817"/>
                </a:lnTo>
                <a:lnTo>
                  <a:pt x="1620" y="818"/>
                </a:lnTo>
                <a:lnTo>
                  <a:pt x="1619" y="819"/>
                </a:lnTo>
                <a:lnTo>
                  <a:pt x="1618" y="820"/>
                </a:lnTo>
                <a:lnTo>
                  <a:pt x="1617" y="820"/>
                </a:lnTo>
                <a:lnTo>
                  <a:pt x="1616" y="823"/>
                </a:lnTo>
                <a:lnTo>
                  <a:pt x="1615" y="823"/>
                </a:lnTo>
                <a:lnTo>
                  <a:pt x="1612" y="825"/>
                </a:lnTo>
                <a:lnTo>
                  <a:pt x="1617" y="829"/>
                </a:lnTo>
                <a:lnTo>
                  <a:pt x="1616" y="835"/>
                </a:lnTo>
                <a:lnTo>
                  <a:pt x="1615" y="841"/>
                </a:lnTo>
                <a:lnTo>
                  <a:pt x="1615" y="842"/>
                </a:lnTo>
                <a:lnTo>
                  <a:pt x="1614" y="842"/>
                </a:lnTo>
                <a:lnTo>
                  <a:pt x="1615" y="842"/>
                </a:lnTo>
                <a:lnTo>
                  <a:pt x="1617" y="844"/>
                </a:lnTo>
                <a:lnTo>
                  <a:pt x="1618" y="846"/>
                </a:lnTo>
                <a:lnTo>
                  <a:pt x="1619" y="846"/>
                </a:lnTo>
                <a:lnTo>
                  <a:pt x="1620" y="848"/>
                </a:lnTo>
                <a:lnTo>
                  <a:pt x="1622" y="849"/>
                </a:lnTo>
                <a:lnTo>
                  <a:pt x="1623" y="850"/>
                </a:lnTo>
                <a:lnTo>
                  <a:pt x="1624" y="851"/>
                </a:lnTo>
                <a:lnTo>
                  <a:pt x="1625" y="852"/>
                </a:lnTo>
                <a:lnTo>
                  <a:pt x="1627" y="854"/>
                </a:lnTo>
                <a:lnTo>
                  <a:pt x="1629" y="857"/>
                </a:lnTo>
                <a:lnTo>
                  <a:pt x="1632" y="859"/>
                </a:lnTo>
                <a:lnTo>
                  <a:pt x="1633" y="859"/>
                </a:lnTo>
                <a:lnTo>
                  <a:pt x="1635" y="862"/>
                </a:lnTo>
                <a:lnTo>
                  <a:pt x="1639" y="865"/>
                </a:lnTo>
                <a:lnTo>
                  <a:pt x="1641" y="866"/>
                </a:lnTo>
                <a:lnTo>
                  <a:pt x="1642" y="866"/>
                </a:lnTo>
                <a:lnTo>
                  <a:pt x="1643" y="866"/>
                </a:lnTo>
                <a:lnTo>
                  <a:pt x="1644" y="866"/>
                </a:lnTo>
                <a:lnTo>
                  <a:pt x="1646" y="865"/>
                </a:lnTo>
                <a:lnTo>
                  <a:pt x="1648" y="865"/>
                </a:lnTo>
                <a:lnTo>
                  <a:pt x="1649" y="865"/>
                </a:lnTo>
                <a:lnTo>
                  <a:pt x="1650" y="863"/>
                </a:lnTo>
                <a:lnTo>
                  <a:pt x="1651" y="863"/>
                </a:lnTo>
                <a:lnTo>
                  <a:pt x="1654" y="861"/>
                </a:lnTo>
                <a:lnTo>
                  <a:pt x="1657" y="860"/>
                </a:lnTo>
                <a:lnTo>
                  <a:pt x="1658" y="859"/>
                </a:lnTo>
                <a:lnTo>
                  <a:pt x="1659" y="859"/>
                </a:lnTo>
                <a:lnTo>
                  <a:pt x="1661" y="858"/>
                </a:lnTo>
                <a:lnTo>
                  <a:pt x="1663" y="857"/>
                </a:lnTo>
                <a:lnTo>
                  <a:pt x="1665" y="857"/>
                </a:lnTo>
                <a:lnTo>
                  <a:pt x="1666" y="856"/>
                </a:lnTo>
                <a:lnTo>
                  <a:pt x="1667" y="854"/>
                </a:lnTo>
                <a:lnTo>
                  <a:pt x="1669" y="853"/>
                </a:lnTo>
                <a:lnTo>
                  <a:pt x="1670" y="853"/>
                </a:lnTo>
                <a:lnTo>
                  <a:pt x="1671" y="852"/>
                </a:lnTo>
                <a:lnTo>
                  <a:pt x="1673" y="852"/>
                </a:lnTo>
                <a:lnTo>
                  <a:pt x="1674" y="851"/>
                </a:lnTo>
                <a:lnTo>
                  <a:pt x="1675" y="851"/>
                </a:lnTo>
                <a:lnTo>
                  <a:pt x="1675" y="850"/>
                </a:lnTo>
                <a:lnTo>
                  <a:pt x="1676" y="850"/>
                </a:lnTo>
                <a:lnTo>
                  <a:pt x="1677" y="849"/>
                </a:lnTo>
                <a:lnTo>
                  <a:pt x="1678" y="848"/>
                </a:lnTo>
                <a:lnTo>
                  <a:pt x="1682" y="845"/>
                </a:lnTo>
                <a:lnTo>
                  <a:pt x="1683" y="844"/>
                </a:lnTo>
                <a:lnTo>
                  <a:pt x="1684" y="843"/>
                </a:lnTo>
                <a:lnTo>
                  <a:pt x="1685" y="842"/>
                </a:lnTo>
                <a:lnTo>
                  <a:pt x="1686" y="841"/>
                </a:lnTo>
                <a:lnTo>
                  <a:pt x="1690" y="838"/>
                </a:lnTo>
                <a:lnTo>
                  <a:pt x="1690" y="837"/>
                </a:lnTo>
                <a:lnTo>
                  <a:pt x="1692" y="836"/>
                </a:lnTo>
                <a:lnTo>
                  <a:pt x="1695" y="836"/>
                </a:lnTo>
                <a:lnTo>
                  <a:pt x="1698" y="841"/>
                </a:lnTo>
                <a:lnTo>
                  <a:pt x="1698" y="842"/>
                </a:lnTo>
                <a:lnTo>
                  <a:pt x="1699" y="842"/>
                </a:lnTo>
                <a:lnTo>
                  <a:pt x="1699" y="843"/>
                </a:lnTo>
                <a:lnTo>
                  <a:pt x="1700" y="843"/>
                </a:lnTo>
                <a:lnTo>
                  <a:pt x="1700" y="844"/>
                </a:lnTo>
                <a:lnTo>
                  <a:pt x="1700" y="845"/>
                </a:lnTo>
                <a:lnTo>
                  <a:pt x="1701" y="845"/>
                </a:lnTo>
                <a:lnTo>
                  <a:pt x="1701" y="846"/>
                </a:lnTo>
                <a:lnTo>
                  <a:pt x="1702" y="846"/>
                </a:lnTo>
                <a:lnTo>
                  <a:pt x="1702" y="848"/>
                </a:lnTo>
                <a:lnTo>
                  <a:pt x="1702" y="849"/>
                </a:lnTo>
                <a:lnTo>
                  <a:pt x="1703" y="849"/>
                </a:lnTo>
                <a:lnTo>
                  <a:pt x="1703" y="850"/>
                </a:lnTo>
                <a:lnTo>
                  <a:pt x="1704" y="850"/>
                </a:lnTo>
                <a:lnTo>
                  <a:pt x="1704" y="851"/>
                </a:lnTo>
                <a:lnTo>
                  <a:pt x="1705" y="851"/>
                </a:lnTo>
                <a:lnTo>
                  <a:pt x="1705" y="852"/>
                </a:lnTo>
                <a:lnTo>
                  <a:pt x="1707" y="853"/>
                </a:lnTo>
                <a:lnTo>
                  <a:pt x="1707" y="854"/>
                </a:lnTo>
                <a:lnTo>
                  <a:pt x="1708" y="856"/>
                </a:lnTo>
                <a:lnTo>
                  <a:pt x="1710" y="858"/>
                </a:lnTo>
                <a:lnTo>
                  <a:pt x="1711" y="860"/>
                </a:lnTo>
                <a:lnTo>
                  <a:pt x="1712" y="860"/>
                </a:lnTo>
                <a:lnTo>
                  <a:pt x="1713" y="861"/>
                </a:lnTo>
                <a:lnTo>
                  <a:pt x="1713" y="862"/>
                </a:lnTo>
                <a:lnTo>
                  <a:pt x="1715" y="862"/>
                </a:lnTo>
                <a:lnTo>
                  <a:pt x="1718" y="866"/>
                </a:lnTo>
                <a:lnTo>
                  <a:pt x="1717" y="866"/>
                </a:lnTo>
                <a:lnTo>
                  <a:pt x="1717" y="867"/>
                </a:lnTo>
                <a:lnTo>
                  <a:pt x="1718" y="867"/>
                </a:lnTo>
                <a:lnTo>
                  <a:pt x="1718" y="868"/>
                </a:lnTo>
                <a:lnTo>
                  <a:pt x="1719" y="868"/>
                </a:lnTo>
                <a:lnTo>
                  <a:pt x="1719" y="869"/>
                </a:lnTo>
                <a:lnTo>
                  <a:pt x="1720" y="869"/>
                </a:lnTo>
                <a:lnTo>
                  <a:pt x="1720" y="870"/>
                </a:lnTo>
                <a:lnTo>
                  <a:pt x="1721" y="870"/>
                </a:lnTo>
                <a:lnTo>
                  <a:pt x="1722" y="871"/>
                </a:lnTo>
                <a:lnTo>
                  <a:pt x="1724" y="873"/>
                </a:lnTo>
                <a:lnTo>
                  <a:pt x="1724" y="871"/>
                </a:lnTo>
                <a:lnTo>
                  <a:pt x="1725" y="873"/>
                </a:lnTo>
                <a:lnTo>
                  <a:pt x="1726" y="874"/>
                </a:lnTo>
                <a:lnTo>
                  <a:pt x="1729" y="876"/>
                </a:lnTo>
                <a:lnTo>
                  <a:pt x="1734" y="879"/>
                </a:lnTo>
                <a:lnTo>
                  <a:pt x="1737" y="882"/>
                </a:lnTo>
                <a:lnTo>
                  <a:pt x="1739" y="883"/>
                </a:lnTo>
                <a:lnTo>
                  <a:pt x="1742" y="885"/>
                </a:lnTo>
                <a:lnTo>
                  <a:pt x="1743" y="886"/>
                </a:lnTo>
                <a:lnTo>
                  <a:pt x="1744" y="886"/>
                </a:lnTo>
                <a:lnTo>
                  <a:pt x="1745" y="887"/>
                </a:lnTo>
                <a:lnTo>
                  <a:pt x="1745" y="888"/>
                </a:lnTo>
                <a:lnTo>
                  <a:pt x="1746" y="888"/>
                </a:lnTo>
                <a:lnTo>
                  <a:pt x="1747" y="888"/>
                </a:lnTo>
                <a:lnTo>
                  <a:pt x="1747" y="890"/>
                </a:lnTo>
                <a:lnTo>
                  <a:pt x="1747" y="891"/>
                </a:lnTo>
                <a:lnTo>
                  <a:pt x="1749" y="891"/>
                </a:lnTo>
                <a:lnTo>
                  <a:pt x="1750" y="893"/>
                </a:lnTo>
                <a:lnTo>
                  <a:pt x="1751" y="894"/>
                </a:lnTo>
                <a:lnTo>
                  <a:pt x="1750" y="894"/>
                </a:lnTo>
                <a:lnTo>
                  <a:pt x="1751" y="896"/>
                </a:lnTo>
                <a:lnTo>
                  <a:pt x="1752" y="896"/>
                </a:lnTo>
                <a:lnTo>
                  <a:pt x="1752" y="897"/>
                </a:lnTo>
                <a:lnTo>
                  <a:pt x="1753" y="897"/>
                </a:lnTo>
                <a:lnTo>
                  <a:pt x="1753" y="899"/>
                </a:lnTo>
                <a:lnTo>
                  <a:pt x="1754" y="899"/>
                </a:lnTo>
                <a:lnTo>
                  <a:pt x="1754" y="900"/>
                </a:lnTo>
                <a:lnTo>
                  <a:pt x="1755" y="900"/>
                </a:lnTo>
                <a:lnTo>
                  <a:pt x="1755" y="901"/>
                </a:lnTo>
                <a:lnTo>
                  <a:pt x="1756" y="901"/>
                </a:lnTo>
                <a:lnTo>
                  <a:pt x="1756" y="902"/>
                </a:lnTo>
                <a:lnTo>
                  <a:pt x="1758" y="902"/>
                </a:lnTo>
                <a:lnTo>
                  <a:pt x="1760" y="904"/>
                </a:lnTo>
                <a:lnTo>
                  <a:pt x="1762" y="907"/>
                </a:lnTo>
                <a:lnTo>
                  <a:pt x="1762" y="908"/>
                </a:lnTo>
                <a:lnTo>
                  <a:pt x="1760" y="913"/>
                </a:lnTo>
                <a:lnTo>
                  <a:pt x="1759" y="916"/>
                </a:lnTo>
                <a:lnTo>
                  <a:pt x="1758" y="918"/>
                </a:lnTo>
                <a:lnTo>
                  <a:pt x="1758" y="919"/>
                </a:lnTo>
                <a:lnTo>
                  <a:pt x="1756" y="922"/>
                </a:lnTo>
                <a:lnTo>
                  <a:pt x="1756" y="924"/>
                </a:lnTo>
                <a:lnTo>
                  <a:pt x="1755" y="925"/>
                </a:lnTo>
                <a:lnTo>
                  <a:pt x="1755" y="926"/>
                </a:lnTo>
                <a:lnTo>
                  <a:pt x="1754" y="926"/>
                </a:lnTo>
                <a:lnTo>
                  <a:pt x="1754" y="927"/>
                </a:lnTo>
                <a:lnTo>
                  <a:pt x="1754" y="928"/>
                </a:lnTo>
                <a:lnTo>
                  <a:pt x="1753" y="928"/>
                </a:lnTo>
                <a:lnTo>
                  <a:pt x="1753" y="929"/>
                </a:lnTo>
                <a:lnTo>
                  <a:pt x="1752" y="930"/>
                </a:lnTo>
                <a:lnTo>
                  <a:pt x="1751" y="930"/>
                </a:lnTo>
                <a:lnTo>
                  <a:pt x="1750" y="933"/>
                </a:lnTo>
                <a:lnTo>
                  <a:pt x="1747" y="935"/>
                </a:lnTo>
                <a:lnTo>
                  <a:pt x="1746" y="936"/>
                </a:lnTo>
                <a:lnTo>
                  <a:pt x="1745" y="936"/>
                </a:lnTo>
                <a:lnTo>
                  <a:pt x="1745" y="937"/>
                </a:lnTo>
                <a:lnTo>
                  <a:pt x="1741" y="941"/>
                </a:lnTo>
                <a:lnTo>
                  <a:pt x="1739" y="943"/>
                </a:lnTo>
                <a:lnTo>
                  <a:pt x="1738" y="943"/>
                </a:lnTo>
                <a:lnTo>
                  <a:pt x="1737" y="945"/>
                </a:lnTo>
                <a:lnTo>
                  <a:pt x="1736" y="945"/>
                </a:lnTo>
                <a:lnTo>
                  <a:pt x="1733" y="950"/>
                </a:lnTo>
                <a:lnTo>
                  <a:pt x="1732" y="951"/>
                </a:lnTo>
                <a:lnTo>
                  <a:pt x="1730" y="952"/>
                </a:lnTo>
                <a:lnTo>
                  <a:pt x="1729" y="953"/>
                </a:lnTo>
                <a:lnTo>
                  <a:pt x="1729" y="954"/>
                </a:lnTo>
                <a:lnTo>
                  <a:pt x="1728" y="955"/>
                </a:lnTo>
                <a:lnTo>
                  <a:pt x="1726" y="956"/>
                </a:lnTo>
                <a:lnTo>
                  <a:pt x="1726" y="958"/>
                </a:lnTo>
                <a:lnTo>
                  <a:pt x="1725" y="958"/>
                </a:lnTo>
                <a:lnTo>
                  <a:pt x="1725" y="959"/>
                </a:lnTo>
                <a:lnTo>
                  <a:pt x="1724" y="960"/>
                </a:lnTo>
                <a:lnTo>
                  <a:pt x="1722" y="961"/>
                </a:lnTo>
                <a:lnTo>
                  <a:pt x="1725" y="962"/>
                </a:lnTo>
                <a:lnTo>
                  <a:pt x="1728" y="964"/>
                </a:lnTo>
                <a:lnTo>
                  <a:pt x="1734" y="967"/>
                </a:lnTo>
                <a:lnTo>
                  <a:pt x="1738" y="969"/>
                </a:lnTo>
                <a:lnTo>
                  <a:pt x="1738" y="970"/>
                </a:lnTo>
                <a:lnTo>
                  <a:pt x="1741" y="970"/>
                </a:lnTo>
                <a:lnTo>
                  <a:pt x="1741" y="971"/>
                </a:lnTo>
                <a:lnTo>
                  <a:pt x="1743" y="971"/>
                </a:lnTo>
                <a:lnTo>
                  <a:pt x="1745" y="973"/>
                </a:lnTo>
                <a:lnTo>
                  <a:pt x="1747" y="975"/>
                </a:lnTo>
                <a:lnTo>
                  <a:pt x="1750" y="975"/>
                </a:lnTo>
                <a:lnTo>
                  <a:pt x="1750" y="976"/>
                </a:lnTo>
                <a:lnTo>
                  <a:pt x="1751" y="976"/>
                </a:lnTo>
                <a:lnTo>
                  <a:pt x="1752" y="976"/>
                </a:lnTo>
                <a:lnTo>
                  <a:pt x="1753" y="977"/>
                </a:lnTo>
                <a:lnTo>
                  <a:pt x="1754" y="977"/>
                </a:lnTo>
                <a:lnTo>
                  <a:pt x="1755" y="978"/>
                </a:lnTo>
                <a:lnTo>
                  <a:pt x="1756" y="978"/>
                </a:lnTo>
                <a:lnTo>
                  <a:pt x="1758" y="978"/>
                </a:lnTo>
                <a:lnTo>
                  <a:pt x="1758" y="979"/>
                </a:lnTo>
                <a:lnTo>
                  <a:pt x="1759" y="979"/>
                </a:lnTo>
                <a:lnTo>
                  <a:pt x="1760" y="979"/>
                </a:lnTo>
                <a:lnTo>
                  <a:pt x="1761" y="979"/>
                </a:lnTo>
                <a:lnTo>
                  <a:pt x="1762" y="979"/>
                </a:lnTo>
                <a:lnTo>
                  <a:pt x="1763" y="979"/>
                </a:lnTo>
                <a:lnTo>
                  <a:pt x="1764" y="979"/>
                </a:lnTo>
                <a:lnTo>
                  <a:pt x="1768" y="979"/>
                </a:lnTo>
                <a:lnTo>
                  <a:pt x="1770" y="978"/>
                </a:lnTo>
                <a:lnTo>
                  <a:pt x="1772" y="978"/>
                </a:lnTo>
                <a:lnTo>
                  <a:pt x="1775" y="978"/>
                </a:lnTo>
                <a:lnTo>
                  <a:pt x="1776" y="977"/>
                </a:lnTo>
                <a:lnTo>
                  <a:pt x="1779" y="977"/>
                </a:lnTo>
                <a:lnTo>
                  <a:pt x="1780" y="977"/>
                </a:lnTo>
                <a:lnTo>
                  <a:pt x="1779" y="978"/>
                </a:lnTo>
                <a:lnTo>
                  <a:pt x="1777" y="984"/>
                </a:lnTo>
                <a:lnTo>
                  <a:pt x="1776" y="985"/>
                </a:lnTo>
                <a:lnTo>
                  <a:pt x="1776" y="986"/>
                </a:lnTo>
                <a:lnTo>
                  <a:pt x="1776" y="987"/>
                </a:lnTo>
                <a:lnTo>
                  <a:pt x="1775" y="988"/>
                </a:lnTo>
                <a:lnTo>
                  <a:pt x="1775" y="989"/>
                </a:lnTo>
                <a:lnTo>
                  <a:pt x="1775" y="991"/>
                </a:lnTo>
                <a:lnTo>
                  <a:pt x="1773" y="992"/>
                </a:lnTo>
                <a:lnTo>
                  <a:pt x="1773" y="993"/>
                </a:lnTo>
                <a:lnTo>
                  <a:pt x="1772" y="994"/>
                </a:lnTo>
                <a:lnTo>
                  <a:pt x="1772" y="995"/>
                </a:lnTo>
                <a:lnTo>
                  <a:pt x="1772" y="996"/>
                </a:lnTo>
                <a:lnTo>
                  <a:pt x="1771" y="997"/>
                </a:lnTo>
                <a:lnTo>
                  <a:pt x="1771" y="998"/>
                </a:lnTo>
                <a:lnTo>
                  <a:pt x="1771" y="1000"/>
                </a:lnTo>
                <a:lnTo>
                  <a:pt x="1770" y="1001"/>
                </a:lnTo>
                <a:lnTo>
                  <a:pt x="1770" y="1002"/>
                </a:lnTo>
                <a:lnTo>
                  <a:pt x="1770" y="1003"/>
                </a:lnTo>
                <a:lnTo>
                  <a:pt x="1769" y="1003"/>
                </a:lnTo>
                <a:lnTo>
                  <a:pt x="1768" y="1005"/>
                </a:lnTo>
                <a:lnTo>
                  <a:pt x="1768" y="1006"/>
                </a:lnTo>
                <a:lnTo>
                  <a:pt x="1768" y="1008"/>
                </a:lnTo>
                <a:lnTo>
                  <a:pt x="1767" y="1009"/>
                </a:lnTo>
                <a:lnTo>
                  <a:pt x="1767" y="1010"/>
                </a:lnTo>
                <a:lnTo>
                  <a:pt x="1767" y="1011"/>
                </a:lnTo>
                <a:lnTo>
                  <a:pt x="1764" y="1014"/>
                </a:lnTo>
                <a:lnTo>
                  <a:pt x="1764" y="1015"/>
                </a:lnTo>
                <a:lnTo>
                  <a:pt x="1764" y="1017"/>
                </a:lnTo>
                <a:lnTo>
                  <a:pt x="1764" y="1018"/>
                </a:lnTo>
                <a:lnTo>
                  <a:pt x="1763" y="1018"/>
                </a:lnTo>
                <a:lnTo>
                  <a:pt x="1763" y="1019"/>
                </a:lnTo>
                <a:lnTo>
                  <a:pt x="1763" y="1020"/>
                </a:lnTo>
                <a:lnTo>
                  <a:pt x="1763" y="1021"/>
                </a:lnTo>
                <a:lnTo>
                  <a:pt x="1763" y="1022"/>
                </a:lnTo>
                <a:lnTo>
                  <a:pt x="1763" y="1023"/>
                </a:lnTo>
                <a:lnTo>
                  <a:pt x="1763" y="1022"/>
                </a:lnTo>
                <a:lnTo>
                  <a:pt x="1762" y="1023"/>
                </a:lnTo>
                <a:lnTo>
                  <a:pt x="1764" y="1023"/>
                </a:lnTo>
                <a:lnTo>
                  <a:pt x="1766" y="1025"/>
                </a:lnTo>
                <a:lnTo>
                  <a:pt x="1769" y="1026"/>
                </a:lnTo>
                <a:lnTo>
                  <a:pt x="1770" y="1019"/>
                </a:lnTo>
                <a:lnTo>
                  <a:pt x="1771" y="1015"/>
                </a:lnTo>
                <a:lnTo>
                  <a:pt x="1775" y="1006"/>
                </a:lnTo>
                <a:lnTo>
                  <a:pt x="1777" y="1006"/>
                </a:lnTo>
                <a:lnTo>
                  <a:pt x="1779" y="1002"/>
                </a:lnTo>
                <a:lnTo>
                  <a:pt x="1780" y="998"/>
                </a:lnTo>
                <a:lnTo>
                  <a:pt x="1780" y="996"/>
                </a:lnTo>
                <a:lnTo>
                  <a:pt x="1783" y="993"/>
                </a:lnTo>
                <a:lnTo>
                  <a:pt x="1784" y="989"/>
                </a:lnTo>
                <a:lnTo>
                  <a:pt x="1784" y="987"/>
                </a:lnTo>
                <a:lnTo>
                  <a:pt x="1785" y="986"/>
                </a:lnTo>
                <a:lnTo>
                  <a:pt x="1785" y="983"/>
                </a:lnTo>
                <a:lnTo>
                  <a:pt x="1786" y="980"/>
                </a:lnTo>
                <a:lnTo>
                  <a:pt x="1786" y="979"/>
                </a:lnTo>
                <a:lnTo>
                  <a:pt x="1787" y="977"/>
                </a:lnTo>
                <a:lnTo>
                  <a:pt x="1789" y="977"/>
                </a:lnTo>
                <a:lnTo>
                  <a:pt x="1791" y="976"/>
                </a:lnTo>
                <a:lnTo>
                  <a:pt x="1793" y="976"/>
                </a:lnTo>
                <a:lnTo>
                  <a:pt x="1792" y="978"/>
                </a:lnTo>
                <a:lnTo>
                  <a:pt x="1793" y="979"/>
                </a:lnTo>
                <a:lnTo>
                  <a:pt x="1794" y="976"/>
                </a:lnTo>
                <a:lnTo>
                  <a:pt x="1794" y="975"/>
                </a:lnTo>
                <a:lnTo>
                  <a:pt x="1795" y="975"/>
                </a:lnTo>
                <a:lnTo>
                  <a:pt x="1796" y="975"/>
                </a:lnTo>
                <a:lnTo>
                  <a:pt x="1796" y="973"/>
                </a:lnTo>
                <a:lnTo>
                  <a:pt x="1796" y="975"/>
                </a:lnTo>
                <a:lnTo>
                  <a:pt x="1796" y="977"/>
                </a:lnTo>
                <a:lnTo>
                  <a:pt x="1796" y="978"/>
                </a:lnTo>
                <a:lnTo>
                  <a:pt x="1797" y="980"/>
                </a:lnTo>
                <a:lnTo>
                  <a:pt x="1797" y="981"/>
                </a:lnTo>
                <a:lnTo>
                  <a:pt x="1798" y="981"/>
                </a:lnTo>
                <a:lnTo>
                  <a:pt x="1800" y="983"/>
                </a:lnTo>
                <a:lnTo>
                  <a:pt x="1801" y="983"/>
                </a:lnTo>
                <a:lnTo>
                  <a:pt x="1802" y="984"/>
                </a:lnTo>
                <a:lnTo>
                  <a:pt x="1804" y="985"/>
                </a:lnTo>
                <a:lnTo>
                  <a:pt x="1805" y="985"/>
                </a:lnTo>
                <a:lnTo>
                  <a:pt x="1806" y="985"/>
                </a:lnTo>
                <a:lnTo>
                  <a:pt x="1808" y="986"/>
                </a:lnTo>
                <a:lnTo>
                  <a:pt x="1811" y="986"/>
                </a:lnTo>
                <a:lnTo>
                  <a:pt x="1817" y="985"/>
                </a:lnTo>
                <a:lnTo>
                  <a:pt x="1820" y="986"/>
                </a:lnTo>
                <a:lnTo>
                  <a:pt x="1826" y="987"/>
                </a:lnTo>
                <a:lnTo>
                  <a:pt x="1826" y="988"/>
                </a:lnTo>
                <a:lnTo>
                  <a:pt x="1827" y="989"/>
                </a:lnTo>
                <a:lnTo>
                  <a:pt x="1828" y="991"/>
                </a:lnTo>
                <a:lnTo>
                  <a:pt x="1829" y="991"/>
                </a:lnTo>
                <a:lnTo>
                  <a:pt x="1830" y="992"/>
                </a:lnTo>
                <a:lnTo>
                  <a:pt x="1831" y="992"/>
                </a:lnTo>
                <a:lnTo>
                  <a:pt x="1832" y="993"/>
                </a:lnTo>
                <a:lnTo>
                  <a:pt x="1834" y="993"/>
                </a:lnTo>
                <a:lnTo>
                  <a:pt x="1834" y="994"/>
                </a:lnTo>
                <a:lnTo>
                  <a:pt x="1832" y="996"/>
                </a:lnTo>
                <a:lnTo>
                  <a:pt x="1835" y="996"/>
                </a:lnTo>
                <a:lnTo>
                  <a:pt x="1836" y="997"/>
                </a:lnTo>
                <a:lnTo>
                  <a:pt x="1837" y="997"/>
                </a:lnTo>
                <a:lnTo>
                  <a:pt x="1838" y="997"/>
                </a:lnTo>
                <a:lnTo>
                  <a:pt x="1838" y="998"/>
                </a:lnTo>
                <a:lnTo>
                  <a:pt x="1840" y="998"/>
                </a:lnTo>
                <a:lnTo>
                  <a:pt x="1840" y="1000"/>
                </a:lnTo>
                <a:lnTo>
                  <a:pt x="1838" y="1003"/>
                </a:lnTo>
                <a:lnTo>
                  <a:pt x="1837" y="1003"/>
                </a:lnTo>
                <a:lnTo>
                  <a:pt x="1837" y="1004"/>
                </a:lnTo>
                <a:lnTo>
                  <a:pt x="1840" y="1000"/>
                </a:lnTo>
                <a:lnTo>
                  <a:pt x="1840" y="998"/>
                </a:lnTo>
                <a:lnTo>
                  <a:pt x="1845" y="1000"/>
                </a:lnTo>
                <a:lnTo>
                  <a:pt x="1848" y="1001"/>
                </a:lnTo>
                <a:lnTo>
                  <a:pt x="1849" y="1001"/>
                </a:lnTo>
                <a:lnTo>
                  <a:pt x="1851" y="1001"/>
                </a:lnTo>
                <a:lnTo>
                  <a:pt x="1854" y="1001"/>
                </a:lnTo>
                <a:lnTo>
                  <a:pt x="1856" y="1002"/>
                </a:lnTo>
                <a:lnTo>
                  <a:pt x="1854" y="1006"/>
                </a:lnTo>
                <a:lnTo>
                  <a:pt x="1856" y="1006"/>
                </a:lnTo>
                <a:lnTo>
                  <a:pt x="1854" y="1011"/>
                </a:lnTo>
                <a:lnTo>
                  <a:pt x="1853" y="1012"/>
                </a:lnTo>
                <a:lnTo>
                  <a:pt x="1848" y="1020"/>
                </a:lnTo>
                <a:lnTo>
                  <a:pt x="1862" y="1025"/>
                </a:lnTo>
                <a:lnTo>
                  <a:pt x="1861" y="1028"/>
                </a:lnTo>
                <a:lnTo>
                  <a:pt x="1860" y="1029"/>
                </a:lnTo>
                <a:lnTo>
                  <a:pt x="1860" y="1030"/>
                </a:lnTo>
                <a:lnTo>
                  <a:pt x="1859" y="1032"/>
                </a:lnTo>
                <a:lnTo>
                  <a:pt x="1859" y="1034"/>
                </a:lnTo>
                <a:lnTo>
                  <a:pt x="1859" y="1035"/>
                </a:lnTo>
                <a:lnTo>
                  <a:pt x="1860" y="1036"/>
                </a:lnTo>
                <a:lnTo>
                  <a:pt x="1859" y="1036"/>
                </a:lnTo>
                <a:lnTo>
                  <a:pt x="1859" y="1037"/>
                </a:lnTo>
                <a:lnTo>
                  <a:pt x="1859" y="1038"/>
                </a:lnTo>
                <a:lnTo>
                  <a:pt x="1859" y="1039"/>
                </a:lnTo>
                <a:lnTo>
                  <a:pt x="1859" y="1040"/>
                </a:lnTo>
                <a:lnTo>
                  <a:pt x="1859" y="1042"/>
                </a:lnTo>
                <a:lnTo>
                  <a:pt x="1859" y="1043"/>
                </a:lnTo>
                <a:lnTo>
                  <a:pt x="1859" y="1044"/>
                </a:lnTo>
                <a:lnTo>
                  <a:pt x="1860" y="1054"/>
                </a:lnTo>
                <a:lnTo>
                  <a:pt x="1862" y="1063"/>
                </a:lnTo>
                <a:lnTo>
                  <a:pt x="1859" y="1064"/>
                </a:lnTo>
                <a:lnTo>
                  <a:pt x="1851" y="1064"/>
                </a:lnTo>
                <a:lnTo>
                  <a:pt x="1843" y="1064"/>
                </a:lnTo>
                <a:lnTo>
                  <a:pt x="1840" y="1064"/>
                </a:lnTo>
                <a:lnTo>
                  <a:pt x="1838" y="1065"/>
                </a:lnTo>
                <a:lnTo>
                  <a:pt x="1836" y="1065"/>
                </a:lnTo>
                <a:lnTo>
                  <a:pt x="1834" y="1065"/>
                </a:lnTo>
                <a:lnTo>
                  <a:pt x="1832" y="1071"/>
                </a:lnTo>
                <a:lnTo>
                  <a:pt x="1832" y="1073"/>
                </a:lnTo>
                <a:lnTo>
                  <a:pt x="1835" y="1080"/>
                </a:lnTo>
                <a:lnTo>
                  <a:pt x="1831" y="1080"/>
                </a:lnTo>
                <a:lnTo>
                  <a:pt x="1830" y="1081"/>
                </a:lnTo>
                <a:lnTo>
                  <a:pt x="1829" y="1081"/>
                </a:lnTo>
                <a:lnTo>
                  <a:pt x="1828" y="1081"/>
                </a:lnTo>
                <a:lnTo>
                  <a:pt x="1827" y="1081"/>
                </a:lnTo>
                <a:lnTo>
                  <a:pt x="1826" y="1082"/>
                </a:lnTo>
                <a:lnTo>
                  <a:pt x="1825" y="1082"/>
                </a:lnTo>
                <a:lnTo>
                  <a:pt x="1823" y="1084"/>
                </a:lnTo>
                <a:lnTo>
                  <a:pt x="1822" y="1084"/>
                </a:lnTo>
                <a:lnTo>
                  <a:pt x="1822" y="1074"/>
                </a:lnTo>
                <a:lnTo>
                  <a:pt x="1817" y="1072"/>
                </a:lnTo>
                <a:lnTo>
                  <a:pt x="1820" y="1068"/>
                </a:lnTo>
                <a:lnTo>
                  <a:pt x="1804" y="1060"/>
                </a:lnTo>
                <a:lnTo>
                  <a:pt x="1792" y="1054"/>
                </a:lnTo>
                <a:lnTo>
                  <a:pt x="1764" y="1054"/>
                </a:lnTo>
                <a:lnTo>
                  <a:pt x="1764" y="1055"/>
                </a:lnTo>
                <a:lnTo>
                  <a:pt x="1764" y="1056"/>
                </a:lnTo>
                <a:lnTo>
                  <a:pt x="1766" y="1057"/>
                </a:lnTo>
                <a:lnTo>
                  <a:pt x="1766" y="1059"/>
                </a:lnTo>
                <a:lnTo>
                  <a:pt x="1766" y="1060"/>
                </a:lnTo>
                <a:lnTo>
                  <a:pt x="1767" y="1061"/>
                </a:lnTo>
                <a:lnTo>
                  <a:pt x="1766" y="1061"/>
                </a:lnTo>
                <a:lnTo>
                  <a:pt x="1766" y="1063"/>
                </a:lnTo>
                <a:lnTo>
                  <a:pt x="1759" y="1072"/>
                </a:lnTo>
                <a:lnTo>
                  <a:pt x="1758" y="1072"/>
                </a:lnTo>
                <a:lnTo>
                  <a:pt x="1758" y="1073"/>
                </a:lnTo>
                <a:lnTo>
                  <a:pt x="1756" y="1074"/>
                </a:lnTo>
                <a:lnTo>
                  <a:pt x="1756" y="1076"/>
                </a:lnTo>
                <a:lnTo>
                  <a:pt x="1755" y="1078"/>
                </a:lnTo>
                <a:lnTo>
                  <a:pt x="1755" y="1082"/>
                </a:lnTo>
                <a:lnTo>
                  <a:pt x="1755" y="1084"/>
                </a:lnTo>
                <a:lnTo>
                  <a:pt x="1754" y="1087"/>
                </a:lnTo>
                <a:lnTo>
                  <a:pt x="1755" y="1093"/>
                </a:lnTo>
                <a:lnTo>
                  <a:pt x="1756" y="1096"/>
                </a:lnTo>
                <a:lnTo>
                  <a:pt x="1760" y="1095"/>
                </a:lnTo>
                <a:lnTo>
                  <a:pt x="1763" y="1091"/>
                </a:lnTo>
                <a:lnTo>
                  <a:pt x="1764" y="1090"/>
                </a:lnTo>
                <a:lnTo>
                  <a:pt x="1766" y="1088"/>
                </a:lnTo>
                <a:lnTo>
                  <a:pt x="1768" y="1090"/>
                </a:lnTo>
                <a:lnTo>
                  <a:pt x="1769" y="1091"/>
                </a:lnTo>
                <a:lnTo>
                  <a:pt x="1770" y="1090"/>
                </a:lnTo>
                <a:lnTo>
                  <a:pt x="1769" y="1088"/>
                </a:lnTo>
                <a:lnTo>
                  <a:pt x="1772" y="1084"/>
                </a:lnTo>
                <a:lnTo>
                  <a:pt x="1772" y="1082"/>
                </a:lnTo>
                <a:lnTo>
                  <a:pt x="1775" y="1081"/>
                </a:lnTo>
                <a:lnTo>
                  <a:pt x="1776" y="1087"/>
                </a:lnTo>
                <a:lnTo>
                  <a:pt x="1776" y="1088"/>
                </a:lnTo>
                <a:lnTo>
                  <a:pt x="1776" y="1090"/>
                </a:lnTo>
                <a:lnTo>
                  <a:pt x="1776" y="1093"/>
                </a:lnTo>
                <a:lnTo>
                  <a:pt x="1776" y="1094"/>
                </a:lnTo>
                <a:lnTo>
                  <a:pt x="1776" y="1098"/>
                </a:lnTo>
                <a:lnTo>
                  <a:pt x="1778" y="1102"/>
                </a:lnTo>
                <a:lnTo>
                  <a:pt x="1779" y="1103"/>
                </a:lnTo>
                <a:lnTo>
                  <a:pt x="1779" y="1105"/>
                </a:lnTo>
                <a:lnTo>
                  <a:pt x="1779" y="1106"/>
                </a:lnTo>
                <a:lnTo>
                  <a:pt x="1772" y="1110"/>
                </a:lnTo>
                <a:lnTo>
                  <a:pt x="1764" y="1114"/>
                </a:lnTo>
                <a:lnTo>
                  <a:pt x="1763" y="1115"/>
                </a:lnTo>
                <a:lnTo>
                  <a:pt x="1761" y="1116"/>
                </a:lnTo>
                <a:lnTo>
                  <a:pt x="1760" y="1118"/>
                </a:lnTo>
                <a:lnTo>
                  <a:pt x="1759" y="1119"/>
                </a:lnTo>
                <a:lnTo>
                  <a:pt x="1758" y="1119"/>
                </a:lnTo>
                <a:lnTo>
                  <a:pt x="1758" y="1120"/>
                </a:lnTo>
                <a:lnTo>
                  <a:pt x="1756" y="1120"/>
                </a:lnTo>
                <a:lnTo>
                  <a:pt x="1756" y="1121"/>
                </a:lnTo>
                <a:lnTo>
                  <a:pt x="1755" y="1121"/>
                </a:lnTo>
                <a:lnTo>
                  <a:pt x="1755" y="1122"/>
                </a:lnTo>
                <a:lnTo>
                  <a:pt x="1754" y="1122"/>
                </a:lnTo>
                <a:lnTo>
                  <a:pt x="1753" y="1122"/>
                </a:lnTo>
                <a:lnTo>
                  <a:pt x="1753" y="1123"/>
                </a:lnTo>
                <a:lnTo>
                  <a:pt x="1752" y="1123"/>
                </a:lnTo>
                <a:lnTo>
                  <a:pt x="1752" y="1124"/>
                </a:lnTo>
                <a:lnTo>
                  <a:pt x="1751" y="1126"/>
                </a:lnTo>
                <a:lnTo>
                  <a:pt x="1750" y="1126"/>
                </a:lnTo>
                <a:lnTo>
                  <a:pt x="1749" y="1127"/>
                </a:lnTo>
                <a:lnTo>
                  <a:pt x="1747" y="1128"/>
                </a:lnTo>
                <a:lnTo>
                  <a:pt x="1746" y="1129"/>
                </a:lnTo>
                <a:lnTo>
                  <a:pt x="1745" y="1130"/>
                </a:lnTo>
                <a:lnTo>
                  <a:pt x="1744" y="1130"/>
                </a:lnTo>
                <a:lnTo>
                  <a:pt x="1744" y="1131"/>
                </a:lnTo>
                <a:lnTo>
                  <a:pt x="1744" y="1132"/>
                </a:lnTo>
                <a:lnTo>
                  <a:pt x="1744" y="1131"/>
                </a:lnTo>
                <a:lnTo>
                  <a:pt x="1743" y="1131"/>
                </a:lnTo>
                <a:lnTo>
                  <a:pt x="1743" y="1132"/>
                </a:lnTo>
                <a:lnTo>
                  <a:pt x="1742" y="1132"/>
                </a:lnTo>
                <a:lnTo>
                  <a:pt x="1741" y="1133"/>
                </a:lnTo>
                <a:lnTo>
                  <a:pt x="1738" y="1136"/>
                </a:lnTo>
                <a:lnTo>
                  <a:pt x="1737" y="1137"/>
                </a:lnTo>
                <a:lnTo>
                  <a:pt x="1736" y="1138"/>
                </a:lnTo>
                <a:lnTo>
                  <a:pt x="1736" y="1139"/>
                </a:lnTo>
                <a:lnTo>
                  <a:pt x="1735" y="1140"/>
                </a:lnTo>
                <a:lnTo>
                  <a:pt x="1734" y="1141"/>
                </a:lnTo>
                <a:lnTo>
                  <a:pt x="1734" y="1143"/>
                </a:lnTo>
                <a:lnTo>
                  <a:pt x="1733" y="1143"/>
                </a:lnTo>
                <a:lnTo>
                  <a:pt x="1733" y="1144"/>
                </a:lnTo>
                <a:lnTo>
                  <a:pt x="1732" y="1144"/>
                </a:lnTo>
                <a:lnTo>
                  <a:pt x="1732" y="1145"/>
                </a:lnTo>
                <a:lnTo>
                  <a:pt x="1730" y="1145"/>
                </a:lnTo>
                <a:lnTo>
                  <a:pt x="1730" y="1146"/>
                </a:lnTo>
                <a:lnTo>
                  <a:pt x="1730" y="1147"/>
                </a:lnTo>
                <a:lnTo>
                  <a:pt x="1730" y="1148"/>
                </a:lnTo>
                <a:lnTo>
                  <a:pt x="1729" y="1149"/>
                </a:lnTo>
                <a:lnTo>
                  <a:pt x="1729" y="1150"/>
                </a:lnTo>
                <a:lnTo>
                  <a:pt x="1728" y="1152"/>
                </a:lnTo>
                <a:lnTo>
                  <a:pt x="1728" y="1153"/>
                </a:lnTo>
                <a:lnTo>
                  <a:pt x="1727" y="1155"/>
                </a:lnTo>
                <a:lnTo>
                  <a:pt x="1725" y="1161"/>
                </a:lnTo>
                <a:lnTo>
                  <a:pt x="1718" y="1166"/>
                </a:lnTo>
                <a:lnTo>
                  <a:pt x="1716" y="1166"/>
                </a:lnTo>
                <a:lnTo>
                  <a:pt x="1708" y="1167"/>
                </a:lnTo>
                <a:lnTo>
                  <a:pt x="1707" y="1167"/>
                </a:lnTo>
                <a:lnTo>
                  <a:pt x="1705" y="1167"/>
                </a:lnTo>
                <a:lnTo>
                  <a:pt x="1702" y="1169"/>
                </a:lnTo>
                <a:lnTo>
                  <a:pt x="1701" y="1169"/>
                </a:lnTo>
                <a:lnTo>
                  <a:pt x="1700" y="1169"/>
                </a:lnTo>
                <a:lnTo>
                  <a:pt x="1699" y="1169"/>
                </a:lnTo>
                <a:lnTo>
                  <a:pt x="1699" y="1170"/>
                </a:lnTo>
                <a:lnTo>
                  <a:pt x="1698" y="1170"/>
                </a:lnTo>
                <a:lnTo>
                  <a:pt x="1696" y="1169"/>
                </a:lnTo>
                <a:lnTo>
                  <a:pt x="1696" y="1170"/>
                </a:lnTo>
                <a:lnTo>
                  <a:pt x="1693" y="1170"/>
                </a:lnTo>
                <a:lnTo>
                  <a:pt x="1692" y="1170"/>
                </a:lnTo>
                <a:lnTo>
                  <a:pt x="1690" y="1170"/>
                </a:lnTo>
                <a:lnTo>
                  <a:pt x="1688" y="1170"/>
                </a:lnTo>
                <a:lnTo>
                  <a:pt x="1687" y="1170"/>
                </a:lnTo>
                <a:lnTo>
                  <a:pt x="1687" y="1171"/>
                </a:lnTo>
                <a:lnTo>
                  <a:pt x="1686" y="1172"/>
                </a:lnTo>
                <a:lnTo>
                  <a:pt x="1686" y="1173"/>
                </a:lnTo>
                <a:lnTo>
                  <a:pt x="1685" y="1174"/>
                </a:lnTo>
                <a:lnTo>
                  <a:pt x="1682" y="1178"/>
                </a:lnTo>
                <a:lnTo>
                  <a:pt x="1683" y="1179"/>
                </a:lnTo>
                <a:lnTo>
                  <a:pt x="1684" y="1181"/>
                </a:lnTo>
                <a:lnTo>
                  <a:pt x="1684" y="1182"/>
                </a:lnTo>
                <a:lnTo>
                  <a:pt x="1684" y="1185"/>
                </a:lnTo>
                <a:lnTo>
                  <a:pt x="1682" y="1186"/>
                </a:lnTo>
                <a:lnTo>
                  <a:pt x="1682" y="1187"/>
                </a:lnTo>
                <a:lnTo>
                  <a:pt x="1680" y="1187"/>
                </a:lnTo>
                <a:lnTo>
                  <a:pt x="1679" y="1187"/>
                </a:lnTo>
                <a:lnTo>
                  <a:pt x="1678" y="1188"/>
                </a:lnTo>
                <a:lnTo>
                  <a:pt x="1680" y="1189"/>
                </a:lnTo>
                <a:lnTo>
                  <a:pt x="1680" y="1190"/>
                </a:lnTo>
                <a:lnTo>
                  <a:pt x="1678" y="1192"/>
                </a:lnTo>
                <a:lnTo>
                  <a:pt x="1675" y="1194"/>
                </a:lnTo>
                <a:lnTo>
                  <a:pt x="1674" y="1194"/>
                </a:lnTo>
                <a:lnTo>
                  <a:pt x="1674" y="1195"/>
                </a:lnTo>
                <a:lnTo>
                  <a:pt x="1674" y="1194"/>
                </a:lnTo>
                <a:lnTo>
                  <a:pt x="1673" y="1194"/>
                </a:lnTo>
                <a:lnTo>
                  <a:pt x="1669" y="1191"/>
                </a:lnTo>
                <a:lnTo>
                  <a:pt x="1667" y="1190"/>
                </a:lnTo>
                <a:lnTo>
                  <a:pt x="1666" y="1189"/>
                </a:lnTo>
                <a:lnTo>
                  <a:pt x="1665" y="1188"/>
                </a:lnTo>
                <a:lnTo>
                  <a:pt x="1663" y="1187"/>
                </a:lnTo>
                <a:lnTo>
                  <a:pt x="1662" y="1187"/>
                </a:lnTo>
                <a:lnTo>
                  <a:pt x="1660" y="1186"/>
                </a:lnTo>
                <a:lnTo>
                  <a:pt x="1659" y="1185"/>
                </a:lnTo>
                <a:lnTo>
                  <a:pt x="1658" y="1183"/>
                </a:lnTo>
                <a:lnTo>
                  <a:pt x="1657" y="1182"/>
                </a:lnTo>
                <a:lnTo>
                  <a:pt x="1654" y="1182"/>
                </a:lnTo>
                <a:lnTo>
                  <a:pt x="1653" y="1181"/>
                </a:lnTo>
                <a:lnTo>
                  <a:pt x="1652" y="1180"/>
                </a:lnTo>
                <a:lnTo>
                  <a:pt x="1652" y="1179"/>
                </a:lnTo>
                <a:lnTo>
                  <a:pt x="1651" y="1177"/>
                </a:lnTo>
                <a:lnTo>
                  <a:pt x="1651" y="1175"/>
                </a:lnTo>
                <a:lnTo>
                  <a:pt x="1650" y="1174"/>
                </a:lnTo>
                <a:lnTo>
                  <a:pt x="1641" y="1175"/>
                </a:lnTo>
                <a:lnTo>
                  <a:pt x="1637" y="1177"/>
                </a:lnTo>
                <a:lnTo>
                  <a:pt x="1634" y="1178"/>
                </a:lnTo>
                <a:lnTo>
                  <a:pt x="1631" y="1179"/>
                </a:lnTo>
                <a:lnTo>
                  <a:pt x="1629" y="1179"/>
                </a:lnTo>
                <a:lnTo>
                  <a:pt x="1628" y="1179"/>
                </a:lnTo>
                <a:lnTo>
                  <a:pt x="1627" y="1180"/>
                </a:lnTo>
                <a:lnTo>
                  <a:pt x="1625" y="1181"/>
                </a:lnTo>
                <a:lnTo>
                  <a:pt x="1623" y="1182"/>
                </a:lnTo>
                <a:lnTo>
                  <a:pt x="1622" y="1186"/>
                </a:lnTo>
                <a:lnTo>
                  <a:pt x="1622" y="1187"/>
                </a:lnTo>
                <a:lnTo>
                  <a:pt x="1620" y="1188"/>
                </a:lnTo>
                <a:lnTo>
                  <a:pt x="1619" y="1188"/>
                </a:lnTo>
                <a:lnTo>
                  <a:pt x="1619" y="1190"/>
                </a:lnTo>
                <a:lnTo>
                  <a:pt x="1618" y="1190"/>
                </a:lnTo>
                <a:lnTo>
                  <a:pt x="1617" y="1191"/>
                </a:lnTo>
                <a:lnTo>
                  <a:pt x="1616" y="1192"/>
                </a:lnTo>
                <a:lnTo>
                  <a:pt x="1615" y="1194"/>
                </a:lnTo>
                <a:lnTo>
                  <a:pt x="1614" y="1194"/>
                </a:lnTo>
                <a:lnTo>
                  <a:pt x="1614" y="1195"/>
                </a:lnTo>
                <a:lnTo>
                  <a:pt x="1612" y="1195"/>
                </a:lnTo>
                <a:lnTo>
                  <a:pt x="1611" y="1195"/>
                </a:lnTo>
                <a:lnTo>
                  <a:pt x="1611" y="1196"/>
                </a:lnTo>
                <a:lnTo>
                  <a:pt x="1610" y="1196"/>
                </a:lnTo>
                <a:lnTo>
                  <a:pt x="1609" y="1197"/>
                </a:lnTo>
                <a:lnTo>
                  <a:pt x="1609" y="1198"/>
                </a:lnTo>
                <a:lnTo>
                  <a:pt x="1608" y="1198"/>
                </a:lnTo>
                <a:lnTo>
                  <a:pt x="1608" y="1199"/>
                </a:lnTo>
                <a:lnTo>
                  <a:pt x="1607" y="1200"/>
                </a:lnTo>
                <a:lnTo>
                  <a:pt x="1606" y="1200"/>
                </a:lnTo>
                <a:lnTo>
                  <a:pt x="1606" y="1202"/>
                </a:lnTo>
                <a:lnTo>
                  <a:pt x="1607" y="1202"/>
                </a:lnTo>
                <a:lnTo>
                  <a:pt x="1608" y="1203"/>
                </a:lnTo>
                <a:lnTo>
                  <a:pt x="1608" y="1204"/>
                </a:lnTo>
                <a:lnTo>
                  <a:pt x="1609" y="1205"/>
                </a:lnTo>
                <a:lnTo>
                  <a:pt x="1610" y="1205"/>
                </a:lnTo>
                <a:lnTo>
                  <a:pt x="1610" y="1206"/>
                </a:lnTo>
                <a:lnTo>
                  <a:pt x="1611" y="1206"/>
                </a:lnTo>
                <a:lnTo>
                  <a:pt x="1611" y="1207"/>
                </a:lnTo>
                <a:lnTo>
                  <a:pt x="1612" y="1208"/>
                </a:lnTo>
                <a:lnTo>
                  <a:pt x="1614" y="1209"/>
                </a:lnTo>
                <a:lnTo>
                  <a:pt x="1614" y="1211"/>
                </a:lnTo>
                <a:lnTo>
                  <a:pt x="1615" y="1212"/>
                </a:lnTo>
                <a:lnTo>
                  <a:pt x="1616" y="1212"/>
                </a:lnTo>
                <a:lnTo>
                  <a:pt x="1616" y="1213"/>
                </a:lnTo>
                <a:lnTo>
                  <a:pt x="1617" y="1214"/>
                </a:lnTo>
                <a:lnTo>
                  <a:pt x="1618" y="1215"/>
                </a:lnTo>
                <a:lnTo>
                  <a:pt x="1619" y="1216"/>
                </a:lnTo>
                <a:lnTo>
                  <a:pt x="1619" y="1217"/>
                </a:lnTo>
                <a:lnTo>
                  <a:pt x="1620" y="1217"/>
                </a:lnTo>
                <a:lnTo>
                  <a:pt x="1620" y="1219"/>
                </a:lnTo>
                <a:lnTo>
                  <a:pt x="1622" y="1219"/>
                </a:lnTo>
                <a:lnTo>
                  <a:pt x="1623" y="1220"/>
                </a:lnTo>
                <a:lnTo>
                  <a:pt x="1623" y="1221"/>
                </a:lnTo>
                <a:lnTo>
                  <a:pt x="1620" y="1221"/>
                </a:lnTo>
                <a:lnTo>
                  <a:pt x="1618" y="1222"/>
                </a:lnTo>
                <a:lnTo>
                  <a:pt x="1617" y="1222"/>
                </a:lnTo>
                <a:lnTo>
                  <a:pt x="1616" y="1222"/>
                </a:lnTo>
                <a:lnTo>
                  <a:pt x="1615" y="1222"/>
                </a:lnTo>
                <a:lnTo>
                  <a:pt x="1614" y="1222"/>
                </a:lnTo>
                <a:lnTo>
                  <a:pt x="1614" y="1223"/>
                </a:lnTo>
                <a:lnTo>
                  <a:pt x="1612" y="1223"/>
                </a:lnTo>
                <a:lnTo>
                  <a:pt x="1611" y="1223"/>
                </a:lnTo>
                <a:lnTo>
                  <a:pt x="1609" y="1223"/>
                </a:lnTo>
                <a:lnTo>
                  <a:pt x="1608" y="1223"/>
                </a:lnTo>
                <a:lnTo>
                  <a:pt x="1608" y="1224"/>
                </a:lnTo>
                <a:lnTo>
                  <a:pt x="1607" y="1224"/>
                </a:lnTo>
                <a:lnTo>
                  <a:pt x="1605" y="1224"/>
                </a:lnTo>
                <a:lnTo>
                  <a:pt x="1603" y="1224"/>
                </a:lnTo>
                <a:lnTo>
                  <a:pt x="1601" y="1225"/>
                </a:lnTo>
                <a:lnTo>
                  <a:pt x="1600" y="1225"/>
                </a:lnTo>
                <a:lnTo>
                  <a:pt x="1598" y="1225"/>
                </a:lnTo>
                <a:lnTo>
                  <a:pt x="1597" y="1226"/>
                </a:lnTo>
                <a:lnTo>
                  <a:pt x="1595" y="1225"/>
                </a:lnTo>
                <a:lnTo>
                  <a:pt x="1593" y="1224"/>
                </a:lnTo>
                <a:lnTo>
                  <a:pt x="1591" y="1223"/>
                </a:lnTo>
                <a:lnTo>
                  <a:pt x="1591" y="1222"/>
                </a:lnTo>
                <a:lnTo>
                  <a:pt x="1589" y="1221"/>
                </a:lnTo>
                <a:lnTo>
                  <a:pt x="1588" y="1220"/>
                </a:lnTo>
                <a:lnTo>
                  <a:pt x="1586" y="1220"/>
                </a:lnTo>
                <a:lnTo>
                  <a:pt x="1577" y="1213"/>
                </a:lnTo>
                <a:lnTo>
                  <a:pt x="1577" y="1212"/>
                </a:lnTo>
                <a:lnTo>
                  <a:pt x="1576" y="1209"/>
                </a:lnTo>
                <a:lnTo>
                  <a:pt x="1576" y="1207"/>
                </a:lnTo>
                <a:lnTo>
                  <a:pt x="1567" y="1212"/>
                </a:lnTo>
                <a:lnTo>
                  <a:pt x="1566" y="1212"/>
                </a:lnTo>
                <a:lnTo>
                  <a:pt x="1565" y="1213"/>
                </a:lnTo>
                <a:lnTo>
                  <a:pt x="1565" y="1215"/>
                </a:lnTo>
                <a:lnTo>
                  <a:pt x="1565" y="1216"/>
                </a:lnTo>
                <a:lnTo>
                  <a:pt x="1565" y="1217"/>
                </a:lnTo>
                <a:lnTo>
                  <a:pt x="1564" y="1219"/>
                </a:lnTo>
                <a:lnTo>
                  <a:pt x="1564" y="1220"/>
                </a:lnTo>
                <a:lnTo>
                  <a:pt x="1563" y="1222"/>
                </a:lnTo>
                <a:lnTo>
                  <a:pt x="1561" y="1223"/>
                </a:lnTo>
                <a:lnTo>
                  <a:pt x="1561" y="1224"/>
                </a:lnTo>
                <a:lnTo>
                  <a:pt x="1560" y="1225"/>
                </a:lnTo>
                <a:lnTo>
                  <a:pt x="1559" y="1226"/>
                </a:lnTo>
                <a:lnTo>
                  <a:pt x="1558" y="1228"/>
                </a:lnTo>
                <a:lnTo>
                  <a:pt x="1557" y="1229"/>
                </a:lnTo>
                <a:lnTo>
                  <a:pt x="1555" y="1230"/>
                </a:lnTo>
                <a:lnTo>
                  <a:pt x="1553" y="1231"/>
                </a:lnTo>
                <a:lnTo>
                  <a:pt x="1552" y="1231"/>
                </a:lnTo>
                <a:lnTo>
                  <a:pt x="1552" y="1232"/>
                </a:lnTo>
                <a:lnTo>
                  <a:pt x="1551" y="1232"/>
                </a:lnTo>
                <a:lnTo>
                  <a:pt x="1550" y="1232"/>
                </a:lnTo>
                <a:lnTo>
                  <a:pt x="1549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7" y="1234"/>
                </a:lnTo>
                <a:lnTo>
                  <a:pt x="1546" y="1234"/>
                </a:lnTo>
                <a:lnTo>
                  <a:pt x="1544" y="1234"/>
                </a:lnTo>
                <a:lnTo>
                  <a:pt x="1544" y="1236"/>
                </a:lnTo>
                <a:lnTo>
                  <a:pt x="1544" y="1237"/>
                </a:lnTo>
                <a:lnTo>
                  <a:pt x="1544" y="1238"/>
                </a:lnTo>
                <a:lnTo>
                  <a:pt x="1544" y="1239"/>
                </a:lnTo>
                <a:lnTo>
                  <a:pt x="1544" y="1240"/>
                </a:lnTo>
                <a:lnTo>
                  <a:pt x="1543" y="1240"/>
                </a:lnTo>
                <a:lnTo>
                  <a:pt x="1543" y="1241"/>
                </a:lnTo>
                <a:lnTo>
                  <a:pt x="1542" y="1242"/>
                </a:lnTo>
                <a:lnTo>
                  <a:pt x="1542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0" y="1245"/>
                </a:lnTo>
                <a:lnTo>
                  <a:pt x="1539" y="1245"/>
                </a:lnTo>
                <a:lnTo>
                  <a:pt x="1539" y="1246"/>
                </a:lnTo>
                <a:lnTo>
                  <a:pt x="1538" y="1246"/>
                </a:lnTo>
                <a:lnTo>
                  <a:pt x="1538" y="1247"/>
                </a:lnTo>
                <a:lnTo>
                  <a:pt x="1536" y="1247"/>
                </a:lnTo>
                <a:lnTo>
                  <a:pt x="1536" y="1248"/>
                </a:lnTo>
                <a:lnTo>
                  <a:pt x="1535" y="1248"/>
                </a:lnTo>
                <a:lnTo>
                  <a:pt x="1534" y="1248"/>
                </a:lnTo>
                <a:lnTo>
                  <a:pt x="1534" y="1249"/>
                </a:lnTo>
                <a:lnTo>
                  <a:pt x="1533" y="1249"/>
                </a:lnTo>
                <a:lnTo>
                  <a:pt x="1533" y="1250"/>
                </a:lnTo>
                <a:lnTo>
                  <a:pt x="1532" y="1250"/>
                </a:lnTo>
                <a:lnTo>
                  <a:pt x="1532" y="1251"/>
                </a:lnTo>
                <a:lnTo>
                  <a:pt x="1531" y="1251"/>
                </a:lnTo>
                <a:lnTo>
                  <a:pt x="1531" y="1253"/>
                </a:lnTo>
                <a:lnTo>
                  <a:pt x="1530" y="1253"/>
                </a:lnTo>
                <a:lnTo>
                  <a:pt x="1529" y="1253"/>
                </a:lnTo>
                <a:lnTo>
                  <a:pt x="1529" y="1254"/>
                </a:lnTo>
                <a:lnTo>
                  <a:pt x="1527" y="1254"/>
                </a:lnTo>
                <a:lnTo>
                  <a:pt x="1527" y="1255"/>
                </a:lnTo>
                <a:lnTo>
                  <a:pt x="1526" y="1255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7"/>
                </a:lnTo>
                <a:lnTo>
                  <a:pt x="1524" y="1257"/>
                </a:lnTo>
                <a:lnTo>
                  <a:pt x="1523" y="1258"/>
                </a:lnTo>
                <a:lnTo>
                  <a:pt x="1522" y="1258"/>
                </a:lnTo>
                <a:lnTo>
                  <a:pt x="1522" y="1259"/>
                </a:lnTo>
                <a:lnTo>
                  <a:pt x="1521" y="1259"/>
                </a:lnTo>
                <a:lnTo>
                  <a:pt x="1521" y="1261"/>
                </a:lnTo>
                <a:lnTo>
                  <a:pt x="1519" y="1261"/>
                </a:lnTo>
                <a:lnTo>
                  <a:pt x="1518" y="1261"/>
                </a:lnTo>
                <a:lnTo>
                  <a:pt x="1517" y="1261"/>
                </a:lnTo>
                <a:lnTo>
                  <a:pt x="1517" y="1262"/>
                </a:lnTo>
                <a:lnTo>
                  <a:pt x="1516" y="1262"/>
                </a:lnTo>
                <a:lnTo>
                  <a:pt x="1516" y="1263"/>
                </a:lnTo>
                <a:lnTo>
                  <a:pt x="1515" y="1263"/>
                </a:lnTo>
                <a:lnTo>
                  <a:pt x="1514" y="1263"/>
                </a:lnTo>
                <a:lnTo>
                  <a:pt x="1514" y="1264"/>
                </a:lnTo>
                <a:lnTo>
                  <a:pt x="1513" y="1265"/>
                </a:lnTo>
                <a:lnTo>
                  <a:pt x="1510" y="1270"/>
                </a:lnTo>
                <a:lnTo>
                  <a:pt x="1509" y="1272"/>
                </a:lnTo>
                <a:lnTo>
                  <a:pt x="1508" y="1273"/>
                </a:lnTo>
                <a:lnTo>
                  <a:pt x="1508" y="1274"/>
                </a:lnTo>
                <a:lnTo>
                  <a:pt x="1507" y="1275"/>
                </a:lnTo>
                <a:lnTo>
                  <a:pt x="1507" y="1276"/>
                </a:lnTo>
                <a:lnTo>
                  <a:pt x="1506" y="1278"/>
                </a:lnTo>
                <a:lnTo>
                  <a:pt x="1505" y="1280"/>
                </a:lnTo>
                <a:lnTo>
                  <a:pt x="1504" y="1282"/>
                </a:lnTo>
                <a:lnTo>
                  <a:pt x="1504" y="1283"/>
                </a:lnTo>
                <a:lnTo>
                  <a:pt x="1502" y="1283"/>
                </a:lnTo>
                <a:lnTo>
                  <a:pt x="1502" y="1284"/>
                </a:lnTo>
                <a:lnTo>
                  <a:pt x="1502" y="1285"/>
                </a:lnTo>
                <a:lnTo>
                  <a:pt x="1501" y="1285"/>
                </a:lnTo>
                <a:lnTo>
                  <a:pt x="1501" y="1287"/>
                </a:lnTo>
                <a:lnTo>
                  <a:pt x="1501" y="1288"/>
                </a:lnTo>
                <a:lnTo>
                  <a:pt x="1500" y="1288"/>
                </a:lnTo>
                <a:lnTo>
                  <a:pt x="1500" y="1289"/>
                </a:lnTo>
                <a:lnTo>
                  <a:pt x="1500" y="1290"/>
                </a:lnTo>
                <a:lnTo>
                  <a:pt x="1499" y="1290"/>
                </a:lnTo>
                <a:lnTo>
                  <a:pt x="1499" y="1291"/>
                </a:lnTo>
                <a:lnTo>
                  <a:pt x="1497" y="1295"/>
                </a:lnTo>
                <a:lnTo>
                  <a:pt x="1496" y="1297"/>
                </a:lnTo>
                <a:lnTo>
                  <a:pt x="1495" y="1299"/>
                </a:lnTo>
                <a:lnTo>
                  <a:pt x="1492" y="1299"/>
                </a:lnTo>
                <a:lnTo>
                  <a:pt x="1488" y="1300"/>
                </a:lnTo>
                <a:lnTo>
                  <a:pt x="1488" y="1301"/>
                </a:lnTo>
                <a:lnTo>
                  <a:pt x="1488" y="1303"/>
                </a:lnTo>
                <a:lnTo>
                  <a:pt x="1487" y="1304"/>
                </a:lnTo>
                <a:lnTo>
                  <a:pt x="1485" y="1307"/>
                </a:lnTo>
                <a:lnTo>
                  <a:pt x="1484" y="1308"/>
                </a:lnTo>
                <a:lnTo>
                  <a:pt x="1482" y="1313"/>
                </a:lnTo>
                <a:lnTo>
                  <a:pt x="1482" y="1314"/>
                </a:lnTo>
                <a:lnTo>
                  <a:pt x="1479" y="1321"/>
                </a:lnTo>
                <a:lnTo>
                  <a:pt x="1477" y="1320"/>
                </a:lnTo>
                <a:lnTo>
                  <a:pt x="1477" y="1318"/>
                </a:lnTo>
                <a:lnTo>
                  <a:pt x="1475" y="1317"/>
                </a:lnTo>
                <a:lnTo>
                  <a:pt x="1474" y="1316"/>
                </a:lnTo>
                <a:lnTo>
                  <a:pt x="1474" y="1315"/>
                </a:lnTo>
                <a:lnTo>
                  <a:pt x="1473" y="1315"/>
                </a:lnTo>
                <a:lnTo>
                  <a:pt x="1472" y="1315"/>
                </a:lnTo>
                <a:lnTo>
                  <a:pt x="1471" y="1315"/>
                </a:lnTo>
                <a:lnTo>
                  <a:pt x="1468" y="1316"/>
                </a:lnTo>
                <a:lnTo>
                  <a:pt x="1467" y="1316"/>
                </a:lnTo>
                <a:lnTo>
                  <a:pt x="1466" y="1316"/>
                </a:lnTo>
                <a:lnTo>
                  <a:pt x="1465" y="1316"/>
                </a:lnTo>
                <a:lnTo>
                  <a:pt x="1466" y="1317"/>
                </a:lnTo>
                <a:lnTo>
                  <a:pt x="1467" y="1318"/>
                </a:lnTo>
                <a:lnTo>
                  <a:pt x="1467" y="1320"/>
                </a:lnTo>
                <a:lnTo>
                  <a:pt x="1468" y="1320"/>
                </a:lnTo>
                <a:lnTo>
                  <a:pt x="1470" y="1321"/>
                </a:lnTo>
                <a:lnTo>
                  <a:pt x="1471" y="1322"/>
                </a:lnTo>
                <a:lnTo>
                  <a:pt x="1483" y="1337"/>
                </a:lnTo>
                <a:lnTo>
                  <a:pt x="1499" y="1354"/>
                </a:lnTo>
                <a:lnTo>
                  <a:pt x="1504" y="1359"/>
                </a:lnTo>
                <a:lnTo>
                  <a:pt x="1504" y="1361"/>
                </a:lnTo>
                <a:lnTo>
                  <a:pt x="1504" y="1363"/>
                </a:lnTo>
                <a:lnTo>
                  <a:pt x="1504" y="1371"/>
                </a:lnTo>
                <a:lnTo>
                  <a:pt x="1504" y="1372"/>
                </a:lnTo>
                <a:lnTo>
                  <a:pt x="1502" y="1372"/>
                </a:lnTo>
                <a:lnTo>
                  <a:pt x="1502" y="1373"/>
                </a:lnTo>
                <a:lnTo>
                  <a:pt x="1501" y="1373"/>
                </a:lnTo>
                <a:lnTo>
                  <a:pt x="1499" y="1375"/>
                </a:lnTo>
                <a:lnTo>
                  <a:pt x="1499" y="1376"/>
                </a:lnTo>
                <a:lnTo>
                  <a:pt x="1500" y="1376"/>
                </a:lnTo>
                <a:lnTo>
                  <a:pt x="1501" y="1377"/>
                </a:lnTo>
                <a:lnTo>
                  <a:pt x="1504" y="1381"/>
                </a:lnTo>
                <a:lnTo>
                  <a:pt x="1505" y="1382"/>
                </a:lnTo>
                <a:lnTo>
                  <a:pt x="1505" y="1383"/>
                </a:lnTo>
                <a:lnTo>
                  <a:pt x="1504" y="1384"/>
                </a:lnTo>
                <a:lnTo>
                  <a:pt x="1500" y="1390"/>
                </a:lnTo>
                <a:lnTo>
                  <a:pt x="1496" y="1398"/>
                </a:lnTo>
                <a:lnTo>
                  <a:pt x="1493" y="1403"/>
                </a:lnTo>
                <a:lnTo>
                  <a:pt x="1492" y="1403"/>
                </a:lnTo>
                <a:lnTo>
                  <a:pt x="1490" y="1409"/>
                </a:lnTo>
                <a:lnTo>
                  <a:pt x="1489" y="1410"/>
                </a:lnTo>
                <a:lnTo>
                  <a:pt x="1489" y="1411"/>
                </a:lnTo>
                <a:lnTo>
                  <a:pt x="1488" y="1411"/>
                </a:lnTo>
                <a:lnTo>
                  <a:pt x="1488" y="1413"/>
                </a:lnTo>
                <a:lnTo>
                  <a:pt x="1487" y="1414"/>
                </a:lnTo>
                <a:lnTo>
                  <a:pt x="1485" y="1415"/>
                </a:lnTo>
                <a:lnTo>
                  <a:pt x="1485" y="1416"/>
                </a:lnTo>
                <a:lnTo>
                  <a:pt x="1484" y="1417"/>
                </a:lnTo>
                <a:lnTo>
                  <a:pt x="1484" y="1416"/>
                </a:lnTo>
                <a:lnTo>
                  <a:pt x="1480" y="1422"/>
                </a:lnTo>
                <a:lnTo>
                  <a:pt x="1480" y="1423"/>
                </a:lnTo>
                <a:lnTo>
                  <a:pt x="1479" y="1424"/>
                </a:lnTo>
                <a:lnTo>
                  <a:pt x="1477" y="1424"/>
                </a:lnTo>
                <a:lnTo>
                  <a:pt x="1477" y="1425"/>
                </a:lnTo>
                <a:lnTo>
                  <a:pt x="1473" y="1430"/>
                </a:lnTo>
                <a:lnTo>
                  <a:pt x="1471" y="1432"/>
                </a:lnTo>
                <a:lnTo>
                  <a:pt x="1470" y="1433"/>
                </a:lnTo>
                <a:lnTo>
                  <a:pt x="1470" y="1434"/>
                </a:lnTo>
                <a:lnTo>
                  <a:pt x="1468" y="1434"/>
                </a:lnTo>
                <a:lnTo>
                  <a:pt x="1467" y="1435"/>
                </a:lnTo>
                <a:lnTo>
                  <a:pt x="1465" y="1439"/>
                </a:lnTo>
                <a:lnTo>
                  <a:pt x="1464" y="1441"/>
                </a:lnTo>
                <a:lnTo>
                  <a:pt x="1462" y="1443"/>
                </a:lnTo>
                <a:lnTo>
                  <a:pt x="1460" y="1444"/>
                </a:lnTo>
                <a:lnTo>
                  <a:pt x="1459" y="1445"/>
                </a:lnTo>
                <a:lnTo>
                  <a:pt x="1459" y="1447"/>
                </a:lnTo>
                <a:lnTo>
                  <a:pt x="1458" y="1447"/>
                </a:lnTo>
                <a:lnTo>
                  <a:pt x="1458" y="1448"/>
                </a:lnTo>
                <a:lnTo>
                  <a:pt x="1457" y="1448"/>
                </a:lnTo>
                <a:lnTo>
                  <a:pt x="1457" y="1449"/>
                </a:lnTo>
                <a:lnTo>
                  <a:pt x="1456" y="1449"/>
                </a:lnTo>
                <a:lnTo>
                  <a:pt x="1456" y="1450"/>
                </a:lnTo>
                <a:lnTo>
                  <a:pt x="1455" y="1450"/>
                </a:lnTo>
                <a:lnTo>
                  <a:pt x="1454" y="1450"/>
                </a:lnTo>
                <a:lnTo>
                  <a:pt x="1454" y="1451"/>
                </a:lnTo>
                <a:lnTo>
                  <a:pt x="1453" y="1451"/>
                </a:lnTo>
                <a:lnTo>
                  <a:pt x="1451" y="1451"/>
                </a:lnTo>
                <a:lnTo>
                  <a:pt x="1451" y="1452"/>
                </a:lnTo>
                <a:lnTo>
                  <a:pt x="1453" y="1455"/>
                </a:lnTo>
                <a:lnTo>
                  <a:pt x="1454" y="1457"/>
                </a:lnTo>
                <a:lnTo>
                  <a:pt x="1455" y="1458"/>
                </a:lnTo>
                <a:lnTo>
                  <a:pt x="1456" y="1459"/>
                </a:lnTo>
                <a:lnTo>
                  <a:pt x="1456" y="1461"/>
                </a:lnTo>
                <a:lnTo>
                  <a:pt x="1457" y="1461"/>
                </a:lnTo>
                <a:lnTo>
                  <a:pt x="1457" y="1462"/>
                </a:lnTo>
                <a:lnTo>
                  <a:pt x="1458" y="1464"/>
                </a:lnTo>
                <a:lnTo>
                  <a:pt x="1458" y="1465"/>
                </a:lnTo>
                <a:lnTo>
                  <a:pt x="1456" y="1467"/>
                </a:lnTo>
                <a:lnTo>
                  <a:pt x="1457" y="1467"/>
                </a:lnTo>
                <a:lnTo>
                  <a:pt x="1457" y="1468"/>
                </a:lnTo>
                <a:lnTo>
                  <a:pt x="1457" y="1469"/>
                </a:lnTo>
                <a:lnTo>
                  <a:pt x="1458" y="1470"/>
                </a:lnTo>
                <a:lnTo>
                  <a:pt x="1459" y="1473"/>
                </a:lnTo>
                <a:lnTo>
                  <a:pt x="1459" y="1475"/>
                </a:lnTo>
                <a:lnTo>
                  <a:pt x="1457" y="1477"/>
                </a:lnTo>
                <a:lnTo>
                  <a:pt x="1455" y="1478"/>
                </a:lnTo>
                <a:lnTo>
                  <a:pt x="1454" y="1479"/>
                </a:lnTo>
                <a:lnTo>
                  <a:pt x="1453" y="1481"/>
                </a:lnTo>
                <a:lnTo>
                  <a:pt x="1451" y="1482"/>
                </a:lnTo>
                <a:lnTo>
                  <a:pt x="1451" y="1483"/>
                </a:lnTo>
                <a:lnTo>
                  <a:pt x="1450" y="1483"/>
                </a:lnTo>
                <a:lnTo>
                  <a:pt x="1449" y="1484"/>
                </a:lnTo>
                <a:lnTo>
                  <a:pt x="1448" y="1485"/>
                </a:lnTo>
                <a:lnTo>
                  <a:pt x="1447" y="1486"/>
                </a:lnTo>
                <a:lnTo>
                  <a:pt x="1446" y="1487"/>
                </a:lnTo>
                <a:lnTo>
                  <a:pt x="1445" y="1489"/>
                </a:lnTo>
                <a:lnTo>
                  <a:pt x="1443" y="1490"/>
                </a:lnTo>
                <a:lnTo>
                  <a:pt x="1441" y="1492"/>
                </a:lnTo>
                <a:lnTo>
                  <a:pt x="1440" y="1493"/>
                </a:lnTo>
                <a:lnTo>
                  <a:pt x="1438" y="1495"/>
                </a:lnTo>
                <a:lnTo>
                  <a:pt x="1443" y="1501"/>
                </a:lnTo>
                <a:lnTo>
                  <a:pt x="1443" y="1502"/>
                </a:lnTo>
                <a:lnTo>
                  <a:pt x="1442" y="1518"/>
                </a:lnTo>
                <a:lnTo>
                  <a:pt x="1443" y="1519"/>
                </a:lnTo>
                <a:lnTo>
                  <a:pt x="1451" y="1528"/>
                </a:lnTo>
                <a:lnTo>
                  <a:pt x="1458" y="1536"/>
                </a:lnTo>
                <a:lnTo>
                  <a:pt x="1454" y="1538"/>
                </a:lnTo>
                <a:lnTo>
                  <a:pt x="1453" y="1538"/>
                </a:lnTo>
                <a:lnTo>
                  <a:pt x="1445" y="1542"/>
                </a:lnTo>
                <a:lnTo>
                  <a:pt x="1443" y="1542"/>
                </a:lnTo>
                <a:lnTo>
                  <a:pt x="1440" y="1543"/>
                </a:lnTo>
                <a:lnTo>
                  <a:pt x="1441" y="1546"/>
                </a:lnTo>
                <a:lnTo>
                  <a:pt x="1428" y="1549"/>
                </a:lnTo>
                <a:lnTo>
                  <a:pt x="1432" y="1558"/>
                </a:lnTo>
                <a:lnTo>
                  <a:pt x="1432" y="1559"/>
                </a:lnTo>
                <a:lnTo>
                  <a:pt x="1433" y="1561"/>
                </a:lnTo>
                <a:lnTo>
                  <a:pt x="1432" y="1562"/>
                </a:lnTo>
                <a:lnTo>
                  <a:pt x="1433" y="1563"/>
                </a:lnTo>
                <a:lnTo>
                  <a:pt x="1438" y="1569"/>
                </a:lnTo>
                <a:lnTo>
                  <a:pt x="1437" y="1569"/>
                </a:lnTo>
                <a:lnTo>
                  <a:pt x="1436" y="1569"/>
                </a:lnTo>
                <a:lnTo>
                  <a:pt x="1434" y="1569"/>
                </a:lnTo>
                <a:lnTo>
                  <a:pt x="1429" y="1569"/>
                </a:lnTo>
                <a:lnTo>
                  <a:pt x="1426" y="1571"/>
                </a:lnTo>
                <a:lnTo>
                  <a:pt x="1423" y="1575"/>
                </a:lnTo>
                <a:lnTo>
                  <a:pt x="1420" y="1575"/>
                </a:lnTo>
                <a:lnTo>
                  <a:pt x="1416" y="1575"/>
                </a:lnTo>
                <a:lnTo>
                  <a:pt x="1414" y="1574"/>
                </a:lnTo>
                <a:lnTo>
                  <a:pt x="1413" y="1574"/>
                </a:lnTo>
                <a:lnTo>
                  <a:pt x="1409" y="1574"/>
                </a:lnTo>
                <a:lnTo>
                  <a:pt x="1408" y="1574"/>
                </a:lnTo>
                <a:lnTo>
                  <a:pt x="1406" y="1574"/>
                </a:lnTo>
                <a:lnTo>
                  <a:pt x="1405" y="1574"/>
                </a:lnTo>
                <a:lnTo>
                  <a:pt x="1404" y="1574"/>
                </a:lnTo>
                <a:lnTo>
                  <a:pt x="1402" y="1573"/>
                </a:lnTo>
                <a:lnTo>
                  <a:pt x="1400" y="1573"/>
                </a:lnTo>
                <a:lnTo>
                  <a:pt x="1400" y="1575"/>
                </a:lnTo>
                <a:lnTo>
                  <a:pt x="1403" y="1577"/>
                </a:lnTo>
                <a:lnTo>
                  <a:pt x="1403" y="1578"/>
                </a:lnTo>
                <a:lnTo>
                  <a:pt x="1402" y="1579"/>
                </a:lnTo>
                <a:lnTo>
                  <a:pt x="1399" y="1580"/>
                </a:lnTo>
                <a:lnTo>
                  <a:pt x="1391" y="1585"/>
                </a:lnTo>
                <a:lnTo>
                  <a:pt x="1387" y="1588"/>
                </a:lnTo>
                <a:lnTo>
                  <a:pt x="1387" y="1590"/>
                </a:lnTo>
                <a:lnTo>
                  <a:pt x="1386" y="1591"/>
                </a:lnTo>
                <a:lnTo>
                  <a:pt x="1384" y="1591"/>
                </a:lnTo>
                <a:lnTo>
                  <a:pt x="1386" y="1594"/>
                </a:lnTo>
                <a:lnTo>
                  <a:pt x="1386" y="1595"/>
                </a:lnTo>
                <a:lnTo>
                  <a:pt x="1387" y="1595"/>
                </a:lnTo>
                <a:lnTo>
                  <a:pt x="1387" y="1596"/>
                </a:lnTo>
                <a:lnTo>
                  <a:pt x="1389" y="1599"/>
                </a:lnTo>
                <a:lnTo>
                  <a:pt x="1389" y="1600"/>
                </a:lnTo>
                <a:lnTo>
                  <a:pt x="1392" y="1605"/>
                </a:lnTo>
                <a:lnTo>
                  <a:pt x="1388" y="1608"/>
                </a:lnTo>
                <a:lnTo>
                  <a:pt x="1378" y="1612"/>
                </a:lnTo>
                <a:lnTo>
                  <a:pt x="1362" y="1619"/>
                </a:lnTo>
                <a:lnTo>
                  <a:pt x="1357" y="1621"/>
                </a:lnTo>
                <a:lnTo>
                  <a:pt x="1356" y="1619"/>
                </a:lnTo>
                <a:lnTo>
                  <a:pt x="1355" y="1620"/>
                </a:lnTo>
                <a:lnTo>
                  <a:pt x="1349" y="1622"/>
                </a:lnTo>
                <a:lnTo>
                  <a:pt x="1348" y="1624"/>
                </a:lnTo>
                <a:lnTo>
                  <a:pt x="1345" y="1626"/>
                </a:lnTo>
                <a:lnTo>
                  <a:pt x="1338" y="1628"/>
                </a:lnTo>
                <a:lnTo>
                  <a:pt x="1337" y="1626"/>
                </a:lnTo>
                <a:lnTo>
                  <a:pt x="1337" y="1625"/>
                </a:lnTo>
                <a:lnTo>
                  <a:pt x="1333" y="1626"/>
                </a:lnTo>
                <a:lnTo>
                  <a:pt x="1332" y="1627"/>
                </a:lnTo>
                <a:lnTo>
                  <a:pt x="1331" y="1627"/>
                </a:lnTo>
                <a:lnTo>
                  <a:pt x="1330" y="1627"/>
                </a:lnTo>
                <a:lnTo>
                  <a:pt x="1330" y="1628"/>
                </a:lnTo>
                <a:lnTo>
                  <a:pt x="1329" y="1628"/>
                </a:lnTo>
                <a:lnTo>
                  <a:pt x="1328" y="1629"/>
                </a:lnTo>
                <a:lnTo>
                  <a:pt x="1327" y="1630"/>
                </a:lnTo>
                <a:lnTo>
                  <a:pt x="1326" y="1632"/>
                </a:lnTo>
                <a:lnTo>
                  <a:pt x="1326" y="1633"/>
                </a:lnTo>
                <a:lnTo>
                  <a:pt x="1324" y="1633"/>
                </a:lnTo>
                <a:lnTo>
                  <a:pt x="1324" y="1634"/>
                </a:lnTo>
                <a:lnTo>
                  <a:pt x="1323" y="1635"/>
                </a:lnTo>
                <a:lnTo>
                  <a:pt x="1322" y="1636"/>
                </a:lnTo>
                <a:lnTo>
                  <a:pt x="1321" y="1636"/>
                </a:lnTo>
                <a:lnTo>
                  <a:pt x="1322" y="1638"/>
                </a:lnTo>
                <a:lnTo>
                  <a:pt x="1322" y="1639"/>
                </a:lnTo>
                <a:lnTo>
                  <a:pt x="1322" y="1641"/>
                </a:lnTo>
                <a:lnTo>
                  <a:pt x="1322" y="1642"/>
                </a:lnTo>
                <a:lnTo>
                  <a:pt x="1322" y="1643"/>
                </a:lnTo>
                <a:lnTo>
                  <a:pt x="1322" y="1644"/>
                </a:lnTo>
                <a:lnTo>
                  <a:pt x="1322" y="1645"/>
                </a:lnTo>
                <a:lnTo>
                  <a:pt x="1323" y="1646"/>
                </a:lnTo>
                <a:lnTo>
                  <a:pt x="1323" y="1647"/>
                </a:lnTo>
                <a:lnTo>
                  <a:pt x="1322" y="1649"/>
                </a:lnTo>
                <a:lnTo>
                  <a:pt x="1324" y="1649"/>
                </a:lnTo>
                <a:lnTo>
                  <a:pt x="1326" y="1650"/>
                </a:lnTo>
                <a:lnTo>
                  <a:pt x="1327" y="1650"/>
                </a:lnTo>
                <a:lnTo>
                  <a:pt x="1328" y="1651"/>
                </a:lnTo>
                <a:lnTo>
                  <a:pt x="1329" y="1651"/>
                </a:lnTo>
                <a:lnTo>
                  <a:pt x="1329" y="1653"/>
                </a:lnTo>
                <a:lnTo>
                  <a:pt x="1330" y="1654"/>
                </a:lnTo>
                <a:lnTo>
                  <a:pt x="1331" y="1654"/>
                </a:lnTo>
                <a:lnTo>
                  <a:pt x="1330" y="1655"/>
                </a:lnTo>
                <a:lnTo>
                  <a:pt x="1330" y="1656"/>
                </a:lnTo>
                <a:lnTo>
                  <a:pt x="1330" y="1658"/>
                </a:lnTo>
                <a:lnTo>
                  <a:pt x="1330" y="1660"/>
                </a:lnTo>
                <a:lnTo>
                  <a:pt x="1329" y="1661"/>
                </a:lnTo>
                <a:lnTo>
                  <a:pt x="1329" y="1662"/>
                </a:lnTo>
                <a:lnTo>
                  <a:pt x="1328" y="1662"/>
                </a:lnTo>
                <a:lnTo>
                  <a:pt x="1327" y="1662"/>
                </a:lnTo>
                <a:lnTo>
                  <a:pt x="1326" y="1661"/>
                </a:lnTo>
                <a:lnTo>
                  <a:pt x="1324" y="1661"/>
                </a:lnTo>
                <a:lnTo>
                  <a:pt x="1326" y="1659"/>
                </a:lnTo>
                <a:lnTo>
                  <a:pt x="1326" y="1658"/>
                </a:lnTo>
                <a:lnTo>
                  <a:pt x="1324" y="1656"/>
                </a:lnTo>
                <a:lnTo>
                  <a:pt x="1323" y="1656"/>
                </a:lnTo>
                <a:lnTo>
                  <a:pt x="1322" y="1656"/>
                </a:lnTo>
                <a:lnTo>
                  <a:pt x="1319" y="1660"/>
                </a:lnTo>
                <a:lnTo>
                  <a:pt x="1318" y="1660"/>
                </a:lnTo>
                <a:lnTo>
                  <a:pt x="1316" y="1659"/>
                </a:lnTo>
                <a:lnTo>
                  <a:pt x="1314" y="1659"/>
                </a:lnTo>
                <a:lnTo>
                  <a:pt x="1313" y="1659"/>
                </a:lnTo>
                <a:lnTo>
                  <a:pt x="1312" y="1658"/>
                </a:lnTo>
                <a:lnTo>
                  <a:pt x="1310" y="1658"/>
                </a:lnTo>
                <a:lnTo>
                  <a:pt x="1307" y="1658"/>
                </a:lnTo>
                <a:lnTo>
                  <a:pt x="1306" y="1656"/>
                </a:lnTo>
                <a:lnTo>
                  <a:pt x="1303" y="1655"/>
                </a:lnTo>
                <a:lnTo>
                  <a:pt x="1299" y="1655"/>
                </a:lnTo>
                <a:lnTo>
                  <a:pt x="1299" y="1656"/>
                </a:lnTo>
                <a:lnTo>
                  <a:pt x="1299" y="1658"/>
                </a:lnTo>
                <a:lnTo>
                  <a:pt x="1299" y="1661"/>
                </a:lnTo>
                <a:lnTo>
                  <a:pt x="1299" y="1664"/>
                </a:lnTo>
                <a:lnTo>
                  <a:pt x="1299" y="1666"/>
                </a:lnTo>
                <a:lnTo>
                  <a:pt x="1299" y="1667"/>
                </a:lnTo>
                <a:lnTo>
                  <a:pt x="1299" y="1668"/>
                </a:lnTo>
                <a:lnTo>
                  <a:pt x="1299" y="1669"/>
                </a:lnTo>
                <a:lnTo>
                  <a:pt x="1294" y="1669"/>
                </a:lnTo>
                <a:lnTo>
                  <a:pt x="1293" y="1669"/>
                </a:lnTo>
                <a:lnTo>
                  <a:pt x="1293" y="1670"/>
                </a:lnTo>
                <a:lnTo>
                  <a:pt x="1293" y="1671"/>
                </a:lnTo>
                <a:lnTo>
                  <a:pt x="1294" y="1671"/>
                </a:lnTo>
                <a:lnTo>
                  <a:pt x="1294" y="1672"/>
                </a:lnTo>
                <a:lnTo>
                  <a:pt x="1295" y="1672"/>
                </a:lnTo>
                <a:lnTo>
                  <a:pt x="1295" y="1673"/>
                </a:lnTo>
                <a:lnTo>
                  <a:pt x="1296" y="1673"/>
                </a:lnTo>
                <a:lnTo>
                  <a:pt x="1296" y="1675"/>
                </a:lnTo>
                <a:lnTo>
                  <a:pt x="1297" y="1675"/>
                </a:lnTo>
                <a:lnTo>
                  <a:pt x="1297" y="1676"/>
                </a:lnTo>
                <a:lnTo>
                  <a:pt x="1298" y="1677"/>
                </a:lnTo>
                <a:lnTo>
                  <a:pt x="1298" y="1678"/>
                </a:lnTo>
                <a:lnTo>
                  <a:pt x="1299" y="1679"/>
                </a:lnTo>
                <a:lnTo>
                  <a:pt x="1299" y="1681"/>
                </a:lnTo>
                <a:lnTo>
                  <a:pt x="1301" y="1681"/>
                </a:lnTo>
                <a:lnTo>
                  <a:pt x="1301" y="1684"/>
                </a:lnTo>
                <a:lnTo>
                  <a:pt x="1303" y="1687"/>
                </a:lnTo>
                <a:lnTo>
                  <a:pt x="1302" y="1687"/>
                </a:lnTo>
                <a:lnTo>
                  <a:pt x="1299" y="1687"/>
                </a:lnTo>
                <a:lnTo>
                  <a:pt x="1298" y="1687"/>
                </a:lnTo>
                <a:lnTo>
                  <a:pt x="1296" y="1687"/>
                </a:lnTo>
                <a:lnTo>
                  <a:pt x="1295" y="1686"/>
                </a:lnTo>
                <a:lnTo>
                  <a:pt x="1293" y="1686"/>
                </a:lnTo>
                <a:lnTo>
                  <a:pt x="1291" y="1686"/>
                </a:lnTo>
                <a:lnTo>
                  <a:pt x="1289" y="1685"/>
                </a:lnTo>
                <a:lnTo>
                  <a:pt x="1288" y="1685"/>
                </a:lnTo>
                <a:lnTo>
                  <a:pt x="1287" y="1684"/>
                </a:lnTo>
                <a:lnTo>
                  <a:pt x="1286" y="1684"/>
                </a:lnTo>
                <a:lnTo>
                  <a:pt x="1282" y="1683"/>
                </a:lnTo>
                <a:lnTo>
                  <a:pt x="1282" y="1685"/>
                </a:lnTo>
                <a:lnTo>
                  <a:pt x="1282" y="1686"/>
                </a:lnTo>
                <a:lnTo>
                  <a:pt x="1282" y="1687"/>
                </a:lnTo>
                <a:lnTo>
                  <a:pt x="1282" y="1688"/>
                </a:lnTo>
                <a:lnTo>
                  <a:pt x="1284" y="1691"/>
                </a:lnTo>
                <a:lnTo>
                  <a:pt x="1284" y="1692"/>
                </a:lnTo>
                <a:lnTo>
                  <a:pt x="1284" y="1693"/>
                </a:lnTo>
                <a:lnTo>
                  <a:pt x="1284" y="1694"/>
                </a:lnTo>
                <a:lnTo>
                  <a:pt x="1284" y="1695"/>
                </a:lnTo>
                <a:lnTo>
                  <a:pt x="1282" y="1696"/>
                </a:lnTo>
                <a:lnTo>
                  <a:pt x="1284" y="1698"/>
                </a:lnTo>
                <a:lnTo>
                  <a:pt x="1284" y="1700"/>
                </a:lnTo>
                <a:lnTo>
                  <a:pt x="1284" y="1701"/>
                </a:lnTo>
                <a:lnTo>
                  <a:pt x="1284" y="1702"/>
                </a:lnTo>
                <a:lnTo>
                  <a:pt x="1284" y="1703"/>
                </a:lnTo>
                <a:lnTo>
                  <a:pt x="1285" y="1704"/>
                </a:lnTo>
                <a:lnTo>
                  <a:pt x="1286" y="1705"/>
                </a:lnTo>
                <a:lnTo>
                  <a:pt x="1286" y="1706"/>
                </a:lnTo>
                <a:lnTo>
                  <a:pt x="1287" y="1708"/>
                </a:lnTo>
                <a:lnTo>
                  <a:pt x="1287" y="1709"/>
                </a:lnTo>
                <a:lnTo>
                  <a:pt x="1287" y="1711"/>
                </a:lnTo>
                <a:lnTo>
                  <a:pt x="1287" y="1713"/>
                </a:lnTo>
                <a:lnTo>
                  <a:pt x="1286" y="1717"/>
                </a:lnTo>
                <a:lnTo>
                  <a:pt x="1285" y="1718"/>
                </a:lnTo>
                <a:lnTo>
                  <a:pt x="1285" y="1719"/>
                </a:lnTo>
                <a:lnTo>
                  <a:pt x="1287" y="1719"/>
                </a:lnTo>
                <a:lnTo>
                  <a:pt x="1288" y="1718"/>
                </a:lnTo>
                <a:lnTo>
                  <a:pt x="1291" y="1718"/>
                </a:lnTo>
                <a:lnTo>
                  <a:pt x="1291" y="1717"/>
                </a:lnTo>
                <a:lnTo>
                  <a:pt x="1293" y="1717"/>
                </a:lnTo>
                <a:lnTo>
                  <a:pt x="1295" y="1717"/>
                </a:lnTo>
                <a:lnTo>
                  <a:pt x="1297" y="1715"/>
                </a:lnTo>
                <a:lnTo>
                  <a:pt x="1299" y="1715"/>
                </a:lnTo>
                <a:lnTo>
                  <a:pt x="1301" y="1714"/>
                </a:lnTo>
                <a:lnTo>
                  <a:pt x="1302" y="1714"/>
                </a:lnTo>
                <a:lnTo>
                  <a:pt x="1303" y="1714"/>
                </a:lnTo>
                <a:lnTo>
                  <a:pt x="1305" y="1713"/>
                </a:lnTo>
                <a:lnTo>
                  <a:pt x="1306" y="1713"/>
                </a:lnTo>
                <a:lnTo>
                  <a:pt x="1307" y="1713"/>
                </a:lnTo>
                <a:lnTo>
                  <a:pt x="1307" y="1715"/>
                </a:lnTo>
                <a:lnTo>
                  <a:pt x="1309" y="1715"/>
                </a:lnTo>
                <a:lnTo>
                  <a:pt x="1309" y="1717"/>
                </a:lnTo>
                <a:lnTo>
                  <a:pt x="1310" y="1718"/>
                </a:lnTo>
                <a:lnTo>
                  <a:pt x="1311" y="1718"/>
                </a:lnTo>
                <a:lnTo>
                  <a:pt x="1312" y="1718"/>
                </a:lnTo>
                <a:lnTo>
                  <a:pt x="1312" y="1719"/>
                </a:lnTo>
                <a:lnTo>
                  <a:pt x="1313" y="1720"/>
                </a:lnTo>
                <a:lnTo>
                  <a:pt x="1313" y="1721"/>
                </a:lnTo>
                <a:lnTo>
                  <a:pt x="1315" y="1722"/>
                </a:lnTo>
                <a:lnTo>
                  <a:pt x="1318" y="1723"/>
                </a:lnTo>
                <a:lnTo>
                  <a:pt x="1316" y="1725"/>
                </a:lnTo>
                <a:lnTo>
                  <a:pt x="1319" y="1725"/>
                </a:lnTo>
                <a:lnTo>
                  <a:pt x="1320" y="1727"/>
                </a:lnTo>
                <a:lnTo>
                  <a:pt x="1320" y="1729"/>
                </a:lnTo>
                <a:lnTo>
                  <a:pt x="1320" y="1731"/>
                </a:lnTo>
                <a:lnTo>
                  <a:pt x="1321" y="1735"/>
                </a:lnTo>
                <a:lnTo>
                  <a:pt x="1320" y="1735"/>
                </a:lnTo>
                <a:lnTo>
                  <a:pt x="1320" y="1736"/>
                </a:lnTo>
                <a:lnTo>
                  <a:pt x="1319" y="1736"/>
                </a:lnTo>
                <a:lnTo>
                  <a:pt x="1318" y="1736"/>
                </a:lnTo>
                <a:lnTo>
                  <a:pt x="1318" y="1737"/>
                </a:lnTo>
                <a:lnTo>
                  <a:pt x="1316" y="1737"/>
                </a:lnTo>
                <a:lnTo>
                  <a:pt x="1315" y="1737"/>
                </a:lnTo>
                <a:lnTo>
                  <a:pt x="1314" y="1737"/>
                </a:lnTo>
                <a:lnTo>
                  <a:pt x="1314" y="1738"/>
                </a:lnTo>
                <a:lnTo>
                  <a:pt x="1313" y="1738"/>
                </a:lnTo>
                <a:lnTo>
                  <a:pt x="1312" y="1738"/>
                </a:lnTo>
                <a:lnTo>
                  <a:pt x="1311" y="1738"/>
                </a:lnTo>
                <a:lnTo>
                  <a:pt x="1311" y="1739"/>
                </a:lnTo>
                <a:lnTo>
                  <a:pt x="1310" y="1739"/>
                </a:lnTo>
                <a:lnTo>
                  <a:pt x="1309" y="1739"/>
                </a:lnTo>
                <a:lnTo>
                  <a:pt x="1307" y="1739"/>
                </a:lnTo>
                <a:lnTo>
                  <a:pt x="1306" y="1739"/>
                </a:lnTo>
                <a:lnTo>
                  <a:pt x="1305" y="1739"/>
                </a:lnTo>
                <a:lnTo>
                  <a:pt x="1301" y="1739"/>
                </a:lnTo>
                <a:lnTo>
                  <a:pt x="1297" y="1739"/>
                </a:lnTo>
                <a:lnTo>
                  <a:pt x="1295" y="1739"/>
                </a:lnTo>
                <a:lnTo>
                  <a:pt x="1291" y="1739"/>
                </a:lnTo>
                <a:lnTo>
                  <a:pt x="1289" y="1739"/>
                </a:lnTo>
                <a:lnTo>
                  <a:pt x="1287" y="1739"/>
                </a:lnTo>
                <a:lnTo>
                  <a:pt x="1286" y="1739"/>
                </a:lnTo>
                <a:lnTo>
                  <a:pt x="1284" y="1739"/>
                </a:lnTo>
                <a:lnTo>
                  <a:pt x="1282" y="1739"/>
                </a:lnTo>
                <a:lnTo>
                  <a:pt x="1281" y="1739"/>
                </a:lnTo>
                <a:lnTo>
                  <a:pt x="1281" y="1740"/>
                </a:lnTo>
                <a:lnTo>
                  <a:pt x="1280" y="1740"/>
                </a:lnTo>
                <a:lnTo>
                  <a:pt x="1279" y="1740"/>
                </a:lnTo>
                <a:lnTo>
                  <a:pt x="1278" y="1740"/>
                </a:lnTo>
                <a:lnTo>
                  <a:pt x="1277" y="1740"/>
                </a:lnTo>
                <a:lnTo>
                  <a:pt x="1276" y="1740"/>
                </a:lnTo>
                <a:lnTo>
                  <a:pt x="1274" y="1740"/>
                </a:lnTo>
                <a:lnTo>
                  <a:pt x="1273" y="1742"/>
                </a:lnTo>
                <a:lnTo>
                  <a:pt x="1272" y="1742"/>
                </a:lnTo>
                <a:lnTo>
                  <a:pt x="1271" y="1742"/>
                </a:lnTo>
                <a:lnTo>
                  <a:pt x="1271" y="1743"/>
                </a:lnTo>
                <a:lnTo>
                  <a:pt x="1270" y="1743"/>
                </a:lnTo>
                <a:lnTo>
                  <a:pt x="1269" y="1743"/>
                </a:lnTo>
                <a:lnTo>
                  <a:pt x="1268" y="1744"/>
                </a:lnTo>
                <a:lnTo>
                  <a:pt x="1267" y="1744"/>
                </a:lnTo>
                <a:lnTo>
                  <a:pt x="1265" y="1745"/>
                </a:lnTo>
                <a:lnTo>
                  <a:pt x="1264" y="1745"/>
                </a:lnTo>
                <a:lnTo>
                  <a:pt x="1263" y="1745"/>
                </a:lnTo>
                <a:lnTo>
                  <a:pt x="1263" y="1746"/>
                </a:lnTo>
                <a:lnTo>
                  <a:pt x="1262" y="1746"/>
                </a:lnTo>
                <a:lnTo>
                  <a:pt x="1261" y="1746"/>
                </a:lnTo>
                <a:lnTo>
                  <a:pt x="1260" y="1747"/>
                </a:lnTo>
                <a:lnTo>
                  <a:pt x="1259" y="1748"/>
                </a:lnTo>
                <a:lnTo>
                  <a:pt x="1257" y="1748"/>
                </a:lnTo>
                <a:lnTo>
                  <a:pt x="1256" y="1749"/>
                </a:lnTo>
                <a:lnTo>
                  <a:pt x="1255" y="1749"/>
                </a:lnTo>
                <a:lnTo>
                  <a:pt x="1254" y="1751"/>
                </a:lnTo>
                <a:lnTo>
                  <a:pt x="1253" y="1751"/>
                </a:lnTo>
                <a:lnTo>
                  <a:pt x="1253" y="1752"/>
                </a:lnTo>
                <a:lnTo>
                  <a:pt x="1251" y="1753"/>
                </a:lnTo>
                <a:lnTo>
                  <a:pt x="1250" y="1753"/>
                </a:lnTo>
                <a:lnTo>
                  <a:pt x="1248" y="1754"/>
                </a:lnTo>
                <a:lnTo>
                  <a:pt x="1247" y="1754"/>
                </a:lnTo>
                <a:lnTo>
                  <a:pt x="1247" y="1755"/>
                </a:lnTo>
                <a:lnTo>
                  <a:pt x="1243" y="1759"/>
                </a:lnTo>
                <a:lnTo>
                  <a:pt x="1242" y="1759"/>
                </a:lnTo>
                <a:lnTo>
                  <a:pt x="1242" y="1760"/>
                </a:lnTo>
                <a:lnTo>
                  <a:pt x="1240" y="1760"/>
                </a:lnTo>
                <a:lnTo>
                  <a:pt x="1240" y="1761"/>
                </a:lnTo>
                <a:lnTo>
                  <a:pt x="1239" y="1761"/>
                </a:lnTo>
                <a:lnTo>
                  <a:pt x="1235" y="1765"/>
                </a:lnTo>
                <a:lnTo>
                  <a:pt x="1244" y="1777"/>
                </a:lnTo>
                <a:lnTo>
                  <a:pt x="1245" y="1778"/>
                </a:lnTo>
                <a:lnTo>
                  <a:pt x="1244" y="1778"/>
                </a:lnTo>
                <a:lnTo>
                  <a:pt x="1243" y="1779"/>
                </a:lnTo>
                <a:lnTo>
                  <a:pt x="1238" y="1782"/>
                </a:lnTo>
                <a:lnTo>
                  <a:pt x="1222" y="1794"/>
                </a:lnTo>
                <a:lnTo>
                  <a:pt x="1236" y="1802"/>
                </a:lnTo>
                <a:lnTo>
                  <a:pt x="1238" y="1804"/>
                </a:lnTo>
                <a:lnTo>
                  <a:pt x="1242" y="1811"/>
                </a:lnTo>
                <a:lnTo>
                  <a:pt x="1242" y="1813"/>
                </a:lnTo>
                <a:lnTo>
                  <a:pt x="1244" y="1815"/>
                </a:lnTo>
                <a:lnTo>
                  <a:pt x="1244" y="1818"/>
                </a:lnTo>
                <a:lnTo>
                  <a:pt x="1245" y="1820"/>
                </a:lnTo>
                <a:lnTo>
                  <a:pt x="1244" y="1822"/>
                </a:lnTo>
                <a:lnTo>
                  <a:pt x="1242" y="1823"/>
                </a:lnTo>
                <a:lnTo>
                  <a:pt x="1242" y="1824"/>
                </a:lnTo>
                <a:lnTo>
                  <a:pt x="1242" y="1826"/>
                </a:lnTo>
                <a:lnTo>
                  <a:pt x="1242" y="1827"/>
                </a:lnTo>
                <a:lnTo>
                  <a:pt x="1243" y="1827"/>
                </a:lnTo>
                <a:lnTo>
                  <a:pt x="1243" y="1828"/>
                </a:lnTo>
                <a:lnTo>
                  <a:pt x="1243" y="1829"/>
                </a:lnTo>
                <a:lnTo>
                  <a:pt x="1243" y="1830"/>
                </a:lnTo>
                <a:lnTo>
                  <a:pt x="1243" y="1831"/>
                </a:lnTo>
                <a:lnTo>
                  <a:pt x="1243" y="1832"/>
                </a:lnTo>
                <a:lnTo>
                  <a:pt x="1243" y="1833"/>
                </a:lnTo>
                <a:lnTo>
                  <a:pt x="1242" y="1833"/>
                </a:lnTo>
                <a:lnTo>
                  <a:pt x="1242" y="1835"/>
                </a:lnTo>
                <a:lnTo>
                  <a:pt x="1243" y="1836"/>
                </a:lnTo>
                <a:lnTo>
                  <a:pt x="1243" y="1837"/>
                </a:lnTo>
                <a:lnTo>
                  <a:pt x="1243" y="1838"/>
                </a:lnTo>
                <a:lnTo>
                  <a:pt x="1243" y="1839"/>
                </a:lnTo>
                <a:lnTo>
                  <a:pt x="1243" y="1840"/>
                </a:lnTo>
                <a:lnTo>
                  <a:pt x="1243" y="1841"/>
                </a:lnTo>
                <a:lnTo>
                  <a:pt x="1244" y="1841"/>
                </a:lnTo>
                <a:lnTo>
                  <a:pt x="1244" y="1843"/>
                </a:lnTo>
                <a:lnTo>
                  <a:pt x="1244" y="1844"/>
                </a:lnTo>
                <a:lnTo>
                  <a:pt x="1244" y="1845"/>
                </a:lnTo>
                <a:lnTo>
                  <a:pt x="1243" y="1845"/>
                </a:lnTo>
                <a:lnTo>
                  <a:pt x="1244" y="1846"/>
                </a:lnTo>
                <a:lnTo>
                  <a:pt x="1243" y="1846"/>
                </a:lnTo>
                <a:lnTo>
                  <a:pt x="1244" y="1847"/>
                </a:lnTo>
                <a:lnTo>
                  <a:pt x="1244" y="1848"/>
                </a:lnTo>
                <a:lnTo>
                  <a:pt x="1244" y="1849"/>
                </a:lnTo>
                <a:lnTo>
                  <a:pt x="1245" y="1853"/>
                </a:lnTo>
                <a:lnTo>
                  <a:pt x="1248" y="1853"/>
                </a:lnTo>
                <a:lnTo>
                  <a:pt x="1253" y="1852"/>
                </a:lnTo>
                <a:lnTo>
                  <a:pt x="1257" y="1850"/>
                </a:lnTo>
                <a:lnTo>
                  <a:pt x="1260" y="1850"/>
                </a:lnTo>
                <a:lnTo>
                  <a:pt x="1260" y="1849"/>
                </a:lnTo>
                <a:lnTo>
                  <a:pt x="1261" y="1849"/>
                </a:lnTo>
                <a:lnTo>
                  <a:pt x="1262" y="1850"/>
                </a:lnTo>
                <a:lnTo>
                  <a:pt x="1262" y="1852"/>
                </a:lnTo>
                <a:lnTo>
                  <a:pt x="1263" y="1852"/>
                </a:lnTo>
                <a:lnTo>
                  <a:pt x="1265" y="1852"/>
                </a:lnTo>
                <a:lnTo>
                  <a:pt x="1267" y="1852"/>
                </a:lnTo>
                <a:lnTo>
                  <a:pt x="1268" y="1852"/>
                </a:lnTo>
                <a:lnTo>
                  <a:pt x="1270" y="1852"/>
                </a:lnTo>
                <a:lnTo>
                  <a:pt x="1273" y="1853"/>
                </a:lnTo>
                <a:lnTo>
                  <a:pt x="1274" y="1853"/>
                </a:lnTo>
                <a:lnTo>
                  <a:pt x="1274" y="1852"/>
                </a:lnTo>
                <a:lnTo>
                  <a:pt x="1272" y="1847"/>
                </a:lnTo>
                <a:lnTo>
                  <a:pt x="1271" y="1846"/>
                </a:lnTo>
                <a:lnTo>
                  <a:pt x="1268" y="1843"/>
                </a:lnTo>
                <a:lnTo>
                  <a:pt x="1268" y="1841"/>
                </a:lnTo>
                <a:lnTo>
                  <a:pt x="1269" y="1840"/>
                </a:lnTo>
                <a:lnTo>
                  <a:pt x="1270" y="1839"/>
                </a:lnTo>
                <a:lnTo>
                  <a:pt x="1271" y="1838"/>
                </a:lnTo>
                <a:lnTo>
                  <a:pt x="1273" y="1838"/>
                </a:lnTo>
                <a:lnTo>
                  <a:pt x="1273" y="1837"/>
                </a:lnTo>
                <a:lnTo>
                  <a:pt x="1276" y="1836"/>
                </a:lnTo>
                <a:lnTo>
                  <a:pt x="1276" y="1835"/>
                </a:lnTo>
                <a:lnTo>
                  <a:pt x="1279" y="1835"/>
                </a:lnTo>
                <a:lnTo>
                  <a:pt x="1281" y="1835"/>
                </a:lnTo>
                <a:lnTo>
                  <a:pt x="1284" y="1833"/>
                </a:lnTo>
                <a:lnTo>
                  <a:pt x="1284" y="1835"/>
                </a:lnTo>
                <a:lnTo>
                  <a:pt x="1286" y="1835"/>
                </a:lnTo>
                <a:lnTo>
                  <a:pt x="1288" y="1835"/>
                </a:lnTo>
                <a:lnTo>
                  <a:pt x="1290" y="1833"/>
                </a:lnTo>
                <a:lnTo>
                  <a:pt x="1291" y="1833"/>
                </a:lnTo>
                <a:lnTo>
                  <a:pt x="1294" y="1835"/>
                </a:lnTo>
                <a:lnTo>
                  <a:pt x="1295" y="1835"/>
                </a:lnTo>
                <a:lnTo>
                  <a:pt x="1296" y="1837"/>
                </a:lnTo>
                <a:lnTo>
                  <a:pt x="1298" y="1839"/>
                </a:lnTo>
                <a:lnTo>
                  <a:pt x="1303" y="1838"/>
                </a:lnTo>
                <a:lnTo>
                  <a:pt x="1305" y="1838"/>
                </a:lnTo>
                <a:lnTo>
                  <a:pt x="1306" y="1837"/>
                </a:lnTo>
                <a:lnTo>
                  <a:pt x="1307" y="1837"/>
                </a:lnTo>
                <a:lnTo>
                  <a:pt x="1307" y="1836"/>
                </a:lnTo>
                <a:lnTo>
                  <a:pt x="1310" y="1835"/>
                </a:lnTo>
                <a:lnTo>
                  <a:pt x="1310" y="1833"/>
                </a:lnTo>
                <a:lnTo>
                  <a:pt x="1311" y="1831"/>
                </a:lnTo>
                <a:lnTo>
                  <a:pt x="1311" y="1830"/>
                </a:lnTo>
                <a:lnTo>
                  <a:pt x="1312" y="1828"/>
                </a:lnTo>
                <a:lnTo>
                  <a:pt x="1311" y="1824"/>
                </a:lnTo>
                <a:lnTo>
                  <a:pt x="1311" y="1822"/>
                </a:lnTo>
                <a:lnTo>
                  <a:pt x="1311" y="1821"/>
                </a:lnTo>
                <a:lnTo>
                  <a:pt x="1313" y="1821"/>
                </a:lnTo>
                <a:lnTo>
                  <a:pt x="1316" y="1819"/>
                </a:lnTo>
                <a:lnTo>
                  <a:pt x="1319" y="1818"/>
                </a:lnTo>
                <a:lnTo>
                  <a:pt x="1320" y="1818"/>
                </a:lnTo>
                <a:lnTo>
                  <a:pt x="1322" y="1816"/>
                </a:lnTo>
                <a:lnTo>
                  <a:pt x="1326" y="1814"/>
                </a:lnTo>
                <a:lnTo>
                  <a:pt x="1327" y="1813"/>
                </a:lnTo>
                <a:lnTo>
                  <a:pt x="1329" y="1813"/>
                </a:lnTo>
                <a:lnTo>
                  <a:pt x="1330" y="1812"/>
                </a:lnTo>
                <a:lnTo>
                  <a:pt x="1331" y="1814"/>
                </a:lnTo>
                <a:lnTo>
                  <a:pt x="1331" y="1815"/>
                </a:lnTo>
                <a:lnTo>
                  <a:pt x="1331" y="1819"/>
                </a:lnTo>
                <a:lnTo>
                  <a:pt x="1331" y="1821"/>
                </a:lnTo>
                <a:lnTo>
                  <a:pt x="1332" y="1824"/>
                </a:lnTo>
                <a:lnTo>
                  <a:pt x="1332" y="1828"/>
                </a:lnTo>
                <a:lnTo>
                  <a:pt x="1332" y="1829"/>
                </a:lnTo>
                <a:lnTo>
                  <a:pt x="1332" y="1830"/>
                </a:lnTo>
                <a:lnTo>
                  <a:pt x="1332" y="1831"/>
                </a:lnTo>
                <a:lnTo>
                  <a:pt x="1332" y="1832"/>
                </a:lnTo>
                <a:lnTo>
                  <a:pt x="1333" y="1836"/>
                </a:lnTo>
                <a:lnTo>
                  <a:pt x="1333" y="1837"/>
                </a:lnTo>
                <a:lnTo>
                  <a:pt x="1338" y="1836"/>
                </a:lnTo>
                <a:lnTo>
                  <a:pt x="1341" y="1832"/>
                </a:lnTo>
                <a:lnTo>
                  <a:pt x="1341" y="1831"/>
                </a:lnTo>
                <a:lnTo>
                  <a:pt x="1340" y="1830"/>
                </a:lnTo>
                <a:lnTo>
                  <a:pt x="1341" y="1829"/>
                </a:lnTo>
                <a:lnTo>
                  <a:pt x="1341" y="1826"/>
                </a:lnTo>
                <a:lnTo>
                  <a:pt x="1341" y="1824"/>
                </a:lnTo>
                <a:lnTo>
                  <a:pt x="1344" y="1822"/>
                </a:lnTo>
                <a:lnTo>
                  <a:pt x="1345" y="1822"/>
                </a:lnTo>
                <a:lnTo>
                  <a:pt x="1346" y="1821"/>
                </a:lnTo>
                <a:lnTo>
                  <a:pt x="1347" y="1821"/>
                </a:lnTo>
                <a:lnTo>
                  <a:pt x="1348" y="1821"/>
                </a:lnTo>
                <a:lnTo>
                  <a:pt x="1352" y="1820"/>
                </a:lnTo>
                <a:lnTo>
                  <a:pt x="1352" y="1821"/>
                </a:lnTo>
                <a:lnTo>
                  <a:pt x="1354" y="1823"/>
                </a:lnTo>
                <a:lnTo>
                  <a:pt x="1354" y="1824"/>
                </a:lnTo>
                <a:lnTo>
                  <a:pt x="1355" y="1824"/>
                </a:lnTo>
                <a:lnTo>
                  <a:pt x="1355" y="1826"/>
                </a:lnTo>
                <a:lnTo>
                  <a:pt x="1356" y="1827"/>
                </a:lnTo>
                <a:lnTo>
                  <a:pt x="1357" y="1828"/>
                </a:lnTo>
                <a:lnTo>
                  <a:pt x="1358" y="1829"/>
                </a:lnTo>
                <a:lnTo>
                  <a:pt x="1360" y="1828"/>
                </a:lnTo>
                <a:lnTo>
                  <a:pt x="1361" y="1827"/>
                </a:lnTo>
                <a:lnTo>
                  <a:pt x="1362" y="1827"/>
                </a:lnTo>
                <a:lnTo>
                  <a:pt x="1363" y="1826"/>
                </a:lnTo>
                <a:lnTo>
                  <a:pt x="1364" y="1826"/>
                </a:lnTo>
                <a:lnTo>
                  <a:pt x="1364" y="1824"/>
                </a:lnTo>
                <a:lnTo>
                  <a:pt x="1365" y="1824"/>
                </a:lnTo>
                <a:lnTo>
                  <a:pt x="1367" y="1823"/>
                </a:lnTo>
                <a:lnTo>
                  <a:pt x="1369" y="1822"/>
                </a:lnTo>
                <a:lnTo>
                  <a:pt x="1371" y="1821"/>
                </a:lnTo>
                <a:lnTo>
                  <a:pt x="1374" y="1820"/>
                </a:lnTo>
                <a:lnTo>
                  <a:pt x="1375" y="1819"/>
                </a:lnTo>
                <a:lnTo>
                  <a:pt x="1378" y="1822"/>
                </a:lnTo>
                <a:lnTo>
                  <a:pt x="1378" y="1824"/>
                </a:lnTo>
                <a:lnTo>
                  <a:pt x="1378" y="1826"/>
                </a:lnTo>
                <a:lnTo>
                  <a:pt x="1378" y="1827"/>
                </a:lnTo>
                <a:lnTo>
                  <a:pt x="1377" y="1830"/>
                </a:lnTo>
                <a:lnTo>
                  <a:pt x="1377" y="1831"/>
                </a:lnTo>
                <a:lnTo>
                  <a:pt x="1377" y="1832"/>
                </a:lnTo>
                <a:lnTo>
                  <a:pt x="1375" y="1832"/>
                </a:lnTo>
                <a:lnTo>
                  <a:pt x="1375" y="1833"/>
                </a:lnTo>
                <a:lnTo>
                  <a:pt x="1375" y="1835"/>
                </a:lnTo>
                <a:lnTo>
                  <a:pt x="1374" y="1835"/>
                </a:lnTo>
                <a:lnTo>
                  <a:pt x="1374" y="1836"/>
                </a:lnTo>
                <a:lnTo>
                  <a:pt x="1374" y="1838"/>
                </a:lnTo>
                <a:lnTo>
                  <a:pt x="1373" y="1838"/>
                </a:lnTo>
                <a:lnTo>
                  <a:pt x="1373" y="1840"/>
                </a:lnTo>
                <a:lnTo>
                  <a:pt x="1373" y="1841"/>
                </a:lnTo>
                <a:lnTo>
                  <a:pt x="1372" y="1841"/>
                </a:lnTo>
                <a:lnTo>
                  <a:pt x="1372" y="1843"/>
                </a:lnTo>
                <a:lnTo>
                  <a:pt x="1372" y="1844"/>
                </a:lnTo>
                <a:lnTo>
                  <a:pt x="1371" y="1845"/>
                </a:lnTo>
                <a:lnTo>
                  <a:pt x="1370" y="1846"/>
                </a:lnTo>
                <a:lnTo>
                  <a:pt x="1370" y="1847"/>
                </a:lnTo>
                <a:lnTo>
                  <a:pt x="1370" y="1848"/>
                </a:lnTo>
                <a:lnTo>
                  <a:pt x="1370" y="1849"/>
                </a:lnTo>
                <a:lnTo>
                  <a:pt x="1369" y="1850"/>
                </a:lnTo>
                <a:lnTo>
                  <a:pt x="1369" y="1852"/>
                </a:lnTo>
                <a:lnTo>
                  <a:pt x="1369" y="1856"/>
                </a:lnTo>
                <a:lnTo>
                  <a:pt x="1369" y="1857"/>
                </a:lnTo>
                <a:lnTo>
                  <a:pt x="1367" y="1860"/>
                </a:lnTo>
                <a:lnTo>
                  <a:pt x="1367" y="1862"/>
                </a:lnTo>
                <a:lnTo>
                  <a:pt x="1367" y="1863"/>
                </a:lnTo>
                <a:lnTo>
                  <a:pt x="1367" y="1864"/>
                </a:lnTo>
                <a:lnTo>
                  <a:pt x="1367" y="1865"/>
                </a:lnTo>
                <a:lnTo>
                  <a:pt x="1367" y="1866"/>
                </a:lnTo>
                <a:lnTo>
                  <a:pt x="1367" y="1867"/>
                </a:lnTo>
                <a:lnTo>
                  <a:pt x="1366" y="1869"/>
                </a:lnTo>
                <a:lnTo>
                  <a:pt x="1366" y="1870"/>
                </a:lnTo>
                <a:lnTo>
                  <a:pt x="1366" y="1871"/>
                </a:lnTo>
                <a:lnTo>
                  <a:pt x="1366" y="1872"/>
                </a:lnTo>
                <a:lnTo>
                  <a:pt x="1366" y="1873"/>
                </a:lnTo>
                <a:lnTo>
                  <a:pt x="1367" y="1873"/>
                </a:lnTo>
                <a:lnTo>
                  <a:pt x="1367" y="1874"/>
                </a:lnTo>
                <a:lnTo>
                  <a:pt x="1367" y="1875"/>
                </a:lnTo>
                <a:lnTo>
                  <a:pt x="1369" y="1875"/>
                </a:lnTo>
                <a:lnTo>
                  <a:pt x="1369" y="1877"/>
                </a:lnTo>
                <a:lnTo>
                  <a:pt x="1370" y="1878"/>
                </a:lnTo>
                <a:lnTo>
                  <a:pt x="1371" y="1879"/>
                </a:lnTo>
                <a:lnTo>
                  <a:pt x="1371" y="1880"/>
                </a:lnTo>
                <a:lnTo>
                  <a:pt x="1372" y="1881"/>
                </a:lnTo>
                <a:lnTo>
                  <a:pt x="1373" y="1882"/>
                </a:lnTo>
                <a:lnTo>
                  <a:pt x="1373" y="1883"/>
                </a:lnTo>
                <a:lnTo>
                  <a:pt x="1374" y="1885"/>
                </a:lnTo>
                <a:lnTo>
                  <a:pt x="1374" y="1886"/>
                </a:lnTo>
                <a:lnTo>
                  <a:pt x="1375" y="1889"/>
                </a:lnTo>
                <a:lnTo>
                  <a:pt x="1377" y="1892"/>
                </a:lnTo>
                <a:lnTo>
                  <a:pt x="1378" y="1895"/>
                </a:lnTo>
                <a:lnTo>
                  <a:pt x="1379" y="1898"/>
                </a:lnTo>
                <a:lnTo>
                  <a:pt x="1380" y="1903"/>
                </a:lnTo>
                <a:lnTo>
                  <a:pt x="1381" y="1904"/>
                </a:lnTo>
                <a:lnTo>
                  <a:pt x="1382" y="1907"/>
                </a:lnTo>
                <a:lnTo>
                  <a:pt x="1382" y="1908"/>
                </a:lnTo>
                <a:lnTo>
                  <a:pt x="1382" y="1909"/>
                </a:lnTo>
                <a:lnTo>
                  <a:pt x="1383" y="1909"/>
                </a:lnTo>
                <a:lnTo>
                  <a:pt x="1383" y="1911"/>
                </a:lnTo>
                <a:lnTo>
                  <a:pt x="1383" y="1912"/>
                </a:lnTo>
                <a:lnTo>
                  <a:pt x="1383" y="1913"/>
                </a:lnTo>
                <a:lnTo>
                  <a:pt x="1383" y="1914"/>
                </a:lnTo>
                <a:lnTo>
                  <a:pt x="1383" y="1915"/>
                </a:lnTo>
                <a:lnTo>
                  <a:pt x="1383" y="1916"/>
                </a:lnTo>
                <a:lnTo>
                  <a:pt x="1383" y="1917"/>
                </a:lnTo>
                <a:lnTo>
                  <a:pt x="1383" y="1924"/>
                </a:lnTo>
                <a:lnTo>
                  <a:pt x="1383" y="1925"/>
                </a:lnTo>
                <a:lnTo>
                  <a:pt x="1383" y="1926"/>
                </a:lnTo>
                <a:lnTo>
                  <a:pt x="1383" y="1928"/>
                </a:lnTo>
                <a:lnTo>
                  <a:pt x="1383" y="1929"/>
                </a:lnTo>
                <a:lnTo>
                  <a:pt x="1383" y="1930"/>
                </a:lnTo>
                <a:lnTo>
                  <a:pt x="1383" y="1931"/>
                </a:lnTo>
                <a:lnTo>
                  <a:pt x="1383" y="1932"/>
                </a:lnTo>
                <a:lnTo>
                  <a:pt x="1384" y="1932"/>
                </a:lnTo>
                <a:lnTo>
                  <a:pt x="1384" y="1933"/>
                </a:lnTo>
                <a:lnTo>
                  <a:pt x="1389" y="1942"/>
                </a:lnTo>
                <a:lnTo>
                  <a:pt x="1395" y="1941"/>
                </a:lnTo>
                <a:lnTo>
                  <a:pt x="1403" y="1939"/>
                </a:lnTo>
                <a:lnTo>
                  <a:pt x="1408" y="1938"/>
                </a:lnTo>
                <a:lnTo>
                  <a:pt x="1413" y="1937"/>
                </a:lnTo>
                <a:lnTo>
                  <a:pt x="1416" y="1936"/>
                </a:lnTo>
                <a:lnTo>
                  <a:pt x="1417" y="1936"/>
                </a:lnTo>
                <a:lnTo>
                  <a:pt x="1420" y="1936"/>
                </a:lnTo>
                <a:lnTo>
                  <a:pt x="1422" y="1934"/>
                </a:lnTo>
                <a:lnTo>
                  <a:pt x="1423" y="1934"/>
                </a:lnTo>
                <a:lnTo>
                  <a:pt x="1424" y="1934"/>
                </a:lnTo>
                <a:lnTo>
                  <a:pt x="1425" y="1934"/>
                </a:lnTo>
                <a:lnTo>
                  <a:pt x="1426" y="1934"/>
                </a:lnTo>
                <a:lnTo>
                  <a:pt x="1428" y="1936"/>
                </a:lnTo>
                <a:lnTo>
                  <a:pt x="1429" y="1936"/>
                </a:lnTo>
                <a:lnTo>
                  <a:pt x="1430" y="1936"/>
                </a:lnTo>
                <a:lnTo>
                  <a:pt x="1431" y="1936"/>
                </a:lnTo>
                <a:lnTo>
                  <a:pt x="1432" y="1937"/>
                </a:lnTo>
                <a:lnTo>
                  <a:pt x="1436" y="1938"/>
                </a:lnTo>
                <a:lnTo>
                  <a:pt x="1438" y="1938"/>
                </a:lnTo>
                <a:lnTo>
                  <a:pt x="1438" y="1939"/>
                </a:lnTo>
                <a:lnTo>
                  <a:pt x="1439" y="1939"/>
                </a:lnTo>
                <a:lnTo>
                  <a:pt x="1440" y="1939"/>
                </a:lnTo>
                <a:lnTo>
                  <a:pt x="1441" y="1939"/>
                </a:lnTo>
                <a:lnTo>
                  <a:pt x="1442" y="1939"/>
                </a:lnTo>
                <a:lnTo>
                  <a:pt x="1443" y="1939"/>
                </a:lnTo>
                <a:lnTo>
                  <a:pt x="1445" y="1939"/>
                </a:lnTo>
                <a:lnTo>
                  <a:pt x="1445" y="1938"/>
                </a:lnTo>
                <a:lnTo>
                  <a:pt x="1446" y="1938"/>
                </a:lnTo>
                <a:lnTo>
                  <a:pt x="1447" y="1938"/>
                </a:lnTo>
                <a:lnTo>
                  <a:pt x="1448" y="1938"/>
                </a:lnTo>
                <a:lnTo>
                  <a:pt x="1449" y="1937"/>
                </a:lnTo>
                <a:lnTo>
                  <a:pt x="1450" y="1937"/>
                </a:lnTo>
                <a:lnTo>
                  <a:pt x="1451" y="1937"/>
                </a:lnTo>
                <a:lnTo>
                  <a:pt x="1453" y="1936"/>
                </a:lnTo>
                <a:lnTo>
                  <a:pt x="1454" y="1936"/>
                </a:lnTo>
                <a:lnTo>
                  <a:pt x="1454" y="1934"/>
                </a:lnTo>
                <a:lnTo>
                  <a:pt x="1455" y="1934"/>
                </a:lnTo>
                <a:lnTo>
                  <a:pt x="1456" y="1934"/>
                </a:lnTo>
                <a:lnTo>
                  <a:pt x="1456" y="1933"/>
                </a:lnTo>
                <a:lnTo>
                  <a:pt x="1457" y="1932"/>
                </a:lnTo>
                <a:lnTo>
                  <a:pt x="1466" y="1926"/>
                </a:lnTo>
                <a:lnTo>
                  <a:pt x="1468" y="1924"/>
                </a:lnTo>
                <a:lnTo>
                  <a:pt x="1476" y="1919"/>
                </a:lnTo>
                <a:lnTo>
                  <a:pt x="1477" y="1919"/>
                </a:lnTo>
                <a:lnTo>
                  <a:pt x="1477" y="1917"/>
                </a:lnTo>
                <a:lnTo>
                  <a:pt x="1479" y="1917"/>
                </a:lnTo>
                <a:lnTo>
                  <a:pt x="1479" y="1916"/>
                </a:lnTo>
                <a:lnTo>
                  <a:pt x="1480" y="1916"/>
                </a:lnTo>
                <a:lnTo>
                  <a:pt x="1480" y="1915"/>
                </a:lnTo>
                <a:lnTo>
                  <a:pt x="1481" y="1915"/>
                </a:lnTo>
                <a:lnTo>
                  <a:pt x="1484" y="1916"/>
                </a:lnTo>
                <a:lnTo>
                  <a:pt x="1487" y="1916"/>
                </a:lnTo>
                <a:lnTo>
                  <a:pt x="1489" y="1917"/>
                </a:lnTo>
                <a:lnTo>
                  <a:pt x="1492" y="1919"/>
                </a:lnTo>
                <a:lnTo>
                  <a:pt x="1495" y="1920"/>
                </a:lnTo>
                <a:lnTo>
                  <a:pt x="1497" y="1921"/>
                </a:lnTo>
                <a:lnTo>
                  <a:pt x="1500" y="1922"/>
                </a:lnTo>
                <a:lnTo>
                  <a:pt x="1501" y="1922"/>
                </a:lnTo>
                <a:lnTo>
                  <a:pt x="1502" y="1922"/>
                </a:lnTo>
                <a:lnTo>
                  <a:pt x="1504" y="1923"/>
                </a:lnTo>
                <a:lnTo>
                  <a:pt x="1505" y="1923"/>
                </a:lnTo>
                <a:lnTo>
                  <a:pt x="1506" y="1923"/>
                </a:lnTo>
                <a:lnTo>
                  <a:pt x="1512" y="1923"/>
                </a:lnTo>
                <a:lnTo>
                  <a:pt x="1504" y="1931"/>
                </a:lnTo>
                <a:lnTo>
                  <a:pt x="1499" y="1936"/>
                </a:lnTo>
                <a:lnTo>
                  <a:pt x="1497" y="1938"/>
                </a:lnTo>
                <a:lnTo>
                  <a:pt x="1495" y="1940"/>
                </a:lnTo>
                <a:lnTo>
                  <a:pt x="1489" y="1946"/>
                </a:lnTo>
                <a:lnTo>
                  <a:pt x="1485" y="1946"/>
                </a:lnTo>
                <a:lnTo>
                  <a:pt x="1485" y="1947"/>
                </a:lnTo>
                <a:lnTo>
                  <a:pt x="1484" y="1947"/>
                </a:lnTo>
                <a:lnTo>
                  <a:pt x="1483" y="1948"/>
                </a:lnTo>
                <a:lnTo>
                  <a:pt x="1481" y="1948"/>
                </a:lnTo>
                <a:lnTo>
                  <a:pt x="1480" y="1948"/>
                </a:lnTo>
                <a:lnTo>
                  <a:pt x="1480" y="1949"/>
                </a:lnTo>
                <a:lnTo>
                  <a:pt x="1480" y="1951"/>
                </a:lnTo>
                <a:lnTo>
                  <a:pt x="1480" y="1953"/>
                </a:lnTo>
                <a:lnTo>
                  <a:pt x="1480" y="1954"/>
                </a:lnTo>
                <a:lnTo>
                  <a:pt x="1480" y="1955"/>
                </a:lnTo>
                <a:lnTo>
                  <a:pt x="1476" y="1957"/>
                </a:lnTo>
                <a:lnTo>
                  <a:pt x="1476" y="1958"/>
                </a:lnTo>
                <a:lnTo>
                  <a:pt x="1475" y="1959"/>
                </a:lnTo>
                <a:lnTo>
                  <a:pt x="1473" y="1959"/>
                </a:lnTo>
                <a:lnTo>
                  <a:pt x="1473" y="1961"/>
                </a:lnTo>
                <a:lnTo>
                  <a:pt x="1471" y="1963"/>
                </a:lnTo>
                <a:lnTo>
                  <a:pt x="1470" y="1963"/>
                </a:lnTo>
                <a:lnTo>
                  <a:pt x="1470" y="1964"/>
                </a:lnTo>
                <a:lnTo>
                  <a:pt x="1471" y="1964"/>
                </a:lnTo>
                <a:lnTo>
                  <a:pt x="1470" y="1964"/>
                </a:lnTo>
                <a:lnTo>
                  <a:pt x="1470" y="1965"/>
                </a:lnTo>
                <a:lnTo>
                  <a:pt x="1466" y="1967"/>
                </a:lnTo>
                <a:lnTo>
                  <a:pt x="1466" y="1968"/>
                </a:lnTo>
                <a:lnTo>
                  <a:pt x="1463" y="1971"/>
                </a:lnTo>
                <a:lnTo>
                  <a:pt x="1462" y="1972"/>
                </a:lnTo>
                <a:lnTo>
                  <a:pt x="1460" y="1974"/>
                </a:lnTo>
                <a:lnTo>
                  <a:pt x="1459" y="1975"/>
                </a:lnTo>
                <a:lnTo>
                  <a:pt x="1455" y="1979"/>
                </a:lnTo>
                <a:lnTo>
                  <a:pt x="1448" y="1985"/>
                </a:lnTo>
                <a:lnTo>
                  <a:pt x="1447" y="1985"/>
                </a:lnTo>
                <a:lnTo>
                  <a:pt x="1439" y="1993"/>
                </a:lnTo>
                <a:lnTo>
                  <a:pt x="1430" y="2000"/>
                </a:lnTo>
                <a:lnTo>
                  <a:pt x="1430" y="2001"/>
                </a:lnTo>
                <a:lnTo>
                  <a:pt x="1429" y="2001"/>
                </a:lnTo>
                <a:lnTo>
                  <a:pt x="1424" y="2006"/>
                </a:lnTo>
                <a:lnTo>
                  <a:pt x="1419" y="2012"/>
                </a:lnTo>
                <a:lnTo>
                  <a:pt x="1417" y="2013"/>
                </a:lnTo>
                <a:lnTo>
                  <a:pt x="1411" y="2018"/>
                </a:lnTo>
                <a:lnTo>
                  <a:pt x="1399" y="2029"/>
                </a:lnTo>
                <a:lnTo>
                  <a:pt x="1398" y="2031"/>
                </a:lnTo>
                <a:lnTo>
                  <a:pt x="1397" y="2032"/>
                </a:lnTo>
                <a:lnTo>
                  <a:pt x="1390" y="2039"/>
                </a:lnTo>
                <a:lnTo>
                  <a:pt x="1386" y="2042"/>
                </a:lnTo>
                <a:lnTo>
                  <a:pt x="1370" y="2058"/>
                </a:lnTo>
                <a:lnTo>
                  <a:pt x="1369" y="2058"/>
                </a:lnTo>
                <a:lnTo>
                  <a:pt x="1364" y="2056"/>
                </a:lnTo>
                <a:lnTo>
                  <a:pt x="1363" y="2056"/>
                </a:lnTo>
                <a:lnTo>
                  <a:pt x="1361" y="2056"/>
                </a:lnTo>
                <a:lnTo>
                  <a:pt x="1360" y="2055"/>
                </a:lnTo>
                <a:lnTo>
                  <a:pt x="1358" y="2055"/>
                </a:lnTo>
                <a:lnTo>
                  <a:pt x="1357" y="2055"/>
                </a:lnTo>
                <a:lnTo>
                  <a:pt x="1354" y="2054"/>
                </a:lnTo>
                <a:lnTo>
                  <a:pt x="1353" y="2054"/>
                </a:lnTo>
                <a:lnTo>
                  <a:pt x="1349" y="2052"/>
                </a:lnTo>
                <a:lnTo>
                  <a:pt x="1346" y="2051"/>
                </a:lnTo>
                <a:lnTo>
                  <a:pt x="1344" y="2051"/>
                </a:lnTo>
                <a:lnTo>
                  <a:pt x="1343" y="2054"/>
                </a:lnTo>
                <a:lnTo>
                  <a:pt x="1340" y="2060"/>
                </a:lnTo>
                <a:lnTo>
                  <a:pt x="1339" y="2064"/>
                </a:lnTo>
                <a:lnTo>
                  <a:pt x="1338" y="2067"/>
                </a:lnTo>
                <a:lnTo>
                  <a:pt x="1337" y="2069"/>
                </a:lnTo>
                <a:lnTo>
                  <a:pt x="1337" y="2071"/>
                </a:lnTo>
                <a:lnTo>
                  <a:pt x="1336" y="2073"/>
                </a:lnTo>
                <a:lnTo>
                  <a:pt x="1336" y="2074"/>
                </a:lnTo>
                <a:lnTo>
                  <a:pt x="1336" y="2075"/>
                </a:lnTo>
                <a:lnTo>
                  <a:pt x="1335" y="2075"/>
                </a:lnTo>
                <a:lnTo>
                  <a:pt x="1335" y="2077"/>
                </a:lnTo>
                <a:lnTo>
                  <a:pt x="1333" y="2079"/>
                </a:lnTo>
                <a:lnTo>
                  <a:pt x="1333" y="2081"/>
                </a:lnTo>
                <a:lnTo>
                  <a:pt x="1333" y="2082"/>
                </a:lnTo>
                <a:lnTo>
                  <a:pt x="1332" y="2084"/>
                </a:lnTo>
                <a:lnTo>
                  <a:pt x="1332" y="2085"/>
                </a:lnTo>
                <a:lnTo>
                  <a:pt x="1331" y="2088"/>
                </a:lnTo>
                <a:lnTo>
                  <a:pt x="1331" y="2089"/>
                </a:lnTo>
                <a:lnTo>
                  <a:pt x="1330" y="2090"/>
                </a:lnTo>
                <a:lnTo>
                  <a:pt x="1329" y="2091"/>
                </a:lnTo>
                <a:lnTo>
                  <a:pt x="1329" y="2092"/>
                </a:lnTo>
                <a:lnTo>
                  <a:pt x="1327" y="2096"/>
                </a:lnTo>
                <a:lnTo>
                  <a:pt x="1326" y="2097"/>
                </a:lnTo>
                <a:lnTo>
                  <a:pt x="1327" y="2097"/>
                </a:lnTo>
                <a:lnTo>
                  <a:pt x="1328" y="2097"/>
                </a:lnTo>
                <a:lnTo>
                  <a:pt x="1319" y="2106"/>
                </a:lnTo>
                <a:lnTo>
                  <a:pt x="1318" y="2106"/>
                </a:lnTo>
                <a:lnTo>
                  <a:pt x="1316" y="2105"/>
                </a:lnTo>
                <a:lnTo>
                  <a:pt x="1316" y="2107"/>
                </a:lnTo>
                <a:lnTo>
                  <a:pt x="1316" y="2108"/>
                </a:lnTo>
                <a:lnTo>
                  <a:pt x="1313" y="2111"/>
                </a:lnTo>
                <a:lnTo>
                  <a:pt x="1312" y="2111"/>
                </a:lnTo>
                <a:lnTo>
                  <a:pt x="1311" y="2111"/>
                </a:lnTo>
                <a:lnTo>
                  <a:pt x="1311" y="2113"/>
                </a:lnTo>
                <a:lnTo>
                  <a:pt x="1286" y="2136"/>
                </a:lnTo>
                <a:lnTo>
                  <a:pt x="1285" y="2135"/>
                </a:lnTo>
                <a:lnTo>
                  <a:pt x="1284" y="2139"/>
                </a:lnTo>
                <a:lnTo>
                  <a:pt x="1281" y="2142"/>
                </a:lnTo>
                <a:lnTo>
                  <a:pt x="1280" y="2142"/>
                </a:lnTo>
                <a:lnTo>
                  <a:pt x="1280" y="2143"/>
                </a:lnTo>
                <a:lnTo>
                  <a:pt x="1277" y="2148"/>
                </a:lnTo>
                <a:lnTo>
                  <a:pt x="1276" y="2147"/>
                </a:lnTo>
                <a:lnTo>
                  <a:pt x="1272" y="2147"/>
                </a:lnTo>
                <a:lnTo>
                  <a:pt x="1271" y="2147"/>
                </a:lnTo>
                <a:lnTo>
                  <a:pt x="1268" y="2145"/>
                </a:lnTo>
                <a:lnTo>
                  <a:pt x="1264" y="2145"/>
                </a:lnTo>
                <a:lnTo>
                  <a:pt x="1262" y="2144"/>
                </a:lnTo>
                <a:lnTo>
                  <a:pt x="1261" y="2144"/>
                </a:lnTo>
                <a:lnTo>
                  <a:pt x="1257" y="2144"/>
                </a:lnTo>
                <a:lnTo>
                  <a:pt x="1253" y="2143"/>
                </a:lnTo>
                <a:lnTo>
                  <a:pt x="1253" y="2141"/>
                </a:lnTo>
                <a:lnTo>
                  <a:pt x="1253" y="2139"/>
                </a:lnTo>
                <a:lnTo>
                  <a:pt x="1253" y="2136"/>
                </a:lnTo>
                <a:lnTo>
                  <a:pt x="1254" y="2136"/>
                </a:lnTo>
                <a:lnTo>
                  <a:pt x="1253" y="2135"/>
                </a:lnTo>
                <a:lnTo>
                  <a:pt x="1252" y="2134"/>
                </a:lnTo>
                <a:lnTo>
                  <a:pt x="1246" y="2131"/>
                </a:lnTo>
                <a:lnTo>
                  <a:pt x="1239" y="2128"/>
                </a:lnTo>
                <a:lnTo>
                  <a:pt x="1234" y="2125"/>
                </a:lnTo>
                <a:lnTo>
                  <a:pt x="1233" y="2125"/>
                </a:lnTo>
                <a:lnTo>
                  <a:pt x="1229" y="2123"/>
                </a:lnTo>
                <a:lnTo>
                  <a:pt x="1229" y="2119"/>
                </a:lnTo>
                <a:lnTo>
                  <a:pt x="1227" y="2119"/>
                </a:lnTo>
                <a:lnTo>
                  <a:pt x="1227" y="2117"/>
                </a:lnTo>
                <a:lnTo>
                  <a:pt x="1227" y="2116"/>
                </a:lnTo>
                <a:lnTo>
                  <a:pt x="1223" y="2120"/>
                </a:lnTo>
                <a:lnTo>
                  <a:pt x="1223" y="2122"/>
                </a:lnTo>
                <a:lnTo>
                  <a:pt x="1226" y="2123"/>
                </a:lnTo>
                <a:lnTo>
                  <a:pt x="1221" y="2133"/>
                </a:lnTo>
                <a:lnTo>
                  <a:pt x="1219" y="2138"/>
                </a:lnTo>
                <a:lnTo>
                  <a:pt x="1217" y="2143"/>
                </a:lnTo>
                <a:lnTo>
                  <a:pt x="1214" y="2147"/>
                </a:lnTo>
                <a:lnTo>
                  <a:pt x="1213" y="2149"/>
                </a:lnTo>
                <a:lnTo>
                  <a:pt x="1214" y="2149"/>
                </a:lnTo>
                <a:lnTo>
                  <a:pt x="1212" y="2155"/>
                </a:lnTo>
                <a:lnTo>
                  <a:pt x="1211" y="2158"/>
                </a:lnTo>
                <a:lnTo>
                  <a:pt x="1210" y="2160"/>
                </a:lnTo>
                <a:lnTo>
                  <a:pt x="1205" y="2162"/>
                </a:lnTo>
                <a:lnTo>
                  <a:pt x="1205" y="2160"/>
                </a:lnTo>
                <a:lnTo>
                  <a:pt x="1205" y="2157"/>
                </a:lnTo>
                <a:lnTo>
                  <a:pt x="1204" y="2153"/>
                </a:lnTo>
                <a:lnTo>
                  <a:pt x="1204" y="2151"/>
                </a:lnTo>
                <a:lnTo>
                  <a:pt x="1204" y="2148"/>
                </a:lnTo>
                <a:lnTo>
                  <a:pt x="1204" y="2147"/>
                </a:lnTo>
                <a:lnTo>
                  <a:pt x="1203" y="2147"/>
                </a:lnTo>
                <a:lnTo>
                  <a:pt x="1203" y="2145"/>
                </a:lnTo>
                <a:lnTo>
                  <a:pt x="1203" y="2143"/>
                </a:lnTo>
                <a:lnTo>
                  <a:pt x="1203" y="2142"/>
                </a:lnTo>
                <a:lnTo>
                  <a:pt x="1203" y="2141"/>
                </a:lnTo>
                <a:lnTo>
                  <a:pt x="1201" y="2141"/>
                </a:lnTo>
                <a:lnTo>
                  <a:pt x="1201" y="2142"/>
                </a:lnTo>
                <a:lnTo>
                  <a:pt x="1201" y="2140"/>
                </a:lnTo>
                <a:lnTo>
                  <a:pt x="1200" y="2140"/>
                </a:lnTo>
                <a:lnTo>
                  <a:pt x="1200" y="2135"/>
                </a:lnTo>
                <a:lnTo>
                  <a:pt x="1195" y="2135"/>
                </a:lnTo>
                <a:lnTo>
                  <a:pt x="1194" y="2135"/>
                </a:lnTo>
                <a:lnTo>
                  <a:pt x="1194" y="2143"/>
                </a:lnTo>
                <a:lnTo>
                  <a:pt x="1194" y="2144"/>
                </a:lnTo>
                <a:lnTo>
                  <a:pt x="1194" y="2147"/>
                </a:lnTo>
                <a:lnTo>
                  <a:pt x="1194" y="2157"/>
                </a:lnTo>
                <a:lnTo>
                  <a:pt x="1194" y="2158"/>
                </a:lnTo>
                <a:lnTo>
                  <a:pt x="1194" y="2159"/>
                </a:lnTo>
                <a:lnTo>
                  <a:pt x="1195" y="2160"/>
                </a:lnTo>
                <a:lnTo>
                  <a:pt x="1195" y="2161"/>
                </a:lnTo>
                <a:lnTo>
                  <a:pt x="1195" y="2169"/>
                </a:lnTo>
                <a:lnTo>
                  <a:pt x="1196" y="2170"/>
                </a:lnTo>
                <a:lnTo>
                  <a:pt x="1198" y="2190"/>
                </a:lnTo>
                <a:lnTo>
                  <a:pt x="1200" y="2201"/>
                </a:lnTo>
                <a:lnTo>
                  <a:pt x="1200" y="2202"/>
                </a:lnTo>
                <a:lnTo>
                  <a:pt x="1200" y="2203"/>
                </a:lnTo>
                <a:lnTo>
                  <a:pt x="1200" y="2204"/>
                </a:lnTo>
                <a:lnTo>
                  <a:pt x="1200" y="2206"/>
                </a:lnTo>
                <a:lnTo>
                  <a:pt x="1201" y="2207"/>
                </a:lnTo>
                <a:lnTo>
                  <a:pt x="1201" y="2208"/>
                </a:lnTo>
                <a:lnTo>
                  <a:pt x="1201" y="2209"/>
                </a:lnTo>
                <a:lnTo>
                  <a:pt x="1201" y="2210"/>
                </a:lnTo>
                <a:lnTo>
                  <a:pt x="1202" y="2210"/>
                </a:lnTo>
                <a:lnTo>
                  <a:pt x="1202" y="2211"/>
                </a:lnTo>
                <a:lnTo>
                  <a:pt x="1203" y="2215"/>
                </a:lnTo>
                <a:lnTo>
                  <a:pt x="1202" y="2215"/>
                </a:lnTo>
                <a:lnTo>
                  <a:pt x="1202" y="2216"/>
                </a:lnTo>
                <a:lnTo>
                  <a:pt x="1201" y="2216"/>
                </a:lnTo>
                <a:lnTo>
                  <a:pt x="1200" y="2216"/>
                </a:lnTo>
                <a:lnTo>
                  <a:pt x="1200" y="2217"/>
                </a:lnTo>
                <a:lnTo>
                  <a:pt x="1198" y="2217"/>
                </a:lnTo>
                <a:lnTo>
                  <a:pt x="1197" y="2218"/>
                </a:lnTo>
                <a:lnTo>
                  <a:pt x="1197" y="2219"/>
                </a:lnTo>
                <a:lnTo>
                  <a:pt x="1196" y="2219"/>
                </a:lnTo>
                <a:lnTo>
                  <a:pt x="1196" y="2220"/>
                </a:lnTo>
                <a:lnTo>
                  <a:pt x="1195" y="2221"/>
                </a:lnTo>
                <a:lnTo>
                  <a:pt x="1194" y="2223"/>
                </a:lnTo>
                <a:lnTo>
                  <a:pt x="1193" y="2224"/>
                </a:lnTo>
                <a:lnTo>
                  <a:pt x="1192" y="2225"/>
                </a:lnTo>
                <a:lnTo>
                  <a:pt x="1191" y="2226"/>
                </a:lnTo>
                <a:lnTo>
                  <a:pt x="1191" y="2227"/>
                </a:lnTo>
                <a:lnTo>
                  <a:pt x="1189" y="2227"/>
                </a:lnTo>
                <a:lnTo>
                  <a:pt x="1188" y="2227"/>
                </a:lnTo>
                <a:lnTo>
                  <a:pt x="1187" y="2227"/>
                </a:lnTo>
                <a:lnTo>
                  <a:pt x="1186" y="2227"/>
                </a:lnTo>
                <a:lnTo>
                  <a:pt x="1185" y="2227"/>
                </a:lnTo>
                <a:lnTo>
                  <a:pt x="1185" y="2228"/>
                </a:lnTo>
                <a:lnTo>
                  <a:pt x="1184" y="2228"/>
                </a:lnTo>
                <a:lnTo>
                  <a:pt x="1183" y="2228"/>
                </a:lnTo>
                <a:lnTo>
                  <a:pt x="1183" y="2229"/>
                </a:lnTo>
                <a:lnTo>
                  <a:pt x="1181" y="2228"/>
                </a:lnTo>
                <a:lnTo>
                  <a:pt x="1181" y="2229"/>
                </a:lnTo>
                <a:lnTo>
                  <a:pt x="1180" y="2229"/>
                </a:lnTo>
                <a:lnTo>
                  <a:pt x="1180" y="2231"/>
                </a:lnTo>
                <a:lnTo>
                  <a:pt x="1180" y="2232"/>
                </a:lnTo>
                <a:lnTo>
                  <a:pt x="1179" y="2232"/>
                </a:lnTo>
                <a:lnTo>
                  <a:pt x="1178" y="2232"/>
                </a:lnTo>
                <a:lnTo>
                  <a:pt x="1179" y="2233"/>
                </a:lnTo>
                <a:lnTo>
                  <a:pt x="1178" y="2234"/>
                </a:lnTo>
                <a:lnTo>
                  <a:pt x="1177" y="2234"/>
                </a:lnTo>
                <a:lnTo>
                  <a:pt x="1176" y="2234"/>
                </a:lnTo>
                <a:lnTo>
                  <a:pt x="1176" y="2233"/>
                </a:lnTo>
                <a:lnTo>
                  <a:pt x="1176" y="2234"/>
                </a:lnTo>
                <a:lnTo>
                  <a:pt x="1175" y="2234"/>
                </a:lnTo>
                <a:lnTo>
                  <a:pt x="1174" y="2235"/>
                </a:lnTo>
                <a:lnTo>
                  <a:pt x="1174" y="2236"/>
                </a:lnTo>
                <a:lnTo>
                  <a:pt x="1172" y="2236"/>
                </a:lnTo>
                <a:lnTo>
                  <a:pt x="1172" y="2235"/>
                </a:lnTo>
                <a:lnTo>
                  <a:pt x="1171" y="2236"/>
                </a:lnTo>
                <a:lnTo>
                  <a:pt x="1170" y="2236"/>
                </a:lnTo>
                <a:lnTo>
                  <a:pt x="1169" y="2236"/>
                </a:lnTo>
                <a:lnTo>
                  <a:pt x="1169" y="2235"/>
                </a:lnTo>
                <a:lnTo>
                  <a:pt x="1168" y="2235"/>
                </a:lnTo>
                <a:lnTo>
                  <a:pt x="1167" y="2235"/>
                </a:lnTo>
                <a:lnTo>
                  <a:pt x="1166" y="2235"/>
                </a:lnTo>
                <a:lnTo>
                  <a:pt x="1164" y="2235"/>
                </a:lnTo>
                <a:lnTo>
                  <a:pt x="1163" y="2235"/>
                </a:lnTo>
                <a:lnTo>
                  <a:pt x="1162" y="2235"/>
                </a:lnTo>
                <a:lnTo>
                  <a:pt x="1162" y="2234"/>
                </a:lnTo>
                <a:lnTo>
                  <a:pt x="1161" y="2234"/>
                </a:lnTo>
                <a:lnTo>
                  <a:pt x="1161" y="2235"/>
                </a:lnTo>
                <a:lnTo>
                  <a:pt x="1160" y="2235"/>
                </a:lnTo>
                <a:lnTo>
                  <a:pt x="1159" y="2235"/>
                </a:lnTo>
                <a:lnTo>
                  <a:pt x="1159" y="2234"/>
                </a:lnTo>
                <a:lnTo>
                  <a:pt x="1158" y="2234"/>
                </a:lnTo>
                <a:lnTo>
                  <a:pt x="1157" y="2234"/>
                </a:lnTo>
                <a:lnTo>
                  <a:pt x="1155" y="2234"/>
                </a:lnTo>
                <a:lnTo>
                  <a:pt x="1154" y="2234"/>
                </a:lnTo>
                <a:lnTo>
                  <a:pt x="1153" y="2235"/>
                </a:lnTo>
                <a:lnTo>
                  <a:pt x="1152" y="2236"/>
                </a:lnTo>
                <a:lnTo>
                  <a:pt x="1151" y="2236"/>
                </a:lnTo>
                <a:lnTo>
                  <a:pt x="1150" y="2235"/>
                </a:lnTo>
                <a:lnTo>
                  <a:pt x="1149" y="2236"/>
                </a:lnTo>
                <a:lnTo>
                  <a:pt x="1147" y="2236"/>
                </a:lnTo>
                <a:lnTo>
                  <a:pt x="1147" y="2237"/>
                </a:lnTo>
                <a:lnTo>
                  <a:pt x="1147" y="2236"/>
                </a:lnTo>
                <a:lnTo>
                  <a:pt x="1146" y="2236"/>
                </a:lnTo>
                <a:lnTo>
                  <a:pt x="1146" y="2237"/>
                </a:lnTo>
                <a:lnTo>
                  <a:pt x="1146" y="2238"/>
                </a:lnTo>
                <a:lnTo>
                  <a:pt x="1146" y="2240"/>
                </a:lnTo>
                <a:lnTo>
                  <a:pt x="1145" y="2240"/>
                </a:lnTo>
                <a:lnTo>
                  <a:pt x="1144" y="2241"/>
                </a:lnTo>
                <a:lnTo>
                  <a:pt x="1144" y="2240"/>
                </a:lnTo>
                <a:lnTo>
                  <a:pt x="1143" y="2240"/>
                </a:lnTo>
                <a:lnTo>
                  <a:pt x="1142" y="2240"/>
                </a:lnTo>
                <a:lnTo>
                  <a:pt x="1142" y="2238"/>
                </a:lnTo>
                <a:lnTo>
                  <a:pt x="1141" y="2238"/>
                </a:lnTo>
                <a:lnTo>
                  <a:pt x="1138" y="2240"/>
                </a:lnTo>
                <a:lnTo>
                  <a:pt x="1137" y="2238"/>
                </a:lnTo>
                <a:lnTo>
                  <a:pt x="1138" y="2237"/>
                </a:lnTo>
                <a:lnTo>
                  <a:pt x="1138" y="2236"/>
                </a:lnTo>
                <a:lnTo>
                  <a:pt x="1138" y="2235"/>
                </a:lnTo>
                <a:lnTo>
                  <a:pt x="1138" y="2234"/>
                </a:lnTo>
                <a:lnTo>
                  <a:pt x="1137" y="2234"/>
                </a:lnTo>
                <a:lnTo>
                  <a:pt x="1137" y="2233"/>
                </a:lnTo>
                <a:lnTo>
                  <a:pt x="1136" y="2233"/>
                </a:lnTo>
                <a:lnTo>
                  <a:pt x="1135" y="2233"/>
                </a:lnTo>
                <a:lnTo>
                  <a:pt x="1135" y="2232"/>
                </a:lnTo>
                <a:lnTo>
                  <a:pt x="1134" y="2232"/>
                </a:lnTo>
                <a:lnTo>
                  <a:pt x="1134" y="2233"/>
                </a:lnTo>
                <a:lnTo>
                  <a:pt x="1134" y="2234"/>
                </a:lnTo>
                <a:lnTo>
                  <a:pt x="1133" y="2233"/>
                </a:lnTo>
                <a:lnTo>
                  <a:pt x="1133" y="2232"/>
                </a:lnTo>
                <a:lnTo>
                  <a:pt x="1132" y="2232"/>
                </a:lnTo>
                <a:lnTo>
                  <a:pt x="1132" y="2233"/>
                </a:lnTo>
                <a:lnTo>
                  <a:pt x="1130" y="2233"/>
                </a:lnTo>
                <a:lnTo>
                  <a:pt x="1129" y="2233"/>
                </a:lnTo>
                <a:lnTo>
                  <a:pt x="1129" y="2232"/>
                </a:lnTo>
                <a:lnTo>
                  <a:pt x="1128" y="2232"/>
                </a:lnTo>
                <a:lnTo>
                  <a:pt x="1128" y="2233"/>
                </a:lnTo>
                <a:lnTo>
                  <a:pt x="1126" y="2235"/>
                </a:lnTo>
                <a:lnTo>
                  <a:pt x="1126" y="2236"/>
                </a:lnTo>
                <a:lnTo>
                  <a:pt x="1126" y="2237"/>
                </a:lnTo>
                <a:lnTo>
                  <a:pt x="1125" y="2237"/>
                </a:lnTo>
                <a:lnTo>
                  <a:pt x="1124" y="2237"/>
                </a:lnTo>
                <a:lnTo>
                  <a:pt x="1124" y="2236"/>
                </a:lnTo>
                <a:lnTo>
                  <a:pt x="1123" y="2237"/>
                </a:lnTo>
                <a:lnTo>
                  <a:pt x="1121" y="2237"/>
                </a:lnTo>
                <a:lnTo>
                  <a:pt x="1120" y="2237"/>
                </a:lnTo>
                <a:lnTo>
                  <a:pt x="1120" y="2238"/>
                </a:lnTo>
                <a:lnTo>
                  <a:pt x="1119" y="2238"/>
                </a:lnTo>
                <a:lnTo>
                  <a:pt x="1118" y="2237"/>
                </a:lnTo>
                <a:lnTo>
                  <a:pt x="1117" y="2237"/>
                </a:lnTo>
                <a:lnTo>
                  <a:pt x="1116" y="2237"/>
                </a:lnTo>
                <a:lnTo>
                  <a:pt x="1116" y="2236"/>
                </a:lnTo>
                <a:lnTo>
                  <a:pt x="1116" y="2237"/>
                </a:lnTo>
                <a:lnTo>
                  <a:pt x="1115" y="2238"/>
                </a:lnTo>
                <a:lnTo>
                  <a:pt x="1113" y="2238"/>
                </a:lnTo>
                <a:lnTo>
                  <a:pt x="1112" y="2238"/>
                </a:lnTo>
                <a:lnTo>
                  <a:pt x="1112" y="2240"/>
                </a:lnTo>
                <a:lnTo>
                  <a:pt x="1111" y="2240"/>
                </a:lnTo>
                <a:lnTo>
                  <a:pt x="1110" y="2240"/>
                </a:lnTo>
                <a:lnTo>
                  <a:pt x="1109" y="2241"/>
                </a:lnTo>
                <a:lnTo>
                  <a:pt x="1108" y="2241"/>
                </a:lnTo>
                <a:lnTo>
                  <a:pt x="1107" y="2241"/>
                </a:lnTo>
                <a:lnTo>
                  <a:pt x="1106" y="2241"/>
                </a:lnTo>
                <a:lnTo>
                  <a:pt x="1104" y="2241"/>
                </a:lnTo>
                <a:lnTo>
                  <a:pt x="1103" y="2242"/>
                </a:lnTo>
                <a:lnTo>
                  <a:pt x="1102" y="2242"/>
                </a:lnTo>
                <a:lnTo>
                  <a:pt x="1102" y="2243"/>
                </a:lnTo>
                <a:lnTo>
                  <a:pt x="1101" y="2243"/>
                </a:lnTo>
                <a:lnTo>
                  <a:pt x="1100" y="2243"/>
                </a:lnTo>
                <a:lnTo>
                  <a:pt x="1099" y="2243"/>
                </a:lnTo>
                <a:lnTo>
                  <a:pt x="1098" y="2244"/>
                </a:lnTo>
                <a:lnTo>
                  <a:pt x="1096" y="2244"/>
                </a:lnTo>
                <a:lnTo>
                  <a:pt x="1095" y="2244"/>
                </a:lnTo>
                <a:lnTo>
                  <a:pt x="1094" y="2244"/>
                </a:lnTo>
                <a:lnTo>
                  <a:pt x="1093" y="2245"/>
                </a:lnTo>
                <a:lnTo>
                  <a:pt x="1092" y="2245"/>
                </a:lnTo>
                <a:lnTo>
                  <a:pt x="1092" y="2246"/>
                </a:lnTo>
                <a:lnTo>
                  <a:pt x="1092" y="2245"/>
                </a:lnTo>
                <a:lnTo>
                  <a:pt x="1091" y="2246"/>
                </a:lnTo>
                <a:lnTo>
                  <a:pt x="1091" y="2245"/>
                </a:lnTo>
                <a:lnTo>
                  <a:pt x="1091" y="2246"/>
                </a:lnTo>
                <a:lnTo>
                  <a:pt x="1090" y="2246"/>
                </a:lnTo>
                <a:lnTo>
                  <a:pt x="1090" y="2248"/>
                </a:lnTo>
                <a:lnTo>
                  <a:pt x="1091" y="2248"/>
                </a:lnTo>
                <a:lnTo>
                  <a:pt x="1091" y="2249"/>
                </a:lnTo>
                <a:lnTo>
                  <a:pt x="1090" y="2249"/>
                </a:lnTo>
                <a:lnTo>
                  <a:pt x="1088" y="2249"/>
                </a:lnTo>
                <a:lnTo>
                  <a:pt x="1087" y="2250"/>
                </a:lnTo>
                <a:lnTo>
                  <a:pt x="1088" y="2250"/>
                </a:lnTo>
                <a:lnTo>
                  <a:pt x="1087" y="2250"/>
                </a:lnTo>
                <a:lnTo>
                  <a:pt x="1087" y="2251"/>
                </a:lnTo>
                <a:lnTo>
                  <a:pt x="1086" y="2252"/>
                </a:lnTo>
                <a:lnTo>
                  <a:pt x="1085" y="2252"/>
                </a:lnTo>
                <a:lnTo>
                  <a:pt x="1083" y="2253"/>
                </a:lnTo>
                <a:lnTo>
                  <a:pt x="1082" y="2253"/>
                </a:lnTo>
                <a:lnTo>
                  <a:pt x="1081" y="2253"/>
                </a:lnTo>
                <a:lnTo>
                  <a:pt x="1079" y="2253"/>
                </a:lnTo>
                <a:lnTo>
                  <a:pt x="1078" y="2253"/>
                </a:lnTo>
                <a:lnTo>
                  <a:pt x="1077" y="2253"/>
                </a:lnTo>
                <a:lnTo>
                  <a:pt x="1076" y="2253"/>
                </a:lnTo>
                <a:lnTo>
                  <a:pt x="1075" y="2253"/>
                </a:lnTo>
                <a:lnTo>
                  <a:pt x="1074" y="2253"/>
                </a:lnTo>
                <a:lnTo>
                  <a:pt x="1074" y="2254"/>
                </a:lnTo>
                <a:lnTo>
                  <a:pt x="1073" y="2254"/>
                </a:lnTo>
                <a:lnTo>
                  <a:pt x="1071" y="2254"/>
                </a:lnTo>
                <a:lnTo>
                  <a:pt x="1071" y="2255"/>
                </a:lnTo>
                <a:lnTo>
                  <a:pt x="1070" y="2255"/>
                </a:lnTo>
                <a:lnTo>
                  <a:pt x="1068" y="2254"/>
                </a:lnTo>
                <a:lnTo>
                  <a:pt x="1068" y="2253"/>
                </a:lnTo>
                <a:lnTo>
                  <a:pt x="1067" y="2253"/>
                </a:lnTo>
                <a:lnTo>
                  <a:pt x="1066" y="2253"/>
                </a:lnTo>
                <a:lnTo>
                  <a:pt x="1065" y="2252"/>
                </a:lnTo>
                <a:lnTo>
                  <a:pt x="1064" y="2253"/>
                </a:lnTo>
                <a:lnTo>
                  <a:pt x="1062" y="2253"/>
                </a:lnTo>
                <a:lnTo>
                  <a:pt x="1061" y="2253"/>
                </a:lnTo>
                <a:lnTo>
                  <a:pt x="1060" y="2253"/>
                </a:lnTo>
                <a:lnTo>
                  <a:pt x="1059" y="2253"/>
                </a:lnTo>
                <a:lnTo>
                  <a:pt x="1058" y="2253"/>
                </a:lnTo>
                <a:lnTo>
                  <a:pt x="1057" y="2253"/>
                </a:lnTo>
                <a:lnTo>
                  <a:pt x="1056" y="2253"/>
                </a:lnTo>
                <a:lnTo>
                  <a:pt x="1056" y="2254"/>
                </a:lnTo>
                <a:lnTo>
                  <a:pt x="1054" y="2255"/>
                </a:lnTo>
                <a:lnTo>
                  <a:pt x="1053" y="2255"/>
                </a:lnTo>
                <a:lnTo>
                  <a:pt x="1053" y="2257"/>
                </a:lnTo>
                <a:lnTo>
                  <a:pt x="1053" y="2258"/>
                </a:lnTo>
                <a:lnTo>
                  <a:pt x="1052" y="2258"/>
                </a:lnTo>
                <a:lnTo>
                  <a:pt x="1052" y="2259"/>
                </a:lnTo>
                <a:lnTo>
                  <a:pt x="1052" y="2260"/>
                </a:lnTo>
                <a:lnTo>
                  <a:pt x="1051" y="2259"/>
                </a:lnTo>
                <a:lnTo>
                  <a:pt x="1050" y="2259"/>
                </a:lnTo>
                <a:lnTo>
                  <a:pt x="1049" y="2259"/>
                </a:lnTo>
                <a:lnTo>
                  <a:pt x="1048" y="2259"/>
                </a:lnTo>
                <a:lnTo>
                  <a:pt x="1047" y="2259"/>
                </a:lnTo>
                <a:lnTo>
                  <a:pt x="1045" y="2259"/>
                </a:lnTo>
                <a:lnTo>
                  <a:pt x="1044" y="2261"/>
                </a:lnTo>
                <a:lnTo>
                  <a:pt x="1042" y="2263"/>
                </a:lnTo>
                <a:lnTo>
                  <a:pt x="1041" y="2263"/>
                </a:lnTo>
                <a:lnTo>
                  <a:pt x="1041" y="2265"/>
                </a:lnTo>
                <a:lnTo>
                  <a:pt x="1039" y="2265"/>
                </a:lnTo>
                <a:lnTo>
                  <a:pt x="1037" y="2265"/>
                </a:lnTo>
                <a:lnTo>
                  <a:pt x="1036" y="2265"/>
                </a:lnTo>
                <a:lnTo>
                  <a:pt x="1036" y="2266"/>
                </a:lnTo>
                <a:lnTo>
                  <a:pt x="1035" y="2267"/>
                </a:lnTo>
                <a:lnTo>
                  <a:pt x="1034" y="2266"/>
                </a:lnTo>
                <a:lnTo>
                  <a:pt x="1033" y="2265"/>
                </a:lnTo>
                <a:lnTo>
                  <a:pt x="1032" y="2265"/>
                </a:lnTo>
                <a:lnTo>
                  <a:pt x="1034" y="2269"/>
                </a:lnTo>
                <a:lnTo>
                  <a:pt x="1034" y="2270"/>
                </a:lnTo>
                <a:lnTo>
                  <a:pt x="1033" y="2270"/>
                </a:lnTo>
                <a:lnTo>
                  <a:pt x="1032" y="2270"/>
                </a:lnTo>
                <a:lnTo>
                  <a:pt x="1017" y="2270"/>
                </a:lnTo>
                <a:lnTo>
                  <a:pt x="1014" y="2275"/>
                </a:lnTo>
                <a:lnTo>
                  <a:pt x="1015" y="2275"/>
                </a:lnTo>
                <a:lnTo>
                  <a:pt x="1015" y="2276"/>
                </a:lnTo>
                <a:lnTo>
                  <a:pt x="1015" y="2277"/>
                </a:lnTo>
                <a:lnTo>
                  <a:pt x="1014" y="2277"/>
                </a:lnTo>
                <a:lnTo>
                  <a:pt x="1014" y="2278"/>
                </a:lnTo>
                <a:lnTo>
                  <a:pt x="1015" y="2277"/>
                </a:lnTo>
                <a:lnTo>
                  <a:pt x="1016" y="2278"/>
                </a:lnTo>
                <a:lnTo>
                  <a:pt x="1015" y="2278"/>
                </a:lnTo>
                <a:lnTo>
                  <a:pt x="1015" y="2279"/>
                </a:lnTo>
                <a:lnTo>
                  <a:pt x="1015" y="2280"/>
                </a:lnTo>
                <a:lnTo>
                  <a:pt x="1014" y="2280"/>
                </a:lnTo>
                <a:lnTo>
                  <a:pt x="1014" y="2279"/>
                </a:lnTo>
                <a:lnTo>
                  <a:pt x="1013" y="2279"/>
                </a:lnTo>
                <a:lnTo>
                  <a:pt x="1013" y="2280"/>
                </a:lnTo>
                <a:lnTo>
                  <a:pt x="1013" y="2282"/>
                </a:lnTo>
                <a:lnTo>
                  <a:pt x="1013" y="2283"/>
                </a:lnTo>
                <a:lnTo>
                  <a:pt x="1011" y="2283"/>
                </a:lnTo>
                <a:lnTo>
                  <a:pt x="1011" y="2284"/>
                </a:lnTo>
                <a:lnTo>
                  <a:pt x="1011" y="2285"/>
                </a:lnTo>
                <a:lnTo>
                  <a:pt x="1010" y="2285"/>
                </a:lnTo>
                <a:lnTo>
                  <a:pt x="1009" y="2285"/>
                </a:lnTo>
                <a:lnTo>
                  <a:pt x="1009" y="2286"/>
                </a:lnTo>
                <a:lnTo>
                  <a:pt x="1009" y="2287"/>
                </a:lnTo>
                <a:lnTo>
                  <a:pt x="1009" y="2288"/>
                </a:lnTo>
                <a:lnTo>
                  <a:pt x="1009" y="2290"/>
                </a:lnTo>
                <a:lnTo>
                  <a:pt x="1009" y="2291"/>
                </a:lnTo>
                <a:lnTo>
                  <a:pt x="1008" y="2291"/>
                </a:lnTo>
                <a:lnTo>
                  <a:pt x="1008" y="2292"/>
                </a:lnTo>
                <a:lnTo>
                  <a:pt x="1007" y="2293"/>
                </a:lnTo>
                <a:lnTo>
                  <a:pt x="1006" y="2293"/>
                </a:lnTo>
                <a:lnTo>
                  <a:pt x="1006" y="2294"/>
                </a:lnTo>
                <a:lnTo>
                  <a:pt x="1006" y="2293"/>
                </a:lnTo>
                <a:lnTo>
                  <a:pt x="1005" y="2293"/>
                </a:lnTo>
                <a:lnTo>
                  <a:pt x="1005" y="2292"/>
                </a:lnTo>
                <a:lnTo>
                  <a:pt x="1003" y="2292"/>
                </a:lnTo>
                <a:lnTo>
                  <a:pt x="1003" y="2293"/>
                </a:lnTo>
                <a:lnTo>
                  <a:pt x="1003" y="2292"/>
                </a:lnTo>
                <a:lnTo>
                  <a:pt x="1002" y="2293"/>
                </a:lnTo>
                <a:lnTo>
                  <a:pt x="1001" y="2293"/>
                </a:lnTo>
                <a:lnTo>
                  <a:pt x="1000" y="2293"/>
                </a:lnTo>
                <a:lnTo>
                  <a:pt x="1000" y="2294"/>
                </a:lnTo>
                <a:lnTo>
                  <a:pt x="1000" y="2295"/>
                </a:lnTo>
                <a:lnTo>
                  <a:pt x="999" y="2295"/>
                </a:lnTo>
                <a:lnTo>
                  <a:pt x="999" y="2296"/>
                </a:lnTo>
                <a:lnTo>
                  <a:pt x="999" y="2297"/>
                </a:lnTo>
                <a:lnTo>
                  <a:pt x="998" y="2297"/>
                </a:lnTo>
                <a:lnTo>
                  <a:pt x="998" y="2299"/>
                </a:lnTo>
                <a:lnTo>
                  <a:pt x="997" y="2299"/>
                </a:lnTo>
                <a:lnTo>
                  <a:pt x="997" y="2300"/>
                </a:lnTo>
                <a:lnTo>
                  <a:pt x="995" y="2300"/>
                </a:lnTo>
                <a:lnTo>
                  <a:pt x="994" y="2300"/>
                </a:lnTo>
                <a:lnTo>
                  <a:pt x="993" y="2300"/>
                </a:lnTo>
                <a:lnTo>
                  <a:pt x="992" y="2300"/>
                </a:lnTo>
                <a:lnTo>
                  <a:pt x="991" y="2300"/>
                </a:lnTo>
                <a:lnTo>
                  <a:pt x="991" y="2301"/>
                </a:lnTo>
                <a:lnTo>
                  <a:pt x="990" y="2301"/>
                </a:lnTo>
                <a:lnTo>
                  <a:pt x="990" y="2302"/>
                </a:lnTo>
                <a:lnTo>
                  <a:pt x="989" y="2303"/>
                </a:lnTo>
                <a:lnTo>
                  <a:pt x="989" y="2304"/>
                </a:lnTo>
                <a:lnTo>
                  <a:pt x="988" y="2304"/>
                </a:lnTo>
                <a:lnTo>
                  <a:pt x="986" y="2304"/>
                </a:lnTo>
                <a:lnTo>
                  <a:pt x="985" y="2304"/>
                </a:lnTo>
                <a:lnTo>
                  <a:pt x="985" y="2305"/>
                </a:lnTo>
                <a:lnTo>
                  <a:pt x="984" y="2307"/>
                </a:lnTo>
                <a:lnTo>
                  <a:pt x="983" y="2307"/>
                </a:lnTo>
                <a:lnTo>
                  <a:pt x="982" y="2307"/>
                </a:lnTo>
                <a:lnTo>
                  <a:pt x="982" y="2308"/>
                </a:lnTo>
                <a:lnTo>
                  <a:pt x="981" y="2308"/>
                </a:lnTo>
                <a:lnTo>
                  <a:pt x="980" y="2309"/>
                </a:lnTo>
                <a:lnTo>
                  <a:pt x="978" y="2310"/>
                </a:lnTo>
                <a:lnTo>
                  <a:pt x="980" y="2310"/>
                </a:lnTo>
                <a:lnTo>
                  <a:pt x="980" y="2311"/>
                </a:lnTo>
                <a:lnTo>
                  <a:pt x="980" y="2312"/>
                </a:lnTo>
                <a:lnTo>
                  <a:pt x="978" y="2312"/>
                </a:lnTo>
                <a:lnTo>
                  <a:pt x="977" y="2311"/>
                </a:lnTo>
                <a:lnTo>
                  <a:pt x="976" y="2311"/>
                </a:lnTo>
                <a:lnTo>
                  <a:pt x="975" y="2310"/>
                </a:lnTo>
                <a:lnTo>
                  <a:pt x="974" y="2310"/>
                </a:lnTo>
                <a:lnTo>
                  <a:pt x="973" y="2310"/>
                </a:lnTo>
                <a:lnTo>
                  <a:pt x="972" y="2309"/>
                </a:lnTo>
                <a:lnTo>
                  <a:pt x="972" y="2308"/>
                </a:lnTo>
                <a:lnTo>
                  <a:pt x="971" y="2309"/>
                </a:lnTo>
                <a:lnTo>
                  <a:pt x="969" y="2309"/>
                </a:lnTo>
                <a:lnTo>
                  <a:pt x="969" y="2310"/>
                </a:lnTo>
                <a:lnTo>
                  <a:pt x="969" y="2311"/>
                </a:lnTo>
                <a:lnTo>
                  <a:pt x="968" y="2311"/>
                </a:lnTo>
                <a:lnTo>
                  <a:pt x="967" y="2311"/>
                </a:lnTo>
                <a:lnTo>
                  <a:pt x="967" y="2312"/>
                </a:lnTo>
                <a:lnTo>
                  <a:pt x="966" y="2313"/>
                </a:lnTo>
                <a:lnTo>
                  <a:pt x="966" y="2314"/>
                </a:lnTo>
                <a:lnTo>
                  <a:pt x="965" y="2316"/>
                </a:lnTo>
                <a:lnTo>
                  <a:pt x="964" y="2317"/>
                </a:lnTo>
                <a:lnTo>
                  <a:pt x="963" y="2318"/>
                </a:lnTo>
                <a:lnTo>
                  <a:pt x="961" y="2318"/>
                </a:lnTo>
                <a:lnTo>
                  <a:pt x="960" y="2319"/>
                </a:lnTo>
                <a:lnTo>
                  <a:pt x="959" y="2320"/>
                </a:lnTo>
                <a:lnTo>
                  <a:pt x="958" y="2320"/>
                </a:lnTo>
                <a:lnTo>
                  <a:pt x="957" y="2320"/>
                </a:lnTo>
                <a:lnTo>
                  <a:pt x="956" y="2320"/>
                </a:lnTo>
                <a:lnTo>
                  <a:pt x="955" y="2321"/>
                </a:lnTo>
                <a:lnTo>
                  <a:pt x="954" y="2321"/>
                </a:lnTo>
                <a:lnTo>
                  <a:pt x="952" y="2322"/>
                </a:lnTo>
                <a:lnTo>
                  <a:pt x="951" y="2322"/>
                </a:lnTo>
                <a:lnTo>
                  <a:pt x="950" y="2322"/>
                </a:lnTo>
                <a:lnTo>
                  <a:pt x="949" y="2322"/>
                </a:lnTo>
                <a:lnTo>
                  <a:pt x="948" y="2321"/>
                </a:lnTo>
                <a:lnTo>
                  <a:pt x="948" y="2322"/>
                </a:lnTo>
                <a:lnTo>
                  <a:pt x="947" y="2322"/>
                </a:lnTo>
                <a:lnTo>
                  <a:pt x="947" y="2324"/>
                </a:lnTo>
                <a:lnTo>
                  <a:pt x="947" y="2325"/>
                </a:lnTo>
                <a:lnTo>
                  <a:pt x="947" y="2326"/>
                </a:lnTo>
                <a:lnTo>
                  <a:pt x="946" y="2326"/>
                </a:lnTo>
                <a:lnTo>
                  <a:pt x="944" y="2326"/>
                </a:lnTo>
                <a:lnTo>
                  <a:pt x="944" y="2327"/>
                </a:lnTo>
                <a:lnTo>
                  <a:pt x="944" y="2328"/>
                </a:lnTo>
                <a:lnTo>
                  <a:pt x="944" y="2329"/>
                </a:lnTo>
                <a:lnTo>
                  <a:pt x="943" y="2329"/>
                </a:lnTo>
                <a:lnTo>
                  <a:pt x="942" y="2329"/>
                </a:lnTo>
                <a:lnTo>
                  <a:pt x="942" y="2330"/>
                </a:lnTo>
                <a:lnTo>
                  <a:pt x="941" y="2330"/>
                </a:lnTo>
                <a:lnTo>
                  <a:pt x="940" y="2330"/>
                </a:lnTo>
                <a:lnTo>
                  <a:pt x="939" y="2329"/>
                </a:lnTo>
                <a:lnTo>
                  <a:pt x="938" y="2330"/>
                </a:lnTo>
                <a:lnTo>
                  <a:pt x="938" y="2332"/>
                </a:lnTo>
                <a:lnTo>
                  <a:pt x="937" y="2332"/>
                </a:lnTo>
                <a:lnTo>
                  <a:pt x="937" y="2330"/>
                </a:lnTo>
                <a:lnTo>
                  <a:pt x="935" y="2330"/>
                </a:lnTo>
                <a:lnTo>
                  <a:pt x="934" y="2332"/>
                </a:lnTo>
                <a:lnTo>
                  <a:pt x="935" y="2332"/>
                </a:lnTo>
                <a:lnTo>
                  <a:pt x="935" y="2333"/>
                </a:lnTo>
                <a:lnTo>
                  <a:pt x="934" y="2333"/>
                </a:lnTo>
                <a:lnTo>
                  <a:pt x="934" y="2334"/>
                </a:lnTo>
                <a:lnTo>
                  <a:pt x="934" y="2335"/>
                </a:lnTo>
                <a:lnTo>
                  <a:pt x="933" y="2335"/>
                </a:lnTo>
                <a:lnTo>
                  <a:pt x="933" y="2336"/>
                </a:lnTo>
                <a:lnTo>
                  <a:pt x="932" y="2336"/>
                </a:lnTo>
                <a:lnTo>
                  <a:pt x="931" y="2336"/>
                </a:lnTo>
                <a:lnTo>
                  <a:pt x="930" y="2336"/>
                </a:lnTo>
                <a:lnTo>
                  <a:pt x="930" y="2337"/>
                </a:lnTo>
                <a:lnTo>
                  <a:pt x="931" y="2339"/>
                </a:lnTo>
                <a:lnTo>
                  <a:pt x="931" y="2341"/>
                </a:lnTo>
                <a:lnTo>
                  <a:pt x="931" y="2342"/>
                </a:lnTo>
                <a:lnTo>
                  <a:pt x="931" y="2343"/>
                </a:lnTo>
                <a:lnTo>
                  <a:pt x="931" y="2344"/>
                </a:lnTo>
                <a:lnTo>
                  <a:pt x="931" y="2345"/>
                </a:lnTo>
                <a:lnTo>
                  <a:pt x="931" y="2346"/>
                </a:lnTo>
                <a:lnTo>
                  <a:pt x="930" y="2347"/>
                </a:lnTo>
                <a:lnTo>
                  <a:pt x="929" y="2347"/>
                </a:lnTo>
                <a:lnTo>
                  <a:pt x="927" y="2346"/>
                </a:lnTo>
                <a:lnTo>
                  <a:pt x="927" y="2347"/>
                </a:lnTo>
                <a:lnTo>
                  <a:pt x="927" y="2349"/>
                </a:lnTo>
                <a:lnTo>
                  <a:pt x="927" y="2350"/>
                </a:lnTo>
                <a:lnTo>
                  <a:pt x="927" y="2351"/>
                </a:lnTo>
                <a:lnTo>
                  <a:pt x="926" y="2351"/>
                </a:lnTo>
                <a:lnTo>
                  <a:pt x="926" y="2352"/>
                </a:lnTo>
                <a:lnTo>
                  <a:pt x="925" y="2352"/>
                </a:lnTo>
                <a:lnTo>
                  <a:pt x="925" y="2353"/>
                </a:lnTo>
                <a:lnTo>
                  <a:pt x="924" y="2353"/>
                </a:lnTo>
                <a:lnTo>
                  <a:pt x="924" y="2354"/>
                </a:lnTo>
                <a:lnTo>
                  <a:pt x="924" y="2355"/>
                </a:lnTo>
                <a:lnTo>
                  <a:pt x="923" y="2355"/>
                </a:lnTo>
                <a:lnTo>
                  <a:pt x="923" y="2356"/>
                </a:lnTo>
                <a:lnTo>
                  <a:pt x="922" y="2356"/>
                </a:lnTo>
                <a:lnTo>
                  <a:pt x="922" y="2358"/>
                </a:lnTo>
                <a:lnTo>
                  <a:pt x="921" y="2359"/>
                </a:lnTo>
                <a:lnTo>
                  <a:pt x="920" y="2359"/>
                </a:lnTo>
                <a:lnTo>
                  <a:pt x="920" y="2360"/>
                </a:lnTo>
                <a:lnTo>
                  <a:pt x="920" y="2361"/>
                </a:lnTo>
                <a:lnTo>
                  <a:pt x="918" y="2361"/>
                </a:lnTo>
                <a:lnTo>
                  <a:pt x="917" y="2363"/>
                </a:lnTo>
                <a:lnTo>
                  <a:pt x="915" y="2364"/>
                </a:lnTo>
                <a:lnTo>
                  <a:pt x="914" y="2364"/>
                </a:lnTo>
                <a:lnTo>
                  <a:pt x="914" y="2366"/>
                </a:lnTo>
                <a:lnTo>
                  <a:pt x="913" y="2366"/>
                </a:lnTo>
                <a:lnTo>
                  <a:pt x="913" y="2367"/>
                </a:lnTo>
                <a:lnTo>
                  <a:pt x="912" y="2367"/>
                </a:lnTo>
                <a:lnTo>
                  <a:pt x="910" y="2367"/>
                </a:lnTo>
                <a:lnTo>
                  <a:pt x="909" y="2367"/>
                </a:lnTo>
                <a:lnTo>
                  <a:pt x="908" y="2367"/>
                </a:lnTo>
                <a:lnTo>
                  <a:pt x="907" y="2368"/>
                </a:lnTo>
                <a:lnTo>
                  <a:pt x="906" y="2368"/>
                </a:lnTo>
                <a:lnTo>
                  <a:pt x="902" y="2371"/>
                </a:lnTo>
                <a:lnTo>
                  <a:pt x="901" y="2370"/>
                </a:lnTo>
                <a:lnTo>
                  <a:pt x="900" y="2369"/>
                </a:lnTo>
                <a:lnTo>
                  <a:pt x="900" y="2368"/>
                </a:lnTo>
                <a:lnTo>
                  <a:pt x="898" y="2366"/>
                </a:lnTo>
                <a:lnTo>
                  <a:pt x="897" y="2363"/>
                </a:lnTo>
                <a:lnTo>
                  <a:pt x="896" y="2360"/>
                </a:lnTo>
                <a:lnTo>
                  <a:pt x="896" y="2358"/>
                </a:lnTo>
                <a:lnTo>
                  <a:pt x="896" y="2355"/>
                </a:lnTo>
                <a:lnTo>
                  <a:pt x="895" y="2353"/>
                </a:lnTo>
                <a:lnTo>
                  <a:pt x="890" y="2345"/>
                </a:lnTo>
                <a:lnTo>
                  <a:pt x="890" y="2344"/>
                </a:lnTo>
                <a:lnTo>
                  <a:pt x="889" y="2343"/>
                </a:lnTo>
                <a:lnTo>
                  <a:pt x="889" y="2342"/>
                </a:lnTo>
                <a:lnTo>
                  <a:pt x="888" y="2341"/>
                </a:lnTo>
                <a:lnTo>
                  <a:pt x="888" y="2339"/>
                </a:lnTo>
                <a:lnTo>
                  <a:pt x="888" y="2338"/>
                </a:lnTo>
                <a:lnTo>
                  <a:pt x="887" y="2337"/>
                </a:lnTo>
                <a:lnTo>
                  <a:pt x="887" y="2336"/>
                </a:lnTo>
                <a:lnTo>
                  <a:pt x="887" y="2335"/>
                </a:lnTo>
                <a:lnTo>
                  <a:pt x="885" y="2334"/>
                </a:lnTo>
                <a:lnTo>
                  <a:pt x="883" y="2327"/>
                </a:lnTo>
                <a:lnTo>
                  <a:pt x="881" y="2320"/>
                </a:lnTo>
                <a:lnTo>
                  <a:pt x="874" y="2324"/>
                </a:lnTo>
                <a:lnTo>
                  <a:pt x="872" y="2324"/>
                </a:lnTo>
                <a:lnTo>
                  <a:pt x="865" y="2327"/>
                </a:lnTo>
                <a:lnTo>
                  <a:pt x="864" y="2325"/>
                </a:lnTo>
                <a:lnTo>
                  <a:pt x="863" y="2324"/>
                </a:lnTo>
                <a:lnTo>
                  <a:pt x="862" y="2322"/>
                </a:lnTo>
                <a:lnTo>
                  <a:pt x="862" y="2321"/>
                </a:lnTo>
                <a:lnTo>
                  <a:pt x="861" y="2321"/>
                </a:lnTo>
                <a:lnTo>
                  <a:pt x="861" y="2320"/>
                </a:lnTo>
                <a:lnTo>
                  <a:pt x="859" y="2320"/>
                </a:lnTo>
                <a:lnTo>
                  <a:pt x="859" y="2319"/>
                </a:lnTo>
                <a:lnTo>
                  <a:pt x="858" y="2318"/>
                </a:lnTo>
                <a:lnTo>
                  <a:pt x="857" y="2317"/>
                </a:lnTo>
                <a:lnTo>
                  <a:pt x="857" y="2316"/>
                </a:lnTo>
                <a:lnTo>
                  <a:pt x="856" y="2316"/>
                </a:lnTo>
                <a:lnTo>
                  <a:pt x="856" y="2314"/>
                </a:lnTo>
                <a:lnTo>
                  <a:pt x="855" y="2313"/>
                </a:lnTo>
                <a:lnTo>
                  <a:pt x="854" y="2312"/>
                </a:lnTo>
                <a:lnTo>
                  <a:pt x="854" y="2311"/>
                </a:lnTo>
                <a:lnTo>
                  <a:pt x="853" y="2311"/>
                </a:lnTo>
                <a:lnTo>
                  <a:pt x="851" y="2310"/>
                </a:lnTo>
                <a:lnTo>
                  <a:pt x="851" y="2309"/>
                </a:lnTo>
                <a:lnTo>
                  <a:pt x="850" y="2309"/>
                </a:lnTo>
                <a:lnTo>
                  <a:pt x="850" y="2308"/>
                </a:lnTo>
                <a:lnTo>
                  <a:pt x="849" y="2307"/>
                </a:lnTo>
                <a:lnTo>
                  <a:pt x="848" y="2305"/>
                </a:lnTo>
                <a:lnTo>
                  <a:pt x="848" y="2304"/>
                </a:lnTo>
                <a:lnTo>
                  <a:pt x="847" y="2304"/>
                </a:lnTo>
                <a:lnTo>
                  <a:pt x="847" y="2303"/>
                </a:lnTo>
                <a:lnTo>
                  <a:pt x="846" y="2302"/>
                </a:lnTo>
                <a:lnTo>
                  <a:pt x="845" y="2302"/>
                </a:lnTo>
                <a:lnTo>
                  <a:pt x="845" y="2301"/>
                </a:lnTo>
                <a:lnTo>
                  <a:pt x="844" y="2300"/>
                </a:lnTo>
                <a:lnTo>
                  <a:pt x="841" y="2297"/>
                </a:lnTo>
                <a:lnTo>
                  <a:pt x="841" y="2296"/>
                </a:lnTo>
                <a:lnTo>
                  <a:pt x="840" y="2295"/>
                </a:lnTo>
                <a:lnTo>
                  <a:pt x="839" y="2294"/>
                </a:lnTo>
                <a:lnTo>
                  <a:pt x="839" y="2293"/>
                </a:lnTo>
                <a:lnTo>
                  <a:pt x="838" y="2293"/>
                </a:lnTo>
                <a:lnTo>
                  <a:pt x="838" y="2292"/>
                </a:lnTo>
                <a:lnTo>
                  <a:pt x="837" y="2292"/>
                </a:lnTo>
                <a:lnTo>
                  <a:pt x="837" y="2291"/>
                </a:lnTo>
                <a:lnTo>
                  <a:pt x="836" y="2290"/>
                </a:lnTo>
                <a:lnTo>
                  <a:pt x="834" y="2288"/>
                </a:lnTo>
                <a:lnTo>
                  <a:pt x="834" y="2287"/>
                </a:lnTo>
                <a:lnTo>
                  <a:pt x="833" y="2287"/>
                </a:lnTo>
                <a:lnTo>
                  <a:pt x="817" y="2297"/>
                </a:lnTo>
                <a:lnTo>
                  <a:pt x="817" y="2299"/>
                </a:lnTo>
                <a:lnTo>
                  <a:pt x="814" y="2300"/>
                </a:lnTo>
                <a:lnTo>
                  <a:pt x="814" y="2301"/>
                </a:lnTo>
                <a:lnTo>
                  <a:pt x="813" y="2301"/>
                </a:lnTo>
                <a:lnTo>
                  <a:pt x="813" y="2302"/>
                </a:lnTo>
                <a:lnTo>
                  <a:pt x="812" y="2302"/>
                </a:lnTo>
                <a:lnTo>
                  <a:pt x="811" y="2302"/>
                </a:lnTo>
                <a:lnTo>
                  <a:pt x="815" y="2314"/>
                </a:lnTo>
                <a:lnTo>
                  <a:pt x="811" y="2316"/>
                </a:lnTo>
                <a:lnTo>
                  <a:pt x="802" y="2305"/>
                </a:lnTo>
                <a:lnTo>
                  <a:pt x="799" y="2308"/>
                </a:lnTo>
                <a:lnTo>
                  <a:pt x="799" y="2309"/>
                </a:lnTo>
                <a:lnTo>
                  <a:pt x="798" y="2309"/>
                </a:lnTo>
                <a:lnTo>
                  <a:pt x="798" y="2310"/>
                </a:lnTo>
                <a:lnTo>
                  <a:pt x="798" y="2311"/>
                </a:lnTo>
                <a:lnTo>
                  <a:pt x="798" y="2312"/>
                </a:lnTo>
                <a:lnTo>
                  <a:pt x="798" y="2313"/>
                </a:lnTo>
                <a:lnTo>
                  <a:pt x="797" y="2313"/>
                </a:lnTo>
                <a:lnTo>
                  <a:pt x="797" y="2314"/>
                </a:lnTo>
                <a:lnTo>
                  <a:pt x="797" y="2316"/>
                </a:lnTo>
                <a:lnTo>
                  <a:pt x="797" y="2317"/>
                </a:lnTo>
                <a:lnTo>
                  <a:pt x="797" y="2318"/>
                </a:lnTo>
                <a:lnTo>
                  <a:pt x="796" y="2318"/>
                </a:lnTo>
                <a:lnTo>
                  <a:pt x="796" y="2319"/>
                </a:lnTo>
                <a:lnTo>
                  <a:pt x="802" y="2318"/>
                </a:lnTo>
                <a:lnTo>
                  <a:pt x="803" y="2320"/>
                </a:lnTo>
                <a:lnTo>
                  <a:pt x="805" y="2326"/>
                </a:lnTo>
                <a:lnTo>
                  <a:pt x="800" y="2333"/>
                </a:lnTo>
                <a:lnTo>
                  <a:pt x="794" y="2327"/>
                </a:lnTo>
                <a:lnTo>
                  <a:pt x="788" y="2347"/>
                </a:lnTo>
                <a:lnTo>
                  <a:pt x="785" y="2343"/>
                </a:lnTo>
                <a:lnTo>
                  <a:pt x="779" y="2336"/>
                </a:lnTo>
                <a:lnTo>
                  <a:pt x="780" y="2334"/>
                </a:lnTo>
                <a:lnTo>
                  <a:pt x="723" y="2254"/>
                </a:lnTo>
                <a:lnTo>
                  <a:pt x="722" y="2253"/>
                </a:lnTo>
                <a:lnTo>
                  <a:pt x="696" y="2220"/>
                </a:lnTo>
                <a:lnTo>
                  <a:pt x="694" y="2216"/>
                </a:lnTo>
                <a:lnTo>
                  <a:pt x="692" y="2212"/>
                </a:lnTo>
                <a:lnTo>
                  <a:pt x="690" y="2211"/>
                </a:lnTo>
                <a:lnTo>
                  <a:pt x="693" y="2210"/>
                </a:lnTo>
                <a:lnTo>
                  <a:pt x="694" y="2208"/>
                </a:lnTo>
                <a:lnTo>
                  <a:pt x="695" y="2208"/>
                </a:lnTo>
                <a:lnTo>
                  <a:pt x="696" y="2207"/>
                </a:lnTo>
                <a:lnTo>
                  <a:pt x="696" y="2206"/>
                </a:lnTo>
                <a:lnTo>
                  <a:pt x="697" y="2206"/>
                </a:lnTo>
                <a:lnTo>
                  <a:pt x="698" y="2204"/>
                </a:lnTo>
                <a:lnTo>
                  <a:pt x="699" y="2203"/>
                </a:lnTo>
                <a:lnTo>
                  <a:pt x="701" y="2202"/>
                </a:lnTo>
                <a:lnTo>
                  <a:pt x="702" y="2202"/>
                </a:lnTo>
                <a:lnTo>
                  <a:pt x="703" y="2201"/>
                </a:lnTo>
                <a:lnTo>
                  <a:pt x="704" y="2200"/>
                </a:lnTo>
                <a:lnTo>
                  <a:pt x="705" y="2200"/>
                </a:lnTo>
                <a:lnTo>
                  <a:pt x="706" y="2200"/>
                </a:lnTo>
                <a:lnTo>
                  <a:pt x="706" y="2199"/>
                </a:lnTo>
                <a:lnTo>
                  <a:pt x="707" y="2199"/>
                </a:lnTo>
                <a:lnTo>
                  <a:pt x="709" y="2198"/>
                </a:lnTo>
                <a:lnTo>
                  <a:pt x="710" y="2198"/>
                </a:lnTo>
                <a:lnTo>
                  <a:pt x="711" y="2196"/>
                </a:lnTo>
                <a:lnTo>
                  <a:pt x="712" y="2196"/>
                </a:lnTo>
                <a:lnTo>
                  <a:pt x="716" y="2194"/>
                </a:lnTo>
                <a:lnTo>
                  <a:pt x="718" y="2193"/>
                </a:lnTo>
                <a:lnTo>
                  <a:pt x="719" y="2193"/>
                </a:lnTo>
                <a:lnTo>
                  <a:pt x="722" y="2191"/>
                </a:lnTo>
                <a:lnTo>
                  <a:pt x="723" y="2191"/>
                </a:lnTo>
                <a:lnTo>
                  <a:pt x="724" y="2191"/>
                </a:lnTo>
                <a:lnTo>
                  <a:pt x="724" y="2190"/>
                </a:lnTo>
                <a:lnTo>
                  <a:pt x="726" y="2190"/>
                </a:lnTo>
                <a:lnTo>
                  <a:pt x="727" y="2190"/>
                </a:lnTo>
                <a:lnTo>
                  <a:pt x="728" y="2190"/>
                </a:lnTo>
                <a:lnTo>
                  <a:pt x="729" y="2190"/>
                </a:lnTo>
                <a:lnTo>
                  <a:pt x="730" y="2190"/>
                </a:lnTo>
                <a:lnTo>
                  <a:pt x="731" y="2190"/>
                </a:lnTo>
                <a:lnTo>
                  <a:pt x="732" y="2190"/>
                </a:lnTo>
                <a:lnTo>
                  <a:pt x="735" y="2189"/>
                </a:lnTo>
                <a:lnTo>
                  <a:pt x="721" y="2172"/>
                </a:lnTo>
                <a:lnTo>
                  <a:pt x="720" y="2172"/>
                </a:lnTo>
                <a:lnTo>
                  <a:pt x="720" y="2170"/>
                </a:lnTo>
                <a:lnTo>
                  <a:pt x="719" y="2170"/>
                </a:lnTo>
                <a:lnTo>
                  <a:pt x="719" y="2169"/>
                </a:lnTo>
                <a:lnTo>
                  <a:pt x="718" y="2168"/>
                </a:lnTo>
                <a:lnTo>
                  <a:pt x="718" y="2167"/>
                </a:lnTo>
                <a:lnTo>
                  <a:pt x="718" y="2166"/>
                </a:lnTo>
                <a:lnTo>
                  <a:pt x="716" y="2166"/>
                </a:lnTo>
                <a:lnTo>
                  <a:pt x="716" y="2165"/>
                </a:lnTo>
                <a:lnTo>
                  <a:pt x="716" y="2164"/>
                </a:lnTo>
                <a:lnTo>
                  <a:pt x="715" y="2161"/>
                </a:lnTo>
                <a:lnTo>
                  <a:pt x="715" y="2159"/>
                </a:lnTo>
                <a:lnTo>
                  <a:pt x="714" y="2158"/>
                </a:lnTo>
                <a:lnTo>
                  <a:pt x="714" y="2157"/>
                </a:lnTo>
                <a:lnTo>
                  <a:pt x="713" y="2153"/>
                </a:lnTo>
                <a:lnTo>
                  <a:pt x="713" y="2152"/>
                </a:lnTo>
                <a:lnTo>
                  <a:pt x="712" y="2151"/>
                </a:lnTo>
                <a:lnTo>
                  <a:pt x="711" y="2148"/>
                </a:lnTo>
                <a:lnTo>
                  <a:pt x="711" y="2147"/>
                </a:lnTo>
                <a:lnTo>
                  <a:pt x="710" y="2144"/>
                </a:lnTo>
                <a:lnTo>
                  <a:pt x="710" y="2143"/>
                </a:lnTo>
                <a:lnTo>
                  <a:pt x="710" y="2142"/>
                </a:lnTo>
                <a:lnTo>
                  <a:pt x="709" y="2142"/>
                </a:lnTo>
                <a:lnTo>
                  <a:pt x="709" y="2141"/>
                </a:lnTo>
                <a:lnTo>
                  <a:pt x="709" y="2140"/>
                </a:lnTo>
                <a:lnTo>
                  <a:pt x="707" y="2140"/>
                </a:lnTo>
                <a:lnTo>
                  <a:pt x="706" y="2138"/>
                </a:lnTo>
                <a:lnTo>
                  <a:pt x="706" y="2136"/>
                </a:lnTo>
                <a:lnTo>
                  <a:pt x="705" y="2136"/>
                </a:lnTo>
                <a:lnTo>
                  <a:pt x="705" y="2135"/>
                </a:lnTo>
                <a:lnTo>
                  <a:pt x="704" y="2134"/>
                </a:lnTo>
                <a:lnTo>
                  <a:pt x="703" y="2133"/>
                </a:lnTo>
                <a:lnTo>
                  <a:pt x="702" y="2131"/>
                </a:lnTo>
                <a:lnTo>
                  <a:pt x="703" y="2131"/>
                </a:lnTo>
                <a:lnTo>
                  <a:pt x="699" y="2125"/>
                </a:lnTo>
                <a:lnTo>
                  <a:pt x="698" y="2124"/>
                </a:lnTo>
                <a:lnTo>
                  <a:pt x="693" y="2116"/>
                </a:lnTo>
                <a:lnTo>
                  <a:pt x="690" y="2113"/>
                </a:lnTo>
                <a:lnTo>
                  <a:pt x="689" y="2111"/>
                </a:lnTo>
                <a:lnTo>
                  <a:pt x="685" y="2105"/>
                </a:lnTo>
                <a:lnTo>
                  <a:pt x="684" y="2105"/>
                </a:lnTo>
                <a:lnTo>
                  <a:pt x="684" y="2103"/>
                </a:lnTo>
                <a:lnTo>
                  <a:pt x="682" y="2103"/>
                </a:lnTo>
                <a:lnTo>
                  <a:pt x="682" y="2102"/>
                </a:lnTo>
                <a:lnTo>
                  <a:pt x="679" y="2099"/>
                </a:lnTo>
                <a:lnTo>
                  <a:pt x="679" y="2098"/>
                </a:lnTo>
                <a:lnTo>
                  <a:pt x="678" y="2097"/>
                </a:lnTo>
                <a:lnTo>
                  <a:pt x="677" y="2094"/>
                </a:lnTo>
                <a:lnTo>
                  <a:pt x="673" y="2090"/>
                </a:lnTo>
                <a:lnTo>
                  <a:pt x="671" y="2088"/>
                </a:lnTo>
                <a:lnTo>
                  <a:pt x="671" y="2086"/>
                </a:lnTo>
                <a:lnTo>
                  <a:pt x="670" y="2086"/>
                </a:lnTo>
                <a:lnTo>
                  <a:pt x="670" y="2085"/>
                </a:lnTo>
                <a:lnTo>
                  <a:pt x="668" y="2083"/>
                </a:lnTo>
                <a:lnTo>
                  <a:pt x="664" y="2079"/>
                </a:lnTo>
                <a:lnTo>
                  <a:pt x="664" y="2077"/>
                </a:lnTo>
                <a:lnTo>
                  <a:pt x="663" y="2077"/>
                </a:lnTo>
                <a:lnTo>
                  <a:pt x="663" y="2076"/>
                </a:lnTo>
                <a:lnTo>
                  <a:pt x="662" y="2076"/>
                </a:lnTo>
                <a:lnTo>
                  <a:pt x="662" y="2075"/>
                </a:lnTo>
                <a:lnTo>
                  <a:pt x="662" y="2074"/>
                </a:lnTo>
                <a:lnTo>
                  <a:pt x="661" y="2074"/>
                </a:lnTo>
                <a:lnTo>
                  <a:pt x="661" y="2073"/>
                </a:lnTo>
                <a:lnTo>
                  <a:pt x="661" y="2072"/>
                </a:lnTo>
                <a:lnTo>
                  <a:pt x="662" y="2072"/>
                </a:lnTo>
                <a:lnTo>
                  <a:pt x="670" y="2068"/>
                </a:lnTo>
                <a:lnTo>
                  <a:pt x="669" y="2067"/>
                </a:lnTo>
                <a:lnTo>
                  <a:pt x="669" y="2066"/>
                </a:lnTo>
                <a:lnTo>
                  <a:pt x="669" y="2065"/>
                </a:lnTo>
                <a:lnTo>
                  <a:pt x="668" y="2065"/>
                </a:lnTo>
                <a:lnTo>
                  <a:pt x="667" y="2063"/>
                </a:lnTo>
                <a:lnTo>
                  <a:pt x="667" y="2061"/>
                </a:lnTo>
                <a:lnTo>
                  <a:pt x="664" y="2059"/>
                </a:lnTo>
                <a:lnTo>
                  <a:pt x="663" y="2056"/>
                </a:lnTo>
                <a:lnTo>
                  <a:pt x="662" y="2056"/>
                </a:lnTo>
                <a:lnTo>
                  <a:pt x="661" y="2056"/>
                </a:lnTo>
                <a:lnTo>
                  <a:pt x="660" y="2055"/>
                </a:lnTo>
                <a:lnTo>
                  <a:pt x="660" y="2054"/>
                </a:lnTo>
                <a:lnTo>
                  <a:pt x="659" y="2052"/>
                </a:lnTo>
                <a:lnTo>
                  <a:pt x="659" y="2047"/>
                </a:lnTo>
                <a:lnTo>
                  <a:pt x="659" y="2046"/>
                </a:lnTo>
                <a:lnTo>
                  <a:pt x="658" y="2041"/>
                </a:lnTo>
                <a:lnTo>
                  <a:pt x="658" y="2039"/>
                </a:lnTo>
                <a:lnTo>
                  <a:pt x="658" y="2037"/>
                </a:lnTo>
                <a:lnTo>
                  <a:pt x="658" y="2034"/>
                </a:lnTo>
                <a:lnTo>
                  <a:pt x="656" y="2032"/>
                </a:lnTo>
                <a:lnTo>
                  <a:pt x="656" y="2027"/>
                </a:lnTo>
                <a:lnTo>
                  <a:pt x="656" y="2025"/>
                </a:lnTo>
                <a:lnTo>
                  <a:pt x="655" y="2023"/>
                </a:lnTo>
                <a:lnTo>
                  <a:pt x="655" y="2022"/>
                </a:lnTo>
                <a:lnTo>
                  <a:pt x="655" y="2021"/>
                </a:lnTo>
                <a:lnTo>
                  <a:pt x="655" y="2020"/>
                </a:lnTo>
                <a:lnTo>
                  <a:pt x="655" y="2018"/>
                </a:lnTo>
                <a:lnTo>
                  <a:pt x="655" y="2017"/>
                </a:lnTo>
                <a:lnTo>
                  <a:pt x="655" y="2015"/>
                </a:lnTo>
                <a:lnTo>
                  <a:pt x="654" y="2014"/>
                </a:lnTo>
                <a:lnTo>
                  <a:pt x="654" y="2013"/>
                </a:lnTo>
                <a:lnTo>
                  <a:pt x="654" y="2012"/>
                </a:lnTo>
                <a:lnTo>
                  <a:pt x="654" y="2010"/>
                </a:lnTo>
                <a:lnTo>
                  <a:pt x="653" y="2009"/>
                </a:lnTo>
                <a:lnTo>
                  <a:pt x="653" y="2008"/>
                </a:lnTo>
                <a:lnTo>
                  <a:pt x="652" y="2006"/>
                </a:lnTo>
                <a:lnTo>
                  <a:pt x="652" y="2004"/>
                </a:lnTo>
                <a:lnTo>
                  <a:pt x="651" y="2002"/>
                </a:lnTo>
                <a:lnTo>
                  <a:pt x="651" y="2000"/>
                </a:lnTo>
                <a:lnTo>
                  <a:pt x="650" y="1999"/>
                </a:lnTo>
                <a:lnTo>
                  <a:pt x="650" y="1998"/>
                </a:lnTo>
                <a:lnTo>
                  <a:pt x="650" y="1997"/>
                </a:lnTo>
                <a:lnTo>
                  <a:pt x="658" y="1993"/>
                </a:lnTo>
                <a:lnTo>
                  <a:pt x="659" y="1991"/>
                </a:lnTo>
                <a:lnTo>
                  <a:pt x="669" y="1974"/>
                </a:lnTo>
                <a:lnTo>
                  <a:pt x="670" y="1974"/>
                </a:lnTo>
                <a:lnTo>
                  <a:pt x="670" y="1973"/>
                </a:lnTo>
                <a:lnTo>
                  <a:pt x="671" y="1971"/>
                </a:lnTo>
                <a:lnTo>
                  <a:pt x="672" y="1967"/>
                </a:lnTo>
                <a:lnTo>
                  <a:pt x="678" y="1954"/>
                </a:lnTo>
                <a:lnTo>
                  <a:pt x="678" y="1953"/>
                </a:lnTo>
                <a:lnTo>
                  <a:pt x="679" y="1951"/>
                </a:lnTo>
                <a:lnTo>
                  <a:pt x="680" y="1948"/>
                </a:lnTo>
                <a:lnTo>
                  <a:pt x="681" y="1946"/>
                </a:lnTo>
                <a:lnTo>
                  <a:pt x="682" y="1946"/>
                </a:lnTo>
                <a:lnTo>
                  <a:pt x="684" y="1946"/>
                </a:lnTo>
                <a:lnTo>
                  <a:pt x="685" y="1947"/>
                </a:lnTo>
                <a:lnTo>
                  <a:pt x="685" y="1946"/>
                </a:lnTo>
                <a:lnTo>
                  <a:pt x="686" y="1945"/>
                </a:lnTo>
                <a:lnTo>
                  <a:pt x="686" y="1942"/>
                </a:lnTo>
                <a:lnTo>
                  <a:pt x="687" y="1941"/>
                </a:lnTo>
                <a:lnTo>
                  <a:pt x="687" y="1940"/>
                </a:lnTo>
                <a:lnTo>
                  <a:pt x="688" y="1939"/>
                </a:lnTo>
                <a:lnTo>
                  <a:pt x="688" y="1938"/>
                </a:lnTo>
                <a:lnTo>
                  <a:pt x="688" y="1937"/>
                </a:lnTo>
                <a:lnTo>
                  <a:pt x="689" y="1937"/>
                </a:lnTo>
                <a:lnTo>
                  <a:pt x="689" y="1936"/>
                </a:lnTo>
                <a:lnTo>
                  <a:pt x="689" y="1934"/>
                </a:lnTo>
                <a:lnTo>
                  <a:pt x="690" y="1934"/>
                </a:lnTo>
                <a:lnTo>
                  <a:pt x="690" y="1933"/>
                </a:lnTo>
                <a:lnTo>
                  <a:pt x="690" y="1932"/>
                </a:lnTo>
                <a:lnTo>
                  <a:pt x="692" y="1932"/>
                </a:lnTo>
                <a:lnTo>
                  <a:pt x="692" y="1931"/>
                </a:lnTo>
                <a:lnTo>
                  <a:pt x="692" y="1930"/>
                </a:lnTo>
                <a:lnTo>
                  <a:pt x="693" y="1929"/>
                </a:lnTo>
                <a:lnTo>
                  <a:pt x="693" y="1928"/>
                </a:lnTo>
                <a:lnTo>
                  <a:pt x="693" y="1926"/>
                </a:lnTo>
                <a:lnTo>
                  <a:pt x="694" y="1925"/>
                </a:lnTo>
                <a:lnTo>
                  <a:pt x="694" y="1924"/>
                </a:lnTo>
                <a:lnTo>
                  <a:pt x="695" y="1923"/>
                </a:lnTo>
                <a:lnTo>
                  <a:pt x="696" y="1922"/>
                </a:lnTo>
                <a:lnTo>
                  <a:pt x="697" y="1921"/>
                </a:lnTo>
                <a:lnTo>
                  <a:pt x="698" y="1922"/>
                </a:lnTo>
                <a:lnTo>
                  <a:pt x="699" y="1921"/>
                </a:lnTo>
                <a:lnTo>
                  <a:pt x="699" y="1920"/>
                </a:lnTo>
                <a:lnTo>
                  <a:pt x="701" y="1920"/>
                </a:lnTo>
                <a:lnTo>
                  <a:pt x="699" y="1920"/>
                </a:lnTo>
                <a:lnTo>
                  <a:pt x="699" y="1919"/>
                </a:lnTo>
                <a:lnTo>
                  <a:pt x="698" y="1919"/>
                </a:lnTo>
                <a:lnTo>
                  <a:pt x="698" y="1917"/>
                </a:lnTo>
                <a:lnTo>
                  <a:pt x="697" y="1916"/>
                </a:lnTo>
                <a:lnTo>
                  <a:pt x="696" y="1915"/>
                </a:lnTo>
                <a:lnTo>
                  <a:pt x="696" y="1914"/>
                </a:lnTo>
                <a:lnTo>
                  <a:pt x="694" y="1912"/>
                </a:lnTo>
                <a:lnTo>
                  <a:pt x="693" y="1911"/>
                </a:lnTo>
                <a:lnTo>
                  <a:pt x="692" y="1909"/>
                </a:lnTo>
                <a:lnTo>
                  <a:pt x="690" y="1908"/>
                </a:lnTo>
                <a:lnTo>
                  <a:pt x="690" y="1907"/>
                </a:lnTo>
                <a:lnTo>
                  <a:pt x="690" y="1906"/>
                </a:lnTo>
                <a:lnTo>
                  <a:pt x="689" y="1906"/>
                </a:lnTo>
                <a:lnTo>
                  <a:pt x="689" y="1905"/>
                </a:lnTo>
                <a:lnTo>
                  <a:pt x="689" y="1904"/>
                </a:lnTo>
                <a:lnTo>
                  <a:pt x="689" y="1903"/>
                </a:lnTo>
                <a:lnTo>
                  <a:pt x="689" y="1902"/>
                </a:lnTo>
                <a:lnTo>
                  <a:pt x="689" y="1900"/>
                </a:lnTo>
                <a:lnTo>
                  <a:pt x="689" y="1899"/>
                </a:lnTo>
                <a:lnTo>
                  <a:pt x="689" y="1898"/>
                </a:lnTo>
                <a:lnTo>
                  <a:pt x="689" y="1897"/>
                </a:lnTo>
                <a:lnTo>
                  <a:pt x="690" y="1897"/>
                </a:lnTo>
                <a:lnTo>
                  <a:pt x="695" y="1897"/>
                </a:lnTo>
                <a:lnTo>
                  <a:pt x="696" y="1895"/>
                </a:lnTo>
                <a:lnTo>
                  <a:pt x="696" y="1894"/>
                </a:lnTo>
                <a:lnTo>
                  <a:pt x="697" y="1894"/>
                </a:lnTo>
                <a:lnTo>
                  <a:pt x="698" y="1894"/>
                </a:lnTo>
                <a:lnTo>
                  <a:pt x="699" y="1895"/>
                </a:lnTo>
                <a:lnTo>
                  <a:pt x="701" y="1895"/>
                </a:lnTo>
                <a:lnTo>
                  <a:pt x="703" y="1895"/>
                </a:lnTo>
                <a:lnTo>
                  <a:pt x="704" y="1896"/>
                </a:lnTo>
                <a:lnTo>
                  <a:pt x="705" y="1896"/>
                </a:lnTo>
                <a:lnTo>
                  <a:pt x="706" y="1897"/>
                </a:lnTo>
                <a:lnTo>
                  <a:pt x="709" y="1897"/>
                </a:lnTo>
                <a:lnTo>
                  <a:pt x="714" y="1899"/>
                </a:lnTo>
                <a:lnTo>
                  <a:pt x="715" y="1899"/>
                </a:lnTo>
                <a:lnTo>
                  <a:pt x="716" y="1899"/>
                </a:lnTo>
                <a:lnTo>
                  <a:pt x="718" y="1900"/>
                </a:lnTo>
                <a:lnTo>
                  <a:pt x="720" y="1900"/>
                </a:lnTo>
                <a:lnTo>
                  <a:pt x="721" y="1902"/>
                </a:lnTo>
                <a:lnTo>
                  <a:pt x="722" y="1902"/>
                </a:lnTo>
                <a:lnTo>
                  <a:pt x="724" y="1902"/>
                </a:lnTo>
                <a:lnTo>
                  <a:pt x="724" y="1903"/>
                </a:lnTo>
                <a:lnTo>
                  <a:pt x="726" y="1903"/>
                </a:lnTo>
                <a:lnTo>
                  <a:pt x="727" y="1903"/>
                </a:lnTo>
                <a:lnTo>
                  <a:pt x="728" y="1903"/>
                </a:lnTo>
                <a:lnTo>
                  <a:pt x="729" y="1903"/>
                </a:lnTo>
                <a:lnTo>
                  <a:pt x="730" y="1903"/>
                </a:lnTo>
                <a:lnTo>
                  <a:pt x="731" y="1903"/>
                </a:lnTo>
                <a:lnTo>
                  <a:pt x="732" y="1903"/>
                </a:lnTo>
                <a:lnTo>
                  <a:pt x="734" y="1903"/>
                </a:lnTo>
                <a:lnTo>
                  <a:pt x="735" y="1903"/>
                </a:lnTo>
                <a:lnTo>
                  <a:pt x="737" y="1903"/>
                </a:lnTo>
                <a:lnTo>
                  <a:pt x="738" y="1903"/>
                </a:lnTo>
                <a:lnTo>
                  <a:pt x="739" y="1903"/>
                </a:lnTo>
                <a:lnTo>
                  <a:pt x="746" y="1903"/>
                </a:lnTo>
                <a:lnTo>
                  <a:pt x="747" y="1903"/>
                </a:lnTo>
                <a:lnTo>
                  <a:pt x="748" y="1903"/>
                </a:lnTo>
                <a:lnTo>
                  <a:pt x="751" y="1903"/>
                </a:lnTo>
                <a:lnTo>
                  <a:pt x="752" y="1903"/>
                </a:lnTo>
                <a:lnTo>
                  <a:pt x="753" y="1903"/>
                </a:lnTo>
                <a:lnTo>
                  <a:pt x="754" y="1903"/>
                </a:lnTo>
                <a:lnTo>
                  <a:pt x="755" y="1903"/>
                </a:lnTo>
                <a:lnTo>
                  <a:pt x="757" y="1903"/>
                </a:lnTo>
                <a:lnTo>
                  <a:pt x="757" y="1902"/>
                </a:lnTo>
                <a:lnTo>
                  <a:pt x="758" y="1902"/>
                </a:lnTo>
                <a:lnTo>
                  <a:pt x="760" y="1900"/>
                </a:lnTo>
                <a:lnTo>
                  <a:pt x="761" y="1900"/>
                </a:lnTo>
                <a:lnTo>
                  <a:pt x="761" y="1899"/>
                </a:lnTo>
                <a:lnTo>
                  <a:pt x="762" y="1899"/>
                </a:lnTo>
                <a:lnTo>
                  <a:pt x="763" y="1898"/>
                </a:lnTo>
                <a:lnTo>
                  <a:pt x="764" y="1898"/>
                </a:lnTo>
                <a:lnTo>
                  <a:pt x="764" y="1897"/>
                </a:lnTo>
                <a:lnTo>
                  <a:pt x="766" y="1896"/>
                </a:lnTo>
                <a:lnTo>
                  <a:pt x="768" y="1895"/>
                </a:lnTo>
                <a:lnTo>
                  <a:pt x="770" y="1894"/>
                </a:lnTo>
                <a:lnTo>
                  <a:pt x="771" y="1892"/>
                </a:lnTo>
                <a:lnTo>
                  <a:pt x="772" y="1892"/>
                </a:lnTo>
                <a:lnTo>
                  <a:pt x="772" y="1891"/>
                </a:lnTo>
                <a:lnTo>
                  <a:pt x="773" y="1890"/>
                </a:lnTo>
                <a:lnTo>
                  <a:pt x="772" y="1889"/>
                </a:lnTo>
                <a:lnTo>
                  <a:pt x="772" y="1888"/>
                </a:lnTo>
                <a:lnTo>
                  <a:pt x="769" y="1883"/>
                </a:lnTo>
                <a:lnTo>
                  <a:pt x="769" y="1882"/>
                </a:lnTo>
                <a:lnTo>
                  <a:pt x="768" y="1882"/>
                </a:lnTo>
                <a:lnTo>
                  <a:pt x="768" y="1881"/>
                </a:lnTo>
                <a:lnTo>
                  <a:pt x="766" y="1881"/>
                </a:lnTo>
                <a:lnTo>
                  <a:pt x="766" y="1880"/>
                </a:lnTo>
                <a:lnTo>
                  <a:pt x="765" y="1880"/>
                </a:lnTo>
                <a:lnTo>
                  <a:pt x="764" y="1879"/>
                </a:lnTo>
                <a:lnTo>
                  <a:pt x="762" y="1878"/>
                </a:lnTo>
                <a:lnTo>
                  <a:pt x="762" y="1877"/>
                </a:lnTo>
                <a:lnTo>
                  <a:pt x="761" y="1877"/>
                </a:lnTo>
                <a:lnTo>
                  <a:pt x="760" y="1875"/>
                </a:lnTo>
                <a:lnTo>
                  <a:pt x="760" y="1874"/>
                </a:lnTo>
                <a:lnTo>
                  <a:pt x="758" y="1874"/>
                </a:lnTo>
                <a:lnTo>
                  <a:pt x="758" y="1873"/>
                </a:lnTo>
                <a:lnTo>
                  <a:pt x="757" y="1873"/>
                </a:lnTo>
                <a:lnTo>
                  <a:pt x="757" y="1872"/>
                </a:lnTo>
                <a:lnTo>
                  <a:pt x="757" y="1873"/>
                </a:lnTo>
                <a:lnTo>
                  <a:pt x="754" y="1869"/>
                </a:lnTo>
                <a:lnTo>
                  <a:pt x="753" y="1869"/>
                </a:lnTo>
                <a:lnTo>
                  <a:pt x="753" y="1867"/>
                </a:lnTo>
                <a:lnTo>
                  <a:pt x="753" y="1866"/>
                </a:lnTo>
                <a:lnTo>
                  <a:pt x="752" y="1866"/>
                </a:lnTo>
                <a:lnTo>
                  <a:pt x="752" y="1865"/>
                </a:lnTo>
                <a:lnTo>
                  <a:pt x="752" y="1864"/>
                </a:lnTo>
                <a:lnTo>
                  <a:pt x="751" y="1864"/>
                </a:lnTo>
                <a:lnTo>
                  <a:pt x="751" y="1863"/>
                </a:lnTo>
                <a:lnTo>
                  <a:pt x="751" y="1862"/>
                </a:lnTo>
                <a:lnTo>
                  <a:pt x="749" y="1862"/>
                </a:lnTo>
                <a:lnTo>
                  <a:pt x="745" y="1850"/>
                </a:lnTo>
                <a:lnTo>
                  <a:pt x="744" y="1848"/>
                </a:lnTo>
                <a:lnTo>
                  <a:pt x="744" y="1847"/>
                </a:lnTo>
                <a:lnTo>
                  <a:pt x="744" y="1846"/>
                </a:lnTo>
                <a:lnTo>
                  <a:pt x="744" y="1845"/>
                </a:lnTo>
                <a:lnTo>
                  <a:pt x="744" y="1844"/>
                </a:lnTo>
                <a:lnTo>
                  <a:pt x="740" y="1845"/>
                </a:lnTo>
                <a:lnTo>
                  <a:pt x="739" y="1846"/>
                </a:lnTo>
                <a:lnTo>
                  <a:pt x="738" y="1846"/>
                </a:lnTo>
                <a:lnTo>
                  <a:pt x="737" y="1846"/>
                </a:lnTo>
                <a:lnTo>
                  <a:pt x="735" y="1846"/>
                </a:lnTo>
                <a:lnTo>
                  <a:pt x="732" y="1846"/>
                </a:lnTo>
                <a:lnTo>
                  <a:pt x="731" y="1846"/>
                </a:lnTo>
                <a:lnTo>
                  <a:pt x="729" y="1846"/>
                </a:lnTo>
                <a:lnTo>
                  <a:pt x="727" y="1846"/>
                </a:lnTo>
                <a:lnTo>
                  <a:pt x="723" y="1845"/>
                </a:lnTo>
                <a:lnTo>
                  <a:pt x="721" y="1845"/>
                </a:lnTo>
                <a:lnTo>
                  <a:pt x="720" y="1844"/>
                </a:lnTo>
                <a:lnTo>
                  <a:pt x="719" y="1846"/>
                </a:lnTo>
                <a:lnTo>
                  <a:pt x="718" y="1849"/>
                </a:lnTo>
                <a:lnTo>
                  <a:pt x="716" y="1849"/>
                </a:lnTo>
                <a:lnTo>
                  <a:pt x="714" y="1849"/>
                </a:lnTo>
                <a:lnTo>
                  <a:pt x="713" y="1848"/>
                </a:lnTo>
                <a:lnTo>
                  <a:pt x="712" y="1848"/>
                </a:lnTo>
                <a:lnTo>
                  <a:pt x="711" y="1848"/>
                </a:lnTo>
                <a:lnTo>
                  <a:pt x="710" y="1847"/>
                </a:lnTo>
                <a:lnTo>
                  <a:pt x="709" y="1848"/>
                </a:lnTo>
                <a:lnTo>
                  <a:pt x="709" y="1849"/>
                </a:lnTo>
                <a:lnTo>
                  <a:pt x="709" y="1850"/>
                </a:lnTo>
                <a:lnTo>
                  <a:pt x="709" y="1852"/>
                </a:lnTo>
                <a:lnTo>
                  <a:pt x="707" y="1852"/>
                </a:lnTo>
                <a:lnTo>
                  <a:pt x="705" y="1853"/>
                </a:lnTo>
                <a:lnTo>
                  <a:pt x="702" y="1855"/>
                </a:lnTo>
                <a:lnTo>
                  <a:pt x="701" y="1855"/>
                </a:lnTo>
                <a:lnTo>
                  <a:pt x="694" y="1850"/>
                </a:lnTo>
                <a:lnTo>
                  <a:pt x="692" y="1850"/>
                </a:lnTo>
                <a:lnTo>
                  <a:pt x="687" y="1849"/>
                </a:lnTo>
                <a:lnTo>
                  <a:pt x="684" y="1849"/>
                </a:lnTo>
                <a:lnTo>
                  <a:pt x="682" y="1849"/>
                </a:lnTo>
                <a:lnTo>
                  <a:pt x="680" y="1849"/>
                </a:lnTo>
                <a:lnTo>
                  <a:pt x="679" y="1849"/>
                </a:lnTo>
                <a:lnTo>
                  <a:pt x="677" y="1848"/>
                </a:lnTo>
                <a:lnTo>
                  <a:pt x="676" y="1849"/>
                </a:lnTo>
                <a:lnTo>
                  <a:pt x="673" y="1849"/>
                </a:lnTo>
                <a:lnTo>
                  <a:pt x="671" y="1849"/>
                </a:lnTo>
                <a:lnTo>
                  <a:pt x="668" y="1850"/>
                </a:lnTo>
                <a:lnTo>
                  <a:pt x="665" y="1850"/>
                </a:lnTo>
                <a:lnTo>
                  <a:pt x="663" y="1850"/>
                </a:lnTo>
                <a:lnTo>
                  <a:pt x="662" y="1850"/>
                </a:lnTo>
                <a:lnTo>
                  <a:pt x="660" y="1852"/>
                </a:lnTo>
                <a:lnTo>
                  <a:pt x="660" y="1846"/>
                </a:lnTo>
                <a:lnTo>
                  <a:pt x="659" y="1845"/>
                </a:lnTo>
                <a:lnTo>
                  <a:pt x="659" y="1844"/>
                </a:lnTo>
                <a:lnTo>
                  <a:pt x="659" y="1840"/>
                </a:lnTo>
                <a:lnTo>
                  <a:pt x="658" y="1840"/>
                </a:lnTo>
                <a:lnTo>
                  <a:pt x="656" y="1840"/>
                </a:lnTo>
                <a:lnTo>
                  <a:pt x="654" y="1836"/>
                </a:lnTo>
                <a:lnTo>
                  <a:pt x="648" y="1829"/>
                </a:lnTo>
                <a:lnTo>
                  <a:pt x="643" y="1822"/>
                </a:lnTo>
                <a:lnTo>
                  <a:pt x="637" y="1818"/>
                </a:lnTo>
                <a:lnTo>
                  <a:pt x="631" y="1815"/>
                </a:lnTo>
                <a:lnTo>
                  <a:pt x="630" y="1814"/>
                </a:lnTo>
                <a:lnTo>
                  <a:pt x="629" y="1819"/>
                </a:lnTo>
                <a:lnTo>
                  <a:pt x="629" y="1820"/>
                </a:lnTo>
                <a:lnTo>
                  <a:pt x="629" y="1821"/>
                </a:lnTo>
                <a:lnTo>
                  <a:pt x="628" y="1822"/>
                </a:lnTo>
                <a:lnTo>
                  <a:pt x="628" y="1823"/>
                </a:lnTo>
                <a:lnTo>
                  <a:pt x="628" y="1821"/>
                </a:lnTo>
                <a:lnTo>
                  <a:pt x="627" y="1820"/>
                </a:lnTo>
                <a:lnTo>
                  <a:pt x="622" y="1814"/>
                </a:lnTo>
                <a:lnTo>
                  <a:pt x="621" y="1813"/>
                </a:lnTo>
                <a:lnTo>
                  <a:pt x="619" y="1812"/>
                </a:lnTo>
                <a:lnTo>
                  <a:pt x="618" y="1812"/>
                </a:lnTo>
                <a:lnTo>
                  <a:pt x="614" y="1810"/>
                </a:lnTo>
                <a:lnTo>
                  <a:pt x="612" y="1808"/>
                </a:lnTo>
                <a:lnTo>
                  <a:pt x="611" y="1808"/>
                </a:lnTo>
                <a:lnTo>
                  <a:pt x="610" y="1807"/>
                </a:lnTo>
                <a:lnTo>
                  <a:pt x="608" y="1806"/>
                </a:lnTo>
                <a:lnTo>
                  <a:pt x="605" y="1805"/>
                </a:lnTo>
                <a:lnTo>
                  <a:pt x="604" y="1805"/>
                </a:lnTo>
                <a:lnTo>
                  <a:pt x="603" y="1804"/>
                </a:lnTo>
                <a:lnTo>
                  <a:pt x="600" y="1803"/>
                </a:lnTo>
                <a:lnTo>
                  <a:pt x="599" y="1803"/>
                </a:lnTo>
                <a:lnTo>
                  <a:pt x="599" y="1802"/>
                </a:lnTo>
                <a:lnTo>
                  <a:pt x="597" y="1802"/>
                </a:lnTo>
                <a:lnTo>
                  <a:pt x="596" y="1801"/>
                </a:lnTo>
                <a:lnTo>
                  <a:pt x="595" y="1801"/>
                </a:lnTo>
                <a:lnTo>
                  <a:pt x="595" y="1799"/>
                </a:lnTo>
                <a:lnTo>
                  <a:pt x="594" y="1799"/>
                </a:lnTo>
                <a:lnTo>
                  <a:pt x="593" y="1799"/>
                </a:lnTo>
                <a:lnTo>
                  <a:pt x="593" y="1798"/>
                </a:lnTo>
                <a:lnTo>
                  <a:pt x="592" y="1798"/>
                </a:lnTo>
                <a:lnTo>
                  <a:pt x="591" y="1798"/>
                </a:lnTo>
                <a:lnTo>
                  <a:pt x="591" y="1797"/>
                </a:lnTo>
                <a:lnTo>
                  <a:pt x="589" y="1797"/>
                </a:lnTo>
                <a:lnTo>
                  <a:pt x="588" y="1797"/>
                </a:lnTo>
                <a:lnTo>
                  <a:pt x="588" y="1796"/>
                </a:lnTo>
                <a:lnTo>
                  <a:pt x="587" y="1796"/>
                </a:lnTo>
                <a:lnTo>
                  <a:pt x="586" y="1796"/>
                </a:lnTo>
                <a:lnTo>
                  <a:pt x="586" y="1795"/>
                </a:lnTo>
                <a:lnTo>
                  <a:pt x="585" y="1795"/>
                </a:lnTo>
                <a:lnTo>
                  <a:pt x="584" y="1795"/>
                </a:lnTo>
                <a:lnTo>
                  <a:pt x="584" y="1794"/>
                </a:lnTo>
                <a:lnTo>
                  <a:pt x="583" y="1794"/>
                </a:lnTo>
                <a:lnTo>
                  <a:pt x="583" y="1793"/>
                </a:lnTo>
                <a:lnTo>
                  <a:pt x="582" y="1793"/>
                </a:lnTo>
                <a:lnTo>
                  <a:pt x="580" y="1793"/>
                </a:lnTo>
                <a:lnTo>
                  <a:pt x="580" y="1791"/>
                </a:lnTo>
                <a:lnTo>
                  <a:pt x="579" y="1791"/>
                </a:lnTo>
                <a:lnTo>
                  <a:pt x="579" y="1790"/>
                </a:lnTo>
                <a:lnTo>
                  <a:pt x="578" y="1790"/>
                </a:lnTo>
                <a:lnTo>
                  <a:pt x="578" y="1789"/>
                </a:lnTo>
                <a:lnTo>
                  <a:pt x="577" y="1789"/>
                </a:lnTo>
                <a:lnTo>
                  <a:pt x="577" y="1788"/>
                </a:lnTo>
                <a:lnTo>
                  <a:pt x="576" y="1788"/>
                </a:lnTo>
                <a:lnTo>
                  <a:pt x="576" y="1787"/>
                </a:lnTo>
                <a:lnTo>
                  <a:pt x="575" y="1787"/>
                </a:lnTo>
                <a:lnTo>
                  <a:pt x="575" y="1786"/>
                </a:lnTo>
                <a:lnTo>
                  <a:pt x="574" y="1786"/>
                </a:lnTo>
                <a:lnTo>
                  <a:pt x="572" y="1785"/>
                </a:lnTo>
                <a:lnTo>
                  <a:pt x="569" y="1781"/>
                </a:lnTo>
                <a:lnTo>
                  <a:pt x="569" y="1780"/>
                </a:lnTo>
                <a:lnTo>
                  <a:pt x="566" y="1778"/>
                </a:lnTo>
                <a:lnTo>
                  <a:pt x="565" y="1780"/>
                </a:lnTo>
                <a:lnTo>
                  <a:pt x="563" y="1782"/>
                </a:lnTo>
                <a:lnTo>
                  <a:pt x="563" y="1784"/>
                </a:lnTo>
                <a:lnTo>
                  <a:pt x="562" y="1786"/>
                </a:lnTo>
                <a:lnTo>
                  <a:pt x="561" y="1787"/>
                </a:lnTo>
                <a:lnTo>
                  <a:pt x="560" y="1787"/>
                </a:lnTo>
                <a:lnTo>
                  <a:pt x="558" y="1789"/>
                </a:lnTo>
                <a:lnTo>
                  <a:pt x="557" y="1790"/>
                </a:lnTo>
                <a:lnTo>
                  <a:pt x="555" y="1791"/>
                </a:lnTo>
                <a:lnTo>
                  <a:pt x="555" y="1793"/>
                </a:lnTo>
                <a:lnTo>
                  <a:pt x="554" y="1794"/>
                </a:lnTo>
                <a:lnTo>
                  <a:pt x="554" y="1795"/>
                </a:lnTo>
                <a:lnTo>
                  <a:pt x="554" y="1796"/>
                </a:lnTo>
                <a:lnTo>
                  <a:pt x="553" y="1797"/>
                </a:lnTo>
                <a:lnTo>
                  <a:pt x="555" y="1801"/>
                </a:lnTo>
                <a:lnTo>
                  <a:pt x="554" y="1802"/>
                </a:lnTo>
                <a:lnTo>
                  <a:pt x="551" y="1804"/>
                </a:lnTo>
                <a:lnTo>
                  <a:pt x="550" y="1805"/>
                </a:lnTo>
                <a:lnTo>
                  <a:pt x="549" y="1806"/>
                </a:lnTo>
                <a:lnTo>
                  <a:pt x="549" y="1810"/>
                </a:lnTo>
                <a:lnTo>
                  <a:pt x="546" y="1811"/>
                </a:lnTo>
                <a:lnTo>
                  <a:pt x="544" y="1810"/>
                </a:lnTo>
                <a:lnTo>
                  <a:pt x="542" y="1811"/>
                </a:lnTo>
                <a:lnTo>
                  <a:pt x="542" y="1810"/>
                </a:lnTo>
                <a:lnTo>
                  <a:pt x="540" y="1810"/>
                </a:lnTo>
                <a:lnTo>
                  <a:pt x="537" y="1812"/>
                </a:lnTo>
                <a:lnTo>
                  <a:pt x="536" y="1812"/>
                </a:lnTo>
                <a:lnTo>
                  <a:pt x="536" y="1810"/>
                </a:lnTo>
                <a:lnTo>
                  <a:pt x="537" y="1810"/>
                </a:lnTo>
                <a:lnTo>
                  <a:pt x="537" y="1808"/>
                </a:lnTo>
                <a:lnTo>
                  <a:pt x="534" y="1804"/>
                </a:lnTo>
                <a:lnTo>
                  <a:pt x="528" y="1797"/>
                </a:lnTo>
                <a:lnTo>
                  <a:pt x="528" y="1796"/>
                </a:lnTo>
                <a:lnTo>
                  <a:pt x="529" y="1796"/>
                </a:lnTo>
                <a:lnTo>
                  <a:pt x="531" y="1795"/>
                </a:lnTo>
                <a:lnTo>
                  <a:pt x="532" y="1793"/>
                </a:lnTo>
                <a:lnTo>
                  <a:pt x="532" y="1791"/>
                </a:lnTo>
                <a:lnTo>
                  <a:pt x="532" y="1789"/>
                </a:lnTo>
                <a:lnTo>
                  <a:pt x="526" y="1785"/>
                </a:lnTo>
                <a:lnTo>
                  <a:pt x="521" y="1781"/>
                </a:lnTo>
                <a:lnTo>
                  <a:pt x="509" y="1778"/>
                </a:lnTo>
                <a:lnTo>
                  <a:pt x="504" y="1776"/>
                </a:lnTo>
                <a:lnTo>
                  <a:pt x="503" y="1776"/>
                </a:lnTo>
                <a:lnTo>
                  <a:pt x="501" y="1774"/>
                </a:lnTo>
                <a:lnTo>
                  <a:pt x="499" y="1774"/>
                </a:lnTo>
                <a:lnTo>
                  <a:pt x="498" y="1773"/>
                </a:lnTo>
                <a:lnTo>
                  <a:pt x="495" y="1773"/>
                </a:lnTo>
                <a:lnTo>
                  <a:pt x="494" y="1773"/>
                </a:lnTo>
                <a:lnTo>
                  <a:pt x="493" y="1772"/>
                </a:lnTo>
                <a:lnTo>
                  <a:pt x="491" y="1772"/>
                </a:lnTo>
                <a:lnTo>
                  <a:pt x="487" y="1771"/>
                </a:lnTo>
                <a:lnTo>
                  <a:pt x="486" y="1771"/>
                </a:lnTo>
                <a:lnTo>
                  <a:pt x="486" y="1770"/>
                </a:lnTo>
                <a:lnTo>
                  <a:pt x="485" y="1772"/>
                </a:lnTo>
                <a:lnTo>
                  <a:pt x="485" y="1773"/>
                </a:lnTo>
                <a:lnTo>
                  <a:pt x="484" y="1773"/>
                </a:lnTo>
                <a:lnTo>
                  <a:pt x="482" y="1774"/>
                </a:lnTo>
                <a:lnTo>
                  <a:pt x="481" y="1774"/>
                </a:lnTo>
                <a:lnTo>
                  <a:pt x="479" y="1774"/>
                </a:lnTo>
                <a:lnTo>
                  <a:pt x="478" y="1773"/>
                </a:lnTo>
                <a:lnTo>
                  <a:pt x="476" y="1773"/>
                </a:lnTo>
                <a:lnTo>
                  <a:pt x="474" y="1773"/>
                </a:lnTo>
                <a:lnTo>
                  <a:pt x="472" y="1773"/>
                </a:lnTo>
                <a:lnTo>
                  <a:pt x="470" y="1773"/>
                </a:lnTo>
                <a:lnTo>
                  <a:pt x="466" y="1773"/>
                </a:lnTo>
                <a:lnTo>
                  <a:pt x="466" y="1776"/>
                </a:lnTo>
                <a:lnTo>
                  <a:pt x="467" y="1777"/>
                </a:lnTo>
                <a:lnTo>
                  <a:pt x="467" y="1778"/>
                </a:lnTo>
                <a:lnTo>
                  <a:pt x="467" y="1779"/>
                </a:lnTo>
                <a:lnTo>
                  <a:pt x="467" y="1781"/>
                </a:lnTo>
                <a:lnTo>
                  <a:pt x="467" y="1782"/>
                </a:lnTo>
                <a:lnTo>
                  <a:pt x="468" y="1784"/>
                </a:lnTo>
                <a:lnTo>
                  <a:pt x="468" y="1785"/>
                </a:lnTo>
                <a:lnTo>
                  <a:pt x="468" y="1787"/>
                </a:lnTo>
                <a:lnTo>
                  <a:pt x="468" y="1788"/>
                </a:lnTo>
                <a:lnTo>
                  <a:pt x="468" y="1789"/>
                </a:lnTo>
                <a:lnTo>
                  <a:pt x="468" y="1790"/>
                </a:lnTo>
                <a:lnTo>
                  <a:pt x="468" y="1791"/>
                </a:lnTo>
                <a:lnTo>
                  <a:pt x="468" y="1793"/>
                </a:lnTo>
                <a:lnTo>
                  <a:pt x="468" y="1794"/>
                </a:lnTo>
                <a:lnTo>
                  <a:pt x="468" y="1795"/>
                </a:lnTo>
                <a:lnTo>
                  <a:pt x="468" y="1796"/>
                </a:lnTo>
                <a:lnTo>
                  <a:pt x="466" y="1804"/>
                </a:lnTo>
                <a:lnTo>
                  <a:pt x="466" y="1805"/>
                </a:lnTo>
                <a:lnTo>
                  <a:pt x="465" y="1806"/>
                </a:lnTo>
                <a:lnTo>
                  <a:pt x="465" y="1808"/>
                </a:lnTo>
                <a:lnTo>
                  <a:pt x="464" y="1811"/>
                </a:lnTo>
                <a:lnTo>
                  <a:pt x="464" y="1812"/>
                </a:lnTo>
                <a:lnTo>
                  <a:pt x="464" y="1813"/>
                </a:lnTo>
                <a:lnTo>
                  <a:pt x="462" y="1815"/>
                </a:lnTo>
                <a:lnTo>
                  <a:pt x="462" y="1818"/>
                </a:lnTo>
                <a:lnTo>
                  <a:pt x="461" y="1820"/>
                </a:lnTo>
                <a:lnTo>
                  <a:pt x="461" y="1821"/>
                </a:lnTo>
                <a:lnTo>
                  <a:pt x="460" y="1823"/>
                </a:lnTo>
                <a:lnTo>
                  <a:pt x="460" y="1824"/>
                </a:lnTo>
                <a:lnTo>
                  <a:pt x="460" y="1826"/>
                </a:lnTo>
                <a:lnTo>
                  <a:pt x="460" y="1827"/>
                </a:lnTo>
                <a:lnTo>
                  <a:pt x="459" y="1829"/>
                </a:lnTo>
                <a:lnTo>
                  <a:pt x="459" y="1830"/>
                </a:lnTo>
                <a:lnTo>
                  <a:pt x="458" y="1832"/>
                </a:lnTo>
                <a:lnTo>
                  <a:pt x="458" y="1833"/>
                </a:lnTo>
                <a:lnTo>
                  <a:pt x="458" y="1836"/>
                </a:lnTo>
                <a:lnTo>
                  <a:pt x="457" y="1836"/>
                </a:lnTo>
                <a:lnTo>
                  <a:pt x="457" y="1837"/>
                </a:lnTo>
                <a:lnTo>
                  <a:pt x="456" y="1841"/>
                </a:lnTo>
                <a:lnTo>
                  <a:pt x="456" y="1843"/>
                </a:lnTo>
                <a:lnTo>
                  <a:pt x="456" y="1844"/>
                </a:lnTo>
                <a:lnTo>
                  <a:pt x="455" y="1846"/>
                </a:lnTo>
                <a:lnTo>
                  <a:pt x="455" y="1847"/>
                </a:lnTo>
                <a:lnTo>
                  <a:pt x="455" y="1848"/>
                </a:lnTo>
                <a:lnTo>
                  <a:pt x="455" y="1849"/>
                </a:lnTo>
                <a:lnTo>
                  <a:pt x="453" y="1853"/>
                </a:lnTo>
                <a:lnTo>
                  <a:pt x="452" y="1854"/>
                </a:lnTo>
                <a:lnTo>
                  <a:pt x="452" y="1856"/>
                </a:lnTo>
                <a:lnTo>
                  <a:pt x="452" y="1857"/>
                </a:lnTo>
                <a:lnTo>
                  <a:pt x="451" y="1860"/>
                </a:lnTo>
                <a:lnTo>
                  <a:pt x="451" y="1861"/>
                </a:lnTo>
                <a:lnTo>
                  <a:pt x="450" y="1864"/>
                </a:lnTo>
                <a:lnTo>
                  <a:pt x="449" y="1867"/>
                </a:lnTo>
                <a:lnTo>
                  <a:pt x="449" y="1870"/>
                </a:lnTo>
                <a:lnTo>
                  <a:pt x="445" y="1881"/>
                </a:lnTo>
                <a:lnTo>
                  <a:pt x="445" y="1880"/>
                </a:lnTo>
                <a:lnTo>
                  <a:pt x="415" y="1835"/>
                </a:lnTo>
                <a:lnTo>
                  <a:pt x="409" y="1827"/>
                </a:lnTo>
                <a:lnTo>
                  <a:pt x="407" y="1824"/>
                </a:lnTo>
                <a:lnTo>
                  <a:pt x="402" y="1819"/>
                </a:lnTo>
                <a:lnTo>
                  <a:pt x="401" y="1818"/>
                </a:lnTo>
                <a:lnTo>
                  <a:pt x="400" y="1816"/>
                </a:lnTo>
                <a:lnTo>
                  <a:pt x="399" y="1815"/>
                </a:lnTo>
                <a:lnTo>
                  <a:pt x="392" y="1807"/>
                </a:lnTo>
                <a:lnTo>
                  <a:pt x="389" y="1804"/>
                </a:lnTo>
                <a:lnTo>
                  <a:pt x="372" y="1785"/>
                </a:lnTo>
                <a:lnTo>
                  <a:pt x="372" y="1784"/>
                </a:lnTo>
                <a:lnTo>
                  <a:pt x="367" y="1787"/>
                </a:lnTo>
                <a:lnTo>
                  <a:pt x="366" y="1788"/>
                </a:lnTo>
                <a:lnTo>
                  <a:pt x="359" y="1794"/>
                </a:lnTo>
                <a:lnTo>
                  <a:pt x="354" y="1797"/>
                </a:lnTo>
                <a:lnTo>
                  <a:pt x="351" y="1799"/>
                </a:lnTo>
                <a:lnTo>
                  <a:pt x="350" y="1801"/>
                </a:lnTo>
                <a:lnTo>
                  <a:pt x="316" y="1827"/>
                </a:lnTo>
                <a:lnTo>
                  <a:pt x="314" y="1828"/>
                </a:lnTo>
                <a:lnTo>
                  <a:pt x="313" y="1829"/>
                </a:lnTo>
                <a:lnTo>
                  <a:pt x="312" y="1830"/>
                </a:lnTo>
                <a:lnTo>
                  <a:pt x="309" y="1831"/>
                </a:lnTo>
                <a:lnTo>
                  <a:pt x="307" y="1833"/>
                </a:lnTo>
                <a:lnTo>
                  <a:pt x="300" y="1839"/>
                </a:lnTo>
                <a:lnTo>
                  <a:pt x="292" y="1845"/>
                </a:lnTo>
                <a:lnTo>
                  <a:pt x="291" y="1845"/>
                </a:lnTo>
                <a:lnTo>
                  <a:pt x="287" y="1849"/>
                </a:lnTo>
                <a:lnTo>
                  <a:pt x="276" y="1857"/>
                </a:lnTo>
                <a:lnTo>
                  <a:pt x="271" y="1861"/>
                </a:lnTo>
                <a:lnTo>
                  <a:pt x="264" y="1866"/>
                </a:lnTo>
                <a:lnTo>
                  <a:pt x="257" y="1872"/>
                </a:lnTo>
                <a:lnTo>
                  <a:pt x="256" y="1872"/>
                </a:lnTo>
                <a:lnTo>
                  <a:pt x="253" y="1874"/>
                </a:lnTo>
                <a:lnTo>
                  <a:pt x="247" y="1879"/>
                </a:lnTo>
                <a:lnTo>
                  <a:pt x="237" y="1887"/>
                </a:lnTo>
                <a:lnTo>
                  <a:pt x="227" y="1894"/>
                </a:lnTo>
                <a:lnTo>
                  <a:pt x="225" y="1895"/>
                </a:lnTo>
                <a:lnTo>
                  <a:pt x="224" y="1895"/>
                </a:lnTo>
                <a:lnTo>
                  <a:pt x="212" y="1904"/>
                </a:lnTo>
                <a:lnTo>
                  <a:pt x="210" y="1905"/>
                </a:lnTo>
                <a:lnTo>
                  <a:pt x="198" y="1913"/>
                </a:lnTo>
                <a:lnTo>
                  <a:pt x="186" y="1922"/>
                </a:lnTo>
                <a:lnTo>
                  <a:pt x="182" y="1924"/>
                </a:lnTo>
                <a:lnTo>
                  <a:pt x="174" y="1929"/>
                </a:lnTo>
                <a:lnTo>
                  <a:pt x="170" y="1932"/>
                </a:lnTo>
                <a:lnTo>
                  <a:pt x="149" y="1947"/>
                </a:lnTo>
                <a:lnTo>
                  <a:pt x="142" y="1951"/>
                </a:lnTo>
                <a:lnTo>
                  <a:pt x="140" y="1953"/>
                </a:lnTo>
                <a:lnTo>
                  <a:pt x="137" y="1955"/>
                </a:lnTo>
                <a:lnTo>
                  <a:pt x="134" y="1957"/>
                </a:lnTo>
                <a:lnTo>
                  <a:pt x="132" y="1958"/>
                </a:lnTo>
                <a:lnTo>
                  <a:pt x="130" y="1959"/>
                </a:lnTo>
                <a:lnTo>
                  <a:pt x="127" y="1962"/>
                </a:lnTo>
                <a:lnTo>
                  <a:pt x="124" y="1964"/>
                </a:lnTo>
                <a:lnTo>
                  <a:pt x="122" y="1965"/>
                </a:lnTo>
                <a:lnTo>
                  <a:pt x="113" y="1972"/>
                </a:lnTo>
                <a:lnTo>
                  <a:pt x="112" y="1973"/>
                </a:lnTo>
                <a:lnTo>
                  <a:pt x="109" y="1975"/>
                </a:lnTo>
                <a:lnTo>
                  <a:pt x="107" y="1975"/>
                </a:lnTo>
                <a:lnTo>
                  <a:pt x="102" y="1980"/>
                </a:lnTo>
                <a:lnTo>
                  <a:pt x="101" y="1981"/>
                </a:lnTo>
                <a:lnTo>
                  <a:pt x="101" y="1976"/>
                </a:lnTo>
                <a:lnTo>
                  <a:pt x="102" y="1975"/>
                </a:lnTo>
                <a:lnTo>
                  <a:pt x="102" y="1974"/>
                </a:lnTo>
                <a:lnTo>
                  <a:pt x="102" y="1973"/>
                </a:lnTo>
                <a:lnTo>
                  <a:pt x="101" y="1972"/>
                </a:lnTo>
                <a:lnTo>
                  <a:pt x="101" y="1971"/>
                </a:lnTo>
                <a:lnTo>
                  <a:pt x="101" y="1970"/>
                </a:lnTo>
                <a:lnTo>
                  <a:pt x="101" y="1968"/>
                </a:lnTo>
                <a:lnTo>
                  <a:pt x="100" y="1965"/>
                </a:lnTo>
                <a:lnTo>
                  <a:pt x="100" y="1964"/>
                </a:lnTo>
                <a:lnTo>
                  <a:pt x="98" y="1962"/>
                </a:lnTo>
                <a:lnTo>
                  <a:pt x="98" y="1961"/>
                </a:lnTo>
                <a:lnTo>
                  <a:pt x="98" y="1959"/>
                </a:lnTo>
                <a:lnTo>
                  <a:pt x="97" y="1957"/>
                </a:lnTo>
                <a:lnTo>
                  <a:pt x="97" y="1956"/>
                </a:lnTo>
                <a:lnTo>
                  <a:pt x="96" y="1954"/>
                </a:lnTo>
                <a:lnTo>
                  <a:pt x="96" y="1953"/>
                </a:lnTo>
                <a:lnTo>
                  <a:pt x="69" y="1957"/>
                </a:lnTo>
                <a:lnTo>
                  <a:pt x="69" y="1953"/>
                </a:lnTo>
                <a:lnTo>
                  <a:pt x="69" y="1950"/>
                </a:lnTo>
                <a:lnTo>
                  <a:pt x="69" y="1947"/>
                </a:lnTo>
                <a:lnTo>
                  <a:pt x="69" y="1941"/>
                </a:lnTo>
                <a:lnTo>
                  <a:pt x="71" y="1941"/>
                </a:lnTo>
                <a:lnTo>
                  <a:pt x="73" y="1941"/>
                </a:lnTo>
                <a:lnTo>
                  <a:pt x="75" y="1941"/>
                </a:lnTo>
                <a:lnTo>
                  <a:pt x="76" y="1941"/>
                </a:lnTo>
                <a:lnTo>
                  <a:pt x="77" y="1941"/>
                </a:lnTo>
                <a:lnTo>
                  <a:pt x="78" y="1941"/>
                </a:lnTo>
                <a:lnTo>
                  <a:pt x="79" y="1941"/>
                </a:lnTo>
                <a:lnTo>
                  <a:pt x="80" y="1941"/>
                </a:lnTo>
                <a:lnTo>
                  <a:pt x="81" y="1940"/>
                </a:lnTo>
                <a:lnTo>
                  <a:pt x="83" y="1940"/>
                </a:lnTo>
                <a:lnTo>
                  <a:pt x="84" y="1940"/>
                </a:lnTo>
                <a:lnTo>
                  <a:pt x="93" y="1940"/>
                </a:lnTo>
                <a:lnTo>
                  <a:pt x="93" y="1939"/>
                </a:lnTo>
                <a:lnTo>
                  <a:pt x="93" y="1938"/>
                </a:lnTo>
                <a:lnTo>
                  <a:pt x="92" y="1934"/>
                </a:lnTo>
                <a:lnTo>
                  <a:pt x="90" y="1933"/>
                </a:lnTo>
                <a:lnTo>
                  <a:pt x="90" y="1931"/>
                </a:lnTo>
                <a:lnTo>
                  <a:pt x="90" y="1930"/>
                </a:lnTo>
                <a:lnTo>
                  <a:pt x="89" y="1929"/>
                </a:lnTo>
                <a:lnTo>
                  <a:pt x="89" y="1926"/>
                </a:lnTo>
                <a:lnTo>
                  <a:pt x="88" y="1923"/>
                </a:lnTo>
                <a:lnTo>
                  <a:pt x="88" y="1922"/>
                </a:lnTo>
                <a:lnTo>
                  <a:pt x="87" y="1919"/>
                </a:lnTo>
                <a:lnTo>
                  <a:pt x="87" y="1917"/>
                </a:lnTo>
                <a:lnTo>
                  <a:pt x="86" y="1915"/>
                </a:lnTo>
                <a:lnTo>
                  <a:pt x="86" y="1914"/>
                </a:lnTo>
                <a:lnTo>
                  <a:pt x="85" y="1912"/>
                </a:lnTo>
                <a:lnTo>
                  <a:pt x="83" y="1912"/>
                </a:lnTo>
                <a:lnTo>
                  <a:pt x="81" y="1912"/>
                </a:lnTo>
                <a:lnTo>
                  <a:pt x="79" y="1912"/>
                </a:lnTo>
                <a:lnTo>
                  <a:pt x="77" y="1912"/>
                </a:lnTo>
                <a:lnTo>
                  <a:pt x="76" y="1912"/>
                </a:lnTo>
                <a:lnTo>
                  <a:pt x="75" y="1912"/>
                </a:lnTo>
                <a:lnTo>
                  <a:pt x="75" y="1913"/>
                </a:lnTo>
                <a:lnTo>
                  <a:pt x="73" y="1913"/>
                </a:lnTo>
                <a:lnTo>
                  <a:pt x="72" y="1913"/>
                </a:lnTo>
                <a:lnTo>
                  <a:pt x="70" y="1914"/>
                </a:lnTo>
                <a:lnTo>
                  <a:pt x="70" y="1915"/>
                </a:lnTo>
                <a:lnTo>
                  <a:pt x="69" y="1915"/>
                </a:lnTo>
                <a:lnTo>
                  <a:pt x="68" y="1916"/>
                </a:lnTo>
                <a:lnTo>
                  <a:pt x="67" y="1917"/>
                </a:lnTo>
                <a:lnTo>
                  <a:pt x="66" y="1917"/>
                </a:lnTo>
                <a:lnTo>
                  <a:pt x="63" y="1914"/>
                </a:lnTo>
                <a:lnTo>
                  <a:pt x="62" y="1912"/>
                </a:lnTo>
                <a:lnTo>
                  <a:pt x="61" y="1909"/>
                </a:lnTo>
                <a:lnTo>
                  <a:pt x="60" y="1909"/>
                </a:lnTo>
                <a:lnTo>
                  <a:pt x="59" y="1911"/>
                </a:lnTo>
                <a:lnTo>
                  <a:pt x="54" y="1913"/>
                </a:lnTo>
                <a:lnTo>
                  <a:pt x="52" y="1912"/>
                </a:lnTo>
                <a:lnTo>
                  <a:pt x="49" y="1909"/>
                </a:lnTo>
                <a:lnTo>
                  <a:pt x="45" y="1907"/>
                </a:lnTo>
                <a:lnTo>
                  <a:pt x="44" y="1906"/>
                </a:lnTo>
                <a:lnTo>
                  <a:pt x="43" y="1905"/>
                </a:lnTo>
                <a:lnTo>
                  <a:pt x="42" y="1905"/>
                </a:lnTo>
                <a:lnTo>
                  <a:pt x="41" y="1904"/>
                </a:lnTo>
                <a:lnTo>
                  <a:pt x="39" y="1903"/>
                </a:lnTo>
                <a:lnTo>
                  <a:pt x="38" y="1902"/>
                </a:lnTo>
                <a:lnTo>
                  <a:pt x="37" y="1900"/>
                </a:lnTo>
                <a:lnTo>
                  <a:pt x="35" y="1899"/>
                </a:lnTo>
                <a:lnTo>
                  <a:pt x="34" y="1898"/>
                </a:lnTo>
                <a:lnTo>
                  <a:pt x="33" y="1897"/>
                </a:lnTo>
                <a:lnTo>
                  <a:pt x="31" y="1897"/>
                </a:lnTo>
                <a:lnTo>
                  <a:pt x="30" y="1896"/>
                </a:lnTo>
                <a:lnTo>
                  <a:pt x="28" y="1895"/>
                </a:lnTo>
                <a:lnTo>
                  <a:pt x="26" y="1892"/>
                </a:lnTo>
                <a:lnTo>
                  <a:pt x="22" y="1897"/>
                </a:lnTo>
                <a:lnTo>
                  <a:pt x="21" y="1897"/>
                </a:lnTo>
                <a:lnTo>
                  <a:pt x="20" y="1899"/>
                </a:lnTo>
                <a:lnTo>
                  <a:pt x="19" y="1900"/>
                </a:lnTo>
                <a:lnTo>
                  <a:pt x="14" y="1906"/>
                </a:lnTo>
                <a:lnTo>
                  <a:pt x="14" y="1905"/>
                </a:lnTo>
                <a:lnTo>
                  <a:pt x="13" y="1904"/>
                </a:lnTo>
                <a:lnTo>
                  <a:pt x="12" y="1902"/>
                </a:lnTo>
                <a:lnTo>
                  <a:pt x="11" y="1900"/>
                </a:lnTo>
                <a:lnTo>
                  <a:pt x="11" y="1899"/>
                </a:lnTo>
                <a:lnTo>
                  <a:pt x="10" y="1898"/>
                </a:lnTo>
                <a:lnTo>
                  <a:pt x="10" y="1897"/>
                </a:lnTo>
                <a:lnTo>
                  <a:pt x="9" y="1896"/>
                </a:lnTo>
                <a:lnTo>
                  <a:pt x="9" y="1895"/>
                </a:lnTo>
                <a:lnTo>
                  <a:pt x="10" y="1895"/>
                </a:lnTo>
                <a:lnTo>
                  <a:pt x="10" y="1894"/>
                </a:lnTo>
                <a:lnTo>
                  <a:pt x="10" y="1892"/>
                </a:lnTo>
                <a:lnTo>
                  <a:pt x="10" y="1891"/>
                </a:lnTo>
                <a:lnTo>
                  <a:pt x="11" y="1890"/>
                </a:lnTo>
                <a:lnTo>
                  <a:pt x="11" y="1888"/>
                </a:lnTo>
                <a:lnTo>
                  <a:pt x="12" y="1887"/>
                </a:lnTo>
                <a:lnTo>
                  <a:pt x="12" y="1886"/>
                </a:lnTo>
                <a:lnTo>
                  <a:pt x="12" y="1885"/>
                </a:lnTo>
                <a:lnTo>
                  <a:pt x="14" y="1880"/>
                </a:lnTo>
                <a:lnTo>
                  <a:pt x="14" y="1878"/>
                </a:lnTo>
                <a:lnTo>
                  <a:pt x="16" y="1873"/>
                </a:lnTo>
                <a:lnTo>
                  <a:pt x="20" y="1861"/>
                </a:lnTo>
                <a:lnTo>
                  <a:pt x="19" y="1856"/>
                </a:lnTo>
                <a:lnTo>
                  <a:pt x="18" y="1854"/>
                </a:lnTo>
                <a:lnTo>
                  <a:pt x="18" y="1853"/>
                </a:lnTo>
                <a:lnTo>
                  <a:pt x="17" y="1850"/>
                </a:lnTo>
                <a:lnTo>
                  <a:pt x="16" y="1848"/>
                </a:lnTo>
                <a:lnTo>
                  <a:pt x="14" y="1846"/>
                </a:lnTo>
                <a:lnTo>
                  <a:pt x="14" y="1844"/>
                </a:lnTo>
                <a:lnTo>
                  <a:pt x="13" y="1841"/>
                </a:lnTo>
                <a:lnTo>
                  <a:pt x="12" y="1839"/>
                </a:lnTo>
                <a:lnTo>
                  <a:pt x="12" y="1838"/>
                </a:lnTo>
                <a:lnTo>
                  <a:pt x="11" y="1836"/>
                </a:lnTo>
                <a:lnTo>
                  <a:pt x="11" y="1835"/>
                </a:lnTo>
                <a:lnTo>
                  <a:pt x="10" y="1833"/>
                </a:lnTo>
                <a:lnTo>
                  <a:pt x="10" y="1832"/>
                </a:lnTo>
                <a:lnTo>
                  <a:pt x="9" y="1831"/>
                </a:lnTo>
                <a:lnTo>
                  <a:pt x="9" y="1830"/>
                </a:lnTo>
                <a:lnTo>
                  <a:pt x="9" y="1829"/>
                </a:lnTo>
                <a:lnTo>
                  <a:pt x="9" y="1828"/>
                </a:lnTo>
                <a:lnTo>
                  <a:pt x="9" y="1827"/>
                </a:lnTo>
                <a:lnTo>
                  <a:pt x="8" y="1820"/>
                </a:lnTo>
                <a:lnTo>
                  <a:pt x="7" y="1816"/>
                </a:lnTo>
                <a:lnTo>
                  <a:pt x="7" y="1814"/>
                </a:lnTo>
                <a:lnTo>
                  <a:pt x="5" y="1813"/>
                </a:lnTo>
                <a:lnTo>
                  <a:pt x="5" y="1812"/>
                </a:lnTo>
                <a:lnTo>
                  <a:pt x="5" y="1811"/>
                </a:lnTo>
                <a:lnTo>
                  <a:pt x="5" y="1810"/>
                </a:lnTo>
                <a:lnTo>
                  <a:pt x="5" y="1808"/>
                </a:lnTo>
                <a:lnTo>
                  <a:pt x="5" y="1807"/>
                </a:lnTo>
                <a:lnTo>
                  <a:pt x="5" y="1806"/>
                </a:lnTo>
                <a:lnTo>
                  <a:pt x="5" y="1804"/>
                </a:lnTo>
                <a:lnTo>
                  <a:pt x="5" y="1801"/>
                </a:lnTo>
                <a:lnTo>
                  <a:pt x="5" y="1798"/>
                </a:lnTo>
                <a:lnTo>
                  <a:pt x="5" y="1797"/>
                </a:lnTo>
                <a:lnTo>
                  <a:pt x="4" y="1797"/>
                </a:lnTo>
                <a:lnTo>
                  <a:pt x="4" y="1796"/>
                </a:lnTo>
                <a:lnTo>
                  <a:pt x="4" y="1795"/>
                </a:lnTo>
                <a:lnTo>
                  <a:pt x="5" y="1795"/>
                </a:lnTo>
                <a:lnTo>
                  <a:pt x="5" y="1794"/>
                </a:lnTo>
                <a:lnTo>
                  <a:pt x="5" y="1793"/>
                </a:lnTo>
                <a:lnTo>
                  <a:pt x="8" y="1794"/>
                </a:lnTo>
                <a:lnTo>
                  <a:pt x="9" y="1795"/>
                </a:lnTo>
                <a:lnTo>
                  <a:pt x="9" y="1796"/>
                </a:lnTo>
                <a:lnTo>
                  <a:pt x="9" y="1797"/>
                </a:lnTo>
                <a:lnTo>
                  <a:pt x="9" y="1798"/>
                </a:lnTo>
                <a:lnTo>
                  <a:pt x="12" y="1798"/>
                </a:lnTo>
                <a:lnTo>
                  <a:pt x="12" y="1797"/>
                </a:lnTo>
                <a:lnTo>
                  <a:pt x="13" y="1795"/>
                </a:lnTo>
                <a:lnTo>
                  <a:pt x="14" y="1794"/>
                </a:lnTo>
                <a:lnTo>
                  <a:pt x="16" y="1791"/>
                </a:lnTo>
                <a:lnTo>
                  <a:pt x="18" y="1789"/>
                </a:lnTo>
                <a:lnTo>
                  <a:pt x="17" y="1788"/>
                </a:lnTo>
                <a:lnTo>
                  <a:pt x="17" y="1787"/>
                </a:lnTo>
                <a:lnTo>
                  <a:pt x="19" y="1785"/>
                </a:lnTo>
                <a:lnTo>
                  <a:pt x="19" y="1786"/>
                </a:lnTo>
                <a:lnTo>
                  <a:pt x="20" y="1786"/>
                </a:lnTo>
                <a:lnTo>
                  <a:pt x="24" y="1785"/>
                </a:lnTo>
                <a:lnTo>
                  <a:pt x="27" y="1784"/>
                </a:lnTo>
                <a:lnTo>
                  <a:pt x="29" y="1782"/>
                </a:lnTo>
                <a:lnTo>
                  <a:pt x="30" y="1781"/>
                </a:lnTo>
                <a:lnTo>
                  <a:pt x="31" y="1781"/>
                </a:lnTo>
                <a:lnTo>
                  <a:pt x="33" y="1781"/>
                </a:lnTo>
                <a:lnTo>
                  <a:pt x="36" y="1779"/>
                </a:lnTo>
                <a:lnTo>
                  <a:pt x="37" y="1779"/>
                </a:lnTo>
                <a:lnTo>
                  <a:pt x="39" y="1777"/>
                </a:lnTo>
                <a:lnTo>
                  <a:pt x="42" y="1777"/>
                </a:lnTo>
                <a:lnTo>
                  <a:pt x="42" y="1776"/>
                </a:lnTo>
                <a:lnTo>
                  <a:pt x="44" y="1776"/>
                </a:lnTo>
                <a:lnTo>
                  <a:pt x="45" y="1774"/>
                </a:lnTo>
                <a:lnTo>
                  <a:pt x="46" y="1773"/>
                </a:lnTo>
                <a:lnTo>
                  <a:pt x="47" y="1773"/>
                </a:lnTo>
                <a:lnTo>
                  <a:pt x="49" y="1773"/>
                </a:lnTo>
                <a:lnTo>
                  <a:pt x="50" y="1772"/>
                </a:lnTo>
                <a:lnTo>
                  <a:pt x="51" y="1771"/>
                </a:lnTo>
                <a:lnTo>
                  <a:pt x="52" y="1771"/>
                </a:lnTo>
                <a:lnTo>
                  <a:pt x="53" y="1771"/>
                </a:lnTo>
                <a:lnTo>
                  <a:pt x="54" y="1771"/>
                </a:lnTo>
                <a:lnTo>
                  <a:pt x="55" y="1771"/>
                </a:lnTo>
                <a:lnTo>
                  <a:pt x="56" y="1770"/>
                </a:lnTo>
                <a:lnTo>
                  <a:pt x="58" y="1770"/>
                </a:lnTo>
                <a:lnTo>
                  <a:pt x="59" y="1769"/>
                </a:lnTo>
                <a:lnTo>
                  <a:pt x="60" y="1768"/>
                </a:lnTo>
                <a:lnTo>
                  <a:pt x="61" y="1768"/>
                </a:lnTo>
                <a:lnTo>
                  <a:pt x="63" y="1767"/>
                </a:lnTo>
                <a:lnTo>
                  <a:pt x="64" y="1767"/>
                </a:lnTo>
                <a:lnTo>
                  <a:pt x="66" y="1768"/>
                </a:lnTo>
                <a:lnTo>
                  <a:pt x="67" y="1769"/>
                </a:lnTo>
                <a:lnTo>
                  <a:pt x="68" y="1770"/>
                </a:lnTo>
                <a:lnTo>
                  <a:pt x="68" y="1771"/>
                </a:lnTo>
                <a:lnTo>
                  <a:pt x="69" y="1771"/>
                </a:lnTo>
                <a:lnTo>
                  <a:pt x="70" y="1772"/>
                </a:lnTo>
                <a:lnTo>
                  <a:pt x="71" y="1773"/>
                </a:lnTo>
                <a:lnTo>
                  <a:pt x="73" y="1776"/>
                </a:lnTo>
                <a:lnTo>
                  <a:pt x="76" y="1778"/>
                </a:lnTo>
                <a:lnTo>
                  <a:pt x="77" y="1777"/>
                </a:lnTo>
                <a:lnTo>
                  <a:pt x="84" y="1773"/>
                </a:lnTo>
                <a:lnTo>
                  <a:pt x="85" y="1773"/>
                </a:lnTo>
                <a:lnTo>
                  <a:pt x="85" y="1772"/>
                </a:lnTo>
                <a:lnTo>
                  <a:pt x="85" y="1771"/>
                </a:lnTo>
                <a:lnTo>
                  <a:pt x="86" y="1771"/>
                </a:lnTo>
                <a:lnTo>
                  <a:pt x="88" y="1767"/>
                </a:lnTo>
                <a:lnTo>
                  <a:pt x="92" y="1769"/>
                </a:lnTo>
                <a:lnTo>
                  <a:pt x="94" y="1764"/>
                </a:lnTo>
                <a:lnTo>
                  <a:pt x="95" y="1764"/>
                </a:lnTo>
                <a:lnTo>
                  <a:pt x="107" y="1768"/>
                </a:lnTo>
                <a:lnTo>
                  <a:pt x="107" y="1767"/>
                </a:lnTo>
                <a:lnTo>
                  <a:pt x="107" y="1764"/>
                </a:lnTo>
                <a:lnTo>
                  <a:pt x="109" y="1764"/>
                </a:lnTo>
                <a:lnTo>
                  <a:pt x="109" y="1760"/>
                </a:lnTo>
                <a:lnTo>
                  <a:pt x="107" y="1760"/>
                </a:lnTo>
                <a:lnTo>
                  <a:pt x="106" y="1760"/>
                </a:lnTo>
                <a:lnTo>
                  <a:pt x="105" y="1759"/>
                </a:lnTo>
                <a:lnTo>
                  <a:pt x="104" y="1759"/>
                </a:lnTo>
                <a:lnTo>
                  <a:pt x="102" y="1756"/>
                </a:lnTo>
                <a:lnTo>
                  <a:pt x="101" y="1755"/>
                </a:lnTo>
                <a:lnTo>
                  <a:pt x="97" y="1754"/>
                </a:lnTo>
                <a:lnTo>
                  <a:pt x="96" y="1753"/>
                </a:lnTo>
                <a:lnTo>
                  <a:pt x="92" y="1747"/>
                </a:lnTo>
                <a:lnTo>
                  <a:pt x="86" y="1752"/>
                </a:lnTo>
                <a:lnTo>
                  <a:pt x="87" y="1753"/>
                </a:lnTo>
                <a:lnTo>
                  <a:pt x="87" y="1755"/>
                </a:lnTo>
                <a:lnTo>
                  <a:pt x="86" y="1757"/>
                </a:lnTo>
                <a:lnTo>
                  <a:pt x="87" y="1757"/>
                </a:lnTo>
                <a:lnTo>
                  <a:pt x="83" y="1762"/>
                </a:lnTo>
                <a:lnTo>
                  <a:pt x="81" y="1762"/>
                </a:lnTo>
                <a:lnTo>
                  <a:pt x="80" y="1760"/>
                </a:lnTo>
                <a:lnTo>
                  <a:pt x="77" y="1756"/>
                </a:lnTo>
                <a:lnTo>
                  <a:pt x="76" y="1756"/>
                </a:lnTo>
                <a:lnTo>
                  <a:pt x="75" y="1755"/>
                </a:lnTo>
                <a:lnTo>
                  <a:pt x="73" y="1754"/>
                </a:lnTo>
                <a:lnTo>
                  <a:pt x="71" y="1752"/>
                </a:lnTo>
                <a:lnTo>
                  <a:pt x="68" y="1749"/>
                </a:lnTo>
                <a:lnTo>
                  <a:pt x="68" y="1748"/>
                </a:lnTo>
                <a:lnTo>
                  <a:pt x="66" y="1746"/>
                </a:lnTo>
                <a:lnTo>
                  <a:pt x="64" y="1746"/>
                </a:lnTo>
                <a:lnTo>
                  <a:pt x="59" y="1743"/>
                </a:lnTo>
                <a:lnTo>
                  <a:pt x="56" y="1742"/>
                </a:lnTo>
                <a:lnTo>
                  <a:pt x="55" y="1742"/>
                </a:lnTo>
                <a:lnTo>
                  <a:pt x="54" y="1740"/>
                </a:lnTo>
                <a:lnTo>
                  <a:pt x="53" y="1738"/>
                </a:lnTo>
                <a:lnTo>
                  <a:pt x="26" y="1745"/>
                </a:lnTo>
                <a:lnTo>
                  <a:pt x="25" y="1738"/>
                </a:lnTo>
                <a:lnTo>
                  <a:pt x="25" y="1736"/>
                </a:lnTo>
                <a:lnTo>
                  <a:pt x="30" y="1735"/>
                </a:lnTo>
                <a:lnTo>
                  <a:pt x="49" y="1729"/>
                </a:lnTo>
                <a:lnTo>
                  <a:pt x="42" y="1721"/>
                </a:lnTo>
                <a:lnTo>
                  <a:pt x="20" y="1727"/>
                </a:lnTo>
                <a:lnTo>
                  <a:pt x="19" y="1726"/>
                </a:lnTo>
                <a:lnTo>
                  <a:pt x="18" y="1725"/>
                </a:lnTo>
                <a:lnTo>
                  <a:pt x="16" y="1722"/>
                </a:lnTo>
                <a:lnTo>
                  <a:pt x="13" y="1712"/>
                </a:lnTo>
                <a:lnTo>
                  <a:pt x="9" y="1695"/>
                </a:lnTo>
                <a:lnTo>
                  <a:pt x="12" y="1694"/>
                </a:lnTo>
                <a:lnTo>
                  <a:pt x="14" y="1703"/>
                </a:lnTo>
                <a:lnTo>
                  <a:pt x="18" y="1702"/>
                </a:lnTo>
                <a:lnTo>
                  <a:pt x="16" y="1693"/>
                </a:lnTo>
                <a:lnTo>
                  <a:pt x="17" y="1693"/>
                </a:lnTo>
                <a:lnTo>
                  <a:pt x="18" y="1693"/>
                </a:lnTo>
                <a:lnTo>
                  <a:pt x="19" y="1693"/>
                </a:lnTo>
                <a:lnTo>
                  <a:pt x="20" y="1693"/>
                </a:lnTo>
                <a:lnTo>
                  <a:pt x="21" y="1693"/>
                </a:lnTo>
                <a:lnTo>
                  <a:pt x="22" y="1693"/>
                </a:lnTo>
                <a:lnTo>
                  <a:pt x="24" y="1693"/>
                </a:lnTo>
                <a:lnTo>
                  <a:pt x="52" y="1696"/>
                </a:lnTo>
                <a:lnTo>
                  <a:pt x="53" y="1696"/>
                </a:lnTo>
                <a:lnTo>
                  <a:pt x="54" y="1697"/>
                </a:lnTo>
                <a:lnTo>
                  <a:pt x="55" y="1697"/>
                </a:lnTo>
                <a:lnTo>
                  <a:pt x="56" y="1697"/>
                </a:lnTo>
                <a:lnTo>
                  <a:pt x="58" y="1698"/>
                </a:lnTo>
                <a:lnTo>
                  <a:pt x="59" y="1698"/>
                </a:lnTo>
                <a:lnTo>
                  <a:pt x="60" y="1700"/>
                </a:lnTo>
                <a:lnTo>
                  <a:pt x="61" y="1701"/>
                </a:lnTo>
                <a:lnTo>
                  <a:pt x="52" y="1711"/>
                </a:lnTo>
                <a:lnTo>
                  <a:pt x="55" y="1713"/>
                </a:lnTo>
                <a:lnTo>
                  <a:pt x="59" y="1715"/>
                </a:lnTo>
                <a:lnTo>
                  <a:pt x="61" y="1718"/>
                </a:lnTo>
                <a:lnTo>
                  <a:pt x="62" y="1715"/>
                </a:lnTo>
                <a:lnTo>
                  <a:pt x="63" y="1715"/>
                </a:lnTo>
                <a:lnTo>
                  <a:pt x="64" y="1713"/>
                </a:lnTo>
                <a:lnTo>
                  <a:pt x="66" y="1712"/>
                </a:lnTo>
                <a:lnTo>
                  <a:pt x="67" y="1711"/>
                </a:lnTo>
                <a:lnTo>
                  <a:pt x="68" y="1710"/>
                </a:lnTo>
                <a:lnTo>
                  <a:pt x="69" y="1709"/>
                </a:lnTo>
                <a:lnTo>
                  <a:pt x="69" y="1708"/>
                </a:lnTo>
                <a:lnTo>
                  <a:pt x="70" y="1706"/>
                </a:lnTo>
                <a:lnTo>
                  <a:pt x="71" y="1706"/>
                </a:lnTo>
                <a:lnTo>
                  <a:pt x="71" y="1705"/>
                </a:lnTo>
                <a:lnTo>
                  <a:pt x="71" y="1702"/>
                </a:lnTo>
                <a:lnTo>
                  <a:pt x="70" y="1700"/>
                </a:lnTo>
                <a:lnTo>
                  <a:pt x="70" y="1698"/>
                </a:lnTo>
                <a:lnTo>
                  <a:pt x="70" y="1697"/>
                </a:lnTo>
                <a:lnTo>
                  <a:pt x="70" y="1696"/>
                </a:lnTo>
                <a:lnTo>
                  <a:pt x="69" y="1696"/>
                </a:lnTo>
                <a:lnTo>
                  <a:pt x="69" y="1695"/>
                </a:lnTo>
                <a:lnTo>
                  <a:pt x="68" y="1695"/>
                </a:lnTo>
                <a:lnTo>
                  <a:pt x="68" y="1694"/>
                </a:lnTo>
                <a:lnTo>
                  <a:pt x="67" y="1694"/>
                </a:lnTo>
                <a:lnTo>
                  <a:pt x="67" y="1693"/>
                </a:lnTo>
                <a:lnTo>
                  <a:pt x="66" y="1693"/>
                </a:lnTo>
                <a:lnTo>
                  <a:pt x="66" y="1692"/>
                </a:lnTo>
                <a:lnTo>
                  <a:pt x="64" y="1692"/>
                </a:lnTo>
                <a:lnTo>
                  <a:pt x="64" y="1691"/>
                </a:lnTo>
                <a:lnTo>
                  <a:pt x="64" y="1689"/>
                </a:lnTo>
                <a:lnTo>
                  <a:pt x="63" y="1688"/>
                </a:lnTo>
                <a:lnTo>
                  <a:pt x="63" y="1687"/>
                </a:lnTo>
                <a:lnTo>
                  <a:pt x="63" y="1686"/>
                </a:lnTo>
                <a:lnTo>
                  <a:pt x="63" y="1685"/>
                </a:lnTo>
                <a:lnTo>
                  <a:pt x="63" y="1684"/>
                </a:lnTo>
                <a:lnTo>
                  <a:pt x="63" y="1681"/>
                </a:lnTo>
                <a:lnTo>
                  <a:pt x="62" y="1679"/>
                </a:lnTo>
                <a:lnTo>
                  <a:pt x="62" y="1676"/>
                </a:lnTo>
                <a:lnTo>
                  <a:pt x="62" y="1675"/>
                </a:lnTo>
                <a:lnTo>
                  <a:pt x="62" y="1673"/>
                </a:lnTo>
                <a:lnTo>
                  <a:pt x="61" y="1672"/>
                </a:lnTo>
                <a:lnTo>
                  <a:pt x="61" y="1671"/>
                </a:lnTo>
                <a:lnTo>
                  <a:pt x="61" y="1670"/>
                </a:lnTo>
                <a:lnTo>
                  <a:pt x="60" y="1669"/>
                </a:lnTo>
                <a:lnTo>
                  <a:pt x="60" y="1668"/>
                </a:lnTo>
                <a:lnTo>
                  <a:pt x="59" y="1668"/>
                </a:lnTo>
                <a:lnTo>
                  <a:pt x="59" y="1667"/>
                </a:lnTo>
                <a:lnTo>
                  <a:pt x="58" y="1666"/>
                </a:lnTo>
                <a:lnTo>
                  <a:pt x="56" y="1666"/>
                </a:lnTo>
                <a:lnTo>
                  <a:pt x="56" y="1664"/>
                </a:lnTo>
                <a:lnTo>
                  <a:pt x="55" y="1664"/>
                </a:lnTo>
                <a:lnTo>
                  <a:pt x="55" y="1663"/>
                </a:lnTo>
                <a:lnTo>
                  <a:pt x="54" y="1662"/>
                </a:lnTo>
                <a:lnTo>
                  <a:pt x="53" y="1662"/>
                </a:lnTo>
                <a:lnTo>
                  <a:pt x="53" y="1661"/>
                </a:lnTo>
                <a:lnTo>
                  <a:pt x="52" y="1661"/>
                </a:lnTo>
                <a:lnTo>
                  <a:pt x="52" y="1660"/>
                </a:lnTo>
                <a:lnTo>
                  <a:pt x="51" y="1659"/>
                </a:lnTo>
                <a:lnTo>
                  <a:pt x="50" y="1658"/>
                </a:lnTo>
                <a:lnTo>
                  <a:pt x="49" y="1656"/>
                </a:lnTo>
                <a:lnTo>
                  <a:pt x="47" y="1655"/>
                </a:lnTo>
                <a:lnTo>
                  <a:pt x="45" y="1653"/>
                </a:lnTo>
                <a:lnTo>
                  <a:pt x="47" y="1655"/>
                </a:lnTo>
                <a:lnTo>
                  <a:pt x="44" y="1659"/>
                </a:lnTo>
                <a:lnTo>
                  <a:pt x="49" y="1663"/>
                </a:lnTo>
                <a:lnTo>
                  <a:pt x="49" y="1664"/>
                </a:lnTo>
                <a:lnTo>
                  <a:pt x="47" y="1667"/>
                </a:lnTo>
                <a:lnTo>
                  <a:pt x="46" y="1668"/>
                </a:lnTo>
                <a:lnTo>
                  <a:pt x="45" y="1672"/>
                </a:lnTo>
                <a:lnTo>
                  <a:pt x="43" y="1677"/>
                </a:lnTo>
                <a:lnTo>
                  <a:pt x="41" y="1681"/>
                </a:lnTo>
                <a:lnTo>
                  <a:pt x="41" y="1683"/>
                </a:lnTo>
                <a:lnTo>
                  <a:pt x="38" y="1688"/>
                </a:lnTo>
                <a:lnTo>
                  <a:pt x="37" y="1687"/>
                </a:lnTo>
                <a:lnTo>
                  <a:pt x="36" y="1686"/>
                </a:lnTo>
                <a:lnTo>
                  <a:pt x="36" y="1685"/>
                </a:lnTo>
                <a:lnTo>
                  <a:pt x="35" y="1684"/>
                </a:lnTo>
                <a:lnTo>
                  <a:pt x="34" y="1683"/>
                </a:lnTo>
                <a:lnTo>
                  <a:pt x="34" y="1681"/>
                </a:lnTo>
                <a:lnTo>
                  <a:pt x="33" y="1681"/>
                </a:lnTo>
                <a:lnTo>
                  <a:pt x="33" y="1680"/>
                </a:lnTo>
                <a:lnTo>
                  <a:pt x="31" y="1680"/>
                </a:lnTo>
                <a:lnTo>
                  <a:pt x="30" y="1679"/>
                </a:lnTo>
                <a:lnTo>
                  <a:pt x="29" y="1678"/>
                </a:lnTo>
                <a:lnTo>
                  <a:pt x="29" y="1677"/>
                </a:lnTo>
                <a:lnTo>
                  <a:pt x="28" y="1677"/>
                </a:lnTo>
                <a:lnTo>
                  <a:pt x="28" y="1676"/>
                </a:lnTo>
                <a:lnTo>
                  <a:pt x="27" y="1675"/>
                </a:lnTo>
                <a:lnTo>
                  <a:pt x="24" y="1669"/>
                </a:lnTo>
                <a:lnTo>
                  <a:pt x="26" y="1667"/>
                </a:lnTo>
                <a:lnTo>
                  <a:pt x="24" y="1664"/>
                </a:lnTo>
                <a:lnTo>
                  <a:pt x="24" y="1663"/>
                </a:lnTo>
                <a:lnTo>
                  <a:pt x="22" y="1662"/>
                </a:lnTo>
                <a:lnTo>
                  <a:pt x="21" y="1661"/>
                </a:lnTo>
                <a:lnTo>
                  <a:pt x="21" y="1660"/>
                </a:lnTo>
                <a:lnTo>
                  <a:pt x="20" y="1659"/>
                </a:lnTo>
                <a:lnTo>
                  <a:pt x="17" y="1653"/>
                </a:lnTo>
                <a:lnTo>
                  <a:pt x="16" y="1652"/>
                </a:lnTo>
                <a:lnTo>
                  <a:pt x="11" y="1646"/>
                </a:lnTo>
                <a:lnTo>
                  <a:pt x="12" y="1645"/>
                </a:lnTo>
                <a:lnTo>
                  <a:pt x="12" y="1644"/>
                </a:lnTo>
                <a:lnTo>
                  <a:pt x="12" y="1643"/>
                </a:lnTo>
                <a:lnTo>
                  <a:pt x="11" y="1642"/>
                </a:lnTo>
                <a:lnTo>
                  <a:pt x="11" y="1641"/>
                </a:lnTo>
                <a:lnTo>
                  <a:pt x="10" y="1639"/>
                </a:lnTo>
                <a:lnTo>
                  <a:pt x="10" y="1637"/>
                </a:lnTo>
                <a:lnTo>
                  <a:pt x="9" y="1636"/>
                </a:lnTo>
                <a:lnTo>
                  <a:pt x="9" y="1635"/>
                </a:lnTo>
                <a:lnTo>
                  <a:pt x="9" y="1634"/>
                </a:lnTo>
                <a:lnTo>
                  <a:pt x="9" y="1632"/>
                </a:lnTo>
                <a:lnTo>
                  <a:pt x="9" y="1630"/>
                </a:lnTo>
                <a:lnTo>
                  <a:pt x="10" y="1629"/>
                </a:lnTo>
                <a:lnTo>
                  <a:pt x="10" y="1628"/>
                </a:lnTo>
                <a:lnTo>
                  <a:pt x="10" y="1627"/>
                </a:lnTo>
                <a:lnTo>
                  <a:pt x="5" y="1621"/>
                </a:lnTo>
                <a:lnTo>
                  <a:pt x="2" y="1618"/>
                </a:lnTo>
                <a:lnTo>
                  <a:pt x="2" y="1617"/>
                </a:lnTo>
                <a:lnTo>
                  <a:pt x="9" y="1610"/>
                </a:lnTo>
                <a:lnTo>
                  <a:pt x="8" y="1609"/>
                </a:lnTo>
                <a:lnTo>
                  <a:pt x="10" y="1608"/>
                </a:lnTo>
                <a:lnTo>
                  <a:pt x="14" y="1613"/>
                </a:lnTo>
                <a:lnTo>
                  <a:pt x="16" y="1613"/>
                </a:lnTo>
                <a:lnTo>
                  <a:pt x="16" y="1612"/>
                </a:lnTo>
                <a:lnTo>
                  <a:pt x="16" y="1611"/>
                </a:lnTo>
                <a:lnTo>
                  <a:pt x="18" y="1602"/>
                </a:lnTo>
                <a:lnTo>
                  <a:pt x="18" y="1601"/>
                </a:lnTo>
                <a:lnTo>
                  <a:pt x="18" y="1600"/>
                </a:lnTo>
                <a:lnTo>
                  <a:pt x="19" y="1600"/>
                </a:lnTo>
                <a:lnTo>
                  <a:pt x="19" y="1599"/>
                </a:lnTo>
                <a:lnTo>
                  <a:pt x="19" y="1597"/>
                </a:lnTo>
                <a:lnTo>
                  <a:pt x="20" y="1597"/>
                </a:lnTo>
                <a:lnTo>
                  <a:pt x="20" y="1596"/>
                </a:lnTo>
                <a:lnTo>
                  <a:pt x="21" y="1595"/>
                </a:lnTo>
                <a:lnTo>
                  <a:pt x="20" y="1594"/>
                </a:lnTo>
                <a:lnTo>
                  <a:pt x="21" y="1591"/>
                </a:lnTo>
                <a:lnTo>
                  <a:pt x="22" y="1588"/>
                </a:lnTo>
                <a:lnTo>
                  <a:pt x="24" y="1587"/>
                </a:lnTo>
                <a:lnTo>
                  <a:pt x="30" y="1583"/>
                </a:lnTo>
                <a:lnTo>
                  <a:pt x="29" y="1580"/>
                </a:lnTo>
                <a:lnTo>
                  <a:pt x="30" y="1579"/>
                </a:lnTo>
                <a:lnTo>
                  <a:pt x="31" y="1578"/>
                </a:lnTo>
                <a:lnTo>
                  <a:pt x="33" y="1577"/>
                </a:lnTo>
                <a:lnTo>
                  <a:pt x="35" y="1576"/>
                </a:lnTo>
                <a:lnTo>
                  <a:pt x="36" y="1577"/>
                </a:lnTo>
                <a:lnTo>
                  <a:pt x="36" y="1578"/>
                </a:lnTo>
                <a:lnTo>
                  <a:pt x="37" y="1578"/>
                </a:lnTo>
                <a:lnTo>
                  <a:pt x="38" y="1577"/>
                </a:lnTo>
                <a:lnTo>
                  <a:pt x="38" y="1576"/>
                </a:lnTo>
                <a:lnTo>
                  <a:pt x="39" y="1576"/>
                </a:lnTo>
                <a:lnTo>
                  <a:pt x="44" y="1583"/>
                </a:lnTo>
                <a:lnTo>
                  <a:pt x="52" y="1593"/>
                </a:lnTo>
                <a:lnTo>
                  <a:pt x="52" y="1594"/>
                </a:lnTo>
                <a:lnTo>
                  <a:pt x="52" y="1593"/>
                </a:lnTo>
                <a:lnTo>
                  <a:pt x="54" y="1596"/>
                </a:lnTo>
                <a:lnTo>
                  <a:pt x="55" y="1596"/>
                </a:lnTo>
                <a:lnTo>
                  <a:pt x="56" y="1596"/>
                </a:lnTo>
                <a:lnTo>
                  <a:pt x="58" y="1596"/>
                </a:lnTo>
                <a:lnTo>
                  <a:pt x="58" y="1595"/>
                </a:lnTo>
                <a:lnTo>
                  <a:pt x="59" y="1595"/>
                </a:lnTo>
                <a:lnTo>
                  <a:pt x="59" y="1594"/>
                </a:lnTo>
                <a:lnTo>
                  <a:pt x="59" y="1593"/>
                </a:lnTo>
                <a:lnTo>
                  <a:pt x="60" y="1592"/>
                </a:lnTo>
                <a:lnTo>
                  <a:pt x="60" y="1591"/>
                </a:lnTo>
                <a:lnTo>
                  <a:pt x="60" y="1590"/>
                </a:lnTo>
                <a:lnTo>
                  <a:pt x="61" y="1590"/>
                </a:lnTo>
                <a:lnTo>
                  <a:pt x="61" y="1588"/>
                </a:lnTo>
                <a:lnTo>
                  <a:pt x="62" y="1587"/>
                </a:lnTo>
                <a:lnTo>
                  <a:pt x="63" y="1587"/>
                </a:lnTo>
                <a:lnTo>
                  <a:pt x="64" y="1587"/>
                </a:lnTo>
                <a:lnTo>
                  <a:pt x="64" y="1588"/>
                </a:lnTo>
                <a:lnTo>
                  <a:pt x="66" y="1588"/>
                </a:lnTo>
                <a:lnTo>
                  <a:pt x="67" y="1587"/>
                </a:lnTo>
                <a:lnTo>
                  <a:pt x="68" y="1587"/>
                </a:lnTo>
                <a:lnTo>
                  <a:pt x="69" y="1587"/>
                </a:lnTo>
                <a:lnTo>
                  <a:pt x="70" y="1587"/>
                </a:lnTo>
                <a:lnTo>
                  <a:pt x="71" y="1587"/>
                </a:lnTo>
                <a:lnTo>
                  <a:pt x="71" y="1588"/>
                </a:lnTo>
                <a:lnTo>
                  <a:pt x="72" y="1590"/>
                </a:lnTo>
                <a:lnTo>
                  <a:pt x="72" y="1591"/>
                </a:lnTo>
                <a:lnTo>
                  <a:pt x="72" y="1592"/>
                </a:lnTo>
                <a:lnTo>
                  <a:pt x="73" y="1592"/>
                </a:lnTo>
                <a:lnTo>
                  <a:pt x="73" y="1593"/>
                </a:lnTo>
                <a:lnTo>
                  <a:pt x="73" y="1594"/>
                </a:lnTo>
                <a:lnTo>
                  <a:pt x="75" y="1594"/>
                </a:lnTo>
                <a:lnTo>
                  <a:pt x="75" y="1593"/>
                </a:lnTo>
                <a:lnTo>
                  <a:pt x="75" y="1592"/>
                </a:lnTo>
                <a:lnTo>
                  <a:pt x="73" y="1592"/>
                </a:lnTo>
                <a:lnTo>
                  <a:pt x="73" y="1591"/>
                </a:lnTo>
                <a:lnTo>
                  <a:pt x="72" y="1590"/>
                </a:lnTo>
                <a:lnTo>
                  <a:pt x="72" y="1588"/>
                </a:lnTo>
                <a:lnTo>
                  <a:pt x="73" y="1588"/>
                </a:lnTo>
                <a:lnTo>
                  <a:pt x="75" y="1590"/>
                </a:lnTo>
                <a:lnTo>
                  <a:pt x="76" y="1590"/>
                </a:lnTo>
                <a:lnTo>
                  <a:pt x="76" y="1588"/>
                </a:lnTo>
                <a:lnTo>
                  <a:pt x="77" y="1588"/>
                </a:lnTo>
                <a:lnTo>
                  <a:pt x="76" y="1588"/>
                </a:lnTo>
                <a:lnTo>
                  <a:pt x="75" y="1587"/>
                </a:lnTo>
                <a:lnTo>
                  <a:pt x="73" y="1586"/>
                </a:lnTo>
                <a:lnTo>
                  <a:pt x="72" y="1585"/>
                </a:lnTo>
                <a:lnTo>
                  <a:pt x="71" y="1585"/>
                </a:lnTo>
                <a:lnTo>
                  <a:pt x="71" y="1584"/>
                </a:lnTo>
                <a:lnTo>
                  <a:pt x="70" y="1584"/>
                </a:lnTo>
                <a:lnTo>
                  <a:pt x="69" y="1584"/>
                </a:lnTo>
                <a:lnTo>
                  <a:pt x="68" y="1584"/>
                </a:lnTo>
                <a:lnTo>
                  <a:pt x="68" y="1583"/>
                </a:lnTo>
                <a:lnTo>
                  <a:pt x="67" y="1583"/>
                </a:lnTo>
                <a:lnTo>
                  <a:pt x="66" y="1583"/>
                </a:lnTo>
                <a:lnTo>
                  <a:pt x="64" y="1583"/>
                </a:lnTo>
                <a:lnTo>
                  <a:pt x="64" y="1582"/>
                </a:lnTo>
                <a:lnTo>
                  <a:pt x="63" y="1582"/>
                </a:lnTo>
                <a:lnTo>
                  <a:pt x="63" y="1580"/>
                </a:lnTo>
                <a:lnTo>
                  <a:pt x="63" y="1579"/>
                </a:lnTo>
                <a:lnTo>
                  <a:pt x="64" y="1579"/>
                </a:lnTo>
                <a:lnTo>
                  <a:pt x="64" y="1578"/>
                </a:lnTo>
                <a:lnTo>
                  <a:pt x="63" y="1579"/>
                </a:lnTo>
                <a:lnTo>
                  <a:pt x="62" y="1579"/>
                </a:lnTo>
                <a:lnTo>
                  <a:pt x="61" y="1580"/>
                </a:lnTo>
                <a:lnTo>
                  <a:pt x="60" y="1580"/>
                </a:lnTo>
                <a:lnTo>
                  <a:pt x="59" y="1580"/>
                </a:lnTo>
                <a:lnTo>
                  <a:pt x="58" y="1579"/>
                </a:lnTo>
                <a:lnTo>
                  <a:pt x="56" y="1579"/>
                </a:lnTo>
                <a:lnTo>
                  <a:pt x="55" y="1578"/>
                </a:lnTo>
                <a:lnTo>
                  <a:pt x="54" y="1578"/>
                </a:lnTo>
                <a:lnTo>
                  <a:pt x="54" y="1577"/>
                </a:lnTo>
                <a:lnTo>
                  <a:pt x="53" y="1577"/>
                </a:lnTo>
                <a:lnTo>
                  <a:pt x="52" y="1576"/>
                </a:lnTo>
                <a:lnTo>
                  <a:pt x="51" y="1575"/>
                </a:lnTo>
                <a:lnTo>
                  <a:pt x="50" y="1574"/>
                </a:lnTo>
                <a:lnTo>
                  <a:pt x="50" y="1573"/>
                </a:lnTo>
                <a:lnTo>
                  <a:pt x="49" y="1573"/>
                </a:lnTo>
                <a:lnTo>
                  <a:pt x="49" y="1571"/>
                </a:lnTo>
                <a:lnTo>
                  <a:pt x="47" y="1571"/>
                </a:lnTo>
                <a:lnTo>
                  <a:pt x="47" y="1570"/>
                </a:lnTo>
                <a:lnTo>
                  <a:pt x="46" y="1569"/>
                </a:lnTo>
                <a:lnTo>
                  <a:pt x="46" y="1568"/>
                </a:lnTo>
                <a:lnTo>
                  <a:pt x="45" y="1568"/>
                </a:lnTo>
                <a:lnTo>
                  <a:pt x="45" y="1567"/>
                </a:lnTo>
                <a:lnTo>
                  <a:pt x="44" y="1566"/>
                </a:lnTo>
                <a:lnTo>
                  <a:pt x="44" y="1565"/>
                </a:lnTo>
                <a:lnTo>
                  <a:pt x="43" y="1563"/>
                </a:lnTo>
                <a:lnTo>
                  <a:pt x="43" y="1562"/>
                </a:lnTo>
                <a:lnTo>
                  <a:pt x="42" y="1562"/>
                </a:lnTo>
                <a:lnTo>
                  <a:pt x="42" y="1561"/>
                </a:lnTo>
                <a:lnTo>
                  <a:pt x="42" y="1560"/>
                </a:lnTo>
                <a:lnTo>
                  <a:pt x="41" y="1560"/>
                </a:lnTo>
                <a:lnTo>
                  <a:pt x="41" y="1559"/>
                </a:lnTo>
                <a:lnTo>
                  <a:pt x="39" y="1559"/>
                </a:lnTo>
                <a:lnTo>
                  <a:pt x="39" y="1558"/>
                </a:lnTo>
                <a:lnTo>
                  <a:pt x="38" y="1558"/>
                </a:lnTo>
                <a:lnTo>
                  <a:pt x="38" y="1557"/>
                </a:lnTo>
                <a:lnTo>
                  <a:pt x="37" y="1557"/>
                </a:lnTo>
                <a:lnTo>
                  <a:pt x="37" y="1555"/>
                </a:lnTo>
                <a:lnTo>
                  <a:pt x="37" y="1554"/>
                </a:lnTo>
                <a:lnTo>
                  <a:pt x="37" y="1553"/>
                </a:lnTo>
                <a:lnTo>
                  <a:pt x="38" y="1553"/>
                </a:lnTo>
                <a:lnTo>
                  <a:pt x="38" y="1552"/>
                </a:lnTo>
                <a:lnTo>
                  <a:pt x="38" y="1551"/>
                </a:lnTo>
                <a:lnTo>
                  <a:pt x="38" y="1550"/>
                </a:lnTo>
                <a:lnTo>
                  <a:pt x="37" y="1550"/>
                </a:lnTo>
                <a:lnTo>
                  <a:pt x="36" y="1549"/>
                </a:lnTo>
                <a:lnTo>
                  <a:pt x="37" y="1549"/>
                </a:lnTo>
                <a:lnTo>
                  <a:pt x="37" y="1548"/>
                </a:lnTo>
                <a:lnTo>
                  <a:pt x="38" y="1548"/>
                </a:lnTo>
                <a:lnTo>
                  <a:pt x="38" y="1546"/>
                </a:lnTo>
                <a:lnTo>
                  <a:pt x="39" y="1546"/>
                </a:lnTo>
                <a:lnTo>
                  <a:pt x="39" y="1545"/>
                </a:lnTo>
                <a:lnTo>
                  <a:pt x="41" y="1545"/>
                </a:lnTo>
                <a:lnTo>
                  <a:pt x="42" y="1544"/>
                </a:lnTo>
                <a:lnTo>
                  <a:pt x="41" y="1543"/>
                </a:lnTo>
                <a:lnTo>
                  <a:pt x="39" y="1542"/>
                </a:lnTo>
                <a:lnTo>
                  <a:pt x="38" y="1540"/>
                </a:lnTo>
                <a:lnTo>
                  <a:pt x="38" y="1538"/>
                </a:lnTo>
                <a:lnTo>
                  <a:pt x="38" y="1537"/>
                </a:lnTo>
                <a:lnTo>
                  <a:pt x="38" y="1536"/>
                </a:lnTo>
                <a:lnTo>
                  <a:pt x="39" y="1534"/>
                </a:lnTo>
                <a:lnTo>
                  <a:pt x="39" y="1533"/>
                </a:lnTo>
                <a:lnTo>
                  <a:pt x="37" y="1534"/>
                </a:lnTo>
                <a:lnTo>
                  <a:pt x="36" y="1535"/>
                </a:lnTo>
                <a:lnTo>
                  <a:pt x="33" y="1533"/>
                </a:lnTo>
                <a:lnTo>
                  <a:pt x="30" y="1531"/>
                </a:lnTo>
                <a:lnTo>
                  <a:pt x="31" y="1527"/>
                </a:lnTo>
                <a:lnTo>
                  <a:pt x="33" y="1526"/>
                </a:lnTo>
                <a:lnTo>
                  <a:pt x="30" y="1526"/>
                </a:lnTo>
                <a:lnTo>
                  <a:pt x="28" y="1525"/>
                </a:lnTo>
                <a:lnTo>
                  <a:pt x="25" y="1525"/>
                </a:lnTo>
                <a:lnTo>
                  <a:pt x="24" y="1521"/>
                </a:lnTo>
                <a:lnTo>
                  <a:pt x="24" y="1520"/>
                </a:lnTo>
                <a:lnTo>
                  <a:pt x="25" y="1519"/>
                </a:lnTo>
                <a:lnTo>
                  <a:pt x="27" y="1518"/>
                </a:lnTo>
                <a:lnTo>
                  <a:pt x="27" y="1516"/>
                </a:lnTo>
                <a:lnTo>
                  <a:pt x="28" y="1516"/>
                </a:lnTo>
                <a:lnTo>
                  <a:pt x="30" y="1515"/>
                </a:lnTo>
                <a:lnTo>
                  <a:pt x="33" y="1514"/>
                </a:lnTo>
                <a:lnTo>
                  <a:pt x="35" y="1512"/>
                </a:lnTo>
                <a:lnTo>
                  <a:pt x="36" y="1512"/>
                </a:lnTo>
                <a:lnTo>
                  <a:pt x="37" y="1512"/>
                </a:lnTo>
                <a:lnTo>
                  <a:pt x="38" y="1512"/>
                </a:lnTo>
                <a:lnTo>
                  <a:pt x="37" y="1511"/>
                </a:lnTo>
                <a:lnTo>
                  <a:pt x="35" y="1511"/>
                </a:lnTo>
                <a:lnTo>
                  <a:pt x="34" y="1510"/>
                </a:lnTo>
                <a:lnTo>
                  <a:pt x="34" y="1507"/>
                </a:lnTo>
                <a:lnTo>
                  <a:pt x="34" y="1506"/>
                </a:lnTo>
                <a:lnTo>
                  <a:pt x="36" y="1503"/>
                </a:lnTo>
                <a:lnTo>
                  <a:pt x="37" y="1503"/>
                </a:lnTo>
                <a:lnTo>
                  <a:pt x="35" y="1503"/>
                </a:lnTo>
                <a:lnTo>
                  <a:pt x="34" y="1502"/>
                </a:lnTo>
                <a:lnTo>
                  <a:pt x="34" y="1501"/>
                </a:lnTo>
                <a:lnTo>
                  <a:pt x="34" y="1500"/>
                </a:lnTo>
                <a:lnTo>
                  <a:pt x="34" y="1498"/>
                </a:lnTo>
                <a:lnTo>
                  <a:pt x="35" y="1498"/>
                </a:lnTo>
                <a:lnTo>
                  <a:pt x="36" y="1497"/>
                </a:lnTo>
                <a:lnTo>
                  <a:pt x="37" y="1498"/>
                </a:lnTo>
                <a:lnTo>
                  <a:pt x="39" y="1497"/>
                </a:lnTo>
                <a:lnTo>
                  <a:pt x="42" y="1497"/>
                </a:lnTo>
                <a:lnTo>
                  <a:pt x="43" y="1497"/>
                </a:lnTo>
                <a:lnTo>
                  <a:pt x="44" y="1497"/>
                </a:lnTo>
                <a:lnTo>
                  <a:pt x="45" y="1498"/>
                </a:lnTo>
                <a:lnTo>
                  <a:pt x="46" y="1498"/>
                </a:lnTo>
                <a:lnTo>
                  <a:pt x="46" y="1497"/>
                </a:lnTo>
                <a:lnTo>
                  <a:pt x="47" y="1497"/>
                </a:lnTo>
                <a:lnTo>
                  <a:pt x="47" y="1494"/>
                </a:lnTo>
                <a:lnTo>
                  <a:pt x="49" y="1493"/>
                </a:lnTo>
                <a:lnTo>
                  <a:pt x="50" y="1493"/>
                </a:lnTo>
                <a:lnTo>
                  <a:pt x="51" y="1493"/>
                </a:lnTo>
                <a:lnTo>
                  <a:pt x="53" y="1492"/>
                </a:lnTo>
                <a:lnTo>
                  <a:pt x="52" y="1491"/>
                </a:lnTo>
                <a:lnTo>
                  <a:pt x="52" y="1490"/>
                </a:lnTo>
                <a:lnTo>
                  <a:pt x="53" y="1489"/>
                </a:lnTo>
                <a:lnTo>
                  <a:pt x="59" y="1489"/>
                </a:lnTo>
                <a:lnTo>
                  <a:pt x="59" y="1487"/>
                </a:lnTo>
                <a:lnTo>
                  <a:pt x="60" y="1486"/>
                </a:lnTo>
                <a:lnTo>
                  <a:pt x="59" y="1486"/>
                </a:lnTo>
                <a:lnTo>
                  <a:pt x="59" y="1485"/>
                </a:lnTo>
                <a:lnTo>
                  <a:pt x="58" y="1486"/>
                </a:lnTo>
                <a:lnTo>
                  <a:pt x="56" y="1486"/>
                </a:lnTo>
                <a:lnTo>
                  <a:pt x="55" y="1486"/>
                </a:lnTo>
                <a:lnTo>
                  <a:pt x="54" y="1486"/>
                </a:lnTo>
                <a:lnTo>
                  <a:pt x="53" y="1486"/>
                </a:lnTo>
                <a:lnTo>
                  <a:pt x="53" y="1487"/>
                </a:lnTo>
                <a:lnTo>
                  <a:pt x="52" y="1487"/>
                </a:lnTo>
                <a:lnTo>
                  <a:pt x="52" y="1489"/>
                </a:lnTo>
                <a:lnTo>
                  <a:pt x="51" y="1489"/>
                </a:lnTo>
                <a:lnTo>
                  <a:pt x="50" y="1489"/>
                </a:lnTo>
                <a:lnTo>
                  <a:pt x="50" y="1490"/>
                </a:lnTo>
                <a:lnTo>
                  <a:pt x="49" y="1489"/>
                </a:lnTo>
                <a:lnTo>
                  <a:pt x="49" y="1490"/>
                </a:lnTo>
                <a:lnTo>
                  <a:pt x="47" y="1491"/>
                </a:lnTo>
                <a:lnTo>
                  <a:pt x="46" y="1491"/>
                </a:lnTo>
                <a:lnTo>
                  <a:pt x="45" y="1492"/>
                </a:lnTo>
                <a:lnTo>
                  <a:pt x="44" y="1492"/>
                </a:lnTo>
                <a:lnTo>
                  <a:pt x="43" y="1492"/>
                </a:lnTo>
                <a:lnTo>
                  <a:pt x="42" y="1492"/>
                </a:lnTo>
                <a:lnTo>
                  <a:pt x="41" y="1492"/>
                </a:lnTo>
                <a:lnTo>
                  <a:pt x="39" y="1492"/>
                </a:lnTo>
                <a:lnTo>
                  <a:pt x="38" y="1492"/>
                </a:lnTo>
                <a:lnTo>
                  <a:pt x="37" y="1492"/>
                </a:lnTo>
                <a:lnTo>
                  <a:pt x="36" y="1493"/>
                </a:lnTo>
                <a:lnTo>
                  <a:pt x="35" y="1492"/>
                </a:lnTo>
                <a:lnTo>
                  <a:pt x="35" y="1493"/>
                </a:lnTo>
                <a:lnTo>
                  <a:pt x="35" y="1492"/>
                </a:lnTo>
                <a:lnTo>
                  <a:pt x="34" y="1493"/>
                </a:lnTo>
                <a:lnTo>
                  <a:pt x="33" y="1493"/>
                </a:lnTo>
                <a:lnTo>
                  <a:pt x="31" y="1494"/>
                </a:lnTo>
                <a:lnTo>
                  <a:pt x="30" y="1494"/>
                </a:lnTo>
                <a:lnTo>
                  <a:pt x="30" y="1495"/>
                </a:lnTo>
                <a:lnTo>
                  <a:pt x="30" y="1497"/>
                </a:lnTo>
                <a:lnTo>
                  <a:pt x="29" y="1497"/>
                </a:lnTo>
                <a:lnTo>
                  <a:pt x="28" y="1498"/>
                </a:lnTo>
                <a:lnTo>
                  <a:pt x="28" y="1499"/>
                </a:lnTo>
                <a:lnTo>
                  <a:pt x="27" y="1500"/>
                </a:lnTo>
                <a:lnTo>
                  <a:pt x="28" y="1501"/>
                </a:lnTo>
                <a:lnTo>
                  <a:pt x="28" y="1502"/>
                </a:lnTo>
                <a:lnTo>
                  <a:pt x="28" y="1503"/>
                </a:lnTo>
                <a:lnTo>
                  <a:pt x="28" y="1504"/>
                </a:lnTo>
                <a:lnTo>
                  <a:pt x="28" y="1506"/>
                </a:lnTo>
                <a:lnTo>
                  <a:pt x="28" y="1507"/>
                </a:lnTo>
                <a:lnTo>
                  <a:pt x="27" y="1507"/>
                </a:lnTo>
                <a:lnTo>
                  <a:pt x="27" y="1508"/>
                </a:lnTo>
                <a:lnTo>
                  <a:pt x="27" y="1509"/>
                </a:lnTo>
                <a:lnTo>
                  <a:pt x="26" y="1510"/>
                </a:lnTo>
                <a:lnTo>
                  <a:pt x="25" y="1511"/>
                </a:lnTo>
                <a:lnTo>
                  <a:pt x="25" y="1512"/>
                </a:lnTo>
                <a:lnTo>
                  <a:pt x="24" y="1512"/>
                </a:lnTo>
                <a:lnTo>
                  <a:pt x="22" y="1514"/>
                </a:lnTo>
                <a:lnTo>
                  <a:pt x="22" y="1512"/>
                </a:lnTo>
                <a:lnTo>
                  <a:pt x="22" y="1514"/>
                </a:lnTo>
                <a:lnTo>
                  <a:pt x="21" y="1514"/>
                </a:lnTo>
                <a:lnTo>
                  <a:pt x="20" y="1514"/>
                </a:lnTo>
                <a:lnTo>
                  <a:pt x="19" y="1514"/>
                </a:lnTo>
                <a:lnTo>
                  <a:pt x="18" y="1514"/>
                </a:lnTo>
                <a:lnTo>
                  <a:pt x="18" y="1515"/>
                </a:lnTo>
                <a:lnTo>
                  <a:pt x="17" y="1515"/>
                </a:lnTo>
                <a:lnTo>
                  <a:pt x="17" y="1516"/>
                </a:lnTo>
                <a:lnTo>
                  <a:pt x="16" y="1517"/>
                </a:lnTo>
                <a:lnTo>
                  <a:pt x="14" y="1517"/>
                </a:lnTo>
                <a:lnTo>
                  <a:pt x="13" y="1517"/>
                </a:lnTo>
                <a:lnTo>
                  <a:pt x="12" y="1517"/>
                </a:lnTo>
                <a:lnTo>
                  <a:pt x="11" y="1517"/>
                </a:lnTo>
                <a:lnTo>
                  <a:pt x="10" y="1518"/>
                </a:lnTo>
                <a:lnTo>
                  <a:pt x="11" y="1518"/>
                </a:lnTo>
                <a:lnTo>
                  <a:pt x="11" y="1519"/>
                </a:lnTo>
                <a:lnTo>
                  <a:pt x="12" y="1520"/>
                </a:lnTo>
                <a:lnTo>
                  <a:pt x="13" y="1520"/>
                </a:lnTo>
                <a:lnTo>
                  <a:pt x="14" y="1520"/>
                </a:lnTo>
                <a:lnTo>
                  <a:pt x="14" y="1521"/>
                </a:lnTo>
                <a:lnTo>
                  <a:pt x="14" y="1523"/>
                </a:lnTo>
                <a:lnTo>
                  <a:pt x="13" y="1524"/>
                </a:lnTo>
                <a:lnTo>
                  <a:pt x="12" y="1524"/>
                </a:lnTo>
                <a:lnTo>
                  <a:pt x="11" y="1524"/>
                </a:lnTo>
                <a:lnTo>
                  <a:pt x="11" y="1523"/>
                </a:lnTo>
                <a:lnTo>
                  <a:pt x="10" y="1523"/>
                </a:lnTo>
                <a:lnTo>
                  <a:pt x="10" y="1521"/>
                </a:lnTo>
                <a:lnTo>
                  <a:pt x="10" y="1520"/>
                </a:lnTo>
                <a:lnTo>
                  <a:pt x="9" y="1520"/>
                </a:lnTo>
                <a:lnTo>
                  <a:pt x="8" y="1520"/>
                </a:lnTo>
                <a:lnTo>
                  <a:pt x="7" y="1520"/>
                </a:lnTo>
                <a:lnTo>
                  <a:pt x="5" y="1520"/>
                </a:lnTo>
                <a:lnTo>
                  <a:pt x="4" y="1519"/>
                </a:lnTo>
                <a:lnTo>
                  <a:pt x="3" y="1519"/>
                </a:lnTo>
                <a:lnTo>
                  <a:pt x="2" y="1519"/>
                </a:lnTo>
                <a:lnTo>
                  <a:pt x="2" y="1518"/>
                </a:lnTo>
                <a:lnTo>
                  <a:pt x="1" y="1518"/>
                </a:lnTo>
                <a:lnTo>
                  <a:pt x="0" y="1517"/>
                </a:lnTo>
                <a:lnTo>
                  <a:pt x="0" y="1516"/>
                </a:lnTo>
                <a:lnTo>
                  <a:pt x="0" y="1515"/>
                </a:lnTo>
                <a:lnTo>
                  <a:pt x="1" y="1515"/>
                </a:lnTo>
                <a:lnTo>
                  <a:pt x="1" y="1514"/>
                </a:lnTo>
                <a:lnTo>
                  <a:pt x="2" y="1514"/>
                </a:lnTo>
                <a:lnTo>
                  <a:pt x="3" y="1514"/>
                </a:lnTo>
                <a:lnTo>
                  <a:pt x="4" y="1514"/>
                </a:lnTo>
                <a:lnTo>
                  <a:pt x="4" y="1515"/>
                </a:lnTo>
                <a:lnTo>
                  <a:pt x="5" y="1515"/>
                </a:lnTo>
                <a:lnTo>
                  <a:pt x="7" y="1516"/>
                </a:lnTo>
                <a:lnTo>
                  <a:pt x="8" y="1516"/>
                </a:lnTo>
                <a:lnTo>
                  <a:pt x="9" y="1517"/>
                </a:lnTo>
                <a:lnTo>
                  <a:pt x="10" y="1517"/>
                </a:lnTo>
                <a:lnTo>
                  <a:pt x="10" y="1516"/>
                </a:lnTo>
                <a:lnTo>
                  <a:pt x="9" y="1516"/>
                </a:lnTo>
                <a:lnTo>
                  <a:pt x="8" y="1515"/>
                </a:lnTo>
                <a:lnTo>
                  <a:pt x="8" y="1514"/>
                </a:lnTo>
                <a:lnTo>
                  <a:pt x="7" y="1514"/>
                </a:lnTo>
                <a:lnTo>
                  <a:pt x="5" y="1512"/>
                </a:lnTo>
                <a:lnTo>
                  <a:pt x="4" y="1511"/>
                </a:lnTo>
                <a:lnTo>
                  <a:pt x="4" y="1510"/>
                </a:lnTo>
                <a:lnTo>
                  <a:pt x="3" y="1510"/>
                </a:lnTo>
                <a:lnTo>
                  <a:pt x="3" y="1509"/>
                </a:lnTo>
                <a:lnTo>
                  <a:pt x="2" y="1508"/>
                </a:lnTo>
                <a:lnTo>
                  <a:pt x="3" y="1508"/>
                </a:lnTo>
                <a:lnTo>
                  <a:pt x="3" y="1507"/>
                </a:lnTo>
                <a:lnTo>
                  <a:pt x="3" y="1506"/>
                </a:lnTo>
                <a:lnTo>
                  <a:pt x="4" y="1504"/>
                </a:lnTo>
                <a:lnTo>
                  <a:pt x="5" y="1503"/>
                </a:lnTo>
                <a:lnTo>
                  <a:pt x="7" y="1503"/>
                </a:lnTo>
                <a:lnTo>
                  <a:pt x="7" y="1502"/>
                </a:lnTo>
                <a:lnTo>
                  <a:pt x="8" y="1502"/>
                </a:lnTo>
                <a:lnTo>
                  <a:pt x="8" y="1501"/>
                </a:lnTo>
                <a:lnTo>
                  <a:pt x="9" y="1501"/>
                </a:lnTo>
                <a:lnTo>
                  <a:pt x="9" y="1500"/>
                </a:lnTo>
                <a:lnTo>
                  <a:pt x="10" y="1500"/>
                </a:lnTo>
                <a:lnTo>
                  <a:pt x="10" y="1499"/>
                </a:lnTo>
                <a:lnTo>
                  <a:pt x="11" y="1498"/>
                </a:lnTo>
                <a:lnTo>
                  <a:pt x="12" y="1497"/>
                </a:lnTo>
                <a:lnTo>
                  <a:pt x="12" y="1495"/>
                </a:lnTo>
                <a:lnTo>
                  <a:pt x="13" y="1495"/>
                </a:lnTo>
                <a:lnTo>
                  <a:pt x="14" y="1494"/>
                </a:lnTo>
                <a:lnTo>
                  <a:pt x="14" y="1493"/>
                </a:lnTo>
                <a:lnTo>
                  <a:pt x="16" y="1493"/>
                </a:lnTo>
                <a:lnTo>
                  <a:pt x="16" y="1492"/>
                </a:lnTo>
                <a:lnTo>
                  <a:pt x="16" y="1491"/>
                </a:lnTo>
                <a:lnTo>
                  <a:pt x="17" y="1490"/>
                </a:lnTo>
                <a:lnTo>
                  <a:pt x="17" y="1489"/>
                </a:lnTo>
                <a:lnTo>
                  <a:pt x="18" y="1489"/>
                </a:lnTo>
                <a:lnTo>
                  <a:pt x="18" y="1487"/>
                </a:lnTo>
                <a:lnTo>
                  <a:pt x="19" y="1487"/>
                </a:lnTo>
                <a:lnTo>
                  <a:pt x="19" y="1486"/>
                </a:lnTo>
                <a:lnTo>
                  <a:pt x="20" y="1485"/>
                </a:lnTo>
                <a:lnTo>
                  <a:pt x="19" y="1485"/>
                </a:lnTo>
                <a:lnTo>
                  <a:pt x="19" y="1484"/>
                </a:lnTo>
                <a:lnTo>
                  <a:pt x="20" y="1484"/>
                </a:lnTo>
                <a:lnTo>
                  <a:pt x="20" y="1483"/>
                </a:lnTo>
                <a:lnTo>
                  <a:pt x="21" y="1482"/>
                </a:lnTo>
                <a:lnTo>
                  <a:pt x="21" y="1481"/>
                </a:lnTo>
                <a:lnTo>
                  <a:pt x="22" y="1481"/>
                </a:lnTo>
                <a:lnTo>
                  <a:pt x="24" y="1481"/>
                </a:lnTo>
                <a:lnTo>
                  <a:pt x="24" y="1482"/>
                </a:lnTo>
                <a:lnTo>
                  <a:pt x="25" y="1482"/>
                </a:lnTo>
                <a:lnTo>
                  <a:pt x="26" y="1482"/>
                </a:lnTo>
                <a:lnTo>
                  <a:pt x="27" y="1483"/>
                </a:lnTo>
                <a:lnTo>
                  <a:pt x="28" y="1483"/>
                </a:lnTo>
                <a:lnTo>
                  <a:pt x="28" y="1484"/>
                </a:lnTo>
                <a:lnTo>
                  <a:pt x="29" y="1483"/>
                </a:lnTo>
                <a:lnTo>
                  <a:pt x="28" y="1482"/>
                </a:lnTo>
                <a:lnTo>
                  <a:pt x="29" y="1482"/>
                </a:lnTo>
                <a:lnTo>
                  <a:pt x="30" y="1482"/>
                </a:lnTo>
                <a:lnTo>
                  <a:pt x="31" y="1483"/>
                </a:lnTo>
                <a:lnTo>
                  <a:pt x="33" y="1483"/>
                </a:lnTo>
                <a:lnTo>
                  <a:pt x="31" y="1482"/>
                </a:lnTo>
                <a:lnTo>
                  <a:pt x="30" y="1481"/>
                </a:lnTo>
                <a:lnTo>
                  <a:pt x="30" y="1479"/>
                </a:lnTo>
                <a:lnTo>
                  <a:pt x="30" y="1478"/>
                </a:lnTo>
                <a:lnTo>
                  <a:pt x="31" y="1478"/>
                </a:lnTo>
                <a:lnTo>
                  <a:pt x="33" y="1477"/>
                </a:lnTo>
                <a:lnTo>
                  <a:pt x="31" y="1477"/>
                </a:lnTo>
                <a:lnTo>
                  <a:pt x="30" y="1478"/>
                </a:lnTo>
                <a:lnTo>
                  <a:pt x="30" y="1477"/>
                </a:lnTo>
                <a:lnTo>
                  <a:pt x="29" y="1477"/>
                </a:lnTo>
                <a:lnTo>
                  <a:pt x="28" y="1477"/>
                </a:lnTo>
                <a:lnTo>
                  <a:pt x="28" y="1478"/>
                </a:lnTo>
                <a:lnTo>
                  <a:pt x="27" y="1477"/>
                </a:lnTo>
                <a:lnTo>
                  <a:pt x="26" y="1477"/>
                </a:lnTo>
                <a:lnTo>
                  <a:pt x="24" y="1477"/>
                </a:lnTo>
                <a:lnTo>
                  <a:pt x="22" y="1476"/>
                </a:lnTo>
                <a:lnTo>
                  <a:pt x="22" y="1475"/>
                </a:lnTo>
                <a:lnTo>
                  <a:pt x="22" y="1473"/>
                </a:lnTo>
                <a:lnTo>
                  <a:pt x="21" y="1472"/>
                </a:lnTo>
                <a:lnTo>
                  <a:pt x="21" y="1470"/>
                </a:lnTo>
                <a:lnTo>
                  <a:pt x="21" y="1469"/>
                </a:lnTo>
                <a:lnTo>
                  <a:pt x="20" y="1469"/>
                </a:lnTo>
                <a:lnTo>
                  <a:pt x="20" y="1468"/>
                </a:lnTo>
                <a:lnTo>
                  <a:pt x="20" y="1467"/>
                </a:lnTo>
                <a:lnTo>
                  <a:pt x="20" y="1466"/>
                </a:lnTo>
                <a:lnTo>
                  <a:pt x="20" y="1465"/>
                </a:lnTo>
                <a:lnTo>
                  <a:pt x="20" y="1464"/>
                </a:lnTo>
                <a:lnTo>
                  <a:pt x="21" y="1464"/>
                </a:lnTo>
                <a:lnTo>
                  <a:pt x="21" y="1462"/>
                </a:lnTo>
                <a:lnTo>
                  <a:pt x="21" y="1461"/>
                </a:lnTo>
                <a:lnTo>
                  <a:pt x="21" y="1460"/>
                </a:lnTo>
                <a:lnTo>
                  <a:pt x="22" y="1460"/>
                </a:lnTo>
                <a:lnTo>
                  <a:pt x="22" y="1459"/>
                </a:lnTo>
                <a:lnTo>
                  <a:pt x="22" y="1458"/>
                </a:lnTo>
                <a:lnTo>
                  <a:pt x="22" y="1457"/>
                </a:lnTo>
                <a:lnTo>
                  <a:pt x="22" y="1456"/>
                </a:lnTo>
                <a:lnTo>
                  <a:pt x="22" y="1455"/>
                </a:lnTo>
                <a:lnTo>
                  <a:pt x="22" y="1453"/>
                </a:lnTo>
                <a:lnTo>
                  <a:pt x="21" y="1453"/>
                </a:lnTo>
                <a:lnTo>
                  <a:pt x="21" y="1452"/>
                </a:lnTo>
                <a:lnTo>
                  <a:pt x="20" y="1451"/>
                </a:lnTo>
                <a:lnTo>
                  <a:pt x="20" y="1448"/>
                </a:lnTo>
                <a:lnTo>
                  <a:pt x="20" y="1445"/>
                </a:lnTo>
                <a:lnTo>
                  <a:pt x="19" y="1443"/>
                </a:lnTo>
                <a:lnTo>
                  <a:pt x="19" y="1442"/>
                </a:lnTo>
                <a:lnTo>
                  <a:pt x="19" y="1439"/>
                </a:lnTo>
                <a:lnTo>
                  <a:pt x="20" y="1438"/>
                </a:lnTo>
                <a:lnTo>
                  <a:pt x="21" y="1438"/>
                </a:lnTo>
                <a:lnTo>
                  <a:pt x="24" y="1438"/>
                </a:lnTo>
                <a:lnTo>
                  <a:pt x="25" y="1438"/>
                </a:lnTo>
                <a:lnTo>
                  <a:pt x="26" y="1439"/>
                </a:lnTo>
                <a:lnTo>
                  <a:pt x="27" y="1439"/>
                </a:lnTo>
                <a:lnTo>
                  <a:pt x="27" y="1438"/>
                </a:lnTo>
                <a:lnTo>
                  <a:pt x="28" y="1438"/>
                </a:lnTo>
                <a:lnTo>
                  <a:pt x="29" y="1438"/>
                </a:lnTo>
                <a:lnTo>
                  <a:pt x="30" y="1436"/>
                </a:lnTo>
                <a:lnTo>
                  <a:pt x="31" y="1436"/>
                </a:lnTo>
                <a:lnTo>
                  <a:pt x="33" y="1436"/>
                </a:lnTo>
                <a:lnTo>
                  <a:pt x="34" y="1436"/>
                </a:lnTo>
                <a:lnTo>
                  <a:pt x="35" y="1438"/>
                </a:lnTo>
                <a:lnTo>
                  <a:pt x="36" y="1439"/>
                </a:lnTo>
                <a:lnTo>
                  <a:pt x="37" y="1439"/>
                </a:lnTo>
                <a:lnTo>
                  <a:pt x="37" y="1440"/>
                </a:lnTo>
                <a:lnTo>
                  <a:pt x="38" y="1440"/>
                </a:lnTo>
                <a:lnTo>
                  <a:pt x="39" y="1440"/>
                </a:lnTo>
                <a:lnTo>
                  <a:pt x="41" y="1440"/>
                </a:lnTo>
                <a:lnTo>
                  <a:pt x="41" y="1441"/>
                </a:lnTo>
                <a:lnTo>
                  <a:pt x="42" y="1441"/>
                </a:lnTo>
                <a:lnTo>
                  <a:pt x="42" y="1442"/>
                </a:lnTo>
                <a:lnTo>
                  <a:pt x="43" y="1442"/>
                </a:lnTo>
                <a:lnTo>
                  <a:pt x="44" y="1443"/>
                </a:lnTo>
                <a:lnTo>
                  <a:pt x="45" y="1443"/>
                </a:lnTo>
                <a:lnTo>
                  <a:pt x="46" y="1444"/>
                </a:lnTo>
                <a:lnTo>
                  <a:pt x="46" y="1447"/>
                </a:lnTo>
                <a:lnTo>
                  <a:pt x="47" y="1447"/>
                </a:lnTo>
                <a:lnTo>
                  <a:pt x="49" y="1447"/>
                </a:lnTo>
                <a:lnTo>
                  <a:pt x="49" y="1448"/>
                </a:lnTo>
                <a:lnTo>
                  <a:pt x="50" y="1448"/>
                </a:lnTo>
                <a:lnTo>
                  <a:pt x="51" y="1449"/>
                </a:lnTo>
                <a:lnTo>
                  <a:pt x="52" y="1449"/>
                </a:lnTo>
                <a:lnTo>
                  <a:pt x="51" y="1449"/>
                </a:lnTo>
                <a:lnTo>
                  <a:pt x="51" y="1448"/>
                </a:lnTo>
                <a:lnTo>
                  <a:pt x="52" y="1448"/>
                </a:lnTo>
                <a:lnTo>
                  <a:pt x="53" y="1448"/>
                </a:lnTo>
                <a:lnTo>
                  <a:pt x="53" y="1447"/>
                </a:lnTo>
                <a:lnTo>
                  <a:pt x="52" y="1447"/>
                </a:lnTo>
                <a:lnTo>
                  <a:pt x="51" y="1445"/>
                </a:lnTo>
                <a:lnTo>
                  <a:pt x="51" y="1444"/>
                </a:lnTo>
                <a:lnTo>
                  <a:pt x="50" y="1444"/>
                </a:lnTo>
                <a:lnTo>
                  <a:pt x="51" y="1443"/>
                </a:lnTo>
                <a:lnTo>
                  <a:pt x="50" y="1443"/>
                </a:lnTo>
                <a:lnTo>
                  <a:pt x="49" y="1443"/>
                </a:lnTo>
                <a:lnTo>
                  <a:pt x="49" y="1442"/>
                </a:lnTo>
                <a:lnTo>
                  <a:pt x="50" y="1442"/>
                </a:lnTo>
                <a:lnTo>
                  <a:pt x="49" y="1442"/>
                </a:lnTo>
                <a:lnTo>
                  <a:pt x="49" y="1441"/>
                </a:lnTo>
                <a:lnTo>
                  <a:pt x="47" y="1441"/>
                </a:lnTo>
                <a:lnTo>
                  <a:pt x="47" y="1440"/>
                </a:lnTo>
                <a:lnTo>
                  <a:pt x="46" y="1440"/>
                </a:lnTo>
                <a:lnTo>
                  <a:pt x="45" y="1438"/>
                </a:lnTo>
                <a:lnTo>
                  <a:pt x="46" y="1438"/>
                </a:lnTo>
                <a:lnTo>
                  <a:pt x="47" y="1439"/>
                </a:lnTo>
                <a:lnTo>
                  <a:pt x="49" y="1439"/>
                </a:lnTo>
                <a:lnTo>
                  <a:pt x="49" y="1438"/>
                </a:lnTo>
                <a:lnTo>
                  <a:pt x="49" y="1436"/>
                </a:lnTo>
                <a:lnTo>
                  <a:pt x="50" y="1435"/>
                </a:lnTo>
                <a:lnTo>
                  <a:pt x="52" y="1436"/>
                </a:lnTo>
                <a:lnTo>
                  <a:pt x="53" y="1435"/>
                </a:lnTo>
                <a:lnTo>
                  <a:pt x="53" y="1434"/>
                </a:lnTo>
                <a:lnTo>
                  <a:pt x="54" y="1434"/>
                </a:lnTo>
                <a:lnTo>
                  <a:pt x="53" y="1434"/>
                </a:lnTo>
                <a:lnTo>
                  <a:pt x="53" y="1433"/>
                </a:lnTo>
                <a:lnTo>
                  <a:pt x="53" y="1432"/>
                </a:lnTo>
                <a:lnTo>
                  <a:pt x="54" y="1432"/>
                </a:lnTo>
                <a:lnTo>
                  <a:pt x="53" y="1431"/>
                </a:lnTo>
                <a:lnTo>
                  <a:pt x="54" y="1431"/>
                </a:lnTo>
                <a:lnTo>
                  <a:pt x="54" y="1430"/>
                </a:lnTo>
                <a:lnTo>
                  <a:pt x="54" y="1428"/>
                </a:lnTo>
                <a:lnTo>
                  <a:pt x="55" y="1428"/>
                </a:lnTo>
                <a:lnTo>
                  <a:pt x="54" y="1428"/>
                </a:lnTo>
                <a:lnTo>
                  <a:pt x="55" y="1428"/>
                </a:lnTo>
                <a:lnTo>
                  <a:pt x="55" y="1427"/>
                </a:lnTo>
                <a:lnTo>
                  <a:pt x="55" y="1426"/>
                </a:lnTo>
                <a:lnTo>
                  <a:pt x="56" y="1425"/>
                </a:lnTo>
                <a:lnTo>
                  <a:pt x="56" y="1426"/>
                </a:lnTo>
                <a:lnTo>
                  <a:pt x="56" y="1425"/>
                </a:lnTo>
                <a:lnTo>
                  <a:pt x="56" y="1424"/>
                </a:lnTo>
                <a:lnTo>
                  <a:pt x="58" y="1424"/>
                </a:lnTo>
                <a:lnTo>
                  <a:pt x="58" y="1423"/>
                </a:lnTo>
                <a:lnTo>
                  <a:pt x="58" y="1420"/>
                </a:lnTo>
                <a:lnTo>
                  <a:pt x="56" y="1420"/>
                </a:lnTo>
                <a:lnTo>
                  <a:pt x="56" y="1418"/>
                </a:lnTo>
                <a:lnTo>
                  <a:pt x="58" y="1417"/>
                </a:lnTo>
                <a:lnTo>
                  <a:pt x="58" y="1416"/>
                </a:lnTo>
                <a:lnTo>
                  <a:pt x="58" y="1414"/>
                </a:lnTo>
                <a:lnTo>
                  <a:pt x="58" y="1413"/>
                </a:lnTo>
                <a:lnTo>
                  <a:pt x="59" y="1411"/>
                </a:lnTo>
                <a:lnTo>
                  <a:pt x="60" y="1411"/>
                </a:lnTo>
                <a:lnTo>
                  <a:pt x="61" y="1410"/>
                </a:lnTo>
                <a:lnTo>
                  <a:pt x="61" y="1409"/>
                </a:lnTo>
                <a:lnTo>
                  <a:pt x="62" y="1409"/>
                </a:lnTo>
                <a:lnTo>
                  <a:pt x="62" y="1408"/>
                </a:lnTo>
                <a:lnTo>
                  <a:pt x="63" y="1407"/>
                </a:lnTo>
                <a:lnTo>
                  <a:pt x="63" y="1406"/>
                </a:lnTo>
                <a:lnTo>
                  <a:pt x="64" y="1406"/>
                </a:lnTo>
                <a:lnTo>
                  <a:pt x="66" y="1406"/>
                </a:lnTo>
                <a:lnTo>
                  <a:pt x="67" y="1407"/>
                </a:lnTo>
                <a:lnTo>
                  <a:pt x="68" y="1407"/>
                </a:lnTo>
                <a:lnTo>
                  <a:pt x="69" y="1408"/>
                </a:lnTo>
                <a:lnTo>
                  <a:pt x="70" y="1408"/>
                </a:lnTo>
                <a:lnTo>
                  <a:pt x="71" y="1409"/>
                </a:lnTo>
                <a:lnTo>
                  <a:pt x="71" y="1411"/>
                </a:lnTo>
                <a:lnTo>
                  <a:pt x="71" y="1413"/>
                </a:lnTo>
                <a:lnTo>
                  <a:pt x="72" y="1414"/>
                </a:lnTo>
                <a:lnTo>
                  <a:pt x="73" y="1414"/>
                </a:lnTo>
                <a:lnTo>
                  <a:pt x="75" y="1415"/>
                </a:lnTo>
                <a:lnTo>
                  <a:pt x="76" y="1415"/>
                </a:lnTo>
                <a:lnTo>
                  <a:pt x="77" y="1415"/>
                </a:lnTo>
                <a:lnTo>
                  <a:pt x="78" y="1415"/>
                </a:lnTo>
                <a:lnTo>
                  <a:pt x="78" y="1414"/>
                </a:lnTo>
                <a:lnTo>
                  <a:pt x="79" y="1413"/>
                </a:lnTo>
                <a:lnTo>
                  <a:pt x="80" y="1413"/>
                </a:lnTo>
                <a:lnTo>
                  <a:pt x="80" y="1414"/>
                </a:lnTo>
                <a:lnTo>
                  <a:pt x="80" y="1415"/>
                </a:lnTo>
                <a:lnTo>
                  <a:pt x="79" y="1415"/>
                </a:lnTo>
                <a:lnTo>
                  <a:pt x="80" y="1416"/>
                </a:lnTo>
                <a:lnTo>
                  <a:pt x="80" y="1417"/>
                </a:lnTo>
                <a:lnTo>
                  <a:pt x="81" y="1418"/>
                </a:lnTo>
                <a:lnTo>
                  <a:pt x="83" y="1418"/>
                </a:lnTo>
                <a:lnTo>
                  <a:pt x="83" y="1419"/>
                </a:lnTo>
                <a:lnTo>
                  <a:pt x="83" y="1418"/>
                </a:lnTo>
                <a:lnTo>
                  <a:pt x="84" y="1418"/>
                </a:lnTo>
                <a:lnTo>
                  <a:pt x="84" y="1417"/>
                </a:lnTo>
                <a:lnTo>
                  <a:pt x="86" y="1416"/>
                </a:lnTo>
                <a:lnTo>
                  <a:pt x="87" y="1415"/>
                </a:lnTo>
                <a:lnTo>
                  <a:pt x="88" y="1415"/>
                </a:lnTo>
                <a:lnTo>
                  <a:pt x="89" y="1415"/>
                </a:lnTo>
                <a:lnTo>
                  <a:pt x="90" y="1414"/>
                </a:lnTo>
                <a:lnTo>
                  <a:pt x="90" y="1413"/>
                </a:lnTo>
                <a:lnTo>
                  <a:pt x="92" y="1411"/>
                </a:lnTo>
                <a:lnTo>
                  <a:pt x="92" y="1410"/>
                </a:lnTo>
                <a:lnTo>
                  <a:pt x="93" y="1410"/>
                </a:lnTo>
                <a:lnTo>
                  <a:pt x="94" y="1410"/>
                </a:lnTo>
                <a:lnTo>
                  <a:pt x="94" y="1411"/>
                </a:lnTo>
                <a:lnTo>
                  <a:pt x="93" y="1411"/>
                </a:lnTo>
                <a:lnTo>
                  <a:pt x="94" y="1411"/>
                </a:lnTo>
                <a:lnTo>
                  <a:pt x="95" y="1411"/>
                </a:lnTo>
                <a:lnTo>
                  <a:pt x="95" y="1413"/>
                </a:lnTo>
                <a:lnTo>
                  <a:pt x="96" y="1414"/>
                </a:lnTo>
                <a:lnTo>
                  <a:pt x="97" y="1414"/>
                </a:lnTo>
                <a:lnTo>
                  <a:pt x="98" y="1414"/>
                </a:lnTo>
                <a:lnTo>
                  <a:pt x="101" y="1414"/>
                </a:lnTo>
                <a:lnTo>
                  <a:pt x="101" y="1415"/>
                </a:lnTo>
                <a:lnTo>
                  <a:pt x="102" y="1415"/>
                </a:lnTo>
                <a:lnTo>
                  <a:pt x="103" y="1415"/>
                </a:lnTo>
                <a:lnTo>
                  <a:pt x="103" y="1416"/>
                </a:lnTo>
                <a:lnTo>
                  <a:pt x="103" y="1417"/>
                </a:lnTo>
                <a:lnTo>
                  <a:pt x="104" y="1418"/>
                </a:lnTo>
                <a:lnTo>
                  <a:pt x="104" y="1419"/>
                </a:lnTo>
                <a:lnTo>
                  <a:pt x="105" y="1420"/>
                </a:lnTo>
                <a:lnTo>
                  <a:pt x="105" y="1422"/>
                </a:lnTo>
                <a:lnTo>
                  <a:pt x="105" y="1423"/>
                </a:lnTo>
                <a:lnTo>
                  <a:pt x="106" y="1423"/>
                </a:lnTo>
                <a:lnTo>
                  <a:pt x="106" y="1424"/>
                </a:lnTo>
                <a:lnTo>
                  <a:pt x="107" y="1425"/>
                </a:lnTo>
                <a:lnTo>
                  <a:pt x="107" y="1426"/>
                </a:lnTo>
                <a:lnTo>
                  <a:pt x="109" y="1427"/>
                </a:lnTo>
                <a:lnTo>
                  <a:pt x="109" y="1428"/>
                </a:lnTo>
                <a:lnTo>
                  <a:pt x="109" y="1430"/>
                </a:lnTo>
                <a:lnTo>
                  <a:pt x="110" y="1431"/>
                </a:lnTo>
                <a:lnTo>
                  <a:pt x="110" y="1432"/>
                </a:lnTo>
                <a:lnTo>
                  <a:pt x="114" y="1430"/>
                </a:lnTo>
                <a:lnTo>
                  <a:pt x="115" y="1428"/>
                </a:lnTo>
                <a:lnTo>
                  <a:pt x="117" y="1428"/>
                </a:lnTo>
                <a:lnTo>
                  <a:pt x="118" y="1427"/>
                </a:lnTo>
                <a:lnTo>
                  <a:pt x="119" y="1427"/>
                </a:lnTo>
                <a:lnTo>
                  <a:pt x="120" y="1427"/>
                </a:lnTo>
                <a:lnTo>
                  <a:pt x="121" y="1427"/>
                </a:lnTo>
                <a:lnTo>
                  <a:pt x="122" y="1427"/>
                </a:lnTo>
                <a:lnTo>
                  <a:pt x="122" y="1428"/>
                </a:lnTo>
                <a:lnTo>
                  <a:pt x="123" y="1428"/>
                </a:lnTo>
                <a:lnTo>
                  <a:pt x="126" y="1430"/>
                </a:lnTo>
                <a:lnTo>
                  <a:pt x="127" y="1430"/>
                </a:lnTo>
                <a:lnTo>
                  <a:pt x="132" y="1432"/>
                </a:lnTo>
                <a:lnTo>
                  <a:pt x="134" y="1432"/>
                </a:lnTo>
                <a:lnTo>
                  <a:pt x="135" y="1432"/>
                </a:lnTo>
                <a:lnTo>
                  <a:pt x="135" y="1433"/>
                </a:lnTo>
                <a:lnTo>
                  <a:pt x="136" y="1433"/>
                </a:lnTo>
                <a:lnTo>
                  <a:pt x="137" y="1433"/>
                </a:lnTo>
                <a:lnTo>
                  <a:pt x="137" y="1432"/>
                </a:lnTo>
                <a:lnTo>
                  <a:pt x="138" y="1432"/>
                </a:lnTo>
                <a:lnTo>
                  <a:pt x="138" y="1431"/>
                </a:lnTo>
                <a:lnTo>
                  <a:pt x="139" y="1431"/>
                </a:lnTo>
                <a:lnTo>
                  <a:pt x="140" y="1430"/>
                </a:lnTo>
                <a:lnTo>
                  <a:pt x="142" y="1430"/>
                </a:lnTo>
                <a:lnTo>
                  <a:pt x="143" y="1428"/>
                </a:lnTo>
                <a:lnTo>
                  <a:pt x="144" y="1428"/>
                </a:lnTo>
                <a:lnTo>
                  <a:pt x="145" y="1428"/>
                </a:lnTo>
                <a:lnTo>
                  <a:pt x="146" y="1428"/>
                </a:lnTo>
                <a:lnTo>
                  <a:pt x="147" y="1428"/>
                </a:lnTo>
                <a:lnTo>
                  <a:pt x="148" y="1428"/>
                </a:lnTo>
                <a:lnTo>
                  <a:pt x="148" y="1430"/>
                </a:lnTo>
                <a:lnTo>
                  <a:pt x="149" y="1430"/>
                </a:lnTo>
                <a:lnTo>
                  <a:pt x="151" y="1430"/>
                </a:lnTo>
                <a:lnTo>
                  <a:pt x="152" y="1430"/>
                </a:lnTo>
                <a:lnTo>
                  <a:pt x="153" y="1430"/>
                </a:lnTo>
                <a:lnTo>
                  <a:pt x="154" y="1430"/>
                </a:lnTo>
                <a:lnTo>
                  <a:pt x="155" y="1430"/>
                </a:lnTo>
                <a:lnTo>
                  <a:pt x="156" y="1430"/>
                </a:lnTo>
                <a:lnTo>
                  <a:pt x="157" y="1430"/>
                </a:lnTo>
                <a:lnTo>
                  <a:pt x="157" y="1428"/>
                </a:lnTo>
                <a:lnTo>
                  <a:pt x="159" y="1428"/>
                </a:lnTo>
                <a:lnTo>
                  <a:pt x="160" y="1428"/>
                </a:lnTo>
                <a:lnTo>
                  <a:pt x="161" y="1428"/>
                </a:lnTo>
                <a:lnTo>
                  <a:pt x="161" y="1427"/>
                </a:lnTo>
                <a:lnTo>
                  <a:pt x="162" y="1427"/>
                </a:lnTo>
                <a:lnTo>
                  <a:pt x="163" y="1426"/>
                </a:lnTo>
                <a:lnTo>
                  <a:pt x="164" y="1426"/>
                </a:lnTo>
                <a:lnTo>
                  <a:pt x="164" y="1425"/>
                </a:lnTo>
                <a:lnTo>
                  <a:pt x="165" y="1426"/>
                </a:lnTo>
                <a:lnTo>
                  <a:pt x="168" y="1430"/>
                </a:lnTo>
                <a:lnTo>
                  <a:pt x="174" y="1433"/>
                </a:lnTo>
                <a:lnTo>
                  <a:pt x="173" y="1435"/>
                </a:lnTo>
                <a:lnTo>
                  <a:pt x="172" y="1438"/>
                </a:lnTo>
                <a:lnTo>
                  <a:pt x="170" y="1439"/>
                </a:lnTo>
                <a:lnTo>
                  <a:pt x="171" y="1439"/>
                </a:lnTo>
                <a:lnTo>
                  <a:pt x="177" y="1434"/>
                </a:lnTo>
                <a:lnTo>
                  <a:pt x="182" y="1442"/>
                </a:lnTo>
                <a:lnTo>
                  <a:pt x="183" y="1441"/>
                </a:lnTo>
                <a:lnTo>
                  <a:pt x="185" y="1440"/>
                </a:lnTo>
                <a:lnTo>
                  <a:pt x="185" y="1439"/>
                </a:lnTo>
                <a:lnTo>
                  <a:pt x="182" y="1438"/>
                </a:lnTo>
                <a:lnTo>
                  <a:pt x="181" y="1435"/>
                </a:lnTo>
                <a:lnTo>
                  <a:pt x="180" y="1433"/>
                </a:lnTo>
                <a:lnTo>
                  <a:pt x="180" y="1432"/>
                </a:lnTo>
                <a:lnTo>
                  <a:pt x="179" y="1431"/>
                </a:lnTo>
                <a:lnTo>
                  <a:pt x="179" y="1430"/>
                </a:lnTo>
                <a:lnTo>
                  <a:pt x="179" y="1428"/>
                </a:lnTo>
                <a:lnTo>
                  <a:pt x="178" y="1427"/>
                </a:lnTo>
                <a:lnTo>
                  <a:pt x="178" y="1425"/>
                </a:lnTo>
                <a:lnTo>
                  <a:pt x="178" y="1424"/>
                </a:lnTo>
                <a:lnTo>
                  <a:pt x="178" y="1422"/>
                </a:lnTo>
                <a:lnTo>
                  <a:pt x="178" y="1420"/>
                </a:lnTo>
                <a:lnTo>
                  <a:pt x="178" y="1419"/>
                </a:lnTo>
                <a:lnTo>
                  <a:pt x="178" y="1418"/>
                </a:lnTo>
                <a:lnTo>
                  <a:pt x="178" y="1416"/>
                </a:lnTo>
                <a:lnTo>
                  <a:pt x="178" y="1415"/>
                </a:lnTo>
                <a:lnTo>
                  <a:pt x="179" y="1413"/>
                </a:lnTo>
                <a:lnTo>
                  <a:pt x="179" y="1411"/>
                </a:lnTo>
                <a:lnTo>
                  <a:pt x="179" y="1410"/>
                </a:lnTo>
                <a:lnTo>
                  <a:pt x="179" y="1408"/>
                </a:lnTo>
                <a:lnTo>
                  <a:pt x="178" y="1407"/>
                </a:lnTo>
                <a:lnTo>
                  <a:pt x="178" y="1406"/>
                </a:lnTo>
                <a:lnTo>
                  <a:pt x="178" y="1405"/>
                </a:lnTo>
                <a:lnTo>
                  <a:pt x="177" y="1403"/>
                </a:lnTo>
                <a:lnTo>
                  <a:pt x="177" y="1402"/>
                </a:lnTo>
                <a:lnTo>
                  <a:pt x="176" y="1400"/>
                </a:lnTo>
                <a:lnTo>
                  <a:pt x="174" y="1398"/>
                </a:lnTo>
                <a:lnTo>
                  <a:pt x="174" y="1397"/>
                </a:lnTo>
                <a:lnTo>
                  <a:pt x="173" y="1396"/>
                </a:lnTo>
                <a:lnTo>
                  <a:pt x="172" y="1394"/>
                </a:lnTo>
                <a:lnTo>
                  <a:pt x="173" y="1394"/>
                </a:lnTo>
                <a:lnTo>
                  <a:pt x="176" y="1393"/>
                </a:lnTo>
                <a:lnTo>
                  <a:pt x="177" y="1392"/>
                </a:lnTo>
                <a:lnTo>
                  <a:pt x="180" y="1392"/>
                </a:lnTo>
                <a:lnTo>
                  <a:pt x="182" y="1391"/>
                </a:lnTo>
                <a:lnTo>
                  <a:pt x="186" y="1391"/>
                </a:lnTo>
                <a:lnTo>
                  <a:pt x="187" y="1391"/>
                </a:lnTo>
                <a:lnTo>
                  <a:pt x="188" y="1390"/>
                </a:lnTo>
                <a:lnTo>
                  <a:pt x="189" y="1390"/>
                </a:lnTo>
                <a:lnTo>
                  <a:pt x="195" y="1389"/>
                </a:lnTo>
                <a:lnTo>
                  <a:pt x="196" y="1389"/>
                </a:lnTo>
                <a:lnTo>
                  <a:pt x="198" y="1389"/>
                </a:lnTo>
                <a:lnTo>
                  <a:pt x="198" y="1392"/>
                </a:lnTo>
                <a:lnTo>
                  <a:pt x="199" y="1394"/>
                </a:lnTo>
                <a:lnTo>
                  <a:pt x="200" y="1399"/>
                </a:lnTo>
                <a:lnTo>
                  <a:pt x="202" y="1402"/>
                </a:lnTo>
                <a:lnTo>
                  <a:pt x="203" y="1405"/>
                </a:lnTo>
                <a:lnTo>
                  <a:pt x="204" y="1411"/>
                </a:lnTo>
                <a:lnTo>
                  <a:pt x="204" y="1415"/>
                </a:lnTo>
                <a:lnTo>
                  <a:pt x="204" y="1416"/>
                </a:lnTo>
                <a:lnTo>
                  <a:pt x="203" y="1418"/>
                </a:lnTo>
                <a:lnTo>
                  <a:pt x="204" y="1418"/>
                </a:lnTo>
                <a:lnTo>
                  <a:pt x="204" y="1419"/>
                </a:lnTo>
                <a:lnTo>
                  <a:pt x="205" y="1422"/>
                </a:lnTo>
                <a:lnTo>
                  <a:pt x="205" y="1423"/>
                </a:lnTo>
                <a:lnTo>
                  <a:pt x="207" y="1427"/>
                </a:lnTo>
                <a:lnTo>
                  <a:pt x="210" y="1430"/>
                </a:lnTo>
                <a:lnTo>
                  <a:pt x="224" y="1411"/>
                </a:lnTo>
                <a:lnTo>
                  <a:pt x="225" y="1411"/>
                </a:lnTo>
                <a:lnTo>
                  <a:pt x="228" y="1413"/>
                </a:lnTo>
                <a:lnTo>
                  <a:pt x="228" y="1414"/>
                </a:lnTo>
                <a:lnTo>
                  <a:pt x="230" y="1417"/>
                </a:lnTo>
                <a:lnTo>
                  <a:pt x="233" y="1419"/>
                </a:lnTo>
                <a:lnTo>
                  <a:pt x="235" y="1422"/>
                </a:lnTo>
                <a:lnTo>
                  <a:pt x="239" y="1430"/>
                </a:lnTo>
                <a:lnTo>
                  <a:pt x="241" y="1431"/>
                </a:lnTo>
                <a:lnTo>
                  <a:pt x="245" y="1433"/>
                </a:lnTo>
                <a:lnTo>
                  <a:pt x="252" y="1435"/>
                </a:lnTo>
                <a:lnTo>
                  <a:pt x="253" y="1435"/>
                </a:lnTo>
                <a:lnTo>
                  <a:pt x="256" y="1436"/>
                </a:lnTo>
                <a:lnTo>
                  <a:pt x="258" y="1438"/>
                </a:lnTo>
                <a:lnTo>
                  <a:pt x="267" y="1440"/>
                </a:lnTo>
                <a:lnTo>
                  <a:pt x="272" y="1441"/>
                </a:lnTo>
                <a:lnTo>
                  <a:pt x="278" y="1443"/>
                </a:lnTo>
                <a:lnTo>
                  <a:pt x="279" y="1443"/>
                </a:lnTo>
                <a:lnTo>
                  <a:pt x="281" y="1444"/>
                </a:lnTo>
                <a:lnTo>
                  <a:pt x="283" y="1445"/>
                </a:lnTo>
                <a:close/>
                <a:moveTo>
                  <a:pt x="204" y="1439"/>
                </a:moveTo>
                <a:lnTo>
                  <a:pt x="200" y="1436"/>
                </a:lnTo>
                <a:lnTo>
                  <a:pt x="202" y="1438"/>
                </a:lnTo>
                <a:lnTo>
                  <a:pt x="202" y="1439"/>
                </a:lnTo>
                <a:lnTo>
                  <a:pt x="203" y="1440"/>
                </a:lnTo>
                <a:lnTo>
                  <a:pt x="204" y="1439"/>
                </a:lnTo>
                <a:close/>
                <a:moveTo>
                  <a:pt x="1234" y="2066"/>
                </a:moveTo>
                <a:lnTo>
                  <a:pt x="1233" y="2067"/>
                </a:lnTo>
                <a:lnTo>
                  <a:pt x="1231" y="2067"/>
                </a:lnTo>
                <a:lnTo>
                  <a:pt x="1230" y="2067"/>
                </a:lnTo>
                <a:lnTo>
                  <a:pt x="1229" y="2068"/>
                </a:lnTo>
                <a:lnTo>
                  <a:pt x="1228" y="2068"/>
                </a:lnTo>
                <a:lnTo>
                  <a:pt x="1227" y="2068"/>
                </a:lnTo>
                <a:lnTo>
                  <a:pt x="1226" y="2069"/>
                </a:lnTo>
                <a:lnTo>
                  <a:pt x="1223" y="2069"/>
                </a:lnTo>
                <a:lnTo>
                  <a:pt x="1222" y="2071"/>
                </a:lnTo>
                <a:lnTo>
                  <a:pt x="1221" y="2071"/>
                </a:lnTo>
                <a:lnTo>
                  <a:pt x="1220" y="2071"/>
                </a:lnTo>
                <a:lnTo>
                  <a:pt x="1209" y="2074"/>
                </a:lnTo>
                <a:lnTo>
                  <a:pt x="1206" y="2074"/>
                </a:lnTo>
                <a:lnTo>
                  <a:pt x="1203" y="2076"/>
                </a:lnTo>
                <a:lnTo>
                  <a:pt x="1201" y="2076"/>
                </a:lnTo>
                <a:lnTo>
                  <a:pt x="1201" y="2077"/>
                </a:lnTo>
                <a:lnTo>
                  <a:pt x="1200" y="2079"/>
                </a:lnTo>
                <a:lnTo>
                  <a:pt x="1196" y="2080"/>
                </a:lnTo>
                <a:lnTo>
                  <a:pt x="1198" y="2085"/>
                </a:lnTo>
                <a:lnTo>
                  <a:pt x="1200" y="2091"/>
                </a:lnTo>
                <a:lnTo>
                  <a:pt x="1203" y="2093"/>
                </a:lnTo>
                <a:lnTo>
                  <a:pt x="1201" y="2096"/>
                </a:lnTo>
                <a:lnTo>
                  <a:pt x="1201" y="2097"/>
                </a:lnTo>
                <a:lnTo>
                  <a:pt x="1201" y="2098"/>
                </a:lnTo>
                <a:lnTo>
                  <a:pt x="1201" y="2099"/>
                </a:lnTo>
                <a:lnTo>
                  <a:pt x="1202" y="2101"/>
                </a:lnTo>
                <a:lnTo>
                  <a:pt x="1201" y="2101"/>
                </a:lnTo>
                <a:lnTo>
                  <a:pt x="1201" y="2102"/>
                </a:lnTo>
                <a:lnTo>
                  <a:pt x="1201" y="2103"/>
                </a:lnTo>
                <a:lnTo>
                  <a:pt x="1200" y="2103"/>
                </a:lnTo>
                <a:lnTo>
                  <a:pt x="1203" y="2106"/>
                </a:lnTo>
                <a:lnTo>
                  <a:pt x="1209" y="2110"/>
                </a:lnTo>
                <a:lnTo>
                  <a:pt x="1211" y="2113"/>
                </a:lnTo>
                <a:lnTo>
                  <a:pt x="1211" y="2111"/>
                </a:lnTo>
                <a:lnTo>
                  <a:pt x="1211" y="2110"/>
                </a:lnTo>
                <a:lnTo>
                  <a:pt x="1212" y="2110"/>
                </a:lnTo>
                <a:lnTo>
                  <a:pt x="1212" y="2109"/>
                </a:lnTo>
                <a:lnTo>
                  <a:pt x="1212" y="2108"/>
                </a:lnTo>
                <a:lnTo>
                  <a:pt x="1212" y="2107"/>
                </a:lnTo>
                <a:lnTo>
                  <a:pt x="1213" y="2107"/>
                </a:lnTo>
                <a:lnTo>
                  <a:pt x="1213" y="2106"/>
                </a:lnTo>
                <a:lnTo>
                  <a:pt x="1214" y="2106"/>
                </a:lnTo>
                <a:lnTo>
                  <a:pt x="1214" y="2105"/>
                </a:lnTo>
                <a:lnTo>
                  <a:pt x="1214" y="2103"/>
                </a:lnTo>
                <a:lnTo>
                  <a:pt x="1216" y="2103"/>
                </a:lnTo>
                <a:lnTo>
                  <a:pt x="1217" y="2102"/>
                </a:lnTo>
                <a:lnTo>
                  <a:pt x="1217" y="2103"/>
                </a:lnTo>
                <a:lnTo>
                  <a:pt x="1218" y="2103"/>
                </a:lnTo>
                <a:lnTo>
                  <a:pt x="1218" y="2102"/>
                </a:lnTo>
                <a:lnTo>
                  <a:pt x="1219" y="2102"/>
                </a:lnTo>
                <a:lnTo>
                  <a:pt x="1220" y="2102"/>
                </a:lnTo>
                <a:lnTo>
                  <a:pt x="1220" y="2101"/>
                </a:lnTo>
                <a:lnTo>
                  <a:pt x="1221" y="2101"/>
                </a:lnTo>
                <a:lnTo>
                  <a:pt x="1222" y="2101"/>
                </a:lnTo>
                <a:lnTo>
                  <a:pt x="1223" y="2101"/>
                </a:lnTo>
                <a:lnTo>
                  <a:pt x="1225" y="2101"/>
                </a:lnTo>
                <a:lnTo>
                  <a:pt x="1226" y="2101"/>
                </a:lnTo>
                <a:lnTo>
                  <a:pt x="1227" y="2101"/>
                </a:lnTo>
                <a:lnTo>
                  <a:pt x="1228" y="2101"/>
                </a:lnTo>
                <a:lnTo>
                  <a:pt x="1229" y="2101"/>
                </a:lnTo>
                <a:lnTo>
                  <a:pt x="1230" y="2101"/>
                </a:lnTo>
                <a:lnTo>
                  <a:pt x="1233" y="2101"/>
                </a:lnTo>
                <a:lnTo>
                  <a:pt x="1234" y="2101"/>
                </a:lnTo>
                <a:lnTo>
                  <a:pt x="1235" y="2100"/>
                </a:lnTo>
                <a:lnTo>
                  <a:pt x="1236" y="2100"/>
                </a:lnTo>
                <a:lnTo>
                  <a:pt x="1237" y="2100"/>
                </a:lnTo>
                <a:lnTo>
                  <a:pt x="1238" y="2100"/>
                </a:lnTo>
                <a:lnTo>
                  <a:pt x="1239" y="2100"/>
                </a:lnTo>
                <a:lnTo>
                  <a:pt x="1240" y="2100"/>
                </a:lnTo>
                <a:lnTo>
                  <a:pt x="1242" y="2100"/>
                </a:lnTo>
                <a:lnTo>
                  <a:pt x="1242" y="2099"/>
                </a:lnTo>
                <a:lnTo>
                  <a:pt x="1243" y="2099"/>
                </a:lnTo>
                <a:lnTo>
                  <a:pt x="1244" y="2099"/>
                </a:lnTo>
                <a:lnTo>
                  <a:pt x="1244" y="2098"/>
                </a:lnTo>
                <a:lnTo>
                  <a:pt x="1245" y="2098"/>
                </a:lnTo>
                <a:lnTo>
                  <a:pt x="1245" y="2097"/>
                </a:lnTo>
                <a:lnTo>
                  <a:pt x="1243" y="2093"/>
                </a:lnTo>
                <a:lnTo>
                  <a:pt x="1239" y="2090"/>
                </a:lnTo>
                <a:lnTo>
                  <a:pt x="1237" y="2086"/>
                </a:lnTo>
                <a:lnTo>
                  <a:pt x="1235" y="2084"/>
                </a:lnTo>
                <a:lnTo>
                  <a:pt x="1230" y="2080"/>
                </a:lnTo>
                <a:lnTo>
                  <a:pt x="1233" y="2076"/>
                </a:lnTo>
                <a:lnTo>
                  <a:pt x="1234" y="2076"/>
                </a:lnTo>
                <a:lnTo>
                  <a:pt x="1234" y="2075"/>
                </a:lnTo>
                <a:lnTo>
                  <a:pt x="1242" y="2064"/>
                </a:lnTo>
                <a:lnTo>
                  <a:pt x="1242" y="2063"/>
                </a:lnTo>
                <a:lnTo>
                  <a:pt x="1242" y="2064"/>
                </a:lnTo>
                <a:lnTo>
                  <a:pt x="1240" y="2064"/>
                </a:lnTo>
                <a:lnTo>
                  <a:pt x="1239" y="2064"/>
                </a:lnTo>
                <a:lnTo>
                  <a:pt x="1238" y="2065"/>
                </a:lnTo>
                <a:lnTo>
                  <a:pt x="1237" y="2065"/>
                </a:lnTo>
                <a:lnTo>
                  <a:pt x="1236" y="2065"/>
                </a:lnTo>
                <a:lnTo>
                  <a:pt x="1236" y="2066"/>
                </a:lnTo>
                <a:lnTo>
                  <a:pt x="1235" y="2066"/>
                </a:lnTo>
                <a:lnTo>
                  <a:pt x="1234" y="2066"/>
                </a:lnTo>
                <a:close/>
                <a:moveTo>
                  <a:pt x="1256" y="2101"/>
                </a:moveTo>
                <a:lnTo>
                  <a:pt x="1253" y="2105"/>
                </a:lnTo>
                <a:lnTo>
                  <a:pt x="1260" y="2114"/>
                </a:lnTo>
                <a:lnTo>
                  <a:pt x="1263" y="2110"/>
                </a:lnTo>
                <a:lnTo>
                  <a:pt x="1269" y="2105"/>
                </a:lnTo>
                <a:lnTo>
                  <a:pt x="1271" y="2101"/>
                </a:lnTo>
                <a:lnTo>
                  <a:pt x="1272" y="2100"/>
                </a:lnTo>
                <a:lnTo>
                  <a:pt x="1274" y="2099"/>
                </a:lnTo>
                <a:lnTo>
                  <a:pt x="1276" y="2098"/>
                </a:lnTo>
                <a:lnTo>
                  <a:pt x="1277" y="2097"/>
                </a:lnTo>
                <a:lnTo>
                  <a:pt x="1278" y="2096"/>
                </a:lnTo>
                <a:lnTo>
                  <a:pt x="1278" y="2094"/>
                </a:lnTo>
                <a:lnTo>
                  <a:pt x="1279" y="2094"/>
                </a:lnTo>
                <a:lnTo>
                  <a:pt x="1280" y="2093"/>
                </a:lnTo>
                <a:lnTo>
                  <a:pt x="1280" y="2092"/>
                </a:lnTo>
                <a:lnTo>
                  <a:pt x="1281" y="2092"/>
                </a:lnTo>
                <a:lnTo>
                  <a:pt x="1281" y="2091"/>
                </a:lnTo>
                <a:lnTo>
                  <a:pt x="1282" y="2090"/>
                </a:lnTo>
                <a:lnTo>
                  <a:pt x="1284" y="2090"/>
                </a:lnTo>
                <a:lnTo>
                  <a:pt x="1285" y="2089"/>
                </a:lnTo>
                <a:lnTo>
                  <a:pt x="1285" y="2088"/>
                </a:lnTo>
                <a:lnTo>
                  <a:pt x="1286" y="2086"/>
                </a:lnTo>
                <a:lnTo>
                  <a:pt x="1287" y="2085"/>
                </a:lnTo>
                <a:lnTo>
                  <a:pt x="1288" y="2084"/>
                </a:lnTo>
                <a:lnTo>
                  <a:pt x="1289" y="2084"/>
                </a:lnTo>
                <a:lnTo>
                  <a:pt x="1290" y="2083"/>
                </a:lnTo>
                <a:lnTo>
                  <a:pt x="1284" y="2076"/>
                </a:lnTo>
                <a:lnTo>
                  <a:pt x="1282" y="2076"/>
                </a:lnTo>
                <a:lnTo>
                  <a:pt x="1281" y="2076"/>
                </a:lnTo>
                <a:lnTo>
                  <a:pt x="1281" y="2075"/>
                </a:lnTo>
                <a:lnTo>
                  <a:pt x="1278" y="2079"/>
                </a:lnTo>
                <a:lnTo>
                  <a:pt x="1277" y="2081"/>
                </a:lnTo>
                <a:lnTo>
                  <a:pt x="1274" y="2083"/>
                </a:lnTo>
                <a:lnTo>
                  <a:pt x="1272" y="2085"/>
                </a:lnTo>
                <a:lnTo>
                  <a:pt x="1271" y="2085"/>
                </a:lnTo>
                <a:lnTo>
                  <a:pt x="1269" y="2089"/>
                </a:lnTo>
                <a:lnTo>
                  <a:pt x="1265" y="2092"/>
                </a:lnTo>
                <a:lnTo>
                  <a:pt x="1264" y="2093"/>
                </a:lnTo>
                <a:lnTo>
                  <a:pt x="1263" y="2093"/>
                </a:lnTo>
                <a:lnTo>
                  <a:pt x="1262" y="2094"/>
                </a:lnTo>
                <a:lnTo>
                  <a:pt x="1261" y="2096"/>
                </a:lnTo>
                <a:lnTo>
                  <a:pt x="1259" y="2098"/>
                </a:lnTo>
                <a:lnTo>
                  <a:pt x="1257" y="2099"/>
                </a:lnTo>
                <a:lnTo>
                  <a:pt x="1256" y="2101"/>
                </a:lnTo>
                <a:close/>
                <a:moveTo>
                  <a:pt x="1510" y="949"/>
                </a:moveTo>
                <a:lnTo>
                  <a:pt x="1510" y="947"/>
                </a:lnTo>
                <a:lnTo>
                  <a:pt x="1509" y="942"/>
                </a:lnTo>
                <a:lnTo>
                  <a:pt x="1509" y="941"/>
                </a:lnTo>
                <a:lnTo>
                  <a:pt x="1506" y="937"/>
                </a:lnTo>
                <a:lnTo>
                  <a:pt x="1506" y="936"/>
                </a:lnTo>
                <a:lnTo>
                  <a:pt x="1506" y="935"/>
                </a:lnTo>
                <a:lnTo>
                  <a:pt x="1506" y="934"/>
                </a:lnTo>
                <a:lnTo>
                  <a:pt x="1507" y="933"/>
                </a:lnTo>
                <a:lnTo>
                  <a:pt x="1507" y="932"/>
                </a:lnTo>
                <a:lnTo>
                  <a:pt x="1508" y="930"/>
                </a:lnTo>
                <a:lnTo>
                  <a:pt x="1509" y="930"/>
                </a:lnTo>
                <a:lnTo>
                  <a:pt x="1510" y="929"/>
                </a:lnTo>
                <a:lnTo>
                  <a:pt x="1512" y="929"/>
                </a:lnTo>
                <a:lnTo>
                  <a:pt x="1514" y="930"/>
                </a:lnTo>
                <a:lnTo>
                  <a:pt x="1514" y="932"/>
                </a:lnTo>
                <a:lnTo>
                  <a:pt x="1515" y="932"/>
                </a:lnTo>
                <a:lnTo>
                  <a:pt x="1518" y="928"/>
                </a:lnTo>
                <a:lnTo>
                  <a:pt x="1524" y="921"/>
                </a:lnTo>
                <a:lnTo>
                  <a:pt x="1526" y="934"/>
                </a:lnTo>
                <a:lnTo>
                  <a:pt x="1526" y="935"/>
                </a:lnTo>
                <a:lnTo>
                  <a:pt x="1527" y="943"/>
                </a:lnTo>
                <a:lnTo>
                  <a:pt x="1527" y="944"/>
                </a:lnTo>
                <a:lnTo>
                  <a:pt x="1530" y="947"/>
                </a:lnTo>
                <a:lnTo>
                  <a:pt x="1533" y="945"/>
                </a:lnTo>
                <a:lnTo>
                  <a:pt x="1534" y="944"/>
                </a:lnTo>
                <a:lnTo>
                  <a:pt x="1538" y="942"/>
                </a:lnTo>
                <a:lnTo>
                  <a:pt x="1543" y="936"/>
                </a:lnTo>
                <a:lnTo>
                  <a:pt x="1546" y="935"/>
                </a:lnTo>
                <a:lnTo>
                  <a:pt x="1547" y="933"/>
                </a:lnTo>
                <a:lnTo>
                  <a:pt x="1548" y="932"/>
                </a:lnTo>
                <a:lnTo>
                  <a:pt x="1550" y="927"/>
                </a:lnTo>
                <a:lnTo>
                  <a:pt x="1549" y="922"/>
                </a:lnTo>
                <a:lnTo>
                  <a:pt x="1544" y="912"/>
                </a:lnTo>
                <a:lnTo>
                  <a:pt x="1543" y="910"/>
                </a:lnTo>
                <a:lnTo>
                  <a:pt x="1546" y="911"/>
                </a:lnTo>
                <a:lnTo>
                  <a:pt x="1555" y="919"/>
                </a:lnTo>
                <a:lnTo>
                  <a:pt x="1563" y="910"/>
                </a:lnTo>
                <a:lnTo>
                  <a:pt x="1563" y="909"/>
                </a:lnTo>
                <a:lnTo>
                  <a:pt x="1566" y="905"/>
                </a:lnTo>
                <a:lnTo>
                  <a:pt x="1558" y="902"/>
                </a:lnTo>
                <a:lnTo>
                  <a:pt x="1559" y="901"/>
                </a:lnTo>
                <a:lnTo>
                  <a:pt x="1558" y="901"/>
                </a:lnTo>
                <a:lnTo>
                  <a:pt x="1558" y="900"/>
                </a:lnTo>
                <a:lnTo>
                  <a:pt x="1557" y="900"/>
                </a:lnTo>
                <a:lnTo>
                  <a:pt x="1556" y="899"/>
                </a:lnTo>
                <a:lnTo>
                  <a:pt x="1555" y="897"/>
                </a:lnTo>
                <a:lnTo>
                  <a:pt x="1553" y="896"/>
                </a:lnTo>
                <a:lnTo>
                  <a:pt x="1552" y="896"/>
                </a:lnTo>
                <a:lnTo>
                  <a:pt x="1552" y="895"/>
                </a:lnTo>
                <a:lnTo>
                  <a:pt x="1551" y="895"/>
                </a:lnTo>
                <a:lnTo>
                  <a:pt x="1551" y="894"/>
                </a:lnTo>
                <a:lnTo>
                  <a:pt x="1553" y="892"/>
                </a:lnTo>
                <a:lnTo>
                  <a:pt x="1555" y="890"/>
                </a:lnTo>
                <a:lnTo>
                  <a:pt x="1556" y="888"/>
                </a:lnTo>
                <a:lnTo>
                  <a:pt x="1556" y="887"/>
                </a:lnTo>
                <a:lnTo>
                  <a:pt x="1558" y="886"/>
                </a:lnTo>
                <a:lnTo>
                  <a:pt x="1558" y="885"/>
                </a:lnTo>
                <a:lnTo>
                  <a:pt x="1559" y="884"/>
                </a:lnTo>
                <a:lnTo>
                  <a:pt x="1560" y="883"/>
                </a:lnTo>
                <a:lnTo>
                  <a:pt x="1561" y="880"/>
                </a:lnTo>
                <a:lnTo>
                  <a:pt x="1563" y="878"/>
                </a:lnTo>
                <a:lnTo>
                  <a:pt x="1564" y="877"/>
                </a:lnTo>
                <a:lnTo>
                  <a:pt x="1565" y="876"/>
                </a:lnTo>
                <a:lnTo>
                  <a:pt x="1566" y="874"/>
                </a:lnTo>
                <a:lnTo>
                  <a:pt x="1568" y="871"/>
                </a:lnTo>
                <a:lnTo>
                  <a:pt x="1569" y="870"/>
                </a:lnTo>
                <a:lnTo>
                  <a:pt x="1570" y="869"/>
                </a:lnTo>
                <a:lnTo>
                  <a:pt x="1572" y="868"/>
                </a:lnTo>
                <a:lnTo>
                  <a:pt x="1574" y="869"/>
                </a:lnTo>
                <a:lnTo>
                  <a:pt x="1574" y="870"/>
                </a:lnTo>
                <a:lnTo>
                  <a:pt x="1575" y="873"/>
                </a:lnTo>
                <a:lnTo>
                  <a:pt x="1578" y="875"/>
                </a:lnTo>
                <a:lnTo>
                  <a:pt x="1581" y="877"/>
                </a:lnTo>
                <a:lnTo>
                  <a:pt x="1583" y="877"/>
                </a:lnTo>
                <a:lnTo>
                  <a:pt x="1584" y="877"/>
                </a:lnTo>
                <a:lnTo>
                  <a:pt x="1588" y="876"/>
                </a:lnTo>
                <a:lnTo>
                  <a:pt x="1588" y="877"/>
                </a:lnTo>
                <a:lnTo>
                  <a:pt x="1589" y="877"/>
                </a:lnTo>
                <a:lnTo>
                  <a:pt x="1588" y="867"/>
                </a:lnTo>
                <a:lnTo>
                  <a:pt x="1588" y="866"/>
                </a:lnTo>
                <a:lnTo>
                  <a:pt x="1588" y="865"/>
                </a:lnTo>
                <a:lnTo>
                  <a:pt x="1588" y="863"/>
                </a:lnTo>
                <a:lnTo>
                  <a:pt x="1586" y="863"/>
                </a:lnTo>
                <a:lnTo>
                  <a:pt x="1585" y="863"/>
                </a:lnTo>
                <a:lnTo>
                  <a:pt x="1583" y="862"/>
                </a:lnTo>
                <a:lnTo>
                  <a:pt x="1581" y="860"/>
                </a:lnTo>
                <a:lnTo>
                  <a:pt x="1578" y="859"/>
                </a:lnTo>
                <a:lnTo>
                  <a:pt x="1576" y="858"/>
                </a:lnTo>
                <a:lnTo>
                  <a:pt x="1574" y="857"/>
                </a:lnTo>
                <a:lnTo>
                  <a:pt x="1572" y="856"/>
                </a:lnTo>
                <a:lnTo>
                  <a:pt x="1569" y="854"/>
                </a:lnTo>
                <a:lnTo>
                  <a:pt x="1568" y="853"/>
                </a:lnTo>
                <a:lnTo>
                  <a:pt x="1568" y="852"/>
                </a:lnTo>
                <a:lnTo>
                  <a:pt x="1569" y="850"/>
                </a:lnTo>
                <a:lnTo>
                  <a:pt x="1569" y="848"/>
                </a:lnTo>
                <a:lnTo>
                  <a:pt x="1569" y="846"/>
                </a:lnTo>
                <a:lnTo>
                  <a:pt x="1570" y="845"/>
                </a:lnTo>
                <a:lnTo>
                  <a:pt x="1572" y="844"/>
                </a:lnTo>
                <a:lnTo>
                  <a:pt x="1574" y="842"/>
                </a:lnTo>
                <a:lnTo>
                  <a:pt x="1576" y="838"/>
                </a:lnTo>
                <a:lnTo>
                  <a:pt x="1577" y="838"/>
                </a:lnTo>
                <a:lnTo>
                  <a:pt x="1578" y="836"/>
                </a:lnTo>
                <a:lnTo>
                  <a:pt x="1578" y="835"/>
                </a:lnTo>
                <a:lnTo>
                  <a:pt x="1576" y="834"/>
                </a:lnTo>
                <a:lnTo>
                  <a:pt x="1575" y="833"/>
                </a:lnTo>
                <a:lnTo>
                  <a:pt x="1574" y="832"/>
                </a:lnTo>
                <a:lnTo>
                  <a:pt x="1572" y="831"/>
                </a:lnTo>
                <a:lnTo>
                  <a:pt x="1570" y="829"/>
                </a:lnTo>
                <a:lnTo>
                  <a:pt x="1570" y="828"/>
                </a:lnTo>
                <a:lnTo>
                  <a:pt x="1569" y="828"/>
                </a:lnTo>
                <a:lnTo>
                  <a:pt x="1569" y="827"/>
                </a:lnTo>
                <a:lnTo>
                  <a:pt x="1568" y="826"/>
                </a:lnTo>
                <a:lnTo>
                  <a:pt x="1568" y="825"/>
                </a:lnTo>
                <a:lnTo>
                  <a:pt x="1567" y="825"/>
                </a:lnTo>
                <a:lnTo>
                  <a:pt x="1567" y="824"/>
                </a:lnTo>
                <a:lnTo>
                  <a:pt x="1567" y="823"/>
                </a:lnTo>
                <a:lnTo>
                  <a:pt x="1566" y="820"/>
                </a:lnTo>
                <a:lnTo>
                  <a:pt x="1565" y="819"/>
                </a:lnTo>
                <a:lnTo>
                  <a:pt x="1565" y="818"/>
                </a:lnTo>
                <a:lnTo>
                  <a:pt x="1564" y="817"/>
                </a:lnTo>
                <a:lnTo>
                  <a:pt x="1563" y="814"/>
                </a:lnTo>
                <a:lnTo>
                  <a:pt x="1561" y="812"/>
                </a:lnTo>
                <a:lnTo>
                  <a:pt x="1560" y="809"/>
                </a:lnTo>
                <a:lnTo>
                  <a:pt x="1560" y="808"/>
                </a:lnTo>
                <a:lnTo>
                  <a:pt x="1559" y="806"/>
                </a:lnTo>
                <a:lnTo>
                  <a:pt x="1558" y="803"/>
                </a:lnTo>
                <a:lnTo>
                  <a:pt x="1557" y="802"/>
                </a:lnTo>
                <a:lnTo>
                  <a:pt x="1557" y="800"/>
                </a:lnTo>
                <a:lnTo>
                  <a:pt x="1556" y="799"/>
                </a:lnTo>
                <a:lnTo>
                  <a:pt x="1556" y="798"/>
                </a:lnTo>
                <a:lnTo>
                  <a:pt x="1556" y="797"/>
                </a:lnTo>
                <a:lnTo>
                  <a:pt x="1556" y="795"/>
                </a:lnTo>
                <a:lnTo>
                  <a:pt x="1556" y="792"/>
                </a:lnTo>
                <a:lnTo>
                  <a:pt x="1556" y="791"/>
                </a:lnTo>
                <a:lnTo>
                  <a:pt x="1555" y="789"/>
                </a:lnTo>
                <a:lnTo>
                  <a:pt x="1555" y="787"/>
                </a:lnTo>
                <a:lnTo>
                  <a:pt x="1555" y="786"/>
                </a:lnTo>
                <a:lnTo>
                  <a:pt x="1555" y="785"/>
                </a:lnTo>
                <a:lnTo>
                  <a:pt x="1555" y="784"/>
                </a:lnTo>
                <a:lnTo>
                  <a:pt x="1555" y="783"/>
                </a:lnTo>
                <a:lnTo>
                  <a:pt x="1555" y="782"/>
                </a:lnTo>
                <a:lnTo>
                  <a:pt x="1555" y="781"/>
                </a:lnTo>
                <a:lnTo>
                  <a:pt x="1553" y="778"/>
                </a:lnTo>
                <a:lnTo>
                  <a:pt x="1552" y="775"/>
                </a:lnTo>
                <a:lnTo>
                  <a:pt x="1552" y="774"/>
                </a:lnTo>
                <a:lnTo>
                  <a:pt x="1552" y="773"/>
                </a:lnTo>
                <a:lnTo>
                  <a:pt x="1552" y="772"/>
                </a:lnTo>
                <a:lnTo>
                  <a:pt x="1551" y="769"/>
                </a:lnTo>
                <a:lnTo>
                  <a:pt x="1551" y="768"/>
                </a:lnTo>
                <a:lnTo>
                  <a:pt x="1551" y="766"/>
                </a:lnTo>
                <a:lnTo>
                  <a:pt x="1549" y="759"/>
                </a:lnTo>
                <a:lnTo>
                  <a:pt x="1547" y="759"/>
                </a:lnTo>
                <a:lnTo>
                  <a:pt x="1541" y="759"/>
                </a:lnTo>
                <a:lnTo>
                  <a:pt x="1540" y="759"/>
                </a:lnTo>
                <a:lnTo>
                  <a:pt x="1540" y="758"/>
                </a:lnTo>
                <a:lnTo>
                  <a:pt x="1540" y="757"/>
                </a:lnTo>
                <a:lnTo>
                  <a:pt x="1540" y="756"/>
                </a:lnTo>
                <a:lnTo>
                  <a:pt x="1541" y="756"/>
                </a:lnTo>
                <a:lnTo>
                  <a:pt x="1541" y="755"/>
                </a:lnTo>
                <a:lnTo>
                  <a:pt x="1542" y="752"/>
                </a:lnTo>
                <a:lnTo>
                  <a:pt x="1542" y="751"/>
                </a:lnTo>
                <a:lnTo>
                  <a:pt x="1543" y="751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48"/>
                </a:lnTo>
                <a:lnTo>
                  <a:pt x="1543" y="745"/>
                </a:lnTo>
                <a:lnTo>
                  <a:pt x="1543" y="744"/>
                </a:lnTo>
                <a:lnTo>
                  <a:pt x="1543" y="742"/>
                </a:lnTo>
                <a:lnTo>
                  <a:pt x="1543" y="741"/>
                </a:lnTo>
                <a:lnTo>
                  <a:pt x="1543" y="740"/>
                </a:lnTo>
                <a:lnTo>
                  <a:pt x="1543" y="739"/>
                </a:lnTo>
                <a:lnTo>
                  <a:pt x="1543" y="738"/>
                </a:lnTo>
                <a:lnTo>
                  <a:pt x="1543" y="736"/>
                </a:lnTo>
                <a:lnTo>
                  <a:pt x="1542" y="736"/>
                </a:lnTo>
                <a:lnTo>
                  <a:pt x="1542" y="735"/>
                </a:lnTo>
                <a:lnTo>
                  <a:pt x="1542" y="734"/>
                </a:lnTo>
                <a:lnTo>
                  <a:pt x="1542" y="733"/>
                </a:lnTo>
                <a:lnTo>
                  <a:pt x="1542" y="732"/>
                </a:lnTo>
                <a:lnTo>
                  <a:pt x="1542" y="731"/>
                </a:lnTo>
                <a:lnTo>
                  <a:pt x="1542" y="730"/>
                </a:lnTo>
                <a:lnTo>
                  <a:pt x="1541" y="728"/>
                </a:lnTo>
                <a:lnTo>
                  <a:pt x="1540" y="726"/>
                </a:lnTo>
                <a:lnTo>
                  <a:pt x="1540" y="725"/>
                </a:lnTo>
                <a:lnTo>
                  <a:pt x="1539" y="722"/>
                </a:lnTo>
                <a:lnTo>
                  <a:pt x="1538" y="718"/>
                </a:lnTo>
                <a:lnTo>
                  <a:pt x="1538" y="717"/>
                </a:lnTo>
                <a:lnTo>
                  <a:pt x="1536" y="713"/>
                </a:lnTo>
                <a:lnTo>
                  <a:pt x="1535" y="710"/>
                </a:lnTo>
                <a:lnTo>
                  <a:pt x="1535" y="709"/>
                </a:lnTo>
                <a:lnTo>
                  <a:pt x="1534" y="709"/>
                </a:lnTo>
                <a:lnTo>
                  <a:pt x="1534" y="708"/>
                </a:lnTo>
                <a:lnTo>
                  <a:pt x="1534" y="707"/>
                </a:lnTo>
                <a:lnTo>
                  <a:pt x="1534" y="706"/>
                </a:lnTo>
                <a:lnTo>
                  <a:pt x="1534" y="705"/>
                </a:lnTo>
                <a:lnTo>
                  <a:pt x="1534" y="703"/>
                </a:lnTo>
                <a:lnTo>
                  <a:pt x="1534" y="701"/>
                </a:lnTo>
                <a:lnTo>
                  <a:pt x="1534" y="699"/>
                </a:lnTo>
                <a:lnTo>
                  <a:pt x="1535" y="698"/>
                </a:lnTo>
                <a:lnTo>
                  <a:pt x="1535" y="697"/>
                </a:lnTo>
                <a:lnTo>
                  <a:pt x="1535" y="693"/>
                </a:lnTo>
                <a:lnTo>
                  <a:pt x="1535" y="691"/>
                </a:lnTo>
                <a:lnTo>
                  <a:pt x="1535" y="690"/>
                </a:lnTo>
                <a:lnTo>
                  <a:pt x="1535" y="689"/>
                </a:lnTo>
                <a:lnTo>
                  <a:pt x="1535" y="688"/>
                </a:lnTo>
                <a:lnTo>
                  <a:pt x="1534" y="686"/>
                </a:lnTo>
                <a:lnTo>
                  <a:pt x="1534" y="685"/>
                </a:lnTo>
                <a:lnTo>
                  <a:pt x="1534" y="684"/>
                </a:lnTo>
                <a:lnTo>
                  <a:pt x="1532" y="682"/>
                </a:lnTo>
                <a:lnTo>
                  <a:pt x="1531" y="679"/>
                </a:lnTo>
                <a:lnTo>
                  <a:pt x="1530" y="677"/>
                </a:lnTo>
                <a:lnTo>
                  <a:pt x="1530" y="676"/>
                </a:lnTo>
                <a:lnTo>
                  <a:pt x="1529" y="675"/>
                </a:lnTo>
                <a:lnTo>
                  <a:pt x="1527" y="673"/>
                </a:lnTo>
                <a:lnTo>
                  <a:pt x="1526" y="672"/>
                </a:lnTo>
                <a:lnTo>
                  <a:pt x="1525" y="669"/>
                </a:lnTo>
                <a:lnTo>
                  <a:pt x="1524" y="668"/>
                </a:lnTo>
                <a:lnTo>
                  <a:pt x="1522" y="665"/>
                </a:lnTo>
                <a:lnTo>
                  <a:pt x="1517" y="664"/>
                </a:lnTo>
                <a:lnTo>
                  <a:pt x="1516" y="663"/>
                </a:lnTo>
                <a:lnTo>
                  <a:pt x="1515" y="663"/>
                </a:lnTo>
                <a:lnTo>
                  <a:pt x="1514" y="663"/>
                </a:lnTo>
                <a:lnTo>
                  <a:pt x="1513" y="662"/>
                </a:lnTo>
                <a:lnTo>
                  <a:pt x="1512" y="662"/>
                </a:lnTo>
                <a:lnTo>
                  <a:pt x="1510" y="662"/>
                </a:lnTo>
                <a:lnTo>
                  <a:pt x="1509" y="662"/>
                </a:lnTo>
                <a:lnTo>
                  <a:pt x="1508" y="662"/>
                </a:lnTo>
                <a:lnTo>
                  <a:pt x="1506" y="662"/>
                </a:lnTo>
                <a:lnTo>
                  <a:pt x="1505" y="662"/>
                </a:lnTo>
                <a:lnTo>
                  <a:pt x="1504" y="662"/>
                </a:lnTo>
                <a:lnTo>
                  <a:pt x="1502" y="662"/>
                </a:lnTo>
                <a:lnTo>
                  <a:pt x="1501" y="662"/>
                </a:lnTo>
                <a:lnTo>
                  <a:pt x="1501" y="663"/>
                </a:lnTo>
                <a:lnTo>
                  <a:pt x="1500" y="663"/>
                </a:lnTo>
                <a:lnTo>
                  <a:pt x="1500" y="664"/>
                </a:lnTo>
                <a:lnTo>
                  <a:pt x="1498" y="668"/>
                </a:lnTo>
                <a:lnTo>
                  <a:pt x="1498" y="669"/>
                </a:lnTo>
                <a:lnTo>
                  <a:pt x="1497" y="671"/>
                </a:lnTo>
                <a:lnTo>
                  <a:pt x="1497" y="672"/>
                </a:lnTo>
                <a:lnTo>
                  <a:pt x="1497" y="673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6"/>
                </a:lnTo>
                <a:lnTo>
                  <a:pt x="1493" y="677"/>
                </a:lnTo>
                <a:lnTo>
                  <a:pt x="1493" y="679"/>
                </a:lnTo>
                <a:lnTo>
                  <a:pt x="1492" y="680"/>
                </a:lnTo>
                <a:lnTo>
                  <a:pt x="1491" y="681"/>
                </a:lnTo>
                <a:lnTo>
                  <a:pt x="1490" y="682"/>
                </a:lnTo>
                <a:lnTo>
                  <a:pt x="1490" y="683"/>
                </a:lnTo>
                <a:lnTo>
                  <a:pt x="1489" y="683"/>
                </a:lnTo>
                <a:lnTo>
                  <a:pt x="1488" y="684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6"/>
                </a:lnTo>
                <a:lnTo>
                  <a:pt x="1485" y="688"/>
                </a:lnTo>
                <a:lnTo>
                  <a:pt x="1484" y="689"/>
                </a:lnTo>
                <a:lnTo>
                  <a:pt x="1484" y="691"/>
                </a:lnTo>
                <a:lnTo>
                  <a:pt x="1483" y="691"/>
                </a:lnTo>
                <a:lnTo>
                  <a:pt x="1483" y="693"/>
                </a:lnTo>
                <a:lnTo>
                  <a:pt x="1482" y="693"/>
                </a:lnTo>
                <a:lnTo>
                  <a:pt x="1482" y="694"/>
                </a:lnTo>
                <a:lnTo>
                  <a:pt x="1482" y="696"/>
                </a:lnTo>
                <a:lnTo>
                  <a:pt x="1481" y="697"/>
                </a:lnTo>
                <a:lnTo>
                  <a:pt x="1481" y="698"/>
                </a:lnTo>
                <a:lnTo>
                  <a:pt x="1480" y="698"/>
                </a:lnTo>
                <a:lnTo>
                  <a:pt x="1480" y="699"/>
                </a:lnTo>
                <a:lnTo>
                  <a:pt x="1479" y="700"/>
                </a:lnTo>
                <a:lnTo>
                  <a:pt x="1479" y="701"/>
                </a:lnTo>
                <a:lnTo>
                  <a:pt x="1479" y="702"/>
                </a:lnTo>
                <a:lnTo>
                  <a:pt x="1477" y="705"/>
                </a:lnTo>
                <a:lnTo>
                  <a:pt x="1477" y="706"/>
                </a:lnTo>
                <a:lnTo>
                  <a:pt x="1476" y="706"/>
                </a:lnTo>
                <a:lnTo>
                  <a:pt x="1476" y="707"/>
                </a:lnTo>
                <a:lnTo>
                  <a:pt x="1476" y="708"/>
                </a:lnTo>
                <a:lnTo>
                  <a:pt x="1476" y="709"/>
                </a:lnTo>
                <a:lnTo>
                  <a:pt x="1477" y="710"/>
                </a:lnTo>
                <a:lnTo>
                  <a:pt x="1477" y="713"/>
                </a:lnTo>
                <a:lnTo>
                  <a:pt x="1479" y="714"/>
                </a:lnTo>
                <a:lnTo>
                  <a:pt x="1479" y="715"/>
                </a:lnTo>
                <a:lnTo>
                  <a:pt x="1480" y="716"/>
                </a:lnTo>
                <a:lnTo>
                  <a:pt x="1480" y="718"/>
                </a:lnTo>
                <a:lnTo>
                  <a:pt x="1481" y="720"/>
                </a:lnTo>
                <a:lnTo>
                  <a:pt x="1481" y="722"/>
                </a:lnTo>
                <a:lnTo>
                  <a:pt x="1482" y="723"/>
                </a:lnTo>
                <a:lnTo>
                  <a:pt x="1482" y="724"/>
                </a:lnTo>
                <a:lnTo>
                  <a:pt x="1481" y="725"/>
                </a:lnTo>
                <a:lnTo>
                  <a:pt x="1480" y="726"/>
                </a:lnTo>
                <a:lnTo>
                  <a:pt x="1480" y="727"/>
                </a:lnTo>
                <a:lnTo>
                  <a:pt x="1477" y="730"/>
                </a:lnTo>
                <a:lnTo>
                  <a:pt x="1476" y="732"/>
                </a:lnTo>
                <a:lnTo>
                  <a:pt x="1475" y="734"/>
                </a:lnTo>
                <a:lnTo>
                  <a:pt x="1474" y="735"/>
                </a:lnTo>
                <a:lnTo>
                  <a:pt x="1473" y="736"/>
                </a:lnTo>
                <a:lnTo>
                  <a:pt x="1473" y="738"/>
                </a:lnTo>
                <a:lnTo>
                  <a:pt x="1472" y="739"/>
                </a:lnTo>
                <a:lnTo>
                  <a:pt x="1472" y="740"/>
                </a:lnTo>
                <a:lnTo>
                  <a:pt x="1471" y="740"/>
                </a:lnTo>
                <a:lnTo>
                  <a:pt x="1471" y="741"/>
                </a:lnTo>
                <a:lnTo>
                  <a:pt x="1471" y="742"/>
                </a:lnTo>
                <a:lnTo>
                  <a:pt x="1471" y="743"/>
                </a:lnTo>
                <a:lnTo>
                  <a:pt x="1471" y="744"/>
                </a:lnTo>
                <a:lnTo>
                  <a:pt x="1472" y="744"/>
                </a:lnTo>
                <a:lnTo>
                  <a:pt x="1472" y="745"/>
                </a:lnTo>
                <a:lnTo>
                  <a:pt x="1467" y="747"/>
                </a:lnTo>
                <a:lnTo>
                  <a:pt x="1466" y="748"/>
                </a:lnTo>
                <a:lnTo>
                  <a:pt x="1464" y="749"/>
                </a:lnTo>
                <a:lnTo>
                  <a:pt x="1463" y="750"/>
                </a:lnTo>
                <a:lnTo>
                  <a:pt x="1462" y="750"/>
                </a:lnTo>
                <a:lnTo>
                  <a:pt x="1460" y="751"/>
                </a:lnTo>
                <a:lnTo>
                  <a:pt x="1459" y="751"/>
                </a:lnTo>
                <a:lnTo>
                  <a:pt x="1457" y="752"/>
                </a:lnTo>
                <a:lnTo>
                  <a:pt x="1457" y="753"/>
                </a:lnTo>
                <a:lnTo>
                  <a:pt x="1464" y="761"/>
                </a:lnTo>
                <a:lnTo>
                  <a:pt x="1470" y="776"/>
                </a:lnTo>
                <a:lnTo>
                  <a:pt x="1472" y="781"/>
                </a:lnTo>
                <a:lnTo>
                  <a:pt x="1473" y="779"/>
                </a:lnTo>
                <a:lnTo>
                  <a:pt x="1475" y="785"/>
                </a:lnTo>
                <a:lnTo>
                  <a:pt x="1476" y="789"/>
                </a:lnTo>
                <a:lnTo>
                  <a:pt x="1480" y="790"/>
                </a:lnTo>
                <a:lnTo>
                  <a:pt x="1483" y="792"/>
                </a:lnTo>
                <a:lnTo>
                  <a:pt x="1493" y="798"/>
                </a:lnTo>
                <a:lnTo>
                  <a:pt x="1499" y="801"/>
                </a:lnTo>
                <a:lnTo>
                  <a:pt x="1501" y="801"/>
                </a:lnTo>
                <a:lnTo>
                  <a:pt x="1506" y="802"/>
                </a:lnTo>
                <a:lnTo>
                  <a:pt x="1510" y="803"/>
                </a:lnTo>
                <a:lnTo>
                  <a:pt x="1515" y="803"/>
                </a:lnTo>
                <a:lnTo>
                  <a:pt x="1519" y="804"/>
                </a:lnTo>
                <a:lnTo>
                  <a:pt x="1524" y="804"/>
                </a:lnTo>
                <a:lnTo>
                  <a:pt x="1531" y="810"/>
                </a:lnTo>
                <a:lnTo>
                  <a:pt x="1534" y="812"/>
                </a:lnTo>
                <a:lnTo>
                  <a:pt x="1535" y="802"/>
                </a:lnTo>
                <a:lnTo>
                  <a:pt x="1535" y="801"/>
                </a:lnTo>
                <a:lnTo>
                  <a:pt x="1535" y="799"/>
                </a:lnTo>
                <a:lnTo>
                  <a:pt x="1535" y="792"/>
                </a:lnTo>
                <a:lnTo>
                  <a:pt x="1538" y="792"/>
                </a:lnTo>
                <a:lnTo>
                  <a:pt x="1539" y="785"/>
                </a:lnTo>
                <a:lnTo>
                  <a:pt x="1544" y="786"/>
                </a:lnTo>
                <a:lnTo>
                  <a:pt x="1547" y="786"/>
                </a:lnTo>
                <a:lnTo>
                  <a:pt x="1544" y="802"/>
                </a:lnTo>
                <a:lnTo>
                  <a:pt x="1543" y="809"/>
                </a:lnTo>
                <a:lnTo>
                  <a:pt x="1542" y="815"/>
                </a:lnTo>
                <a:lnTo>
                  <a:pt x="1542" y="818"/>
                </a:lnTo>
                <a:lnTo>
                  <a:pt x="1550" y="823"/>
                </a:lnTo>
                <a:lnTo>
                  <a:pt x="1555" y="826"/>
                </a:lnTo>
                <a:lnTo>
                  <a:pt x="1553" y="828"/>
                </a:lnTo>
                <a:lnTo>
                  <a:pt x="1551" y="831"/>
                </a:lnTo>
                <a:lnTo>
                  <a:pt x="1548" y="835"/>
                </a:lnTo>
                <a:lnTo>
                  <a:pt x="1547" y="836"/>
                </a:lnTo>
                <a:lnTo>
                  <a:pt x="1542" y="843"/>
                </a:lnTo>
                <a:lnTo>
                  <a:pt x="1540" y="846"/>
                </a:lnTo>
                <a:lnTo>
                  <a:pt x="1539" y="848"/>
                </a:lnTo>
                <a:lnTo>
                  <a:pt x="1541" y="848"/>
                </a:lnTo>
                <a:lnTo>
                  <a:pt x="1544" y="848"/>
                </a:lnTo>
                <a:lnTo>
                  <a:pt x="1547" y="848"/>
                </a:lnTo>
                <a:lnTo>
                  <a:pt x="1546" y="850"/>
                </a:lnTo>
                <a:lnTo>
                  <a:pt x="1544" y="851"/>
                </a:lnTo>
                <a:lnTo>
                  <a:pt x="1541" y="854"/>
                </a:lnTo>
                <a:lnTo>
                  <a:pt x="1541" y="857"/>
                </a:lnTo>
                <a:lnTo>
                  <a:pt x="1536" y="861"/>
                </a:lnTo>
                <a:lnTo>
                  <a:pt x="1535" y="863"/>
                </a:lnTo>
                <a:lnTo>
                  <a:pt x="1540" y="868"/>
                </a:lnTo>
                <a:lnTo>
                  <a:pt x="1539" y="868"/>
                </a:lnTo>
                <a:lnTo>
                  <a:pt x="1539" y="869"/>
                </a:lnTo>
                <a:lnTo>
                  <a:pt x="1538" y="870"/>
                </a:lnTo>
                <a:lnTo>
                  <a:pt x="1538" y="871"/>
                </a:lnTo>
                <a:lnTo>
                  <a:pt x="1536" y="873"/>
                </a:lnTo>
                <a:lnTo>
                  <a:pt x="1536" y="874"/>
                </a:lnTo>
                <a:lnTo>
                  <a:pt x="1536" y="875"/>
                </a:lnTo>
                <a:lnTo>
                  <a:pt x="1535" y="875"/>
                </a:lnTo>
                <a:lnTo>
                  <a:pt x="1535" y="876"/>
                </a:lnTo>
                <a:lnTo>
                  <a:pt x="1535" y="877"/>
                </a:lnTo>
                <a:lnTo>
                  <a:pt x="1533" y="880"/>
                </a:lnTo>
                <a:lnTo>
                  <a:pt x="1533" y="882"/>
                </a:lnTo>
                <a:lnTo>
                  <a:pt x="1530" y="892"/>
                </a:lnTo>
                <a:lnTo>
                  <a:pt x="1529" y="894"/>
                </a:lnTo>
                <a:lnTo>
                  <a:pt x="1529" y="895"/>
                </a:lnTo>
                <a:lnTo>
                  <a:pt x="1527" y="895"/>
                </a:lnTo>
                <a:lnTo>
                  <a:pt x="1527" y="896"/>
                </a:lnTo>
                <a:lnTo>
                  <a:pt x="1526" y="896"/>
                </a:lnTo>
                <a:lnTo>
                  <a:pt x="1526" y="897"/>
                </a:lnTo>
                <a:lnTo>
                  <a:pt x="1525" y="897"/>
                </a:lnTo>
                <a:lnTo>
                  <a:pt x="1525" y="899"/>
                </a:lnTo>
                <a:lnTo>
                  <a:pt x="1524" y="899"/>
                </a:lnTo>
                <a:lnTo>
                  <a:pt x="1523" y="899"/>
                </a:lnTo>
                <a:lnTo>
                  <a:pt x="1522" y="899"/>
                </a:lnTo>
                <a:lnTo>
                  <a:pt x="1521" y="899"/>
                </a:lnTo>
                <a:lnTo>
                  <a:pt x="1519" y="899"/>
                </a:lnTo>
                <a:lnTo>
                  <a:pt x="1518" y="899"/>
                </a:lnTo>
                <a:lnTo>
                  <a:pt x="1518" y="897"/>
                </a:lnTo>
                <a:lnTo>
                  <a:pt x="1499" y="891"/>
                </a:lnTo>
                <a:lnTo>
                  <a:pt x="1490" y="886"/>
                </a:lnTo>
                <a:lnTo>
                  <a:pt x="1489" y="886"/>
                </a:lnTo>
                <a:lnTo>
                  <a:pt x="1488" y="886"/>
                </a:lnTo>
                <a:lnTo>
                  <a:pt x="1488" y="885"/>
                </a:lnTo>
                <a:lnTo>
                  <a:pt x="1487" y="885"/>
                </a:lnTo>
                <a:lnTo>
                  <a:pt x="1485" y="885"/>
                </a:lnTo>
                <a:lnTo>
                  <a:pt x="1484" y="885"/>
                </a:lnTo>
                <a:lnTo>
                  <a:pt x="1483" y="885"/>
                </a:lnTo>
                <a:lnTo>
                  <a:pt x="1484" y="885"/>
                </a:lnTo>
                <a:lnTo>
                  <a:pt x="1485" y="885"/>
                </a:lnTo>
                <a:lnTo>
                  <a:pt x="1487" y="886"/>
                </a:lnTo>
                <a:lnTo>
                  <a:pt x="1488" y="886"/>
                </a:lnTo>
                <a:lnTo>
                  <a:pt x="1489" y="886"/>
                </a:lnTo>
                <a:lnTo>
                  <a:pt x="1490" y="887"/>
                </a:lnTo>
                <a:lnTo>
                  <a:pt x="1491" y="887"/>
                </a:lnTo>
                <a:lnTo>
                  <a:pt x="1492" y="887"/>
                </a:lnTo>
                <a:lnTo>
                  <a:pt x="1493" y="888"/>
                </a:lnTo>
                <a:lnTo>
                  <a:pt x="1495" y="888"/>
                </a:lnTo>
                <a:lnTo>
                  <a:pt x="1496" y="890"/>
                </a:lnTo>
                <a:lnTo>
                  <a:pt x="1497" y="890"/>
                </a:lnTo>
                <a:lnTo>
                  <a:pt x="1498" y="890"/>
                </a:lnTo>
                <a:lnTo>
                  <a:pt x="1498" y="891"/>
                </a:lnTo>
                <a:lnTo>
                  <a:pt x="1498" y="892"/>
                </a:lnTo>
                <a:lnTo>
                  <a:pt x="1498" y="895"/>
                </a:lnTo>
                <a:lnTo>
                  <a:pt x="1498" y="909"/>
                </a:lnTo>
                <a:lnTo>
                  <a:pt x="1498" y="911"/>
                </a:lnTo>
                <a:lnTo>
                  <a:pt x="1498" y="914"/>
                </a:lnTo>
                <a:lnTo>
                  <a:pt x="1495" y="918"/>
                </a:lnTo>
                <a:lnTo>
                  <a:pt x="1493" y="918"/>
                </a:lnTo>
                <a:lnTo>
                  <a:pt x="1489" y="920"/>
                </a:lnTo>
                <a:lnTo>
                  <a:pt x="1485" y="921"/>
                </a:lnTo>
                <a:lnTo>
                  <a:pt x="1489" y="929"/>
                </a:lnTo>
                <a:lnTo>
                  <a:pt x="1490" y="930"/>
                </a:lnTo>
                <a:lnTo>
                  <a:pt x="1490" y="932"/>
                </a:lnTo>
                <a:lnTo>
                  <a:pt x="1491" y="934"/>
                </a:lnTo>
                <a:lnTo>
                  <a:pt x="1491" y="935"/>
                </a:lnTo>
                <a:lnTo>
                  <a:pt x="1492" y="939"/>
                </a:lnTo>
                <a:lnTo>
                  <a:pt x="1495" y="938"/>
                </a:lnTo>
                <a:lnTo>
                  <a:pt x="1496" y="938"/>
                </a:lnTo>
                <a:lnTo>
                  <a:pt x="1500" y="937"/>
                </a:lnTo>
                <a:lnTo>
                  <a:pt x="1501" y="939"/>
                </a:lnTo>
                <a:lnTo>
                  <a:pt x="1501" y="942"/>
                </a:lnTo>
                <a:lnTo>
                  <a:pt x="1504" y="946"/>
                </a:lnTo>
                <a:lnTo>
                  <a:pt x="1505" y="947"/>
                </a:lnTo>
                <a:lnTo>
                  <a:pt x="1506" y="952"/>
                </a:lnTo>
                <a:lnTo>
                  <a:pt x="1509" y="951"/>
                </a:lnTo>
                <a:lnTo>
                  <a:pt x="1510" y="950"/>
                </a:lnTo>
                <a:lnTo>
                  <a:pt x="1510" y="949"/>
                </a:lnTo>
                <a:close/>
                <a:moveTo>
                  <a:pt x="258" y="741"/>
                </a:moveTo>
                <a:lnTo>
                  <a:pt x="257" y="739"/>
                </a:lnTo>
                <a:lnTo>
                  <a:pt x="252" y="744"/>
                </a:lnTo>
                <a:lnTo>
                  <a:pt x="250" y="743"/>
                </a:lnTo>
                <a:lnTo>
                  <a:pt x="241" y="743"/>
                </a:lnTo>
                <a:lnTo>
                  <a:pt x="239" y="747"/>
                </a:lnTo>
                <a:lnTo>
                  <a:pt x="239" y="748"/>
                </a:lnTo>
                <a:lnTo>
                  <a:pt x="240" y="749"/>
                </a:lnTo>
                <a:lnTo>
                  <a:pt x="241" y="750"/>
                </a:lnTo>
                <a:lnTo>
                  <a:pt x="244" y="751"/>
                </a:lnTo>
                <a:lnTo>
                  <a:pt x="245" y="752"/>
                </a:lnTo>
                <a:lnTo>
                  <a:pt x="247" y="755"/>
                </a:lnTo>
                <a:lnTo>
                  <a:pt x="248" y="755"/>
                </a:lnTo>
                <a:lnTo>
                  <a:pt x="250" y="758"/>
                </a:lnTo>
                <a:lnTo>
                  <a:pt x="252" y="759"/>
                </a:lnTo>
                <a:lnTo>
                  <a:pt x="253" y="759"/>
                </a:lnTo>
                <a:lnTo>
                  <a:pt x="261" y="755"/>
                </a:lnTo>
                <a:lnTo>
                  <a:pt x="259" y="750"/>
                </a:lnTo>
                <a:lnTo>
                  <a:pt x="258" y="744"/>
                </a:lnTo>
                <a:lnTo>
                  <a:pt x="258" y="742"/>
                </a:lnTo>
                <a:lnTo>
                  <a:pt x="258" y="741"/>
                </a:lnTo>
                <a:close/>
                <a:moveTo>
                  <a:pt x="1629" y="692"/>
                </a:moveTo>
                <a:lnTo>
                  <a:pt x="1631" y="696"/>
                </a:lnTo>
                <a:lnTo>
                  <a:pt x="1629" y="694"/>
                </a:lnTo>
                <a:lnTo>
                  <a:pt x="1628" y="694"/>
                </a:lnTo>
                <a:lnTo>
                  <a:pt x="1628" y="701"/>
                </a:lnTo>
                <a:lnTo>
                  <a:pt x="1629" y="703"/>
                </a:lnTo>
                <a:lnTo>
                  <a:pt x="1634" y="701"/>
                </a:lnTo>
                <a:lnTo>
                  <a:pt x="1637" y="699"/>
                </a:lnTo>
                <a:lnTo>
                  <a:pt x="1639" y="699"/>
                </a:lnTo>
                <a:lnTo>
                  <a:pt x="1639" y="698"/>
                </a:lnTo>
                <a:lnTo>
                  <a:pt x="1640" y="698"/>
                </a:lnTo>
                <a:lnTo>
                  <a:pt x="1644" y="696"/>
                </a:lnTo>
                <a:lnTo>
                  <a:pt x="1641" y="684"/>
                </a:lnTo>
                <a:lnTo>
                  <a:pt x="1629" y="692"/>
                </a:lnTo>
                <a:close/>
                <a:moveTo>
                  <a:pt x="1610" y="861"/>
                </a:moveTo>
                <a:lnTo>
                  <a:pt x="1609" y="862"/>
                </a:lnTo>
                <a:lnTo>
                  <a:pt x="1609" y="861"/>
                </a:lnTo>
                <a:lnTo>
                  <a:pt x="1610" y="861"/>
                </a:lnTo>
                <a:close/>
                <a:moveTo>
                  <a:pt x="1609" y="862"/>
                </a:moveTo>
                <a:lnTo>
                  <a:pt x="1607" y="862"/>
                </a:lnTo>
                <a:lnTo>
                  <a:pt x="1609" y="862"/>
                </a:lnTo>
                <a:close/>
                <a:moveTo>
                  <a:pt x="1592" y="865"/>
                </a:moveTo>
                <a:lnTo>
                  <a:pt x="1591" y="865"/>
                </a:lnTo>
                <a:lnTo>
                  <a:pt x="1592" y="865"/>
                </a:lnTo>
                <a:lnTo>
                  <a:pt x="1592" y="867"/>
                </a:lnTo>
                <a:lnTo>
                  <a:pt x="1592" y="870"/>
                </a:lnTo>
                <a:lnTo>
                  <a:pt x="1592" y="871"/>
                </a:lnTo>
                <a:lnTo>
                  <a:pt x="1593" y="874"/>
                </a:lnTo>
                <a:lnTo>
                  <a:pt x="1601" y="867"/>
                </a:lnTo>
                <a:lnTo>
                  <a:pt x="1605" y="865"/>
                </a:lnTo>
                <a:lnTo>
                  <a:pt x="1605" y="863"/>
                </a:lnTo>
                <a:lnTo>
                  <a:pt x="1605" y="862"/>
                </a:lnTo>
                <a:lnTo>
                  <a:pt x="1602" y="862"/>
                </a:lnTo>
                <a:lnTo>
                  <a:pt x="1599" y="863"/>
                </a:lnTo>
                <a:lnTo>
                  <a:pt x="1598" y="863"/>
                </a:lnTo>
                <a:lnTo>
                  <a:pt x="1597" y="863"/>
                </a:lnTo>
                <a:lnTo>
                  <a:pt x="1595" y="865"/>
                </a:lnTo>
                <a:lnTo>
                  <a:pt x="1594" y="865"/>
                </a:lnTo>
                <a:lnTo>
                  <a:pt x="1593" y="865"/>
                </a:lnTo>
                <a:lnTo>
                  <a:pt x="1592" y="865"/>
                </a:lnTo>
                <a:close/>
                <a:moveTo>
                  <a:pt x="1573" y="917"/>
                </a:moveTo>
                <a:lnTo>
                  <a:pt x="1572" y="920"/>
                </a:lnTo>
                <a:lnTo>
                  <a:pt x="1569" y="933"/>
                </a:lnTo>
                <a:lnTo>
                  <a:pt x="1574" y="933"/>
                </a:lnTo>
                <a:lnTo>
                  <a:pt x="1575" y="933"/>
                </a:lnTo>
                <a:lnTo>
                  <a:pt x="1576" y="933"/>
                </a:lnTo>
                <a:lnTo>
                  <a:pt x="1578" y="933"/>
                </a:lnTo>
                <a:lnTo>
                  <a:pt x="1580" y="933"/>
                </a:lnTo>
                <a:lnTo>
                  <a:pt x="1581" y="933"/>
                </a:lnTo>
                <a:lnTo>
                  <a:pt x="1582" y="932"/>
                </a:lnTo>
                <a:lnTo>
                  <a:pt x="1583" y="932"/>
                </a:lnTo>
                <a:lnTo>
                  <a:pt x="1584" y="932"/>
                </a:lnTo>
                <a:lnTo>
                  <a:pt x="1585" y="930"/>
                </a:lnTo>
                <a:lnTo>
                  <a:pt x="1586" y="930"/>
                </a:lnTo>
                <a:lnTo>
                  <a:pt x="1586" y="929"/>
                </a:lnTo>
                <a:lnTo>
                  <a:pt x="1588" y="928"/>
                </a:lnTo>
                <a:lnTo>
                  <a:pt x="1588" y="927"/>
                </a:lnTo>
                <a:lnTo>
                  <a:pt x="1589" y="926"/>
                </a:lnTo>
                <a:lnTo>
                  <a:pt x="1589" y="925"/>
                </a:lnTo>
                <a:lnTo>
                  <a:pt x="1590" y="924"/>
                </a:lnTo>
                <a:lnTo>
                  <a:pt x="1590" y="922"/>
                </a:lnTo>
                <a:lnTo>
                  <a:pt x="1591" y="920"/>
                </a:lnTo>
                <a:lnTo>
                  <a:pt x="1591" y="919"/>
                </a:lnTo>
                <a:lnTo>
                  <a:pt x="1591" y="918"/>
                </a:lnTo>
                <a:lnTo>
                  <a:pt x="1592" y="918"/>
                </a:lnTo>
                <a:lnTo>
                  <a:pt x="1592" y="917"/>
                </a:lnTo>
                <a:lnTo>
                  <a:pt x="1592" y="916"/>
                </a:lnTo>
                <a:lnTo>
                  <a:pt x="1591" y="914"/>
                </a:lnTo>
                <a:lnTo>
                  <a:pt x="1591" y="912"/>
                </a:lnTo>
                <a:lnTo>
                  <a:pt x="1591" y="911"/>
                </a:lnTo>
                <a:lnTo>
                  <a:pt x="1591" y="910"/>
                </a:lnTo>
                <a:lnTo>
                  <a:pt x="1590" y="910"/>
                </a:lnTo>
                <a:lnTo>
                  <a:pt x="1591" y="911"/>
                </a:lnTo>
                <a:lnTo>
                  <a:pt x="1589" y="911"/>
                </a:lnTo>
                <a:lnTo>
                  <a:pt x="1574" y="907"/>
                </a:lnTo>
                <a:lnTo>
                  <a:pt x="1575" y="908"/>
                </a:lnTo>
                <a:lnTo>
                  <a:pt x="1573" y="917"/>
                </a:lnTo>
                <a:close/>
                <a:moveTo>
                  <a:pt x="1052" y="305"/>
                </a:moveTo>
                <a:lnTo>
                  <a:pt x="1050" y="302"/>
                </a:lnTo>
                <a:lnTo>
                  <a:pt x="1049" y="301"/>
                </a:lnTo>
                <a:lnTo>
                  <a:pt x="1050" y="300"/>
                </a:lnTo>
                <a:lnTo>
                  <a:pt x="1050" y="298"/>
                </a:lnTo>
                <a:lnTo>
                  <a:pt x="1050" y="297"/>
                </a:lnTo>
                <a:lnTo>
                  <a:pt x="1050" y="296"/>
                </a:lnTo>
                <a:lnTo>
                  <a:pt x="1050" y="288"/>
                </a:lnTo>
                <a:lnTo>
                  <a:pt x="1052" y="289"/>
                </a:lnTo>
                <a:lnTo>
                  <a:pt x="1056" y="291"/>
                </a:lnTo>
                <a:lnTo>
                  <a:pt x="1059" y="291"/>
                </a:lnTo>
                <a:lnTo>
                  <a:pt x="1058" y="294"/>
                </a:lnTo>
                <a:lnTo>
                  <a:pt x="1060" y="295"/>
                </a:lnTo>
                <a:lnTo>
                  <a:pt x="1064" y="295"/>
                </a:lnTo>
                <a:lnTo>
                  <a:pt x="1062" y="298"/>
                </a:lnTo>
                <a:lnTo>
                  <a:pt x="1062" y="300"/>
                </a:lnTo>
                <a:lnTo>
                  <a:pt x="1061" y="301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3"/>
                </a:lnTo>
                <a:lnTo>
                  <a:pt x="1062" y="301"/>
                </a:lnTo>
                <a:lnTo>
                  <a:pt x="1064" y="300"/>
                </a:lnTo>
                <a:lnTo>
                  <a:pt x="1066" y="293"/>
                </a:lnTo>
                <a:lnTo>
                  <a:pt x="1068" y="293"/>
                </a:lnTo>
                <a:lnTo>
                  <a:pt x="1075" y="293"/>
                </a:lnTo>
                <a:lnTo>
                  <a:pt x="1076" y="289"/>
                </a:lnTo>
                <a:lnTo>
                  <a:pt x="1077" y="288"/>
                </a:lnTo>
                <a:lnTo>
                  <a:pt x="1078" y="285"/>
                </a:lnTo>
                <a:lnTo>
                  <a:pt x="1079" y="283"/>
                </a:lnTo>
                <a:lnTo>
                  <a:pt x="1078" y="281"/>
                </a:lnTo>
                <a:lnTo>
                  <a:pt x="1077" y="280"/>
                </a:lnTo>
                <a:lnTo>
                  <a:pt x="1074" y="277"/>
                </a:lnTo>
                <a:lnTo>
                  <a:pt x="1071" y="276"/>
                </a:lnTo>
                <a:lnTo>
                  <a:pt x="1069" y="276"/>
                </a:lnTo>
                <a:lnTo>
                  <a:pt x="1068" y="275"/>
                </a:lnTo>
                <a:lnTo>
                  <a:pt x="1067" y="274"/>
                </a:lnTo>
                <a:lnTo>
                  <a:pt x="1066" y="274"/>
                </a:lnTo>
                <a:lnTo>
                  <a:pt x="1066" y="272"/>
                </a:lnTo>
                <a:lnTo>
                  <a:pt x="1065" y="272"/>
                </a:lnTo>
                <a:lnTo>
                  <a:pt x="1064" y="272"/>
                </a:lnTo>
                <a:lnTo>
                  <a:pt x="1064" y="271"/>
                </a:lnTo>
                <a:lnTo>
                  <a:pt x="1062" y="271"/>
                </a:lnTo>
                <a:lnTo>
                  <a:pt x="1062" y="270"/>
                </a:lnTo>
                <a:lnTo>
                  <a:pt x="1061" y="270"/>
                </a:lnTo>
                <a:lnTo>
                  <a:pt x="1060" y="270"/>
                </a:lnTo>
                <a:lnTo>
                  <a:pt x="1060" y="269"/>
                </a:lnTo>
                <a:lnTo>
                  <a:pt x="1059" y="269"/>
                </a:lnTo>
                <a:lnTo>
                  <a:pt x="1057" y="268"/>
                </a:lnTo>
                <a:lnTo>
                  <a:pt x="1054" y="267"/>
                </a:lnTo>
                <a:lnTo>
                  <a:pt x="1053" y="267"/>
                </a:lnTo>
                <a:lnTo>
                  <a:pt x="1051" y="264"/>
                </a:lnTo>
                <a:lnTo>
                  <a:pt x="1049" y="262"/>
                </a:lnTo>
                <a:lnTo>
                  <a:pt x="1047" y="256"/>
                </a:lnTo>
                <a:lnTo>
                  <a:pt x="1048" y="256"/>
                </a:lnTo>
                <a:lnTo>
                  <a:pt x="1048" y="255"/>
                </a:lnTo>
                <a:lnTo>
                  <a:pt x="1047" y="254"/>
                </a:lnTo>
                <a:lnTo>
                  <a:pt x="1047" y="253"/>
                </a:lnTo>
                <a:lnTo>
                  <a:pt x="1045" y="252"/>
                </a:lnTo>
                <a:lnTo>
                  <a:pt x="1045" y="251"/>
                </a:lnTo>
                <a:lnTo>
                  <a:pt x="1044" y="251"/>
                </a:lnTo>
                <a:lnTo>
                  <a:pt x="1044" y="250"/>
                </a:lnTo>
                <a:lnTo>
                  <a:pt x="1044" y="249"/>
                </a:lnTo>
                <a:lnTo>
                  <a:pt x="1043" y="249"/>
                </a:lnTo>
                <a:lnTo>
                  <a:pt x="1041" y="250"/>
                </a:lnTo>
                <a:lnTo>
                  <a:pt x="1040" y="250"/>
                </a:lnTo>
                <a:lnTo>
                  <a:pt x="1040" y="251"/>
                </a:lnTo>
                <a:lnTo>
                  <a:pt x="1033" y="253"/>
                </a:lnTo>
                <a:lnTo>
                  <a:pt x="1032" y="250"/>
                </a:lnTo>
                <a:lnTo>
                  <a:pt x="1031" y="250"/>
                </a:lnTo>
                <a:lnTo>
                  <a:pt x="1030" y="250"/>
                </a:lnTo>
                <a:lnTo>
                  <a:pt x="1028" y="251"/>
                </a:lnTo>
                <a:lnTo>
                  <a:pt x="1027" y="251"/>
                </a:lnTo>
                <a:lnTo>
                  <a:pt x="1026" y="252"/>
                </a:lnTo>
                <a:lnTo>
                  <a:pt x="1025" y="252"/>
                </a:lnTo>
                <a:lnTo>
                  <a:pt x="1024" y="252"/>
                </a:lnTo>
                <a:lnTo>
                  <a:pt x="1022" y="253"/>
                </a:lnTo>
                <a:lnTo>
                  <a:pt x="1020" y="253"/>
                </a:lnTo>
                <a:lnTo>
                  <a:pt x="1019" y="253"/>
                </a:lnTo>
                <a:lnTo>
                  <a:pt x="1015" y="255"/>
                </a:lnTo>
                <a:lnTo>
                  <a:pt x="1014" y="255"/>
                </a:lnTo>
                <a:lnTo>
                  <a:pt x="1010" y="256"/>
                </a:lnTo>
                <a:lnTo>
                  <a:pt x="1009" y="258"/>
                </a:lnTo>
                <a:lnTo>
                  <a:pt x="1009" y="256"/>
                </a:lnTo>
                <a:lnTo>
                  <a:pt x="1008" y="258"/>
                </a:lnTo>
                <a:lnTo>
                  <a:pt x="1007" y="258"/>
                </a:lnTo>
                <a:lnTo>
                  <a:pt x="1006" y="258"/>
                </a:lnTo>
                <a:lnTo>
                  <a:pt x="1005" y="259"/>
                </a:lnTo>
                <a:lnTo>
                  <a:pt x="1003" y="259"/>
                </a:lnTo>
                <a:lnTo>
                  <a:pt x="1002" y="259"/>
                </a:lnTo>
                <a:lnTo>
                  <a:pt x="1001" y="259"/>
                </a:lnTo>
                <a:lnTo>
                  <a:pt x="1000" y="259"/>
                </a:lnTo>
                <a:lnTo>
                  <a:pt x="999" y="258"/>
                </a:lnTo>
                <a:lnTo>
                  <a:pt x="998" y="258"/>
                </a:lnTo>
                <a:lnTo>
                  <a:pt x="997" y="258"/>
                </a:lnTo>
                <a:lnTo>
                  <a:pt x="995" y="256"/>
                </a:lnTo>
                <a:lnTo>
                  <a:pt x="994" y="256"/>
                </a:lnTo>
                <a:lnTo>
                  <a:pt x="993" y="255"/>
                </a:lnTo>
                <a:lnTo>
                  <a:pt x="992" y="254"/>
                </a:lnTo>
                <a:lnTo>
                  <a:pt x="991" y="253"/>
                </a:lnTo>
                <a:lnTo>
                  <a:pt x="990" y="253"/>
                </a:lnTo>
                <a:lnTo>
                  <a:pt x="991" y="254"/>
                </a:lnTo>
                <a:lnTo>
                  <a:pt x="991" y="255"/>
                </a:lnTo>
                <a:lnTo>
                  <a:pt x="991" y="256"/>
                </a:lnTo>
                <a:lnTo>
                  <a:pt x="992" y="256"/>
                </a:lnTo>
                <a:lnTo>
                  <a:pt x="992" y="258"/>
                </a:lnTo>
                <a:lnTo>
                  <a:pt x="992" y="259"/>
                </a:lnTo>
                <a:lnTo>
                  <a:pt x="992" y="260"/>
                </a:lnTo>
                <a:lnTo>
                  <a:pt x="991" y="261"/>
                </a:lnTo>
                <a:lnTo>
                  <a:pt x="991" y="262"/>
                </a:lnTo>
                <a:lnTo>
                  <a:pt x="990" y="264"/>
                </a:lnTo>
                <a:lnTo>
                  <a:pt x="990" y="267"/>
                </a:lnTo>
                <a:lnTo>
                  <a:pt x="989" y="267"/>
                </a:lnTo>
                <a:lnTo>
                  <a:pt x="990" y="281"/>
                </a:lnTo>
                <a:lnTo>
                  <a:pt x="990" y="288"/>
                </a:lnTo>
                <a:lnTo>
                  <a:pt x="1014" y="287"/>
                </a:lnTo>
                <a:lnTo>
                  <a:pt x="1014" y="288"/>
                </a:lnTo>
                <a:lnTo>
                  <a:pt x="1009" y="302"/>
                </a:lnTo>
                <a:lnTo>
                  <a:pt x="1008" y="306"/>
                </a:lnTo>
                <a:lnTo>
                  <a:pt x="1011" y="310"/>
                </a:lnTo>
                <a:lnTo>
                  <a:pt x="1013" y="311"/>
                </a:lnTo>
                <a:lnTo>
                  <a:pt x="1014" y="312"/>
                </a:lnTo>
                <a:lnTo>
                  <a:pt x="1013" y="312"/>
                </a:lnTo>
                <a:lnTo>
                  <a:pt x="1013" y="313"/>
                </a:lnTo>
                <a:lnTo>
                  <a:pt x="1011" y="313"/>
                </a:lnTo>
                <a:lnTo>
                  <a:pt x="1011" y="314"/>
                </a:lnTo>
                <a:lnTo>
                  <a:pt x="1015" y="317"/>
                </a:lnTo>
                <a:lnTo>
                  <a:pt x="1016" y="318"/>
                </a:lnTo>
                <a:lnTo>
                  <a:pt x="1018" y="320"/>
                </a:lnTo>
                <a:lnTo>
                  <a:pt x="1020" y="321"/>
                </a:lnTo>
                <a:lnTo>
                  <a:pt x="1022" y="322"/>
                </a:lnTo>
                <a:lnTo>
                  <a:pt x="1022" y="323"/>
                </a:lnTo>
                <a:lnTo>
                  <a:pt x="1024" y="325"/>
                </a:lnTo>
                <a:lnTo>
                  <a:pt x="1024" y="326"/>
                </a:lnTo>
                <a:lnTo>
                  <a:pt x="1025" y="326"/>
                </a:lnTo>
                <a:lnTo>
                  <a:pt x="1025" y="327"/>
                </a:lnTo>
                <a:lnTo>
                  <a:pt x="1026" y="327"/>
                </a:lnTo>
                <a:lnTo>
                  <a:pt x="1026" y="328"/>
                </a:lnTo>
                <a:lnTo>
                  <a:pt x="1027" y="328"/>
                </a:lnTo>
                <a:lnTo>
                  <a:pt x="1028" y="328"/>
                </a:lnTo>
                <a:lnTo>
                  <a:pt x="1030" y="328"/>
                </a:lnTo>
                <a:lnTo>
                  <a:pt x="1031" y="328"/>
                </a:lnTo>
                <a:lnTo>
                  <a:pt x="1032" y="328"/>
                </a:lnTo>
                <a:lnTo>
                  <a:pt x="1034" y="326"/>
                </a:lnTo>
                <a:lnTo>
                  <a:pt x="1035" y="326"/>
                </a:lnTo>
                <a:lnTo>
                  <a:pt x="1035" y="325"/>
                </a:lnTo>
                <a:lnTo>
                  <a:pt x="1036" y="325"/>
                </a:lnTo>
                <a:lnTo>
                  <a:pt x="1037" y="323"/>
                </a:lnTo>
                <a:lnTo>
                  <a:pt x="1039" y="323"/>
                </a:lnTo>
                <a:lnTo>
                  <a:pt x="1039" y="322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7"/>
                </a:lnTo>
                <a:lnTo>
                  <a:pt x="1041" y="315"/>
                </a:lnTo>
                <a:lnTo>
                  <a:pt x="1041" y="314"/>
                </a:lnTo>
                <a:lnTo>
                  <a:pt x="1041" y="313"/>
                </a:lnTo>
                <a:lnTo>
                  <a:pt x="1042" y="313"/>
                </a:lnTo>
                <a:lnTo>
                  <a:pt x="1042" y="312"/>
                </a:lnTo>
                <a:lnTo>
                  <a:pt x="1043" y="311"/>
                </a:lnTo>
                <a:lnTo>
                  <a:pt x="1044" y="310"/>
                </a:lnTo>
                <a:lnTo>
                  <a:pt x="1045" y="309"/>
                </a:lnTo>
                <a:lnTo>
                  <a:pt x="1047" y="309"/>
                </a:lnTo>
                <a:lnTo>
                  <a:pt x="1047" y="308"/>
                </a:lnTo>
                <a:lnTo>
                  <a:pt x="1048" y="308"/>
                </a:lnTo>
                <a:lnTo>
                  <a:pt x="1048" y="306"/>
                </a:lnTo>
                <a:lnTo>
                  <a:pt x="1049" y="306"/>
                </a:lnTo>
                <a:lnTo>
                  <a:pt x="1050" y="306"/>
                </a:lnTo>
                <a:lnTo>
                  <a:pt x="1051" y="305"/>
                </a:lnTo>
                <a:lnTo>
                  <a:pt x="1052" y="305"/>
                </a:lnTo>
                <a:close/>
                <a:moveTo>
                  <a:pt x="772" y="261"/>
                </a:moveTo>
                <a:lnTo>
                  <a:pt x="774" y="258"/>
                </a:lnTo>
                <a:lnTo>
                  <a:pt x="774" y="256"/>
                </a:lnTo>
                <a:lnTo>
                  <a:pt x="775" y="256"/>
                </a:lnTo>
                <a:lnTo>
                  <a:pt x="775" y="255"/>
                </a:lnTo>
                <a:lnTo>
                  <a:pt x="775" y="252"/>
                </a:lnTo>
                <a:lnTo>
                  <a:pt x="773" y="251"/>
                </a:lnTo>
                <a:lnTo>
                  <a:pt x="771" y="258"/>
                </a:lnTo>
                <a:lnTo>
                  <a:pt x="771" y="259"/>
                </a:lnTo>
                <a:lnTo>
                  <a:pt x="768" y="262"/>
                </a:lnTo>
                <a:lnTo>
                  <a:pt x="768" y="263"/>
                </a:lnTo>
                <a:lnTo>
                  <a:pt x="769" y="263"/>
                </a:lnTo>
                <a:lnTo>
                  <a:pt x="769" y="264"/>
                </a:lnTo>
                <a:lnTo>
                  <a:pt x="770" y="264"/>
                </a:lnTo>
                <a:lnTo>
                  <a:pt x="771" y="266"/>
                </a:lnTo>
                <a:lnTo>
                  <a:pt x="771" y="264"/>
                </a:lnTo>
                <a:lnTo>
                  <a:pt x="771" y="263"/>
                </a:lnTo>
                <a:lnTo>
                  <a:pt x="772" y="263"/>
                </a:lnTo>
                <a:lnTo>
                  <a:pt x="771" y="262"/>
                </a:lnTo>
                <a:lnTo>
                  <a:pt x="772" y="261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Charlotte Map with Community Planning Areas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DF154F1-D0E6-2D42-7A59-584EA6DCF0BF}"/>
              </a:ext>
            </a:extLst>
          </p:cNvPr>
          <p:cNvGrpSpPr/>
          <p:nvPr/>
        </p:nvGrpSpPr>
        <p:grpSpPr>
          <a:xfrm>
            <a:off x="1862826" y="1437624"/>
            <a:ext cx="2706291" cy="2889647"/>
            <a:chOff x="2781301" y="1000126"/>
            <a:chExt cx="3608388" cy="3852862"/>
          </a:xfrm>
        </p:grpSpPr>
        <p:sp>
          <p:nvSpPr>
            <p:cNvPr id="1082" name="Freeform 1076">
              <a:extLst>
                <a:ext uri="{FF2B5EF4-FFF2-40B4-BE49-F238E27FC236}">
                  <a16:creationId xmlns:a16="http://schemas.microsoft.com/office/drawing/2014/main" id="{D1A4487D-852C-0FBE-F2E1-F68A62707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26" y="2281238"/>
              <a:ext cx="1617663" cy="1370013"/>
            </a:xfrm>
            <a:custGeom>
              <a:avLst/>
              <a:gdLst>
                <a:gd name="T0" fmla="*/ 871 w 1019"/>
                <a:gd name="T1" fmla="*/ 113 h 863"/>
                <a:gd name="T2" fmla="*/ 1018 w 1019"/>
                <a:gd name="T3" fmla="*/ 206 h 863"/>
                <a:gd name="T4" fmla="*/ 874 w 1019"/>
                <a:gd name="T5" fmla="*/ 277 h 863"/>
                <a:gd name="T6" fmla="*/ 714 w 1019"/>
                <a:gd name="T7" fmla="*/ 349 h 863"/>
                <a:gd name="T8" fmla="*/ 672 w 1019"/>
                <a:gd name="T9" fmla="*/ 364 h 863"/>
                <a:gd name="T10" fmla="*/ 646 w 1019"/>
                <a:gd name="T11" fmla="*/ 381 h 863"/>
                <a:gd name="T12" fmla="*/ 606 w 1019"/>
                <a:gd name="T13" fmla="*/ 376 h 863"/>
                <a:gd name="T14" fmla="*/ 606 w 1019"/>
                <a:gd name="T15" fmla="*/ 415 h 863"/>
                <a:gd name="T16" fmla="*/ 557 w 1019"/>
                <a:gd name="T17" fmla="*/ 406 h 863"/>
                <a:gd name="T18" fmla="*/ 543 w 1019"/>
                <a:gd name="T19" fmla="*/ 418 h 863"/>
                <a:gd name="T20" fmla="*/ 528 w 1019"/>
                <a:gd name="T21" fmla="*/ 431 h 863"/>
                <a:gd name="T22" fmla="*/ 512 w 1019"/>
                <a:gd name="T23" fmla="*/ 446 h 863"/>
                <a:gd name="T24" fmla="*/ 496 w 1019"/>
                <a:gd name="T25" fmla="*/ 458 h 863"/>
                <a:gd name="T26" fmla="*/ 484 w 1019"/>
                <a:gd name="T27" fmla="*/ 480 h 863"/>
                <a:gd name="T28" fmla="*/ 471 w 1019"/>
                <a:gd name="T29" fmla="*/ 495 h 863"/>
                <a:gd name="T30" fmla="*/ 485 w 1019"/>
                <a:gd name="T31" fmla="*/ 566 h 863"/>
                <a:gd name="T32" fmla="*/ 454 w 1019"/>
                <a:gd name="T33" fmla="*/ 626 h 863"/>
                <a:gd name="T34" fmla="*/ 442 w 1019"/>
                <a:gd name="T35" fmla="*/ 659 h 863"/>
                <a:gd name="T36" fmla="*/ 427 w 1019"/>
                <a:gd name="T37" fmla="*/ 684 h 863"/>
                <a:gd name="T38" fmla="*/ 417 w 1019"/>
                <a:gd name="T39" fmla="*/ 755 h 863"/>
                <a:gd name="T40" fmla="*/ 371 w 1019"/>
                <a:gd name="T41" fmla="*/ 792 h 863"/>
                <a:gd name="T42" fmla="*/ 318 w 1019"/>
                <a:gd name="T43" fmla="*/ 820 h 863"/>
                <a:gd name="T44" fmla="*/ 310 w 1019"/>
                <a:gd name="T45" fmla="*/ 844 h 863"/>
                <a:gd name="T46" fmla="*/ 283 w 1019"/>
                <a:gd name="T47" fmla="*/ 848 h 863"/>
                <a:gd name="T48" fmla="*/ 253 w 1019"/>
                <a:gd name="T49" fmla="*/ 856 h 863"/>
                <a:gd name="T50" fmla="*/ 218 w 1019"/>
                <a:gd name="T51" fmla="*/ 825 h 863"/>
                <a:gd name="T52" fmla="*/ 177 w 1019"/>
                <a:gd name="T53" fmla="*/ 786 h 863"/>
                <a:gd name="T54" fmla="*/ 162 w 1019"/>
                <a:gd name="T55" fmla="*/ 728 h 863"/>
                <a:gd name="T56" fmla="*/ 147 w 1019"/>
                <a:gd name="T57" fmla="*/ 683 h 863"/>
                <a:gd name="T58" fmla="*/ 128 w 1019"/>
                <a:gd name="T59" fmla="*/ 650 h 863"/>
                <a:gd name="T60" fmla="*/ 99 w 1019"/>
                <a:gd name="T61" fmla="*/ 649 h 863"/>
                <a:gd name="T62" fmla="*/ 72 w 1019"/>
                <a:gd name="T63" fmla="*/ 642 h 863"/>
                <a:gd name="T64" fmla="*/ 52 w 1019"/>
                <a:gd name="T65" fmla="*/ 615 h 863"/>
                <a:gd name="T66" fmla="*/ 32 w 1019"/>
                <a:gd name="T67" fmla="*/ 555 h 863"/>
                <a:gd name="T68" fmla="*/ 10 w 1019"/>
                <a:gd name="T69" fmla="*/ 526 h 863"/>
                <a:gd name="T70" fmla="*/ 51 w 1019"/>
                <a:gd name="T71" fmla="*/ 486 h 863"/>
                <a:gd name="T72" fmla="*/ 63 w 1019"/>
                <a:gd name="T73" fmla="*/ 462 h 863"/>
                <a:gd name="T74" fmla="*/ 77 w 1019"/>
                <a:gd name="T75" fmla="*/ 424 h 863"/>
                <a:gd name="T76" fmla="*/ 99 w 1019"/>
                <a:gd name="T77" fmla="*/ 391 h 863"/>
                <a:gd name="T78" fmla="*/ 121 w 1019"/>
                <a:gd name="T79" fmla="*/ 318 h 863"/>
                <a:gd name="T80" fmla="*/ 137 w 1019"/>
                <a:gd name="T81" fmla="*/ 262 h 863"/>
                <a:gd name="T82" fmla="*/ 153 w 1019"/>
                <a:gd name="T83" fmla="*/ 209 h 863"/>
                <a:gd name="T84" fmla="*/ 171 w 1019"/>
                <a:gd name="T85" fmla="*/ 203 h 863"/>
                <a:gd name="T86" fmla="*/ 212 w 1019"/>
                <a:gd name="T87" fmla="*/ 200 h 863"/>
                <a:gd name="T88" fmla="*/ 263 w 1019"/>
                <a:gd name="T89" fmla="*/ 231 h 863"/>
                <a:gd name="T90" fmla="*/ 298 w 1019"/>
                <a:gd name="T91" fmla="*/ 268 h 863"/>
                <a:gd name="T92" fmla="*/ 343 w 1019"/>
                <a:gd name="T93" fmla="*/ 273 h 863"/>
                <a:gd name="T94" fmla="*/ 395 w 1019"/>
                <a:gd name="T95" fmla="*/ 262 h 863"/>
                <a:gd name="T96" fmla="*/ 420 w 1019"/>
                <a:gd name="T97" fmla="*/ 236 h 863"/>
                <a:gd name="T98" fmla="*/ 463 w 1019"/>
                <a:gd name="T99" fmla="*/ 232 h 863"/>
                <a:gd name="T100" fmla="*/ 510 w 1019"/>
                <a:gd name="T101" fmla="*/ 195 h 863"/>
                <a:gd name="T102" fmla="*/ 535 w 1019"/>
                <a:gd name="T103" fmla="*/ 159 h 863"/>
                <a:gd name="T104" fmla="*/ 567 w 1019"/>
                <a:gd name="T105" fmla="*/ 131 h 863"/>
                <a:gd name="T106" fmla="*/ 588 w 1019"/>
                <a:gd name="T107" fmla="*/ 108 h 863"/>
                <a:gd name="T108" fmla="*/ 610 w 1019"/>
                <a:gd name="T109" fmla="*/ 110 h 863"/>
                <a:gd name="T110" fmla="*/ 626 w 1019"/>
                <a:gd name="T111" fmla="*/ 102 h 863"/>
                <a:gd name="T112" fmla="*/ 638 w 1019"/>
                <a:gd name="T113" fmla="*/ 86 h 863"/>
                <a:gd name="T114" fmla="*/ 648 w 1019"/>
                <a:gd name="T115" fmla="*/ 70 h 863"/>
                <a:gd name="T116" fmla="*/ 640 w 1019"/>
                <a:gd name="T117" fmla="*/ 61 h 863"/>
                <a:gd name="T118" fmla="*/ 676 w 1019"/>
                <a:gd name="T119" fmla="*/ 28 h 863"/>
                <a:gd name="T120" fmla="*/ 690 w 1019"/>
                <a:gd name="T121" fmla="*/ 0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19" h="863">
                  <a:moveTo>
                    <a:pt x="771" y="51"/>
                  </a:moveTo>
                  <a:lnTo>
                    <a:pt x="786" y="59"/>
                  </a:lnTo>
                  <a:lnTo>
                    <a:pt x="787" y="60"/>
                  </a:lnTo>
                  <a:lnTo>
                    <a:pt x="808" y="73"/>
                  </a:lnTo>
                  <a:lnTo>
                    <a:pt x="809" y="74"/>
                  </a:lnTo>
                  <a:lnTo>
                    <a:pt x="820" y="81"/>
                  </a:lnTo>
                  <a:lnTo>
                    <a:pt x="823" y="83"/>
                  </a:lnTo>
                  <a:lnTo>
                    <a:pt x="833" y="88"/>
                  </a:lnTo>
                  <a:lnTo>
                    <a:pt x="836" y="91"/>
                  </a:lnTo>
                  <a:lnTo>
                    <a:pt x="837" y="91"/>
                  </a:lnTo>
                  <a:lnTo>
                    <a:pt x="843" y="94"/>
                  </a:lnTo>
                  <a:lnTo>
                    <a:pt x="857" y="103"/>
                  </a:lnTo>
                  <a:lnTo>
                    <a:pt x="859" y="103"/>
                  </a:lnTo>
                  <a:lnTo>
                    <a:pt x="859" y="105"/>
                  </a:lnTo>
                  <a:lnTo>
                    <a:pt x="860" y="105"/>
                  </a:lnTo>
                  <a:lnTo>
                    <a:pt x="860" y="106"/>
                  </a:lnTo>
                  <a:lnTo>
                    <a:pt x="861" y="106"/>
                  </a:lnTo>
                  <a:lnTo>
                    <a:pt x="871" y="111"/>
                  </a:lnTo>
                  <a:lnTo>
                    <a:pt x="871" y="113"/>
                  </a:lnTo>
                  <a:lnTo>
                    <a:pt x="878" y="116"/>
                  </a:lnTo>
                  <a:lnTo>
                    <a:pt x="879" y="117"/>
                  </a:lnTo>
                  <a:lnTo>
                    <a:pt x="880" y="118"/>
                  </a:lnTo>
                  <a:lnTo>
                    <a:pt x="894" y="126"/>
                  </a:lnTo>
                  <a:lnTo>
                    <a:pt x="897" y="128"/>
                  </a:lnTo>
                  <a:lnTo>
                    <a:pt x="908" y="136"/>
                  </a:lnTo>
                  <a:lnTo>
                    <a:pt x="909" y="136"/>
                  </a:lnTo>
                  <a:lnTo>
                    <a:pt x="911" y="137"/>
                  </a:lnTo>
                  <a:lnTo>
                    <a:pt x="932" y="151"/>
                  </a:lnTo>
                  <a:lnTo>
                    <a:pt x="934" y="152"/>
                  </a:lnTo>
                  <a:lnTo>
                    <a:pt x="937" y="153"/>
                  </a:lnTo>
                  <a:lnTo>
                    <a:pt x="947" y="160"/>
                  </a:lnTo>
                  <a:lnTo>
                    <a:pt x="972" y="175"/>
                  </a:lnTo>
                  <a:lnTo>
                    <a:pt x="989" y="186"/>
                  </a:lnTo>
                  <a:lnTo>
                    <a:pt x="990" y="187"/>
                  </a:lnTo>
                  <a:lnTo>
                    <a:pt x="991" y="187"/>
                  </a:lnTo>
                  <a:lnTo>
                    <a:pt x="991" y="189"/>
                  </a:lnTo>
                  <a:lnTo>
                    <a:pt x="1001" y="194"/>
                  </a:lnTo>
                  <a:lnTo>
                    <a:pt x="1018" y="206"/>
                  </a:lnTo>
                  <a:lnTo>
                    <a:pt x="1019" y="206"/>
                  </a:lnTo>
                  <a:lnTo>
                    <a:pt x="1019" y="207"/>
                  </a:lnTo>
                  <a:lnTo>
                    <a:pt x="1014" y="209"/>
                  </a:lnTo>
                  <a:lnTo>
                    <a:pt x="1001" y="216"/>
                  </a:lnTo>
                  <a:lnTo>
                    <a:pt x="994" y="220"/>
                  </a:lnTo>
                  <a:lnTo>
                    <a:pt x="991" y="224"/>
                  </a:lnTo>
                  <a:lnTo>
                    <a:pt x="984" y="229"/>
                  </a:lnTo>
                  <a:lnTo>
                    <a:pt x="984" y="231"/>
                  </a:lnTo>
                  <a:lnTo>
                    <a:pt x="973" y="242"/>
                  </a:lnTo>
                  <a:lnTo>
                    <a:pt x="960" y="251"/>
                  </a:lnTo>
                  <a:lnTo>
                    <a:pt x="949" y="257"/>
                  </a:lnTo>
                  <a:lnTo>
                    <a:pt x="932" y="266"/>
                  </a:lnTo>
                  <a:lnTo>
                    <a:pt x="925" y="268"/>
                  </a:lnTo>
                  <a:lnTo>
                    <a:pt x="899" y="274"/>
                  </a:lnTo>
                  <a:lnTo>
                    <a:pt x="898" y="274"/>
                  </a:lnTo>
                  <a:lnTo>
                    <a:pt x="895" y="275"/>
                  </a:lnTo>
                  <a:lnTo>
                    <a:pt x="883" y="276"/>
                  </a:lnTo>
                  <a:lnTo>
                    <a:pt x="876" y="277"/>
                  </a:lnTo>
                  <a:lnTo>
                    <a:pt x="874" y="277"/>
                  </a:lnTo>
                  <a:lnTo>
                    <a:pt x="873" y="277"/>
                  </a:lnTo>
                  <a:lnTo>
                    <a:pt x="852" y="277"/>
                  </a:lnTo>
                  <a:lnTo>
                    <a:pt x="844" y="277"/>
                  </a:lnTo>
                  <a:lnTo>
                    <a:pt x="825" y="277"/>
                  </a:lnTo>
                  <a:lnTo>
                    <a:pt x="819" y="278"/>
                  </a:lnTo>
                  <a:lnTo>
                    <a:pt x="814" y="279"/>
                  </a:lnTo>
                  <a:lnTo>
                    <a:pt x="795" y="289"/>
                  </a:lnTo>
                  <a:lnTo>
                    <a:pt x="776" y="298"/>
                  </a:lnTo>
                  <a:lnTo>
                    <a:pt x="775" y="298"/>
                  </a:lnTo>
                  <a:lnTo>
                    <a:pt x="766" y="303"/>
                  </a:lnTo>
                  <a:lnTo>
                    <a:pt x="761" y="306"/>
                  </a:lnTo>
                  <a:lnTo>
                    <a:pt x="757" y="309"/>
                  </a:lnTo>
                  <a:lnTo>
                    <a:pt x="747" y="318"/>
                  </a:lnTo>
                  <a:lnTo>
                    <a:pt x="734" y="331"/>
                  </a:lnTo>
                  <a:lnTo>
                    <a:pt x="733" y="331"/>
                  </a:lnTo>
                  <a:lnTo>
                    <a:pt x="726" y="335"/>
                  </a:lnTo>
                  <a:lnTo>
                    <a:pt x="713" y="343"/>
                  </a:lnTo>
                  <a:lnTo>
                    <a:pt x="713" y="345"/>
                  </a:lnTo>
                  <a:lnTo>
                    <a:pt x="714" y="349"/>
                  </a:lnTo>
                  <a:lnTo>
                    <a:pt x="713" y="350"/>
                  </a:lnTo>
                  <a:lnTo>
                    <a:pt x="713" y="352"/>
                  </a:lnTo>
                  <a:lnTo>
                    <a:pt x="712" y="352"/>
                  </a:lnTo>
                  <a:lnTo>
                    <a:pt x="710" y="353"/>
                  </a:lnTo>
                  <a:lnTo>
                    <a:pt x="709" y="356"/>
                  </a:lnTo>
                  <a:lnTo>
                    <a:pt x="708" y="356"/>
                  </a:lnTo>
                  <a:lnTo>
                    <a:pt x="706" y="358"/>
                  </a:lnTo>
                  <a:lnTo>
                    <a:pt x="705" y="359"/>
                  </a:lnTo>
                  <a:lnTo>
                    <a:pt x="704" y="360"/>
                  </a:lnTo>
                  <a:lnTo>
                    <a:pt x="702" y="360"/>
                  </a:lnTo>
                  <a:lnTo>
                    <a:pt x="700" y="360"/>
                  </a:lnTo>
                  <a:lnTo>
                    <a:pt x="700" y="359"/>
                  </a:lnTo>
                  <a:lnTo>
                    <a:pt x="697" y="360"/>
                  </a:lnTo>
                  <a:lnTo>
                    <a:pt x="693" y="360"/>
                  </a:lnTo>
                  <a:lnTo>
                    <a:pt x="690" y="361"/>
                  </a:lnTo>
                  <a:lnTo>
                    <a:pt x="681" y="362"/>
                  </a:lnTo>
                  <a:lnTo>
                    <a:pt x="680" y="362"/>
                  </a:lnTo>
                  <a:lnTo>
                    <a:pt x="675" y="362"/>
                  </a:lnTo>
                  <a:lnTo>
                    <a:pt x="672" y="364"/>
                  </a:lnTo>
                  <a:lnTo>
                    <a:pt x="670" y="364"/>
                  </a:lnTo>
                  <a:lnTo>
                    <a:pt x="670" y="365"/>
                  </a:lnTo>
                  <a:lnTo>
                    <a:pt x="664" y="370"/>
                  </a:lnTo>
                  <a:lnTo>
                    <a:pt x="667" y="378"/>
                  </a:lnTo>
                  <a:lnTo>
                    <a:pt x="664" y="379"/>
                  </a:lnTo>
                  <a:lnTo>
                    <a:pt x="663" y="381"/>
                  </a:lnTo>
                  <a:lnTo>
                    <a:pt x="662" y="381"/>
                  </a:lnTo>
                  <a:lnTo>
                    <a:pt x="663" y="383"/>
                  </a:lnTo>
                  <a:lnTo>
                    <a:pt x="663" y="384"/>
                  </a:lnTo>
                  <a:lnTo>
                    <a:pt x="662" y="384"/>
                  </a:lnTo>
                  <a:lnTo>
                    <a:pt x="661" y="385"/>
                  </a:lnTo>
                  <a:lnTo>
                    <a:pt x="660" y="385"/>
                  </a:lnTo>
                  <a:lnTo>
                    <a:pt x="657" y="386"/>
                  </a:lnTo>
                  <a:lnTo>
                    <a:pt x="656" y="387"/>
                  </a:lnTo>
                  <a:lnTo>
                    <a:pt x="652" y="384"/>
                  </a:lnTo>
                  <a:lnTo>
                    <a:pt x="650" y="383"/>
                  </a:lnTo>
                  <a:lnTo>
                    <a:pt x="649" y="383"/>
                  </a:lnTo>
                  <a:lnTo>
                    <a:pt x="647" y="382"/>
                  </a:lnTo>
                  <a:lnTo>
                    <a:pt x="646" y="381"/>
                  </a:lnTo>
                  <a:lnTo>
                    <a:pt x="645" y="379"/>
                  </a:lnTo>
                  <a:lnTo>
                    <a:pt x="644" y="378"/>
                  </a:lnTo>
                  <a:lnTo>
                    <a:pt x="641" y="378"/>
                  </a:lnTo>
                  <a:lnTo>
                    <a:pt x="640" y="377"/>
                  </a:lnTo>
                  <a:lnTo>
                    <a:pt x="639" y="376"/>
                  </a:lnTo>
                  <a:lnTo>
                    <a:pt x="637" y="375"/>
                  </a:lnTo>
                  <a:lnTo>
                    <a:pt x="636" y="374"/>
                  </a:lnTo>
                  <a:lnTo>
                    <a:pt x="635" y="373"/>
                  </a:lnTo>
                  <a:lnTo>
                    <a:pt x="633" y="370"/>
                  </a:lnTo>
                  <a:lnTo>
                    <a:pt x="633" y="369"/>
                  </a:lnTo>
                  <a:lnTo>
                    <a:pt x="632" y="368"/>
                  </a:lnTo>
                  <a:lnTo>
                    <a:pt x="623" y="369"/>
                  </a:lnTo>
                  <a:lnTo>
                    <a:pt x="620" y="370"/>
                  </a:lnTo>
                  <a:lnTo>
                    <a:pt x="617" y="371"/>
                  </a:lnTo>
                  <a:lnTo>
                    <a:pt x="614" y="373"/>
                  </a:lnTo>
                  <a:lnTo>
                    <a:pt x="612" y="373"/>
                  </a:lnTo>
                  <a:lnTo>
                    <a:pt x="610" y="374"/>
                  </a:lnTo>
                  <a:lnTo>
                    <a:pt x="609" y="375"/>
                  </a:lnTo>
                  <a:lnTo>
                    <a:pt x="606" y="376"/>
                  </a:lnTo>
                  <a:lnTo>
                    <a:pt x="605" y="379"/>
                  </a:lnTo>
                  <a:lnTo>
                    <a:pt x="603" y="382"/>
                  </a:lnTo>
                  <a:lnTo>
                    <a:pt x="602" y="383"/>
                  </a:lnTo>
                  <a:lnTo>
                    <a:pt x="601" y="384"/>
                  </a:lnTo>
                  <a:lnTo>
                    <a:pt x="600" y="385"/>
                  </a:lnTo>
                  <a:lnTo>
                    <a:pt x="598" y="386"/>
                  </a:lnTo>
                  <a:lnTo>
                    <a:pt x="597" y="387"/>
                  </a:lnTo>
                  <a:lnTo>
                    <a:pt x="596" y="388"/>
                  </a:lnTo>
                  <a:lnTo>
                    <a:pt x="595" y="388"/>
                  </a:lnTo>
                  <a:lnTo>
                    <a:pt x="594" y="390"/>
                  </a:lnTo>
                  <a:lnTo>
                    <a:pt x="593" y="391"/>
                  </a:lnTo>
                  <a:lnTo>
                    <a:pt x="592" y="391"/>
                  </a:lnTo>
                  <a:lnTo>
                    <a:pt x="592" y="392"/>
                  </a:lnTo>
                  <a:lnTo>
                    <a:pt x="591" y="392"/>
                  </a:lnTo>
                  <a:lnTo>
                    <a:pt x="589" y="393"/>
                  </a:lnTo>
                  <a:lnTo>
                    <a:pt x="589" y="394"/>
                  </a:lnTo>
                  <a:lnTo>
                    <a:pt x="588" y="394"/>
                  </a:lnTo>
                  <a:lnTo>
                    <a:pt x="592" y="396"/>
                  </a:lnTo>
                  <a:lnTo>
                    <a:pt x="606" y="415"/>
                  </a:lnTo>
                  <a:lnTo>
                    <a:pt x="605" y="415"/>
                  </a:lnTo>
                  <a:lnTo>
                    <a:pt x="603" y="415"/>
                  </a:lnTo>
                  <a:lnTo>
                    <a:pt x="598" y="416"/>
                  </a:lnTo>
                  <a:lnTo>
                    <a:pt x="595" y="416"/>
                  </a:lnTo>
                  <a:lnTo>
                    <a:pt x="591" y="417"/>
                  </a:lnTo>
                  <a:lnTo>
                    <a:pt x="587" y="418"/>
                  </a:lnTo>
                  <a:lnTo>
                    <a:pt x="580" y="419"/>
                  </a:lnTo>
                  <a:lnTo>
                    <a:pt x="579" y="420"/>
                  </a:lnTo>
                  <a:lnTo>
                    <a:pt x="560" y="406"/>
                  </a:lnTo>
                  <a:lnTo>
                    <a:pt x="560" y="404"/>
                  </a:lnTo>
                  <a:lnTo>
                    <a:pt x="560" y="403"/>
                  </a:lnTo>
                  <a:lnTo>
                    <a:pt x="560" y="401"/>
                  </a:lnTo>
                  <a:lnTo>
                    <a:pt x="560" y="402"/>
                  </a:lnTo>
                  <a:lnTo>
                    <a:pt x="559" y="402"/>
                  </a:lnTo>
                  <a:lnTo>
                    <a:pt x="559" y="403"/>
                  </a:lnTo>
                  <a:lnTo>
                    <a:pt x="558" y="403"/>
                  </a:lnTo>
                  <a:lnTo>
                    <a:pt x="558" y="404"/>
                  </a:lnTo>
                  <a:lnTo>
                    <a:pt x="557" y="404"/>
                  </a:lnTo>
                  <a:lnTo>
                    <a:pt x="557" y="406"/>
                  </a:lnTo>
                  <a:lnTo>
                    <a:pt x="555" y="406"/>
                  </a:lnTo>
                  <a:lnTo>
                    <a:pt x="555" y="407"/>
                  </a:lnTo>
                  <a:lnTo>
                    <a:pt x="554" y="408"/>
                  </a:lnTo>
                  <a:lnTo>
                    <a:pt x="553" y="409"/>
                  </a:lnTo>
                  <a:lnTo>
                    <a:pt x="552" y="409"/>
                  </a:lnTo>
                  <a:lnTo>
                    <a:pt x="551" y="409"/>
                  </a:lnTo>
                  <a:lnTo>
                    <a:pt x="550" y="409"/>
                  </a:lnTo>
                  <a:lnTo>
                    <a:pt x="549" y="410"/>
                  </a:lnTo>
                  <a:lnTo>
                    <a:pt x="548" y="410"/>
                  </a:lnTo>
                  <a:lnTo>
                    <a:pt x="548" y="411"/>
                  </a:lnTo>
                  <a:lnTo>
                    <a:pt x="548" y="412"/>
                  </a:lnTo>
                  <a:lnTo>
                    <a:pt x="546" y="412"/>
                  </a:lnTo>
                  <a:lnTo>
                    <a:pt x="546" y="413"/>
                  </a:lnTo>
                  <a:lnTo>
                    <a:pt x="545" y="413"/>
                  </a:lnTo>
                  <a:lnTo>
                    <a:pt x="545" y="415"/>
                  </a:lnTo>
                  <a:lnTo>
                    <a:pt x="545" y="416"/>
                  </a:lnTo>
                  <a:lnTo>
                    <a:pt x="544" y="416"/>
                  </a:lnTo>
                  <a:lnTo>
                    <a:pt x="544" y="417"/>
                  </a:lnTo>
                  <a:lnTo>
                    <a:pt x="543" y="418"/>
                  </a:lnTo>
                  <a:lnTo>
                    <a:pt x="543" y="419"/>
                  </a:lnTo>
                  <a:lnTo>
                    <a:pt x="542" y="419"/>
                  </a:lnTo>
                  <a:lnTo>
                    <a:pt x="542" y="420"/>
                  </a:lnTo>
                  <a:lnTo>
                    <a:pt x="542" y="421"/>
                  </a:lnTo>
                  <a:lnTo>
                    <a:pt x="541" y="421"/>
                  </a:lnTo>
                  <a:lnTo>
                    <a:pt x="540" y="421"/>
                  </a:lnTo>
                  <a:lnTo>
                    <a:pt x="538" y="423"/>
                  </a:lnTo>
                  <a:lnTo>
                    <a:pt x="537" y="424"/>
                  </a:lnTo>
                  <a:lnTo>
                    <a:pt x="536" y="425"/>
                  </a:lnTo>
                  <a:lnTo>
                    <a:pt x="535" y="425"/>
                  </a:lnTo>
                  <a:lnTo>
                    <a:pt x="534" y="426"/>
                  </a:lnTo>
                  <a:lnTo>
                    <a:pt x="533" y="426"/>
                  </a:lnTo>
                  <a:lnTo>
                    <a:pt x="532" y="427"/>
                  </a:lnTo>
                  <a:lnTo>
                    <a:pt x="531" y="427"/>
                  </a:lnTo>
                  <a:lnTo>
                    <a:pt x="528" y="427"/>
                  </a:lnTo>
                  <a:lnTo>
                    <a:pt x="527" y="427"/>
                  </a:lnTo>
                  <a:lnTo>
                    <a:pt x="527" y="428"/>
                  </a:lnTo>
                  <a:lnTo>
                    <a:pt x="528" y="429"/>
                  </a:lnTo>
                  <a:lnTo>
                    <a:pt x="528" y="431"/>
                  </a:lnTo>
                  <a:lnTo>
                    <a:pt x="527" y="432"/>
                  </a:lnTo>
                  <a:lnTo>
                    <a:pt x="527" y="433"/>
                  </a:lnTo>
                  <a:lnTo>
                    <a:pt x="526" y="434"/>
                  </a:lnTo>
                  <a:lnTo>
                    <a:pt x="526" y="435"/>
                  </a:lnTo>
                  <a:lnTo>
                    <a:pt x="525" y="436"/>
                  </a:lnTo>
                  <a:lnTo>
                    <a:pt x="525" y="437"/>
                  </a:lnTo>
                  <a:lnTo>
                    <a:pt x="524" y="437"/>
                  </a:lnTo>
                  <a:lnTo>
                    <a:pt x="523" y="437"/>
                  </a:lnTo>
                  <a:lnTo>
                    <a:pt x="523" y="438"/>
                  </a:lnTo>
                  <a:lnTo>
                    <a:pt x="522" y="440"/>
                  </a:lnTo>
                  <a:lnTo>
                    <a:pt x="520" y="440"/>
                  </a:lnTo>
                  <a:lnTo>
                    <a:pt x="520" y="441"/>
                  </a:lnTo>
                  <a:lnTo>
                    <a:pt x="519" y="441"/>
                  </a:lnTo>
                  <a:lnTo>
                    <a:pt x="518" y="442"/>
                  </a:lnTo>
                  <a:lnTo>
                    <a:pt x="517" y="443"/>
                  </a:lnTo>
                  <a:lnTo>
                    <a:pt x="516" y="444"/>
                  </a:lnTo>
                  <a:lnTo>
                    <a:pt x="515" y="445"/>
                  </a:lnTo>
                  <a:lnTo>
                    <a:pt x="514" y="445"/>
                  </a:lnTo>
                  <a:lnTo>
                    <a:pt x="512" y="446"/>
                  </a:lnTo>
                  <a:lnTo>
                    <a:pt x="511" y="446"/>
                  </a:lnTo>
                  <a:lnTo>
                    <a:pt x="511" y="448"/>
                  </a:lnTo>
                  <a:lnTo>
                    <a:pt x="509" y="448"/>
                  </a:lnTo>
                  <a:lnTo>
                    <a:pt x="509" y="449"/>
                  </a:lnTo>
                  <a:lnTo>
                    <a:pt x="508" y="449"/>
                  </a:lnTo>
                  <a:lnTo>
                    <a:pt x="507" y="450"/>
                  </a:lnTo>
                  <a:lnTo>
                    <a:pt x="505" y="451"/>
                  </a:lnTo>
                  <a:lnTo>
                    <a:pt x="503" y="451"/>
                  </a:lnTo>
                  <a:lnTo>
                    <a:pt x="503" y="452"/>
                  </a:lnTo>
                  <a:lnTo>
                    <a:pt x="502" y="452"/>
                  </a:lnTo>
                  <a:lnTo>
                    <a:pt x="501" y="452"/>
                  </a:lnTo>
                  <a:lnTo>
                    <a:pt x="501" y="453"/>
                  </a:lnTo>
                  <a:lnTo>
                    <a:pt x="500" y="453"/>
                  </a:lnTo>
                  <a:lnTo>
                    <a:pt x="499" y="453"/>
                  </a:lnTo>
                  <a:lnTo>
                    <a:pt x="498" y="454"/>
                  </a:lnTo>
                  <a:lnTo>
                    <a:pt x="497" y="456"/>
                  </a:lnTo>
                  <a:lnTo>
                    <a:pt x="497" y="457"/>
                  </a:lnTo>
                  <a:lnTo>
                    <a:pt x="497" y="458"/>
                  </a:lnTo>
                  <a:lnTo>
                    <a:pt x="496" y="458"/>
                  </a:lnTo>
                  <a:lnTo>
                    <a:pt x="496" y="459"/>
                  </a:lnTo>
                  <a:lnTo>
                    <a:pt x="496" y="460"/>
                  </a:lnTo>
                  <a:lnTo>
                    <a:pt x="494" y="461"/>
                  </a:lnTo>
                  <a:lnTo>
                    <a:pt x="494" y="462"/>
                  </a:lnTo>
                  <a:lnTo>
                    <a:pt x="493" y="463"/>
                  </a:lnTo>
                  <a:lnTo>
                    <a:pt x="493" y="465"/>
                  </a:lnTo>
                  <a:lnTo>
                    <a:pt x="492" y="465"/>
                  </a:lnTo>
                  <a:lnTo>
                    <a:pt x="492" y="466"/>
                  </a:lnTo>
                  <a:lnTo>
                    <a:pt x="491" y="467"/>
                  </a:lnTo>
                  <a:lnTo>
                    <a:pt x="491" y="468"/>
                  </a:lnTo>
                  <a:lnTo>
                    <a:pt x="490" y="469"/>
                  </a:lnTo>
                  <a:lnTo>
                    <a:pt x="489" y="471"/>
                  </a:lnTo>
                  <a:lnTo>
                    <a:pt x="489" y="473"/>
                  </a:lnTo>
                  <a:lnTo>
                    <a:pt x="488" y="474"/>
                  </a:lnTo>
                  <a:lnTo>
                    <a:pt x="486" y="476"/>
                  </a:lnTo>
                  <a:lnTo>
                    <a:pt x="486" y="477"/>
                  </a:lnTo>
                  <a:lnTo>
                    <a:pt x="485" y="478"/>
                  </a:lnTo>
                  <a:lnTo>
                    <a:pt x="485" y="479"/>
                  </a:lnTo>
                  <a:lnTo>
                    <a:pt x="484" y="480"/>
                  </a:lnTo>
                  <a:lnTo>
                    <a:pt x="484" y="482"/>
                  </a:lnTo>
                  <a:lnTo>
                    <a:pt x="483" y="482"/>
                  </a:lnTo>
                  <a:lnTo>
                    <a:pt x="483" y="483"/>
                  </a:lnTo>
                  <a:lnTo>
                    <a:pt x="482" y="483"/>
                  </a:lnTo>
                  <a:lnTo>
                    <a:pt x="482" y="484"/>
                  </a:lnTo>
                  <a:lnTo>
                    <a:pt x="482" y="485"/>
                  </a:lnTo>
                  <a:lnTo>
                    <a:pt x="481" y="486"/>
                  </a:lnTo>
                  <a:lnTo>
                    <a:pt x="481" y="487"/>
                  </a:lnTo>
                  <a:lnTo>
                    <a:pt x="480" y="488"/>
                  </a:lnTo>
                  <a:lnTo>
                    <a:pt x="479" y="490"/>
                  </a:lnTo>
                  <a:lnTo>
                    <a:pt x="479" y="491"/>
                  </a:lnTo>
                  <a:lnTo>
                    <a:pt x="479" y="492"/>
                  </a:lnTo>
                  <a:lnTo>
                    <a:pt x="477" y="492"/>
                  </a:lnTo>
                  <a:lnTo>
                    <a:pt x="476" y="492"/>
                  </a:lnTo>
                  <a:lnTo>
                    <a:pt x="475" y="493"/>
                  </a:lnTo>
                  <a:lnTo>
                    <a:pt x="473" y="494"/>
                  </a:lnTo>
                  <a:lnTo>
                    <a:pt x="472" y="494"/>
                  </a:lnTo>
                  <a:lnTo>
                    <a:pt x="472" y="495"/>
                  </a:lnTo>
                  <a:lnTo>
                    <a:pt x="471" y="495"/>
                  </a:lnTo>
                  <a:lnTo>
                    <a:pt x="471" y="496"/>
                  </a:lnTo>
                  <a:lnTo>
                    <a:pt x="471" y="498"/>
                  </a:lnTo>
                  <a:lnTo>
                    <a:pt x="471" y="499"/>
                  </a:lnTo>
                  <a:lnTo>
                    <a:pt x="471" y="500"/>
                  </a:lnTo>
                  <a:lnTo>
                    <a:pt x="469" y="501"/>
                  </a:lnTo>
                  <a:lnTo>
                    <a:pt x="468" y="501"/>
                  </a:lnTo>
                  <a:lnTo>
                    <a:pt x="463" y="513"/>
                  </a:lnTo>
                  <a:lnTo>
                    <a:pt x="460" y="512"/>
                  </a:lnTo>
                  <a:lnTo>
                    <a:pt x="459" y="515"/>
                  </a:lnTo>
                  <a:lnTo>
                    <a:pt x="458" y="515"/>
                  </a:lnTo>
                  <a:lnTo>
                    <a:pt x="457" y="515"/>
                  </a:lnTo>
                  <a:lnTo>
                    <a:pt x="455" y="516"/>
                  </a:lnTo>
                  <a:lnTo>
                    <a:pt x="454" y="516"/>
                  </a:lnTo>
                  <a:lnTo>
                    <a:pt x="467" y="530"/>
                  </a:lnTo>
                  <a:lnTo>
                    <a:pt x="482" y="547"/>
                  </a:lnTo>
                  <a:lnTo>
                    <a:pt x="486" y="552"/>
                  </a:lnTo>
                  <a:lnTo>
                    <a:pt x="486" y="555"/>
                  </a:lnTo>
                  <a:lnTo>
                    <a:pt x="488" y="565"/>
                  </a:lnTo>
                  <a:lnTo>
                    <a:pt x="485" y="566"/>
                  </a:lnTo>
                  <a:lnTo>
                    <a:pt x="484" y="567"/>
                  </a:lnTo>
                  <a:lnTo>
                    <a:pt x="482" y="569"/>
                  </a:lnTo>
                  <a:lnTo>
                    <a:pt x="483" y="570"/>
                  </a:lnTo>
                  <a:lnTo>
                    <a:pt x="488" y="576"/>
                  </a:lnTo>
                  <a:lnTo>
                    <a:pt x="486" y="578"/>
                  </a:lnTo>
                  <a:lnTo>
                    <a:pt x="482" y="587"/>
                  </a:lnTo>
                  <a:lnTo>
                    <a:pt x="479" y="591"/>
                  </a:lnTo>
                  <a:lnTo>
                    <a:pt x="472" y="603"/>
                  </a:lnTo>
                  <a:lnTo>
                    <a:pt x="471" y="604"/>
                  </a:lnTo>
                  <a:lnTo>
                    <a:pt x="471" y="605"/>
                  </a:lnTo>
                  <a:lnTo>
                    <a:pt x="469" y="607"/>
                  </a:lnTo>
                  <a:lnTo>
                    <a:pt x="469" y="608"/>
                  </a:lnTo>
                  <a:lnTo>
                    <a:pt x="467" y="609"/>
                  </a:lnTo>
                  <a:lnTo>
                    <a:pt x="460" y="618"/>
                  </a:lnTo>
                  <a:lnTo>
                    <a:pt x="458" y="620"/>
                  </a:lnTo>
                  <a:lnTo>
                    <a:pt x="457" y="622"/>
                  </a:lnTo>
                  <a:lnTo>
                    <a:pt x="456" y="622"/>
                  </a:lnTo>
                  <a:lnTo>
                    <a:pt x="455" y="625"/>
                  </a:lnTo>
                  <a:lnTo>
                    <a:pt x="454" y="626"/>
                  </a:lnTo>
                  <a:lnTo>
                    <a:pt x="447" y="635"/>
                  </a:lnTo>
                  <a:lnTo>
                    <a:pt x="442" y="639"/>
                  </a:lnTo>
                  <a:lnTo>
                    <a:pt x="442" y="641"/>
                  </a:lnTo>
                  <a:lnTo>
                    <a:pt x="441" y="642"/>
                  </a:lnTo>
                  <a:lnTo>
                    <a:pt x="440" y="642"/>
                  </a:lnTo>
                  <a:lnTo>
                    <a:pt x="440" y="643"/>
                  </a:lnTo>
                  <a:lnTo>
                    <a:pt x="439" y="643"/>
                  </a:lnTo>
                  <a:lnTo>
                    <a:pt x="438" y="644"/>
                  </a:lnTo>
                  <a:lnTo>
                    <a:pt x="437" y="644"/>
                  </a:lnTo>
                  <a:lnTo>
                    <a:pt x="436" y="645"/>
                  </a:lnTo>
                  <a:lnTo>
                    <a:pt x="434" y="645"/>
                  </a:lnTo>
                  <a:lnTo>
                    <a:pt x="437" y="649"/>
                  </a:lnTo>
                  <a:lnTo>
                    <a:pt x="438" y="650"/>
                  </a:lnTo>
                  <a:lnTo>
                    <a:pt x="438" y="652"/>
                  </a:lnTo>
                  <a:lnTo>
                    <a:pt x="439" y="653"/>
                  </a:lnTo>
                  <a:lnTo>
                    <a:pt x="440" y="654"/>
                  </a:lnTo>
                  <a:lnTo>
                    <a:pt x="441" y="657"/>
                  </a:lnTo>
                  <a:lnTo>
                    <a:pt x="441" y="658"/>
                  </a:lnTo>
                  <a:lnTo>
                    <a:pt x="442" y="659"/>
                  </a:lnTo>
                  <a:lnTo>
                    <a:pt x="440" y="660"/>
                  </a:lnTo>
                  <a:lnTo>
                    <a:pt x="440" y="661"/>
                  </a:lnTo>
                  <a:lnTo>
                    <a:pt x="440" y="662"/>
                  </a:lnTo>
                  <a:lnTo>
                    <a:pt x="441" y="663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42" y="669"/>
                  </a:lnTo>
                  <a:lnTo>
                    <a:pt x="440" y="670"/>
                  </a:lnTo>
                  <a:lnTo>
                    <a:pt x="439" y="672"/>
                  </a:lnTo>
                  <a:lnTo>
                    <a:pt x="438" y="674"/>
                  </a:lnTo>
                  <a:lnTo>
                    <a:pt x="436" y="675"/>
                  </a:lnTo>
                  <a:lnTo>
                    <a:pt x="434" y="676"/>
                  </a:lnTo>
                  <a:lnTo>
                    <a:pt x="433" y="677"/>
                  </a:lnTo>
                  <a:lnTo>
                    <a:pt x="432" y="678"/>
                  </a:lnTo>
                  <a:lnTo>
                    <a:pt x="431" y="679"/>
                  </a:lnTo>
                  <a:lnTo>
                    <a:pt x="430" y="680"/>
                  </a:lnTo>
                  <a:lnTo>
                    <a:pt x="429" y="682"/>
                  </a:lnTo>
                  <a:lnTo>
                    <a:pt x="428" y="683"/>
                  </a:lnTo>
                  <a:lnTo>
                    <a:pt x="427" y="684"/>
                  </a:lnTo>
                  <a:lnTo>
                    <a:pt x="424" y="686"/>
                  </a:lnTo>
                  <a:lnTo>
                    <a:pt x="423" y="687"/>
                  </a:lnTo>
                  <a:lnTo>
                    <a:pt x="421" y="688"/>
                  </a:lnTo>
                  <a:lnTo>
                    <a:pt x="427" y="694"/>
                  </a:lnTo>
                  <a:lnTo>
                    <a:pt x="427" y="695"/>
                  </a:lnTo>
                  <a:lnTo>
                    <a:pt x="425" y="711"/>
                  </a:lnTo>
                  <a:lnTo>
                    <a:pt x="427" y="713"/>
                  </a:lnTo>
                  <a:lnTo>
                    <a:pt x="434" y="721"/>
                  </a:lnTo>
                  <a:lnTo>
                    <a:pt x="441" y="730"/>
                  </a:lnTo>
                  <a:lnTo>
                    <a:pt x="437" y="731"/>
                  </a:lnTo>
                  <a:lnTo>
                    <a:pt x="436" y="733"/>
                  </a:lnTo>
                  <a:lnTo>
                    <a:pt x="428" y="735"/>
                  </a:lnTo>
                  <a:lnTo>
                    <a:pt x="428" y="736"/>
                  </a:lnTo>
                  <a:lnTo>
                    <a:pt x="423" y="737"/>
                  </a:lnTo>
                  <a:lnTo>
                    <a:pt x="424" y="739"/>
                  </a:lnTo>
                  <a:lnTo>
                    <a:pt x="411" y="742"/>
                  </a:lnTo>
                  <a:lnTo>
                    <a:pt x="415" y="752"/>
                  </a:lnTo>
                  <a:lnTo>
                    <a:pt x="416" y="752"/>
                  </a:lnTo>
                  <a:lnTo>
                    <a:pt x="417" y="755"/>
                  </a:lnTo>
                  <a:lnTo>
                    <a:pt x="416" y="755"/>
                  </a:lnTo>
                  <a:lnTo>
                    <a:pt x="416" y="756"/>
                  </a:lnTo>
                  <a:lnTo>
                    <a:pt x="417" y="759"/>
                  </a:lnTo>
                  <a:lnTo>
                    <a:pt x="421" y="763"/>
                  </a:lnTo>
                  <a:lnTo>
                    <a:pt x="412" y="762"/>
                  </a:lnTo>
                  <a:lnTo>
                    <a:pt x="411" y="763"/>
                  </a:lnTo>
                  <a:lnTo>
                    <a:pt x="406" y="769"/>
                  </a:lnTo>
                  <a:lnTo>
                    <a:pt x="384" y="767"/>
                  </a:lnTo>
                  <a:lnTo>
                    <a:pt x="385" y="769"/>
                  </a:lnTo>
                  <a:lnTo>
                    <a:pt x="386" y="771"/>
                  </a:lnTo>
                  <a:lnTo>
                    <a:pt x="386" y="772"/>
                  </a:lnTo>
                  <a:lnTo>
                    <a:pt x="371" y="781"/>
                  </a:lnTo>
                  <a:lnTo>
                    <a:pt x="370" y="783"/>
                  </a:lnTo>
                  <a:lnTo>
                    <a:pt x="370" y="784"/>
                  </a:lnTo>
                  <a:lnTo>
                    <a:pt x="368" y="785"/>
                  </a:lnTo>
                  <a:lnTo>
                    <a:pt x="369" y="786"/>
                  </a:lnTo>
                  <a:lnTo>
                    <a:pt x="370" y="788"/>
                  </a:lnTo>
                  <a:lnTo>
                    <a:pt x="371" y="791"/>
                  </a:lnTo>
                  <a:lnTo>
                    <a:pt x="371" y="792"/>
                  </a:lnTo>
                  <a:lnTo>
                    <a:pt x="373" y="794"/>
                  </a:lnTo>
                  <a:lnTo>
                    <a:pt x="377" y="800"/>
                  </a:lnTo>
                  <a:lnTo>
                    <a:pt x="361" y="806"/>
                  </a:lnTo>
                  <a:lnTo>
                    <a:pt x="356" y="808"/>
                  </a:lnTo>
                  <a:lnTo>
                    <a:pt x="350" y="811"/>
                  </a:lnTo>
                  <a:lnTo>
                    <a:pt x="343" y="814"/>
                  </a:lnTo>
                  <a:lnTo>
                    <a:pt x="341" y="816"/>
                  </a:lnTo>
                  <a:lnTo>
                    <a:pt x="339" y="813"/>
                  </a:lnTo>
                  <a:lnTo>
                    <a:pt x="337" y="814"/>
                  </a:lnTo>
                  <a:lnTo>
                    <a:pt x="335" y="816"/>
                  </a:lnTo>
                  <a:lnTo>
                    <a:pt x="332" y="818"/>
                  </a:lnTo>
                  <a:lnTo>
                    <a:pt x="329" y="819"/>
                  </a:lnTo>
                  <a:lnTo>
                    <a:pt x="328" y="819"/>
                  </a:lnTo>
                  <a:lnTo>
                    <a:pt x="326" y="820"/>
                  </a:lnTo>
                  <a:lnTo>
                    <a:pt x="322" y="822"/>
                  </a:lnTo>
                  <a:lnTo>
                    <a:pt x="321" y="821"/>
                  </a:lnTo>
                  <a:lnTo>
                    <a:pt x="321" y="820"/>
                  </a:lnTo>
                  <a:lnTo>
                    <a:pt x="320" y="819"/>
                  </a:lnTo>
                  <a:lnTo>
                    <a:pt x="318" y="820"/>
                  </a:lnTo>
                  <a:lnTo>
                    <a:pt x="317" y="820"/>
                  </a:lnTo>
                  <a:lnTo>
                    <a:pt x="315" y="821"/>
                  </a:lnTo>
                  <a:lnTo>
                    <a:pt x="313" y="821"/>
                  </a:lnTo>
                  <a:lnTo>
                    <a:pt x="312" y="822"/>
                  </a:lnTo>
                  <a:lnTo>
                    <a:pt x="311" y="823"/>
                  </a:lnTo>
                  <a:lnTo>
                    <a:pt x="309" y="826"/>
                  </a:lnTo>
                  <a:lnTo>
                    <a:pt x="308" y="828"/>
                  </a:lnTo>
                  <a:lnTo>
                    <a:pt x="308" y="829"/>
                  </a:lnTo>
                  <a:lnTo>
                    <a:pt x="307" y="829"/>
                  </a:lnTo>
                  <a:lnTo>
                    <a:pt x="305" y="830"/>
                  </a:lnTo>
                  <a:lnTo>
                    <a:pt x="305" y="833"/>
                  </a:lnTo>
                  <a:lnTo>
                    <a:pt x="305" y="836"/>
                  </a:lnTo>
                  <a:lnTo>
                    <a:pt x="307" y="838"/>
                  </a:lnTo>
                  <a:lnTo>
                    <a:pt x="307" y="839"/>
                  </a:lnTo>
                  <a:lnTo>
                    <a:pt x="307" y="841"/>
                  </a:lnTo>
                  <a:lnTo>
                    <a:pt x="307" y="842"/>
                  </a:lnTo>
                  <a:lnTo>
                    <a:pt x="308" y="843"/>
                  </a:lnTo>
                  <a:lnTo>
                    <a:pt x="309" y="843"/>
                  </a:lnTo>
                  <a:lnTo>
                    <a:pt x="310" y="844"/>
                  </a:lnTo>
                  <a:lnTo>
                    <a:pt x="311" y="845"/>
                  </a:lnTo>
                  <a:lnTo>
                    <a:pt x="313" y="845"/>
                  </a:lnTo>
                  <a:lnTo>
                    <a:pt x="312" y="846"/>
                  </a:lnTo>
                  <a:lnTo>
                    <a:pt x="313" y="847"/>
                  </a:lnTo>
                  <a:lnTo>
                    <a:pt x="315" y="848"/>
                  </a:lnTo>
                  <a:lnTo>
                    <a:pt x="315" y="851"/>
                  </a:lnTo>
                  <a:lnTo>
                    <a:pt x="313" y="852"/>
                  </a:lnTo>
                  <a:lnTo>
                    <a:pt x="313" y="853"/>
                  </a:lnTo>
                  <a:lnTo>
                    <a:pt x="313" y="854"/>
                  </a:lnTo>
                  <a:lnTo>
                    <a:pt x="313" y="856"/>
                  </a:lnTo>
                  <a:lnTo>
                    <a:pt x="311" y="856"/>
                  </a:lnTo>
                  <a:lnTo>
                    <a:pt x="311" y="855"/>
                  </a:lnTo>
                  <a:lnTo>
                    <a:pt x="308" y="855"/>
                  </a:lnTo>
                  <a:lnTo>
                    <a:pt x="309" y="854"/>
                  </a:lnTo>
                  <a:lnTo>
                    <a:pt x="309" y="852"/>
                  </a:lnTo>
                  <a:lnTo>
                    <a:pt x="308" y="851"/>
                  </a:lnTo>
                  <a:lnTo>
                    <a:pt x="307" y="851"/>
                  </a:lnTo>
                  <a:lnTo>
                    <a:pt x="303" y="854"/>
                  </a:lnTo>
                  <a:lnTo>
                    <a:pt x="283" y="848"/>
                  </a:lnTo>
                  <a:lnTo>
                    <a:pt x="283" y="863"/>
                  </a:lnTo>
                  <a:lnTo>
                    <a:pt x="277" y="862"/>
                  </a:lnTo>
                  <a:lnTo>
                    <a:pt x="277" y="863"/>
                  </a:lnTo>
                  <a:lnTo>
                    <a:pt x="276" y="863"/>
                  </a:lnTo>
                  <a:lnTo>
                    <a:pt x="275" y="862"/>
                  </a:lnTo>
                  <a:lnTo>
                    <a:pt x="270" y="860"/>
                  </a:lnTo>
                  <a:lnTo>
                    <a:pt x="269" y="859"/>
                  </a:lnTo>
                  <a:lnTo>
                    <a:pt x="268" y="859"/>
                  </a:lnTo>
                  <a:lnTo>
                    <a:pt x="267" y="858"/>
                  </a:lnTo>
                  <a:lnTo>
                    <a:pt x="266" y="858"/>
                  </a:lnTo>
                  <a:lnTo>
                    <a:pt x="265" y="858"/>
                  </a:lnTo>
                  <a:lnTo>
                    <a:pt x="264" y="858"/>
                  </a:lnTo>
                  <a:lnTo>
                    <a:pt x="263" y="856"/>
                  </a:lnTo>
                  <a:lnTo>
                    <a:pt x="261" y="856"/>
                  </a:lnTo>
                  <a:lnTo>
                    <a:pt x="259" y="856"/>
                  </a:lnTo>
                  <a:lnTo>
                    <a:pt x="257" y="856"/>
                  </a:lnTo>
                  <a:lnTo>
                    <a:pt x="256" y="856"/>
                  </a:lnTo>
                  <a:lnTo>
                    <a:pt x="255" y="856"/>
                  </a:lnTo>
                  <a:lnTo>
                    <a:pt x="253" y="856"/>
                  </a:lnTo>
                  <a:lnTo>
                    <a:pt x="252" y="855"/>
                  </a:lnTo>
                  <a:lnTo>
                    <a:pt x="251" y="855"/>
                  </a:lnTo>
                  <a:lnTo>
                    <a:pt x="251" y="854"/>
                  </a:lnTo>
                  <a:lnTo>
                    <a:pt x="249" y="853"/>
                  </a:lnTo>
                  <a:lnTo>
                    <a:pt x="248" y="852"/>
                  </a:lnTo>
                  <a:lnTo>
                    <a:pt x="247" y="851"/>
                  </a:lnTo>
                  <a:lnTo>
                    <a:pt x="244" y="848"/>
                  </a:lnTo>
                  <a:lnTo>
                    <a:pt x="243" y="847"/>
                  </a:lnTo>
                  <a:lnTo>
                    <a:pt x="242" y="847"/>
                  </a:lnTo>
                  <a:lnTo>
                    <a:pt x="240" y="845"/>
                  </a:lnTo>
                  <a:lnTo>
                    <a:pt x="239" y="844"/>
                  </a:lnTo>
                  <a:lnTo>
                    <a:pt x="236" y="842"/>
                  </a:lnTo>
                  <a:lnTo>
                    <a:pt x="235" y="842"/>
                  </a:lnTo>
                  <a:lnTo>
                    <a:pt x="233" y="838"/>
                  </a:lnTo>
                  <a:lnTo>
                    <a:pt x="230" y="836"/>
                  </a:lnTo>
                  <a:lnTo>
                    <a:pt x="225" y="831"/>
                  </a:lnTo>
                  <a:lnTo>
                    <a:pt x="221" y="828"/>
                  </a:lnTo>
                  <a:lnTo>
                    <a:pt x="220" y="826"/>
                  </a:lnTo>
                  <a:lnTo>
                    <a:pt x="218" y="825"/>
                  </a:lnTo>
                  <a:lnTo>
                    <a:pt x="217" y="825"/>
                  </a:lnTo>
                  <a:lnTo>
                    <a:pt x="215" y="822"/>
                  </a:lnTo>
                  <a:lnTo>
                    <a:pt x="214" y="821"/>
                  </a:lnTo>
                  <a:lnTo>
                    <a:pt x="212" y="819"/>
                  </a:lnTo>
                  <a:lnTo>
                    <a:pt x="209" y="818"/>
                  </a:lnTo>
                  <a:lnTo>
                    <a:pt x="207" y="816"/>
                  </a:lnTo>
                  <a:lnTo>
                    <a:pt x="205" y="813"/>
                  </a:lnTo>
                  <a:lnTo>
                    <a:pt x="203" y="811"/>
                  </a:lnTo>
                  <a:lnTo>
                    <a:pt x="200" y="810"/>
                  </a:lnTo>
                  <a:lnTo>
                    <a:pt x="198" y="808"/>
                  </a:lnTo>
                  <a:lnTo>
                    <a:pt x="191" y="802"/>
                  </a:lnTo>
                  <a:lnTo>
                    <a:pt x="189" y="800"/>
                  </a:lnTo>
                  <a:lnTo>
                    <a:pt x="187" y="797"/>
                  </a:lnTo>
                  <a:lnTo>
                    <a:pt x="184" y="795"/>
                  </a:lnTo>
                  <a:lnTo>
                    <a:pt x="181" y="792"/>
                  </a:lnTo>
                  <a:lnTo>
                    <a:pt x="179" y="789"/>
                  </a:lnTo>
                  <a:lnTo>
                    <a:pt x="178" y="788"/>
                  </a:lnTo>
                  <a:lnTo>
                    <a:pt x="178" y="787"/>
                  </a:lnTo>
                  <a:lnTo>
                    <a:pt x="177" y="786"/>
                  </a:lnTo>
                  <a:lnTo>
                    <a:pt x="177" y="785"/>
                  </a:lnTo>
                  <a:lnTo>
                    <a:pt x="175" y="784"/>
                  </a:lnTo>
                  <a:lnTo>
                    <a:pt x="175" y="783"/>
                  </a:lnTo>
                  <a:lnTo>
                    <a:pt x="174" y="781"/>
                  </a:lnTo>
                  <a:lnTo>
                    <a:pt x="173" y="778"/>
                  </a:lnTo>
                  <a:lnTo>
                    <a:pt x="170" y="768"/>
                  </a:lnTo>
                  <a:lnTo>
                    <a:pt x="169" y="768"/>
                  </a:lnTo>
                  <a:lnTo>
                    <a:pt x="169" y="767"/>
                  </a:lnTo>
                  <a:lnTo>
                    <a:pt x="169" y="766"/>
                  </a:lnTo>
                  <a:lnTo>
                    <a:pt x="168" y="764"/>
                  </a:lnTo>
                  <a:lnTo>
                    <a:pt x="168" y="762"/>
                  </a:lnTo>
                  <a:lnTo>
                    <a:pt x="168" y="760"/>
                  </a:lnTo>
                  <a:lnTo>
                    <a:pt x="166" y="754"/>
                  </a:lnTo>
                  <a:lnTo>
                    <a:pt x="166" y="751"/>
                  </a:lnTo>
                  <a:lnTo>
                    <a:pt x="165" y="746"/>
                  </a:lnTo>
                  <a:lnTo>
                    <a:pt x="164" y="742"/>
                  </a:lnTo>
                  <a:lnTo>
                    <a:pt x="163" y="733"/>
                  </a:lnTo>
                  <a:lnTo>
                    <a:pt x="163" y="730"/>
                  </a:lnTo>
                  <a:lnTo>
                    <a:pt x="162" y="728"/>
                  </a:lnTo>
                  <a:lnTo>
                    <a:pt x="161" y="719"/>
                  </a:lnTo>
                  <a:lnTo>
                    <a:pt x="160" y="713"/>
                  </a:lnTo>
                  <a:lnTo>
                    <a:pt x="160" y="712"/>
                  </a:lnTo>
                  <a:lnTo>
                    <a:pt x="160" y="711"/>
                  </a:lnTo>
                  <a:lnTo>
                    <a:pt x="160" y="710"/>
                  </a:lnTo>
                  <a:lnTo>
                    <a:pt x="158" y="709"/>
                  </a:lnTo>
                  <a:lnTo>
                    <a:pt x="158" y="708"/>
                  </a:lnTo>
                  <a:lnTo>
                    <a:pt x="157" y="708"/>
                  </a:lnTo>
                  <a:lnTo>
                    <a:pt x="157" y="705"/>
                  </a:lnTo>
                  <a:lnTo>
                    <a:pt x="154" y="701"/>
                  </a:lnTo>
                  <a:lnTo>
                    <a:pt x="154" y="700"/>
                  </a:lnTo>
                  <a:lnTo>
                    <a:pt x="153" y="699"/>
                  </a:lnTo>
                  <a:lnTo>
                    <a:pt x="153" y="697"/>
                  </a:lnTo>
                  <a:lnTo>
                    <a:pt x="152" y="696"/>
                  </a:lnTo>
                  <a:lnTo>
                    <a:pt x="152" y="695"/>
                  </a:lnTo>
                  <a:lnTo>
                    <a:pt x="151" y="693"/>
                  </a:lnTo>
                  <a:lnTo>
                    <a:pt x="149" y="689"/>
                  </a:lnTo>
                  <a:lnTo>
                    <a:pt x="148" y="686"/>
                  </a:lnTo>
                  <a:lnTo>
                    <a:pt x="147" y="683"/>
                  </a:lnTo>
                  <a:lnTo>
                    <a:pt x="145" y="677"/>
                  </a:lnTo>
                  <a:lnTo>
                    <a:pt x="145" y="676"/>
                  </a:lnTo>
                  <a:lnTo>
                    <a:pt x="144" y="674"/>
                  </a:lnTo>
                  <a:lnTo>
                    <a:pt x="144" y="670"/>
                  </a:lnTo>
                  <a:lnTo>
                    <a:pt x="143" y="666"/>
                  </a:lnTo>
                  <a:lnTo>
                    <a:pt x="141" y="666"/>
                  </a:lnTo>
                  <a:lnTo>
                    <a:pt x="141" y="664"/>
                  </a:lnTo>
                  <a:lnTo>
                    <a:pt x="141" y="663"/>
                  </a:lnTo>
                  <a:lnTo>
                    <a:pt x="140" y="662"/>
                  </a:lnTo>
                  <a:lnTo>
                    <a:pt x="139" y="661"/>
                  </a:lnTo>
                  <a:lnTo>
                    <a:pt x="138" y="660"/>
                  </a:lnTo>
                  <a:lnTo>
                    <a:pt x="137" y="659"/>
                  </a:lnTo>
                  <a:lnTo>
                    <a:pt x="136" y="659"/>
                  </a:lnTo>
                  <a:lnTo>
                    <a:pt x="132" y="655"/>
                  </a:lnTo>
                  <a:lnTo>
                    <a:pt x="131" y="655"/>
                  </a:lnTo>
                  <a:lnTo>
                    <a:pt x="131" y="654"/>
                  </a:lnTo>
                  <a:lnTo>
                    <a:pt x="130" y="653"/>
                  </a:lnTo>
                  <a:lnTo>
                    <a:pt x="129" y="650"/>
                  </a:lnTo>
                  <a:lnTo>
                    <a:pt x="128" y="650"/>
                  </a:lnTo>
                  <a:lnTo>
                    <a:pt x="127" y="650"/>
                  </a:lnTo>
                  <a:lnTo>
                    <a:pt x="126" y="650"/>
                  </a:lnTo>
                  <a:lnTo>
                    <a:pt x="123" y="650"/>
                  </a:lnTo>
                  <a:lnTo>
                    <a:pt x="120" y="649"/>
                  </a:lnTo>
                  <a:lnTo>
                    <a:pt x="119" y="647"/>
                  </a:lnTo>
                  <a:lnTo>
                    <a:pt x="115" y="646"/>
                  </a:lnTo>
                  <a:lnTo>
                    <a:pt x="114" y="646"/>
                  </a:lnTo>
                  <a:lnTo>
                    <a:pt x="113" y="646"/>
                  </a:lnTo>
                  <a:lnTo>
                    <a:pt x="111" y="646"/>
                  </a:lnTo>
                  <a:lnTo>
                    <a:pt x="109" y="646"/>
                  </a:lnTo>
                  <a:lnTo>
                    <a:pt x="108" y="646"/>
                  </a:lnTo>
                  <a:lnTo>
                    <a:pt x="106" y="646"/>
                  </a:lnTo>
                  <a:lnTo>
                    <a:pt x="105" y="646"/>
                  </a:lnTo>
                  <a:lnTo>
                    <a:pt x="104" y="646"/>
                  </a:lnTo>
                  <a:lnTo>
                    <a:pt x="103" y="646"/>
                  </a:lnTo>
                  <a:lnTo>
                    <a:pt x="102" y="647"/>
                  </a:lnTo>
                  <a:lnTo>
                    <a:pt x="101" y="647"/>
                  </a:lnTo>
                  <a:lnTo>
                    <a:pt x="100" y="647"/>
                  </a:lnTo>
                  <a:lnTo>
                    <a:pt x="99" y="649"/>
                  </a:lnTo>
                  <a:lnTo>
                    <a:pt x="96" y="650"/>
                  </a:lnTo>
                  <a:lnTo>
                    <a:pt x="89" y="655"/>
                  </a:lnTo>
                  <a:lnTo>
                    <a:pt x="89" y="653"/>
                  </a:lnTo>
                  <a:lnTo>
                    <a:pt x="88" y="653"/>
                  </a:lnTo>
                  <a:lnTo>
                    <a:pt x="88" y="652"/>
                  </a:lnTo>
                  <a:lnTo>
                    <a:pt x="87" y="652"/>
                  </a:lnTo>
                  <a:lnTo>
                    <a:pt x="86" y="651"/>
                  </a:lnTo>
                  <a:lnTo>
                    <a:pt x="85" y="651"/>
                  </a:lnTo>
                  <a:lnTo>
                    <a:pt x="85" y="650"/>
                  </a:lnTo>
                  <a:lnTo>
                    <a:pt x="83" y="649"/>
                  </a:lnTo>
                  <a:lnTo>
                    <a:pt x="82" y="647"/>
                  </a:lnTo>
                  <a:lnTo>
                    <a:pt x="82" y="646"/>
                  </a:lnTo>
                  <a:lnTo>
                    <a:pt x="80" y="646"/>
                  </a:lnTo>
                  <a:lnTo>
                    <a:pt x="80" y="645"/>
                  </a:lnTo>
                  <a:lnTo>
                    <a:pt x="79" y="645"/>
                  </a:lnTo>
                  <a:lnTo>
                    <a:pt x="77" y="644"/>
                  </a:lnTo>
                  <a:lnTo>
                    <a:pt x="75" y="643"/>
                  </a:lnTo>
                  <a:lnTo>
                    <a:pt x="74" y="643"/>
                  </a:lnTo>
                  <a:lnTo>
                    <a:pt x="72" y="642"/>
                  </a:lnTo>
                  <a:lnTo>
                    <a:pt x="71" y="641"/>
                  </a:lnTo>
                  <a:lnTo>
                    <a:pt x="69" y="638"/>
                  </a:lnTo>
                  <a:lnTo>
                    <a:pt x="68" y="637"/>
                  </a:lnTo>
                  <a:lnTo>
                    <a:pt x="66" y="635"/>
                  </a:lnTo>
                  <a:lnTo>
                    <a:pt x="65" y="634"/>
                  </a:lnTo>
                  <a:lnTo>
                    <a:pt x="63" y="633"/>
                  </a:lnTo>
                  <a:lnTo>
                    <a:pt x="61" y="630"/>
                  </a:lnTo>
                  <a:lnTo>
                    <a:pt x="61" y="629"/>
                  </a:lnTo>
                  <a:lnTo>
                    <a:pt x="60" y="628"/>
                  </a:lnTo>
                  <a:lnTo>
                    <a:pt x="58" y="626"/>
                  </a:lnTo>
                  <a:lnTo>
                    <a:pt x="57" y="625"/>
                  </a:lnTo>
                  <a:lnTo>
                    <a:pt x="56" y="624"/>
                  </a:lnTo>
                  <a:lnTo>
                    <a:pt x="54" y="624"/>
                  </a:lnTo>
                  <a:lnTo>
                    <a:pt x="54" y="621"/>
                  </a:lnTo>
                  <a:lnTo>
                    <a:pt x="53" y="621"/>
                  </a:lnTo>
                  <a:lnTo>
                    <a:pt x="53" y="620"/>
                  </a:lnTo>
                  <a:lnTo>
                    <a:pt x="53" y="619"/>
                  </a:lnTo>
                  <a:lnTo>
                    <a:pt x="52" y="617"/>
                  </a:lnTo>
                  <a:lnTo>
                    <a:pt x="52" y="615"/>
                  </a:lnTo>
                  <a:lnTo>
                    <a:pt x="52" y="613"/>
                  </a:lnTo>
                  <a:lnTo>
                    <a:pt x="51" y="612"/>
                  </a:lnTo>
                  <a:lnTo>
                    <a:pt x="51" y="610"/>
                  </a:lnTo>
                  <a:lnTo>
                    <a:pt x="50" y="608"/>
                  </a:lnTo>
                  <a:lnTo>
                    <a:pt x="49" y="604"/>
                  </a:lnTo>
                  <a:lnTo>
                    <a:pt x="46" y="596"/>
                  </a:lnTo>
                  <a:lnTo>
                    <a:pt x="44" y="591"/>
                  </a:lnTo>
                  <a:lnTo>
                    <a:pt x="40" y="577"/>
                  </a:lnTo>
                  <a:lnTo>
                    <a:pt x="40" y="575"/>
                  </a:lnTo>
                  <a:lnTo>
                    <a:pt x="39" y="574"/>
                  </a:lnTo>
                  <a:lnTo>
                    <a:pt x="39" y="571"/>
                  </a:lnTo>
                  <a:lnTo>
                    <a:pt x="37" y="569"/>
                  </a:lnTo>
                  <a:lnTo>
                    <a:pt x="37" y="567"/>
                  </a:lnTo>
                  <a:lnTo>
                    <a:pt x="36" y="565"/>
                  </a:lnTo>
                  <a:lnTo>
                    <a:pt x="35" y="561"/>
                  </a:lnTo>
                  <a:lnTo>
                    <a:pt x="35" y="560"/>
                  </a:lnTo>
                  <a:lnTo>
                    <a:pt x="34" y="559"/>
                  </a:lnTo>
                  <a:lnTo>
                    <a:pt x="33" y="558"/>
                  </a:lnTo>
                  <a:lnTo>
                    <a:pt x="32" y="555"/>
                  </a:lnTo>
                  <a:lnTo>
                    <a:pt x="31" y="554"/>
                  </a:lnTo>
                  <a:lnTo>
                    <a:pt x="30" y="554"/>
                  </a:lnTo>
                  <a:lnTo>
                    <a:pt x="28" y="553"/>
                  </a:lnTo>
                  <a:lnTo>
                    <a:pt x="22" y="546"/>
                  </a:lnTo>
                  <a:lnTo>
                    <a:pt x="19" y="545"/>
                  </a:lnTo>
                  <a:lnTo>
                    <a:pt x="15" y="541"/>
                  </a:lnTo>
                  <a:lnTo>
                    <a:pt x="11" y="537"/>
                  </a:lnTo>
                  <a:lnTo>
                    <a:pt x="8" y="535"/>
                  </a:lnTo>
                  <a:lnTo>
                    <a:pt x="4" y="532"/>
                  </a:lnTo>
                  <a:lnTo>
                    <a:pt x="2" y="530"/>
                  </a:lnTo>
                  <a:lnTo>
                    <a:pt x="2" y="529"/>
                  </a:lnTo>
                  <a:lnTo>
                    <a:pt x="1" y="529"/>
                  </a:lnTo>
                  <a:lnTo>
                    <a:pt x="1" y="528"/>
                  </a:lnTo>
                  <a:lnTo>
                    <a:pt x="0" y="527"/>
                  </a:lnTo>
                  <a:lnTo>
                    <a:pt x="0" y="526"/>
                  </a:lnTo>
                  <a:lnTo>
                    <a:pt x="1" y="526"/>
                  </a:lnTo>
                  <a:lnTo>
                    <a:pt x="6" y="526"/>
                  </a:lnTo>
                  <a:lnTo>
                    <a:pt x="9" y="526"/>
                  </a:lnTo>
                  <a:lnTo>
                    <a:pt x="10" y="526"/>
                  </a:lnTo>
                  <a:lnTo>
                    <a:pt x="11" y="525"/>
                  </a:lnTo>
                  <a:lnTo>
                    <a:pt x="14" y="524"/>
                  </a:lnTo>
                  <a:lnTo>
                    <a:pt x="16" y="523"/>
                  </a:lnTo>
                  <a:lnTo>
                    <a:pt x="27" y="515"/>
                  </a:lnTo>
                  <a:lnTo>
                    <a:pt x="31" y="513"/>
                  </a:lnTo>
                  <a:lnTo>
                    <a:pt x="31" y="512"/>
                  </a:lnTo>
                  <a:lnTo>
                    <a:pt x="32" y="512"/>
                  </a:lnTo>
                  <a:lnTo>
                    <a:pt x="36" y="507"/>
                  </a:lnTo>
                  <a:lnTo>
                    <a:pt x="39" y="505"/>
                  </a:lnTo>
                  <a:lnTo>
                    <a:pt x="39" y="504"/>
                  </a:lnTo>
                  <a:lnTo>
                    <a:pt x="44" y="499"/>
                  </a:lnTo>
                  <a:lnTo>
                    <a:pt x="45" y="499"/>
                  </a:lnTo>
                  <a:lnTo>
                    <a:pt x="45" y="498"/>
                  </a:lnTo>
                  <a:lnTo>
                    <a:pt x="45" y="496"/>
                  </a:lnTo>
                  <a:lnTo>
                    <a:pt x="48" y="492"/>
                  </a:lnTo>
                  <a:lnTo>
                    <a:pt x="48" y="491"/>
                  </a:lnTo>
                  <a:lnTo>
                    <a:pt x="49" y="490"/>
                  </a:lnTo>
                  <a:lnTo>
                    <a:pt x="49" y="488"/>
                  </a:lnTo>
                  <a:lnTo>
                    <a:pt x="51" y="486"/>
                  </a:lnTo>
                  <a:lnTo>
                    <a:pt x="52" y="485"/>
                  </a:lnTo>
                  <a:lnTo>
                    <a:pt x="53" y="484"/>
                  </a:lnTo>
                  <a:lnTo>
                    <a:pt x="56" y="482"/>
                  </a:lnTo>
                  <a:lnTo>
                    <a:pt x="58" y="479"/>
                  </a:lnTo>
                  <a:lnTo>
                    <a:pt x="59" y="478"/>
                  </a:lnTo>
                  <a:lnTo>
                    <a:pt x="58" y="477"/>
                  </a:lnTo>
                  <a:lnTo>
                    <a:pt x="58" y="476"/>
                  </a:lnTo>
                  <a:lnTo>
                    <a:pt x="58" y="474"/>
                  </a:lnTo>
                  <a:lnTo>
                    <a:pt x="57" y="471"/>
                  </a:lnTo>
                  <a:lnTo>
                    <a:pt x="57" y="470"/>
                  </a:lnTo>
                  <a:lnTo>
                    <a:pt x="57" y="469"/>
                  </a:lnTo>
                  <a:lnTo>
                    <a:pt x="57" y="468"/>
                  </a:lnTo>
                  <a:lnTo>
                    <a:pt x="58" y="468"/>
                  </a:lnTo>
                  <a:lnTo>
                    <a:pt x="58" y="467"/>
                  </a:lnTo>
                  <a:lnTo>
                    <a:pt x="60" y="466"/>
                  </a:lnTo>
                  <a:lnTo>
                    <a:pt x="61" y="465"/>
                  </a:lnTo>
                  <a:lnTo>
                    <a:pt x="62" y="463"/>
                  </a:lnTo>
                  <a:lnTo>
                    <a:pt x="63" y="463"/>
                  </a:lnTo>
                  <a:lnTo>
                    <a:pt x="63" y="462"/>
                  </a:lnTo>
                  <a:lnTo>
                    <a:pt x="66" y="459"/>
                  </a:lnTo>
                  <a:lnTo>
                    <a:pt x="66" y="458"/>
                  </a:lnTo>
                  <a:lnTo>
                    <a:pt x="67" y="458"/>
                  </a:lnTo>
                  <a:lnTo>
                    <a:pt x="68" y="457"/>
                  </a:lnTo>
                  <a:lnTo>
                    <a:pt x="69" y="456"/>
                  </a:lnTo>
                  <a:lnTo>
                    <a:pt x="69" y="454"/>
                  </a:lnTo>
                  <a:lnTo>
                    <a:pt x="70" y="452"/>
                  </a:lnTo>
                  <a:lnTo>
                    <a:pt x="71" y="451"/>
                  </a:lnTo>
                  <a:lnTo>
                    <a:pt x="72" y="449"/>
                  </a:lnTo>
                  <a:lnTo>
                    <a:pt x="61" y="442"/>
                  </a:lnTo>
                  <a:lnTo>
                    <a:pt x="60" y="442"/>
                  </a:lnTo>
                  <a:lnTo>
                    <a:pt x="61" y="441"/>
                  </a:lnTo>
                  <a:lnTo>
                    <a:pt x="62" y="440"/>
                  </a:lnTo>
                  <a:lnTo>
                    <a:pt x="66" y="436"/>
                  </a:lnTo>
                  <a:lnTo>
                    <a:pt x="68" y="435"/>
                  </a:lnTo>
                  <a:lnTo>
                    <a:pt x="69" y="434"/>
                  </a:lnTo>
                  <a:lnTo>
                    <a:pt x="70" y="433"/>
                  </a:lnTo>
                  <a:lnTo>
                    <a:pt x="72" y="431"/>
                  </a:lnTo>
                  <a:lnTo>
                    <a:pt x="77" y="424"/>
                  </a:lnTo>
                  <a:lnTo>
                    <a:pt x="78" y="423"/>
                  </a:lnTo>
                  <a:lnTo>
                    <a:pt x="79" y="420"/>
                  </a:lnTo>
                  <a:lnTo>
                    <a:pt x="80" y="420"/>
                  </a:lnTo>
                  <a:lnTo>
                    <a:pt x="80" y="419"/>
                  </a:lnTo>
                  <a:lnTo>
                    <a:pt x="82" y="418"/>
                  </a:lnTo>
                  <a:lnTo>
                    <a:pt x="83" y="417"/>
                  </a:lnTo>
                  <a:lnTo>
                    <a:pt x="85" y="416"/>
                  </a:lnTo>
                  <a:lnTo>
                    <a:pt x="86" y="415"/>
                  </a:lnTo>
                  <a:lnTo>
                    <a:pt x="88" y="412"/>
                  </a:lnTo>
                  <a:lnTo>
                    <a:pt x="89" y="410"/>
                  </a:lnTo>
                  <a:lnTo>
                    <a:pt x="92" y="408"/>
                  </a:lnTo>
                  <a:lnTo>
                    <a:pt x="92" y="407"/>
                  </a:lnTo>
                  <a:lnTo>
                    <a:pt x="93" y="406"/>
                  </a:lnTo>
                  <a:lnTo>
                    <a:pt x="93" y="403"/>
                  </a:lnTo>
                  <a:lnTo>
                    <a:pt x="94" y="402"/>
                  </a:lnTo>
                  <a:lnTo>
                    <a:pt x="95" y="400"/>
                  </a:lnTo>
                  <a:lnTo>
                    <a:pt x="95" y="399"/>
                  </a:lnTo>
                  <a:lnTo>
                    <a:pt x="97" y="394"/>
                  </a:lnTo>
                  <a:lnTo>
                    <a:pt x="99" y="391"/>
                  </a:lnTo>
                  <a:lnTo>
                    <a:pt x="99" y="390"/>
                  </a:lnTo>
                  <a:lnTo>
                    <a:pt x="105" y="373"/>
                  </a:lnTo>
                  <a:lnTo>
                    <a:pt x="108" y="366"/>
                  </a:lnTo>
                  <a:lnTo>
                    <a:pt x="111" y="359"/>
                  </a:lnTo>
                  <a:lnTo>
                    <a:pt x="112" y="354"/>
                  </a:lnTo>
                  <a:lnTo>
                    <a:pt x="113" y="351"/>
                  </a:lnTo>
                  <a:lnTo>
                    <a:pt x="115" y="344"/>
                  </a:lnTo>
                  <a:lnTo>
                    <a:pt x="115" y="343"/>
                  </a:lnTo>
                  <a:lnTo>
                    <a:pt x="117" y="340"/>
                  </a:lnTo>
                  <a:lnTo>
                    <a:pt x="118" y="337"/>
                  </a:lnTo>
                  <a:lnTo>
                    <a:pt x="119" y="333"/>
                  </a:lnTo>
                  <a:lnTo>
                    <a:pt x="120" y="332"/>
                  </a:lnTo>
                  <a:lnTo>
                    <a:pt x="120" y="328"/>
                  </a:lnTo>
                  <a:lnTo>
                    <a:pt x="121" y="327"/>
                  </a:lnTo>
                  <a:lnTo>
                    <a:pt x="121" y="326"/>
                  </a:lnTo>
                  <a:lnTo>
                    <a:pt x="121" y="324"/>
                  </a:lnTo>
                  <a:lnTo>
                    <a:pt x="121" y="321"/>
                  </a:lnTo>
                  <a:lnTo>
                    <a:pt x="121" y="320"/>
                  </a:lnTo>
                  <a:lnTo>
                    <a:pt x="121" y="318"/>
                  </a:lnTo>
                  <a:lnTo>
                    <a:pt x="121" y="316"/>
                  </a:lnTo>
                  <a:lnTo>
                    <a:pt x="121" y="311"/>
                  </a:lnTo>
                  <a:lnTo>
                    <a:pt x="122" y="307"/>
                  </a:lnTo>
                  <a:lnTo>
                    <a:pt x="122" y="298"/>
                  </a:lnTo>
                  <a:lnTo>
                    <a:pt x="122" y="295"/>
                  </a:lnTo>
                  <a:lnTo>
                    <a:pt x="122" y="292"/>
                  </a:lnTo>
                  <a:lnTo>
                    <a:pt x="122" y="291"/>
                  </a:lnTo>
                  <a:lnTo>
                    <a:pt x="122" y="290"/>
                  </a:lnTo>
                  <a:lnTo>
                    <a:pt x="122" y="289"/>
                  </a:lnTo>
                  <a:lnTo>
                    <a:pt x="123" y="287"/>
                  </a:lnTo>
                  <a:lnTo>
                    <a:pt x="123" y="286"/>
                  </a:lnTo>
                  <a:lnTo>
                    <a:pt x="123" y="285"/>
                  </a:lnTo>
                  <a:lnTo>
                    <a:pt x="125" y="284"/>
                  </a:lnTo>
                  <a:lnTo>
                    <a:pt x="125" y="283"/>
                  </a:lnTo>
                  <a:lnTo>
                    <a:pt x="128" y="278"/>
                  </a:lnTo>
                  <a:lnTo>
                    <a:pt x="129" y="276"/>
                  </a:lnTo>
                  <a:lnTo>
                    <a:pt x="130" y="274"/>
                  </a:lnTo>
                  <a:lnTo>
                    <a:pt x="135" y="267"/>
                  </a:lnTo>
                  <a:lnTo>
                    <a:pt x="137" y="262"/>
                  </a:lnTo>
                  <a:lnTo>
                    <a:pt x="138" y="259"/>
                  </a:lnTo>
                  <a:lnTo>
                    <a:pt x="141" y="254"/>
                  </a:lnTo>
                  <a:lnTo>
                    <a:pt x="144" y="250"/>
                  </a:lnTo>
                  <a:lnTo>
                    <a:pt x="147" y="244"/>
                  </a:lnTo>
                  <a:lnTo>
                    <a:pt x="148" y="242"/>
                  </a:lnTo>
                  <a:lnTo>
                    <a:pt x="149" y="240"/>
                  </a:lnTo>
                  <a:lnTo>
                    <a:pt x="151" y="237"/>
                  </a:lnTo>
                  <a:lnTo>
                    <a:pt x="151" y="236"/>
                  </a:lnTo>
                  <a:lnTo>
                    <a:pt x="152" y="236"/>
                  </a:lnTo>
                  <a:lnTo>
                    <a:pt x="152" y="235"/>
                  </a:lnTo>
                  <a:lnTo>
                    <a:pt x="152" y="233"/>
                  </a:lnTo>
                  <a:lnTo>
                    <a:pt x="152" y="232"/>
                  </a:lnTo>
                  <a:lnTo>
                    <a:pt x="153" y="231"/>
                  </a:lnTo>
                  <a:lnTo>
                    <a:pt x="153" y="228"/>
                  </a:lnTo>
                  <a:lnTo>
                    <a:pt x="152" y="227"/>
                  </a:lnTo>
                  <a:lnTo>
                    <a:pt x="152" y="226"/>
                  </a:lnTo>
                  <a:lnTo>
                    <a:pt x="153" y="220"/>
                  </a:lnTo>
                  <a:lnTo>
                    <a:pt x="153" y="217"/>
                  </a:lnTo>
                  <a:lnTo>
                    <a:pt x="153" y="209"/>
                  </a:lnTo>
                  <a:lnTo>
                    <a:pt x="153" y="208"/>
                  </a:lnTo>
                  <a:lnTo>
                    <a:pt x="153" y="207"/>
                  </a:lnTo>
                  <a:lnTo>
                    <a:pt x="152" y="206"/>
                  </a:lnTo>
                  <a:lnTo>
                    <a:pt x="152" y="203"/>
                  </a:lnTo>
                  <a:lnTo>
                    <a:pt x="152" y="202"/>
                  </a:lnTo>
                  <a:lnTo>
                    <a:pt x="152" y="201"/>
                  </a:lnTo>
                  <a:lnTo>
                    <a:pt x="151" y="199"/>
                  </a:lnTo>
                  <a:lnTo>
                    <a:pt x="149" y="195"/>
                  </a:lnTo>
                  <a:lnTo>
                    <a:pt x="147" y="190"/>
                  </a:lnTo>
                  <a:lnTo>
                    <a:pt x="148" y="190"/>
                  </a:lnTo>
                  <a:lnTo>
                    <a:pt x="153" y="193"/>
                  </a:lnTo>
                  <a:lnTo>
                    <a:pt x="155" y="194"/>
                  </a:lnTo>
                  <a:lnTo>
                    <a:pt x="156" y="194"/>
                  </a:lnTo>
                  <a:lnTo>
                    <a:pt x="162" y="198"/>
                  </a:lnTo>
                  <a:lnTo>
                    <a:pt x="163" y="199"/>
                  </a:lnTo>
                  <a:lnTo>
                    <a:pt x="166" y="200"/>
                  </a:lnTo>
                  <a:lnTo>
                    <a:pt x="169" y="202"/>
                  </a:lnTo>
                  <a:lnTo>
                    <a:pt x="170" y="202"/>
                  </a:lnTo>
                  <a:lnTo>
                    <a:pt x="171" y="203"/>
                  </a:lnTo>
                  <a:lnTo>
                    <a:pt x="172" y="203"/>
                  </a:lnTo>
                  <a:lnTo>
                    <a:pt x="173" y="205"/>
                  </a:lnTo>
                  <a:lnTo>
                    <a:pt x="174" y="205"/>
                  </a:lnTo>
                  <a:lnTo>
                    <a:pt x="175" y="205"/>
                  </a:lnTo>
                  <a:lnTo>
                    <a:pt x="177" y="205"/>
                  </a:lnTo>
                  <a:lnTo>
                    <a:pt x="178" y="206"/>
                  </a:lnTo>
                  <a:lnTo>
                    <a:pt x="179" y="206"/>
                  </a:lnTo>
                  <a:lnTo>
                    <a:pt x="180" y="206"/>
                  </a:lnTo>
                  <a:lnTo>
                    <a:pt x="182" y="205"/>
                  </a:lnTo>
                  <a:lnTo>
                    <a:pt x="183" y="205"/>
                  </a:lnTo>
                  <a:lnTo>
                    <a:pt x="190" y="203"/>
                  </a:lnTo>
                  <a:lnTo>
                    <a:pt x="194" y="202"/>
                  </a:lnTo>
                  <a:lnTo>
                    <a:pt x="200" y="201"/>
                  </a:lnTo>
                  <a:lnTo>
                    <a:pt x="206" y="200"/>
                  </a:lnTo>
                  <a:lnTo>
                    <a:pt x="207" y="200"/>
                  </a:lnTo>
                  <a:lnTo>
                    <a:pt x="208" y="200"/>
                  </a:lnTo>
                  <a:lnTo>
                    <a:pt x="209" y="200"/>
                  </a:lnTo>
                  <a:lnTo>
                    <a:pt x="210" y="200"/>
                  </a:lnTo>
                  <a:lnTo>
                    <a:pt x="212" y="200"/>
                  </a:lnTo>
                  <a:lnTo>
                    <a:pt x="214" y="200"/>
                  </a:lnTo>
                  <a:lnTo>
                    <a:pt x="215" y="201"/>
                  </a:lnTo>
                  <a:lnTo>
                    <a:pt x="218" y="202"/>
                  </a:lnTo>
                  <a:lnTo>
                    <a:pt x="222" y="203"/>
                  </a:lnTo>
                  <a:lnTo>
                    <a:pt x="229" y="206"/>
                  </a:lnTo>
                  <a:lnTo>
                    <a:pt x="230" y="206"/>
                  </a:lnTo>
                  <a:lnTo>
                    <a:pt x="231" y="206"/>
                  </a:lnTo>
                  <a:lnTo>
                    <a:pt x="233" y="207"/>
                  </a:lnTo>
                  <a:lnTo>
                    <a:pt x="233" y="208"/>
                  </a:lnTo>
                  <a:lnTo>
                    <a:pt x="236" y="210"/>
                  </a:lnTo>
                  <a:lnTo>
                    <a:pt x="238" y="211"/>
                  </a:lnTo>
                  <a:lnTo>
                    <a:pt x="239" y="211"/>
                  </a:lnTo>
                  <a:lnTo>
                    <a:pt x="241" y="214"/>
                  </a:lnTo>
                  <a:lnTo>
                    <a:pt x="247" y="218"/>
                  </a:lnTo>
                  <a:lnTo>
                    <a:pt x="249" y="219"/>
                  </a:lnTo>
                  <a:lnTo>
                    <a:pt x="250" y="220"/>
                  </a:lnTo>
                  <a:lnTo>
                    <a:pt x="253" y="224"/>
                  </a:lnTo>
                  <a:lnTo>
                    <a:pt x="259" y="227"/>
                  </a:lnTo>
                  <a:lnTo>
                    <a:pt x="263" y="231"/>
                  </a:lnTo>
                  <a:lnTo>
                    <a:pt x="264" y="231"/>
                  </a:lnTo>
                  <a:lnTo>
                    <a:pt x="267" y="234"/>
                  </a:lnTo>
                  <a:lnTo>
                    <a:pt x="270" y="237"/>
                  </a:lnTo>
                  <a:lnTo>
                    <a:pt x="275" y="241"/>
                  </a:lnTo>
                  <a:lnTo>
                    <a:pt x="279" y="244"/>
                  </a:lnTo>
                  <a:lnTo>
                    <a:pt x="287" y="251"/>
                  </a:lnTo>
                  <a:lnTo>
                    <a:pt x="283" y="260"/>
                  </a:lnTo>
                  <a:lnTo>
                    <a:pt x="283" y="261"/>
                  </a:lnTo>
                  <a:lnTo>
                    <a:pt x="282" y="262"/>
                  </a:lnTo>
                  <a:lnTo>
                    <a:pt x="282" y="264"/>
                  </a:lnTo>
                  <a:lnTo>
                    <a:pt x="281" y="265"/>
                  </a:lnTo>
                  <a:lnTo>
                    <a:pt x="281" y="266"/>
                  </a:lnTo>
                  <a:lnTo>
                    <a:pt x="282" y="266"/>
                  </a:lnTo>
                  <a:lnTo>
                    <a:pt x="283" y="266"/>
                  </a:lnTo>
                  <a:lnTo>
                    <a:pt x="284" y="267"/>
                  </a:lnTo>
                  <a:lnTo>
                    <a:pt x="285" y="267"/>
                  </a:lnTo>
                  <a:lnTo>
                    <a:pt x="286" y="267"/>
                  </a:lnTo>
                  <a:lnTo>
                    <a:pt x="289" y="267"/>
                  </a:lnTo>
                  <a:lnTo>
                    <a:pt x="298" y="268"/>
                  </a:lnTo>
                  <a:lnTo>
                    <a:pt x="299" y="268"/>
                  </a:lnTo>
                  <a:lnTo>
                    <a:pt x="300" y="268"/>
                  </a:lnTo>
                  <a:lnTo>
                    <a:pt x="303" y="268"/>
                  </a:lnTo>
                  <a:lnTo>
                    <a:pt x="305" y="268"/>
                  </a:lnTo>
                  <a:lnTo>
                    <a:pt x="308" y="268"/>
                  </a:lnTo>
                  <a:lnTo>
                    <a:pt x="315" y="268"/>
                  </a:lnTo>
                  <a:lnTo>
                    <a:pt x="316" y="268"/>
                  </a:lnTo>
                  <a:lnTo>
                    <a:pt x="317" y="268"/>
                  </a:lnTo>
                  <a:lnTo>
                    <a:pt x="318" y="268"/>
                  </a:lnTo>
                  <a:lnTo>
                    <a:pt x="319" y="268"/>
                  </a:lnTo>
                  <a:lnTo>
                    <a:pt x="320" y="268"/>
                  </a:lnTo>
                  <a:lnTo>
                    <a:pt x="322" y="268"/>
                  </a:lnTo>
                  <a:lnTo>
                    <a:pt x="324" y="269"/>
                  </a:lnTo>
                  <a:lnTo>
                    <a:pt x="330" y="270"/>
                  </a:lnTo>
                  <a:lnTo>
                    <a:pt x="335" y="272"/>
                  </a:lnTo>
                  <a:lnTo>
                    <a:pt x="336" y="272"/>
                  </a:lnTo>
                  <a:lnTo>
                    <a:pt x="338" y="273"/>
                  </a:lnTo>
                  <a:lnTo>
                    <a:pt x="341" y="273"/>
                  </a:lnTo>
                  <a:lnTo>
                    <a:pt x="343" y="273"/>
                  </a:lnTo>
                  <a:lnTo>
                    <a:pt x="344" y="273"/>
                  </a:lnTo>
                  <a:lnTo>
                    <a:pt x="347" y="273"/>
                  </a:lnTo>
                  <a:lnTo>
                    <a:pt x="350" y="273"/>
                  </a:lnTo>
                  <a:lnTo>
                    <a:pt x="353" y="274"/>
                  </a:lnTo>
                  <a:lnTo>
                    <a:pt x="359" y="274"/>
                  </a:lnTo>
                  <a:lnTo>
                    <a:pt x="368" y="274"/>
                  </a:lnTo>
                  <a:lnTo>
                    <a:pt x="377" y="275"/>
                  </a:lnTo>
                  <a:lnTo>
                    <a:pt x="378" y="275"/>
                  </a:lnTo>
                  <a:lnTo>
                    <a:pt x="381" y="275"/>
                  </a:lnTo>
                  <a:lnTo>
                    <a:pt x="386" y="275"/>
                  </a:lnTo>
                  <a:lnTo>
                    <a:pt x="387" y="275"/>
                  </a:lnTo>
                  <a:lnTo>
                    <a:pt x="388" y="276"/>
                  </a:lnTo>
                  <a:lnTo>
                    <a:pt x="390" y="275"/>
                  </a:lnTo>
                  <a:lnTo>
                    <a:pt x="391" y="275"/>
                  </a:lnTo>
                  <a:lnTo>
                    <a:pt x="393" y="275"/>
                  </a:lnTo>
                  <a:lnTo>
                    <a:pt x="394" y="275"/>
                  </a:lnTo>
                  <a:lnTo>
                    <a:pt x="398" y="273"/>
                  </a:lnTo>
                  <a:lnTo>
                    <a:pt x="395" y="265"/>
                  </a:lnTo>
                  <a:lnTo>
                    <a:pt x="395" y="262"/>
                  </a:lnTo>
                  <a:lnTo>
                    <a:pt x="394" y="261"/>
                  </a:lnTo>
                  <a:lnTo>
                    <a:pt x="394" y="259"/>
                  </a:lnTo>
                  <a:lnTo>
                    <a:pt x="393" y="257"/>
                  </a:lnTo>
                  <a:lnTo>
                    <a:pt x="391" y="252"/>
                  </a:lnTo>
                  <a:lnTo>
                    <a:pt x="391" y="248"/>
                  </a:lnTo>
                  <a:lnTo>
                    <a:pt x="390" y="247"/>
                  </a:lnTo>
                  <a:lnTo>
                    <a:pt x="390" y="245"/>
                  </a:lnTo>
                  <a:lnTo>
                    <a:pt x="390" y="244"/>
                  </a:lnTo>
                  <a:lnTo>
                    <a:pt x="391" y="245"/>
                  </a:lnTo>
                  <a:lnTo>
                    <a:pt x="404" y="244"/>
                  </a:lnTo>
                  <a:lnTo>
                    <a:pt x="405" y="244"/>
                  </a:lnTo>
                  <a:lnTo>
                    <a:pt x="407" y="244"/>
                  </a:lnTo>
                  <a:lnTo>
                    <a:pt x="415" y="244"/>
                  </a:lnTo>
                  <a:lnTo>
                    <a:pt x="415" y="243"/>
                  </a:lnTo>
                  <a:lnTo>
                    <a:pt x="415" y="242"/>
                  </a:lnTo>
                  <a:lnTo>
                    <a:pt x="416" y="241"/>
                  </a:lnTo>
                  <a:lnTo>
                    <a:pt x="417" y="239"/>
                  </a:lnTo>
                  <a:lnTo>
                    <a:pt x="419" y="237"/>
                  </a:lnTo>
                  <a:lnTo>
                    <a:pt x="420" y="236"/>
                  </a:lnTo>
                  <a:lnTo>
                    <a:pt x="421" y="234"/>
                  </a:lnTo>
                  <a:lnTo>
                    <a:pt x="422" y="233"/>
                  </a:lnTo>
                  <a:lnTo>
                    <a:pt x="422" y="231"/>
                  </a:lnTo>
                  <a:lnTo>
                    <a:pt x="423" y="231"/>
                  </a:lnTo>
                  <a:lnTo>
                    <a:pt x="428" y="232"/>
                  </a:lnTo>
                  <a:lnTo>
                    <a:pt x="433" y="234"/>
                  </a:lnTo>
                  <a:lnTo>
                    <a:pt x="438" y="235"/>
                  </a:lnTo>
                  <a:lnTo>
                    <a:pt x="442" y="236"/>
                  </a:lnTo>
                  <a:lnTo>
                    <a:pt x="443" y="236"/>
                  </a:lnTo>
                  <a:lnTo>
                    <a:pt x="446" y="236"/>
                  </a:lnTo>
                  <a:lnTo>
                    <a:pt x="447" y="236"/>
                  </a:lnTo>
                  <a:lnTo>
                    <a:pt x="448" y="236"/>
                  </a:lnTo>
                  <a:lnTo>
                    <a:pt x="449" y="236"/>
                  </a:lnTo>
                  <a:lnTo>
                    <a:pt x="450" y="236"/>
                  </a:lnTo>
                  <a:lnTo>
                    <a:pt x="451" y="236"/>
                  </a:lnTo>
                  <a:lnTo>
                    <a:pt x="453" y="235"/>
                  </a:lnTo>
                  <a:lnTo>
                    <a:pt x="456" y="234"/>
                  </a:lnTo>
                  <a:lnTo>
                    <a:pt x="460" y="232"/>
                  </a:lnTo>
                  <a:lnTo>
                    <a:pt x="463" y="232"/>
                  </a:lnTo>
                  <a:lnTo>
                    <a:pt x="466" y="231"/>
                  </a:lnTo>
                  <a:lnTo>
                    <a:pt x="469" y="228"/>
                  </a:lnTo>
                  <a:lnTo>
                    <a:pt x="474" y="227"/>
                  </a:lnTo>
                  <a:lnTo>
                    <a:pt x="476" y="226"/>
                  </a:lnTo>
                  <a:lnTo>
                    <a:pt x="480" y="225"/>
                  </a:lnTo>
                  <a:lnTo>
                    <a:pt x="482" y="224"/>
                  </a:lnTo>
                  <a:lnTo>
                    <a:pt x="490" y="220"/>
                  </a:lnTo>
                  <a:lnTo>
                    <a:pt x="492" y="219"/>
                  </a:lnTo>
                  <a:lnTo>
                    <a:pt x="494" y="219"/>
                  </a:lnTo>
                  <a:lnTo>
                    <a:pt x="496" y="218"/>
                  </a:lnTo>
                  <a:lnTo>
                    <a:pt x="498" y="217"/>
                  </a:lnTo>
                  <a:lnTo>
                    <a:pt x="499" y="216"/>
                  </a:lnTo>
                  <a:lnTo>
                    <a:pt x="500" y="215"/>
                  </a:lnTo>
                  <a:lnTo>
                    <a:pt x="501" y="214"/>
                  </a:lnTo>
                  <a:lnTo>
                    <a:pt x="502" y="212"/>
                  </a:lnTo>
                  <a:lnTo>
                    <a:pt x="503" y="210"/>
                  </a:lnTo>
                  <a:lnTo>
                    <a:pt x="505" y="208"/>
                  </a:lnTo>
                  <a:lnTo>
                    <a:pt x="506" y="206"/>
                  </a:lnTo>
                  <a:lnTo>
                    <a:pt x="510" y="195"/>
                  </a:lnTo>
                  <a:lnTo>
                    <a:pt x="510" y="194"/>
                  </a:lnTo>
                  <a:lnTo>
                    <a:pt x="511" y="193"/>
                  </a:lnTo>
                  <a:lnTo>
                    <a:pt x="512" y="190"/>
                  </a:lnTo>
                  <a:lnTo>
                    <a:pt x="514" y="187"/>
                  </a:lnTo>
                  <a:lnTo>
                    <a:pt x="515" y="185"/>
                  </a:lnTo>
                  <a:lnTo>
                    <a:pt x="516" y="184"/>
                  </a:lnTo>
                  <a:lnTo>
                    <a:pt x="516" y="182"/>
                  </a:lnTo>
                  <a:lnTo>
                    <a:pt x="517" y="181"/>
                  </a:lnTo>
                  <a:lnTo>
                    <a:pt x="518" y="180"/>
                  </a:lnTo>
                  <a:lnTo>
                    <a:pt x="518" y="178"/>
                  </a:lnTo>
                  <a:lnTo>
                    <a:pt x="519" y="177"/>
                  </a:lnTo>
                  <a:lnTo>
                    <a:pt x="523" y="174"/>
                  </a:lnTo>
                  <a:lnTo>
                    <a:pt x="525" y="170"/>
                  </a:lnTo>
                  <a:lnTo>
                    <a:pt x="531" y="164"/>
                  </a:lnTo>
                  <a:lnTo>
                    <a:pt x="532" y="162"/>
                  </a:lnTo>
                  <a:lnTo>
                    <a:pt x="533" y="162"/>
                  </a:lnTo>
                  <a:lnTo>
                    <a:pt x="534" y="161"/>
                  </a:lnTo>
                  <a:lnTo>
                    <a:pt x="534" y="160"/>
                  </a:lnTo>
                  <a:lnTo>
                    <a:pt x="535" y="159"/>
                  </a:lnTo>
                  <a:lnTo>
                    <a:pt x="536" y="158"/>
                  </a:lnTo>
                  <a:lnTo>
                    <a:pt x="537" y="158"/>
                  </a:lnTo>
                  <a:lnTo>
                    <a:pt x="538" y="157"/>
                  </a:lnTo>
                  <a:lnTo>
                    <a:pt x="541" y="156"/>
                  </a:lnTo>
                  <a:lnTo>
                    <a:pt x="542" y="155"/>
                  </a:lnTo>
                  <a:lnTo>
                    <a:pt x="543" y="155"/>
                  </a:lnTo>
                  <a:lnTo>
                    <a:pt x="545" y="153"/>
                  </a:lnTo>
                  <a:lnTo>
                    <a:pt x="546" y="153"/>
                  </a:lnTo>
                  <a:lnTo>
                    <a:pt x="549" y="152"/>
                  </a:lnTo>
                  <a:lnTo>
                    <a:pt x="552" y="152"/>
                  </a:lnTo>
                  <a:lnTo>
                    <a:pt x="554" y="151"/>
                  </a:lnTo>
                  <a:lnTo>
                    <a:pt x="557" y="151"/>
                  </a:lnTo>
                  <a:lnTo>
                    <a:pt x="567" y="149"/>
                  </a:lnTo>
                  <a:lnTo>
                    <a:pt x="567" y="148"/>
                  </a:lnTo>
                  <a:lnTo>
                    <a:pt x="567" y="145"/>
                  </a:lnTo>
                  <a:lnTo>
                    <a:pt x="567" y="141"/>
                  </a:lnTo>
                  <a:lnTo>
                    <a:pt x="567" y="133"/>
                  </a:lnTo>
                  <a:lnTo>
                    <a:pt x="567" y="132"/>
                  </a:lnTo>
                  <a:lnTo>
                    <a:pt x="567" y="131"/>
                  </a:lnTo>
                  <a:lnTo>
                    <a:pt x="568" y="130"/>
                  </a:lnTo>
                  <a:lnTo>
                    <a:pt x="569" y="126"/>
                  </a:lnTo>
                  <a:lnTo>
                    <a:pt x="569" y="124"/>
                  </a:lnTo>
                  <a:lnTo>
                    <a:pt x="571" y="119"/>
                  </a:lnTo>
                  <a:lnTo>
                    <a:pt x="572" y="118"/>
                  </a:lnTo>
                  <a:lnTo>
                    <a:pt x="575" y="114"/>
                  </a:lnTo>
                  <a:lnTo>
                    <a:pt x="575" y="113"/>
                  </a:lnTo>
                  <a:lnTo>
                    <a:pt x="575" y="111"/>
                  </a:lnTo>
                  <a:lnTo>
                    <a:pt x="575" y="110"/>
                  </a:lnTo>
                  <a:lnTo>
                    <a:pt x="575" y="108"/>
                  </a:lnTo>
                  <a:lnTo>
                    <a:pt x="575" y="105"/>
                  </a:lnTo>
                  <a:lnTo>
                    <a:pt x="578" y="105"/>
                  </a:lnTo>
                  <a:lnTo>
                    <a:pt x="580" y="106"/>
                  </a:lnTo>
                  <a:lnTo>
                    <a:pt x="581" y="106"/>
                  </a:lnTo>
                  <a:lnTo>
                    <a:pt x="583" y="107"/>
                  </a:lnTo>
                  <a:lnTo>
                    <a:pt x="584" y="107"/>
                  </a:lnTo>
                  <a:lnTo>
                    <a:pt x="585" y="107"/>
                  </a:lnTo>
                  <a:lnTo>
                    <a:pt x="586" y="107"/>
                  </a:lnTo>
                  <a:lnTo>
                    <a:pt x="588" y="108"/>
                  </a:lnTo>
                  <a:lnTo>
                    <a:pt x="589" y="108"/>
                  </a:lnTo>
                  <a:lnTo>
                    <a:pt x="591" y="108"/>
                  </a:lnTo>
                  <a:lnTo>
                    <a:pt x="592" y="109"/>
                  </a:lnTo>
                  <a:lnTo>
                    <a:pt x="593" y="109"/>
                  </a:lnTo>
                  <a:lnTo>
                    <a:pt x="594" y="110"/>
                  </a:lnTo>
                  <a:lnTo>
                    <a:pt x="595" y="110"/>
                  </a:lnTo>
                  <a:lnTo>
                    <a:pt x="596" y="110"/>
                  </a:lnTo>
                  <a:lnTo>
                    <a:pt x="598" y="111"/>
                  </a:lnTo>
                  <a:lnTo>
                    <a:pt x="600" y="111"/>
                  </a:lnTo>
                  <a:lnTo>
                    <a:pt x="601" y="111"/>
                  </a:lnTo>
                  <a:lnTo>
                    <a:pt x="602" y="111"/>
                  </a:lnTo>
                  <a:lnTo>
                    <a:pt x="603" y="111"/>
                  </a:lnTo>
                  <a:lnTo>
                    <a:pt x="604" y="111"/>
                  </a:lnTo>
                  <a:lnTo>
                    <a:pt x="605" y="111"/>
                  </a:lnTo>
                  <a:lnTo>
                    <a:pt x="605" y="113"/>
                  </a:lnTo>
                  <a:lnTo>
                    <a:pt x="607" y="111"/>
                  </a:lnTo>
                  <a:lnTo>
                    <a:pt x="609" y="111"/>
                  </a:lnTo>
                  <a:lnTo>
                    <a:pt x="610" y="111"/>
                  </a:lnTo>
                  <a:lnTo>
                    <a:pt x="610" y="110"/>
                  </a:lnTo>
                  <a:lnTo>
                    <a:pt x="611" y="110"/>
                  </a:lnTo>
                  <a:lnTo>
                    <a:pt x="612" y="110"/>
                  </a:lnTo>
                  <a:lnTo>
                    <a:pt x="612" y="109"/>
                  </a:lnTo>
                  <a:lnTo>
                    <a:pt x="613" y="109"/>
                  </a:lnTo>
                  <a:lnTo>
                    <a:pt x="614" y="109"/>
                  </a:lnTo>
                  <a:lnTo>
                    <a:pt x="615" y="108"/>
                  </a:lnTo>
                  <a:lnTo>
                    <a:pt x="617" y="108"/>
                  </a:lnTo>
                  <a:lnTo>
                    <a:pt x="618" y="108"/>
                  </a:lnTo>
                  <a:lnTo>
                    <a:pt x="618" y="107"/>
                  </a:lnTo>
                  <a:lnTo>
                    <a:pt x="619" y="107"/>
                  </a:lnTo>
                  <a:lnTo>
                    <a:pt x="620" y="107"/>
                  </a:lnTo>
                  <a:lnTo>
                    <a:pt x="620" y="106"/>
                  </a:lnTo>
                  <a:lnTo>
                    <a:pt x="621" y="106"/>
                  </a:lnTo>
                  <a:lnTo>
                    <a:pt x="621" y="105"/>
                  </a:lnTo>
                  <a:lnTo>
                    <a:pt x="622" y="105"/>
                  </a:lnTo>
                  <a:lnTo>
                    <a:pt x="623" y="105"/>
                  </a:lnTo>
                  <a:lnTo>
                    <a:pt x="624" y="103"/>
                  </a:lnTo>
                  <a:lnTo>
                    <a:pt x="626" y="103"/>
                  </a:lnTo>
                  <a:lnTo>
                    <a:pt x="626" y="102"/>
                  </a:lnTo>
                  <a:lnTo>
                    <a:pt x="627" y="101"/>
                  </a:lnTo>
                  <a:lnTo>
                    <a:pt x="628" y="101"/>
                  </a:lnTo>
                  <a:lnTo>
                    <a:pt x="628" y="100"/>
                  </a:lnTo>
                  <a:lnTo>
                    <a:pt x="629" y="100"/>
                  </a:lnTo>
                  <a:lnTo>
                    <a:pt x="629" y="99"/>
                  </a:lnTo>
                  <a:lnTo>
                    <a:pt x="630" y="98"/>
                  </a:lnTo>
                  <a:lnTo>
                    <a:pt x="631" y="97"/>
                  </a:lnTo>
                  <a:lnTo>
                    <a:pt x="632" y="97"/>
                  </a:lnTo>
                  <a:lnTo>
                    <a:pt x="632" y="95"/>
                  </a:lnTo>
                  <a:lnTo>
                    <a:pt x="633" y="94"/>
                  </a:lnTo>
                  <a:lnTo>
                    <a:pt x="633" y="93"/>
                  </a:lnTo>
                  <a:lnTo>
                    <a:pt x="635" y="92"/>
                  </a:lnTo>
                  <a:lnTo>
                    <a:pt x="635" y="91"/>
                  </a:lnTo>
                  <a:lnTo>
                    <a:pt x="636" y="91"/>
                  </a:lnTo>
                  <a:lnTo>
                    <a:pt x="636" y="90"/>
                  </a:lnTo>
                  <a:lnTo>
                    <a:pt x="636" y="89"/>
                  </a:lnTo>
                  <a:lnTo>
                    <a:pt x="637" y="89"/>
                  </a:lnTo>
                  <a:lnTo>
                    <a:pt x="637" y="88"/>
                  </a:lnTo>
                  <a:lnTo>
                    <a:pt x="638" y="86"/>
                  </a:lnTo>
                  <a:lnTo>
                    <a:pt x="639" y="85"/>
                  </a:lnTo>
                  <a:lnTo>
                    <a:pt x="639" y="84"/>
                  </a:lnTo>
                  <a:lnTo>
                    <a:pt x="640" y="84"/>
                  </a:lnTo>
                  <a:lnTo>
                    <a:pt x="640" y="83"/>
                  </a:lnTo>
                  <a:lnTo>
                    <a:pt x="640" y="82"/>
                  </a:lnTo>
                  <a:lnTo>
                    <a:pt x="641" y="81"/>
                  </a:lnTo>
                  <a:lnTo>
                    <a:pt x="643" y="81"/>
                  </a:lnTo>
                  <a:lnTo>
                    <a:pt x="643" y="80"/>
                  </a:lnTo>
                  <a:lnTo>
                    <a:pt x="644" y="78"/>
                  </a:lnTo>
                  <a:lnTo>
                    <a:pt x="644" y="77"/>
                  </a:lnTo>
                  <a:lnTo>
                    <a:pt x="645" y="77"/>
                  </a:lnTo>
                  <a:lnTo>
                    <a:pt x="645" y="76"/>
                  </a:lnTo>
                  <a:lnTo>
                    <a:pt x="645" y="75"/>
                  </a:lnTo>
                  <a:lnTo>
                    <a:pt x="646" y="75"/>
                  </a:lnTo>
                  <a:lnTo>
                    <a:pt x="646" y="74"/>
                  </a:lnTo>
                  <a:lnTo>
                    <a:pt x="647" y="73"/>
                  </a:lnTo>
                  <a:lnTo>
                    <a:pt x="647" y="72"/>
                  </a:lnTo>
                  <a:lnTo>
                    <a:pt x="648" y="72"/>
                  </a:lnTo>
                  <a:lnTo>
                    <a:pt x="648" y="70"/>
                  </a:lnTo>
                  <a:lnTo>
                    <a:pt x="649" y="69"/>
                  </a:lnTo>
                  <a:lnTo>
                    <a:pt x="650" y="67"/>
                  </a:lnTo>
                  <a:lnTo>
                    <a:pt x="652" y="66"/>
                  </a:lnTo>
                  <a:lnTo>
                    <a:pt x="652" y="65"/>
                  </a:lnTo>
                  <a:lnTo>
                    <a:pt x="653" y="65"/>
                  </a:lnTo>
                  <a:lnTo>
                    <a:pt x="653" y="64"/>
                  </a:lnTo>
                  <a:lnTo>
                    <a:pt x="654" y="63"/>
                  </a:lnTo>
                  <a:lnTo>
                    <a:pt x="654" y="61"/>
                  </a:lnTo>
                  <a:lnTo>
                    <a:pt x="655" y="61"/>
                  </a:lnTo>
                  <a:lnTo>
                    <a:pt x="654" y="61"/>
                  </a:lnTo>
                  <a:lnTo>
                    <a:pt x="653" y="61"/>
                  </a:lnTo>
                  <a:lnTo>
                    <a:pt x="652" y="61"/>
                  </a:lnTo>
                  <a:lnTo>
                    <a:pt x="650" y="61"/>
                  </a:lnTo>
                  <a:lnTo>
                    <a:pt x="648" y="61"/>
                  </a:lnTo>
                  <a:lnTo>
                    <a:pt x="647" y="61"/>
                  </a:lnTo>
                  <a:lnTo>
                    <a:pt x="646" y="61"/>
                  </a:lnTo>
                  <a:lnTo>
                    <a:pt x="645" y="61"/>
                  </a:lnTo>
                  <a:lnTo>
                    <a:pt x="641" y="61"/>
                  </a:lnTo>
                  <a:lnTo>
                    <a:pt x="640" y="61"/>
                  </a:lnTo>
                  <a:lnTo>
                    <a:pt x="639" y="61"/>
                  </a:lnTo>
                  <a:lnTo>
                    <a:pt x="639" y="60"/>
                  </a:lnTo>
                  <a:lnTo>
                    <a:pt x="638" y="60"/>
                  </a:lnTo>
                  <a:lnTo>
                    <a:pt x="638" y="59"/>
                  </a:lnTo>
                  <a:lnTo>
                    <a:pt x="637" y="59"/>
                  </a:lnTo>
                  <a:lnTo>
                    <a:pt x="637" y="58"/>
                  </a:lnTo>
                  <a:lnTo>
                    <a:pt x="636" y="58"/>
                  </a:lnTo>
                  <a:lnTo>
                    <a:pt x="635" y="57"/>
                  </a:lnTo>
                  <a:lnTo>
                    <a:pt x="636" y="56"/>
                  </a:lnTo>
                  <a:lnTo>
                    <a:pt x="654" y="47"/>
                  </a:lnTo>
                  <a:lnTo>
                    <a:pt x="655" y="46"/>
                  </a:lnTo>
                  <a:lnTo>
                    <a:pt x="657" y="44"/>
                  </a:lnTo>
                  <a:lnTo>
                    <a:pt x="658" y="43"/>
                  </a:lnTo>
                  <a:lnTo>
                    <a:pt x="661" y="42"/>
                  </a:lnTo>
                  <a:lnTo>
                    <a:pt x="665" y="39"/>
                  </a:lnTo>
                  <a:lnTo>
                    <a:pt x="666" y="38"/>
                  </a:lnTo>
                  <a:lnTo>
                    <a:pt x="670" y="34"/>
                  </a:lnTo>
                  <a:lnTo>
                    <a:pt x="675" y="30"/>
                  </a:lnTo>
                  <a:lnTo>
                    <a:pt x="676" y="28"/>
                  </a:lnTo>
                  <a:lnTo>
                    <a:pt x="679" y="26"/>
                  </a:lnTo>
                  <a:lnTo>
                    <a:pt x="680" y="25"/>
                  </a:lnTo>
                  <a:lnTo>
                    <a:pt x="683" y="23"/>
                  </a:lnTo>
                  <a:lnTo>
                    <a:pt x="684" y="22"/>
                  </a:lnTo>
                  <a:lnTo>
                    <a:pt x="686" y="22"/>
                  </a:lnTo>
                  <a:lnTo>
                    <a:pt x="686" y="21"/>
                  </a:lnTo>
                  <a:lnTo>
                    <a:pt x="687" y="19"/>
                  </a:lnTo>
                  <a:lnTo>
                    <a:pt x="687" y="18"/>
                  </a:lnTo>
                  <a:lnTo>
                    <a:pt x="688" y="18"/>
                  </a:lnTo>
                  <a:lnTo>
                    <a:pt x="688" y="17"/>
                  </a:lnTo>
                  <a:lnTo>
                    <a:pt x="688" y="16"/>
                  </a:lnTo>
                  <a:lnTo>
                    <a:pt x="689" y="15"/>
                  </a:lnTo>
                  <a:lnTo>
                    <a:pt x="689" y="10"/>
                  </a:lnTo>
                  <a:lnTo>
                    <a:pt x="690" y="6"/>
                  </a:lnTo>
                  <a:lnTo>
                    <a:pt x="690" y="5"/>
                  </a:lnTo>
                  <a:lnTo>
                    <a:pt x="690" y="3"/>
                  </a:lnTo>
                  <a:lnTo>
                    <a:pt x="689" y="2"/>
                  </a:lnTo>
                  <a:lnTo>
                    <a:pt x="689" y="1"/>
                  </a:lnTo>
                  <a:lnTo>
                    <a:pt x="690" y="0"/>
                  </a:lnTo>
                  <a:lnTo>
                    <a:pt x="691" y="1"/>
                  </a:lnTo>
                  <a:lnTo>
                    <a:pt x="692" y="2"/>
                  </a:lnTo>
                  <a:lnTo>
                    <a:pt x="695" y="3"/>
                  </a:lnTo>
                  <a:lnTo>
                    <a:pt x="721" y="19"/>
                  </a:lnTo>
                  <a:lnTo>
                    <a:pt x="722" y="21"/>
                  </a:lnTo>
                  <a:lnTo>
                    <a:pt x="723" y="21"/>
                  </a:lnTo>
                  <a:lnTo>
                    <a:pt x="724" y="22"/>
                  </a:lnTo>
                  <a:lnTo>
                    <a:pt x="725" y="23"/>
                  </a:lnTo>
                  <a:lnTo>
                    <a:pt x="730" y="25"/>
                  </a:lnTo>
                  <a:lnTo>
                    <a:pt x="740" y="32"/>
                  </a:lnTo>
                  <a:lnTo>
                    <a:pt x="742" y="33"/>
                  </a:lnTo>
                  <a:lnTo>
                    <a:pt x="747" y="35"/>
                  </a:lnTo>
                  <a:lnTo>
                    <a:pt x="753" y="40"/>
                  </a:lnTo>
                  <a:lnTo>
                    <a:pt x="755" y="40"/>
                  </a:lnTo>
                  <a:lnTo>
                    <a:pt x="755" y="41"/>
                  </a:lnTo>
                  <a:lnTo>
                    <a:pt x="756" y="41"/>
                  </a:lnTo>
                  <a:lnTo>
                    <a:pt x="762" y="46"/>
                  </a:lnTo>
                  <a:lnTo>
                    <a:pt x="771" y="51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87" name="Freeform 1081">
              <a:extLst>
                <a:ext uri="{FF2B5EF4-FFF2-40B4-BE49-F238E27FC236}">
                  <a16:creationId xmlns:a16="http://schemas.microsoft.com/office/drawing/2014/main" id="{EB1776FA-53EA-59AE-62A7-6B79899A8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1" y="1000126"/>
              <a:ext cx="1179513" cy="1235075"/>
            </a:xfrm>
            <a:custGeom>
              <a:avLst/>
              <a:gdLst>
                <a:gd name="T0" fmla="*/ 626 w 743"/>
                <a:gd name="T1" fmla="*/ 237 h 778"/>
                <a:gd name="T2" fmla="*/ 672 w 743"/>
                <a:gd name="T3" fmla="*/ 276 h 778"/>
                <a:gd name="T4" fmla="*/ 691 w 743"/>
                <a:gd name="T5" fmla="*/ 289 h 778"/>
                <a:gd name="T6" fmla="*/ 742 w 743"/>
                <a:gd name="T7" fmla="*/ 326 h 778"/>
                <a:gd name="T8" fmla="*/ 701 w 743"/>
                <a:gd name="T9" fmla="*/ 361 h 778"/>
                <a:gd name="T10" fmla="*/ 673 w 743"/>
                <a:gd name="T11" fmla="*/ 383 h 778"/>
                <a:gd name="T12" fmla="*/ 636 w 743"/>
                <a:gd name="T13" fmla="*/ 395 h 778"/>
                <a:gd name="T14" fmla="*/ 612 w 743"/>
                <a:gd name="T15" fmla="*/ 404 h 778"/>
                <a:gd name="T16" fmla="*/ 596 w 743"/>
                <a:gd name="T17" fmla="*/ 418 h 778"/>
                <a:gd name="T18" fmla="*/ 543 w 743"/>
                <a:gd name="T19" fmla="*/ 481 h 778"/>
                <a:gd name="T20" fmla="*/ 498 w 743"/>
                <a:gd name="T21" fmla="*/ 533 h 778"/>
                <a:gd name="T22" fmla="*/ 463 w 743"/>
                <a:gd name="T23" fmla="*/ 580 h 778"/>
                <a:gd name="T24" fmla="*/ 443 w 743"/>
                <a:gd name="T25" fmla="*/ 620 h 778"/>
                <a:gd name="T26" fmla="*/ 432 w 743"/>
                <a:gd name="T27" fmla="*/ 665 h 778"/>
                <a:gd name="T28" fmla="*/ 415 w 743"/>
                <a:gd name="T29" fmla="*/ 688 h 778"/>
                <a:gd name="T30" fmla="*/ 396 w 743"/>
                <a:gd name="T31" fmla="*/ 705 h 778"/>
                <a:gd name="T32" fmla="*/ 361 w 743"/>
                <a:gd name="T33" fmla="*/ 707 h 778"/>
                <a:gd name="T34" fmla="*/ 329 w 743"/>
                <a:gd name="T35" fmla="*/ 714 h 778"/>
                <a:gd name="T36" fmla="*/ 294 w 743"/>
                <a:gd name="T37" fmla="*/ 725 h 778"/>
                <a:gd name="T38" fmla="*/ 250 w 743"/>
                <a:gd name="T39" fmla="*/ 740 h 778"/>
                <a:gd name="T40" fmla="*/ 207 w 743"/>
                <a:gd name="T41" fmla="*/ 754 h 778"/>
                <a:gd name="T42" fmla="*/ 183 w 743"/>
                <a:gd name="T43" fmla="*/ 755 h 778"/>
                <a:gd name="T44" fmla="*/ 148 w 743"/>
                <a:gd name="T45" fmla="*/ 751 h 778"/>
                <a:gd name="T46" fmla="*/ 68 w 743"/>
                <a:gd name="T47" fmla="*/ 773 h 778"/>
                <a:gd name="T48" fmla="*/ 34 w 743"/>
                <a:gd name="T49" fmla="*/ 778 h 778"/>
                <a:gd name="T50" fmla="*/ 44 w 743"/>
                <a:gd name="T51" fmla="*/ 750 h 778"/>
                <a:gd name="T52" fmla="*/ 45 w 743"/>
                <a:gd name="T53" fmla="*/ 725 h 778"/>
                <a:gd name="T54" fmla="*/ 37 w 743"/>
                <a:gd name="T55" fmla="*/ 696 h 778"/>
                <a:gd name="T56" fmla="*/ 28 w 743"/>
                <a:gd name="T57" fmla="*/ 659 h 778"/>
                <a:gd name="T58" fmla="*/ 19 w 743"/>
                <a:gd name="T59" fmla="*/ 631 h 778"/>
                <a:gd name="T60" fmla="*/ 18 w 743"/>
                <a:gd name="T61" fmla="*/ 596 h 778"/>
                <a:gd name="T62" fmla="*/ 23 w 743"/>
                <a:gd name="T63" fmla="*/ 550 h 778"/>
                <a:gd name="T64" fmla="*/ 18 w 743"/>
                <a:gd name="T65" fmla="*/ 521 h 778"/>
                <a:gd name="T66" fmla="*/ 3 w 743"/>
                <a:gd name="T67" fmla="*/ 471 h 778"/>
                <a:gd name="T68" fmla="*/ 0 w 743"/>
                <a:gd name="T69" fmla="*/ 444 h 778"/>
                <a:gd name="T70" fmla="*/ 6 w 743"/>
                <a:gd name="T71" fmla="*/ 375 h 778"/>
                <a:gd name="T72" fmla="*/ 10 w 743"/>
                <a:gd name="T73" fmla="*/ 324 h 778"/>
                <a:gd name="T74" fmla="*/ 15 w 743"/>
                <a:gd name="T75" fmla="*/ 280 h 778"/>
                <a:gd name="T76" fmla="*/ 26 w 743"/>
                <a:gd name="T77" fmla="*/ 228 h 778"/>
                <a:gd name="T78" fmla="*/ 16 w 743"/>
                <a:gd name="T79" fmla="*/ 196 h 778"/>
                <a:gd name="T80" fmla="*/ 33 w 743"/>
                <a:gd name="T81" fmla="*/ 181 h 778"/>
                <a:gd name="T82" fmla="*/ 69 w 743"/>
                <a:gd name="T83" fmla="*/ 184 h 778"/>
                <a:gd name="T84" fmla="*/ 88 w 743"/>
                <a:gd name="T85" fmla="*/ 193 h 778"/>
                <a:gd name="T86" fmla="*/ 108 w 743"/>
                <a:gd name="T87" fmla="*/ 203 h 778"/>
                <a:gd name="T88" fmla="*/ 118 w 743"/>
                <a:gd name="T89" fmla="*/ 216 h 778"/>
                <a:gd name="T90" fmla="*/ 135 w 743"/>
                <a:gd name="T91" fmla="*/ 209 h 778"/>
                <a:gd name="T92" fmla="*/ 143 w 743"/>
                <a:gd name="T93" fmla="*/ 195 h 778"/>
                <a:gd name="T94" fmla="*/ 181 w 743"/>
                <a:gd name="T95" fmla="*/ 170 h 778"/>
                <a:gd name="T96" fmla="*/ 229 w 743"/>
                <a:gd name="T97" fmla="*/ 132 h 778"/>
                <a:gd name="T98" fmla="*/ 259 w 743"/>
                <a:gd name="T99" fmla="*/ 114 h 778"/>
                <a:gd name="T100" fmla="*/ 276 w 743"/>
                <a:gd name="T101" fmla="*/ 102 h 778"/>
                <a:gd name="T102" fmla="*/ 321 w 743"/>
                <a:gd name="T103" fmla="*/ 56 h 778"/>
                <a:gd name="T104" fmla="*/ 345 w 743"/>
                <a:gd name="T105" fmla="*/ 43 h 778"/>
                <a:gd name="T106" fmla="*/ 390 w 743"/>
                <a:gd name="T107" fmla="*/ 1 h 778"/>
                <a:gd name="T108" fmla="*/ 439 w 743"/>
                <a:gd name="T109" fmla="*/ 34 h 778"/>
                <a:gd name="T110" fmla="*/ 455 w 743"/>
                <a:gd name="T111" fmla="*/ 65 h 778"/>
                <a:gd name="T112" fmla="*/ 473 w 743"/>
                <a:gd name="T113" fmla="*/ 92 h 778"/>
                <a:gd name="T114" fmla="*/ 508 w 743"/>
                <a:gd name="T115" fmla="*/ 134 h 778"/>
                <a:gd name="T116" fmla="*/ 543 w 743"/>
                <a:gd name="T117" fmla="*/ 167 h 778"/>
                <a:gd name="T118" fmla="*/ 570 w 743"/>
                <a:gd name="T119" fmla="*/ 19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3" h="778">
                  <a:moveTo>
                    <a:pt x="586" y="203"/>
                  </a:moveTo>
                  <a:lnTo>
                    <a:pt x="602" y="216"/>
                  </a:lnTo>
                  <a:lnTo>
                    <a:pt x="604" y="219"/>
                  </a:lnTo>
                  <a:lnTo>
                    <a:pt x="614" y="228"/>
                  </a:lnTo>
                  <a:lnTo>
                    <a:pt x="615" y="228"/>
                  </a:lnTo>
                  <a:lnTo>
                    <a:pt x="615" y="229"/>
                  </a:lnTo>
                  <a:lnTo>
                    <a:pt x="618" y="231"/>
                  </a:lnTo>
                  <a:lnTo>
                    <a:pt x="622" y="235"/>
                  </a:lnTo>
                  <a:lnTo>
                    <a:pt x="623" y="236"/>
                  </a:lnTo>
                  <a:lnTo>
                    <a:pt x="624" y="237"/>
                  </a:lnTo>
                  <a:lnTo>
                    <a:pt x="626" y="237"/>
                  </a:lnTo>
                  <a:lnTo>
                    <a:pt x="628" y="239"/>
                  </a:lnTo>
                  <a:lnTo>
                    <a:pt x="632" y="243"/>
                  </a:lnTo>
                  <a:lnTo>
                    <a:pt x="643" y="252"/>
                  </a:lnTo>
                  <a:lnTo>
                    <a:pt x="645" y="253"/>
                  </a:lnTo>
                  <a:lnTo>
                    <a:pt x="646" y="255"/>
                  </a:lnTo>
                  <a:lnTo>
                    <a:pt x="652" y="259"/>
                  </a:lnTo>
                  <a:lnTo>
                    <a:pt x="656" y="263"/>
                  </a:lnTo>
                  <a:lnTo>
                    <a:pt x="659" y="266"/>
                  </a:lnTo>
                  <a:lnTo>
                    <a:pt x="661" y="268"/>
                  </a:lnTo>
                  <a:lnTo>
                    <a:pt x="667" y="273"/>
                  </a:lnTo>
                  <a:lnTo>
                    <a:pt x="672" y="276"/>
                  </a:lnTo>
                  <a:lnTo>
                    <a:pt x="672" y="277"/>
                  </a:lnTo>
                  <a:lnTo>
                    <a:pt x="673" y="277"/>
                  </a:lnTo>
                  <a:lnTo>
                    <a:pt x="675" y="278"/>
                  </a:lnTo>
                  <a:lnTo>
                    <a:pt x="676" y="279"/>
                  </a:lnTo>
                  <a:lnTo>
                    <a:pt x="676" y="280"/>
                  </a:lnTo>
                  <a:lnTo>
                    <a:pt x="679" y="280"/>
                  </a:lnTo>
                  <a:lnTo>
                    <a:pt x="681" y="282"/>
                  </a:lnTo>
                  <a:lnTo>
                    <a:pt x="688" y="287"/>
                  </a:lnTo>
                  <a:lnTo>
                    <a:pt x="689" y="288"/>
                  </a:lnTo>
                  <a:lnTo>
                    <a:pt x="690" y="289"/>
                  </a:lnTo>
                  <a:lnTo>
                    <a:pt x="691" y="289"/>
                  </a:lnTo>
                  <a:lnTo>
                    <a:pt x="692" y="290"/>
                  </a:lnTo>
                  <a:lnTo>
                    <a:pt x="695" y="291"/>
                  </a:lnTo>
                  <a:lnTo>
                    <a:pt x="713" y="304"/>
                  </a:lnTo>
                  <a:lnTo>
                    <a:pt x="715" y="306"/>
                  </a:lnTo>
                  <a:lnTo>
                    <a:pt x="721" y="310"/>
                  </a:lnTo>
                  <a:lnTo>
                    <a:pt x="723" y="312"/>
                  </a:lnTo>
                  <a:lnTo>
                    <a:pt x="725" y="313"/>
                  </a:lnTo>
                  <a:lnTo>
                    <a:pt x="726" y="314"/>
                  </a:lnTo>
                  <a:lnTo>
                    <a:pt x="727" y="315"/>
                  </a:lnTo>
                  <a:lnTo>
                    <a:pt x="734" y="320"/>
                  </a:lnTo>
                  <a:lnTo>
                    <a:pt x="742" y="326"/>
                  </a:lnTo>
                  <a:lnTo>
                    <a:pt x="743" y="326"/>
                  </a:lnTo>
                  <a:lnTo>
                    <a:pt x="740" y="329"/>
                  </a:lnTo>
                  <a:lnTo>
                    <a:pt x="736" y="331"/>
                  </a:lnTo>
                  <a:lnTo>
                    <a:pt x="731" y="336"/>
                  </a:lnTo>
                  <a:lnTo>
                    <a:pt x="726" y="340"/>
                  </a:lnTo>
                  <a:lnTo>
                    <a:pt x="722" y="344"/>
                  </a:lnTo>
                  <a:lnTo>
                    <a:pt x="721" y="345"/>
                  </a:lnTo>
                  <a:lnTo>
                    <a:pt x="708" y="354"/>
                  </a:lnTo>
                  <a:lnTo>
                    <a:pt x="707" y="356"/>
                  </a:lnTo>
                  <a:lnTo>
                    <a:pt x="706" y="356"/>
                  </a:lnTo>
                  <a:lnTo>
                    <a:pt x="701" y="361"/>
                  </a:lnTo>
                  <a:lnTo>
                    <a:pt x="700" y="361"/>
                  </a:lnTo>
                  <a:lnTo>
                    <a:pt x="696" y="365"/>
                  </a:lnTo>
                  <a:lnTo>
                    <a:pt x="693" y="368"/>
                  </a:lnTo>
                  <a:lnTo>
                    <a:pt x="692" y="368"/>
                  </a:lnTo>
                  <a:lnTo>
                    <a:pt x="691" y="370"/>
                  </a:lnTo>
                  <a:lnTo>
                    <a:pt x="690" y="370"/>
                  </a:lnTo>
                  <a:lnTo>
                    <a:pt x="688" y="372"/>
                  </a:lnTo>
                  <a:lnTo>
                    <a:pt x="682" y="377"/>
                  </a:lnTo>
                  <a:lnTo>
                    <a:pt x="675" y="382"/>
                  </a:lnTo>
                  <a:lnTo>
                    <a:pt x="674" y="382"/>
                  </a:lnTo>
                  <a:lnTo>
                    <a:pt x="673" y="383"/>
                  </a:lnTo>
                  <a:lnTo>
                    <a:pt x="672" y="385"/>
                  </a:lnTo>
                  <a:lnTo>
                    <a:pt x="671" y="386"/>
                  </a:lnTo>
                  <a:lnTo>
                    <a:pt x="669" y="386"/>
                  </a:lnTo>
                  <a:lnTo>
                    <a:pt x="667" y="387"/>
                  </a:lnTo>
                  <a:lnTo>
                    <a:pt x="666" y="387"/>
                  </a:lnTo>
                  <a:lnTo>
                    <a:pt x="664" y="388"/>
                  </a:lnTo>
                  <a:lnTo>
                    <a:pt x="661" y="389"/>
                  </a:lnTo>
                  <a:lnTo>
                    <a:pt x="649" y="391"/>
                  </a:lnTo>
                  <a:lnTo>
                    <a:pt x="639" y="394"/>
                  </a:lnTo>
                  <a:lnTo>
                    <a:pt x="637" y="394"/>
                  </a:lnTo>
                  <a:lnTo>
                    <a:pt x="636" y="395"/>
                  </a:lnTo>
                  <a:lnTo>
                    <a:pt x="633" y="395"/>
                  </a:lnTo>
                  <a:lnTo>
                    <a:pt x="632" y="396"/>
                  </a:lnTo>
                  <a:lnTo>
                    <a:pt x="631" y="396"/>
                  </a:lnTo>
                  <a:lnTo>
                    <a:pt x="629" y="396"/>
                  </a:lnTo>
                  <a:lnTo>
                    <a:pt x="629" y="397"/>
                  </a:lnTo>
                  <a:lnTo>
                    <a:pt x="621" y="399"/>
                  </a:lnTo>
                  <a:lnTo>
                    <a:pt x="617" y="402"/>
                  </a:lnTo>
                  <a:lnTo>
                    <a:pt x="615" y="402"/>
                  </a:lnTo>
                  <a:lnTo>
                    <a:pt x="614" y="403"/>
                  </a:lnTo>
                  <a:lnTo>
                    <a:pt x="613" y="403"/>
                  </a:lnTo>
                  <a:lnTo>
                    <a:pt x="612" y="404"/>
                  </a:lnTo>
                  <a:lnTo>
                    <a:pt x="611" y="404"/>
                  </a:lnTo>
                  <a:lnTo>
                    <a:pt x="610" y="405"/>
                  </a:lnTo>
                  <a:lnTo>
                    <a:pt x="607" y="406"/>
                  </a:lnTo>
                  <a:lnTo>
                    <a:pt x="605" y="407"/>
                  </a:lnTo>
                  <a:lnTo>
                    <a:pt x="604" y="408"/>
                  </a:lnTo>
                  <a:lnTo>
                    <a:pt x="604" y="410"/>
                  </a:lnTo>
                  <a:lnTo>
                    <a:pt x="603" y="410"/>
                  </a:lnTo>
                  <a:lnTo>
                    <a:pt x="601" y="413"/>
                  </a:lnTo>
                  <a:lnTo>
                    <a:pt x="598" y="415"/>
                  </a:lnTo>
                  <a:lnTo>
                    <a:pt x="597" y="415"/>
                  </a:lnTo>
                  <a:lnTo>
                    <a:pt x="596" y="418"/>
                  </a:lnTo>
                  <a:lnTo>
                    <a:pt x="592" y="423"/>
                  </a:lnTo>
                  <a:lnTo>
                    <a:pt x="586" y="429"/>
                  </a:lnTo>
                  <a:lnTo>
                    <a:pt x="580" y="436"/>
                  </a:lnTo>
                  <a:lnTo>
                    <a:pt x="578" y="439"/>
                  </a:lnTo>
                  <a:lnTo>
                    <a:pt x="564" y="454"/>
                  </a:lnTo>
                  <a:lnTo>
                    <a:pt x="562" y="458"/>
                  </a:lnTo>
                  <a:lnTo>
                    <a:pt x="561" y="458"/>
                  </a:lnTo>
                  <a:lnTo>
                    <a:pt x="552" y="470"/>
                  </a:lnTo>
                  <a:lnTo>
                    <a:pt x="545" y="478"/>
                  </a:lnTo>
                  <a:lnTo>
                    <a:pt x="543" y="480"/>
                  </a:lnTo>
                  <a:lnTo>
                    <a:pt x="543" y="481"/>
                  </a:lnTo>
                  <a:lnTo>
                    <a:pt x="540" y="485"/>
                  </a:lnTo>
                  <a:lnTo>
                    <a:pt x="527" y="499"/>
                  </a:lnTo>
                  <a:lnTo>
                    <a:pt x="526" y="499"/>
                  </a:lnTo>
                  <a:lnTo>
                    <a:pt x="526" y="500"/>
                  </a:lnTo>
                  <a:lnTo>
                    <a:pt x="512" y="516"/>
                  </a:lnTo>
                  <a:lnTo>
                    <a:pt x="511" y="517"/>
                  </a:lnTo>
                  <a:lnTo>
                    <a:pt x="511" y="519"/>
                  </a:lnTo>
                  <a:lnTo>
                    <a:pt x="509" y="521"/>
                  </a:lnTo>
                  <a:lnTo>
                    <a:pt x="502" y="529"/>
                  </a:lnTo>
                  <a:lnTo>
                    <a:pt x="499" y="532"/>
                  </a:lnTo>
                  <a:lnTo>
                    <a:pt x="498" y="533"/>
                  </a:lnTo>
                  <a:lnTo>
                    <a:pt x="494" y="538"/>
                  </a:lnTo>
                  <a:lnTo>
                    <a:pt x="485" y="549"/>
                  </a:lnTo>
                  <a:lnTo>
                    <a:pt x="482" y="553"/>
                  </a:lnTo>
                  <a:lnTo>
                    <a:pt x="475" y="561"/>
                  </a:lnTo>
                  <a:lnTo>
                    <a:pt x="473" y="563"/>
                  </a:lnTo>
                  <a:lnTo>
                    <a:pt x="472" y="564"/>
                  </a:lnTo>
                  <a:lnTo>
                    <a:pt x="469" y="567"/>
                  </a:lnTo>
                  <a:lnTo>
                    <a:pt x="466" y="573"/>
                  </a:lnTo>
                  <a:lnTo>
                    <a:pt x="465" y="575"/>
                  </a:lnTo>
                  <a:lnTo>
                    <a:pt x="465" y="577"/>
                  </a:lnTo>
                  <a:lnTo>
                    <a:pt x="463" y="580"/>
                  </a:lnTo>
                  <a:lnTo>
                    <a:pt x="457" y="591"/>
                  </a:lnTo>
                  <a:lnTo>
                    <a:pt x="451" y="600"/>
                  </a:lnTo>
                  <a:lnTo>
                    <a:pt x="448" y="608"/>
                  </a:lnTo>
                  <a:lnTo>
                    <a:pt x="447" y="608"/>
                  </a:lnTo>
                  <a:lnTo>
                    <a:pt x="447" y="609"/>
                  </a:lnTo>
                  <a:lnTo>
                    <a:pt x="446" y="611"/>
                  </a:lnTo>
                  <a:lnTo>
                    <a:pt x="446" y="613"/>
                  </a:lnTo>
                  <a:lnTo>
                    <a:pt x="445" y="614"/>
                  </a:lnTo>
                  <a:lnTo>
                    <a:pt x="443" y="616"/>
                  </a:lnTo>
                  <a:lnTo>
                    <a:pt x="443" y="617"/>
                  </a:lnTo>
                  <a:lnTo>
                    <a:pt x="443" y="620"/>
                  </a:lnTo>
                  <a:lnTo>
                    <a:pt x="442" y="622"/>
                  </a:lnTo>
                  <a:lnTo>
                    <a:pt x="441" y="629"/>
                  </a:lnTo>
                  <a:lnTo>
                    <a:pt x="438" y="639"/>
                  </a:lnTo>
                  <a:lnTo>
                    <a:pt x="438" y="640"/>
                  </a:lnTo>
                  <a:lnTo>
                    <a:pt x="438" y="641"/>
                  </a:lnTo>
                  <a:lnTo>
                    <a:pt x="437" y="645"/>
                  </a:lnTo>
                  <a:lnTo>
                    <a:pt x="434" y="656"/>
                  </a:lnTo>
                  <a:lnTo>
                    <a:pt x="433" y="659"/>
                  </a:lnTo>
                  <a:lnTo>
                    <a:pt x="433" y="661"/>
                  </a:lnTo>
                  <a:lnTo>
                    <a:pt x="433" y="663"/>
                  </a:lnTo>
                  <a:lnTo>
                    <a:pt x="432" y="665"/>
                  </a:lnTo>
                  <a:lnTo>
                    <a:pt x="431" y="667"/>
                  </a:lnTo>
                  <a:lnTo>
                    <a:pt x="430" y="669"/>
                  </a:lnTo>
                  <a:lnTo>
                    <a:pt x="430" y="670"/>
                  </a:lnTo>
                  <a:lnTo>
                    <a:pt x="429" y="671"/>
                  </a:lnTo>
                  <a:lnTo>
                    <a:pt x="428" y="672"/>
                  </a:lnTo>
                  <a:lnTo>
                    <a:pt x="425" y="675"/>
                  </a:lnTo>
                  <a:lnTo>
                    <a:pt x="424" y="676"/>
                  </a:lnTo>
                  <a:lnTo>
                    <a:pt x="422" y="679"/>
                  </a:lnTo>
                  <a:lnTo>
                    <a:pt x="420" y="682"/>
                  </a:lnTo>
                  <a:lnTo>
                    <a:pt x="416" y="686"/>
                  </a:lnTo>
                  <a:lnTo>
                    <a:pt x="415" y="688"/>
                  </a:lnTo>
                  <a:lnTo>
                    <a:pt x="412" y="690"/>
                  </a:lnTo>
                  <a:lnTo>
                    <a:pt x="408" y="695"/>
                  </a:lnTo>
                  <a:lnTo>
                    <a:pt x="406" y="698"/>
                  </a:lnTo>
                  <a:lnTo>
                    <a:pt x="404" y="700"/>
                  </a:lnTo>
                  <a:lnTo>
                    <a:pt x="403" y="700"/>
                  </a:lnTo>
                  <a:lnTo>
                    <a:pt x="402" y="701"/>
                  </a:lnTo>
                  <a:lnTo>
                    <a:pt x="400" y="703"/>
                  </a:lnTo>
                  <a:lnTo>
                    <a:pt x="399" y="704"/>
                  </a:lnTo>
                  <a:lnTo>
                    <a:pt x="398" y="704"/>
                  </a:lnTo>
                  <a:lnTo>
                    <a:pt x="397" y="705"/>
                  </a:lnTo>
                  <a:lnTo>
                    <a:pt x="396" y="705"/>
                  </a:lnTo>
                  <a:lnTo>
                    <a:pt x="395" y="705"/>
                  </a:lnTo>
                  <a:lnTo>
                    <a:pt x="394" y="705"/>
                  </a:lnTo>
                  <a:lnTo>
                    <a:pt x="391" y="706"/>
                  </a:lnTo>
                  <a:lnTo>
                    <a:pt x="387" y="706"/>
                  </a:lnTo>
                  <a:lnTo>
                    <a:pt x="384" y="706"/>
                  </a:lnTo>
                  <a:lnTo>
                    <a:pt x="382" y="706"/>
                  </a:lnTo>
                  <a:lnTo>
                    <a:pt x="381" y="706"/>
                  </a:lnTo>
                  <a:lnTo>
                    <a:pt x="380" y="706"/>
                  </a:lnTo>
                  <a:lnTo>
                    <a:pt x="368" y="707"/>
                  </a:lnTo>
                  <a:lnTo>
                    <a:pt x="362" y="707"/>
                  </a:lnTo>
                  <a:lnTo>
                    <a:pt x="361" y="707"/>
                  </a:lnTo>
                  <a:lnTo>
                    <a:pt x="360" y="707"/>
                  </a:lnTo>
                  <a:lnTo>
                    <a:pt x="355" y="707"/>
                  </a:lnTo>
                  <a:lnTo>
                    <a:pt x="353" y="707"/>
                  </a:lnTo>
                  <a:lnTo>
                    <a:pt x="351" y="707"/>
                  </a:lnTo>
                  <a:lnTo>
                    <a:pt x="348" y="708"/>
                  </a:lnTo>
                  <a:lnTo>
                    <a:pt x="346" y="708"/>
                  </a:lnTo>
                  <a:lnTo>
                    <a:pt x="345" y="708"/>
                  </a:lnTo>
                  <a:lnTo>
                    <a:pt x="344" y="709"/>
                  </a:lnTo>
                  <a:lnTo>
                    <a:pt x="336" y="712"/>
                  </a:lnTo>
                  <a:lnTo>
                    <a:pt x="330" y="713"/>
                  </a:lnTo>
                  <a:lnTo>
                    <a:pt x="329" y="714"/>
                  </a:lnTo>
                  <a:lnTo>
                    <a:pt x="327" y="714"/>
                  </a:lnTo>
                  <a:lnTo>
                    <a:pt x="326" y="714"/>
                  </a:lnTo>
                  <a:lnTo>
                    <a:pt x="325" y="715"/>
                  </a:lnTo>
                  <a:lnTo>
                    <a:pt x="320" y="716"/>
                  </a:lnTo>
                  <a:lnTo>
                    <a:pt x="317" y="717"/>
                  </a:lnTo>
                  <a:lnTo>
                    <a:pt x="316" y="718"/>
                  </a:lnTo>
                  <a:lnTo>
                    <a:pt x="311" y="720"/>
                  </a:lnTo>
                  <a:lnTo>
                    <a:pt x="309" y="720"/>
                  </a:lnTo>
                  <a:lnTo>
                    <a:pt x="304" y="722"/>
                  </a:lnTo>
                  <a:lnTo>
                    <a:pt x="296" y="724"/>
                  </a:lnTo>
                  <a:lnTo>
                    <a:pt x="294" y="725"/>
                  </a:lnTo>
                  <a:lnTo>
                    <a:pt x="293" y="725"/>
                  </a:lnTo>
                  <a:lnTo>
                    <a:pt x="283" y="729"/>
                  </a:lnTo>
                  <a:lnTo>
                    <a:pt x="278" y="731"/>
                  </a:lnTo>
                  <a:lnTo>
                    <a:pt x="275" y="732"/>
                  </a:lnTo>
                  <a:lnTo>
                    <a:pt x="268" y="734"/>
                  </a:lnTo>
                  <a:lnTo>
                    <a:pt x="264" y="736"/>
                  </a:lnTo>
                  <a:lnTo>
                    <a:pt x="262" y="736"/>
                  </a:lnTo>
                  <a:lnTo>
                    <a:pt x="261" y="737"/>
                  </a:lnTo>
                  <a:lnTo>
                    <a:pt x="258" y="738"/>
                  </a:lnTo>
                  <a:lnTo>
                    <a:pt x="255" y="739"/>
                  </a:lnTo>
                  <a:lnTo>
                    <a:pt x="250" y="740"/>
                  </a:lnTo>
                  <a:lnTo>
                    <a:pt x="249" y="740"/>
                  </a:lnTo>
                  <a:lnTo>
                    <a:pt x="248" y="740"/>
                  </a:lnTo>
                  <a:lnTo>
                    <a:pt x="248" y="741"/>
                  </a:lnTo>
                  <a:lnTo>
                    <a:pt x="247" y="741"/>
                  </a:lnTo>
                  <a:lnTo>
                    <a:pt x="239" y="743"/>
                  </a:lnTo>
                  <a:lnTo>
                    <a:pt x="233" y="746"/>
                  </a:lnTo>
                  <a:lnTo>
                    <a:pt x="231" y="747"/>
                  </a:lnTo>
                  <a:lnTo>
                    <a:pt x="226" y="748"/>
                  </a:lnTo>
                  <a:lnTo>
                    <a:pt x="221" y="750"/>
                  </a:lnTo>
                  <a:lnTo>
                    <a:pt x="208" y="754"/>
                  </a:lnTo>
                  <a:lnTo>
                    <a:pt x="207" y="754"/>
                  </a:lnTo>
                  <a:lnTo>
                    <a:pt x="206" y="755"/>
                  </a:lnTo>
                  <a:lnTo>
                    <a:pt x="204" y="755"/>
                  </a:lnTo>
                  <a:lnTo>
                    <a:pt x="203" y="755"/>
                  </a:lnTo>
                  <a:lnTo>
                    <a:pt x="200" y="756"/>
                  </a:lnTo>
                  <a:lnTo>
                    <a:pt x="198" y="756"/>
                  </a:lnTo>
                  <a:lnTo>
                    <a:pt x="197" y="756"/>
                  </a:lnTo>
                  <a:lnTo>
                    <a:pt x="195" y="756"/>
                  </a:lnTo>
                  <a:lnTo>
                    <a:pt x="192" y="756"/>
                  </a:lnTo>
                  <a:lnTo>
                    <a:pt x="191" y="756"/>
                  </a:lnTo>
                  <a:lnTo>
                    <a:pt x="188" y="756"/>
                  </a:lnTo>
                  <a:lnTo>
                    <a:pt x="183" y="755"/>
                  </a:lnTo>
                  <a:lnTo>
                    <a:pt x="175" y="754"/>
                  </a:lnTo>
                  <a:lnTo>
                    <a:pt x="172" y="754"/>
                  </a:lnTo>
                  <a:lnTo>
                    <a:pt x="171" y="754"/>
                  </a:lnTo>
                  <a:lnTo>
                    <a:pt x="169" y="753"/>
                  </a:lnTo>
                  <a:lnTo>
                    <a:pt x="161" y="751"/>
                  </a:lnTo>
                  <a:lnTo>
                    <a:pt x="158" y="751"/>
                  </a:lnTo>
                  <a:lnTo>
                    <a:pt x="156" y="751"/>
                  </a:lnTo>
                  <a:lnTo>
                    <a:pt x="154" y="751"/>
                  </a:lnTo>
                  <a:lnTo>
                    <a:pt x="152" y="751"/>
                  </a:lnTo>
                  <a:lnTo>
                    <a:pt x="149" y="751"/>
                  </a:lnTo>
                  <a:lnTo>
                    <a:pt x="148" y="751"/>
                  </a:lnTo>
                  <a:lnTo>
                    <a:pt x="146" y="753"/>
                  </a:lnTo>
                  <a:lnTo>
                    <a:pt x="144" y="753"/>
                  </a:lnTo>
                  <a:lnTo>
                    <a:pt x="137" y="755"/>
                  </a:lnTo>
                  <a:lnTo>
                    <a:pt x="113" y="761"/>
                  </a:lnTo>
                  <a:lnTo>
                    <a:pt x="108" y="762"/>
                  </a:lnTo>
                  <a:lnTo>
                    <a:pt x="95" y="765"/>
                  </a:lnTo>
                  <a:lnTo>
                    <a:pt x="86" y="767"/>
                  </a:lnTo>
                  <a:lnTo>
                    <a:pt x="84" y="768"/>
                  </a:lnTo>
                  <a:lnTo>
                    <a:pt x="80" y="770"/>
                  </a:lnTo>
                  <a:lnTo>
                    <a:pt x="77" y="771"/>
                  </a:lnTo>
                  <a:lnTo>
                    <a:pt x="68" y="773"/>
                  </a:lnTo>
                  <a:lnTo>
                    <a:pt x="60" y="774"/>
                  </a:lnTo>
                  <a:lnTo>
                    <a:pt x="56" y="775"/>
                  </a:lnTo>
                  <a:lnTo>
                    <a:pt x="52" y="776"/>
                  </a:lnTo>
                  <a:lnTo>
                    <a:pt x="50" y="776"/>
                  </a:lnTo>
                  <a:lnTo>
                    <a:pt x="49" y="778"/>
                  </a:lnTo>
                  <a:lnTo>
                    <a:pt x="46" y="778"/>
                  </a:lnTo>
                  <a:lnTo>
                    <a:pt x="44" y="778"/>
                  </a:lnTo>
                  <a:lnTo>
                    <a:pt x="42" y="778"/>
                  </a:lnTo>
                  <a:lnTo>
                    <a:pt x="41" y="778"/>
                  </a:lnTo>
                  <a:lnTo>
                    <a:pt x="35" y="778"/>
                  </a:lnTo>
                  <a:lnTo>
                    <a:pt x="34" y="778"/>
                  </a:lnTo>
                  <a:lnTo>
                    <a:pt x="35" y="775"/>
                  </a:lnTo>
                  <a:lnTo>
                    <a:pt x="37" y="768"/>
                  </a:lnTo>
                  <a:lnTo>
                    <a:pt x="37" y="767"/>
                  </a:lnTo>
                  <a:lnTo>
                    <a:pt x="39" y="764"/>
                  </a:lnTo>
                  <a:lnTo>
                    <a:pt x="39" y="763"/>
                  </a:lnTo>
                  <a:lnTo>
                    <a:pt x="40" y="761"/>
                  </a:lnTo>
                  <a:lnTo>
                    <a:pt x="42" y="757"/>
                  </a:lnTo>
                  <a:lnTo>
                    <a:pt x="42" y="756"/>
                  </a:lnTo>
                  <a:lnTo>
                    <a:pt x="43" y="754"/>
                  </a:lnTo>
                  <a:lnTo>
                    <a:pt x="43" y="751"/>
                  </a:lnTo>
                  <a:lnTo>
                    <a:pt x="44" y="750"/>
                  </a:lnTo>
                  <a:lnTo>
                    <a:pt x="44" y="749"/>
                  </a:lnTo>
                  <a:lnTo>
                    <a:pt x="45" y="743"/>
                  </a:lnTo>
                  <a:lnTo>
                    <a:pt x="45" y="742"/>
                  </a:lnTo>
                  <a:lnTo>
                    <a:pt x="45" y="739"/>
                  </a:lnTo>
                  <a:lnTo>
                    <a:pt x="46" y="734"/>
                  </a:lnTo>
                  <a:lnTo>
                    <a:pt x="46" y="733"/>
                  </a:lnTo>
                  <a:lnTo>
                    <a:pt x="46" y="732"/>
                  </a:lnTo>
                  <a:lnTo>
                    <a:pt x="46" y="731"/>
                  </a:lnTo>
                  <a:lnTo>
                    <a:pt x="46" y="729"/>
                  </a:lnTo>
                  <a:lnTo>
                    <a:pt x="45" y="726"/>
                  </a:lnTo>
                  <a:lnTo>
                    <a:pt x="45" y="725"/>
                  </a:lnTo>
                  <a:lnTo>
                    <a:pt x="45" y="724"/>
                  </a:lnTo>
                  <a:lnTo>
                    <a:pt x="45" y="723"/>
                  </a:lnTo>
                  <a:lnTo>
                    <a:pt x="45" y="722"/>
                  </a:lnTo>
                  <a:lnTo>
                    <a:pt x="44" y="721"/>
                  </a:lnTo>
                  <a:lnTo>
                    <a:pt x="44" y="720"/>
                  </a:lnTo>
                  <a:lnTo>
                    <a:pt x="41" y="711"/>
                  </a:lnTo>
                  <a:lnTo>
                    <a:pt x="40" y="707"/>
                  </a:lnTo>
                  <a:lnTo>
                    <a:pt x="40" y="706"/>
                  </a:lnTo>
                  <a:lnTo>
                    <a:pt x="39" y="704"/>
                  </a:lnTo>
                  <a:lnTo>
                    <a:pt x="39" y="703"/>
                  </a:lnTo>
                  <a:lnTo>
                    <a:pt x="37" y="696"/>
                  </a:lnTo>
                  <a:lnTo>
                    <a:pt x="36" y="692"/>
                  </a:lnTo>
                  <a:lnTo>
                    <a:pt x="35" y="682"/>
                  </a:lnTo>
                  <a:lnTo>
                    <a:pt x="34" y="680"/>
                  </a:lnTo>
                  <a:lnTo>
                    <a:pt x="34" y="679"/>
                  </a:lnTo>
                  <a:lnTo>
                    <a:pt x="34" y="678"/>
                  </a:lnTo>
                  <a:lnTo>
                    <a:pt x="33" y="672"/>
                  </a:lnTo>
                  <a:lnTo>
                    <a:pt x="32" y="671"/>
                  </a:lnTo>
                  <a:lnTo>
                    <a:pt x="32" y="669"/>
                  </a:lnTo>
                  <a:lnTo>
                    <a:pt x="31" y="666"/>
                  </a:lnTo>
                  <a:lnTo>
                    <a:pt x="30" y="662"/>
                  </a:lnTo>
                  <a:lnTo>
                    <a:pt x="28" y="659"/>
                  </a:lnTo>
                  <a:lnTo>
                    <a:pt x="26" y="654"/>
                  </a:lnTo>
                  <a:lnTo>
                    <a:pt x="26" y="653"/>
                  </a:lnTo>
                  <a:lnTo>
                    <a:pt x="25" y="651"/>
                  </a:lnTo>
                  <a:lnTo>
                    <a:pt x="24" y="648"/>
                  </a:lnTo>
                  <a:lnTo>
                    <a:pt x="23" y="644"/>
                  </a:lnTo>
                  <a:lnTo>
                    <a:pt x="22" y="640"/>
                  </a:lnTo>
                  <a:lnTo>
                    <a:pt x="20" y="638"/>
                  </a:lnTo>
                  <a:lnTo>
                    <a:pt x="20" y="636"/>
                  </a:lnTo>
                  <a:lnTo>
                    <a:pt x="19" y="634"/>
                  </a:lnTo>
                  <a:lnTo>
                    <a:pt x="19" y="633"/>
                  </a:lnTo>
                  <a:lnTo>
                    <a:pt x="19" y="631"/>
                  </a:lnTo>
                  <a:lnTo>
                    <a:pt x="18" y="629"/>
                  </a:lnTo>
                  <a:lnTo>
                    <a:pt x="18" y="628"/>
                  </a:lnTo>
                  <a:lnTo>
                    <a:pt x="18" y="626"/>
                  </a:lnTo>
                  <a:lnTo>
                    <a:pt x="18" y="624"/>
                  </a:lnTo>
                  <a:lnTo>
                    <a:pt x="18" y="623"/>
                  </a:lnTo>
                  <a:lnTo>
                    <a:pt x="18" y="621"/>
                  </a:lnTo>
                  <a:lnTo>
                    <a:pt x="18" y="620"/>
                  </a:lnTo>
                  <a:lnTo>
                    <a:pt x="18" y="615"/>
                  </a:lnTo>
                  <a:lnTo>
                    <a:pt x="18" y="611"/>
                  </a:lnTo>
                  <a:lnTo>
                    <a:pt x="18" y="605"/>
                  </a:lnTo>
                  <a:lnTo>
                    <a:pt x="18" y="596"/>
                  </a:lnTo>
                  <a:lnTo>
                    <a:pt x="18" y="591"/>
                  </a:lnTo>
                  <a:lnTo>
                    <a:pt x="18" y="590"/>
                  </a:lnTo>
                  <a:lnTo>
                    <a:pt x="18" y="589"/>
                  </a:lnTo>
                  <a:lnTo>
                    <a:pt x="19" y="584"/>
                  </a:lnTo>
                  <a:lnTo>
                    <a:pt x="19" y="580"/>
                  </a:lnTo>
                  <a:lnTo>
                    <a:pt x="19" y="578"/>
                  </a:lnTo>
                  <a:lnTo>
                    <a:pt x="20" y="571"/>
                  </a:lnTo>
                  <a:lnTo>
                    <a:pt x="22" y="559"/>
                  </a:lnTo>
                  <a:lnTo>
                    <a:pt x="23" y="554"/>
                  </a:lnTo>
                  <a:lnTo>
                    <a:pt x="23" y="552"/>
                  </a:lnTo>
                  <a:lnTo>
                    <a:pt x="23" y="550"/>
                  </a:lnTo>
                  <a:lnTo>
                    <a:pt x="23" y="547"/>
                  </a:lnTo>
                  <a:lnTo>
                    <a:pt x="23" y="546"/>
                  </a:lnTo>
                  <a:lnTo>
                    <a:pt x="23" y="544"/>
                  </a:lnTo>
                  <a:lnTo>
                    <a:pt x="23" y="541"/>
                  </a:lnTo>
                  <a:lnTo>
                    <a:pt x="22" y="539"/>
                  </a:lnTo>
                  <a:lnTo>
                    <a:pt x="20" y="534"/>
                  </a:lnTo>
                  <a:lnTo>
                    <a:pt x="20" y="532"/>
                  </a:lnTo>
                  <a:lnTo>
                    <a:pt x="19" y="529"/>
                  </a:lnTo>
                  <a:lnTo>
                    <a:pt x="19" y="527"/>
                  </a:lnTo>
                  <a:lnTo>
                    <a:pt x="18" y="523"/>
                  </a:lnTo>
                  <a:lnTo>
                    <a:pt x="18" y="521"/>
                  </a:lnTo>
                  <a:lnTo>
                    <a:pt x="17" y="519"/>
                  </a:lnTo>
                  <a:lnTo>
                    <a:pt x="15" y="510"/>
                  </a:lnTo>
                  <a:lnTo>
                    <a:pt x="14" y="505"/>
                  </a:lnTo>
                  <a:lnTo>
                    <a:pt x="13" y="503"/>
                  </a:lnTo>
                  <a:lnTo>
                    <a:pt x="9" y="490"/>
                  </a:lnTo>
                  <a:lnTo>
                    <a:pt x="8" y="488"/>
                  </a:lnTo>
                  <a:lnTo>
                    <a:pt x="8" y="486"/>
                  </a:lnTo>
                  <a:lnTo>
                    <a:pt x="7" y="483"/>
                  </a:lnTo>
                  <a:lnTo>
                    <a:pt x="7" y="482"/>
                  </a:lnTo>
                  <a:lnTo>
                    <a:pt x="6" y="481"/>
                  </a:lnTo>
                  <a:lnTo>
                    <a:pt x="3" y="471"/>
                  </a:lnTo>
                  <a:lnTo>
                    <a:pt x="2" y="469"/>
                  </a:lnTo>
                  <a:lnTo>
                    <a:pt x="2" y="467"/>
                  </a:lnTo>
                  <a:lnTo>
                    <a:pt x="2" y="466"/>
                  </a:lnTo>
                  <a:lnTo>
                    <a:pt x="1" y="463"/>
                  </a:lnTo>
                  <a:lnTo>
                    <a:pt x="1" y="460"/>
                  </a:lnTo>
                  <a:lnTo>
                    <a:pt x="1" y="456"/>
                  </a:lnTo>
                  <a:lnTo>
                    <a:pt x="0" y="455"/>
                  </a:lnTo>
                  <a:lnTo>
                    <a:pt x="0" y="452"/>
                  </a:lnTo>
                  <a:lnTo>
                    <a:pt x="0" y="449"/>
                  </a:lnTo>
                  <a:lnTo>
                    <a:pt x="0" y="447"/>
                  </a:lnTo>
                  <a:lnTo>
                    <a:pt x="0" y="444"/>
                  </a:lnTo>
                  <a:lnTo>
                    <a:pt x="0" y="441"/>
                  </a:lnTo>
                  <a:lnTo>
                    <a:pt x="0" y="439"/>
                  </a:lnTo>
                  <a:lnTo>
                    <a:pt x="1" y="433"/>
                  </a:lnTo>
                  <a:lnTo>
                    <a:pt x="1" y="425"/>
                  </a:lnTo>
                  <a:lnTo>
                    <a:pt x="2" y="414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3" y="400"/>
                  </a:lnTo>
                  <a:lnTo>
                    <a:pt x="5" y="393"/>
                  </a:lnTo>
                  <a:lnTo>
                    <a:pt x="6" y="380"/>
                  </a:lnTo>
                  <a:lnTo>
                    <a:pt x="6" y="375"/>
                  </a:lnTo>
                  <a:lnTo>
                    <a:pt x="7" y="368"/>
                  </a:lnTo>
                  <a:lnTo>
                    <a:pt x="7" y="364"/>
                  </a:lnTo>
                  <a:lnTo>
                    <a:pt x="7" y="362"/>
                  </a:lnTo>
                  <a:lnTo>
                    <a:pt x="8" y="356"/>
                  </a:lnTo>
                  <a:lnTo>
                    <a:pt x="9" y="345"/>
                  </a:lnTo>
                  <a:lnTo>
                    <a:pt x="9" y="341"/>
                  </a:lnTo>
                  <a:lnTo>
                    <a:pt x="10" y="330"/>
                  </a:lnTo>
                  <a:lnTo>
                    <a:pt x="10" y="329"/>
                  </a:lnTo>
                  <a:lnTo>
                    <a:pt x="10" y="327"/>
                  </a:lnTo>
                  <a:lnTo>
                    <a:pt x="10" y="326"/>
                  </a:lnTo>
                  <a:lnTo>
                    <a:pt x="10" y="324"/>
                  </a:lnTo>
                  <a:lnTo>
                    <a:pt x="11" y="320"/>
                  </a:lnTo>
                  <a:lnTo>
                    <a:pt x="11" y="314"/>
                  </a:lnTo>
                  <a:lnTo>
                    <a:pt x="11" y="310"/>
                  </a:lnTo>
                  <a:lnTo>
                    <a:pt x="13" y="306"/>
                  </a:lnTo>
                  <a:lnTo>
                    <a:pt x="13" y="304"/>
                  </a:lnTo>
                  <a:lnTo>
                    <a:pt x="13" y="296"/>
                  </a:lnTo>
                  <a:lnTo>
                    <a:pt x="14" y="293"/>
                  </a:lnTo>
                  <a:lnTo>
                    <a:pt x="14" y="288"/>
                  </a:lnTo>
                  <a:lnTo>
                    <a:pt x="15" y="282"/>
                  </a:lnTo>
                  <a:lnTo>
                    <a:pt x="15" y="281"/>
                  </a:lnTo>
                  <a:lnTo>
                    <a:pt x="15" y="280"/>
                  </a:lnTo>
                  <a:lnTo>
                    <a:pt x="15" y="278"/>
                  </a:lnTo>
                  <a:lnTo>
                    <a:pt x="16" y="269"/>
                  </a:lnTo>
                  <a:lnTo>
                    <a:pt x="16" y="262"/>
                  </a:lnTo>
                  <a:lnTo>
                    <a:pt x="16" y="260"/>
                  </a:lnTo>
                  <a:lnTo>
                    <a:pt x="16" y="257"/>
                  </a:lnTo>
                  <a:lnTo>
                    <a:pt x="17" y="252"/>
                  </a:lnTo>
                  <a:lnTo>
                    <a:pt x="18" y="249"/>
                  </a:lnTo>
                  <a:lnTo>
                    <a:pt x="20" y="245"/>
                  </a:lnTo>
                  <a:lnTo>
                    <a:pt x="23" y="239"/>
                  </a:lnTo>
                  <a:lnTo>
                    <a:pt x="25" y="235"/>
                  </a:lnTo>
                  <a:lnTo>
                    <a:pt x="26" y="228"/>
                  </a:lnTo>
                  <a:lnTo>
                    <a:pt x="26" y="227"/>
                  </a:lnTo>
                  <a:lnTo>
                    <a:pt x="26" y="226"/>
                  </a:lnTo>
                  <a:lnTo>
                    <a:pt x="26" y="223"/>
                  </a:lnTo>
                  <a:lnTo>
                    <a:pt x="25" y="220"/>
                  </a:lnTo>
                  <a:lnTo>
                    <a:pt x="25" y="219"/>
                  </a:lnTo>
                  <a:lnTo>
                    <a:pt x="25" y="216"/>
                  </a:lnTo>
                  <a:lnTo>
                    <a:pt x="23" y="210"/>
                  </a:lnTo>
                  <a:lnTo>
                    <a:pt x="22" y="205"/>
                  </a:lnTo>
                  <a:lnTo>
                    <a:pt x="19" y="203"/>
                  </a:lnTo>
                  <a:lnTo>
                    <a:pt x="19" y="201"/>
                  </a:lnTo>
                  <a:lnTo>
                    <a:pt x="16" y="196"/>
                  </a:lnTo>
                  <a:lnTo>
                    <a:pt x="14" y="193"/>
                  </a:lnTo>
                  <a:lnTo>
                    <a:pt x="13" y="189"/>
                  </a:lnTo>
                  <a:lnTo>
                    <a:pt x="22" y="184"/>
                  </a:lnTo>
                  <a:lnTo>
                    <a:pt x="24" y="184"/>
                  </a:lnTo>
                  <a:lnTo>
                    <a:pt x="25" y="182"/>
                  </a:lnTo>
                  <a:lnTo>
                    <a:pt x="26" y="182"/>
                  </a:lnTo>
                  <a:lnTo>
                    <a:pt x="27" y="181"/>
                  </a:lnTo>
                  <a:lnTo>
                    <a:pt x="28" y="181"/>
                  </a:lnTo>
                  <a:lnTo>
                    <a:pt x="30" y="181"/>
                  </a:lnTo>
                  <a:lnTo>
                    <a:pt x="31" y="181"/>
                  </a:lnTo>
                  <a:lnTo>
                    <a:pt x="33" y="181"/>
                  </a:lnTo>
                  <a:lnTo>
                    <a:pt x="42" y="181"/>
                  </a:lnTo>
                  <a:lnTo>
                    <a:pt x="48" y="181"/>
                  </a:lnTo>
                  <a:lnTo>
                    <a:pt x="49" y="181"/>
                  </a:lnTo>
                  <a:lnTo>
                    <a:pt x="51" y="181"/>
                  </a:lnTo>
                  <a:lnTo>
                    <a:pt x="54" y="182"/>
                  </a:lnTo>
                  <a:lnTo>
                    <a:pt x="56" y="182"/>
                  </a:lnTo>
                  <a:lnTo>
                    <a:pt x="60" y="182"/>
                  </a:lnTo>
                  <a:lnTo>
                    <a:pt x="62" y="182"/>
                  </a:lnTo>
                  <a:lnTo>
                    <a:pt x="67" y="184"/>
                  </a:lnTo>
                  <a:lnTo>
                    <a:pt x="68" y="184"/>
                  </a:lnTo>
                  <a:lnTo>
                    <a:pt x="69" y="184"/>
                  </a:lnTo>
                  <a:lnTo>
                    <a:pt x="70" y="185"/>
                  </a:lnTo>
                  <a:lnTo>
                    <a:pt x="71" y="185"/>
                  </a:lnTo>
                  <a:lnTo>
                    <a:pt x="74" y="185"/>
                  </a:lnTo>
                  <a:lnTo>
                    <a:pt x="75" y="185"/>
                  </a:lnTo>
                  <a:lnTo>
                    <a:pt x="76" y="186"/>
                  </a:lnTo>
                  <a:lnTo>
                    <a:pt x="77" y="186"/>
                  </a:lnTo>
                  <a:lnTo>
                    <a:pt x="78" y="186"/>
                  </a:lnTo>
                  <a:lnTo>
                    <a:pt x="78" y="187"/>
                  </a:lnTo>
                  <a:lnTo>
                    <a:pt x="80" y="187"/>
                  </a:lnTo>
                  <a:lnTo>
                    <a:pt x="83" y="189"/>
                  </a:lnTo>
                  <a:lnTo>
                    <a:pt x="88" y="193"/>
                  </a:lnTo>
                  <a:lnTo>
                    <a:pt x="97" y="198"/>
                  </a:lnTo>
                  <a:lnTo>
                    <a:pt x="100" y="199"/>
                  </a:lnTo>
                  <a:lnTo>
                    <a:pt x="100" y="201"/>
                  </a:lnTo>
                  <a:lnTo>
                    <a:pt x="101" y="201"/>
                  </a:lnTo>
                  <a:lnTo>
                    <a:pt x="102" y="201"/>
                  </a:lnTo>
                  <a:lnTo>
                    <a:pt x="102" y="202"/>
                  </a:lnTo>
                  <a:lnTo>
                    <a:pt x="103" y="202"/>
                  </a:lnTo>
                  <a:lnTo>
                    <a:pt x="104" y="202"/>
                  </a:lnTo>
                  <a:lnTo>
                    <a:pt x="105" y="203"/>
                  </a:lnTo>
                  <a:lnTo>
                    <a:pt x="106" y="203"/>
                  </a:lnTo>
                  <a:lnTo>
                    <a:pt x="108" y="203"/>
                  </a:lnTo>
                  <a:lnTo>
                    <a:pt x="110" y="203"/>
                  </a:lnTo>
                  <a:lnTo>
                    <a:pt x="111" y="203"/>
                  </a:lnTo>
                  <a:lnTo>
                    <a:pt x="112" y="203"/>
                  </a:lnTo>
                  <a:lnTo>
                    <a:pt x="113" y="205"/>
                  </a:lnTo>
                  <a:lnTo>
                    <a:pt x="113" y="206"/>
                  </a:lnTo>
                  <a:lnTo>
                    <a:pt x="114" y="207"/>
                  </a:lnTo>
                  <a:lnTo>
                    <a:pt x="114" y="209"/>
                  </a:lnTo>
                  <a:lnTo>
                    <a:pt x="115" y="211"/>
                  </a:lnTo>
                  <a:lnTo>
                    <a:pt x="117" y="214"/>
                  </a:lnTo>
                  <a:lnTo>
                    <a:pt x="117" y="215"/>
                  </a:lnTo>
                  <a:lnTo>
                    <a:pt x="118" y="216"/>
                  </a:lnTo>
                  <a:lnTo>
                    <a:pt x="118" y="219"/>
                  </a:lnTo>
                  <a:lnTo>
                    <a:pt x="118" y="221"/>
                  </a:lnTo>
                  <a:lnTo>
                    <a:pt x="119" y="220"/>
                  </a:lnTo>
                  <a:lnTo>
                    <a:pt x="122" y="218"/>
                  </a:lnTo>
                  <a:lnTo>
                    <a:pt x="127" y="214"/>
                  </a:lnTo>
                  <a:lnTo>
                    <a:pt x="128" y="213"/>
                  </a:lnTo>
                  <a:lnTo>
                    <a:pt x="129" y="212"/>
                  </a:lnTo>
                  <a:lnTo>
                    <a:pt x="132" y="211"/>
                  </a:lnTo>
                  <a:lnTo>
                    <a:pt x="134" y="210"/>
                  </a:lnTo>
                  <a:lnTo>
                    <a:pt x="135" y="210"/>
                  </a:lnTo>
                  <a:lnTo>
                    <a:pt x="135" y="209"/>
                  </a:lnTo>
                  <a:lnTo>
                    <a:pt x="136" y="207"/>
                  </a:lnTo>
                  <a:lnTo>
                    <a:pt x="137" y="206"/>
                  </a:lnTo>
                  <a:lnTo>
                    <a:pt x="137" y="205"/>
                  </a:lnTo>
                  <a:lnTo>
                    <a:pt x="137" y="204"/>
                  </a:lnTo>
                  <a:lnTo>
                    <a:pt x="138" y="203"/>
                  </a:lnTo>
                  <a:lnTo>
                    <a:pt x="138" y="202"/>
                  </a:lnTo>
                  <a:lnTo>
                    <a:pt x="137" y="199"/>
                  </a:lnTo>
                  <a:lnTo>
                    <a:pt x="137" y="197"/>
                  </a:lnTo>
                  <a:lnTo>
                    <a:pt x="139" y="196"/>
                  </a:lnTo>
                  <a:lnTo>
                    <a:pt x="141" y="196"/>
                  </a:lnTo>
                  <a:lnTo>
                    <a:pt x="143" y="195"/>
                  </a:lnTo>
                  <a:lnTo>
                    <a:pt x="144" y="195"/>
                  </a:lnTo>
                  <a:lnTo>
                    <a:pt x="145" y="194"/>
                  </a:lnTo>
                  <a:lnTo>
                    <a:pt x="146" y="194"/>
                  </a:lnTo>
                  <a:lnTo>
                    <a:pt x="148" y="193"/>
                  </a:lnTo>
                  <a:lnTo>
                    <a:pt x="151" y="192"/>
                  </a:lnTo>
                  <a:lnTo>
                    <a:pt x="155" y="187"/>
                  </a:lnTo>
                  <a:lnTo>
                    <a:pt x="163" y="182"/>
                  </a:lnTo>
                  <a:lnTo>
                    <a:pt x="169" y="179"/>
                  </a:lnTo>
                  <a:lnTo>
                    <a:pt x="170" y="178"/>
                  </a:lnTo>
                  <a:lnTo>
                    <a:pt x="179" y="171"/>
                  </a:lnTo>
                  <a:lnTo>
                    <a:pt x="181" y="170"/>
                  </a:lnTo>
                  <a:lnTo>
                    <a:pt x="188" y="165"/>
                  </a:lnTo>
                  <a:lnTo>
                    <a:pt x="191" y="163"/>
                  </a:lnTo>
                  <a:lnTo>
                    <a:pt x="194" y="161"/>
                  </a:lnTo>
                  <a:lnTo>
                    <a:pt x="197" y="160"/>
                  </a:lnTo>
                  <a:lnTo>
                    <a:pt x="198" y="159"/>
                  </a:lnTo>
                  <a:lnTo>
                    <a:pt x="200" y="156"/>
                  </a:lnTo>
                  <a:lnTo>
                    <a:pt x="201" y="155"/>
                  </a:lnTo>
                  <a:lnTo>
                    <a:pt x="222" y="138"/>
                  </a:lnTo>
                  <a:lnTo>
                    <a:pt x="226" y="135"/>
                  </a:lnTo>
                  <a:lnTo>
                    <a:pt x="227" y="134"/>
                  </a:lnTo>
                  <a:lnTo>
                    <a:pt x="229" y="132"/>
                  </a:lnTo>
                  <a:lnTo>
                    <a:pt x="232" y="130"/>
                  </a:lnTo>
                  <a:lnTo>
                    <a:pt x="233" y="129"/>
                  </a:lnTo>
                  <a:lnTo>
                    <a:pt x="240" y="123"/>
                  </a:lnTo>
                  <a:lnTo>
                    <a:pt x="242" y="121"/>
                  </a:lnTo>
                  <a:lnTo>
                    <a:pt x="243" y="120"/>
                  </a:lnTo>
                  <a:lnTo>
                    <a:pt x="244" y="120"/>
                  </a:lnTo>
                  <a:lnTo>
                    <a:pt x="246" y="119"/>
                  </a:lnTo>
                  <a:lnTo>
                    <a:pt x="249" y="118"/>
                  </a:lnTo>
                  <a:lnTo>
                    <a:pt x="253" y="117"/>
                  </a:lnTo>
                  <a:lnTo>
                    <a:pt x="256" y="115"/>
                  </a:lnTo>
                  <a:lnTo>
                    <a:pt x="259" y="114"/>
                  </a:lnTo>
                  <a:lnTo>
                    <a:pt x="262" y="113"/>
                  </a:lnTo>
                  <a:lnTo>
                    <a:pt x="264" y="112"/>
                  </a:lnTo>
                  <a:lnTo>
                    <a:pt x="266" y="111"/>
                  </a:lnTo>
                  <a:lnTo>
                    <a:pt x="267" y="111"/>
                  </a:lnTo>
                  <a:lnTo>
                    <a:pt x="268" y="110"/>
                  </a:lnTo>
                  <a:lnTo>
                    <a:pt x="269" y="110"/>
                  </a:lnTo>
                  <a:lnTo>
                    <a:pt x="270" y="109"/>
                  </a:lnTo>
                  <a:lnTo>
                    <a:pt x="272" y="107"/>
                  </a:lnTo>
                  <a:lnTo>
                    <a:pt x="274" y="105"/>
                  </a:lnTo>
                  <a:lnTo>
                    <a:pt x="275" y="104"/>
                  </a:lnTo>
                  <a:lnTo>
                    <a:pt x="276" y="102"/>
                  </a:lnTo>
                  <a:lnTo>
                    <a:pt x="282" y="96"/>
                  </a:lnTo>
                  <a:lnTo>
                    <a:pt x="285" y="90"/>
                  </a:lnTo>
                  <a:lnTo>
                    <a:pt x="289" y="87"/>
                  </a:lnTo>
                  <a:lnTo>
                    <a:pt x="292" y="85"/>
                  </a:lnTo>
                  <a:lnTo>
                    <a:pt x="303" y="73"/>
                  </a:lnTo>
                  <a:lnTo>
                    <a:pt x="308" y="69"/>
                  </a:lnTo>
                  <a:lnTo>
                    <a:pt x="317" y="60"/>
                  </a:lnTo>
                  <a:lnTo>
                    <a:pt x="318" y="59"/>
                  </a:lnTo>
                  <a:lnTo>
                    <a:pt x="319" y="59"/>
                  </a:lnTo>
                  <a:lnTo>
                    <a:pt x="320" y="57"/>
                  </a:lnTo>
                  <a:lnTo>
                    <a:pt x="321" y="56"/>
                  </a:lnTo>
                  <a:lnTo>
                    <a:pt x="322" y="56"/>
                  </a:lnTo>
                  <a:lnTo>
                    <a:pt x="324" y="55"/>
                  </a:lnTo>
                  <a:lnTo>
                    <a:pt x="325" y="54"/>
                  </a:lnTo>
                  <a:lnTo>
                    <a:pt x="335" y="50"/>
                  </a:lnTo>
                  <a:lnTo>
                    <a:pt x="337" y="48"/>
                  </a:lnTo>
                  <a:lnTo>
                    <a:pt x="339" y="47"/>
                  </a:lnTo>
                  <a:lnTo>
                    <a:pt x="341" y="46"/>
                  </a:lnTo>
                  <a:lnTo>
                    <a:pt x="342" y="45"/>
                  </a:lnTo>
                  <a:lnTo>
                    <a:pt x="343" y="45"/>
                  </a:lnTo>
                  <a:lnTo>
                    <a:pt x="344" y="44"/>
                  </a:lnTo>
                  <a:lnTo>
                    <a:pt x="345" y="43"/>
                  </a:lnTo>
                  <a:lnTo>
                    <a:pt x="346" y="42"/>
                  </a:lnTo>
                  <a:lnTo>
                    <a:pt x="351" y="36"/>
                  </a:lnTo>
                  <a:lnTo>
                    <a:pt x="367" y="18"/>
                  </a:lnTo>
                  <a:lnTo>
                    <a:pt x="368" y="17"/>
                  </a:lnTo>
                  <a:lnTo>
                    <a:pt x="369" y="15"/>
                  </a:lnTo>
                  <a:lnTo>
                    <a:pt x="370" y="15"/>
                  </a:lnTo>
                  <a:lnTo>
                    <a:pt x="371" y="14"/>
                  </a:lnTo>
                  <a:lnTo>
                    <a:pt x="378" y="10"/>
                  </a:lnTo>
                  <a:lnTo>
                    <a:pt x="384" y="5"/>
                  </a:lnTo>
                  <a:lnTo>
                    <a:pt x="388" y="3"/>
                  </a:lnTo>
                  <a:lnTo>
                    <a:pt x="390" y="1"/>
                  </a:lnTo>
                  <a:lnTo>
                    <a:pt x="393" y="0"/>
                  </a:lnTo>
                  <a:lnTo>
                    <a:pt x="394" y="0"/>
                  </a:lnTo>
                  <a:lnTo>
                    <a:pt x="399" y="4"/>
                  </a:lnTo>
                  <a:lnTo>
                    <a:pt x="415" y="15"/>
                  </a:lnTo>
                  <a:lnTo>
                    <a:pt x="419" y="19"/>
                  </a:lnTo>
                  <a:lnTo>
                    <a:pt x="428" y="26"/>
                  </a:lnTo>
                  <a:lnTo>
                    <a:pt x="430" y="27"/>
                  </a:lnTo>
                  <a:lnTo>
                    <a:pt x="432" y="29"/>
                  </a:lnTo>
                  <a:lnTo>
                    <a:pt x="434" y="29"/>
                  </a:lnTo>
                  <a:lnTo>
                    <a:pt x="438" y="33"/>
                  </a:lnTo>
                  <a:lnTo>
                    <a:pt x="439" y="34"/>
                  </a:lnTo>
                  <a:lnTo>
                    <a:pt x="440" y="37"/>
                  </a:lnTo>
                  <a:lnTo>
                    <a:pt x="440" y="38"/>
                  </a:lnTo>
                  <a:lnTo>
                    <a:pt x="441" y="38"/>
                  </a:lnTo>
                  <a:lnTo>
                    <a:pt x="443" y="43"/>
                  </a:lnTo>
                  <a:lnTo>
                    <a:pt x="443" y="44"/>
                  </a:lnTo>
                  <a:lnTo>
                    <a:pt x="445" y="45"/>
                  </a:lnTo>
                  <a:lnTo>
                    <a:pt x="448" y="51"/>
                  </a:lnTo>
                  <a:lnTo>
                    <a:pt x="451" y="57"/>
                  </a:lnTo>
                  <a:lnTo>
                    <a:pt x="453" y="60"/>
                  </a:lnTo>
                  <a:lnTo>
                    <a:pt x="455" y="63"/>
                  </a:lnTo>
                  <a:lnTo>
                    <a:pt x="455" y="65"/>
                  </a:lnTo>
                  <a:lnTo>
                    <a:pt x="457" y="68"/>
                  </a:lnTo>
                  <a:lnTo>
                    <a:pt x="458" y="70"/>
                  </a:lnTo>
                  <a:lnTo>
                    <a:pt x="458" y="71"/>
                  </a:lnTo>
                  <a:lnTo>
                    <a:pt x="462" y="76"/>
                  </a:lnTo>
                  <a:lnTo>
                    <a:pt x="463" y="76"/>
                  </a:lnTo>
                  <a:lnTo>
                    <a:pt x="465" y="79"/>
                  </a:lnTo>
                  <a:lnTo>
                    <a:pt x="465" y="80"/>
                  </a:lnTo>
                  <a:lnTo>
                    <a:pt x="469" y="86"/>
                  </a:lnTo>
                  <a:lnTo>
                    <a:pt x="471" y="87"/>
                  </a:lnTo>
                  <a:lnTo>
                    <a:pt x="472" y="89"/>
                  </a:lnTo>
                  <a:lnTo>
                    <a:pt x="473" y="92"/>
                  </a:lnTo>
                  <a:lnTo>
                    <a:pt x="480" y="102"/>
                  </a:lnTo>
                  <a:lnTo>
                    <a:pt x="483" y="106"/>
                  </a:lnTo>
                  <a:lnTo>
                    <a:pt x="484" y="107"/>
                  </a:lnTo>
                  <a:lnTo>
                    <a:pt x="488" y="113"/>
                  </a:lnTo>
                  <a:lnTo>
                    <a:pt x="490" y="115"/>
                  </a:lnTo>
                  <a:lnTo>
                    <a:pt x="491" y="119"/>
                  </a:lnTo>
                  <a:lnTo>
                    <a:pt x="498" y="124"/>
                  </a:lnTo>
                  <a:lnTo>
                    <a:pt x="500" y="127"/>
                  </a:lnTo>
                  <a:lnTo>
                    <a:pt x="506" y="132"/>
                  </a:lnTo>
                  <a:lnTo>
                    <a:pt x="507" y="132"/>
                  </a:lnTo>
                  <a:lnTo>
                    <a:pt x="508" y="134"/>
                  </a:lnTo>
                  <a:lnTo>
                    <a:pt x="511" y="137"/>
                  </a:lnTo>
                  <a:lnTo>
                    <a:pt x="524" y="148"/>
                  </a:lnTo>
                  <a:lnTo>
                    <a:pt x="527" y="152"/>
                  </a:lnTo>
                  <a:lnTo>
                    <a:pt x="529" y="154"/>
                  </a:lnTo>
                  <a:lnTo>
                    <a:pt x="531" y="154"/>
                  </a:lnTo>
                  <a:lnTo>
                    <a:pt x="532" y="156"/>
                  </a:lnTo>
                  <a:lnTo>
                    <a:pt x="537" y="161"/>
                  </a:lnTo>
                  <a:lnTo>
                    <a:pt x="540" y="163"/>
                  </a:lnTo>
                  <a:lnTo>
                    <a:pt x="541" y="164"/>
                  </a:lnTo>
                  <a:lnTo>
                    <a:pt x="543" y="165"/>
                  </a:lnTo>
                  <a:lnTo>
                    <a:pt x="543" y="167"/>
                  </a:lnTo>
                  <a:lnTo>
                    <a:pt x="544" y="168"/>
                  </a:lnTo>
                  <a:lnTo>
                    <a:pt x="545" y="168"/>
                  </a:lnTo>
                  <a:lnTo>
                    <a:pt x="549" y="171"/>
                  </a:lnTo>
                  <a:lnTo>
                    <a:pt x="550" y="172"/>
                  </a:lnTo>
                  <a:lnTo>
                    <a:pt x="551" y="173"/>
                  </a:lnTo>
                  <a:lnTo>
                    <a:pt x="554" y="177"/>
                  </a:lnTo>
                  <a:lnTo>
                    <a:pt x="555" y="177"/>
                  </a:lnTo>
                  <a:lnTo>
                    <a:pt x="555" y="178"/>
                  </a:lnTo>
                  <a:lnTo>
                    <a:pt x="558" y="179"/>
                  </a:lnTo>
                  <a:lnTo>
                    <a:pt x="562" y="182"/>
                  </a:lnTo>
                  <a:lnTo>
                    <a:pt x="570" y="190"/>
                  </a:lnTo>
                  <a:lnTo>
                    <a:pt x="579" y="197"/>
                  </a:lnTo>
                  <a:lnTo>
                    <a:pt x="583" y="201"/>
                  </a:lnTo>
                  <a:lnTo>
                    <a:pt x="586" y="203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91" name="Freeform 1085">
              <a:extLst>
                <a:ext uri="{FF2B5EF4-FFF2-40B4-BE49-F238E27FC236}">
                  <a16:creationId xmlns:a16="http://schemas.microsoft.com/office/drawing/2014/main" id="{3B71482E-655F-D34F-D716-57FE55D96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1" y="1517651"/>
              <a:ext cx="1016000" cy="1201738"/>
            </a:xfrm>
            <a:custGeom>
              <a:avLst/>
              <a:gdLst>
                <a:gd name="T0" fmla="*/ 620 w 640"/>
                <a:gd name="T1" fmla="*/ 432 h 757"/>
                <a:gd name="T2" fmla="*/ 629 w 640"/>
                <a:gd name="T3" fmla="*/ 447 h 757"/>
                <a:gd name="T4" fmla="*/ 636 w 640"/>
                <a:gd name="T5" fmla="*/ 475 h 757"/>
                <a:gd name="T6" fmla="*/ 639 w 640"/>
                <a:gd name="T7" fmla="*/ 496 h 757"/>
                <a:gd name="T8" fmla="*/ 626 w 640"/>
                <a:gd name="T9" fmla="*/ 509 h 757"/>
                <a:gd name="T10" fmla="*/ 586 w 640"/>
                <a:gd name="T11" fmla="*/ 539 h 757"/>
                <a:gd name="T12" fmla="*/ 598 w 640"/>
                <a:gd name="T13" fmla="*/ 542 h 757"/>
                <a:gd name="T14" fmla="*/ 600 w 640"/>
                <a:gd name="T15" fmla="*/ 548 h 757"/>
                <a:gd name="T16" fmla="*/ 594 w 640"/>
                <a:gd name="T17" fmla="*/ 559 h 757"/>
                <a:gd name="T18" fmla="*/ 586 w 640"/>
                <a:gd name="T19" fmla="*/ 570 h 757"/>
                <a:gd name="T20" fmla="*/ 579 w 640"/>
                <a:gd name="T21" fmla="*/ 581 h 757"/>
                <a:gd name="T22" fmla="*/ 570 w 640"/>
                <a:gd name="T23" fmla="*/ 588 h 757"/>
                <a:gd name="T24" fmla="*/ 560 w 640"/>
                <a:gd name="T25" fmla="*/ 592 h 757"/>
                <a:gd name="T26" fmla="*/ 545 w 640"/>
                <a:gd name="T27" fmla="*/ 591 h 757"/>
                <a:gd name="T28" fmla="*/ 530 w 640"/>
                <a:gd name="T29" fmla="*/ 587 h 757"/>
                <a:gd name="T30" fmla="*/ 518 w 640"/>
                <a:gd name="T31" fmla="*/ 611 h 757"/>
                <a:gd name="T32" fmla="*/ 496 w 640"/>
                <a:gd name="T33" fmla="*/ 634 h 757"/>
                <a:gd name="T34" fmla="*/ 482 w 640"/>
                <a:gd name="T35" fmla="*/ 643 h 757"/>
                <a:gd name="T36" fmla="*/ 462 w 640"/>
                <a:gd name="T37" fmla="*/ 671 h 757"/>
                <a:gd name="T38" fmla="*/ 446 w 640"/>
                <a:gd name="T39" fmla="*/ 699 h 757"/>
                <a:gd name="T40" fmla="*/ 406 w 640"/>
                <a:gd name="T41" fmla="*/ 715 h 757"/>
                <a:gd name="T42" fmla="*/ 378 w 640"/>
                <a:gd name="T43" fmla="*/ 713 h 757"/>
                <a:gd name="T44" fmla="*/ 357 w 640"/>
                <a:gd name="T45" fmla="*/ 725 h 757"/>
                <a:gd name="T46" fmla="*/ 345 w 640"/>
                <a:gd name="T47" fmla="*/ 743 h 757"/>
                <a:gd name="T48" fmla="*/ 327 w 640"/>
                <a:gd name="T49" fmla="*/ 756 h 757"/>
                <a:gd name="T50" fmla="*/ 280 w 640"/>
                <a:gd name="T51" fmla="*/ 751 h 757"/>
                <a:gd name="T52" fmla="*/ 250 w 640"/>
                <a:gd name="T53" fmla="*/ 749 h 757"/>
                <a:gd name="T54" fmla="*/ 232 w 640"/>
                <a:gd name="T55" fmla="*/ 743 h 757"/>
                <a:gd name="T56" fmla="*/ 200 w 640"/>
                <a:gd name="T57" fmla="*/ 701 h 757"/>
                <a:gd name="T58" fmla="*/ 172 w 640"/>
                <a:gd name="T59" fmla="*/ 684 h 757"/>
                <a:gd name="T60" fmla="*/ 140 w 640"/>
                <a:gd name="T61" fmla="*/ 684 h 757"/>
                <a:gd name="T62" fmla="*/ 120 w 640"/>
                <a:gd name="T63" fmla="*/ 683 h 757"/>
                <a:gd name="T64" fmla="*/ 93 w 640"/>
                <a:gd name="T65" fmla="*/ 663 h 757"/>
                <a:gd name="T66" fmla="*/ 73 w 640"/>
                <a:gd name="T67" fmla="*/ 628 h 757"/>
                <a:gd name="T68" fmla="*/ 69 w 640"/>
                <a:gd name="T69" fmla="*/ 600 h 757"/>
                <a:gd name="T70" fmla="*/ 20 w 640"/>
                <a:gd name="T71" fmla="*/ 581 h 757"/>
                <a:gd name="T72" fmla="*/ 3 w 640"/>
                <a:gd name="T73" fmla="*/ 546 h 757"/>
                <a:gd name="T74" fmla="*/ 1 w 640"/>
                <a:gd name="T75" fmla="*/ 486 h 757"/>
                <a:gd name="T76" fmla="*/ 8 w 640"/>
                <a:gd name="T77" fmla="*/ 428 h 757"/>
                <a:gd name="T78" fmla="*/ 35 w 640"/>
                <a:gd name="T79" fmla="*/ 406 h 757"/>
                <a:gd name="T80" fmla="*/ 85 w 640"/>
                <a:gd name="T81" fmla="*/ 389 h 757"/>
                <a:gd name="T82" fmla="*/ 115 w 640"/>
                <a:gd name="T83" fmla="*/ 381 h 757"/>
                <a:gd name="T84" fmla="*/ 155 w 640"/>
                <a:gd name="T85" fmla="*/ 379 h 757"/>
                <a:gd name="T86" fmla="*/ 175 w 640"/>
                <a:gd name="T87" fmla="*/ 362 h 757"/>
                <a:gd name="T88" fmla="*/ 193 w 640"/>
                <a:gd name="T89" fmla="*/ 337 h 757"/>
                <a:gd name="T90" fmla="*/ 203 w 640"/>
                <a:gd name="T91" fmla="*/ 290 h 757"/>
                <a:gd name="T92" fmla="*/ 226 w 640"/>
                <a:gd name="T93" fmla="*/ 247 h 757"/>
                <a:gd name="T94" fmla="*/ 271 w 640"/>
                <a:gd name="T95" fmla="*/ 193 h 757"/>
                <a:gd name="T96" fmla="*/ 322 w 640"/>
                <a:gd name="T97" fmla="*/ 132 h 757"/>
                <a:gd name="T98" fmla="*/ 364 w 640"/>
                <a:gd name="T99" fmla="*/ 82 h 757"/>
                <a:gd name="T100" fmla="*/ 389 w 640"/>
                <a:gd name="T101" fmla="*/ 70 h 757"/>
                <a:gd name="T102" fmla="*/ 429 w 640"/>
                <a:gd name="T103" fmla="*/ 60 h 757"/>
                <a:gd name="T104" fmla="*/ 456 w 640"/>
                <a:gd name="T105" fmla="*/ 39 h 757"/>
                <a:gd name="T106" fmla="*/ 503 w 640"/>
                <a:gd name="T107" fmla="*/ 0 h 757"/>
                <a:gd name="T108" fmla="*/ 522 w 640"/>
                <a:gd name="T109" fmla="*/ 63 h 757"/>
                <a:gd name="T110" fmla="*/ 551 w 640"/>
                <a:gd name="T111" fmla="*/ 170 h 757"/>
                <a:gd name="T112" fmla="*/ 567 w 640"/>
                <a:gd name="T113" fmla="*/ 224 h 757"/>
                <a:gd name="T114" fmla="*/ 581 w 640"/>
                <a:gd name="T115" fmla="*/ 283 h 757"/>
                <a:gd name="T116" fmla="*/ 593 w 640"/>
                <a:gd name="T117" fmla="*/ 321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40" h="757">
                  <a:moveTo>
                    <a:pt x="605" y="368"/>
                  </a:moveTo>
                  <a:lnTo>
                    <a:pt x="608" y="379"/>
                  </a:lnTo>
                  <a:lnTo>
                    <a:pt x="611" y="388"/>
                  </a:lnTo>
                  <a:lnTo>
                    <a:pt x="613" y="398"/>
                  </a:lnTo>
                  <a:lnTo>
                    <a:pt x="614" y="402"/>
                  </a:lnTo>
                  <a:lnTo>
                    <a:pt x="619" y="417"/>
                  </a:lnTo>
                  <a:lnTo>
                    <a:pt x="620" y="425"/>
                  </a:lnTo>
                  <a:lnTo>
                    <a:pt x="620" y="427"/>
                  </a:lnTo>
                  <a:lnTo>
                    <a:pt x="620" y="428"/>
                  </a:lnTo>
                  <a:lnTo>
                    <a:pt x="620" y="430"/>
                  </a:lnTo>
                  <a:lnTo>
                    <a:pt x="620" y="431"/>
                  </a:lnTo>
                  <a:lnTo>
                    <a:pt x="620" y="432"/>
                  </a:lnTo>
                  <a:lnTo>
                    <a:pt x="620" y="433"/>
                  </a:lnTo>
                  <a:lnTo>
                    <a:pt x="621" y="435"/>
                  </a:lnTo>
                  <a:lnTo>
                    <a:pt x="621" y="436"/>
                  </a:lnTo>
                  <a:lnTo>
                    <a:pt x="622" y="436"/>
                  </a:lnTo>
                  <a:lnTo>
                    <a:pt x="623" y="438"/>
                  </a:lnTo>
                  <a:lnTo>
                    <a:pt x="624" y="439"/>
                  </a:lnTo>
                  <a:lnTo>
                    <a:pt x="625" y="440"/>
                  </a:lnTo>
                  <a:lnTo>
                    <a:pt x="626" y="441"/>
                  </a:lnTo>
                  <a:lnTo>
                    <a:pt x="628" y="442"/>
                  </a:lnTo>
                  <a:lnTo>
                    <a:pt x="628" y="445"/>
                  </a:lnTo>
                  <a:lnTo>
                    <a:pt x="629" y="446"/>
                  </a:lnTo>
                  <a:lnTo>
                    <a:pt x="629" y="447"/>
                  </a:lnTo>
                  <a:lnTo>
                    <a:pt x="631" y="453"/>
                  </a:lnTo>
                  <a:lnTo>
                    <a:pt x="631" y="455"/>
                  </a:lnTo>
                  <a:lnTo>
                    <a:pt x="632" y="458"/>
                  </a:lnTo>
                  <a:lnTo>
                    <a:pt x="632" y="462"/>
                  </a:lnTo>
                  <a:lnTo>
                    <a:pt x="633" y="466"/>
                  </a:lnTo>
                  <a:lnTo>
                    <a:pt x="633" y="467"/>
                  </a:lnTo>
                  <a:lnTo>
                    <a:pt x="633" y="471"/>
                  </a:lnTo>
                  <a:lnTo>
                    <a:pt x="634" y="472"/>
                  </a:lnTo>
                  <a:lnTo>
                    <a:pt x="634" y="473"/>
                  </a:lnTo>
                  <a:lnTo>
                    <a:pt x="634" y="474"/>
                  </a:lnTo>
                  <a:lnTo>
                    <a:pt x="634" y="475"/>
                  </a:lnTo>
                  <a:lnTo>
                    <a:pt x="636" y="475"/>
                  </a:lnTo>
                  <a:lnTo>
                    <a:pt x="636" y="477"/>
                  </a:lnTo>
                  <a:lnTo>
                    <a:pt x="637" y="479"/>
                  </a:lnTo>
                  <a:lnTo>
                    <a:pt x="638" y="480"/>
                  </a:lnTo>
                  <a:lnTo>
                    <a:pt x="638" y="481"/>
                  </a:lnTo>
                  <a:lnTo>
                    <a:pt x="640" y="481"/>
                  </a:lnTo>
                  <a:lnTo>
                    <a:pt x="639" y="482"/>
                  </a:lnTo>
                  <a:lnTo>
                    <a:pt x="639" y="483"/>
                  </a:lnTo>
                  <a:lnTo>
                    <a:pt x="640" y="484"/>
                  </a:lnTo>
                  <a:lnTo>
                    <a:pt x="640" y="486"/>
                  </a:lnTo>
                  <a:lnTo>
                    <a:pt x="640" y="487"/>
                  </a:lnTo>
                  <a:lnTo>
                    <a:pt x="639" y="491"/>
                  </a:lnTo>
                  <a:lnTo>
                    <a:pt x="639" y="496"/>
                  </a:lnTo>
                  <a:lnTo>
                    <a:pt x="638" y="497"/>
                  </a:lnTo>
                  <a:lnTo>
                    <a:pt x="638" y="498"/>
                  </a:lnTo>
                  <a:lnTo>
                    <a:pt x="638" y="499"/>
                  </a:lnTo>
                  <a:lnTo>
                    <a:pt x="637" y="499"/>
                  </a:lnTo>
                  <a:lnTo>
                    <a:pt x="637" y="500"/>
                  </a:lnTo>
                  <a:lnTo>
                    <a:pt x="636" y="502"/>
                  </a:lnTo>
                  <a:lnTo>
                    <a:pt x="636" y="503"/>
                  </a:lnTo>
                  <a:lnTo>
                    <a:pt x="634" y="503"/>
                  </a:lnTo>
                  <a:lnTo>
                    <a:pt x="633" y="504"/>
                  </a:lnTo>
                  <a:lnTo>
                    <a:pt x="630" y="506"/>
                  </a:lnTo>
                  <a:lnTo>
                    <a:pt x="629" y="507"/>
                  </a:lnTo>
                  <a:lnTo>
                    <a:pt x="626" y="509"/>
                  </a:lnTo>
                  <a:lnTo>
                    <a:pt x="625" y="511"/>
                  </a:lnTo>
                  <a:lnTo>
                    <a:pt x="620" y="515"/>
                  </a:lnTo>
                  <a:lnTo>
                    <a:pt x="616" y="519"/>
                  </a:lnTo>
                  <a:lnTo>
                    <a:pt x="615" y="520"/>
                  </a:lnTo>
                  <a:lnTo>
                    <a:pt x="611" y="523"/>
                  </a:lnTo>
                  <a:lnTo>
                    <a:pt x="608" y="524"/>
                  </a:lnTo>
                  <a:lnTo>
                    <a:pt x="607" y="525"/>
                  </a:lnTo>
                  <a:lnTo>
                    <a:pt x="605" y="527"/>
                  </a:lnTo>
                  <a:lnTo>
                    <a:pt x="604" y="528"/>
                  </a:lnTo>
                  <a:lnTo>
                    <a:pt x="586" y="537"/>
                  </a:lnTo>
                  <a:lnTo>
                    <a:pt x="585" y="538"/>
                  </a:lnTo>
                  <a:lnTo>
                    <a:pt x="586" y="539"/>
                  </a:lnTo>
                  <a:lnTo>
                    <a:pt x="587" y="539"/>
                  </a:lnTo>
                  <a:lnTo>
                    <a:pt x="587" y="540"/>
                  </a:lnTo>
                  <a:lnTo>
                    <a:pt x="588" y="540"/>
                  </a:lnTo>
                  <a:lnTo>
                    <a:pt x="588" y="541"/>
                  </a:lnTo>
                  <a:lnTo>
                    <a:pt x="589" y="541"/>
                  </a:lnTo>
                  <a:lnTo>
                    <a:pt x="589" y="542"/>
                  </a:lnTo>
                  <a:lnTo>
                    <a:pt x="590" y="542"/>
                  </a:lnTo>
                  <a:lnTo>
                    <a:pt x="591" y="542"/>
                  </a:lnTo>
                  <a:lnTo>
                    <a:pt x="595" y="542"/>
                  </a:lnTo>
                  <a:lnTo>
                    <a:pt x="596" y="542"/>
                  </a:lnTo>
                  <a:lnTo>
                    <a:pt x="597" y="542"/>
                  </a:lnTo>
                  <a:lnTo>
                    <a:pt x="598" y="542"/>
                  </a:lnTo>
                  <a:lnTo>
                    <a:pt x="600" y="542"/>
                  </a:lnTo>
                  <a:lnTo>
                    <a:pt x="602" y="542"/>
                  </a:lnTo>
                  <a:lnTo>
                    <a:pt x="603" y="542"/>
                  </a:lnTo>
                  <a:lnTo>
                    <a:pt x="604" y="542"/>
                  </a:lnTo>
                  <a:lnTo>
                    <a:pt x="605" y="542"/>
                  </a:lnTo>
                  <a:lnTo>
                    <a:pt x="604" y="542"/>
                  </a:lnTo>
                  <a:lnTo>
                    <a:pt x="604" y="544"/>
                  </a:lnTo>
                  <a:lnTo>
                    <a:pt x="603" y="545"/>
                  </a:lnTo>
                  <a:lnTo>
                    <a:pt x="603" y="546"/>
                  </a:lnTo>
                  <a:lnTo>
                    <a:pt x="602" y="546"/>
                  </a:lnTo>
                  <a:lnTo>
                    <a:pt x="602" y="547"/>
                  </a:lnTo>
                  <a:lnTo>
                    <a:pt x="600" y="548"/>
                  </a:lnTo>
                  <a:lnTo>
                    <a:pt x="599" y="550"/>
                  </a:lnTo>
                  <a:lnTo>
                    <a:pt x="598" y="551"/>
                  </a:lnTo>
                  <a:lnTo>
                    <a:pt x="598" y="553"/>
                  </a:lnTo>
                  <a:lnTo>
                    <a:pt x="597" y="553"/>
                  </a:lnTo>
                  <a:lnTo>
                    <a:pt x="597" y="554"/>
                  </a:lnTo>
                  <a:lnTo>
                    <a:pt x="596" y="555"/>
                  </a:lnTo>
                  <a:lnTo>
                    <a:pt x="596" y="556"/>
                  </a:lnTo>
                  <a:lnTo>
                    <a:pt x="595" y="556"/>
                  </a:lnTo>
                  <a:lnTo>
                    <a:pt x="595" y="557"/>
                  </a:lnTo>
                  <a:lnTo>
                    <a:pt x="595" y="558"/>
                  </a:lnTo>
                  <a:lnTo>
                    <a:pt x="594" y="558"/>
                  </a:lnTo>
                  <a:lnTo>
                    <a:pt x="594" y="559"/>
                  </a:lnTo>
                  <a:lnTo>
                    <a:pt x="593" y="561"/>
                  </a:lnTo>
                  <a:lnTo>
                    <a:pt x="593" y="562"/>
                  </a:lnTo>
                  <a:lnTo>
                    <a:pt x="591" y="562"/>
                  </a:lnTo>
                  <a:lnTo>
                    <a:pt x="590" y="563"/>
                  </a:lnTo>
                  <a:lnTo>
                    <a:pt x="590" y="564"/>
                  </a:lnTo>
                  <a:lnTo>
                    <a:pt x="590" y="565"/>
                  </a:lnTo>
                  <a:lnTo>
                    <a:pt x="589" y="565"/>
                  </a:lnTo>
                  <a:lnTo>
                    <a:pt x="589" y="566"/>
                  </a:lnTo>
                  <a:lnTo>
                    <a:pt x="588" y="567"/>
                  </a:lnTo>
                  <a:lnTo>
                    <a:pt x="587" y="569"/>
                  </a:lnTo>
                  <a:lnTo>
                    <a:pt x="587" y="570"/>
                  </a:lnTo>
                  <a:lnTo>
                    <a:pt x="586" y="570"/>
                  </a:lnTo>
                  <a:lnTo>
                    <a:pt x="586" y="571"/>
                  </a:lnTo>
                  <a:lnTo>
                    <a:pt x="586" y="572"/>
                  </a:lnTo>
                  <a:lnTo>
                    <a:pt x="585" y="572"/>
                  </a:lnTo>
                  <a:lnTo>
                    <a:pt x="585" y="573"/>
                  </a:lnTo>
                  <a:lnTo>
                    <a:pt x="583" y="574"/>
                  </a:lnTo>
                  <a:lnTo>
                    <a:pt x="583" y="575"/>
                  </a:lnTo>
                  <a:lnTo>
                    <a:pt x="582" y="576"/>
                  </a:lnTo>
                  <a:lnTo>
                    <a:pt x="582" y="578"/>
                  </a:lnTo>
                  <a:lnTo>
                    <a:pt x="581" y="578"/>
                  </a:lnTo>
                  <a:lnTo>
                    <a:pt x="580" y="579"/>
                  </a:lnTo>
                  <a:lnTo>
                    <a:pt x="579" y="580"/>
                  </a:lnTo>
                  <a:lnTo>
                    <a:pt x="579" y="581"/>
                  </a:lnTo>
                  <a:lnTo>
                    <a:pt x="578" y="581"/>
                  </a:lnTo>
                  <a:lnTo>
                    <a:pt x="578" y="582"/>
                  </a:lnTo>
                  <a:lnTo>
                    <a:pt x="577" y="582"/>
                  </a:lnTo>
                  <a:lnTo>
                    <a:pt x="576" y="583"/>
                  </a:lnTo>
                  <a:lnTo>
                    <a:pt x="576" y="584"/>
                  </a:lnTo>
                  <a:lnTo>
                    <a:pt x="574" y="584"/>
                  </a:lnTo>
                  <a:lnTo>
                    <a:pt x="573" y="586"/>
                  </a:lnTo>
                  <a:lnTo>
                    <a:pt x="572" y="586"/>
                  </a:lnTo>
                  <a:lnTo>
                    <a:pt x="571" y="586"/>
                  </a:lnTo>
                  <a:lnTo>
                    <a:pt x="571" y="587"/>
                  </a:lnTo>
                  <a:lnTo>
                    <a:pt x="570" y="587"/>
                  </a:lnTo>
                  <a:lnTo>
                    <a:pt x="570" y="588"/>
                  </a:lnTo>
                  <a:lnTo>
                    <a:pt x="569" y="588"/>
                  </a:lnTo>
                  <a:lnTo>
                    <a:pt x="568" y="588"/>
                  </a:lnTo>
                  <a:lnTo>
                    <a:pt x="568" y="589"/>
                  </a:lnTo>
                  <a:lnTo>
                    <a:pt x="567" y="589"/>
                  </a:lnTo>
                  <a:lnTo>
                    <a:pt x="565" y="589"/>
                  </a:lnTo>
                  <a:lnTo>
                    <a:pt x="564" y="590"/>
                  </a:lnTo>
                  <a:lnTo>
                    <a:pt x="563" y="590"/>
                  </a:lnTo>
                  <a:lnTo>
                    <a:pt x="562" y="590"/>
                  </a:lnTo>
                  <a:lnTo>
                    <a:pt x="562" y="591"/>
                  </a:lnTo>
                  <a:lnTo>
                    <a:pt x="561" y="591"/>
                  </a:lnTo>
                  <a:lnTo>
                    <a:pt x="560" y="591"/>
                  </a:lnTo>
                  <a:lnTo>
                    <a:pt x="560" y="592"/>
                  </a:lnTo>
                  <a:lnTo>
                    <a:pt x="559" y="592"/>
                  </a:lnTo>
                  <a:lnTo>
                    <a:pt x="557" y="592"/>
                  </a:lnTo>
                  <a:lnTo>
                    <a:pt x="555" y="594"/>
                  </a:lnTo>
                  <a:lnTo>
                    <a:pt x="555" y="592"/>
                  </a:lnTo>
                  <a:lnTo>
                    <a:pt x="554" y="592"/>
                  </a:lnTo>
                  <a:lnTo>
                    <a:pt x="553" y="592"/>
                  </a:lnTo>
                  <a:lnTo>
                    <a:pt x="552" y="592"/>
                  </a:lnTo>
                  <a:lnTo>
                    <a:pt x="551" y="592"/>
                  </a:lnTo>
                  <a:lnTo>
                    <a:pt x="550" y="592"/>
                  </a:lnTo>
                  <a:lnTo>
                    <a:pt x="548" y="592"/>
                  </a:lnTo>
                  <a:lnTo>
                    <a:pt x="546" y="591"/>
                  </a:lnTo>
                  <a:lnTo>
                    <a:pt x="545" y="591"/>
                  </a:lnTo>
                  <a:lnTo>
                    <a:pt x="544" y="591"/>
                  </a:lnTo>
                  <a:lnTo>
                    <a:pt x="543" y="590"/>
                  </a:lnTo>
                  <a:lnTo>
                    <a:pt x="542" y="590"/>
                  </a:lnTo>
                  <a:lnTo>
                    <a:pt x="541" y="589"/>
                  </a:lnTo>
                  <a:lnTo>
                    <a:pt x="539" y="589"/>
                  </a:lnTo>
                  <a:lnTo>
                    <a:pt x="538" y="589"/>
                  </a:lnTo>
                  <a:lnTo>
                    <a:pt x="536" y="588"/>
                  </a:lnTo>
                  <a:lnTo>
                    <a:pt x="535" y="588"/>
                  </a:lnTo>
                  <a:lnTo>
                    <a:pt x="534" y="588"/>
                  </a:lnTo>
                  <a:lnTo>
                    <a:pt x="533" y="588"/>
                  </a:lnTo>
                  <a:lnTo>
                    <a:pt x="531" y="587"/>
                  </a:lnTo>
                  <a:lnTo>
                    <a:pt x="530" y="587"/>
                  </a:lnTo>
                  <a:lnTo>
                    <a:pt x="528" y="586"/>
                  </a:lnTo>
                  <a:lnTo>
                    <a:pt x="525" y="586"/>
                  </a:lnTo>
                  <a:lnTo>
                    <a:pt x="525" y="589"/>
                  </a:lnTo>
                  <a:lnTo>
                    <a:pt x="525" y="591"/>
                  </a:lnTo>
                  <a:lnTo>
                    <a:pt x="525" y="592"/>
                  </a:lnTo>
                  <a:lnTo>
                    <a:pt x="525" y="594"/>
                  </a:lnTo>
                  <a:lnTo>
                    <a:pt x="525" y="595"/>
                  </a:lnTo>
                  <a:lnTo>
                    <a:pt x="522" y="599"/>
                  </a:lnTo>
                  <a:lnTo>
                    <a:pt x="521" y="600"/>
                  </a:lnTo>
                  <a:lnTo>
                    <a:pt x="519" y="605"/>
                  </a:lnTo>
                  <a:lnTo>
                    <a:pt x="519" y="607"/>
                  </a:lnTo>
                  <a:lnTo>
                    <a:pt x="518" y="611"/>
                  </a:lnTo>
                  <a:lnTo>
                    <a:pt x="517" y="612"/>
                  </a:lnTo>
                  <a:lnTo>
                    <a:pt x="517" y="613"/>
                  </a:lnTo>
                  <a:lnTo>
                    <a:pt x="517" y="614"/>
                  </a:lnTo>
                  <a:lnTo>
                    <a:pt x="517" y="622"/>
                  </a:lnTo>
                  <a:lnTo>
                    <a:pt x="517" y="626"/>
                  </a:lnTo>
                  <a:lnTo>
                    <a:pt x="517" y="629"/>
                  </a:lnTo>
                  <a:lnTo>
                    <a:pt x="517" y="630"/>
                  </a:lnTo>
                  <a:lnTo>
                    <a:pt x="507" y="632"/>
                  </a:lnTo>
                  <a:lnTo>
                    <a:pt x="504" y="632"/>
                  </a:lnTo>
                  <a:lnTo>
                    <a:pt x="502" y="633"/>
                  </a:lnTo>
                  <a:lnTo>
                    <a:pt x="499" y="633"/>
                  </a:lnTo>
                  <a:lnTo>
                    <a:pt x="496" y="634"/>
                  </a:lnTo>
                  <a:lnTo>
                    <a:pt x="495" y="634"/>
                  </a:lnTo>
                  <a:lnTo>
                    <a:pt x="493" y="636"/>
                  </a:lnTo>
                  <a:lnTo>
                    <a:pt x="492" y="636"/>
                  </a:lnTo>
                  <a:lnTo>
                    <a:pt x="491" y="637"/>
                  </a:lnTo>
                  <a:lnTo>
                    <a:pt x="488" y="638"/>
                  </a:lnTo>
                  <a:lnTo>
                    <a:pt x="487" y="639"/>
                  </a:lnTo>
                  <a:lnTo>
                    <a:pt x="486" y="639"/>
                  </a:lnTo>
                  <a:lnTo>
                    <a:pt x="485" y="640"/>
                  </a:lnTo>
                  <a:lnTo>
                    <a:pt x="484" y="641"/>
                  </a:lnTo>
                  <a:lnTo>
                    <a:pt x="484" y="642"/>
                  </a:lnTo>
                  <a:lnTo>
                    <a:pt x="483" y="643"/>
                  </a:lnTo>
                  <a:lnTo>
                    <a:pt x="482" y="643"/>
                  </a:lnTo>
                  <a:lnTo>
                    <a:pt x="481" y="645"/>
                  </a:lnTo>
                  <a:lnTo>
                    <a:pt x="475" y="651"/>
                  </a:lnTo>
                  <a:lnTo>
                    <a:pt x="473" y="655"/>
                  </a:lnTo>
                  <a:lnTo>
                    <a:pt x="469" y="658"/>
                  </a:lnTo>
                  <a:lnTo>
                    <a:pt x="468" y="659"/>
                  </a:lnTo>
                  <a:lnTo>
                    <a:pt x="468" y="661"/>
                  </a:lnTo>
                  <a:lnTo>
                    <a:pt x="467" y="662"/>
                  </a:lnTo>
                  <a:lnTo>
                    <a:pt x="466" y="663"/>
                  </a:lnTo>
                  <a:lnTo>
                    <a:pt x="466" y="665"/>
                  </a:lnTo>
                  <a:lnTo>
                    <a:pt x="465" y="666"/>
                  </a:lnTo>
                  <a:lnTo>
                    <a:pt x="464" y="668"/>
                  </a:lnTo>
                  <a:lnTo>
                    <a:pt x="462" y="671"/>
                  </a:lnTo>
                  <a:lnTo>
                    <a:pt x="461" y="674"/>
                  </a:lnTo>
                  <a:lnTo>
                    <a:pt x="460" y="675"/>
                  </a:lnTo>
                  <a:lnTo>
                    <a:pt x="460" y="676"/>
                  </a:lnTo>
                  <a:lnTo>
                    <a:pt x="456" y="687"/>
                  </a:lnTo>
                  <a:lnTo>
                    <a:pt x="455" y="689"/>
                  </a:lnTo>
                  <a:lnTo>
                    <a:pt x="453" y="691"/>
                  </a:lnTo>
                  <a:lnTo>
                    <a:pt x="452" y="693"/>
                  </a:lnTo>
                  <a:lnTo>
                    <a:pt x="451" y="695"/>
                  </a:lnTo>
                  <a:lnTo>
                    <a:pt x="450" y="696"/>
                  </a:lnTo>
                  <a:lnTo>
                    <a:pt x="449" y="697"/>
                  </a:lnTo>
                  <a:lnTo>
                    <a:pt x="448" y="698"/>
                  </a:lnTo>
                  <a:lnTo>
                    <a:pt x="446" y="699"/>
                  </a:lnTo>
                  <a:lnTo>
                    <a:pt x="444" y="700"/>
                  </a:lnTo>
                  <a:lnTo>
                    <a:pt x="442" y="700"/>
                  </a:lnTo>
                  <a:lnTo>
                    <a:pt x="440" y="701"/>
                  </a:lnTo>
                  <a:lnTo>
                    <a:pt x="432" y="705"/>
                  </a:lnTo>
                  <a:lnTo>
                    <a:pt x="430" y="706"/>
                  </a:lnTo>
                  <a:lnTo>
                    <a:pt x="426" y="707"/>
                  </a:lnTo>
                  <a:lnTo>
                    <a:pt x="424" y="708"/>
                  </a:lnTo>
                  <a:lnTo>
                    <a:pt x="419" y="709"/>
                  </a:lnTo>
                  <a:lnTo>
                    <a:pt x="416" y="712"/>
                  </a:lnTo>
                  <a:lnTo>
                    <a:pt x="413" y="713"/>
                  </a:lnTo>
                  <a:lnTo>
                    <a:pt x="410" y="713"/>
                  </a:lnTo>
                  <a:lnTo>
                    <a:pt x="406" y="715"/>
                  </a:lnTo>
                  <a:lnTo>
                    <a:pt x="403" y="716"/>
                  </a:lnTo>
                  <a:lnTo>
                    <a:pt x="401" y="717"/>
                  </a:lnTo>
                  <a:lnTo>
                    <a:pt x="400" y="717"/>
                  </a:lnTo>
                  <a:lnTo>
                    <a:pt x="399" y="717"/>
                  </a:lnTo>
                  <a:lnTo>
                    <a:pt x="398" y="717"/>
                  </a:lnTo>
                  <a:lnTo>
                    <a:pt x="397" y="717"/>
                  </a:lnTo>
                  <a:lnTo>
                    <a:pt x="396" y="717"/>
                  </a:lnTo>
                  <a:lnTo>
                    <a:pt x="393" y="717"/>
                  </a:lnTo>
                  <a:lnTo>
                    <a:pt x="392" y="717"/>
                  </a:lnTo>
                  <a:lnTo>
                    <a:pt x="388" y="716"/>
                  </a:lnTo>
                  <a:lnTo>
                    <a:pt x="383" y="715"/>
                  </a:lnTo>
                  <a:lnTo>
                    <a:pt x="378" y="713"/>
                  </a:lnTo>
                  <a:lnTo>
                    <a:pt x="373" y="712"/>
                  </a:lnTo>
                  <a:lnTo>
                    <a:pt x="372" y="712"/>
                  </a:lnTo>
                  <a:lnTo>
                    <a:pt x="372" y="714"/>
                  </a:lnTo>
                  <a:lnTo>
                    <a:pt x="371" y="715"/>
                  </a:lnTo>
                  <a:lnTo>
                    <a:pt x="370" y="717"/>
                  </a:lnTo>
                  <a:lnTo>
                    <a:pt x="369" y="718"/>
                  </a:lnTo>
                  <a:lnTo>
                    <a:pt x="367" y="720"/>
                  </a:lnTo>
                  <a:lnTo>
                    <a:pt x="366" y="722"/>
                  </a:lnTo>
                  <a:lnTo>
                    <a:pt x="365" y="723"/>
                  </a:lnTo>
                  <a:lnTo>
                    <a:pt x="365" y="724"/>
                  </a:lnTo>
                  <a:lnTo>
                    <a:pt x="365" y="725"/>
                  </a:lnTo>
                  <a:lnTo>
                    <a:pt x="357" y="725"/>
                  </a:lnTo>
                  <a:lnTo>
                    <a:pt x="355" y="725"/>
                  </a:lnTo>
                  <a:lnTo>
                    <a:pt x="354" y="725"/>
                  </a:lnTo>
                  <a:lnTo>
                    <a:pt x="341" y="726"/>
                  </a:lnTo>
                  <a:lnTo>
                    <a:pt x="340" y="725"/>
                  </a:lnTo>
                  <a:lnTo>
                    <a:pt x="340" y="726"/>
                  </a:lnTo>
                  <a:lnTo>
                    <a:pt x="340" y="728"/>
                  </a:lnTo>
                  <a:lnTo>
                    <a:pt x="341" y="729"/>
                  </a:lnTo>
                  <a:lnTo>
                    <a:pt x="341" y="733"/>
                  </a:lnTo>
                  <a:lnTo>
                    <a:pt x="343" y="738"/>
                  </a:lnTo>
                  <a:lnTo>
                    <a:pt x="344" y="740"/>
                  </a:lnTo>
                  <a:lnTo>
                    <a:pt x="344" y="742"/>
                  </a:lnTo>
                  <a:lnTo>
                    <a:pt x="345" y="743"/>
                  </a:lnTo>
                  <a:lnTo>
                    <a:pt x="345" y="746"/>
                  </a:lnTo>
                  <a:lnTo>
                    <a:pt x="348" y="754"/>
                  </a:lnTo>
                  <a:lnTo>
                    <a:pt x="344" y="756"/>
                  </a:lnTo>
                  <a:lnTo>
                    <a:pt x="343" y="756"/>
                  </a:lnTo>
                  <a:lnTo>
                    <a:pt x="341" y="756"/>
                  </a:lnTo>
                  <a:lnTo>
                    <a:pt x="340" y="756"/>
                  </a:lnTo>
                  <a:lnTo>
                    <a:pt x="338" y="757"/>
                  </a:lnTo>
                  <a:lnTo>
                    <a:pt x="337" y="756"/>
                  </a:lnTo>
                  <a:lnTo>
                    <a:pt x="336" y="756"/>
                  </a:lnTo>
                  <a:lnTo>
                    <a:pt x="331" y="756"/>
                  </a:lnTo>
                  <a:lnTo>
                    <a:pt x="328" y="756"/>
                  </a:lnTo>
                  <a:lnTo>
                    <a:pt x="327" y="756"/>
                  </a:lnTo>
                  <a:lnTo>
                    <a:pt x="318" y="755"/>
                  </a:lnTo>
                  <a:lnTo>
                    <a:pt x="309" y="755"/>
                  </a:lnTo>
                  <a:lnTo>
                    <a:pt x="303" y="755"/>
                  </a:lnTo>
                  <a:lnTo>
                    <a:pt x="300" y="754"/>
                  </a:lnTo>
                  <a:lnTo>
                    <a:pt x="297" y="754"/>
                  </a:lnTo>
                  <a:lnTo>
                    <a:pt x="294" y="754"/>
                  </a:lnTo>
                  <a:lnTo>
                    <a:pt x="293" y="754"/>
                  </a:lnTo>
                  <a:lnTo>
                    <a:pt x="291" y="754"/>
                  </a:lnTo>
                  <a:lnTo>
                    <a:pt x="288" y="754"/>
                  </a:lnTo>
                  <a:lnTo>
                    <a:pt x="286" y="753"/>
                  </a:lnTo>
                  <a:lnTo>
                    <a:pt x="285" y="753"/>
                  </a:lnTo>
                  <a:lnTo>
                    <a:pt x="280" y="751"/>
                  </a:lnTo>
                  <a:lnTo>
                    <a:pt x="274" y="750"/>
                  </a:lnTo>
                  <a:lnTo>
                    <a:pt x="272" y="749"/>
                  </a:lnTo>
                  <a:lnTo>
                    <a:pt x="270" y="749"/>
                  </a:lnTo>
                  <a:lnTo>
                    <a:pt x="269" y="749"/>
                  </a:lnTo>
                  <a:lnTo>
                    <a:pt x="268" y="749"/>
                  </a:lnTo>
                  <a:lnTo>
                    <a:pt x="267" y="749"/>
                  </a:lnTo>
                  <a:lnTo>
                    <a:pt x="266" y="749"/>
                  </a:lnTo>
                  <a:lnTo>
                    <a:pt x="265" y="749"/>
                  </a:lnTo>
                  <a:lnTo>
                    <a:pt x="258" y="749"/>
                  </a:lnTo>
                  <a:lnTo>
                    <a:pt x="255" y="749"/>
                  </a:lnTo>
                  <a:lnTo>
                    <a:pt x="253" y="749"/>
                  </a:lnTo>
                  <a:lnTo>
                    <a:pt x="250" y="749"/>
                  </a:lnTo>
                  <a:lnTo>
                    <a:pt x="249" y="749"/>
                  </a:lnTo>
                  <a:lnTo>
                    <a:pt x="248" y="749"/>
                  </a:lnTo>
                  <a:lnTo>
                    <a:pt x="239" y="748"/>
                  </a:lnTo>
                  <a:lnTo>
                    <a:pt x="236" y="748"/>
                  </a:lnTo>
                  <a:lnTo>
                    <a:pt x="235" y="748"/>
                  </a:lnTo>
                  <a:lnTo>
                    <a:pt x="234" y="748"/>
                  </a:lnTo>
                  <a:lnTo>
                    <a:pt x="233" y="747"/>
                  </a:lnTo>
                  <a:lnTo>
                    <a:pt x="232" y="747"/>
                  </a:lnTo>
                  <a:lnTo>
                    <a:pt x="231" y="747"/>
                  </a:lnTo>
                  <a:lnTo>
                    <a:pt x="231" y="746"/>
                  </a:lnTo>
                  <a:lnTo>
                    <a:pt x="232" y="745"/>
                  </a:lnTo>
                  <a:lnTo>
                    <a:pt x="232" y="743"/>
                  </a:lnTo>
                  <a:lnTo>
                    <a:pt x="233" y="742"/>
                  </a:lnTo>
                  <a:lnTo>
                    <a:pt x="233" y="741"/>
                  </a:lnTo>
                  <a:lnTo>
                    <a:pt x="237" y="732"/>
                  </a:lnTo>
                  <a:lnTo>
                    <a:pt x="229" y="725"/>
                  </a:lnTo>
                  <a:lnTo>
                    <a:pt x="225" y="722"/>
                  </a:lnTo>
                  <a:lnTo>
                    <a:pt x="220" y="718"/>
                  </a:lnTo>
                  <a:lnTo>
                    <a:pt x="217" y="715"/>
                  </a:lnTo>
                  <a:lnTo>
                    <a:pt x="214" y="712"/>
                  </a:lnTo>
                  <a:lnTo>
                    <a:pt x="213" y="712"/>
                  </a:lnTo>
                  <a:lnTo>
                    <a:pt x="209" y="708"/>
                  </a:lnTo>
                  <a:lnTo>
                    <a:pt x="203" y="705"/>
                  </a:lnTo>
                  <a:lnTo>
                    <a:pt x="200" y="701"/>
                  </a:lnTo>
                  <a:lnTo>
                    <a:pt x="199" y="700"/>
                  </a:lnTo>
                  <a:lnTo>
                    <a:pt x="197" y="699"/>
                  </a:lnTo>
                  <a:lnTo>
                    <a:pt x="191" y="695"/>
                  </a:lnTo>
                  <a:lnTo>
                    <a:pt x="189" y="692"/>
                  </a:lnTo>
                  <a:lnTo>
                    <a:pt x="188" y="692"/>
                  </a:lnTo>
                  <a:lnTo>
                    <a:pt x="186" y="691"/>
                  </a:lnTo>
                  <a:lnTo>
                    <a:pt x="183" y="689"/>
                  </a:lnTo>
                  <a:lnTo>
                    <a:pt x="183" y="688"/>
                  </a:lnTo>
                  <a:lnTo>
                    <a:pt x="181" y="687"/>
                  </a:lnTo>
                  <a:lnTo>
                    <a:pt x="180" y="687"/>
                  </a:lnTo>
                  <a:lnTo>
                    <a:pt x="179" y="687"/>
                  </a:lnTo>
                  <a:lnTo>
                    <a:pt x="172" y="684"/>
                  </a:lnTo>
                  <a:lnTo>
                    <a:pt x="168" y="683"/>
                  </a:lnTo>
                  <a:lnTo>
                    <a:pt x="165" y="682"/>
                  </a:lnTo>
                  <a:lnTo>
                    <a:pt x="164" y="681"/>
                  </a:lnTo>
                  <a:lnTo>
                    <a:pt x="162" y="681"/>
                  </a:lnTo>
                  <a:lnTo>
                    <a:pt x="160" y="681"/>
                  </a:lnTo>
                  <a:lnTo>
                    <a:pt x="159" y="681"/>
                  </a:lnTo>
                  <a:lnTo>
                    <a:pt x="158" y="681"/>
                  </a:lnTo>
                  <a:lnTo>
                    <a:pt x="157" y="681"/>
                  </a:lnTo>
                  <a:lnTo>
                    <a:pt x="156" y="681"/>
                  </a:lnTo>
                  <a:lnTo>
                    <a:pt x="150" y="682"/>
                  </a:lnTo>
                  <a:lnTo>
                    <a:pt x="144" y="683"/>
                  </a:lnTo>
                  <a:lnTo>
                    <a:pt x="140" y="684"/>
                  </a:lnTo>
                  <a:lnTo>
                    <a:pt x="133" y="686"/>
                  </a:lnTo>
                  <a:lnTo>
                    <a:pt x="132" y="686"/>
                  </a:lnTo>
                  <a:lnTo>
                    <a:pt x="130" y="687"/>
                  </a:lnTo>
                  <a:lnTo>
                    <a:pt x="129" y="687"/>
                  </a:lnTo>
                  <a:lnTo>
                    <a:pt x="128" y="687"/>
                  </a:lnTo>
                  <a:lnTo>
                    <a:pt x="127" y="686"/>
                  </a:lnTo>
                  <a:lnTo>
                    <a:pt x="125" y="686"/>
                  </a:lnTo>
                  <a:lnTo>
                    <a:pt x="124" y="686"/>
                  </a:lnTo>
                  <a:lnTo>
                    <a:pt x="123" y="686"/>
                  </a:lnTo>
                  <a:lnTo>
                    <a:pt x="122" y="684"/>
                  </a:lnTo>
                  <a:lnTo>
                    <a:pt x="121" y="684"/>
                  </a:lnTo>
                  <a:lnTo>
                    <a:pt x="120" y="683"/>
                  </a:lnTo>
                  <a:lnTo>
                    <a:pt x="119" y="683"/>
                  </a:lnTo>
                  <a:lnTo>
                    <a:pt x="116" y="681"/>
                  </a:lnTo>
                  <a:lnTo>
                    <a:pt x="113" y="680"/>
                  </a:lnTo>
                  <a:lnTo>
                    <a:pt x="112" y="679"/>
                  </a:lnTo>
                  <a:lnTo>
                    <a:pt x="106" y="675"/>
                  </a:lnTo>
                  <a:lnTo>
                    <a:pt x="105" y="675"/>
                  </a:lnTo>
                  <a:lnTo>
                    <a:pt x="103" y="674"/>
                  </a:lnTo>
                  <a:lnTo>
                    <a:pt x="98" y="671"/>
                  </a:lnTo>
                  <a:lnTo>
                    <a:pt x="97" y="671"/>
                  </a:lnTo>
                  <a:lnTo>
                    <a:pt x="96" y="668"/>
                  </a:lnTo>
                  <a:lnTo>
                    <a:pt x="95" y="667"/>
                  </a:lnTo>
                  <a:lnTo>
                    <a:pt x="93" y="663"/>
                  </a:lnTo>
                  <a:lnTo>
                    <a:pt x="88" y="657"/>
                  </a:lnTo>
                  <a:lnTo>
                    <a:pt x="85" y="650"/>
                  </a:lnTo>
                  <a:lnTo>
                    <a:pt x="82" y="648"/>
                  </a:lnTo>
                  <a:lnTo>
                    <a:pt x="79" y="642"/>
                  </a:lnTo>
                  <a:lnTo>
                    <a:pt x="78" y="641"/>
                  </a:lnTo>
                  <a:lnTo>
                    <a:pt x="77" y="639"/>
                  </a:lnTo>
                  <a:lnTo>
                    <a:pt x="77" y="637"/>
                  </a:lnTo>
                  <a:lnTo>
                    <a:pt x="76" y="636"/>
                  </a:lnTo>
                  <a:lnTo>
                    <a:pt x="75" y="633"/>
                  </a:lnTo>
                  <a:lnTo>
                    <a:pt x="75" y="631"/>
                  </a:lnTo>
                  <a:lnTo>
                    <a:pt x="73" y="630"/>
                  </a:lnTo>
                  <a:lnTo>
                    <a:pt x="73" y="628"/>
                  </a:lnTo>
                  <a:lnTo>
                    <a:pt x="72" y="625"/>
                  </a:lnTo>
                  <a:lnTo>
                    <a:pt x="71" y="622"/>
                  </a:lnTo>
                  <a:lnTo>
                    <a:pt x="70" y="617"/>
                  </a:lnTo>
                  <a:lnTo>
                    <a:pt x="70" y="615"/>
                  </a:lnTo>
                  <a:lnTo>
                    <a:pt x="70" y="614"/>
                  </a:lnTo>
                  <a:lnTo>
                    <a:pt x="70" y="612"/>
                  </a:lnTo>
                  <a:lnTo>
                    <a:pt x="69" y="611"/>
                  </a:lnTo>
                  <a:lnTo>
                    <a:pt x="69" y="608"/>
                  </a:lnTo>
                  <a:lnTo>
                    <a:pt x="69" y="607"/>
                  </a:lnTo>
                  <a:lnTo>
                    <a:pt x="69" y="605"/>
                  </a:lnTo>
                  <a:lnTo>
                    <a:pt x="69" y="603"/>
                  </a:lnTo>
                  <a:lnTo>
                    <a:pt x="69" y="600"/>
                  </a:lnTo>
                  <a:lnTo>
                    <a:pt x="69" y="599"/>
                  </a:lnTo>
                  <a:lnTo>
                    <a:pt x="70" y="597"/>
                  </a:lnTo>
                  <a:lnTo>
                    <a:pt x="70" y="595"/>
                  </a:lnTo>
                  <a:lnTo>
                    <a:pt x="70" y="592"/>
                  </a:lnTo>
                  <a:lnTo>
                    <a:pt x="71" y="588"/>
                  </a:lnTo>
                  <a:lnTo>
                    <a:pt x="72" y="582"/>
                  </a:lnTo>
                  <a:lnTo>
                    <a:pt x="73" y="575"/>
                  </a:lnTo>
                  <a:lnTo>
                    <a:pt x="75" y="566"/>
                  </a:lnTo>
                  <a:lnTo>
                    <a:pt x="68" y="569"/>
                  </a:lnTo>
                  <a:lnTo>
                    <a:pt x="53" y="572"/>
                  </a:lnTo>
                  <a:lnTo>
                    <a:pt x="44" y="574"/>
                  </a:lnTo>
                  <a:lnTo>
                    <a:pt x="20" y="581"/>
                  </a:lnTo>
                  <a:lnTo>
                    <a:pt x="19" y="579"/>
                  </a:lnTo>
                  <a:lnTo>
                    <a:pt x="18" y="575"/>
                  </a:lnTo>
                  <a:lnTo>
                    <a:pt x="17" y="574"/>
                  </a:lnTo>
                  <a:lnTo>
                    <a:pt x="16" y="572"/>
                  </a:lnTo>
                  <a:lnTo>
                    <a:pt x="13" y="569"/>
                  </a:lnTo>
                  <a:lnTo>
                    <a:pt x="12" y="565"/>
                  </a:lnTo>
                  <a:lnTo>
                    <a:pt x="10" y="562"/>
                  </a:lnTo>
                  <a:lnTo>
                    <a:pt x="4" y="550"/>
                  </a:lnTo>
                  <a:lnTo>
                    <a:pt x="4" y="549"/>
                  </a:lnTo>
                  <a:lnTo>
                    <a:pt x="3" y="548"/>
                  </a:lnTo>
                  <a:lnTo>
                    <a:pt x="3" y="547"/>
                  </a:lnTo>
                  <a:lnTo>
                    <a:pt x="3" y="546"/>
                  </a:lnTo>
                  <a:lnTo>
                    <a:pt x="2" y="539"/>
                  </a:lnTo>
                  <a:lnTo>
                    <a:pt x="0" y="524"/>
                  </a:lnTo>
                  <a:lnTo>
                    <a:pt x="0" y="523"/>
                  </a:lnTo>
                  <a:lnTo>
                    <a:pt x="0" y="520"/>
                  </a:lnTo>
                  <a:lnTo>
                    <a:pt x="0" y="517"/>
                  </a:lnTo>
                  <a:lnTo>
                    <a:pt x="0" y="514"/>
                  </a:lnTo>
                  <a:lnTo>
                    <a:pt x="0" y="511"/>
                  </a:lnTo>
                  <a:lnTo>
                    <a:pt x="0" y="507"/>
                  </a:lnTo>
                  <a:lnTo>
                    <a:pt x="1" y="499"/>
                  </a:lnTo>
                  <a:lnTo>
                    <a:pt x="1" y="494"/>
                  </a:lnTo>
                  <a:lnTo>
                    <a:pt x="1" y="488"/>
                  </a:lnTo>
                  <a:lnTo>
                    <a:pt x="1" y="486"/>
                  </a:lnTo>
                  <a:lnTo>
                    <a:pt x="1" y="483"/>
                  </a:lnTo>
                  <a:lnTo>
                    <a:pt x="2" y="482"/>
                  </a:lnTo>
                  <a:lnTo>
                    <a:pt x="2" y="479"/>
                  </a:lnTo>
                  <a:lnTo>
                    <a:pt x="4" y="469"/>
                  </a:lnTo>
                  <a:lnTo>
                    <a:pt x="6" y="462"/>
                  </a:lnTo>
                  <a:lnTo>
                    <a:pt x="7" y="453"/>
                  </a:lnTo>
                  <a:lnTo>
                    <a:pt x="8" y="446"/>
                  </a:lnTo>
                  <a:lnTo>
                    <a:pt x="8" y="444"/>
                  </a:lnTo>
                  <a:lnTo>
                    <a:pt x="8" y="442"/>
                  </a:lnTo>
                  <a:lnTo>
                    <a:pt x="8" y="440"/>
                  </a:lnTo>
                  <a:lnTo>
                    <a:pt x="8" y="436"/>
                  </a:lnTo>
                  <a:lnTo>
                    <a:pt x="8" y="428"/>
                  </a:lnTo>
                  <a:lnTo>
                    <a:pt x="8" y="425"/>
                  </a:lnTo>
                  <a:lnTo>
                    <a:pt x="8" y="419"/>
                  </a:lnTo>
                  <a:lnTo>
                    <a:pt x="8" y="414"/>
                  </a:lnTo>
                  <a:lnTo>
                    <a:pt x="9" y="414"/>
                  </a:lnTo>
                  <a:lnTo>
                    <a:pt x="10" y="414"/>
                  </a:lnTo>
                  <a:lnTo>
                    <a:pt x="15" y="413"/>
                  </a:lnTo>
                  <a:lnTo>
                    <a:pt x="18" y="412"/>
                  </a:lnTo>
                  <a:lnTo>
                    <a:pt x="21" y="411"/>
                  </a:lnTo>
                  <a:lnTo>
                    <a:pt x="22" y="410"/>
                  </a:lnTo>
                  <a:lnTo>
                    <a:pt x="24" y="410"/>
                  </a:lnTo>
                  <a:lnTo>
                    <a:pt x="28" y="408"/>
                  </a:lnTo>
                  <a:lnTo>
                    <a:pt x="35" y="406"/>
                  </a:lnTo>
                  <a:lnTo>
                    <a:pt x="38" y="405"/>
                  </a:lnTo>
                  <a:lnTo>
                    <a:pt x="43" y="403"/>
                  </a:lnTo>
                  <a:lnTo>
                    <a:pt x="53" y="399"/>
                  </a:lnTo>
                  <a:lnTo>
                    <a:pt x="54" y="399"/>
                  </a:lnTo>
                  <a:lnTo>
                    <a:pt x="56" y="398"/>
                  </a:lnTo>
                  <a:lnTo>
                    <a:pt x="64" y="396"/>
                  </a:lnTo>
                  <a:lnTo>
                    <a:pt x="69" y="394"/>
                  </a:lnTo>
                  <a:lnTo>
                    <a:pt x="71" y="394"/>
                  </a:lnTo>
                  <a:lnTo>
                    <a:pt x="76" y="392"/>
                  </a:lnTo>
                  <a:lnTo>
                    <a:pt x="77" y="391"/>
                  </a:lnTo>
                  <a:lnTo>
                    <a:pt x="80" y="390"/>
                  </a:lnTo>
                  <a:lnTo>
                    <a:pt x="85" y="389"/>
                  </a:lnTo>
                  <a:lnTo>
                    <a:pt x="86" y="388"/>
                  </a:lnTo>
                  <a:lnTo>
                    <a:pt x="87" y="388"/>
                  </a:lnTo>
                  <a:lnTo>
                    <a:pt x="89" y="388"/>
                  </a:lnTo>
                  <a:lnTo>
                    <a:pt x="90" y="387"/>
                  </a:lnTo>
                  <a:lnTo>
                    <a:pt x="96" y="386"/>
                  </a:lnTo>
                  <a:lnTo>
                    <a:pt x="104" y="383"/>
                  </a:lnTo>
                  <a:lnTo>
                    <a:pt x="105" y="382"/>
                  </a:lnTo>
                  <a:lnTo>
                    <a:pt x="106" y="382"/>
                  </a:lnTo>
                  <a:lnTo>
                    <a:pt x="108" y="382"/>
                  </a:lnTo>
                  <a:lnTo>
                    <a:pt x="111" y="381"/>
                  </a:lnTo>
                  <a:lnTo>
                    <a:pt x="113" y="381"/>
                  </a:lnTo>
                  <a:lnTo>
                    <a:pt x="115" y="381"/>
                  </a:lnTo>
                  <a:lnTo>
                    <a:pt x="120" y="381"/>
                  </a:lnTo>
                  <a:lnTo>
                    <a:pt x="121" y="381"/>
                  </a:lnTo>
                  <a:lnTo>
                    <a:pt x="122" y="381"/>
                  </a:lnTo>
                  <a:lnTo>
                    <a:pt x="128" y="381"/>
                  </a:lnTo>
                  <a:lnTo>
                    <a:pt x="140" y="380"/>
                  </a:lnTo>
                  <a:lnTo>
                    <a:pt x="141" y="380"/>
                  </a:lnTo>
                  <a:lnTo>
                    <a:pt x="142" y="380"/>
                  </a:lnTo>
                  <a:lnTo>
                    <a:pt x="144" y="380"/>
                  </a:lnTo>
                  <a:lnTo>
                    <a:pt x="147" y="380"/>
                  </a:lnTo>
                  <a:lnTo>
                    <a:pt x="151" y="380"/>
                  </a:lnTo>
                  <a:lnTo>
                    <a:pt x="154" y="379"/>
                  </a:lnTo>
                  <a:lnTo>
                    <a:pt x="155" y="379"/>
                  </a:lnTo>
                  <a:lnTo>
                    <a:pt x="156" y="379"/>
                  </a:lnTo>
                  <a:lnTo>
                    <a:pt x="157" y="379"/>
                  </a:lnTo>
                  <a:lnTo>
                    <a:pt x="158" y="378"/>
                  </a:lnTo>
                  <a:lnTo>
                    <a:pt x="159" y="378"/>
                  </a:lnTo>
                  <a:lnTo>
                    <a:pt x="160" y="377"/>
                  </a:lnTo>
                  <a:lnTo>
                    <a:pt x="162" y="375"/>
                  </a:lnTo>
                  <a:lnTo>
                    <a:pt x="163" y="374"/>
                  </a:lnTo>
                  <a:lnTo>
                    <a:pt x="164" y="374"/>
                  </a:lnTo>
                  <a:lnTo>
                    <a:pt x="166" y="372"/>
                  </a:lnTo>
                  <a:lnTo>
                    <a:pt x="168" y="369"/>
                  </a:lnTo>
                  <a:lnTo>
                    <a:pt x="172" y="364"/>
                  </a:lnTo>
                  <a:lnTo>
                    <a:pt x="175" y="362"/>
                  </a:lnTo>
                  <a:lnTo>
                    <a:pt x="176" y="360"/>
                  </a:lnTo>
                  <a:lnTo>
                    <a:pt x="180" y="356"/>
                  </a:lnTo>
                  <a:lnTo>
                    <a:pt x="182" y="353"/>
                  </a:lnTo>
                  <a:lnTo>
                    <a:pt x="184" y="350"/>
                  </a:lnTo>
                  <a:lnTo>
                    <a:pt x="185" y="349"/>
                  </a:lnTo>
                  <a:lnTo>
                    <a:pt x="188" y="346"/>
                  </a:lnTo>
                  <a:lnTo>
                    <a:pt x="189" y="345"/>
                  </a:lnTo>
                  <a:lnTo>
                    <a:pt x="190" y="344"/>
                  </a:lnTo>
                  <a:lnTo>
                    <a:pt x="190" y="343"/>
                  </a:lnTo>
                  <a:lnTo>
                    <a:pt x="191" y="341"/>
                  </a:lnTo>
                  <a:lnTo>
                    <a:pt x="192" y="339"/>
                  </a:lnTo>
                  <a:lnTo>
                    <a:pt x="193" y="337"/>
                  </a:lnTo>
                  <a:lnTo>
                    <a:pt x="193" y="335"/>
                  </a:lnTo>
                  <a:lnTo>
                    <a:pt x="193" y="333"/>
                  </a:lnTo>
                  <a:lnTo>
                    <a:pt x="194" y="330"/>
                  </a:lnTo>
                  <a:lnTo>
                    <a:pt x="197" y="319"/>
                  </a:lnTo>
                  <a:lnTo>
                    <a:pt x="198" y="315"/>
                  </a:lnTo>
                  <a:lnTo>
                    <a:pt x="198" y="314"/>
                  </a:lnTo>
                  <a:lnTo>
                    <a:pt x="198" y="313"/>
                  </a:lnTo>
                  <a:lnTo>
                    <a:pt x="201" y="303"/>
                  </a:lnTo>
                  <a:lnTo>
                    <a:pt x="202" y="296"/>
                  </a:lnTo>
                  <a:lnTo>
                    <a:pt x="203" y="294"/>
                  </a:lnTo>
                  <a:lnTo>
                    <a:pt x="203" y="291"/>
                  </a:lnTo>
                  <a:lnTo>
                    <a:pt x="203" y="290"/>
                  </a:lnTo>
                  <a:lnTo>
                    <a:pt x="205" y="288"/>
                  </a:lnTo>
                  <a:lnTo>
                    <a:pt x="206" y="287"/>
                  </a:lnTo>
                  <a:lnTo>
                    <a:pt x="206" y="285"/>
                  </a:lnTo>
                  <a:lnTo>
                    <a:pt x="207" y="283"/>
                  </a:lnTo>
                  <a:lnTo>
                    <a:pt x="207" y="282"/>
                  </a:lnTo>
                  <a:lnTo>
                    <a:pt x="208" y="282"/>
                  </a:lnTo>
                  <a:lnTo>
                    <a:pt x="211" y="274"/>
                  </a:lnTo>
                  <a:lnTo>
                    <a:pt x="217" y="265"/>
                  </a:lnTo>
                  <a:lnTo>
                    <a:pt x="223" y="254"/>
                  </a:lnTo>
                  <a:lnTo>
                    <a:pt x="225" y="251"/>
                  </a:lnTo>
                  <a:lnTo>
                    <a:pt x="225" y="249"/>
                  </a:lnTo>
                  <a:lnTo>
                    <a:pt x="226" y="247"/>
                  </a:lnTo>
                  <a:lnTo>
                    <a:pt x="229" y="241"/>
                  </a:lnTo>
                  <a:lnTo>
                    <a:pt x="232" y="238"/>
                  </a:lnTo>
                  <a:lnTo>
                    <a:pt x="233" y="237"/>
                  </a:lnTo>
                  <a:lnTo>
                    <a:pt x="235" y="235"/>
                  </a:lnTo>
                  <a:lnTo>
                    <a:pt x="242" y="227"/>
                  </a:lnTo>
                  <a:lnTo>
                    <a:pt x="245" y="223"/>
                  </a:lnTo>
                  <a:lnTo>
                    <a:pt x="254" y="212"/>
                  </a:lnTo>
                  <a:lnTo>
                    <a:pt x="258" y="207"/>
                  </a:lnTo>
                  <a:lnTo>
                    <a:pt x="259" y="206"/>
                  </a:lnTo>
                  <a:lnTo>
                    <a:pt x="262" y="203"/>
                  </a:lnTo>
                  <a:lnTo>
                    <a:pt x="269" y="195"/>
                  </a:lnTo>
                  <a:lnTo>
                    <a:pt x="271" y="193"/>
                  </a:lnTo>
                  <a:lnTo>
                    <a:pt x="271" y="191"/>
                  </a:lnTo>
                  <a:lnTo>
                    <a:pt x="272" y="190"/>
                  </a:lnTo>
                  <a:lnTo>
                    <a:pt x="286" y="174"/>
                  </a:lnTo>
                  <a:lnTo>
                    <a:pt x="286" y="173"/>
                  </a:lnTo>
                  <a:lnTo>
                    <a:pt x="287" y="173"/>
                  </a:lnTo>
                  <a:lnTo>
                    <a:pt x="300" y="159"/>
                  </a:lnTo>
                  <a:lnTo>
                    <a:pt x="303" y="155"/>
                  </a:lnTo>
                  <a:lnTo>
                    <a:pt x="303" y="154"/>
                  </a:lnTo>
                  <a:lnTo>
                    <a:pt x="305" y="152"/>
                  </a:lnTo>
                  <a:lnTo>
                    <a:pt x="312" y="144"/>
                  </a:lnTo>
                  <a:lnTo>
                    <a:pt x="321" y="132"/>
                  </a:lnTo>
                  <a:lnTo>
                    <a:pt x="322" y="132"/>
                  </a:lnTo>
                  <a:lnTo>
                    <a:pt x="324" y="128"/>
                  </a:lnTo>
                  <a:lnTo>
                    <a:pt x="338" y="113"/>
                  </a:lnTo>
                  <a:lnTo>
                    <a:pt x="340" y="110"/>
                  </a:lnTo>
                  <a:lnTo>
                    <a:pt x="346" y="103"/>
                  </a:lnTo>
                  <a:lnTo>
                    <a:pt x="352" y="97"/>
                  </a:lnTo>
                  <a:lnTo>
                    <a:pt x="356" y="92"/>
                  </a:lnTo>
                  <a:lnTo>
                    <a:pt x="357" y="89"/>
                  </a:lnTo>
                  <a:lnTo>
                    <a:pt x="358" y="89"/>
                  </a:lnTo>
                  <a:lnTo>
                    <a:pt x="361" y="87"/>
                  </a:lnTo>
                  <a:lnTo>
                    <a:pt x="363" y="84"/>
                  </a:lnTo>
                  <a:lnTo>
                    <a:pt x="364" y="84"/>
                  </a:lnTo>
                  <a:lnTo>
                    <a:pt x="364" y="82"/>
                  </a:lnTo>
                  <a:lnTo>
                    <a:pt x="365" y="81"/>
                  </a:lnTo>
                  <a:lnTo>
                    <a:pt x="367" y="80"/>
                  </a:lnTo>
                  <a:lnTo>
                    <a:pt x="370" y="79"/>
                  </a:lnTo>
                  <a:lnTo>
                    <a:pt x="371" y="78"/>
                  </a:lnTo>
                  <a:lnTo>
                    <a:pt x="372" y="78"/>
                  </a:lnTo>
                  <a:lnTo>
                    <a:pt x="373" y="77"/>
                  </a:lnTo>
                  <a:lnTo>
                    <a:pt x="374" y="77"/>
                  </a:lnTo>
                  <a:lnTo>
                    <a:pt x="375" y="76"/>
                  </a:lnTo>
                  <a:lnTo>
                    <a:pt x="377" y="76"/>
                  </a:lnTo>
                  <a:lnTo>
                    <a:pt x="381" y="73"/>
                  </a:lnTo>
                  <a:lnTo>
                    <a:pt x="389" y="71"/>
                  </a:lnTo>
                  <a:lnTo>
                    <a:pt x="389" y="70"/>
                  </a:lnTo>
                  <a:lnTo>
                    <a:pt x="391" y="70"/>
                  </a:lnTo>
                  <a:lnTo>
                    <a:pt x="392" y="70"/>
                  </a:lnTo>
                  <a:lnTo>
                    <a:pt x="393" y="69"/>
                  </a:lnTo>
                  <a:lnTo>
                    <a:pt x="396" y="69"/>
                  </a:lnTo>
                  <a:lnTo>
                    <a:pt x="397" y="68"/>
                  </a:lnTo>
                  <a:lnTo>
                    <a:pt x="399" y="68"/>
                  </a:lnTo>
                  <a:lnTo>
                    <a:pt x="409" y="65"/>
                  </a:lnTo>
                  <a:lnTo>
                    <a:pt x="421" y="63"/>
                  </a:lnTo>
                  <a:lnTo>
                    <a:pt x="424" y="62"/>
                  </a:lnTo>
                  <a:lnTo>
                    <a:pt x="426" y="61"/>
                  </a:lnTo>
                  <a:lnTo>
                    <a:pt x="427" y="61"/>
                  </a:lnTo>
                  <a:lnTo>
                    <a:pt x="429" y="60"/>
                  </a:lnTo>
                  <a:lnTo>
                    <a:pt x="431" y="60"/>
                  </a:lnTo>
                  <a:lnTo>
                    <a:pt x="432" y="59"/>
                  </a:lnTo>
                  <a:lnTo>
                    <a:pt x="433" y="57"/>
                  </a:lnTo>
                  <a:lnTo>
                    <a:pt x="434" y="56"/>
                  </a:lnTo>
                  <a:lnTo>
                    <a:pt x="435" y="56"/>
                  </a:lnTo>
                  <a:lnTo>
                    <a:pt x="442" y="51"/>
                  </a:lnTo>
                  <a:lnTo>
                    <a:pt x="448" y="46"/>
                  </a:lnTo>
                  <a:lnTo>
                    <a:pt x="450" y="44"/>
                  </a:lnTo>
                  <a:lnTo>
                    <a:pt x="451" y="44"/>
                  </a:lnTo>
                  <a:lnTo>
                    <a:pt x="452" y="42"/>
                  </a:lnTo>
                  <a:lnTo>
                    <a:pt x="453" y="42"/>
                  </a:lnTo>
                  <a:lnTo>
                    <a:pt x="456" y="39"/>
                  </a:lnTo>
                  <a:lnTo>
                    <a:pt x="460" y="35"/>
                  </a:lnTo>
                  <a:lnTo>
                    <a:pt x="461" y="35"/>
                  </a:lnTo>
                  <a:lnTo>
                    <a:pt x="466" y="30"/>
                  </a:lnTo>
                  <a:lnTo>
                    <a:pt x="467" y="30"/>
                  </a:lnTo>
                  <a:lnTo>
                    <a:pt x="468" y="28"/>
                  </a:lnTo>
                  <a:lnTo>
                    <a:pt x="481" y="19"/>
                  </a:lnTo>
                  <a:lnTo>
                    <a:pt x="482" y="18"/>
                  </a:lnTo>
                  <a:lnTo>
                    <a:pt x="486" y="14"/>
                  </a:lnTo>
                  <a:lnTo>
                    <a:pt x="491" y="10"/>
                  </a:lnTo>
                  <a:lnTo>
                    <a:pt x="496" y="5"/>
                  </a:lnTo>
                  <a:lnTo>
                    <a:pt x="500" y="3"/>
                  </a:lnTo>
                  <a:lnTo>
                    <a:pt x="503" y="0"/>
                  </a:lnTo>
                  <a:lnTo>
                    <a:pt x="507" y="2"/>
                  </a:lnTo>
                  <a:lnTo>
                    <a:pt x="508" y="6"/>
                  </a:lnTo>
                  <a:lnTo>
                    <a:pt x="508" y="10"/>
                  </a:lnTo>
                  <a:lnTo>
                    <a:pt x="509" y="13"/>
                  </a:lnTo>
                  <a:lnTo>
                    <a:pt x="510" y="17"/>
                  </a:lnTo>
                  <a:lnTo>
                    <a:pt x="512" y="23"/>
                  </a:lnTo>
                  <a:lnTo>
                    <a:pt x="513" y="29"/>
                  </a:lnTo>
                  <a:lnTo>
                    <a:pt x="517" y="44"/>
                  </a:lnTo>
                  <a:lnTo>
                    <a:pt x="520" y="54"/>
                  </a:lnTo>
                  <a:lnTo>
                    <a:pt x="520" y="56"/>
                  </a:lnTo>
                  <a:lnTo>
                    <a:pt x="521" y="60"/>
                  </a:lnTo>
                  <a:lnTo>
                    <a:pt x="522" y="63"/>
                  </a:lnTo>
                  <a:lnTo>
                    <a:pt x="524" y="68"/>
                  </a:lnTo>
                  <a:lnTo>
                    <a:pt x="524" y="70"/>
                  </a:lnTo>
                  <a:lnTo>
                    <a:pt x="529" y="92"/>
                  </a:lnTo>
                  <a:lnTo>
                    <a:pt x="533" y="102"/>
                  </a:lnTo>
                  <a:lnTo>
                    <a:pt x="535" y="111"/>
                  </a:lnTo>
                  <a:lnTo>
                    <a:pt x="535" y="112"/>
                  </a:lnTo>
                  <a:lnTo>
                    <a:pt x="536" y="113"/>
                  </a:lnTo>
                  <a:lnTo>
                    <a:pt x="539" y="126"/>
                  </a:lnTo>
                  <a:lnTo>
                    <a:pt x="541" y="132"/>
                  </a:lnTo>
                  <a:lnTo>
                    <a:pt x="544" y="146"/>
                  </a:lnTo>
                  <a:lnTo>
                    <a:pt x="545" y="147"/>
                  </a:lnTo>
                  <a:lnTo>
                    <a:pt x="551" y="170"/>
                  </a:lnTo>
                  <a:lnTo>
                    <a:pt x="553" y="178"/>
                  </a:lnTo>
                  <a:lnTo>
                    <a:pt x="555" y="188"/>
                  </a:lnTo>
                  <a:lnTo>
                    <a:pt x="556" y="189"/>
                  </a:lnTo>
                  <a:lnTo>
                    <a:pt x="556" y="190"/>
                  </a:lnTo>
                  <a:lnTo>
                    <a:pt x="556" y="191"/>
                  </a:lnTo>
                  <a:lnTo>
                    <a:pt x="560" y="204"/>
                  </a:lnTo>
                  <a:lnTo>
                    <a:pt x="561" y="205"/>
                  </a:lnTo>
                  <a:lnTo>
                    <a:pt x="563" y="214"/>
                  </a:lnTo>
                  <a:lnTo>
                    <a:pt x="564" y="216"/>
                  </a:lnTo>
                  <a:lnTo>
                    <a:pt x="565" y="219"/>
                  </a:lnTo>
                  <a:lnTo>
                    <a:pt x="567" y="222"/>
                  </a:lnTo>
                  <a:lnTo>
                    <a:pt x="567" y="224"/>
                  </a:lnTo>
                  <a:lnTo>
                    <a:pt x="572" y="246"/>
                  </a:lnTo>
                  <a:lnTo>
                    <a:pt x="573" y="249"/>
                  </a:lnTo>
                  <a:lnTo>
                    <a:pt x="574" y="255"/>
                  </a:lnTo>
                  <a:lnTo>
                    <a:pt x="576" y="262"/>
                  </a:lnTo>
                  <a:lnTo>
                    <a:pt x="577" y="263"/>
                  </a:lnTo>
                  <a:lnTo>
                    <a:pt x="577" y="266"/>
                  </a:lnTo>
                  <a:lnTo>
                    <a:pt x="578" y="269"/>
                  </a:lnTo>
                  <a:lnTo>
                    <a:pt x="578" y="271"/>
                  </a:lnTo>
                  <a:lnTo>
                    <a:pt x="580" y="278"/>
                  </a:lnTo>
                  <a:lnTo>
                    <a:pt x="581" y="281"/>
                  </a:lnTo>
                  <a:lnTo>
                    <a:pt x="581" y="282"/>
                  </a:lnTo>
                  <a:lnTo>
                    <a:pt x="581" y="283"/>
                  </a:lnTo>
                  <a:lnTo>
                    <a:pt x="583" y="290"/>
                  </a:lnTo>
                  <a:lnTo>
                    <a:pt x="585" y="294"/>
                  </a:lnTo>
                  <a:lnTo>
                    <a:pt x="586" y="297"/>
                  </a:lnTo>
                  <a:lnTo>
                    <a:pt x="586" y="298"/>
                  </a:lnTo>
                  <a:lnTo>
                    <a:pt x="587" y="300"/>
                  </a:lnTo>
                  <a:lnTo>
                    <a:pt x="588" y="304"/>
                  </a:lnTo>
                  <a:lnTo>
                    <a:pt x="588" y="305"/>
                  </a:lnTo>
                  <a:lnTo>
                    <a:pt x="588" y="307"/>
                  </a:lnTo>
                  <a:lnTo>
                    <a:pt x="590" y="313"/>
                  </a:lnTo>
                  <a:lnTo>
                    <a:pt x="591" y="316"/>
                  </a:lnTo>
                  <a:lnTo>
                    <a:pt x="591" y="320"/>
                  </a:lnTo>
                  <a:lnTo>
                    <a:pt x="593" y="321"/>
                  </a:lnTo>
                  <a:lnTo>
                    <a:pt x="593" y="323"/>
                  </a:lnTo>
                  <a:lnTo>
                    <a:pt x="594" y="327"/>
                  </a:lnTo>
                  <a:lnTo>
                    <a:pt x="597" y="338"/>
                  </a:lnTo>
                  <a:lnTo>
                    <a:pt x="597" y="339"/>
                  </a:lnTo>
                  <a:lnTo>
                    <a:pt x="602" y="354"/>
                  </a:lnTo>
                  <a:lnTo>
                    <a:pt x="602" y="355"/>
                  </a:lnTo>
                  <a:lnTo>
                    <a:pt x="603" y="357"/>
                  </a:lnTo>
                  <a:lnTo>
                    <a:pt x="605" y="368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93" name="Freeform 1087">
              <a:extLst>
                <a:ext uri="{FF2B5EF4-FFF2-40B4-BE49-F238E27FC236}">
                  <a16:creationId xmlns:a16="http://schemas.microsoft.com/office/drawing/2014/main" id="{B70FDF74-56F9-5037-F913-1951FE77D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888" y="2655888"/>
              <a:ext cx="665163" cy="792163"/>
            </a:xfrm>
            <a:custGeom>
              <a:avLst/>
              <a:gdLst>
                <a:gd name="T0" fmla="*/ 246 w 419"/>
                <a:gd name="T1" fmla="*/ 61 h 499"/>
                <a:gd name="T2" fmla="*/ 287 w 419"/>
                <a:gd name="T3" fmla="*/ 85 h 499"/>
                <a:gd name="T4" fmla="*/ 307 w 419"/>
                <a:gd name="T5" fmla="*/ 95 h 499"/>
                <a:gd name="T6" fmla="*/ 321 w 419"/>
                <a:gd name="T7" fmla="*/ 80 h 499"/>
                <a:gd name="T8" fmla="*/ 348 w 419"/>
                <a:gd name="T9" fmla="*/ 104 h 499"/>
                <a:gd name="T10" fmla="*/ 357 w 419"/>
                <a:gd name="T11" fmla="*/ 128 h 499"/>
                <a:gd name="T12" fmla="*/ 356 w 419"/>
                <a:gd name="T13" fmla="*/ 163 h 499"/>
                <a:gd name="T14" fmla="*/ 377 w 419"/>
                <a:gd name="T15" fmla="*/ 154 h 499"/>
                <a:gd name="T16" fmla="*/ 388 w 419"/>
                <a:gd name="T17" fmla="*/ 151 h 499"/>
                <a:gd name="T18" fmla="*/ 409 w 419"/>
                <a:gd name="T19" fmla="*/ 174 h 499"/>
                <a:gd name="T20" fmla="*/ 414 w 419"/>
                <a:gd name="T21" fmla="*/ 216 h 499"/>
                <a:gd name="T22" fmla="*/ 401 w 419"/>
                <a:gd name="T23" fmla="*/ 257 h 499"/>
                <a:gd name="T24" fmla="*/ 380 w 419"/>
                <a:gd name="T25" fmla="*/ 282 h 499"/>
                <a:gd name="T26" fmla="*/ 357 w 419"/>
                <a:gd name="T27" fmla="*/ 291 h 499"/>
                <a:gd name="T28" fmla="*/ 334 w 419"/>
                <a:gd name="T29" fmla="*/ 299 h 499"/>
                <a:gd name="T30" fmla="*/ 319 w 419"/>
                <a:gd name="T31" fmla="*/ 315 h 499"/>
                <a:gd name="T32" fmla="*/ 308 w 419"/>
                <a:gd name="T33" fmla="*/ 344 h 499"/>
                <a:gd name="T34" fmla="*/ 290 w 419"/>
                <a:gd name="T35" fmla="*/ 351 h 499"/>
                <a:gd name="T36" fmla="*/ 290 w 419"/>
                <a:gd name="T37" fmla="*/ 382 h 499"/>
                <a:gd name="T38" fmla="*/ 272 w 419"/>
                <a:gd name="T39" fmla="*/ 393 h 499"/>
                <a:gd name="T40" fmla="*/ 264 w 419"/>
                <a:gd name="T41" fmla="*/ 408 h 499"/>
                <a:gd name="T42" fmla="*/ 253 w 419"/>
                <a:gd name="T43" fmla="*/ 418 h 499"/>
                <a:gd name="T44" fmla="*/ 239 w 419"/>
                <a:gd name="T45" fmla="*/ 431 h 499"/>
                <a:gd name="T46" fmla="*/ 234 w 419"/>
                <a:gd name="T47" fmla="*/ 399 h 499"/>
                <a:gd name="T48" fmla="*/ 219 w 419"/>
                <a:gd name="T49" fmla="*/ 392 h 499"/>
                <a:gd name="T50" fmla="*/ 184 w 419"/>
                <a:gd name="T51" fmla="*/ 391 h 499"/>
                <a:gd name="T52" fmla="*/ 177 w 419"/>
                <a:gd name="T53" fmla="*/ 400 h 499"/>
                <a:gd name="T54" fmla="*/ 167 w 419"/>
                <a:gd name="T55" fmla="*/ 416 h 499"/>
                <a:gd name="T56" fmla="*/ 153 w 419"/>
                <a:gd name="T57" fmla="*/ 453 h 499"/>
                <a:gd name="T58" fmla="*/ 145 w 419"/>
                <a:gd name="T59" fmla="*/ 478 h 499"/>
                <a:gd name="T60" fmla="*/ 132 w 419"/>
                <a:gd name="T61" fmla="*/ 471 h 499"/>
                <a:gd name="T62" fmla="*/ 113 w 419"/>
                <a:gd name="T63" fmla="*/ 466 h 499"/>
                <a:gd name="T64" fmla="*/ 72 w 419"/>
                <a:gd name="T65" fmla="*/ 464 h 499"/>
                <a:gd name="T66" fmla="*/ 31 w 419"/>
                <a:gd name="T67" fmla="*/ 465 h 499"/>
                <a:gd name="T68" fmla="*/ 18 w 419"/>
                <a:gd name="T69" fmla="*/ 478 h 499"/>
                <a:gd name="T70" fmla="*/ 15 w 419"/>
                <a:gd name="T71" fmla="*/ 492 h 499"/>
                <a:gd name="T72" fmla="*/ 1 w 419"/>
                <a:gd name="T73" fmla="*/ 498 h 499"/>
                <a:gd name="T74" fmla="*/ 12 w 419"/>
                <a:gd name="T75" fmla="*/ 477 h 499"/>
                <a:gd name="T76" fmla="*/ 31 w 419"/>
                <a:gd name="T77" fmla="*/ 411 h 499"/>
                <a:gd name="T78" fmla="*/ 45 w 419"/>
                <a:gd name="T79" fmla="*/ 352 h 499"/>
                <a:gd name="T80" fmla="*/ 53 w 419"/>
                <a:gd name="T81" fmla="*/ 316 h 499"/>
                <a:gd name="T82" fmla="*/ 47 w 419"/>
                <a:gd name="T83" fmla="*/ 290 h 499"/>
                <a:gd name="T84" fmla="*/ 43 w 419"/>
                <a:gd name="T85" fmla="*/ 269 h 499"/>
                <a:gd name="T86" fmla="*/ 21 w 419"/>
                <a:gd name="T87" fmla="*/ 247 h 499"/>
                <a:gd name="T88" fmla="*/ 19 w 419"/>
                <a:gd name="T89" fmla="*/ 222 h 499"/>
                <a:gd name="T90" fmla="*/ 40 w 419"/>
                <a:gd name="T91" fmla="*/ 199 h 499"/>
                <a:gd name="T92" fmla="*/ 52 w 419"/>
                <a:gd name="T93" fmla="*/ 181 h 499"/>
                <a:gd name="T94" fmla="*/ 71 w 419"/>
                <a:gd name="T95" fmla="*/ 168 h 499"/>
                <a:gd name="T96" fmla="*/ 71 w 419"/>
                <a:gd name="T97" fmla="*/ 145 h 499"/>
                <a:gd name="T98" fmla="*/ 73 w 419"/>
                <a:gd name="T99" fmla="*/ 124 h 499"/>
                <a:gd name="T100" fmla="*/ 93 w 419"/>
                <a:gd name="T101" fmla="*/ 104 h 499"/>
                <a:gd name="T102" fmla="*/ 93 w 419"/>
                <a:gd name="T103" fmla="*/ 92 h 499"/>
                <a:gd name="T104" fmla="*/ 98 w 419"/>
                <a:gd name="T105" fmla="*/ 83 h 499"/>
                <a:gd name="T106" fmla="*/ 119 w 419"/>
                <a:gd name="T107" fmla="*/ 68 h 499"/>
                <a:gd name="T108" fmla="*/ 131 w 419"/>
                <a:gd name="T109" fmla="*/ 55 h 499"/>
                <a:gd name="T110" fmla="*/ 156 w 419"/>
                <a:gd name="T111" fmla="*/ 28 h 499"/>
                <a:gd name="T112" fmla="*/ 174 w 419"/>
                <a:gd name="T113" fmla="*/ 9 h 499"/>
                <a:gd name="T114" fmla="*/ 183 w 419"/>
                <a:gd name="T115" fmla="*/ 1 h 499"/>
                <a:gd name="T116" fmla="*/ 200 w 419"/>
                <a:gd name="T117" fmla="*/ 17 h 499"/>
                <a:gd name="T118" fmla="*/ 210 w 419"/>
                <a:gd name="T119" fmla="*/ 43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9" h="499">
                  <a:moveTo>
                    <a:pt x="225" y="65"/>
                  </a:moveTo>
                  <a:lnTo>
                    <a:pt x="228" y="70"/>
                  </a:lnTo>
                  <a:lnTo>
                    <a:pt x="229" y="68"/>
                  </a:lnTo>
                  <a:lnTo>
                    <a:pt x="231" y="67"/>
                  </a:lnTo>
                  <a:lnTo>
                    <a:pt x="233" y="66"/>
                  </a:lnTo>
                  <a:lnTo>
                    <a:pt x="235" y="65"/>
                  </a:lnTo>
                  <a:lnTo>
                    <a:pt x="236" y="64"/>
                  </a:lnTo>
                  <a:lnTo>
                    <a:pt x="237" y="64"/>
                  </a:lnTo>
                  <a:lnTo>
                    <a:pt x="237" y="63"/>
                  </a:lnTo>
                  <a:lnTo>
                    <a:pt x="238" y="63"/>
                  </a:lnTo>
                  <a:lnTo>
                    <a:pt x="239" y="63"/>
                  </a:lnTo>
                  <a:lnTo>
                    <a:pt x="246" y="61"/>
                  </a:lnTo>
                  <a:lnTo>
                    <a:pt x="247" y="59"/>
                  </a:lnTo>
                  <a:lnTo>
                    <a:pt x="248" y="59"/>
                  </a:lnTo>
                  <a:lnTo>
                    <a:pt x="251" y="58"/>
                  </a:lnTo>
                  <a:lnTo>
                    <a:pt x="257" y="56"/>
                  </a:lnTo>
                  <a:lnTo>
                    <a:pt x="263" y="61"/>
                  </a:lnTo>
                  <a:lnTo>
                    <a:pt x="264" y="63"/>
                  </a:lnTo>
                  <a:lnTo>
                    <a:pt x="268" y="66"/>
                  </a:lnTo>
                  <a:lnTo>
                    <a:pt x="273" y="73"/>
                  </a:lnTo>
                  <a:lnTo>
                    <a:pt x="278" y="76"/>
                  </a:lnTo>
                  <a:lnTo>
                    <a:pt x="283" y="82"/>
                  </a:lnTo>
                  <a:lnTo>
                    <a:pt x="286" y="84"/>
                  </a:lnTo>
                  <a:lnTo>
                    <a:pt x="287" y="85"/>
                  </a:lnTo>
                  <a:lnTo>
                    <a:pt x="288" y="87"/>
                  </a:lnTo>
                  <a:lnTo>
                    <a:pt x="290" y="90"/>
                  </a:lnTo>
                  <a:lnTo>
                    <a:pt x="293" y="91"/>
                  </a:lnTo>
                  <a:lnTo>
                    <a:pt x="294" y="92"/>
                  </a:lnTo>
                  <a:lnTo>
                    <a:pt x="295" y="92"/>
                  </a:lnTo>
                  <a:lnTo>
                    <a:pt x="296" y="92"/>
                  </a:lnTo>
                  <a:lnTo>
                    <a:pt x="297" y="92"/>
                  </a:lnTo>
                  <a:lnTo>
                    <a:pt x="298" y="92"/>
                  </a:lnTo>
                  <a:lnTo>
                    <a:pt x="299" y="93"/>
                  </a:lnTo>
                  <a:lnTo>
                    <a:pt x="300" y="93"/>
                  </a:lnTo>
                  <a:lnTo>
                    <a:pt x="305" y="95"/>
                  </a:lnTo>
                  <a:lnTo>
                    <a:pt x="307" y="95"/>
                  </a:lnTo>
                  <a:lnTo>
                    <a:pt x="311" y="96"/>
                  </a:lnTo>
                  <a:lnTo>
                    <a:pt x="311" y="95"/>
                  </a:lnTo>
                  <a:lnTo>
                    <a:pt x="313" y="90"/>
                  </a:lnTo>
                  <a:lnTo>
                    <a:pt x="314" y="88"/>
                  </a:lnTo>
                  <a:lnTo>
                    <a:pt x="314" y="87"/>
                  </a:lnTo>
                  <a:lnTo>
                    <a:pt x="315" y="84"/>
                  </a:lnTo>
                  <a:lnTo>
                    <a:pt x="315" y="83"/>
                  </a:lnTo>
                  <a:lnTo>
                    <a:pt x="317" y="79"/>
                  </a:lnTo>
                  <a:lnTo>
                    <a:pt x="317" y="78"/>
                  </a:lnTo>
                  <a:lnTo>
                    <a:pt x="319" y="78"/>
                  </a:lnTo>
                  <a:lnTo>
                    <a:pt x="320" y="79"/>
                  </a:lnTo>
                  <a:lnTo>
                    <a:pt x="321" y="80"/>
                  </a:lnTo>
                  <a:lnTo>
                    <a:pt x="322" y="81"/>
                  </a:lnTo>
                  <a:lnTo>
                    <a:pt x="323" y="82"/>
                  </a:lnTo>
                  <a:lnTo>
                    <a:pt x="329" y="87"/>
                  </a:lnTo>
                  <a:lnTo>
                    <a:pt x="330" y="88"/>
                  </a:lnTo>
                  <a:lnTo>
                    <a:pt x="333" y="90"/>
                  </a:lnTo>
                  <a:lnTo>
                    <a:pt x="335" y="92"/>
                  </a:lnTo>
                  <a:lnTo>
                    <a:pt x="335" y="93"/>
                  </a:lnTo>
                  <a:lnTo>
                    <a:pt x="341" y="97"/>
                  </a:lnTo>
                  <a:lnTo>
                    <a:pt x="341" y="98"/>
                  </a:lnTo>
                  <a:lnTo>
                    <a:pt x="343" y="99"/>
                  </a:lnTo>
                  <a:lnTo>
                    <a:pt x="346" y="101"/>
                  </a:lnTo>
                  <a:lnTo>
                    <a:pt x="348" y="104"/>
                  </a:lnTo>
                  <a:lnTo>
                    <a:pt x="350" y="106"/>
                  </a:lnTo>
                  <a:lnTo>
                    <a:pt x="351" y="107"/>
                  </a:lnTo>
                  <a:lnTo>
                    <a:pt x="356" y="112"/>
                  </a:lnTo>
                  <a:lnTo>
                    <a:pt x="357" y="112"/>
                  </a:lnTo>
                  <a:lnTo>
                    <a:pt x="356" y="112"/>
                  </a:lnTo>
                  <a:lnTo>
                    <a:pt x="354" y="115"/>
                  </a:lnTo>
                  <a:lnTo>
                    <a:pt x="352" y="115"/>
                  </a:lnTo>
                  <a:lnTo>
                    <a:pt x="352" y="116"/>
                  </a:lnTo>
                  <a:lnTo>
                    <a:pt x="351" y="117"/>
                  </a:lnTo>
                  <a:lnTo>
                    <a:pt x="350" y="118"/>
                  </a:lnTo>
                  <a:lnTo>
                    <a:pt x="357" y="126"/>
                  </a:lnTo>
                  <a:lnTo>
                    <a:pt x="357" y="128"/>
                  </a:lnTo>
                  <a:lnTo>
                    <a:pt x="358" y="129"/>
                  </a:lnTo>
                  <a:lnTo>
                    <a:pt x="359" y="131"/>
                  </a:lnTo>
                  <a:lnTo>
                    <a:pt x="359" y="132"/>
                  </a:lnTo>
                  <a:lnTo>
                    <a:pt x="359" y="133"/>
                  </a:lnTo>
                  <a:lnTo>
                    <a:pt x="359" y="134"/>
                  </a:lnTo>
                  <a:lnTo>
                    <a:pt x="359" y="139"/>
                  </a:lnTo>
                  <a:lnTo>
                    <a:pt x="359" y="140"/>
                  </a:lnTo>
                  <a:lnTo>
                    <a:pt x="359" y="141"/>
                  </a:lnTo>
                  <a:lnTo>
                    <a:pt x="359" y="142"/>
                  </a:lnTo>
                  <a:lnTo>
                    <a:pt x="358" y="148"/>
                  </a:lnTo>
                  <a:lnTo>
                    <a:pt x="357" y="155"/>
                  </a:lnTo>
                  <a:lnTo>
                    <a:pt x="356" y="163"/>
                  </a:lnTo>
                  <a:lnTo>
                    <a:pt x="358" y="163"/>
                  </a:lnTo>
                  <a:lnTo>
                    <a:pt x="359" y="162"/>
                  </a:lnTo>
                  <a:lnTo>
                    <a:pt x="367" y="160"/>
                  </a:lnTo>
                  <a:lnTo>
                    <a:pt x="368" y="159"/>
                  </a:lnTo>
                  <a:lnTo>
                    <a:pt x="369" y="159"/>
                  </a:lnTo>
                  <a:lnTo>
                    <a:pt x="371" y="159"/>
                  </a:lnTo>
                  <a:lnTo>
                    <a:pt x="372" y="158"/>
                  </a:lnTo>
                  <a:lnTo>
                    <a:pt x="373" y="158"/>
                  </a:lnTo>
                  <a:lnTo>
                    <a:pt x="374" y="157"/>
                  </a:lnTo>
                  <a:lnTo>
                    <a:pt x="375" y="156"/>
                  </a:lnTo>
                  <a:lnTo>
                    <a:pt x="376" y="155"/>
                  </a:lnTo>
                  <a:lnTo>
                    <a:pt x="377" y="154"/>
                  </a:lnTo>
                  <a:lnTo>
                    <a:pt x="378" y="152"/>
                  </a:lnTo>
                  <a:lnTo>
                    <a:pt x="380" y="151"/>
                  </a:lnTo>
                  <a:lnTo>
                    <a:pt x="380" y="150"/>
                  </a:lnTo>
                  <a:lnTo>
                    <a:pt x="381" y="150"/>
                  </a:lnTo>
                  <a:lnTo>
                    <a:pt x="382" y="150"/>
                  </a:lnTo>
                  <a:lnTo>
                    <a:pt x="382" y="149"/>
                  </a:lnTo>
                  <a:lnTo>
                    <a:pt x="383" y="149"/>
                  </a:lnTo>
                  <a:lnTo>
                    <a:pt x="384" y="150"/>
                  </a:lnTo>
                  <a:lnTo>
                    <a:pt x="385" y="150"/>
                  </a:lnTo>
                  <a:lnTo>
                    <a:pt x="386" y="150"/>
                  </a:lnTo>
                  <a:lnTo>
                    <a:pt x="388" y="150"/>
                  </a:lnTo>
                  <a:lnTo>
                    <a:pt x="388" y="151"/>
                  </a:lnTo>
                  <a:lnTo>
                    <a:pt x="389" y="152"/>
                  </a:lnTo>
                  <a:lnTo>
                    <a:pt x="392" y="156"/>
                  </a:lnTo>
                  <a:lnTo>
                    <a:pt x="393" y="158"/>
                  </a:lnTo>
                  <a:lnTo>
                    <a:pt x="394" y="159"/>
                  </a:lnTo>
                  <a:lnTo>
                    <a:pt x="395" y="160"/>
                  </a:lnTo>
                  <a:lnTo>
                    <a:pt x="398" y="164"/>
                  </a:lnTo>
                  <a:lnTo>
                    <a:pt x="399" y="165"/>
                  </a:lnTo>
                  <a:lnTo>
                    <a:pt x="401" y="167"/>
                  </a:lnTo>
                  <a:lnTo>
                    <a:pt x="402" y="168"/>
                  </a:lnTo>
                  <a:lnTo>
                    <a:pt x="403" y="170"/>
                  </a:lnTo>
                  <a:lnTo>
                    <a:pt x="406" y="172"/>
                  </a:lnTo>
                  <a:lnTo>
                    <a:pt x="409" y="174"/>
                  </a:lnTo>
                  <a:lnTo>
                    <a:pt x="412" y="176"/>
                  </a:lnTo>
                  <a:lnTo>
                    <a:pt x="415" y="179"/>
                  </a:lnTo>
                  <a:lnTo>
                    <a:pt x="417" y="180"/>
                  </a:lnTo>
                  <a:lnTo>
                    <a:pt x="417" y="181"/>
                  </a:lnTo>
                  <a:lnTo>
                    <a:pt x="418" y="184"/>
                  </a:lnTo>
                  <a:lnTo>
                    <a:pt x="418" y="188"/>
                  </a:lnTo>
                  <a:lnTo>
                    <a:pt x="419" y="192"/>
                  </a:lnTo>
                  <a:lnTo>
                    <a:pt x="419" y="196"/>
                  </a:lnTo>
                  <a:lnTo>
                    <a:pt x="417" y="205"/>
                  </a:lnTo>
                  <a:lnTo>
                    <a:pt x="416" y="206"/>
                  </a:lnTo>
                  <a:lnTo>
                    <a:pt x="415" y="210"/>
                  </a:lnTo>
                  <a:lnTo>
                    <a:pt x="414" y="216"/>
                  </a:lnTo>
                  <a:lnTo>
                    <a:pt x="412" y="222"/>
                  </a:lnTo>
                  <a:lnTo>
                    <a:pt x="411" y="223"/>
                  </a:lnTo>
                  <a:lnTo>
                    <a:pt x="409" y="227"/>
                  </a:lnTo>
                  <a:lnTo>
                    <a:pt x="409" y="230"/>
                  </a:lnTo>
                  <a:lnTo>
                    <a:pt x="408" y="233"/>
                  </a:lnTo>
                  <a:lnTo>
                    <a:pt x="407" y="235"/>
                  </a:lnTo>
                  <a:lnTo>
                    <a:pt x="406" y="243"/>
                  </a:lnTo>
                  <a:lnTo>
                    <a:pt x="404" y="247"/>
                  </a:lnTo>
                  <a:lnTo>
                    <a:pt x="403" y="250"/>
                  </a:lnTo>
                  <a:lnTo>
                    <a:pt x="402" y="251"/>
                  </a:lnTo>
                  <a:lnTo>
                    <a:pt x="401" y="255"/>
                  </a:lnTo>
                  <a:lnTo>
                    <a:pt x="401" y="257"/>
                  </a:lnTo>
                  <a:lnTo>
                    <a:pt x="401" y="258"/>
                  </a:lnTo>
                  <a:lnTo>
                    <a:pt x="399" y="262"/>
                  </a:lnTo>
                  <a:lnTo>
                    <a:pt x="397" y="264"/>
                  </a:lnTo>
                  <a:lnTo>
                    <a:pt x="395" y="265"/>
                  </a:lnTo>
                  <a:lnTo>
                    <a:pt x="395" y="266"/>
                  </a:lnTo>
                  <a:lnTo>
                    <a:pt x="394" y="267"/>
                  </a:lnTo>
                  <a:lnTo>
                    <a:pt x="392" y="268"/>
                  </a:lnTo>
                  <a:lnTo>
                    <a:pt x="389" y="274"/>
                  </a:lnTo>
                  <a:lnTo>
                    <a:pt x="385" y="277"/>
                  </a:lnTo>
                  <a:lnTo>
                    <a:pt x="382" y="281"/>
                  </a:lnTo>
                  <a:lnTo>
                    <a:pt x="381" y="282"/>
                  </a:lnTo>
                  <a:lnTo>
                    <a:pt x="380" y="282"/>
                  </a:lnTo>
                  <a:lnTo>
                    <a:pt x="378" y="282"/>
                  </a:lnTo>
                  <a:lnTo>
                    <a:pt x="377" y="283"/>
                  </a:lnTo>
                  <a:lnTo>
                    <a:pt x="376" y="283"/>
                  </a:lnTo>
                  <a:lnTo>
                    <a:pt x="375" y="284"/>
                  </a:lnTo>
                  <a:lnTo>
                    <a:pt x="373" y="284"/>
                  </a:lnTo>
                  <a:lnTo>
                    <a:pt x="371" y="285"/>
                  </a:lnTo>
                  <a:lnTo>
                    <a:pt x="368" y="287"/>
                  </a:lnTo>
                  <a:lnTo>
                    <a:pt x="364" y="288"/>
                  </a:lnTo>
                  <a:lnTo>
                    <a:pt x="363" y="289"/>
                  </a:lnTo>
                  <a:lnTo>
                    <a:pt x="361" y="289"/>
                  </a:lnTo>
                  <a:lnTo>
                    <a:pt x="358" y="290"/>
                  </a:lnTo>
                  <a:lnTo>
                    <a:pt x="357" y="291"/>
                  </a:lnTo>
                  <a:lnTo>
                    <a:pt x="356" y="291"/>
                  </a:lnTo>
                  <a:lnTo>
                    <a:pt x="355" y="291"/>
                  </a:lnTo>
                  <a:lnTo>
                    <a:pt x="354" y="292"/>
                  </a:lnTo>
                  <a:lnTo>
                    <a:pt x="352" y="292"/>
                  </a:lnTo>
                  <a:lnTo>
                    <a:pt x="350" y="293"/>
                  </a:lnTo>
                  <a:lnTo>
                    <a:pt x="348" y="294"/>
                  </a:lnTo>
                  <a:lnTo>
                    <a:pt x="347" y="294"/>
                  </a:lnTo>
                  <a:lnTo>
                    <a:pt x="345" y="296"/>
                  </a:lnTo>
                  <a:lnTo>
                    <a:pt x="343" y="296"/>
                  </a:lnTo>
                  <a:lnTo>
                    <a:pt x="342" y="296"/>
                  </a:lnTo>
                  <a:lnTo>
                    <a:pt x="340" y="297"/>
                  </a:lnTo>
                  <a:lnTo>
                    <a:pt x="334" y="299"/>
                  </a:lnTo>
                  <a:lnTo>
                    <a:pt x="334" y="300"/>
                  </a:lnTo>
                  <a:lnTo>
                    <a:pt x="332" y="301"/>
                  </a:lnTo>
                  <a:lnTo>
                    <a:pt x="332" y="302"/>
                  </a:lnTo>
                  <a:lnTo>
                    <a:pt x="331" y="304"/>
                  </a:lnTo>
                  <a:lnTo>
                    <a:pt x="328" y="305"/>
                  </a:lnTo>
                  <a:lnTo>
                    <a:pt x="325" y="306"/>
                  </a:lnTo>
                  <a:lnTo>
                    <a:pt x="321" y="308"/>
                  </a:lnTo>
                  <a:lnTo>
                    <a:pt x="319" y="309"/>
                  </a:lnTo>
                  <a:lnTo>
                    <a:pt x="316" y="311"/>
                  </a:lnTo>
                  <a:lnTo>
                    <a:pt x="316" y="314"/>
                  </a:lnTo>
                  <a:lnTo>
                    <a:pt x="316" y="315"/>
                  </a:lnTo>
                  <a:lnTo>
                    <a:pt x="319" y="315"/>
                  </a:lnTo>
                  <a:lnTo>
                    <a:pt x="320" y="316"/>
                  </a:lnTo>
                  <a:lnTo>
                    <a:pt x="322" y="322"/>
                  </a:lnTo>
                  <a:lnTo>
                    <a:pt x="323" y="324"/>
                  </a:lnTo>
                  <a:lnTo>
                    <a:pt x="324" y="325"/>
                  </a:lnTo>
                  <a:lnTo>
                    <a:pt x="325" y="327"/>
                  </a:lnTo>
                  <a:lnTo>
                    <a:pt x="324" y="329"/>
                  </a:lnTo>
                  <a:lnTo>
                    <a:pt x="319" y="332"/>
                  </a:lnTo>
                  <a:lnTo>
                    <a:pt x="315" y="335"/>
                  </a:lnTo>
                  <a:lnTo>
                    <a:pt x="315" y="336"/>
                  </a:lnTo>
                  <a:lnTo>
                    <a:pt x="312" y="341"/>
                  </a:lnTo>
                  <a:lnTo>
                    <a:pt x="311" y="343"/>
                  </a:lnTo>
                  <a:lnTo>
                    <a:pt x="308" y="344"/>
                  </a:lnTo>
                  <a:lnTo>
                    <a:pt x="306" y="343"/>
                  </a:lnTo>
                  <a:lnTo>
                    <a:pt x="305" y="343"/>
                  </a:lnTo>
                  <a:lnTo>
                    <a:pt x="303" y="343"/>
                  </a:lnTo>
                  <a:lnTo>
                    <a:pt x="302" y="344"/>
                  </a:lnTo>
                  <a:lnTo>
                    <a:pt x="300" y="344"/>
                  </a:lnTo>
                  <a:lnTo>
                    <a:pt x="296" y="344"/>
                  </a:lnTo>
                  <a:lnTo>
                    <a:pt x="293" y="343"/>
                  </a:lnTo>
                  <a:lnTo>
                    <a:pt x="289" y="344"/>
                  </a:lnTo>
                  <a:lnTo>
                    <a:pt x="289" y="347"/>
                  </a:lnTo>
                  <a:lnTo>
                    <a:pt x="289" y="349"/>
                  </a:lnTo>
                  <a:lnTo>
                    <a:pt x="289" y="350"/>
                  </a:lnTo>
                  <a:lnTo>
                    <a:pt x="290" y="351"/>
                  </a:lnTo>
                  <a:lnTo>
                    <a:pt x="290" y="356"/>
                  </a:lnTo>
                  <a:lnTo>
                    <a:pt x="291" y="357"/>
                  </a:lnTo>
                  <a:lnTo>
                    <a:pt x="293" y="358"/>
                  </a:lnTo>
                  <a:lnTo>
                    <a:pt x="294" y="360"/>
                  </a:lnTo>
                  <a:lnTo>
                    <a:pt x="293" y="361"/>
                  </a:lnTo>
                  <a:lnTo>
                    <a:pt x="291" y="367"/>
                  </a:lnTo>
                  <a:lnTo>
                    <a:pt x="290" y="372"/>
                  </a:lnTo>
                  <a:lnTo>
                    <a:pt x="290" y="373"/>
                  </a:lnTo>
                  <a:lnTo>
                    <a:pt x="290" y="375"/>
                  </a:lnTo>
                  <a:lnTo>
                    <a:pt x="290" y="377"/>
                  </a:lnTo>
                  <a:lnTo>
                    <a:pt x="290" y="380"/>
                  </a:lnTo>
                  <a:lnTo>
                    <a:pt x="290" y="382"/>
                  </a:lnTo>
                  <a:lnTo>
                    <a:pt x="289" y="383"/>
                  </a:lnTo>
                  <a:lnTo>
                    <a:pt x="288" y="384"/>
                  </a:lnTo>
                  <a:lnTo>
                    <a:pt x="288" y="385"/>
                  </a:lnTo>
                  <a:lnTo>
                    <a:pt x="287" y="388"/>
                  </a:lnTo>
                  <a:lnTo>
                    <a:pt x="286" y="390"/>
                  </a:lnTo>
                  <a:lnTo>
                    <a:pt x="285" y="391"/>
                  </a:lnTo>
                  <a:lnTo>
                    <a:pt x="281" y="393"/>
                  </a:lnTo>
                  <a:lnTo>
                    <a:pt x="280" y="396"/>
                  </a:lnTo>
                  <a:lnTo>
                    <a:pt x="279" y="396"/>
                  </a:lnTo>
                  <a:lnTo>
                    <a:pt x="277" y="396"/>
                  </a:lnTo>
                  <a:lnTo>
                    <a:pt x="274" y="394"/>
                  </a:lnTo>
                  <a:lnTo>
                    <a:pt x="272" y="393"/>
                  </a:lnTo>
                  <a:lnTo>
                    <a:pt x="271" y="393"/>
                  </a:lnTo>
                  <a:lnTo>
                    <a:pt x="270" y="396"/>
                  </a:lnTo>
                  <a:lnTo>
                    <a:pt x="269" y="397"/>
                  </a:lnTo>
                  <a:lnTo>
                    <a:pt x="268" y="398"/>
                  </a:lnTo>
                  <a:lnTo>
                    <a:pt x="268" y="400"/>
                  </a:lnTo>
                  <a:lnTo>
                    <a:pt x="268" y="401"/>
                  </a:lnTo>
                  <a:lnTo>
                    <a:pt x="268" y="402"/>
                  </a:lnTo>
                  <a:lnTo>
                    <a:pt x="268" y="403"/>
                  </a:lnTo>
                  <a:lnTo>
                    <a:pt x="268" y="405"/>
                  </a:lnTo>
                  <a:lnTo>
                    <a:pt x="265" y="406"/>
                  </a:lnTo>
                  <a:lnTo>
                    <a:pt x="264" y="407"/>
                  </a:lnTo>
                  <a:lnTo>
                    <a:pt x="264" y="408"/>
                  </a:lnTo>
                  <a:lnTo>
                    <a:pt x="264" y="409"/>
                  </a:lnTo>
                  <a:lnTo>
                    <a:pt x="263" y="409"/>
                  </a:lnTo>
                  <a:lnTo>
                    <a:pt x="263" y="410"/>
                  </a:lnTo>
                  <a:lnTo>
                    <a:pt x="262" y="410"/>
                  </a:lnTo>
                  <a:lnTo>
                    <a:pt x="260" y="411"/>
                  </a:lnTo>
                  <a:lnTo>
                    <a:pt x="259" y="413"/>
                  </a:lnTo>
                  <a:lnTo>
                    <a:pt x="259" y="415"/>
                  </a:lnTo>
                  <a:lnTo>
                    <a:pt x="257" y="416"/>
                  </a:lnTo>
                  <a:lnTo>
                    <a:pt x="255" y="417"/>
                  </a:lnTo>
                  <a:lnTo>
                    <a:pt x="255" y="418"/>
                  </a:lnTo>
                  <a:lnTo>
                    <a:pt x="254" y="418"/>
                  </a:lnTo>
                  <a:lnTo>
                    <a:pt x="253" y="418"/>
                  </a:lnTo>
                  <a:lnTo>
                    <a:pt x="251" y="421"/>
                  </a:lnTo>
                  <a:lnTo>
                    <a:pt x="250" y="422"/>
                  </a:lnTo>
                  <a:lnTo>
                    <a:pt x="248" y="423"/>
                  </a:lnTo>
                  <a:lnTo>
                    <a:pt x="246" y="423"/>
                  </a:lnTo>
                  <a:lnTo>
                    <a:pt x="246" y="424"/>
                  </a:lnTo>
                  <a:lnTo>
                    <a:pt x="246" y="425"/>
                  </a:lnTo>
                  <a:lnTo>
                    <a:pt x="246" y="426"/>
                  </a:lnTo>
                  <a:lnTo>
                    <a:pt x="246" y="427"/>
                  </a:lnTo>
                  <a:lnTo>
                    <a:pt x="245" y="428"/>
                  </a:lnTo>
                  <a:lnTo>
                    <a:pt x="243" y="428"/>
                  </a:lnTo>
                  <a:lnTo>
                    <a:pt x="242" y="428"/>
                  </a:lnTo>
                  <a:lnTo>
                    <a:pt x="239" y="431"/>
                  </a:lnTo>
                  <a:lnTo>
                    <a:pt x="238" y="431"/>
                  </a:lnTo>
                  <a:lnTo>
                    <a:pt x="237" y="425"/>
                  </a:lnTo>
                  <a:lnTo>
                    <a:pt x="237" y="421"/>
                  </a:lnTo>
                  <a:lnTo>
                    <a:pt x="237" y="418"/>
                  </a:lnTo>
                  <a:lnTo>
                    <a:pt x="236" y="414"/>
                  </a:lnTo>
                  <a:lnTo>
                    <a:pt x="236" y="409"/>
                  </a:lnTo>
                  <a:lnTo>
                    <a:pt x="235" y="407"/>
                  </a:lnTo>
                  <a:lnTo>
                    <a:pt x="235" y="405"/>
                  </a:lnTo>
                  <a:lnTo>
                    <a:pt x="235" y="402"/>
                  </a:lnTo>
                  <a:lnTo>
                    <a:pt x="234" y="401"/>
                  </a:lnTo>
                  <a:lnTo>
                    <a:pt x="234" y="400"/>
                  </a:lnTo>
                  <a:lnTo>
                    <a:pt x="234" y="399"/>
                  </a:lnTo>
                  <a:lnTo>
                    <a:pt x="233" y="398"/>
                  </a:lnTo>
                  <a:lnTo>
                    <a:pt x="231" y="397"/>
                  </a:lnTo>
                  <a:lnTo>
                    <a:pt x="231" y="396"/>
                  </a:lnTo>
                  <a:lnTo>
                    <a:pt x="230" y="396"/>
                  </a:lnTo>
                  <a:lnTo>
                    <a:pt x="230" y="394"/>
                  </a:lnTo>
                  <a:lnTo>
                    <a:pt x="230" y="393"/>
                  </a:lnTo>
                  <a:lnTo>
                    <a:pt x="230" y="390"/>
                  </a:lnTo>
                  <a:lnTo>
                    <a:pt x="227" y="391"/>
                  </a:lnTo>
                  <a:lnTo>
                    <a:pt x="226" y="391"/>
                  </a:lnTo>
                  <a:lnTo>
                    <a:pt x="222" y="392"/>
                  </a:lnTo>
                  <a:lnTo>
                    <a:pt x="220" y="392"/>
                  </a:lnTo>
                  <a:lnTo>
                    <a:pt x="219" y="392"/>
                  </a:lnTo>
                  <a:lnTo>
                    <a:pt x="216" y="394"/>
                  </a:lnTo>
                  <a:lnTo>
                    <a:pt x="211" y="396"/>
                  </a:lnTo>
                  <a:lnTo>
                    <a:pt x="210" y="396"/>
                  </a:lnTo>
                  <a:lnTo>
                    <a:pt x="209" y="396"/>
                  </a:lnTo>
                  <a:lnTo>
                    <a:pt x="208" y="396"/>
                  </a:lnTo>
                  <a:lnTo>
                    <a:pt x="205" y="396"/>
                  </a:lnTo>
                  <a:lnTo>
                    <a:pt x="203" y="394"/>
                  </a:lnTo>
                  <a:lnTo>
                    <a:pt x="201" y="394"/>
                  </a:lnTo>
                  <a:lnTo>
                    <a:pt x="200" y="394"/>
                  </a:lnTo>
                  <a:lnTo>
                    <a:pt x="194" y="393"/>
                  </a:lnTo>
                  <a:lnTo>
                    <a:pt x="185" y="391"/>
                  </a:lnTo>
                  <a:lnTo>
                    <a:pt x="184" y="391"/>
                  </a:lnTo>
                  <a:lnTo>
                    <a:pt x="183" y="391"/>
                  </a:lnTo>
                  <a:lnTo>
                    <a:pt x="182" y="391"/>
                  </a:lnTo>
                  <a:lnTo>
                    <a:pt x="179" y="391"/>
                  </a:lnTo>
                  <a:lnTo>
                    <a:pt x="181" y="392"/>
                  </a:lnTo>
                  <a:lnTo>
                    <a:pt x="181" y="393"/>
                  </a:lnTo>
                  <a:lnTo>
                    <a:pt x="179" y="393"/>
                  </a:lnTo>
                  <a:lnTo>
                    <a:pt x="179" y="394"/>
                  </a:lnTo>
                  <a:lnTo>
                    <a:pt x="179" y="397"/>
                  </a:lnTo>
                  <a:lnTo>
                    <a:pt x="178" y="398"/>
                  </a:lnTo>
                  <a:lnTo>
                    <a:pt x="178" y="399"/>
                  </a:lnTo>
                  <a:lnTo>
                    <a:pt x="178" y="400"/>
                  </a:lnTo>
                  <a:lnTo>
                    <a:pt x="177" y="400"/>
                  </a:lnTo>
                  <a:lnTo>
                    <a:pt x="177" y="401"/>
                  </a:lnTo>
                  <a:lnTo>
                    <a:pt x="175" y="402"/>
                  </a:lnTo>
                  <a:lnTo>
                    <a:pt x="175" y="403"/>
                  </a:lnTo>
                  <a:lnTo>
                    <a:pt x="174" y="403"/>
                  </a:lnTo>
                  <a:lnTo>
                    <a:pt x="174" y="405"/>
                  </a:lnTo>
                  <a:lnTo>
                    <a:pt x="170" y="410"/>
                  </a:lnTo>
                  <a:lnTo>
                    <a:pt x="169" y="411"/>
                  </a:lnTo>
                  <a:lnTo>
                    <a:pt x="169" y="413"/>
                  </a:lnTo>
                  <a:lnTo>
                    <a:pt x="168" y="414"/>
                  </a:lnTo>
                  <a:lnTo>
                    <a:pt x="167" y="415"/>
                  </a:lnTo>
                  <a:lnTo>
                    <a:pt x="166" y="416"/>
                  </a:lnTo>
                  <a:lnTo>
                    <a:pt x="167" y="416"/>
                  </a:lnTo>
                  <a:lnTo>
                    <a:pt x="168" y="417"/>
                  </a:lnTo>
                  <a:lnTo>
                    <a:pt x="171" y="417"/>
                  </a:lnTo>
                  <a:lnTo>
                    <a:pt x="173" y="418"/>
                  </a:lnTo>
                  <a:lnTo>
                    <a:pt x="175" y="419"/>
                  </a:lnTo>
                  <a:lnTo>
                    <a:pt x="175" y="421"/>
                  </a:lnTo>
                  <a:lnTo>
                    <a:pt x="174" y="422"/>
                  </a:lnTo>
                  <a:lnTo>
                    <a:pt x="171" y="426"/>
                  </a:lnTo>
                  <a:lnTo>
                    <a:pt x="166" y="434"/>
                  </a:lnTo>
                  <a:lnTo>
                    <a:pt x="162" y="439"/>
                  </a:lnTo>
                  <a:lnTo>
                    <a:pt x="160" y="442"/>
                  </a:lnTo>
                  <a:lnTo>
                    <a:pt x="156" y="450"/>
                  </a:lnTo>
                  <a:lnTo>
                    <a:pt x="153" y="453"/>
                  </a:lnTo>
                  <a:lnTo>
                    <a:pt x="151" y="456"/>
                  </a:lnTo>
                  <a:lnTo>
                    <a:pt x="147" y="464"/>
                  </a:lnTo>
                  <a:lnTo>
                    <a:pt x="145" y="465"/>
                  </a:lnTo>
                  <a:lnTo>
                    <a:pt x="144" y="466"/>
                  </a:lnTo>
                  <a:lnTo>
                    <a:pt x="143" y="467"/>
                  </a:lnTo>
                  <a:lnTo>
                    <a:pt x="140" y="471"/>
                  </a:lnTo>
                  <a:lnTo>
                    <a:pt x="140" y="472"/>
                  </a:lnTo>
                  <a:lnTo>
                    <a:pt x="142" y="473"/>
                  </a:lnTo>
                  <a:lnTo>
                    <a:pt x="142" y="474"/>
                  </a:lnTo>
                  <a:lnTo>
                    <a:pt x="143" y="475"/>
                  </a:lnTo>
                  <a:lnTo>
                    <a:pt x="144" y="477"/>
                  </a:lnTo>
                  <a:lnTo>
                    <a:pt x="145" y="478"/>
                  </a:lnTo>
                  <a:lnTo>
                    <a:pt x="147" y="480"/>
                  </a:lnTo>
                  <a:lnTo>
                    <a:pt x="143" y="482"/>
                  </a:lnTo>
                  <a:lnTo>
                    <a:pt x="142" y="483"/>
                  </a:lnTo>
                  <a:lnTo>
                    <a:pt x="141" y="483"/>
                  </a:lnTo>
                  <a:lnTo>
                    <a:pt x="140" y="482"/>
                  </a:lnTo>
                  <a:lnTo>
                    <a:pt x="139" y="481"/>
                  </a:lnTo>
                  <a:lnTo>
                    <a:pt x="138" y="478"/>
                  </a:lnTo>
                  <a:lnTo>
                    <a:pt x="136" y="477"/>
                  </a:lnTo>
                  <a:lnTo>
                    <a:pt x="135" y="476"/>
                  </a:lnTo>
                  <a:lnTo>
                    <a:pt x="134" y="474"/>
                  </a:lnTo>
                  <a:lnTo>
                    <a:pt x="133" y="472"/>
                  </a:lnTo>
                  <a:lnTo>
                    <a:pt x="132" y="471"/>
                  </a:lnTo>
                  <a:lnTo>
                    <a:pt x="131" y="469"/>
                  </a:lnTo>
                  <a:lnTo>
                    <a:pt x="130" y="469"/>
                  </a:lnTo>
                  <a:lnTo>
                    <a:pt x="124" y="465"/>
                  </a:lnTo>
                  <a:lnTo>
                    <a:pt x="123" y="464"/>
                  </a:lnTo>
                  <a:lnTo>
                    <a:pt x="122" y="464"/>
                  </a:lnTo>
                  <a:lnTo>
                    <a:pt x="121" y="464"/>
                  </a:lnTo>
                  <a:lnTo>
                    <a:pt x="119" y="464"/>
                  </a:lnTo>
                  <a:lnTo>
                    <a:pt x="116" y="465"/>
                  </a:lnTo>
                  <a:lnTo>
                    <a:pt x="115" y="465"/>
                  </a:lnTo>
                  <a:lnTo>
                    <a:pt x="115" y="466"/>
                  </a:lnTo>
                  <a:lnTo>
                    <a:pt x="114" y="466"/>
                  </a:lnTo>
                  <a:lnTo>
                    <a:pt x="113" y="466"/>
                  </a:lnTo>
                  <a:lnTo>
                    <a:pt x="109" y="466"/>
                  </a:lnTo>
                  <a:lnTo>
                    <a:pt x="105" y="466"/>
                  </a:lnTo>
                  <a:lnTo>
                    <a:pt x="100" y="466"/>
                  </a:lnTo>
                  <a:lnTo>
                    <a:pt x="99" y="465"/>
                  </a:lnTo>
                  <a:lnTo>
                    <a:pt x="96" y="465"/>
                  </a:lnTo>
                  <a:lnTo>
                    <a:pt x="93" y="464"/>
                  </a:lnTo>
                  <a:lnTo>
                    <a:pt x="89" y="464"/>
                  </a:lnTo>
                  <a:lnTo>
                    <a:pt x="88" y="464"/>
                  </a:lnTo>
                  <a:lnTo>
                    <a:pt x="87" y="464"/>
                  </a:lnTo>
                  <a:lnTo>
                    <a:pt x="86" y="464"/>
                  </a:lnTo>
                  <a:lnTo>
                    <a:pt x="83" y="464"/>
                  </a:lnTo>
                  <a:lnTo>
                    <a:pt x="72" y="464"/>
                  </a:lnTo>
                  <a:lnTo>
                    <a:pt x="69" y="464"/>
                  </a:lnTo>
                  <a:lnTo>
                    <a:pt x="67" y="464"/>
                  </a:lnTo>
                  <a:lnTo>
                    <a:pt x="66" y="464"/>
                  </a:lnTo>
                  <a:lnTo>
                    <a:pt x="57" y="461"/>
                  </a:lnTo>
                  <a:lnTo>
                    <a:pt x="55" y="461"/>
                  </a:lnTo>
                  <a:lnTo>
                    <a:pt x="54" y="461"/>
                  </a:lnTo>
                  <a:lnTo>
                    <a:pt x="53" y="461"/>
                  </a:lnTo>
                  <a:lnTo>
                    <a:pt x="52" y="461"/>
                  </a:lnTo>
                  <a:lnTo>
                    <a:pt x="50" y="461"/>
                  </a:lnTo>
                  <a:lnTo>
                    <a:pt x="39" y="464"/>
                  </a:lnTo>
                  <a:lnTo>
                    <a:pt x="37" y="464"/>
                  </a:lnTo>
                  <a:lnTo>
                    <a:pt x="31" y="465"/>
                  </a:lnTo>
                  <a:lnTo>
                    <a:pt x="28" y="465"/>
                  </a:lnTo>
                  <a:lnTo>
                    <a:pt x="27" y="466"/>
                  </a:lnTo>
                  <a:lnTo>
                    <a:pt x="26" y="466"/>
                  </a:lnTo>
                  <a:lnTo>
                    <a:pt x="24" y="466"/>
                  </a:lnTo>
                  <a:lnTo>
                    <a:pt x="23" y="467"/>
                  </a:lnTo>
                  <a:lnTo>
                    <a:pt x="22" y="468"/>
                  </a:lnTo>
                  <a:lnTo>
                    <a:pt x="21" y="469"/>
                  </a:lnTo>
                  <a:lnTo>
                    <a:pt x="21" y="471"/>
                  </a:lnTo>
                  <a:lnTo>
                    <a:pt x="20" y="472"/>
                  </a:lnTo>
                  <a:lnTo>
                    <a:pt x="19" y="477"/>
                  </a:lnTo>
                  <a:lnTo>
                    <a:pt x="19" y="478"/>
                  </a:lnTo>
                  <a:lnTo>
                    <a:pt x="18" y="478"/>
                  </a:lnTo>
                  <a:lnTo>
                    <a:pt x="18" y="480"/>
                  </a:lnTo>
                  <a:lnTo>
                    <a:pt x="18" y="481"/>
                  </a:lnTo>
                  <a:lnTo>
                    <a:pt x="19" y="484"/>
                  </a:lnTo>
                  <a:lnTo>
                    <a:pt x="19" y="485"/>
                  </a:lnTo>
                  <a:lnTo>
                    <a:pt x="19" y="486"/>
                  </a:lnTo>
                  <a:lnTo>
                    <a:pt x="19" y="488"/>
                  </a:lnTo>
                  <a:lnTo>
                    <a:pt x="19" y="489"/>
                  </a:lnTo>
                  <a:lnTo>
                    <a:pt x="18" y="490"/>
                  </a:lnTo>
                  <a:lnTo>
                    <a:pt x="18" y="491"/>
                  </a:lnTo>
                  <a:lnTo>
                    <a:pt x="17" y="491"/>
                  </a:lnTo>
                  <a:lnTo>
                    <a:pt x="17" y="492"/>
                  </a:lnTo>
                  <a:lnTo>
                    <a:pt x="15" y="492"/>
                  </a:lnTo>
                  <a:lnTo>
                    <a:pt x="15" y="493"/>
                  </a:lnTo>
                  <a:lnTo>
                    <a:pt x="14" y="493"/>
                  </a:lnTo>
                  <a:lnTo>
                    <a:pt x="14" y="494"/>
                  </a:lnTo>
                  <a:lnTo>
                    <a:pt x="12" y="494"/>
                  </a:lnTo>
                  <a:lnTo>
                    <a:pt x="9" y="494"/>
                  </a:lnTo>
                  <a:lnTo>
                    <a:pt x="6" y="495"/>
                  </a:lnTo>
                  <a:lnTo>
                    <a:pt x="5" y="495"/>
                  </a:lnTo>
                  <a:lnTo>
                    <a:pt x="5" y="497"/>
                  </a:lnTo>
                  <a:lnTo>
                    <a:pt x="3" y="498"/>
                  </a:lnTo>
                  <a:lnTo>
                    <a:pt x="3" y="499"/>
                  </a:lnTo>
                  <a:lnTo>
                    <a:pt x="2" y="499"/>
                  </a:lnTo>
                  <a:lnTo>
                    <a:pt x="1" y="498"/>
                  </a:lnTo>
                  <a:lnTo>
                    <a:pt x="0" y="495"/>
                  </a:lnTo>
                  <a:lnTo>
                    <a:pt x="1" y="494"/>
                  </a:lnTo>
                  <a:lnTo>
                    <a:pt x="3" y="492"/>
                  </a:lnTo>
                  <a:lnTo>
                    <a:pt x="4" y="491"/>
                  </a:lnTo>
                  <a:lnTo>
                    <a:pt x="5" y="489"/>
                  </a:lnTo>
                  <a:lnTo>
                    <a:pt x="6" y="486"/>
                  </a:lnTo>
                  <a:lnTo>
                    <a:pt x="7" y="486"/>
                  </a:lnTo>
                  <a:lnTo>
                    <a:pt x="9" y="484"/>
                  </a:lnTo>
                  <a:lnTo>
                    <a:pt x="10" y="483"/>
                  </a:lnTo>
                  <a:lnTo>
                    <a:pt x="10" y="482"/>
                  </a:lnTo>
                  <a:lnTo>
                    <a:pt x="11" y="481"/>
                  </a:lnTo>
                  <a:lnTo>
                    <a:pt x="12" y="477"/>
                  </a:lnTo>
                  <a:lnTo>
                    <a:pt x="13" y="475"/>
                  </a:lnTo>
                  <a:lnTo>
                    <a:pt x="13" y="474"/>
                  </a:lnTo>
                  <a:lnTo>
                    <a:pt x="13" y="473"/>
                  </a:lnTo>
                  <a:lnTo>
                    <a:pt x="14" y="471"/>
                  </a:lnTo>
                  <a:lnTo>
                    <a:pt x="22" y="441"/>
                  </a:lnTo>
                  <a:lnTo>
                    <a:pt x="23" y="438"/>
                  </a:lnTo>
                  <a:lnTo>
                    <a:pt x="24" y="435"/>
                  </a:lnTo>
                  <a:lnTo>
                    <a:pt x="27" y="427"/>
                  </a:lnTo>
                  <a:lnTo>
                    <a:pt x="27" y="426"/>
                  </a:lnTo>
                  <a:lnTo>
                    <a:pt x="29" y="419"/>
                  </a:lnTo>
                  <a:lnTo>
                    <a:pt x="30" y="416"/>
                  </a:lnTo>
                  <a:lnTo>
                    <a:pt x="31" y="411"/>
                  </a:lnTo>
                  <a:lnTo>
                    <a:pt x="33" y="402"/>
                  </a:lnTo>
                  <a:lnTo>
                    <a:pt x="35" y="400"/>
                  </a:lnTo>
                  <a:lnTo>
                    <a:pt x="35" y="396"/>
                  </a:lnTo>
                  <a:lnTo>
                    <a:pt x="36" y="392"/>
                  </a:lnTo>
                  <a:lnTo>
                    <a:pt x="37" y="388"/>
                  </a:lnTo>
                  <a:lnTo>
                    <a:pt x="38" y="384"/>
                  </a:lnTo>
                  <a:lnTo>
                    <a:pt x="39" y="382"/>
                  </a:lnTo>
                  <a:lnTo>
                    <a:pt x="39" y="380"/>
                  </a:lnTo>
                  <a:lnTo>
                    <a:pt x="39" y="377"/>
                  </a:lnTo>
                  <a:lnTo>
                    <a:pt x="40" y="374"/>
                  </a:lnTo>
                  <a:lnTo>
                    <a:pt x="41" y="372"/>
                  </a:lnTo>
                  <a:lnTo>
                    <a:pt x="45" y="352"/>
                  </a:lnTo>
                  <a:lnTo>
                    <a:pt x="46" y="349"/>
                  </a:lnTo>
                  <a:lnTo>
                    <a:pt x="46" y="348"/>
                  </a:lnTo>
                  <a:lnTo>
                    <a:pt x="49" y="333"/>
                  </a:lnTo>
                  <a:lnTo>
                    <a:pt x="50" y="332"/>
                  </a:lnTo>
                  <a:lnTo>
                    <a:pt x="50" y="330"/>
                  </a:lnTo>
                  <a:lnTo>
                    <a:pt x="52" y="327"/>
                  </a:lnTo>
                  <a:lnTo>
                    <a:pt x="52" y="325"/>
                  </a:lnTo>
                  <a:lnTo>
                    <a:pt x="52" y="323"/>
                  </a:lnTo>
                  <a:lnTo>
                    <a:pt x="53" y="321"/>
                  </a:lnTo>
                  <a:lnTo>
                    <a:pt x="53" y="319"/>
                  </a:lnTo>
                  <a:lnTo>
                    <a:pt x="53" y="318"/>
                  </a:lnTo>
                  <a:lnTo>
                    <a:pt x="53" y="316"/>
                  </a:lnTo>
                  <a:lnTo>
                    <a:pt x="53" y="315"/>
                  </a:lnTo>
                  <a:lnTo>
                    <a:pt x="53" y="313"/>
                  </a:lnTo>
                  <a:lnTo>
                    <a:pt x="52" y="311"/>
                  </a:lnTo>
                  <a:lnTo>
                    <a:pt x="52" y="308"/>
                  </a:lnTo>
                  <a:lnTo>
                    <a:pt x="52" y="307"/>
                  </a:lnTo>
                  <a:lnTo>
                    <a:pt x="50" y="305"/>
                  </a:lnTo>
                  <a:lnTo>
                    <a:pt x="50" y="302"/>
                  </a:lnTo>
                  <a:lnTo>
                    <a:pt x="49" y="299"/>
                  </a:lnTo>
                  <a:lnTo>
                    <a:pt x="49" y="298"/>
                  </a:lnTo>
                  <a:lnTo>
                    <a:pt x="49" y="297"/>
                  </a:lnTo>
                  <a:lnTo>
                    <a:pt x="48" y="294"/>
                  </a:lnTo>
                  <a:lnTo>
                    <a:pt x="47" y="290"/>
                  </a:lnTo>
                  <a:lnTo>
                    <a:pt x="46" y="288"/>
                  </a:lnTo>
                  <a:lnTo>
                    <a:pt x="46" y="284"/>
                  </a:lnTo>
                  <a:lnTo>
                    <a:pt x="45" y="283"/>
                  </a:lnTo>
                  <a:lnTo>
                    <a:pt x="45" y="282"/>
                  </a:lnTo>
                  <a:lnTo>
                    <a:pt x="45" y="281"/>
                  </a:lnTo>
                  <a:lnTo>
                    <a:pt x="44" y="279"/>
                  </a:lnTo>
                  <a:lnTo>
                    <a:pt x="44" y="277"/>
                  </a:lnTo>
                  <a:lnTo>
                    <a:pt x="44" y="276"/>
                  </a:lnTo>
                  <a:lnTo>
                    <a:pt x="44" y="273"/>
                  </a:lnTo>
                  <a:lnTo>
                    <a:pt x="44" y="272"/>
                  </a:lnTo>
                  <a:lnTo>
                    <a:pt x="43" y="271"/>
                  </a:lnTo>
                  <a:lnTo>
                    <a:pt x="43" y="269"/>
                  </a:lnTo>
                  <a:lnTo>
                    <a:pt x="40" y="268"/>
                  </a:lnTo>
                  <a:lnTo>
                    <a:pt x="39" y="267"/>
                  </a:lnTo>
                  <a:lnTo>
                    <a:pt x="33" y="264"/>
                  </a:lnTo>
                  <a:lnTo>
                    <a:pt x="30" y="260"/>
                  </a:lnTo>
                  <a:lnTo>
                    <a:pt x="28" y="259"/>
                  </a:lnTo>
                  <a:lnTo>
                    <a:pt x="27" y="258"/>
                  </a:lnTo>
                  <a:lnTo>
                    <a:pt x="26" y="257"/>
                  </a:lnTo>
                  <a:lnTo>
                    <a:pt x="24" y="256"/>
                  </a:lnTo>
                  <a:lnTo>
                    <a:pt x="23" y="251"/>
                  </a:lnTo>
                  <a:lnTo>
                    <a:pt x="22" y="248"/>
                  </a:lnTo>
                  <a:lnTo>
                    <a:pt x="21" y="248"/>
                  </a:lnTo>
                  <a:lnTo>
                    <a:pt x="21" y="247"/>
                  </a:lnTo>
                  <a:lnTo>
                    <a:pt x="19" y="244"/>
                  </a:lnTo>
                  <a:lnTo>
                    <a:pt x="15" y="240"/>
                  </a:lnTo>
                  <a:lnTo>
                    <a:pt x="14" y="239"/>
                  </a:lnTo>
                  <a:lnTo>
                    <a:pt x="14" y="238"/>
                  </a:lnTo>
                  <a:lnTo>
                    <a:pt x="13" y="233"/>
                  </a:lnTo>
                  <a:lnTo>
                    <a:pt x="12" y="232"/>
                  </a:lnTo>
                  <a:lnTo>
                    <a:pt x="12" y="229"/>
                  </a:lnTo>
                  <a:lnTo>
                    <a:pt x="11" y="226"/>
                  </a:lnTo>
                  <a:lnTo>
                    <a:pt x="11" y="225"/>
                  </a:lnTo>
                  <a:lnTo>
                    <a:pt x="10" y="224"/>
                  </a:lnTo>
                  <a:lnTo>
                    <a:pt x="11" y="223"/>
                  </a:lnTo>
                  <a:lnTo>
                    <a:pt x="19" y="222"/>
                  </a:lnTo>
                  <a:lnTo>
                    <a:pt x="20" y="221"/>
                  </a:lnTo>
                  <a:lnTo>
                    <a:pt x="21" y="221"/>
                  </a:lnTo>
                  <a:lnTo>
                    <a:pt x="22" y="221"/>
                  </a:lnTo>
                  <a:lnTo>
                    <a:pt x="22" y="220"/>
                  </a:lnTo>
                  <a:lnTo>
                    <a:pt x="23" y="220"/>
                  </a:lnTo>
                  <a:lnTo>
                    <a:pt x="24" y="218"/>
                  </a:lnTo>
                  <a:lnTo>
                    <a:pt x="26" y="217"/>
                  </a:lnTo>
                  <a:lnTo>
                    <a:pt x="27" y="216"/>
                  </a:lnTo>
                  <a:lnTo>
                    <a:pt x="31" y="210"/>
                  </a:lnTo>
                  <a:lnTo>
                    <a:pt x="35" y="206"/>
                  </a:lnTo>
                  <a:lnTo>
                    <a:pt x="39" y="201"/>
                  </a:lnTo>
                  <a:lnTo>
                    <a:pt x="40" y="199"/>
                  </a:lnTo>
                  <a:lnTo>
                    <a:pt x="46" y="192"/>
                  </a:lnTo>
                  <a:lnTo>
                    <a:pt x="47" y="191"/>
                  </a:lnTo>
                  <a:lnTo>
                    <a:pt x="47" y="190"/>
                  </a:lnTo>
                  <a:lnTo>
                    <a:pt x="47" y="189"/>
                  </a:lnTo>
                  <a:lnTo>
                    <a:pt x="48" y="189"/>
                  </a:lnTo>
                  <a:lnTo>
                    <a:pt x="48" y="188"/>
                  </a:lnTo>
                  <a:lnTo>
                    <a:pt x="49" y="187"/>
                  </a:lnTo>
                  <a:lnTo>
                    <a:pt x="49" y="184"/>
                  </a:lnTo>
                  <a:lnTo>
                    <a:pt x="50" y="183"/>
                  </a:lnTo>
                  <a:lnTo>
                    <a:pt x="50" y="182"/>
                  </a:lnTo>
                  <a:lnTo>
                    <a:pt x="50" y="181"/>
                  </a:lnTo>
                  <a:lnTo>
                    <a:pt x="52" y="181"/>
                  </a:lnTo>
                  <a:lnTo>
                    <a:pt x="52" y="180"/>
                  </a:lnTo>
                  <a:lnTo>
                    <a:pt x="54" y="180"/>
                  </a:lnTo>
                  <a:lnTo>
                    <a:pt x="60" y="176"/>
                  </a:lnTo>
                  <a:lnTo>
                    <a:pt x="61" y="176"/>
                  </a:lnTo>
                  <a:lnTo>
                    <a:pt x="64" y="174"/>
                  </a:lnTo>
                  <a:lnTo>
                    <a:pt x="66" y="174"/>
                  </a:lnTo>
                  <a:lnTo>
                    <a:pt x="67" y="173"/>
                  </a:lnTo>
                  <a:lnTo>
                    <a:pt x="69" y="173"/>
                  </a:lnTo>
                  <a:lnTo>
                    <a:pt x="70" y="172"/>
                  </a:lnTo>
                  <a:lnTo>
                    <a:pt x="71" y="171"/>
                  </a:lnTo>
                  <a:lnTo>
                    <a:pt x="71" y="170"/>
                  </a:lnTo>
                  <a:lnTo>
                    <a:pt x="71" y="168"/>
                  </a:lnTo>
                  <a:lnTo>
                    <a:pt x="72" y="168"/>
                  </a:lnTo>
                  <a:lnTo>
                    <a:pt x="71" y="165"/>
                  </a:lnTo>
                  <a:lnTo>
                    <a:pt x="71" y="163"/>
                  </a:lnTo>
                  <a:lnTo>
                    <a:pt x="71" y="162"/>
                  </a:lnTo>
                  <a:lnTo>
                    <a:pt x="72" y="160"/>
                  </a:lnTo>
                  <a:lnTo>
                    <a:pt x="72" y="157"/>
                  </a:lnTo>
                  <a:lnTo>
                    <a:pt x="72" y="156"/>
                  </a:lnTo>
                  <a:lnTo>
                    <a:pt x="73" y="148"/>
                  </a:lnTo>
                  <a:lnTo>
                    <a:pt x="73" y="147"/>
                  </a:lnTo>
                  <a:lnTo>
                    <a:pt x="72" y="146"/>
                  </a:lnTo>
                  <a:lnTo>
                    <a:pt x="72" y="145"/>
                  </a:lnTo>
                  <a:lnTo>
                    <a:pt x="71" y="145"/>
                  </a:lnTo>
                  <a:lnTo>
                    <a:pt x="71" y="143"/>
                  </a:lnTo>
                  <a:lnTo>
                    <a:pt x="71" y="142"/>
                  </a:lnTo>
                  <a:lnTo>
                    <a:pt x="71" y="141"/>
                  </a:lnTo>
                  <a:lnTo>
                    <a:pt x="70" y="138"/>
                  </a:lnTo>
                  <a:lnTo>
                    <a:pt x="70" y="133"/>
                  </a:lnTo>
                  <a:lnTo>
                    <a:pt x="69" y="133"/>
                  </a:lnTo>
                  <a:lnTo>
                    <a:pt x="69" y="132"/>
                  </a:lnTo>
                  <a:lnTo>
                    <a:pt x="69" y="131"/>
                  </a:lnTo>
                  <a:lnTo>
                    <a:pt x="67" y="130"/>
                  </a:lnTo>
                  <a:lnTo>
                    <a:pt x="69" y="129"/>
                  </a:lnTo>
                  <a:lnTo>
                    <a:pt x="72" y="125"/>
                  </a:lnTo>
                  <a:lnTo>
                    <a:pt x="73" y="124"/>
                  </a:lnTo>
                  <a:lnTo>
                    <a:pt x="74" y="123"/>
                  </a:lnTo>
                  <a:lnTo>
                    <a:pt x="75" y="121"/>
                  </a:lnTo>
                  <a:lnTo>
                    <a:pt x="80" y="116"/>
                  </a:lnTo>
                  <a:lnTo>
                    <a:pt x="81" y="114"/>
                  </a:lnTo>
                  <a:lnTo>
                    <a:pt x="82" y="112"/>
                  </a:lnTo>
                  <a:lnTo>
                    <a:pt x="84" y="110"/>
                  </a:lnTo>
                  <a:lnTo>
                    <a:pt x="87" y="108"/>
                  </a:lnTo>
                  <a:lnTo>
                    <a:pt x="88" y="107"/>
                  </a:lnTo>
                  <a:lnTo>
                    <a:pt x="89" y="106"/>
                  </a:lnTo>
                  <a:lnTo>
                    <a:pt x="91" y="105"/>
                  </a:lnTo>
                  <a:lnTo>
                    <a:pt x="92" y="104"/>
                  </a:lnTo>
                  <a:lnTo>
                    <a:pt x="93" y="104"/>
                  </a:lnTo>
                  <a:lnTo>
                    <a:pt x="93" y="103"/>
                  </a:lnTo>
                  <a:lnTo>
                    <a:pt x="95" y="103"/>
                  </a:lnTo>
                  <a:lnTo>
                    <a:pt x="97" y="100"/>
                  </a:lnTo>
                  <a:lnTo>
                    <a:pt x="97" y="99"/>
                  </a:lnTo>
                  <a:lnTo>
                    <a:pt x="98" y="98"/>
                  </a:lnTo>
                  <a:lnTo>
                    <a:pt x="99" y="97"/>
                  </a:lnTo>
                  <a:lnTo>
                    <a:pt x="99" y="96"/>
                  </a:lnTo>
                  <a:lnTo>
                    <a:pt x="98" y="95"/>
                  </a:lnTo>
                  <a:lnTo>
                    <a:pt x="97" y="95"/>
                  </a:lnTo>
                  <a:lnTo>
                    <a:pt x="96" y="93"/>
                  </a:lnTo>
                  <a:lnTo>
                    <a:pt x="95" y="92"/>
                  </a:lnTo>
                  <a:lnTo>
                    <a:pt x="93" y="92"/>
                  </a:lnTo>
                  <a:lnTo>
                    <a:pt x="92" y="92"/>
                  </a:lnTo>
                  <a:lnTo>
                    <a:pt x="91" y="91"/>
                  </a:lnTo>
                  <a:lnTo>
                    <a:pt x="88" y="90"/>
                  </a:lnTo>
                  <a:lnTo>
                    <a:pt x="89" y="89"/>
                  </a:lnTo>
                  <a:lnTo>
                    <a:pt x="90" y="88"/>
                  </a:lnTo>
                  <a:lnTo>
                    <a:pt x="91" y="88"/>
                  </a:lnTo>
                  <a:lnTo>
                    <a:pt x="91" y="87"/>
                  </a:lnTo>
                  <a:lnTo>
                    <a:pt x="92" y="87"/>
                  </a:lnTo>
                  <a:lnTo>
                    <a:pt x="96" y="85"/>
                  </a:lnTo>
                  <a:lnTo>
                    <a:pt x="97" y="84"/>
                  </a:lnTo>
                  <a:lnTo>
                    <a:pt x="98" y="84"/>
                  </a:lnTo>
                  <a:lnTo>
                    <a:pt x="98" y="83"/>
                  </a:lnTo>
                  <a:lnTo>
                    <a:pt x="99" y="83"/>
                  </a:lnTo>
                  <a:lnTo>
                    <a:pt x="100" y="82"/>
                  </a:lnTo>
                  <a:lnTo>
                    <a:pt x="105" y="81"/>
                  </a:lnTo>
                  <a:lnTo>
                    <a:pt x="106" y="81"/>
                  </a:lnTo>
                  <a:lnTo>
                    <a:pt x="107" y="80"/>
                  </a:lnTo>
                  <a:lnTo>
                    <a:pt x="108" y="80"/>
                  </a:lnTo>
                  <a:lnTo>
                    <a:pt x="109" y="79"/>
                  </a:lnTo>
                  <a:lnTo>
                    <a:pt x="110" y="78"/>
                  </a:lnTo>
                  <a:lnTo>
                    <a:pt x="112" y="76"/>
                  </a:lnTo>
                  <a:lnTo>
                    <a:pt x="115" y="71"/>
                  </a:lnTo>
                  <a:lnTo>
                    <a:pt x="116" y="70"/>
                  </a:lnTo>
                  <a:lnTo>
                    <a:pt x="119" y="68"/>
                  </a:lnTo>
                  <a:lnTo>
                    <a:pt x="121" y="68"/>
                  </a:lnTo>
                  <a:lnTo>
                    <a:pt x="122" y="68"/>
                  </a:lnTo>
                  <a:lnTo>
                    <a:pt x="123" y="70"/>
                  </a:lnTo>
                  <a:lnTo>
                    <a:pt x="124" y="67"/>
                  </a:lnTo>
                  <a:lnTo>
                    <a:pt x="124" y="65"/>
                  </a:lnTo>
                  <a:lnTo>
                    <a:pt x="125" y="65"/>
                  </a:lnTo>
                  <a:lnTo>
                    <a:pt x="125" y="63"/>
                  </a:lnTo>
                  <a:lnTo>
                    <a:pt x="126" y="63"/>
                  </a:lnTo>
                  <a:lnTo>
                    <a:pt x="127" y="61"/>
                  </a:lnTo>
                  <a:lnTo>
                    <a:pt x="129" y="58"/>
                  </a:lnTo>
                  <a:lnTo>
                    <a:pt x="130" y="57"/>
                  </a:lnTo>
                  <a:lnTo>
                    <a:pt x="131" y="55"/>
                  </a:lnTo>
                  <a:lnTo>
                    <a:pt x="134" y="51"/>
                  </a:lnTo>
                  <a:lnTo>
                    <a:pt x="139" y="46"/>
                  </a:lnTo>
                  <a:lnTo>
                    <a:pt x="141" y="43"/>
                  </a:lnTo>
                  <a:lnTo>
                    <a:pt x="142" y="42"/>
                  </a:lnTo>
                  <a:lnTo>
                    <a:pt x="143" y="41"/>
                  </a:lnTo>
                  <a:lnTo>
                    <a:pt x="145" y="39"/>
                  </a:lnTo>
                  <a:lnTo>
                    <a:pt x="147" y="37"/>
                  </a:lnTo>
                  <a:lnTo>
                    <a:pt x="148" y="36"/>
                  </a:lnTo>
                  <a:lnTo>
                    <a:pt x="150" y="33"/>
                  </a:lnTo>
                  <a:lnTo>
                    <a:pt x="153" y="30"/>
                  </a:lnTo>
                  <a:lnTo>
                    <a:pt x="155" y="29"/>
                  </a:lnTo>
                  <a:lnTo>
                    <a:pt x="156" y="28"/>
                  </a:lnTo>
                  <a:lnTo>
                    <a:pt x="158" y="25"/>
                  </a:lnTo>
                  <a:lnTo>
                    <a:pt x="159" y="24"/>
                  </a:lnTo>
                  <a:lnTo>
                    <a:pt x="160" y="23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7" y="16"/>
                  </a:lnTo>
                  <a:lnTo>
                    <a:pt x="168" y="16"/>
                  </a:lnTo>
                  <a:lnTo>
                    <a:pt x="169" y="15"/>
                  </a:lnTo>
                  <a:lnTo>
                    <a:pt x="170" y="14"/>
                  </a:lnTo>
                  <a:lnTo>
                    <a:pt x="171" y="13"/>
                  </a:lnTo>
                  <a:lnTo>
                    <a:pt x="173" y="12"/>
                  </a:lnTo>
                  <a:lnTo>
                    <a:pt x="174" y="9"/>
                  </a:lnTo>
                  <a:lnTo>
                    <a:pt x="175" y="8"/>
                  </a:lnTo>
                  <a:lnTo>
                    <a:pt x="176" y="7"/>
                  </a:lnTo>
                  <a:lnTo>
                    <a:pt x="176" y="6"/>
                  </a:lnTo>
                  <a:lnTo>
                    <a:pt x="177" y="5"/>
                  </a:lnTo>
                  <a:lnTo>
                    <a:pt x="178" y="4"/>
                  </a:lnTo>
                  <a:lnTo>
                    <a:pt x="178" y="3"/>
                  </a:lnTo>
                  <a:lnTo>
                    <a:pt x="179" y="1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1" y="1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3"/>
                  </a:lnTo>
                  <a:lnTo>
                    <a:pt x="186" y="5"/>
                  </a:lnTo>
                  <a:lnTo>
                    <a:pt x="190" y="6"/>
                  </a:lnTo>
                  <a:lnTo>
                    <a:pt x="193" y="8"/>
                  </a:lnTo>
                  <a:lnTo>
                    <a:pt x="193" y="9"/>
                  </a:lnTo>
                  <a:lnTo>
                    <a:pt x="194" y="9"/>
                  </a:lnTo>
                  <a:lnTo>
                    <a:pt x="195" y="12"/>
                  </a:lnTo>
                  <a:lnTo>
                    <a:pt x="197" y="13"/>
                  </a:lnTo>
                  <a:lnTo>
                    <a:pt x="197" y="14"/>
                  </a:lnTo>
                  <a:lnTo>
                    <a:pt x="199" y="14"/>
                  </a:lnTo>
                  <a:lnTo>
                    <a:pt x="199" y="15"/>
                  </a:lnTo>
                  <a:lnTo>
                    <a:pt x="200" y="17"/>
                  </a:lnTo>
                  <a:lnTo>
                    <a:pt x="202" y="21"/>
                  </a:lnTo>
                  <a:lnTo>
                    <a:pt x="203" y="22"/>
                  </a:lnTo>
                  <a:lnTo>
                    <a:pt x="204" y="23"/>
                  </a:lnTo>
                  <a:lnTo>
                    <a:pt x="205" y="25"/>
                  </a:lnTo>
                  <a:lnTo>
                    <a:pt x="207" y="28"/>
                  </a:lnTo>
                  <a:lnTo>
                    <a:pt x="208" y="29"/>
                  </a:lnTo>
                  <a:lnTo>
                    <a:pt x="210" y="31"/>
                  </a:lnTo>
                  <a:lnTo>
                    <a:pt x="211" y="33"/>
                  </a:lnTo>
                  <a:lnTo>
                    <a:pt x="209" y="36"/>
                  </a:lnTo>
                  <a:lnTo>
                    <a:pt x="205" y="39"/>
                  </a:lnTo>
                  <a:lnTo>
                    <a:pt x="208" y="40"/>
                  </a:lnTo>
                  <a:lnTo>
                    <a:pt x="210" y="43"/>
                  </a:lnTo>
                  <a:lnTo>
                    <a:pt x="210" y="45"/>
                  </a:lnTo>
                  <a:lnTo>
                    <a:pt x="211" y="45"/>
                  </a:lnTo>
                  <a:lnTo>
                    <a:pt x="211" y="46"/>
                  </a:lnTo>
                  <a:lnTo>
                    <a:pt x="212" y="47"/>
                  </a:lnTo>
                  <a:lnTo>
                    <a:pt x="213" y="51"/>
                  </a:lnTo>
                  <a:lnTo>
                    <a:pt x="213" y="53"/>
                  </a:lnTo>
                  <a:lnTo>
                    <a:pt x="214" y="54"/>
                  </a:lnTo>
                  <a:lnTo>
                    <a:pt x="216" y="55"/>
                  </a:lnTo>
                  <a:lnTo>
                    <a:pt x="218" y="58"/>
                  </a:lnTo>
                  <a:lnTo>
                    <a:pt x="221" y="62"/>
                  </a:lnTo>
                  <a:lnTo>
                    <a:pt x="225" y="65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95" name="Freeform 1089">
              <a:extLst>
                <a:ext uri="{FF2B5EF4-FFF2-40B4-BE49-F238E27FC236}">
                  <a16:creationId xmlns:a16="http://schemas.microsoft.com/office/drawing/2014/main" id="{03A24A73-3FA9-54C2-913B-AF5313126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463" y="4021138"/>
              <a:ext cx="1350963" cy="831850"/>
            </a:xfrm>
            <a:custGeom>
              <a:avLst/>
              <a:gdLst>
                <a:gd name="T0" fmla="*/ 722 w 851"/>
                <a:gd name="T1" fmla="*/ 25 h 524"/>
                <a:gd name="T2" fmla="*/ 759 w 851"/>
                <a:gd name="T3" fmla="*/ 33 h 524"/>
                <a:gd name="T4" fmla="*/ 780 w 851"/>
                <a:gd name="T5" fmla="*/ 38 h 524"/>
                <a:gd name="T6" fmla="*/ 795 w 851"/>
                <a:gd name="T7" fmla="*/ 31 h 524"/>
                <a:gd name="T8" fmla="*/ 836 w 851"/>
                <a:gd name="T9" fmla="*/ 18 h 524"/>
                <a:gd name="T10" fmla="*/ 818 w 851"/>
                <a:gd name="T11" fmla="*/ 53 h 524"/>
                <a:gd name="T12" fmla="*/ 796 w 851"/>
                <a:gd name="T13" fmla="*/ 74 h 524"/>
                <a:gd name="T14" fmla="*/ 739 w 851"/>
                <a:gd name="T15" fmla="*/ 127 h 524"/>
                <a:gd name="T16" fmla="*/ 719 w 851"/>
                <a:gd name="T17" fmla="*/ 147 h 524"/>
                <a:gd name="T18" fmla="*/ 696 w 851"/>
                <a:gd name="T19" fmla="*/ 168 h 524"/>
                <a:gd name="T20" fmla="*/ 680 w 851"/>
                <a:gd name="T21" fmla="*/ 185 h 524"/>
                <a:gd name="T22" fmla="*/ 662 w 851"/>
                <a:gd name="T23" fmla="*/ 201 h 524"/>
                <a:gd name="T24" fmla="*/ 627 w 851"/>
                <a:gd name="T25" fmla="*/ 234 h 524"/>
                <a:gd name="T26" fmla="*/ 595 w 851"/>
                <a:gd name="T27" fmla="*/ 264 h 524"/>
                <a:gd name="T28" fmla="*/ 575 w 851"/>
                <a:gd name="T29" fmla="*/ 283 h 524"/>
                <a:gd name="T30" fmla="*/ 555 w 851"/>
                <a:gd name="T31" fmla="*/ 301 h 524"/>
                <a:gd name="T32" fmla="*/ 530 w 851"/>
                <a:gd name="T33" fmla="*/ 325 h 524"/>
                <a:gd name="T34" fmla="*/ 506 w 851"/>
                <a:gd name="T35" fmla="*/ 334 h 524"/>
                <a:gd name="T36" fmla="*/ 481 w 851"/>
                <a:gd name="T37" fmla="*/ 335 h 524"/>
                <a:gd name="T38" fmla="*/ 460 w 851"/>
                <a:gd name="T39" fmla="*/ 336 h 524"/>
                <a:gd name="T40" fmla="*/ 433 w 851"/>
                <a:gd name="T41" fmla="*/ 344 h 524"/>
                <a:gd name="T42" fmla="*/ 414 w 851"/>
                <a:gd name="T43" fmla="*/ 352 h 524"/>
                <a:gd name="T44" fmla="*/ 389 w 851"/>
                <a:gd name="T45" fmla="*/ 358 h 524"/>
                <a:gd name="T46" fmla="*/ 361 w 851"/>
                <a:gd name="T47" fmla="*/ 366 h 524"/>
                <a:gd name="T48" fmla="*/ 351 w 851"/>
                <a:gd name="T49" fmla="*/ 381 h 524"/>
                <a:gd name="T50" fmla="*/ 327 w 851"/>
                <a:gd name="T51" fmla="*/ 401 h 524"/>
                <a:gd name="T52" fmla="*/ 306 w 851"/>
                <a:gd name="T53" fmla="*/ 412 h 524"/>
                <a:gd name="T54" fmla="*/ 278 w 851"/>
                <a:gd name="T55" fmla="*/ 428 h 524"/>
                <a:gd name="T56" fmla="*/ 271 w 851"/>
                <a:gd name="T57" fmla="*/ 444 h 524"/>
                <a:gd name="T58" fmla="*/ 259 w 851"/>
                <a:gd name="T59" fmla="*/ 459 h 524"/>
                <a:gd name="T60" fmla="*/ 241 w 851"/>
                <a:gd name="T61" fmla="*/ 471 h 524"/>
                <a:gd name="T62" fmla="*/ 224 w 851"/>
                <a:gd name="T63" fmla="*/ 487 h 524"/>
                <a:gd name="T64" fmla="*/ 201 w 851"/>
                <a:gd name="T65" fmla="*/ 496 h 524"/>
                <a:gd name="T66" fmla="*/ 187 w 851"/>
                <a:gd name="T67" fmla="*/ 511 h 524"/>
                <a:gd name="T68" fmla="*/ 110 w 851"/>
                <a:gd name="T69" fmla="*/ 419 h 524"/>
                <a:gd name="T70" fmla="*/ 43 w 851"/>
                <a:gd name="T71" fmla="*/ 300 h 524"/>
                <a:gd name="T72" fmla="*/ 68 w 851"/>
                <a:gd name="T73" fmla="*/ 278 h 524"/>
                <a:gd name="T74" fmla="*/ 44 w 851"/>
                <a:gd name="T75" fmla="*/ 232 h 524"/>
                <a:gd name="T76" fmla="*/ 11 w 851"/>
                <a:gd name="T77" fmla="*/ 186 h 524"/>
                <a:gd name="T78" fmla="*/ 3 w 851"/>
                <a:gd name="T79" fmla="*/ 153 h 524"/>
                <a:gd name="T80" fmla="*/ 16 w 851"/>
                <a:gd name="T81" fmla="*/ 166 h 524"/>
                <a:gd name="T82" fmla="*/ 33 w 851"/>
                <a:gd name="T83" fmla="*/ 161 h 524"/>
                <a:gd name="T84" fmla="*/ 26 w 851"/>
                <a:gd name="T85" fmla="*/ 141 h 524"/>
                <a:gd name="T86" fmla="*/ 32 w 851"/>
                <a:gd name="T87" fmla="*/ 131 h 524"/>
                <a:gd name="T88" fmla="*/ 47 w 851"/>
                <a:gd name="T89" fmla="*/ 135 h 524"/>
                <a:gd name="T90" fmla="*/ 42 w 851"/>
                <a:gd name="T91" fmla="*/ 150 h 524"/>
                <a:gd name="T92" fmla="*/ 54 w 851"/>
                <a:gd name="T93" fmla="*/ 153 h 524"/>
                <a:gd name="T94" fmla="*/ 66 w 851"/>
                <a:gd name="T95" fmla="*/ 164 h 524"/>
                <a:gd name="T96" fmla="*/ 76 w 851"/>
                <a:gd name="T97" fmla="*/ 162 h 524"/>
                <a:gd name="T98" fmla="*/ 87 w 851"/>
                <a:gd name="T99" fmla="*/ 150 h 524"/>
                <a:gd name="T100" fmla="*/ 106 w 851"/>
                <a:gd name="T101" fmla="*/ 139 h 524"/>
                <a:gd name="T102" fmla="*/ 208 w 851"/>
                <a:gd name="T103" fmla="*/ 141 h 524"/>
                <a:gd name="T104" fmla="*/ 268 w 851"/>
                <a:gd name="T105" fmla="*/ 148 h 524"/>
                <a:gd name="T106" fmla="*/ 352 w 851"/>
                <a:gd name="T107" fmla="*/ 147 h 524"/>
                <a:gd name="T108" fmla="*/ 414 w 851"/>
                <a:gd name="T109" fmla="*/ 145 h 524"/>
                <a:gd name="T110" fmla="*/ 454 w 851"/>
                <a:gd name="T111" fmla="*/ 143 h 524"/>
                <a:gd name="T112" fmla="*/ 499 w 851"/>
                <a:gd name="T113" fmla="*/ 148 h 524"/>
                <a:gd name="T114" fmla="*/ 519 w 851"/>
                <a:gd name="T115" fmla="*/ 141 h 524"/>
                <a:gd name="T116" fmla="*/ 537 w 851"/>
                <a:gd name="T117" fmla="*/ 170 h 524"/>
                <a:gd name="T118" fmla="*/ 586 w 851"/>
                <a:gd name="T119" fmla="*/ 157 h 524"/>
                <a:gd name="T120" fmla="*/ 622 w 851"/>
                <a:gd name="T121" fmla="*/ 131 h 524"/>
                <a:gd name="T122" fmla="*/ 667 w 851"/>
                <a:gd name="T123" fmla="*/ 57 h 524"/>
                <a:gd name="T124" fmla="*/ 700 w 851"/>
                <a:gd name="T125" fmla="*/ 17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1" h="524">
                  <a:moveTo>
                    <a:pt x="718" y="0"/>
                  </a:moveTo>
                  <a:lnTo>
                    <a:pt x="719" y="1"/>
                  </a:lnTo>
                  <a:lnTo>
                    <a:pt x="720" y="5"/>
                  </a:lnTo>
                  <a:lnTo>
                    <a:pt x="720" y="6"/>
                  </a:lnTo>
                  <a:lnTo>
                    <a:pt x="722" y="8"/>
                  </a:lnTo>
                  <a:lnTo>
                    <a:pt x="722" y="9"/>
                  </a:lnTo>
                  <a:lnTo>
                    <a:pt x="722" y="10"/>
                  </a:lnTo>
                  <a:lnTo>
                    <a:pt x="723" y="10"/>
                  </a:lnTo>
                  <a:lnTo>
                    <a:pt x="723" y="11"/>
                  </a:lnTo>
                  <a:lnTo>
                    <a:pt x="723" y="13"/>
                  </a:lnTo>
                  <a:lnTo>
                    <a:pt x="723" y="14"/>
                  </a:lnTo>
                  <a:lnTo>
                    <a:pt x="723" y="15"/>
                  </a:lnTo>
                  <a:lnTo>
                    <a:pt x="722" y="17"/>
                  </a:lnTo>
                  <a:lnTo>
                    <a:pt x="722" y="23"/>
                  </a:lnTo>
                  <a:lnTo>
                    <a:pt x="722" y="24"/>
                  </a:lnTo>
                  <a:lnTo>
                    <a:pt x="722" y="25"/>
                  </a:lnTo>
                  <a:lnTo>
                    <a:pt x="722" y="26"/>
                  </a:lnTo>
                  <a:lnTo>
                    <a:pt x="722" y="27"/>
                  </a:lnTo>
                  <a:lnTo>
                    <a:pt x="722" y="28"/>
                  </a:lnTo>
                  <a:lnTo>
                    <a:pt x="723" y="30"/>
                  </a:lnTo>
                  <a:lnTo>
                    <a:pt x="723" y="31"/>
                  </a:lnTo>
                  <a:lnTo>
                    <a:pt x="723" y="32"/>
                  </a:lnTo>
                  <a:lnTo>
                    <a:pt x="726" y="39"/>
                  </a:lnTo>
                  <a:lnTo>
                    <a:pt x="727" y="40"/>
                  </a:lnTo>
                  <a:lnTo>
                    <a:pt x="727" y="41"/>
                  </a:lnTo>
                  <a:lnTo>
                    <a:pt x="733" y="40"/>
                  </a:lnTo>
                  <a:lnTo>
                    <a:pt x="741" y="38"/>
                  </a:lnTo>
                  <a:lnTo>
                    <a:pt x="748" y="35"/>
                  </a:lnTo>
                  <a:lnTo>
                    <a:pt x="752" y="34"/>
                  </a:lnTo>
                  <a:lnTo>
                    <a:pt x="754" y="34"/>
                  </a:lnTo>
                  <a:lnTo>
                    <a:pt x="757" y="33"/>
                  </a:lnTo>
                  <a:lnTo>
                    <a:pt x="759" y="33"/>
                  </a:lnTo>
                  <a:lnTo>
                    <a:pt x="760" y="33"/>
                  </a:lnTo>
                  <a:lnTo>
                    <a:pt x="762" y="33"/>
                  </a:lnTo>
                  <a:lnTo>
                    <a:pt x="763" y="33"/>
                  </a:lnTo>
                  <a:lnTo>
                    <a:pt x="765" y="33"/>
                  </a:lnTo>
                  <a:lnTo>
                    <a:pt x="766" y="33"/>
                  </a:lnTo>
                  <a:lnTo>
                    <a:pt x="767" y="33"/>
                  </a:lnTo>
                  <a:lnTo>
                    <a:pt x="768" y="33"/>
                  </a:lnTo>
                  <a:lnTo>
                    <a:pt x="769" y="34"/>
                  </a:lnTo>
                  <a:lnTo>
                    <a:pt x="770" y="35"/>
                  </a:lnTo>
                  <a:lnTo>
                    <a:pt x="774" y="35"/>
                  </a:lnTo>
                  <a:lnTo>
                    <a:pt x="776" y="36"/>
                  </a:lnTo>
                  <a:lnTo>
                    <a:pt x="777" y="36"/>
                  </a:lnTo>
                  <a:lnTo>
                    <a:pt x="778" y="36"/>
                  </a:lnTo>
                  <a:lnTo>
                    <a:pt x="778" y="38"/>
                  </a:lnTo>
                  <a:lnTo>
                    <a:pt x="779" y="38"/>
                  </a:lnTo>
                  <a:lnTo>
                    <a:pt x="780" y="38"/>
                  </a:lnTo>
                  <a:lnTo>
                    <a:pt x="780" y="36"/>
                  </a:lnTo>
                  <a:lnTo>
                    <a:pt x="782" y="36"/>
                  </a:lnTo>
                  <a:lnTo>
                    <a:pt x="783" y="36"/>
                  </a:lnTo>
                  <a:lnTo>
                    <a:pt x="784" y="36"/>
                  </a:lnTo>
                  <a:lnTo>
                    <a:pt x="785" y="36"/>
                  </a:lnTo>
                  <a:lnTo>
                    <a:pt x="786" y="36"/>
                  </a:lnTo>
                  <a:lnTo>
                    <a:pt x="786" y="35"/>
                  </a:lnTo>
                  <a:lnTo>
                    <a:pt x="787" y="35"/>
                  </a:lnTo>
                  <a:lnTo>
                    <a:pt x="788" y="35"/>
                  </a:lnTo>
                  <a:lnTo>
                    <a:pt x="789" y="35"/>
                  </a:lnTo>
                  <a:lnTo>
                    <a:pt x="789" y="34"/>
                  </a:lnTo>
                  <a:lnTo>
                    <a:pt x="791" y="34"/>
                  </a:lnTo>
                  <a:lnTo>
                    <a:pt x="792" y="33"/>
                  </a:lnTo>
                  <a:lnTo>
                    <a:pt x="793" y="33"/>
                  </a:lnTo>
                  <a:lnTo>
                    <a:pt x="794" y="32"/>
                  </a:lnTo>
                  <a:lnTo>
                    <a:pt x="795" y="31"/>
                  </a:lnTo>
                  <a:lnTo>
                    <a:pt x="804" y="24"/>
                  </a:lnTo>
                  <a:lnTo>
                    <a:pt x="806" y="23"/>
                  </a:lnTo>
                  <a:lnTo>
                    <a:pt x="815" y="17"/>
                  </a:lnTo>
                  <a:lnTo>
                    <a:pt x="815" y="16"/>
                  </a:lnTo>
                  <a:lnTo>
                    <a:pt x="817" y="16"/>
                  </a:lnTo>
                  <a:lnTo>
                    <a:pt x="817" y="15"/>
                  </a:lnTo>
                  <a:lnTo>
                    <a:pt x="818" y="15"/>
                  </a:lnTo>
                  <a:lnTo>
                    <a:pt x="818" y="14"/>
                  </a:lnTo>
                  <a:lnTo>
                    <a:pt x="819" y="14"/>
                  </a:lnTo>
                  <a:lnTo>
                    <a:pt x="819" y="13"/>
                  </a:lnTo>
                  <a:lnTo>
                    <a:pt x="823" y="14"/>
                  </a:lnTo>
                  <a:lnTo>
                    <a:pt x="824" y="15"/>
                  </a:lnTo>
                  <a:lnTo>
                    <a:pt x="828" y="16"/>
                  </a:lnTo>
                  <a:lnTo>
                    <a:pt x="830" y="17"/>
                  </a:lnTo>
                  <a:lnTo>
                    <a:pt x="832" y="17"/>
                  </a:lnTo>
                  <a:lnTo>
                    <a:pt x="836" y="18"/>
                  </a:lnTo>
                  <a:lnTo>
                    <a:pt x="838" y="19"/>
                  </a:lnTo>
                  <a:lnTo>
                    <a:pt x="840" y="21"/>
                  </a:lnTo>
                  <a:lnTo>
                    <a:pt x="841" y="21"/>
                  </a:lnTo>
                  <a:lnTo>
                    <a:pt x="843" y="21"/>
                  </a:lnTo>
                  <a:lnTo>
                    <a:pt x="843" y="22"/>
                  </a:lnTo>
                  <a:lnTo>
                    <a:pt x="844" y="22"/>
                  </a:lnTo>
                  <a:lnTo>
                    <a:pt x="845" y="22"/>
                  </a:lnTo>
                  <a:lnTo>
                    <a:pt x="851" y="22"/>
                  </a:lnTo>
                  <a:lnTo>
                    <a:pt x="824" y="47"/>
                  </a:lnTo>
                  <a:lnTo>
                    <a:pt x="824" y="45"/>
                  </a:lnTo>
                  <a:lnTo>
                    <a:pt x="822" y="45"/>
                  </a:lnTo>
                  <a:lnTo>
                    <a:pt x="819" y="47"/>
                  </a:lnTo>
                  <a:lnTo>
                    <a:pt x="819" y="49"/>
                  </a:lnTo>
                  <a:lnTo>
                    <a:pt x="819" y="51"/>
                  </a:lnTo>
                  <a:lnTo>
                    <a:pt x="819" y="52"/>
                  </a:lnTo>
                  <a:lnTo>
                    <a:pt x="818" y="53"/>
                  </a:lnTo>
                  <a:lnTo>
                    <a:pt x="815" y="56"/>
                  </a:lnTo>
                  <a:lnTo>
                    <a:pt x="814" y="56"/>
                  </a:lnTo>
                  <a:lnTo>
                    <a:pt x="813" y="57"/>
                  </a:lnTo>
                  <a:lnTo>
                    <a:pt x="812" y="59"/>
                  </a:lnTo>
                  <a:lnTo>
                    <a:pt x="811" y="59"/>
                  </a:lnTo>
                  <a:lnTo>
                    <a:pt x="810" y="61"/>
                  </a:lnTo>
                  <a:lnTo>
                    <a:pt x="809" y="61"/>
                  </a:lnTo>
                  <a:lnTo>
                    <a:pt x="809" y="63"/>
                  </a:lnTo>
                  <a:lnTo>
                    <a:pt x="808" y="63"/>
                  </a:lnTo>
                  <a:lnTo>
                    <a:pt x="804" y="66"/>
                  </a:lnTo>
                  <a:lnTo>
                    <a:pt x="802" y="68"/>
                  </a:lnTo>
                  <a:lnTo>
                    <a:pt x="801" y="69"/>
                  </a:lnTo>
                  <a:lnTo>
                    <a:pt x="800" y="70"/>
                  </a:lnTo>
                  <a:lnTo>
                    <a:pt x="798" y="72"/>
                  </a:lnTo>
                  <a:lnTo>
                    <a:pt x="797" y="73"/>
                  </a:lnTo>
                  <a:lnTo>
                    <a:pt x="796" y="74"/>
                  </a:lnTo>
                  <a:lnTo>
                    <a:pt x="794" y="75"/>
                  </a:lnTo>
                  <a:lnTo>
                    <a:pt x="792" y="77"/>
                  </a:lnTo>
                  <a:lnTo>
                    <a:pt x="789" y="81"/>
                  </a:lnTo>
                  <a:lnTo>
                    <a:pt x="788" y="81"/>
                  </a:lnTo>
                  <a:lnTo>
                    <a:pt x="783" y="86"/>
                  </a:lnTo>
                  <a:lnTo>
                    <a:pt x="779" y="89"/>
                  </a:lnTo>
                  <a:lnTo>
                    <a:pt x="777" y="91"/>
                  </a:lnTo>
                  <a:lnTo>
                    <a:pt x="777" y="92"/>
                  </a:lnTo>
                  <a:lnTo>
                    <a:pt x="769" y="99"/>
                  </a:lnTo>
                  <a:lnTo>
                    <a:pt x="768" y="100"/>
                  </a:lnTo>
                  <a:lnTo>
                    <a:pt x="762" y="105"/>
                  </a:lnTo>
                  <a:lnTo>
                    <a:pt x="757" y="109"/>
                  </a:lnTo>
                  <a:lnTo>
                    <a:pt x="757" y="110"/>
                  </a:lnTo>
                  <a:lnTo>
                    <a:pt x="755" y="110"/>
                  </a:lnTo>
                  <a:lnTo>
                    <a:pt x="750" y="117"/>
                  </a:lnTo>
                  <a:lnTo>
                    <a:pt x="739" y="127"/>
                  </a:lnTo>
                  <a:lnTo>
                    <a:pt x="736" y="130"/>
                  </a:lnTo>
                  <a:lnTo>
                    <a:pt x="735" y="130"/>
                  </a:lnTo>
                  <a:lnTo>
                    <a:pt x="736" y="131"/>
                  </a:lnTo>
                  <a:lnTo>
                    <a:pt x="735" y="132"/>
                  </a:lnTo>
                  <a:lnTo>
                    <a:pt x="734" y="133"/>
                  </a:lnTo>
                  <a:lnTo>
                    <a:pt x="733" y="134"/>
                  </a:lnTo>
                  <a:lnTo>
                    <a:pt x="732" y="135"/>
                  </a:lnTo>
                  <a:lnTo>
                    <a:pt x="729" y="136"/>
                  </a:lnTo>
                  <a:lnTo>
                    <a:pt x="728" y="137"/>
                  </a:lnTo>
                  <a:lnTo>
                    <a:pt x="727" y="139"/>
                  </a:lnTo>
                  <a:lnTo>
                    <a:pt x="726" y="140"/>
                  </a:lnTo>
                  <a:lnTo>
                    <a:pt x="725" y="141"/>
                  </a:lnTo>
                  <a:lnTo>
                    <a:pt x="724" y="142"/>
                  </a:lnTo>
                  <a:lnTo>
                    <a:pt x="723" y="143"/>
                  </a:lnTo>
                  <a:lnTo>
                    <a:pt x="722" y="144"/>
                  </a:lnTo>
                  <a:lnTo>
                    <a:pt x="719" y="147"/>
                  </a:lnTo>
                  <a:lnTo>
                    <a:pt x="718" y="148"/>
                  </a:lnTo>
                  <a:lnTo>
                    <a:pt x="717" y="149"/>
                  </a:lnTo>
                  <a:lnTo>
                    <a:pt x="716" y="150"/>
                  </a:lnTo>
                  <a:lnTo>
                    <a:pt x="715" y="151"/>
                  </a:lnTo>
                  <a:lnTo>
                    <a:pt x="714" y="152"/>
                  </a:lnTo>
                  <a:lnTo>
                    <a:pt x="713" y="153"/>
                  </a:lnTo>
                  <a:lnTo>
                    <a:pt x="709" y="156"/>
                  </a:lnTo>
                  <a:lnTo>
                    <a:pt x="708" y="157"/>
                  </a:lnTo>
                  <a:lnTo>
                    <a:pt x="707" y="158"/>
                  </a:lnTo>
                  <a:lnTo>
                    <a:pt x="706" y="159"/>
                  </a:lnTo>
                  <a:lnTo>
                    <a:pt x="705" y="160"/>
                  </a:lnTo>
                  <a:lnTo>
                    <a:pt x="705" y="161"/>
                  </a:lnTo>
                  <a:lnTo>
                    <a:pt x="699" y="165"/>
                  </a:lnTo>
                  <a:lnTo>
                    <a:pt x="699" y="166"/>
                  </a:lnTo>
                  <a:lnTo>
                    <a:pt x="698" y="167"/>
                  </a:lnTo>
                  <a:lnTo>
                    <a:pt x="696" y="168"/>
                  </a:lnTo>
                  <a:lnTo>
                    <a:pt x="696" y="169"/>
                  </a:lnTo>
                  <a:lnTo>
                    <a:pt x="694" y="170"/>
                  </a:lnTo>
                  <a:lnTo>
                    <a:pt x="693" y="170"/>
                  </a:lnTo>
                  <a:lnTo>
                    <a:pt x="692" y="172"/>
                  </a:lnTo>
                  <a:lnTo>
                    <a:pt x="691" y="173"/>
                  </a:lnTo>
                  <a:lnTo>
                    <a:pt x="690" y="175"/>
                  </a:lnTo>
                  <a:lnTo>
                    <a:pt x="689" y="176"/>
                  </a:lnTo>
                  <a:lnTo>
                    <a:pt x="688" y="177"/>
                  </a:lnTo>
                  <a:lnTo>
                    <a:pt x="687" y="178"/>
                  </a:lnTo>
                  <a:lnTo>
                    <a:pt x="685" y="180"/>
                  </a:lnTo>
                  <a:lnTo>
                    <a:pt x="684" y="181"/>
                  </a:lnTo>
                  <a:lnTo>
                    <a:pt x="683" y="182"/>
                  </a:lnTo>
                  <a:lnTo>
                    <a:pt x="682" y="183"/>
                  </a:lnTo>
                  <a:lnTo>
                    <a:pt x="681" y="184"/>
                  </a:lnTo>
                  <a:lnTo>
                    <a:pt x="680" y="184"/>
                  </a:lnTo>
                  <a:lnTo>
                    <a:pt x="680" y="185"/>
                  </a:lnTo>
                  <a:lnTo>
                    <a:pt x="679" y="185"/>
                  </a:lnTo>
                  <a:lnTo>
                    <a:pt x="677" y="186"/>
                  </a:lnTo>
                  <a:lnTo>
                    <a:pt x="676" y="187"/>
                  </a:lnTo>
                  <a:lnTo>
                    <a:pt x="676" y="189"/>
                  </a:lnTo>
                  <a:lnTo>
                    <a:pt x="675" y="189"/>
                  </a:lnTo>
                  <a:lnTo>
                    <a:pt x="674" y="190"/>
                  </a:lnTo>
                  <a:lnTo>
                    <a:pt x="673" y="191"/>
                  </a:lnTo>
                  <a:lnTo>
                    <a:pt x="672" y="192"/>
                  </a:lnTo>
                  <a:lnTo>
                    <a:pt x="671" y="193"/>
                  </a:lnTo>
                  <a:lnTo>
                    <a:pt x="670" y="194"/>
                  </a:lnTo>
                  <a:lnTo>
                    <a:pt x="668" y="195"/>
                  </a:lnTo>
                  <a:lnTo>
                    <a:pt x="667" y="197"/>
                  </a:lnTo>
                  <a:lnTo>
                    <a:pt x="666" y="198"/>
                  </a:lnTo>
                  <a:lnTo>
                    <a:pt x="664" y="199"/>
                  </a:lnTo>
                  <a:lnTo>
                    <a:pt x="663" y="200"/>
                  </a:lnTo>
                  <a:lnTo>
                    <a:pt x="662" y="201"/>
                  </a:lnTo>
                  <a:lnTo>
                    <a:pt x="660" y="202"/>
                  </a:lnTo>
                  <a:lnTo>
                    <a:pt x="658" y="204"/>
                  </a:lnTo>
                  <a:lnTo>
                    <a:pt x="654" y="209"/>
                  </a:lnTo>
                  <a:lnTo>
                    <a:pt x="644" y="218"/>
                  </a:lnTo>
                  <a:lnTo>
                    <a:pt x="644" y="219"/>
                  </a:lnTo>
                  <a:lnTo>
                    <a:pt x="641" y="220"/>
                  </a:lnTo>
                  <a:lnTo>
                    <a:pt x="640" y="222"/>
                  </a:lnTo>
                  <a:lnTo>
                    <a:pt x="639" y="223"/>
                  </a:lnTo>
                  <a:lnTo>
                    <a:pt x="638" y="225"/>
                  </a:lnTo>
                  <a:lnTo>
                    <a:pt x="637" y="226"/>
                  </a:lnTo>
                  <a:lnTo>
                    <a:pt x="634" y="227"/>
                  </a:lnTo>
                  <a:lnTo>
                    <a:pt x="633" y="228"/>
                  </a:lnTo>
                  <a:lnTo>
                    <a:pt x="632" y="229"/>
                  </a:lnTo>
                  <a:lnTo>
                    <a:pt x="630" y="232"/>
                  </a:lnTo>
                  <a:lnTo>
                    <a:pt x="629" y="233"/>
                  </a:lnTo>
                  <a:lnTo>
                    <a:pt x="627" y="234"/>
                  </a:lnTo>
                  <a:lnTo>
                    <a:pt x="625" y="235"/>
                  </a:lnTo>
                  <a:lnTo>
                    <a:pt x="624" y="236"/>
                  </a:lnTo>
                  <a:lnTo>
                    <a:pt x="623" y="237"/>
                  </a:lnTo>
                  <a:lnTo>
                    <a:pt x="622" y="239"/>
                  </a:lnTo>
                  <a:lnTo>
                    <a:pt x="621" y="240"/>
                  </a:lnTo>
                  <a:lnTo>
                    <a:pt x="615" y="245"/>
                  </a:lnTo>
                  <a:lnTo>
                    <a:pt x="613" y="248"/>
                  </a:lnTo>
                  <a:lnTo>
                    <a:pt x="612" y="249"/>
                  </a:lnTo>
                  <a:lnTo>
                    <a:pt x="604" y="256"/>
                  </a:lnTo>
                  <a:lnTo>
                    <a:pt x="603" y="257"/>
                  </a:lnTo>
                  <a:lnTo>
                    <a:pt x="601" y="258"/>
                  </a:lnTo>
                  <a:lnTo>
                    <a:pt x="599" y="259"/>
                  </a:lnTo>
                  <a:lnTo>
                    <a:pt x="598" y="260"/>
                  </a:lnTo>
                  <a:lnTo>
                    <a:pt x="597" y="261"/>
                  </a:lnTo>
                  <a:lnTo>
                    <a:pt x="596" y="262"/>
                  </a:lnTo>
                  <a:lnTo>
                    <a:pt x="595" y="264"/>
                  </a:lnTo>
                  <a:lnTo>
                    <a:pt x="594" y="266"/>
                  </a:lnTo>
                  <a:lnTo>
                    <a:pt x="593" y="267"/>
                  </a:lnTo>
                  <a:lnTo>
                    <a:pt x="591" y="268"/>
                  </a:lnTo>
                  <a:lnTo>
                    <a:pt x="590" y="269"/>
                  </a:lnTo>
                  <a:lnTo>
                    <a:pt x="589" y="270"/>
                  </a:lnTo>
                  <a:lnTo>
                    <a:pt x="587" y="271"/>
                  </a:lnTo>
                  <a:lnTo>
                    <a:pt x="586" y="273"/>
                  </a:lnTo>
                  <a:lnTo>
                    <a:pt x="585" y="274"/>
                  </a:lnTo>
                  <a:lnTo>
                    <a:pt x="584" y="275"/>
                  </a:lnTo>
                  <a:lnTo>
                    <a:pt x="582" y="276"/>
                  </a:lnTo>
                  <a:lnTo>
                    <a:pt x="581" y="277"/>
                  </a:lnTo>
                  <a:lnTo>
                    <a:pt x="580" y="278"/>
                  </a:lnTo>
                  <a:lnTo>
                    <a:pt x="579" y="279"/>
                  </a:lnTo>
                  <a:lnTo>
                    <a:pt x="578" y="281"/>
                  </a:lnTo>
                  <a:lnTo>
                    <a:pt x="577" y="282"/>
                  </a:lnTo>
                  <a:lnTo>
                    <a:pt x="575" y="283"/>
                  </a:lnTo>
                  <a:lnTo>
                    <a:pt x="573" y="284"/>
                  </a:lnTo>
                  <a:lnTo>
                    <a:pt x="572" y="285"/>
                  </a:lnTo>
                  <a:lnTo>
                    <a:pt x="571" y="286"/>
                  </a:lnTo>
                  <a:lnTo>
                    <a:pt x="570" y="287"/>
                  </a:lnTo>
                  <a:lnTo>
                    <a:pt x="569" y="289"/>
                  </a:lnTo>
                  <a:lnTo>
                    <a:pt x="568" y="290"/>
                  </a:lnTo>
                  <a:lnTo>
                    <a:pt x="567" y="291"/>
                  </a:lnTo>
                  <a:lnTo>
                    <a:pt x="564" y="292"/>
                  </a:lnTo>
                  <a:lnTo>
                    <a:pt x="563" y="293"/>
                  </a:lnTo>
                  <a:lnTo>
                    <a:pt x="562" y="294"/>
                  </a:lnTo>
                  <a:lnTo>
                    <a:pt x="561" y="295"/>
                  </a:lnTo>
                  <a:lnTo>
                    <a:pt x="560" y="296"/>
                  </a:lnTo>
                  <a:lnTo>
                    <a:pt x="559" y="298"/>
                  </a:lnTo>
                  <a:lnTo>
                    <a:pt x="558" y="299"/>
                  </a:lnTo>
                  <a:lnTo>
                    <a:pt x="556" y="300"/>
                  </a:lnTo>
                  <a:lnTo>
                    <a:pt x="555" y="301"/>
                  </a:lnTo>
                  <a:lnTo>
                    <a:pt x="554" y="302"/>
                  </a:lnTo>
                  <a:lnTo>
                    <a:pt x="552" y="303"/>
                  </a:lnTo>
                  <a:lnTo>
                    <a:pt x="552" y="304"/>
                  </a:lnTo>
                  <a:lnTo>
                    <a:pt x="546" y="309"/>
                  </a:lnTo>
                  <a:lnTo>
                    <a:pt x="542" y="314"/>
                  </a:lnTo>
                  <a:lnTo>
                    <a:pt x="542" y="315"/>
                  </a:lnTo>
                  <a:lnTo>
                    <a:pt x="539" y="315"/>
                  </a:lnTo>
                  <a:lnTo>
                    <a:pt x="538" y="316"/>
                  </a:lnTo>
                  <a:lnTo>
                    <a:pt x="537" y="316"/>
                  </a:lnTo>
                  <a:lnTo>
                    <a:pt x="537" y="317"/>
                  </a:lnTo>
                  <a:lnTo>
                    <a:pt x="536" y="318"/>
                  </a:lnTo>
                  <a:lnTo>
                    <a:pt x="535" y="319"/>
                  </a:lnTo>
                  <a:lnTo>
                    <a:pt x="534" y="320"/>
                  </a:lnTo>
                  <a:lnTo>
                    <a:pt x="533" y="321"/>
                  </a:lnTo>
                  <a:lnTo>
                    <a:pt x="532" y="323"/>
                  </a:lnTo>
                  <a:lnTo>
                    <a:pt x="530" y="325"/>
                  </a:lnTo>
                  <a:lnTo>
                    <a:pt x="529" y="325"/>
                  </a:lnTo>
                  <a:lnTo>
                    <a:pt x="528" y="325"/>
                  </a:lnTo>
                  <a:lnTo>
                    <a:pt x="527" y="326"/>
                  </a:lnTo>
                  <a:lnTo>
                    <a:pt x="526" y="326"/>
                  </a:lnTo>
                  <a:lnTo>
                    <a:pt x="525" y="327"/>
                  </a:lnTo>
                  <a:lnTo>
                    <a:pt x="523" y="328"/>
                  </a:lnTo>
                  <a:lnTo>
                    <a:pt x="520" y="331"/>
                  </a:lnTo>
                  <a:lnTo>
                    <a:pt x="519" y="332"/>
                  </a:lnTo>
                  <a:lnTo>
                    <a:pt x="517" y="333"/>
                  </a:lnTo>
                  <a:lnTo>
                    <a:pt x="516" y="333"/>
                  </a:lnTo>
                  <a:lnTo>
                    <a:pt x="513" y="334"/>
                  </a:lnTo>
                  <a:lnTo>
                    <a:pt x="512" y="334"/>
                  </a:lnTo>
                  <a:lnTo>
                    <a:pt x="511" y="334"/>
                  </a:lnTo>
                  <a:lnTo>
                    <a:pt x="509" y="334"/>
                  </a:lnTo>
                  <a:lnTo>
                    <a:pt x="507" y="334"/>
                  </a:lnTo>
                  <a:lnTo>
                    <a:pt x="506" y="334"/>
                  </a:lnTo>
                  <a:lnTo>
                    <a:pt x="503" y="334"/>
                  </a:lnTo>
                  <a:lnTo>
                    <a:pt x="502" y="334"/>
                  </a:lnTo>
                  <a:lnTo>
                    <a:pt x="500" y="334"/>
                  </a:lnTo>
                  <a:lnTo>
                    <a:pt x="499" y="333"/>
                  </a:lnTo>
                  <a:lnTo>
                    <a:pt x="496" y="333"/>
                  </a:lnTo>
                  <a:lnTo>
                    <a:pt x="494" y="334"/>
                  </a:lnTo>
                  <a:lnTo>
                    <a:pt x="492" y="335"/>
                  </a:lnTo>
                  <a:lnTo>
                    <a:pt x="490" y="337"/>
                  </a:lnTo>
                  <a:lnTo>
                    <a:pt x="489" y="337"/>
                  </a:lnTo>
                  <a:lnTo>
                    <a:pt x="487" y="337"/>
                  </a:lnTo>
                  <a:lnTo>
                    <a:pt x="486" y="337"/>
                  </a:lnTo>
                  <a:lnTo>
                    <a:pt x="485" y="337"/>
                  </a:lnTo>
                  <a:lnTo>
                    <a:pt x="484" y="337"/>
                  </a:lnTo>
                  <a:lnTo>
                    <a:pt x="482" y="336"/>
                  </a:lnTo>
                  <a:lnTo>
                    <a:pt x="482" y="335"/>
                  </a:lnTo>
                  <a:lnTo>
                    <a:pt x="481" y="335"/>
                  </a:lnTo>
                  <a:lnTo>
                    <a:pt x="480" y="334"/>
                  </a:lnTo>
                  <a:lnTo>
                    <a:pt x="477" y="333"/>
                  </a:lnTo>
                  <a:lnTo>
                    <a:pt x="476" y="332"/>
                  </a:lnTo>
                  <a:lnTo>
                    <a:pt x="475" y="332"/>
                  </a:lnTo>
                  <a:lnTo>
                    <a:pt x="474" y="333"/>
                  </a:lnTo>
                  <a:lnTo>
                    <a:pt x="472" y="333"/>
                  </a:lnTo>
                  <a:lnTo>
                    <a:pt x="470" y="333"/>
                  </a:lnTo>
                  <a:lnTo>
                    <a:pt x="469" y="333"/>
                  </a:lnTo>
                  <a:lnTo>
                    <a:pt x="468" y="334"/>
                  </a:lnTo>
                  <a:lnTo>
                    <a:pt x="467" y="334"/>
                  </a:lnTo>
                  <a:lnTo>
                    <a:pt x="466" y="334"/>
                  </a:lnTo>
                  <a:lnTo>
                    <a:pt x="465" y="335"/>
                  </a:lnTo>
                  <a:lnTo>
                    <a:pt x="464" y="335"/>
                  </a:lnTo>
                  <a:lnTo>
                    <a:pt x="463" y="335"/>
                  </a:lnTo>
                  <a:lnTo>
                    <a:pt x="461" y="336"/>
                  </a:lnTo>
                  <a:lnTo>
                    <a:pt x="460" y="336"/>
                  </a:lnTo>
                  <a:lnTo>
                    <a:pt x="459" y="336"/>
                  </a:lnTo>
                  <a:lnTo>
                    <a:pt x="458" y="336"/>
                  </a:lnTo>
                  <a:lnTo>
                    <a:pt x="457" y="336"/>
                  </a:lnTo>
                  <a:lnTo>
                    <a:pt x="456" y="336"/>
                  </a:lnTo>
                  <a:lnTo>
                    <a:pt x="452" y="337"/>
                  </a:lnTo>
                  <a:lnTo>
                    <a:pt x="451" y="339"/>
                  </a:lnTo>
                  <a:lnTo>
                    <a:pt x="449" y="339"/>
                  </a:lnTo>
                  <a:lnTo>
                    <a:pt x="447" y="340"/>
                  </a:lnTo>
                  <a:lnTo>
                    <a:pt x="446" y="340"/>
                  </a:lnTo>
                  <a:lnTo>
                    <a:pt x="443" y="341"/>
                  </a:lnTo>
                  <a:lnTo>
                    <a:pt x="442" y="341"/>
                  </a:lnTo>
                  <a:lnTo>
                    <a:pt x="442" y="342"/>
                  </a:lnTo>
                  <a:lnTo>
                    <a:pt x="440" y="342"/>
                  </a:lnTo>
                  <a:lnTo>
                    <a:pt x="439" y="343"/>
                  </a:lnTo>
                  <a:lnTo>
                    <a:pt x="435" y="343"/>
                  </a:lnTo>
                  <a:lnTo>
                    <a:pt x="433" y="344"/>
                  </a:lnTo>
                  <a:lnTo>
                    <a:pt x="431" y="344"/>
                  </a:lnTo>
                  <a:lnTo>
                    <a:pt x="431" y="345"/>
                  </a:lnTo>
                  <a:lnTo>
                    <a:pt x="430" y="345"/>
                  </a:lnTo>
                  <a:lnTo>
                    <a:pt x="430" y="346"/>
                  </a:lnTo>
                  <a:lnTo>
                    <a:pt x="430" y="348"/>
                  </a:lnTo>
                  <a:lnTo>
                    <a:pt x="429" y="348"/>
                  </a:lnTo>
                  <a:lnTo>
                    <a:pt x="427" y="349"/>
                  </a:lnTo>
                  <a:lnTo>
                    <a:pt x="426" y="350"/>
                  </a:lnTo>
                  <a:lnTo>
                    <a:pt x="424" y="350"/>
                  </a:lnTo>
                  <a:lnTo>
                    <a:pt x="423" y="351"/>
                  </a:lnTo>
                  <a:lnTo>
                    <a:pt x="422" y="351"/>
                  </a:lnTo>
                  <a:lnTo>
                    <a:pt x="420" y="352"/>
                  </a:lnTo>
                  <a:lnTo>
                    <a:pt x="417" y="352"/>
                  </a:lnTo>
                  <a:lnTo>
                    <a:pt x="416" y="352"/>
                  </a:lnTo>
                  <a:lnTo>
                    <a:pt x="415" y="352"/>
                  </a:lnTo>
                  <a:lnTo>
                    <a:pt x="414" y="352"/>
                  </a:lnTo>
                  <a:lnTo>
                    <a:pt x="413" y="352"/>
                  </a:lnTo>
                  <a:lnTo>
                    <a:pt x="412" y="353"/>
                  </a:lnTo>
                  <a:lnTo>
                    <a:pt x="409" y="353"/>
                  </a:lnTo>
                  <a:lnTo>
                    <a:pt x="408" y="353"/>
                  </a:lnTo>
                  <a:lnTo>
                    <a:pt x="407" y="352"/>
                  </a:lnTo>
                  <a:lnTo>
                    <a:pt x="405" y="352"/>
                  </a:lnTo>
                  <a:lnTo>
                    <a:pt x="403" y="352"/>
                  </a:lnTo>
                  <a:lnTo>
                    <a:pt x="401" y="352"/>
                  </a:lnTo>
                  <a:lnTo>
                    <a:pt x="400" y="352"/>
                  </a:lnTo>
                  <a:lnTo>
                    <a:pt x="399" y="352"/>
                  </a:lnTo>
                  <a:lnTo>
                    <a:pt x="396" y="353"/>
                  </a:lnTo>
                  <a:lnTo>
                    <a:pt x="395" y="354"/>
                  </a:lnTo>
                  <a:lnTo>
                    <a:pt x="392" y="356"/>
                  </a:lnTo>
                  <a:lnTo>
                    <a:pt x="391" y="357"/>
                  </a:lnTo>
                  <a:lnTo>
                    <a:pt x="389" y="357"/>
                  </a:lnTo>
                  <a:lnTo>
                    <a:pt x="389" y="358"/>
                  </a:lnTo>
                  <a:lnTo>
                    <a:pt x="387" y="359"/>
                  </a:lnTo>
                  <a:lnTo>
                    <a:pt x="386" y="360"/>
                  </a:lnTo>
                  <a:lnTo>
                    <a:pt x="385" y="361"/>
                  </a:lnTo>
                  <a:lnTo>
                    <a:pt x="383" y="362"/>
                  </a:lnTo>
                  <a:lnTo>
                    <a:pt x="381" y="363"/>
                  </a:lnTo>
                  <a:lnTo>
                    <a:pt x="379" y="365"/>
                  </a:lnTo>
                  <a:lnTo>
                    <a:pt x="377" y="365"/>
                  </a:lnTo>
                  <a:lnTo>
                    <a:pt x="375" y="365"/>
                  </a:lnTo>
                  <a:lnTo>
                    <a:pt x="373" y="365"/>
                  </a:lnTo>
                  <a:lnTo>
                    <a:pt x="372" y="365"/>
                  </a:lnTo>
                  <a:lnTo>
                    <a:pt x="370" y="363"/>
                  </a:lnTo>
                  <a:lnTo>
                    <a:pt x="369" y="365"/>
                  </a:lnTo>
                  <a:lnTo>
                    <a:pt x="366" y="365"/>
                  </a:lnTo>
                  <a:lnTo>
                    <a:pt x="364" y="366"/>
                  </a:lnTo>
                  <a:lnTo>
                    <a:pt x="363" y="366"/>
                  </a:lnTo>
                  <a:lnTo>
                    <a:pt x="361" y="366"/>
                  </a:lnTo>
                  <a:lnTo>
                    <a:pt x="360" y="366"/>
                  </a:lnTo>
                  <a:lnTo>
                    <a:pt x="359" y="366"/>
                  </a:lnTo>
                  <a:lnTo>
                    <a:pt x="357" y="366"/>
                  </a:lnTo>
                  <a:lnTo>
                    <a:pt x="357" y="367"/>
                  </a:lnTo>
                  <a:lnTo>
                    <a:pt x="356" y="367"/>
                  </a:lnTo>
                  <a:lnTo>
                    <a:pt x="356" y="368"/>
                  </a:lnTo>
                  <a:lnTo>
                    <a:pt x="355" y="369"/>
                  </a:lnTo>
                  <a:lnTo>
                    <a:pt x="355" y="371"/>
                  </a:lnTo>
                  <a:lnTo>
                    <a:pt x="354" y="373"/>
                  </a:lnTo>
                  <a:lnTo>
                    <a:pt x="354" y="374"/>
                  </a:lnTo>
                  <a:lnTo>
                    <a:pt x="353" y="376"/>
                  </a:lnTo>
                  <a:lnTo>
                    <a:pt x="353" y="377"/>
                  </a:lnTo>
                  <a:lnTo>
                    <a:pt x="353" y="378"/>
                  </a:lnTo>
                  <a:lnTo>
                    <a:pt x="352" y="378"/>
                  </a:lnTo>
                  <a:lnTo>
                    <a:pt x="352" y="379"/>
                  </a:lnTo>
                  <a:lnTo>
                    <a:pt x="351" y="381"/>
                  </a:lnTo>
                  <a:lnTo>
                    <a:pt x="349" y="382"/>
                  </a:lnTo>
                  <a:lnTo>
                    <a:pt x="348" y="383"/>
                  </a:lnTo>
                  <a:lnTo>
                    <a:pt x="347" y="384"/>
                  </a:lnTo>
                  <a:lnTo>
                    <a:pt x="345" y="386"/>
                  </a:lnTo>
                  <a:lnTo>
                    <a:pt x="343" y="387"/>
                  </a:lnTo>
                  <a:lnTo>
                    <a:pt x="340" y="390"/>
                  </a:lnTo>
                  <a:lnTo>
                    <a:pt x="339" y="391"/>
                  </a:lnTo>
                  <a:lnTo>
                    <a:pt x="338" y="393"/>
                  </a:lnTo>
                  <a:lnTo>
                    <a:pt x="337" y="394"/>
                  </a:lnTo>
                  <a:lnTo>
                    <a:pt x="336" y="395"/>
                  </a:lnTo>
                  <a:lnTo>
                    <a:pt x="334" y="398"/>
                  </a:lnTo>
                  <a:lnTo>
                    <a:pt x="331" y="399"/>
                  </a:lnTo>
                  <a:lnTo>
                    <a:pt x="329" y="399"/>
                  </a:lnTo>
                  <a:lnTo>
                    <a:pt x="329" y="400"/>
                  </a:lnTo>
                  <a:lnTo>
                    <a:pt x="328" y="400"/>
                  </a:lnTo>
                  <a:lnTo>
                    <a:pt x="327" y="401"/>
                  </a:lnTo>
                  <a:lnTo>
                    <a:pt x="327" y="402"/>
                  </a:lnTo>
                  <a:lnTo>
                    <a:pt x="326" y="403"/>
                  </a:lnTo>
                  <a:lnTo>
                    <a:pt x="326" y="404"/>
                  </a:lnTo>
                  <a:lnTo>
                    <a:pt x="325" y="406"/>
                  </a:lnTo>
                  <a:lnTo>
                    <a:pt x="323" y="407"/>
                  </a:lnTo>
                  <a:lnTo>
                    <a:pt x="322" y="408"/>
                  </a:lnTo>
                  <a:lnTo>
                    <a:pt x="320" y="409"/>
                  </a:lnTo>
                  <a:lnTo>
                    <a:pt x="319" y="409"/>
                  </a:lnTo>
                  <a:lnTo>
                    <a:pt x="318" y="409"/>
                  </a:lnTo>
                  <a:lnTo>
                    <a:pt x="316" y="409"/>
                  </a:lnTo>
                  <a:lnTo>
                    <a:pt x="314" y="409"/>
                  </a:lnTo>
                  <a:lnTo>
                    <a:pt x="313" y="409"/>
                  </a:lnTo>
                  <a:lnTo>
                    <a:pt x="311" y="409"/>
                  </a:lnTo>
                  <a:lnTo>
                    <a:pt x="310" y="409"/>
                  </a:lnTo>
                  <a:lnTo>
                    <a:pt x="309" y="410"/>
                  </a:lnTo>
                  <a:lnTo>
                    <a:pt x="306" y="412"/>
                  </a:lnTo>
                  <a:lnTo>
                    <a:pt x="305" y="415"/>
                  </a:lnTo>
                  <a:lnTo>
                    <a:pt x="303" y="416"/>
                  </a:lnTo>
                  <a:lnTo>
                    <a:pt x="301" y="417"/>
                  </a:lnTo>
                  <a:lnTo>
                    <a:pt x="299" y="418"/>
                  </a:lnTo>
                  <a:lnTo>
                    <a:pt x="295" y="419"/>
                  </a:lnTo>
                  <a:lnTo>
                    <a:pt x="293" y="420"/>
                  </a:lnTo>
                  <a:lnTo>
                    <a:pt x="292" y="420"/>
                  </a:lnTo>
                  <a:lnTo>
                    <a:pt x="291" y="421"/>
                  </a:lnTo>
                  <a:lnTo>
                    <a:pt x="290" y="423"/>
                  </a:lnTo>
                  <a:lnTo>
                    <a:pt x="287" y="424"/>
                  </a:lnTo>
                  <a:lnTo>
                    <a:pt x="285" y="425"/>
                  </a:lnTo>
                  <a:lnTo>
                    <a:pt x="285" y="426"/>
                  </a:lnTo>
                  <a:lnTo>
                    <a:pt x="283" y="426"/>
                  </a:lnTo>
                  <a:lnTo>
                    <a:pt x="282" y="427"/>
                  </a:lnTo>
                  <a:lnTo>
                    <a:pt x="279" y="428"/>
                  </a:lnTo>
                  <a:lnTo>
                    <a:pt x="278" y="428"/>
                  </a:lnTo>
                  <a:lnTo>
                    <a:pt x="277" y="428"/>
                  </a:lnTo>
                  <a:lnTo>
                    <a:pt x="277" y="429"/>
                  </a:lnTo>
                  <a:lnTo>
                    <a:pt x="276" y="429"/>
                  </a:lnTo>
                  <a:lnTo>
                    <a:pt x="275" y="432"/>
                  </a:lnTo>
                  <a:lnTo>
                    <a:pt x="274" y="434"/>
                  </a:lnTo>
                  <a:lnTo>
                    <a:pt x="273" y="435"/>
                  </a:lnTo>
                  <a:lnTo>
                    <a:pt x="271" y="435"/>
                  </a:lnTo>
                  <a:lnTo>
                    <a:pt x="270" y="435"/>
                  </a:lnTo>
                  <a:lnTo>
                    <a:pt x="270" y="436"/>
                  </a:lnTo>
                  <a:lnTo>
                    <a:pt x="270" y="437"/>
                  </a:lnTo>
                  <a:lnTo>
                    <a:pt x="271" y="438"/>
                  </a:lnTo>
                  <a:lnTo>
                    <a:pt x="271" y="441"/>
                  </a:lnTo>
                  <a:lnTo>
                    <a:pt x="270" y="442"/>
                  </a:lnTo>
                  <a:lnTo>
                    <a:pt x="270" y="443"/>
                  </a:lnTo>
                  <a:lnTo>
                    <a:pt x="271" y="443"/>
                  </a:lnTo>
                  <a:lnTo>
                    <a:pt x="271" y="444"/>
                  </a:lnTo>
                  <a:lnTo>
                    <a:pt x="271" y="445"/>
                  </a:lnTo>
                  <a:lnTo>
                    <a:pt x="270" y="446"/>
                  </a:lnTo>
                  <a:lnTo>
                    <a:pt x="269" y="446"/>
                  </a:lnTo>
                  <a:lnTo>
                    <a:pt x="269" y="445"/>
                  </a:lnTo>
                  <a:lnTo>
                    <a:pt x="268" y="445"/>
                  </a:lnTo>
                  <a:lnTo>
                    <a:pt x="268" y="446"/>
                  </a:lnTo>
                  <a:lnTo>
                    <a:pt x="268" y="448"/>
                  </a:lnTo>
                  <a:lnTo>
                    <a:pt x="267" y="448"/>
                  </a:lnTo>
                  <a:lnTo>
                    <a:pt x="267" y="449"/>
                  </a:lnTo>
                  <a:lnTo>
                    <a:pt x="267" y="450"/>
                  </a:lnTo>
                  <a:lnTo>
                    <a:pt x="266" y="451"/>
                  </a:lnTo>
                  <a:lnTo>
                    <a:pt x="265" y="452"/>
                  </a:lnTo>
                  <a:lnTo>
                    <a:pt x="262" y="454"/>
                  </a:lnTo>
                  <a:lnTo>
                    <a:pt x="261" y="455"/>
                  </a:lnTo>
                  <a:lnTo>
                    <a:pt x="260" y="457"/>
                  </a:lnTo>
                  <a:lnTo>
                    <a:pt x="259" y="459"/>
                  </a:lnTo>
                  <a:lnTo>
                    <a:pt x="259" y="460"/>
                  </a:lnTo>
                  <a:lnTo>
                    <a:pt x="258" y="460"/>
                  </a:lnTo>
                  <a:lnTo>
                    <a:pt x="257" y="461"/>
                  </a:lnTo>
                  <a:lnTo>
                    <a:pt x="256" y="462"/>
                  </a:lnTo>
                  <a:lnTo>
                    <a:pt x="254" y="463"/>
                  </a:lnTo>
                  <a:lnTo>
                    <a:pt x="253" y="463"/>
                  </a:lnTo>
                  <a:lnTo>
                    <a:pt x="252" y="465"/>
                  </a:lnTo>
                  <a:lnTo>
                    <a:pt x="251" y="465"/>
                  </a:lnTo>
                  <a:lnTo>
                    <a:pt x="250" y="466"/>
                  </a:lnTo>
                  <a:lnTo>
                    <a:pt x="249" y="466"/>
                  </a:lnTo>
                  <a:lnTo>
                    <a:pt x="248" y="467"/>
                  </a:lnTo>
                  <a:lnTo>
                    <a:pt x="245" y="468"/>
                  </a:lnTo>
                  <a:lnTo>
                    <a:pt x="243" y="470"/>
                  </a:lnTo>
                  <a:lnTo>
                    <a:pt x="242" y="470"/>
                  </a:lnTo>
                  <a:lnTo>
                    <a:pt x="242" y="471"/>
                  </a:lnTo>
                  <a:lnTo>
                    <a:pt x="241" y="471"/>
                  </a:lnTo>
                  <a:lnTo>
                    <a:pt x="240" y="473"/>
                  </a:lnTo>
                  <a:lnTo>
                    <a:pt x="239" y="473"/>
                  </a:lnTo>
                  <a:lnTo>
                    <a:pt x="236" y="474"/>
                  </a:lnTo>
                  <a:lnTo>
                    <a:pt x="235" y="475"/>
                  </a:lnTo>
                  <a:lnTo>
                    <a:pt x="233" y="476"/>
                  </a:lnTo>
                  <a:lnTo>
                    <a:pt x="232" y="477"/>
                  </a:lnTo>
                  <a:lnTo>
                    <a:pt x="231" y="478"/>
                  </a:lnTo>
                  <a:lnTo>
                    <a:pt x="228" y="480"/>
                  </a:lnTo>
                  <a:lnTo>
                    <a:pt x="228" y="482"/>
                  </a:lnTo>
                  <a:lnTo>
                    <a:pt x="228" y="483"/>
                  </a:lnTo>
                  <a:lnTo>
                    <a:pt x="228" y="484"/>
                  </a:lnTo>
                  <a:lnTo>
                    <a:pt x="228" y="485"/>
                  </a:lnTo>
                  <a:lnTo>
                    <a:pt x="227" y="486"/>
                  </a:lnTo>
                  <a:lnTo>
                    <a:pt x="226" y="487"/>
                  </a:lnTo>
                  <a:lnTo>
                    <a:pt x="225" y="487"/>
                  </a:lnTo>
                  <a:lnTo>
                    <a:pt x="224" y="487"/>
                  </a:lnTo>
                  <a:lnTo>
                    <a:pt x="223" y="487"/>
                  </a:lnTo>
                  <a:lnTo>
                    <a:pt x="222" y="487"/>
                  </a:lnTo>
                  <a:lnTo>
                    <a:pt x="221" y="487"/>
                  </a:lnTo>
                  <a:lnTo>
                    <a:pt x="219" y="487"/>
                  </a:lnTo>
                  <a:lnTo>
                    <a:pt x="217" y="488"/>
                  </a:lnTo>
                  <a:lnTo>
                    <a:pt x="216" y="488"/>
                  </a:lnTo>
                  <a:lnTo>
                    <a:pt x="215" y="488"/>
                  </a:lnTo>
                  <a:lnTo>
                    <a:pt x="214" y="488"/>
                  </a:lnTo>
                  <a:lnTo>
                    <a:pt x="213" y="488"/>
                  </a:lnTo>
                  <a:lnTo>
                    <a:pt x="210" y="491"/>
                  </a:lnTo>
                  <a:lnTo>
                    <a:pt x="208" y="492"/>
                  </a:lnTo>
                  <a:lnTo>
                    <a:pt x="207" y="493"/>
                  </a:lnTo>
                  <a:lnTo>
                    <a:pt x="206" y="494"/>
                  </a:lnTo>
                  <a:lnTo>
                    <a:pt x="205" y="495"/>
                  </a:lnTo>
                  <a:lnTo>
                    <a:pt x="204" y="495"/>
                  </a:lnTo>
                  <a:lnTo>
                    <a:pt x="201" y="496"/>
                  </a:lnTo>
                  <a:lnTo>
                    <a:pt x="200" y="496"/>
                  </a:lnTo>
                  <a:lnTo>
                    <a:pt x="199" y="498"/>
                  </a:lnTo>
                  <a:lnTo>
                    <a:pt x="199" y="500"/>
                  </a:lnTo>
                  <a:lnTo>
                    <a:pt x="198" y="502"/>
                  </a:lnTo>
                  <a:lnTo>
                    <a:pt x="197" y="503"/>
                  </a:lnTo>
                  <a:lnTo>
                    <a:pt x="196" y="503"/>
                  </a:lnTo>
                  <a:lnTo>
                    <a:pt x="195" y="503"/>
                  </a:lnTo>
                  <a:lnTo>
                    <a:pt x="193" y="503"/>
                  </a:lnTo>
                  <a:lnTo>
                    <a:pt x="192" y="503"/>
                  </a:lnTo>
                  <a:lnTo>
                    <a:pt x="192" y="504"/>
                  </a:lnTo>
                  <a:lnTo>
                    <a:pt x="191" y="505"/>
                  </a:lnTo>
                  <a:lnTo>
                    <a:pt x="191" y="507"/>
                  </a:lnTo>
                  <a:lnTo>
                    <a:pt x="190" y="507"/>
                  </a:lnTo>
                  <a:lnTo>
                    <a:pt x="189" y="509"/>
                  </a:lnTo>
                  <a:lnTo>
                    <a:pt x="188" y="510"/>
                  </a:lnTo>
                  <a:lnTo>
                    <a:pt x="187" y="511"/>
                  </a:lnTo>
                  <a:lnTo>
                    <a:pt x="185" y="513"/>
                  </a:lnTo>
                  <a:lnTo>
                    <a:pt x="184" y="515"/>
                  </a:lnTo>
                  <a:lnTo>
                    <a:pt x="184" y="516"/>
                  </a:lnTo>
                  <a:lnTo>
                    <a:pt x="183" y="517"/>
                  </a:lnTo>
                  <a:lnTo>
                    <a:pt x="183" y="518"/>
                  </a:lnTo>
                  <a:lnTo>
                    <a:pt x="182" y="519"/>
                  </a:lnTo>
                  <a:lnTo>
                    <a:pt x="182" y="521"/>
                  </a:lnTo>
                  <a:lnTo>
                    <a:pt x="181" y="524"/>
                  </a:lnTo>
                  <a:lnTo>
                    <a:pt x="175" y="516"/>
                  </a:lnTo>
                  <a:lnTo>
                    <a:pt x="162" y="495"/>
                  </a:lnTo>
                  <a:lnTo>
                    <a:pt x="155" y="485"/>
                  </a:lnTo>
                  <a:lnTo>
                    <a:pt x="127" y="445"/>
                  </a:lnTo>
                  <a:lnTo>
                    <a:pt x="127" y="444"/>
                  </a:lnTo>
                  <a:lnTo>
                    <a:pt x="119" y="434"/>
                  </a:lnTo>
                  <a:lnTo>
                    <a:pt x="111" y="421"/>
                  </a:lnTo>
                  <a:lnTo>
                    <a:pt x="110" y="419"/>
                  </a:lnTo>
                  <a:lnTo>
                    <a:pt x="106" y="415"/>
                  </a:lnTo>
                  <a:lnTo>
                    <a:pt x="104" y="411"/>
                  </a:lnTo>
                  <a:lnTo>
                    <a:pt x="102" y="409"/>
                  </a:lnTo>
                  <a:lnTo>
                    <a:pt x="94" y="399"/>
                  </a:lnTo>
                  <a:lnTo>
                    <a:pt x="85" y="385"/>
                  </a:lnTo>
                  <a:lnTo>
                    <a:pt x="84" y="385"/>
                  </a:lnTo>
                  <a:lnTo>
                    <a:pt x="62" y="354"/>
                  </a:lnTo>
                  <a:lnTo>
                    <a:pt x="61" y="352"/>
                  </a:lnTo>
                  <a:lnTo>
                    <a:pt x="58" y="349"/>
                  </a:lnTo>
                  <a:lnTo>
                    <a:pt x="34" y="315"/>
                  </a:lnTo>
                  <a:lnTo>
                    <a:pt x="32" y="310"/>
                  </a:lnTo>
                  <a:lnTo>
                    <a:pt x="34" y="308"/>
                  </a:lnTo>
                  <a:lnTo>
                    <a:pt x="36" y="306"/>
                  </a:lnTo>
                  <a:lnTo>
                    <a:pt x="37" y="304"/>
                  </a:lnTo>
                  <a:lnTo>
                    <a:pt x="41" y="302"/>
                  </a:lnTo>
                  <a:lnTo>
                    <a:pt x="43" y="300"/>
                  </a:lnTo>
                  <a:lnTo>
                    <a:pt x="44" y="300"/>
                  </a:lnTo>
                  <a:lnTo>
                    <a:pt x="45" y="299"/>
                  </a:lnTo>
                  <a:lnTo>
                    <a:pt x="46" y="299"/>
                  </a:lnTo>
                  <a:lnTo>
                    <a:pt x="47" y="298"/>
                  </a:lnTo>
                  <a:lnTo>
                    <a:pt x="51" y="296"/>
                  </a:lnTo>
                  <a:lnTo>
                    <a:pt x="55" y="294"/>
                  </a:lnTo>
                  <a:lnTo>
                    <a:pt x="58" y="293"/>
                  </a:lnTo>
                  <a:lnTo>
                    <a:pt x="62" y="291"/>
                  </a:lnTo>
                  <a:lnTo>
                    <a:pt x="63" y="290"/>
                  </a:lnTo>
                  <a:lnTo>
                    <a:pt x="64" y="290"/>
                  </a:lnTo>
                  <a:lnTo>
                    <a:pt x="66" y="289"/>
                  </a:lnTo>
                  <a:lnTo>
                    <a:pt x="67" y="289"/>
                  </a:lnTo>
                  <a:lnTo>
                    <a:pt x="68" y="289"/>
                  </a:lnTo>
                  <a:lnTo>
                    <a:pt x="69" y="289"/>
                  </a:lnTo>
                  <a:lnTo>
                    <a:pt x="76" y="287"/>
                  </a:lnTo>
                  <a:lnTo>
                    <a:pt x="68" y="278"/>
                  </a:lnTo>
                  <a:lnTo>
                    <a:pt x="64" y="274"/>
                  </a:lnTo>
                  <a:lnTo>
                    <a:pt x="61" y="269"/>
                  </a:lnTo>
                  <a:lnTo>
                    <a:pt x="60" y="268"/>
                  </a:lnTo>
                  <a:lnTo>
                    <a:pt x="60" y="267"/>
                  </a:lnTo>
                  <a:lnTo>
                    <a:pt x="59" y="266"/>
                  </a:lnTo>
                  <a:lnTo>
                    <a:pt x="59" y="265"/>
                  </a:lnTo>
                  <a:lnTo>
                    <a:pt x="58" y="262"/>
                  </a:lnTo>
                  <a:lnTo>
                    <a:pt x="52" y="247"/>
                  </a:lnTo>
                  <a:lnTo>
                    <a:pt x="51" y="243"/>
                  </a:lnTo>
                  <a:lnTo>
                    <a:pt x="51" y="242"/>
                  </a:lnTo>
                  <a:lnTo>
                    <a:pt x="50" y="241"/>
                  </a:lnTo>
                  <a:lnTo>
                    <a:pt x="50" y="240"/>
                  </a:lnTo>
                  <a:lnTo>
                    <a:pt x="49" y="236"/>
                  </a:lnTo>
                  <a:lnTo>
                    <a:pt x="47" y="236"/>
                  </a:lnTo>
                  <a:lnTo>
                    <a:pt x="46" y="234"/>
                  </a:lnTo>
                  <a:lnTo>
                    <a:pt x="44" y="232"/>
                  </a:lnTo>
                  <a:lnTo>
                    <a:pt x="44" y="231"/>
                  </a:lnTo>
                  <a:lnTo>
                    <a:pt x="43" y="229"/>
                  </a:lnTo>
                  <a:lnTo>
                    <a:pt x="43" y="228"/>
                  </a:lnTo>
                  <a:lnTo>
                    <a:pt x="40" y="225"/>
                  </a:lnTo>
                  <a:lnTo>
                    <a:pt x="40" y="224"/>
                  </a:lnTo>
                  <a:lnTo>
                    <a:pt x="37" y="222"/>
                  </a:lnTo>
                  <a:lnTo>
                    <a:pt x="36" y="219"/>
                  </a:lnTo>
                  <a:lnTo>
                    <a:pt x="35" y="218"/>
                  </a:lnTo>
                  <a:lnTo>
                    <a:pt x="27" y="207"/>
                  </a:lnTo>
                  <a:lnTo>
                    <a:pt x="25" y="204"/>
                  </a:lnTo>
                  <a:lnTo>
                    <a:pt x="25" y="203"/>
                  </a:lnTo>
                  <a:lnTo>
                    <a:pt x="20" y="199"/>
                  </a:lnTo>
                  <a:lnTo>
                    <a:pt x="19" y="197"/>
                  </a:lnTo>
                  <a:lnTo>
                    <a:pt x="18" y="195"/>
                  </a:lnTo>
                  <a:lnTo>
                    <a:pt x="17" y="193"/>
                  </a:lnTo>
                  <a:lnTo>
                    <a:pt x="11" y="186"/>
                  </a:lnTo>
                  <a:lnTo>
                    <a:pt x="10" y="184"/>
                  </a:lnTo>
                  <a:lnTo>
                    <a:pt x="9" y="183"/>
                  </a:lnTo>
                  <a:lnTo>
                    <a:pt x="7" y="180"/>
                  </a:lnTo>
                  <a:lnTo>
                    <a:pt x="3" y="176"/>
                  </a:lnTo>
                  <a:lnTo>
                    <a:pt x="3" y="175"/>
                  </a:lnTo>
                  <a:lnTo>
                    <a:pt x="3" y="174"/>
                  </a:lnTo>
                  <a:lnTo>
                    <a:pt x="2" y="173"/>
                  </a:lnTo>
                  <a:lnTo>
                    <a:pt x="2" y="172"/>
                  </a:lnTo>
                  <a:lnTo>
                    <a:pt x="1" y="170"/>
                  </a:lnTo>
                  <a:lnTo>
                    <a:pt x="1" y="169"/>
                  </a:lnTo>
                  <a:lnTo>
                    <a:pt x="1" y="165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1" y="152"/>
                  </a:lnTo>
                  <a:lnTo>
                    <a:pt x="2" y="153"/>
                  </a:lnTo>
                  <a:lnTo>
                    <a:pt x="3" y="153"/>
                  </a:lnTo>
                  <a:lnTo>
                    <a:pt x="4" y="155"/>
                  </a:lnTo>
                  <a:lnTo>
                    <a:pt x="4" y="156"/>
                  </a:lnTo>
                  <a:lnTo>
                    <a:pt x="4" y="157"/>
                  </a:lnTo>
                  <a:lnTo>
                    <a:pt x="6" y="157"/>
                  </a:lnTo>
                  <a:lnTo>
                    <a:pt x="6" y="158"/>
                  </a:lnTo>
                  <a:lnTo>
                    <a:pt x="7" y="159"/>
                  </a:lnTo>
                  <a:lnTo>
                    <a:pt x="8" y="160"/>
                  </a:lnTo>
                  <a:lnTo>
                    <a:pt x="8" y="161"/>
                  </a:lnTo>
                  <a:lnTo>
                    <a:pt x="9" y="162"/>
                  </a:lnTo>
                  <a:lnTo>
                    <a:pt x="10" y="164"/>
                  </a:lnTo>
                  <a:lnTo>
                    <a:pt x="10" y="165"/>
                  </a:lnTo>
                  <a:lnTo>
                    <a:pt x="11" y="166"/>
                  </a:lnTo>
                  <a:lnTo>
                    <a:pt x="11" y="167"/>
                  </a:lnTo>
                  <a:lnTo>
                    <a:pt x="12" y="167"/>
                  </a:lnTo>
                  <a:lnTo>
                    <a:pt x="14" y="167"/>
                  </a:lnTo>
                  <a:lnTo>
                    <a:pt x="16" y="166"/>
                  </a:lnTo>
                  <a:lnTo>
                    <a:pt x="18" y="166"/>
                  </a:lnTo>
                  <a:lnTo>
                    <a:pt x="19" y="166"/>
                  </a:lnTo>
                  <a:lnTo>
                    <a:pt x="23" y="166"/>
                  </a:lnTo>
                  <a:lnTo>
                    <a:pt x="25" y="166"/>
                  </a:lnTo>
                  <a:lnTo>
                    <a:pt x="26" y="166"/>
                  </a:lnTo>
                  <a:lnTo>
                    <a:pt x="27" y="166"/>
                  </a:lnTo>
                  <a:lnTo>
                    <a:pt x="28" y="167"/>
                  </a:lnTo>
                  <a:lnTo>
                    <a:pt x="29" y="167"/>
                  </a:lnTo>
                  <a:lnTo>
                    <a:pt x="31" y="167"/>
                  </a:lnTo>
                  <a:lnTo>
                    <a:pt x="31" y="166"/>
                  </a:lnTo>
                  <a:lnTo>
                    <a:pt x="32" y="166"/>
                  </a:lnTo>
                  <a:lnTo>
                    <a:pt x="32" y="165"/>
                  </a:lnTo>
                  <a:lnTo>
                    <a:pt x="33" y="165"/>
                  </a:lnTo>
                  <a:lnTo>
                    <a:pt x="33" y="164"/>
                  </a:lnTo>
                  <a:lnTo>
                    <a:pt x="33" y="162"/>
                  </a:lnTo>
                  <a:lnTo>
                    <a:pt x="33" y="161"/>
                  </a:lnTo>
                  <a:lnTo>
                    <a:pt x="33" y="160"/>
                  </a:lnTo>
                  <a:lnTo>
                    <a:pt x="34" y="157"/>
                  </a:lnTo>
                  <a:lnTo>
                    <a:pt x="35" y="156"/>
                  </a:lnTo>
                  <a:lnTo>
                    <a:pt x="36" y="155"/>
                  </a:lnTo>
                  <a:lnTo>
                    <a:pt x="35" y="153"/>
                  </a:lnTo>
                  <a:lnTo>
                    <a:pt x="35" y="152"/>
                  </a:lnTo>
                  <a:lnTo>
                    <a:pt x="35" y="151"/>
                  </a:lnTo>
                  <a:lnTo>
                    <a:pt x="33" y="150"/>
                  </a:lnTo>
                  <a:lnTo>
                    <a:pt x="33" y="148"/>
                  </a:lnTo>
                  <a:lnTo>
                    <a:pt x="32" y="147"/>
                  </a:lnTo>
                  <a:lnTo>
                    <a:pt x="32" y="145"/>
                  </a:lnTo>
                  <a:lnTo>
                    <a:pt x="31" y="144"/>
                  </a:lnTo>
                  <a:lnTo>
                    <a:pt x="28" y="143"/>
                  </a:lnTo>
                  <a:lnTo>
                    <a:pt x="28" y="142"/>
                  </a:lnTo>
                  <a:lnTo>
                    <a:pt x="27" y="142"/>
                  </a:lnTo>
                  <a:lnTo>
                    <a:pt x="26" y="141"/>
                  </a:lnTo>
                  <a:lnTo>
                    <a:pt x="25" y="140"/>
                  </a:lnTo>
                  <a:lnTo>
                    <a:pt x="25" y="139"/>
                  </a:lnTo>
                  <a:lnTo>
                    <a:pt x="24" y="137"/>
                  </a:lnTo>
                  <a:lnTo>
                    <a:pt x="24" y="136"/>
                  </a:lnTo>
                  <a:lnTo>
                    <a:pt x="23" y="135"/>
                  </a:lnTo>
                  <a:lnTo>
                    <a:pt x="23" y="134"/>
                  </a:lnTo>
                  <a:lnTo>
                    <a:pt x="24" y="134"/>
                  </a:lnTo>
                  <a:lnTo>
                    <a:pt x="25" y="134"/>
                  </a:lnTo>
                  <a:lnTo>
                    <a:pt x="25" y="135"/>
                  </a:lnTo>
                  <a:lnTo>
                    <a:pt x="26" y="135"/>
                  </a:lnTo>
                  <a:lnTo>
                    <a:pt x="27" y="135"/>
                  </a:lnTo>
                  <a:lnTo>
                    <a:pt x="28" y="134"/>
                  </a:lnTo>
                  <a:lnTo>
                    <a:pt x="29" y="134"/>
                  </a:lnTo>
                  <a:lnTo>
                    <a:pt x="29" y="133"/>
                  </a:lnTo>
                  <a:lnTo>
                    <a:pt x="31" y="132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4" y="131"/>
                  </a:lnTo>
                  <a:lnTo>
                    <a:pt x="35" y="131"/>
                  </a:lnTo>
                  <a:lnTo>
                    <a:pt x="36" y="131"/>
                  </a:lnTo>
                  <a:lnTo>
                    <a:pt x="37" y="131"/>
                  </a:lnTo>
                  <a:lnTo>
                    <a:pt x="38" y="131"/>
                  </a:lnTo>
                  <a:lnTo>
                    <a:pt x="41" y="132"/>
                  </a:lnTo>
                  <a:lnTo>
                    <a:pt x="41" y="133"/>
                  </a:lnTo>
                  <a:lnTo>
                    <a:pt x="42" y="133"/>
                  </a:lnTo>
                  <a:lnTo>
                    <a:pt x="43" y="134"/>
                  </a:lnTo>
                  <a:lnTo>
                    <a:pt x="44" y="134"/>
                  </a:lnTo>
                  <a:lnTo>
                    <a:pt x="45" y="133"/>
                  </a:lnTo>
                  <a:lnTo>
                    <a:pt x="45" y="134"/>
                  </a:lnTo>
                  <a:lnTo>
                    <a:pt x="46" y="134"/>
                  </a:lnTo>
                  <a:lnTo>
                    <a:pt x="47" y="134"/>
                  </a:lnTo>
                  <a:lnTo>
                    <a:pt x="47" y="135"/>
                  </a:lnTo>
                  <a:lnTo>
                    <a:pt x="46" y="135"/>
                  </a:lnTo>
                  <a:lnTo>
                    <a:pt x="46" y="136"/>
                  </a:lnTo>
                  <a:lnTo>
                    <a:pt x="45" y="136"/>
                  </a:lnTo>
                  <a:lnTo>
                    <a:pt x="45" y="137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6" y="142"/>
                  </a:lnTo>
                  <a:lnTo>
                    <a:pt x="46" y="143"/>
                  </a:lnTo>
                  <a:lnTo>
                    <a:pt x="45" y="143"/>
                  </a:lnTo>
                  <a:lnTo>
                    <a:pt x="45" y="144"/>
                  </a:lnTo>
                  <a:lnTo>
                    <a:pt x="44" y="145"/>
                  </a:lnTo>
                  <a:lnTo>
                    <a:pt x="43" y="147"/>
                  </a:lnTo>
                  <a:lnTo>
                    <a:pt x="43" y="148"/>
                  </a:lnTo>
                  <a:lnTo>
                    <a:pt x="42" y="148"/>
                  </a:lnTo>
                  <a:lnTo>
                    <a:pt x="42" y="149"/>
                  </a:lnTo>
                  <a:lnTo>
                    <a:pt x="42" y="150"/>
                  </a:lnTo>
                  <a:lnTo>
                    <a:pt x="42" y="151"/>
                  </a:lnTo>
                  <a:lnTo>
                    <a:pt x="42" y="152"/>
                  </a:lnTo>
                  <a:lnTo>
                    <a:pt x="42" y="153"/>
                  </a:lnTo>
                  <a:lnTo>
                    <a:pt x="42" y="155"/>
                  </a:lnTo>
                  <a:lnTo>
                    <a:pt x="43" y="155"/>
                  </a:lnTo>
                  <a:lnTo>
                    <a:pt x="44" y="155"/>
                  </a:lnTo>
                  <a:lnTo>
                    <a:pt x="45" y="153"/>
                  </a:lnTo>
                  <a:lnTo>
                    <a:pt x="46" y="153"/>
                  </a:lnTo>
                  <a:lnTo>
                    <a:pt x="47" y="153"/>
                  </a:lnTo>
                  <a:lnTo>
                    <a:pt x="49" y="153"/>
                  </a:lnTo>
                  <a:lnTo>
                    <a:pt x="50" y="153"/>
                  </a:lnTo>
                  <a:lnTo>
                    <a:pt x="51" y="152"/>
                  </a:lnTo>
                  <a:lnTo>
                    <a:pt x="52" y="152"/>
                  </a:lnTo>
                  <a:lnTo>
                    <a:pt x="52" y="153"/>
                  </a:lnTo>
                  <a:lnTo>
                    <a:pt x="53" y="153"/>
                  </a:lnTo>
                  <a:lnTo>
                    <a:pt x="54" y="153"/>
                  </a:lnTo>
                  <a:lnTo>
                    <a:pt x="55" y="155"/>
                  </a:lnTo>
                  <a:lnTo>
                    <a:pt x="57" y="155"/>
                  </a:lnTo>
                  <a:lnTo>
                    <a:pt x="57" y="156"/>
                  </a:lnTo>
                  <a:lnTo>
                    <a:pt x="58" y="156"/>
                  </a:lnTo>
                  <a:lnTo>
                    <a:pt x="58" y="157"/>
                  </a:lnTo>
                  <a:lnTo>
                    <a:pt x="59" y="157"/>
                  </a:lnTo>
                  <a:lnTo>
                    <a:pt x="60" y="157"/>
                  </a:lnTo>
                  <a:lnTo>
                    <a:pt x="61" y="157"/>
                  </a:lnTo>
                  <a:lnTo>
                    <a:pt x="62" y="157"/>
                  </a:lnTo>
                  <a:lnTo>
                    <a:pt x="62" y="158"/>
                  </a:lnTo>
                  <a:lnTo>
                    <a:pt x="63" y="158"/>
                  </a:lnTo>
                  <a:lnTo>
                    <a:pt x="63" y="159"/>
                  </a:lnTo>
                  <a:lnTo>
                    <a:pt x="64" y="160"/>
                  </a:lnTo>
                  <a:lnTo>
                    <a:pt x="66" y="161"/>
                  </a:lnTo>
                  <a:lnTo>
                    <a:pt x="66" y="162"/>
                  </a:lnTo>
                  <a:lnTo>
                    <a:pt x="66" y="164"/>
                  </a:lnTo>
                  <a:lnTo>
                    <a:pt x="64" y="165"/>
                  </a:lnTo>
                  <a:lnTo>
                    <a:pt x="64" y="166"/>
                  </a:lnTo>
                  <a:lnTo>
                    <a:pt x="64" y="167"/>
                  </a:lnTo>
                  <a:lnTo>
                    <a:pt x="66" y="168"/>
                  </a:lnTo>
                  <a:lnTo>
                    <a:pt x="67" y="167"/>
                  </a:lnTo>
                  <a:lnTo>
                    <a:pt x="67" y="166"/>
                  </a:lnTo>
                  <a:lnTo>
                    <a:pt x="67" y="165"/>
                  </a:lnTo>
                  <a:lnTo>
                    <a:pt x="68" y="165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1" y="166"/>
                  </a:lnTo>
                  <a:lnTo>
                    <a:pt x="72" y="166"/>
                  </a:lnTo>
                  <a:lnTo>
                    <a:pt x="73" y="165"/>
                  </a:lnTo>
                  <a:lnTo>
                    <a:pt x="73" y="164"/>
                  </a:lnTo>
                  <a:lnTo>
                    <a:pt x="75" y="164"/>
                  </a:lnTo>
                  <a:lnTo>
                    <a:pt x="76" y="162"/>
                  </a:lnTo>
                  <a:lnTo>
                    <a:pt x="77" y="162"/>
                  </a:lnTo>
                  <a:lnTo>
                    <a:pt x="78" y="162"/>
                  </a:lnTo>
                  <a:lnTo>
                    <a:pt x="79" y="161"/>
                  </a:lnTo>
                  <a:lnTo>
                    <a:pt x="80" y="160"/>
                  </a:lnTo>
                  <a:lnTo>
                    <a:pt x="80" y="159"/>
                  </a:lnTo>
                  <a:lnTo>
                    <a:pt x="80" y="158"/>
                  </a:lnTo>
                  <a:lnTo>
                    <a:pt x="79" y="157"/>
                  </a:lnTo>
                  <a:lnTo>
                    <a:pt x="79" y="156"/>
                  </a:lnTo>
                  <a:lnTo>
                    <a:pt x="79" y="155"/>
                  </a:lnTo>
                  <a:lnTo>
                    <a:pt x="81" y="152"/>
                  </a:lnTo>
                  <a:lnTo>
                    <a:pt x="83" y="151"/>
                  </a:lnTo>
                  <a:lnTo>
                    <a:pt x="84" y="151"/>
                  </a:lnTo>
                  <a:lnTo>
                    <a:pt x="85" y="151"/>
                  </a:lnTo>
                  <a:lnTo>
                    <a:pt x="86" y="151"/>
                  </a:lnTo>
                  <a:lnTo>
                    <a:pt x="86" y="150"/>
                  </a:lnTo>
                  <a:lnTo>
                    <a:pt x="87" y="150"/>
                  </a:lnTo>
                  <a:lnTo>
                    <a:pt x="87" y="148"/>
                  </a:lnTo>
                  <a:lnTo>
                    <a:pt x="87" y="147"/>
                  </a:lnTo>
                  <a:lnTo>
                    <a:pt x="87" y="145"/>
                  </a:lnTo>
                  <a:lnTo>
                    <a:pt x="87" y="144"/>
                  </a:lnTo>
                  <a:lnTo>
                    <a:pt x="88" y="143"/>
                  </a:lnTo>
                  <a:lnTo>
                    <a:pt x="88" y="142"/>
                  </a:lnTo>
                  <a:lnTo>
                    <a:pt x="88" y="141"/>
                  </a:lnTo>
                  <a:lnTo>
                    <a:pt x="89" y="141"/>
                  </a:lnTo>
                  <a:lnTo>
                    <a:pt x="90" y="140"/>
                  </a:lnTo>
                  <a:lnTo>
                    <a:pt x="92" y="140"/>
                  </a:lnTo>
                  <a:lnTo>
                    <a:pt x="92" y="139"/>
                  </a:lnTo>
                  <a:lnTo>
                    <a:pt x="93" y="139"/>
                  </a:lnTo>
                  <a:lnTo>
                    <a:pt x="93" y="137"/>
                  </a:lnTo>
                  <a:lnTo>
                    <a:pt x="95" y="137"/>
                  </a:lnTo>
                  <a:lnTo>
                    <a:pt x="99" y="139"/>
                  </a:lnTo>
                  <a:lnTo>
                    <a:pt x="106" y="139"/>
                  </a:lnTo>
                  <a:lnTo>
                    <a:pt x="113" y="139"/>
                  </a:lnTo>
                  <a:lnTo>
                    <a:pt x="122" y="139"/>
                  </a:lnTo>
                  <a:lnTo>
                    <a:pt x="129" y="139"/>
                  </a:lnTo>
                  <a:lnTo>
                    <a:pt x="149" y="139"/>
                  </a:lnTo>
                  <a:lnTo>
                    <a:pt x="150" y="139"/>
                  </a:lnTo>
                  <a:lnTo>
                    <a:pt x="154" y="139"/>
                  </a:lnTo>
                  <a:lnTo>
                    <a:pt x="155" y="139"/>
                  </a:lnTo>
                  <a:lnTo>
                    <a:pt x="179" y="139"/>
                  </a:lnTo>
                  <a:lnTo>
                    <a:pt x="190" y="139"/>
                  </a:lnTo>
                  <a:lnTo>
                    <a:pt x="192" y="140"/>
                  </a:lnTo>
                  <a:lnTo>
                    <a:pt x="197" y="140"/>
                  </a:lnTo>
                  <a:lnTo>
                    <a:pt x="198" y="140"/>
                  </a:lnTo>
                  <a:lnTo>
                    <a:pt x="201" y="140"/>
                  </a:lnTo>
                  <a:lnTo>
                    <a:pt x="202" y="140"/>
                  </a:lnTo>
                  <a:lnTo>
                    <a:pt x="206" y="141"/>
                  </a:lnTo>
                  <a:lnTo>
                    <a:pt x="208" y="141"/>
                  </a:lnTo>
                  <a:lnTo>
                    <a:pt x="211" y="142"/>
                  </a:lnTo>
                  <a:lnTo>
                    <a:pt x="214" y="142"/>
                  </a:lnTo>
                  <a:lnTo>
                    <a:pt x="216" y="143"/>
                  </a:lnTo>
                  <a:lnTo>
                    <a:pt x="231" y="147"/>
                  </a:lnTo>
                  <a:lnTo>
                    <a:pt x="234" y="147"/>
                  </a:lnTo>
                  <a:lnTo>
                    <a:pt x="237" y="148"/>
                  </a:lnTo>
                  <a:lnTo>
                    <a:pt x="240" y="148"/>
                  </a:lnTo>
                  <a:lnTo>
                    <a:pt x="241" y="148"/>
                  </a:lnTo>
                  <a:lnTo>
                    <a:pt x="244" y="149"/>
                  </a:lnTo>
                  <a:lnTo>
                    <a:pt x="247" y="149"/>
                  </a:lnTo>
                  <a:lnTo>
                    <a:pt x="248" y="149"/>
                  </a:lnTo>
                  <a:lnTo>
                    <a:pt x="252" y="149"/>
                  </a:lnTo>
                  <a:lnTo>
                    <a:pt x="254" y="149"/>
                  </a:lnTo>
                  <a:lnTo>
                    <a:pt x="259" y="149"/>
                  </a:lnTo>
                  <a:lnTo>
                    <a:pt x="263" y="149"/>
                  </a:lnTo>
                  <a:lnTo>
                    <a:pt x="268" y="148"/>
                  </a:lnTo>
                  <a:lnTo>
                    <a:pt x="277" y="148"/>
                  </a:lnTo>
                  <a:lnTo>
                    <a:pt x="279" y="148"/>
                  </a:lnTo>
                  <a:lnTo>
                    <a:pt x="280" y="148"/>
                  </a:lnTo>
                  <a:lnTo>
                    <a:pt x="287" y="147"/>
                  </a:lnTo>
                  <a:lnTo>
                    <a:pt x="302" y="145"/>
                  </a:lnTo>
                  <a:lnTo>
                    <a:pt x="304" y="145"/>
                  </a:lnTo>
                  <a:lnTo>
                    <a:pt x="318" y="145"/>
                  </a:lnTo>
                  <a:lnTo>
                    <a:pt x="327" y="145"/>
                  </a:lnTo>
                  <a:lnTo>
                    <a:pt x="331" y="145"/>
                  </a:lnTo>
                  <a:lnTo>
                    <a:pt x="337" y="145"/>
                  </a:lnTo>
                  <a:lnTo>
                    <a:pt x="340" y="145"/>
                  </a:lnTo>
                  <a:lnTo>
                    <a:pt x="343" y="147"/>
                  </a:lnTo>
                  <a:lnTo>
                    <a:pt x="344" y="147"/>
                  </a:lnTo>
                  <a:lnTo>
                    <a:pt x="345" y="147"/>
                  </a:lnTo>
                  <a:lnTo>
                    <a:pt x="349" y="147"/>
                  </a:lnTo>
                  <a:lnTo>
                    <a:pt x="352" y="147"/>
                  </a:lnTo>
                  <a:lnTo>
                    <a:pt x="357" y="147"/>
                  </a:lnTo>
                  <a:lnTo>
                    <a:pt x="364" y="148"/>
                  </a:lnTo>
                  <a:lnTo>
                    <a:pt x="365" y="148"/>
                  </a:lnTo>
                  <a:lnTo>
                    <a:pt x="368" y="149"/>
                  </a:lnTo>
                  <a:lnTo>
                    <a:pt x="373" y="149"/>
                  </a:lnTo>
                  <a:lnTo>
                    <a:pt x="378" y="150"/>
                  </a:lnTo>
                  <a:lnTo>
                    <a:pt x="383" y="150"/>
                  </a:lnTo>
                  <a:lnTo>
                    <a:pt x="397" y="152"/>
                  </a:lnTo>
                  <a:lnTo>
                    <a:pt x="399" y="151"/>
                  </a:lnTo>
                  <a:lnTo>
                    <a:pt x="404" y="149"/>
                  </a:lnTo>
                  <a:lnTo>
                    <a:pt x="406" y="148"/>
                  </a:lnTo>
                  <a:lnTo>
                    <a:pt x="407" y="147"/>
                  </a:lnTo>
                  <a:lnTo>
                    <a:pt x="408" y="147"/>
                  </a:lnTo>
                  <a:lnTo>
                    <a:pt x="411" y="147"/>
                  </a:lnTo>
                  <a:lnTo>
                    <a:pt x="412" y="145"/>
                  </a:lnTo>
                  <a:lnTo>
                    <a:pt x="414" y="145"/>
                  </a:lnTo>
                  <a:lnTo>
                    <a:pt x="415" y="145"/>
                  </a:lnTo>
                  <a:lnTo>
                    <a:pt x="416" y="145"/>
                  </a:lnTo>
                  <a:lnTo>
                    <a:pt x="418" y="145"/>
                  </a:lnTo>
                  <a:lnTo>
                    <a:pt x="420" y="145"/>
                  </a:lnTo>
                  <a:lnTo>
                    <a:pt x="422" y="145"/>
                  </a:lnTo>
                  <a:lnTo>
                    <a:pt x="426" y="145"/>
                  </a:lnTo>
                  <a:lnTo>
                    <a:pt x="434" y="147"/>
                  </a:lnTo>
                  <a:lnTo>
                    <a:pt x="440" y="147"/>
                  </a:lnTo>
                  <a:lnTo>
                    <a:pt x="441" y="147"/>
                  </a:lnTo>
                  <a:lnTo>
                    <a:pt x="442" y="147"/>
                  </a:lnTo>
                  <a:lnTo>
                    <a:pt x="443" y="147"/>
                  </a:lnTo>
                  <a:lnTo>
                    <a:pt x="444" y="147"/>
                  </a:lnTo>
                  <a:lnTo>
                    <a:pt x="446" y="147"/>
                  </a:lnTo>
                  <a:lnTo>
                    <a:pt x="447" y="145"/>
                  </a:lnTo>
                  <a:lnTo>
                    <a:pt x="451" y="144"/>
                  </a:lnTo>
                  <a:lnTo>
                    <a:pt x="454" y="143"/>
                  </a:lnTo>
                  <a:lnTo>
                    <a:pt x="455" y="143"/>
                  </a:lnTo>
                  <a:lnTo>
                    <a:pt x="456" y="143"/>
                  </a:lnTo>
                  <a:lnTo>
                    <a:pt x="457" y="143"/>
                  </a:lnTo>
                  <a:lnTo>
                    <a:pt x="458" y="143"/>
                  </a:lnTo>
                  <a:lnTo>
                    <a:pt x="459" y="143"/>
                  </a:lnTo>
                  <a:lnTo>
                    <a:pt x="460" y="143"/>
                  </a:lnTo>
                  <a:lnTo>
                    <a:pt x="467" y="144"/>
                  </a:lnTo>
                  <a:lnTo>
                    <a:pt x="480" y="147"/>
                  </a:lnTo>
                  <a:lnTo>
                    <a:pt x="483" y="147"/>
                  </a:lnTo>
                  <a:lnTo>
                    <a:pt x="484" y="147"/>
                  </a:lnTo>
                  <a:lnTo>
                    <a:pt x="486" y="148"/>
                  </a:lnTo>
                  <a:lnTo>
                    <a:pt x="487" y="148"/>
                  </a:lnTo>
                  <a:lnTo>
                    <a:pt x="489" y="148"/>
                  </a:lnTo>
                  <a:lnTo>
                    <a:pt x="490" y="148"/>
                  </a:lnTo>
                  <a:lnTo>
                    <a:pt x="491" y="148"/>
                  </a:lnTo>
                  <a:lnTo>
                    <a:pt x="499" y="148"/>
                  </a:lnTo>
                  <a:lnTo>
                    <a:pt x="500" y="148"/>
                  </a:lnTo>
                  <a:lnTo>
                    <a:pt x="501" y="148"/>
                  </a:lnTo>
                  <a:lnTo>
                    <a:pt x="502" y="148"/>
                  </a:lnTo>
                  <a:lnTo>
                    <a:pt x="503" y="147"/>
                  </a:lnTo>
                  <a:lnTo>
                    <a:pt x="504" y="147"/>
                  </a:lnTo>
                  <a:lnTo>
                    <a:pt x="506" y="145"/>
                  </a:lnTo>
                  <a:lnTo>
                    <a:pt x="507" y="145"/>
                  </a:lnTo>
                  <a:lnTo>
                    <a:pt x="509" y="144"/>
                  </a:lnTo>
                  <a:lnTo>
                    <a:pt x="510" y="143"/>
                  </a:lnTo>
                  <a:lnTo>
                    <a:pt x="511" y="143"/>
                  </a:lnTo>
                  <a:lnTo>
                    <a:pt x="512" y="142"/>
                  </a:lnTo>
                  <a:lnTo>
                    <a:pt x="513" y="142"/>
                  </a:lnTo>
                  <a:lnTo>
                    <a:pt x="515" y="142"/>
                  </a:lnTo>
                  <a:lnTo>
                    <a:pt x="516" y="142"/>
                  </a:lnTo>
                  <a:lnTo>
                    <a:pt x="517" y="141"/>
                  </a:lnTo>
                  <a:lnTo>
                    <a:pt x="519" y="141"/>
                  </a:lnTo>
                  <a:lnTo>
                    <a:pt x="523" y="141"/>
                  </a:lnTo>
                  <a:lnTo>
                    <a:pt x="525" y="141"/>
                  </a:lnTo>
                  <a:lnTo>
                    <a:pt x="526" y="141"/>
                  </a:lnTo>
                  <a:lnTo>
                    <a:pt x="528" y="141"/>
                  </a:lnTo>
                  <a:lnTo>
                    <a:pt x="529" y="141"/>
                  </a:lnTo>
                  <a:lnTo>
                    <a:pt x="529" y="142"/>
                  </a:lnTo>
                  <a:lnTo>
                    <a:pt x="529" y="144"/>
                  </a:lnTo>
                  <a:lnTo>
                    <a:pt x="529" y="148"/>
                  </a:lnTo>
                  <a:lnTo>
                    <a:pt x="530" y="151"/>
                  </a:lnTo>
                  <a:lnTo>
                    <a:pt x="530" y="161"/>
                  </a:lnTo>
                  <a:lnTo>
                    <a:pt x="530" y="162"/>
                  </a:lnTo>
                  <a:lnTo>
                    <a:pt x="530" y="164"/>
                  </a:lnTo>
                  <a:lnTo>
                    <a:pt x="530" y="168"/>
                  </a:lnTo>
                  <a:lnTo>
                    <a:pt x="530" y="170"/>
                  </a:lnTo>
                  <a:lnTo>
                    <a:pt x="534" y="170"/>
                  </a:lnTo>
                  <a:lnTo>
                    <a:pt x="537" y="170"/>
                  </a:lnTo>
                  <a:lnTo>
                    <a:pt x="541" y="169"/>
                  </a:lnTo>
                  <a:lnTo>
                    <a:pt x="546" y="169"/>
                  </a:lnTo>
                  <a:lnTo>
                    <a:pt x="550" y="168"/>
                  </a:lnTo>
                  <a:lnTo>
                    <a:pt x="553" y="168"/>
                  </a:lnTo>
                  <a:lnTo>
                    <a:pt x="556" y="167"/>
                  </a:lnTo>
                  <a:lnTo>
                    <a:pt x="560" y="167"/>
                  </a:lnTo>
                  <a:lnTo>
                    <a:pt x="562" y="166"/>
                  </a:lnTo>
                  <a:lnTo>
                    <a:pt x="564" y="166"/>
                  </a:lnTo>
                  <a:lnTo>
                    <a:pt x="568" y="165"/>
                  </a:lnTo>
                  <a:lnTo>
                    <a:pt x="569" y="164"/>
                  </a:lnTo>
                  <a:lnTo>
                    <a:pt x="572" y="162"/>
                  </a:lnTo>
                  <a:lnTo>
                    <a:pt x="577" y="161"/>
                  </a:lnTo>
                  <a:lnTo>
                    <a:pt x="582" y="159"/>
                  </a:lnTo>
                  <a:lnTo>
                    <a:pt x="584" y="159"/>
                  </a:lnTo>
                  <a:lnTo>
                    <a:pt x="584" y="158"/>
                  </a:lnTo>
                  <a:lnTo>
                    <a:pt x="586" y="157"/>
                  </a:lnTo>
                  <a:lnTo>
                    <a:pt x="587" y="157"/>
                  </a:lnTo>
                  <a:lnTo>
                    <a:pt x="590" y="156"/>
                  </a:lnTo>
                  <a:lnTo>
                    <a:pt x="591" y="155"/>
                  </a:lnTo>
                  <a:lnTo>
                    <a:pt x="594" y="153"/>
                  </a:lnTo>
                  <a:lnTo>
                    <a:pt x="596" y="152"/>
                  </a:lnTo>
                  <a:lnTo>
                    <a:pt x="599" y="150"/>
                  </a:lnTo>
                  <a:lnTo>
                    <a:pt x="602" y="149"/>
                  </a:lnTo>
                  <a:lnTo>
                    <a:pt x="604" y="147"/>
                  </a:lnTo>
                  <a:lnTo>
                    <a:pt x="607" y="144"/>
                  </a:lnTo>
                  <a:lnTo>
                    <a:pt x="611" y="141"/>
                  </a:lnTo>
                  <a:lnTo>
                    <a:pt x="613" y="139"/>
                  </a:lnTo>
                  <a:lnTo>
                    <a:pt x="615" y="136"/>
                  </a:lnTo>
                  <a:lnTo>
                    <a:pt x="618" y="135"/>
                  </a:lnTo>
                  <a:lnTo>
                    <a:pt x="620" y="133"/>
                  </a:lnTo>
                  <a:lnTo>
                    <a:pt x="621" y="132"/>
                  </a:lnTo>
                  <a:lnTo>
                    <a:pt x="622" y="131"/>
                  </a:lnTo>
                  <a:lnTo>
                    <a:pt x="624" y="128"/>
                  </a:lnTo>
                  <a:lnTo>
                    <a:pt x="627" y="125"/>
                  </a:lnTo>
                  <a:lnTo>
                    <a:pt x="628" y="124"/>
                  </a:lnTo>
                  <a:lnTo>
                    <a:pt x="630" y="122"/>
                  </a:lnTo>
                  <a:lnTo>
                    <a:pt x="630" y="120"/>
                  </a:lnTo>
                  <a:lnTo>
                    <a:pt x="634" y="116"/>
                  </a:lnTo>
                  <a:lnTo>
                    <a:pt x="636" y="114"/>
                  </a:lnTo>
                  <a:lnTo>
                    <a:pt x="638" y="109"/>
                  </a:lnTo>
                  <a:lnTo>
                    <a:pt x="640" y="106"/>
                  </a:lnTo>
                  <a:lnTo>
                    <a:pt x="644" y="100"/>
                  </a:lnTo>
                  <a:lnTo>
                    <a:pt x="646" y="95"/>
                  </a:lnTo>
                  <a:lnTo>
                    <a:pt x="654" y="82"/>
                  </a:lnTo>
                  <a:lnTo>
                    <a:pt x="655" y="78"/>
                  </a:lnTo>
                  <a:lnTo>
                    <a:pt x="660" y="69"/>
                  </a:lnTo>
                  <a:lnTo>
                    <a:pt x="665" y="61"/>
                  </a:lnTo>
                  <a:lnTo>
                    <a:pt x="667" y="57"/>
                  </a:lnTo>
                  <a:lnTo>
                    <a:pt x="670" y="53"/>
                  </a:lnTo>
                  <a:lnTo>
                    <a:pt x="672" y="50"/>
                  </a:lnTo>
                  <a:lnTo>
                    <a:pt x="674" y="48"/>
                  </a:lnTo>
                  <a:lnTo>
                    <a:pt x="676" y="43"/>
                  </a:lnTo>
                  <a:lnTo>
                    <a:pt x="679" y="40"/>
                  </a:lnTo>
                  <a:lnTo>
                    <a:pt x="680" y="39"/>
                  </a:lnTo>
                  <a:lnTo>
                    <a:pt x="681" y="36"/>
                  </a:lnTo>
                  <a:lnTo>
                    <a:pt x="682" y="35"/>
                  </a:lnTo>
                  <a:lnTo>
                    <a:pt x="685" y="32"/>
                  </a:lnTo>
                  <a:lnTo>
                    <a:pt x="688" y="30"/>
                  </a:lnTo>
                  <a:lnTo>
                    <a:pt x="692" y="25"/>
                  </a:lnTo>
                  <a:lnTo>
                    <a:pt x="692" y="24"/>
                  </a:lnTo>
                  <a:lnTo>
                    <a:pt x="694" y="22"/>
                  </a:lnTo>
                  <a:lnTo>
                    <a:pt x="696" y="21"/>
                  </a:lnTo>
                  <a:lnTo>
                    <a:pt x="697" y="19"/>
                  </a:lnTo>
                  <a:lnTo>
                    <a:pt x="700" y="17"/>
                  </a:lnTo>
                  <a:lnTo>
                    <a:pt x="702" y="14"/>
                  </a:lnTo>
                  <a:lnTo>
                    <a:pt x="705" y="13"/>
                  </a:lnTo>
                  <a:lnTo>
                    <a:pt x="706" y="11"/>
                  </a:lnTo>
                  <a:lnTo>
                    <a:pt x="707" y="10"/>
                  </a:lnTo>
                  <a:lnTo>
                    <a:pt x="715" y="3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97" name="Freeform 1091">
              <a:extLst>
                <a:ext uri="{FF2B5EF4-FFF2-40B4-BE49-F238E27FC236}">
                  <a16:creationId xmlns:a16="http://schemas.microsoft.com/office/drawing/2014/main" id="{EC7A406A-B7E7-0194-CDC7-0D29E4546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276" y="2992438"/>
              <a:ext cx="661988" cy="668338"/>
            </a:xfrm>
            <a:custGeom>
              <a:avLst/>
              <a:gdLst>
                <a:gd name="T0" fmla="*/ 407 w 417"/>
                <a:gd name="T1" fmla="*/ 162 h 421"/>
                <a:gd name="T2" fmla="*/ 402 w 417"/>
                <a:gd name="T3" fmla="*/ 184 h 421"/>
                <a:gd name="T4" fmla="*/ 394 w 417"/>
                <a:gd name="T5" fmla="*/ 215 h 421"/>
                <a:gd name="T6" fmla="*/ 380 w 417"/>
                <a:gd name="T7" fmla="*/ 263 h 421"/>
                <a:gd name="T8" fmla="*/ 373 w 417"/>
                <a:gd name="T9" fmla="*/ 274 h 421"/>
                <a:gd name="T10" fmla="*/ 361 w 417"/>
                <a:gd name="T11" fmla="*/ 290 h 421"/>
                <a:gd name="T12" fmla="*/ 343 w 417"/>
                <a:gd name="T13" fmla="*/ 312 h 421"/>
                <a:gd name="T14" fmla="*/ 317 w 417"/>
                <a:gd name="T15" fmla="*/ 340 h 421"/>
                <a:gd name="T16" fmla="*/ 299 w 417"/>
                <a:gd name="T17" fmla="*/ 361 h 421"/>
                <a:gd name="T18" fmla="*/ 291 w 417"/>
                <a:gd name="T19" fmla="*/ 373 h 421"/>
                <a:gd name="T20" fmla="*/ 267 w 417"/>
                <a:gd name="T21" fmla="*/ 413 h 421"/>
                <a:gd name="T22" fmla="*/ 260 w 417"/>
                <a:gd name="T23" fmla="*/ 418 h 421"/>
                <a:gd name="T24" fmla="*/ 247 w 417"/>
                <a:gd name="T25" fmla="*/ 405 h 421"/>
                <a:gd name="T26" fmla="*/ 234 w 417"/>
                <a:gd name="T27" fmla="*/ 385 h 421"/>
                <a:gd name="T28" fmla="*/ 217 w 417"/>
                <a:gd name="T29" fmla="*/ 349 h 421"/>
                <a:gd name="T30" fmla="*/ 205 w 417"/>
                <a:gd name="T31" fmla="*/ 332 h 421"/>
                <a:gd name="T32" fmla="*/ 184 w 417"/>
                <a:gd name="T33" fmla="*/ 315 h 421"/>
                <a:gd name="T34" fmla="*/ 135 w 417"/>
                <a:gd name="T35" fmla="*/ 274 h 421"/>
                <a:gd name="T36" fmla="*/ 120 w 417"/>
                <a:gd name="T37" fmla="*/ 256 h 421"/>
                <a:gd name="T38" fmla="*/ 105 w 417"/>
                <a:gd name="T39" fmla="*/ 248 h 421"/>
                <a:gd name="T40" fmla="*/ 84 w 417"/>
                <a:gd name="T41" fmla="*/ 254 h 421"/>
                <a:gd name="T42" fmla="*/ 61 w 417"/>
                <a:gd name="T43" fmla="*/ 257 h 421"/>
                <a:gd name="T44" fmla="*/ 40 w 417"/>
                <a:gd name="T45" fmla="*/ 253 h 421"/>
                <a:gd name="T46" fmla="*/ 2 w 417"/>
                <a:gd name="T47" fmla="*/ 244 h 421"/>
                <a:gd name="T48" fmla="*/ 0 w 417"/>
                <a:gd name="T49" fmla="*/ 205 h 421"/>
                <a:gd name="T50" fmla="*/ 4 w 417"/>
                <a:gd name="T51" fmla="*/ 194 h 421"/>
                <a:gd name="T52" fmla="*/ 18 w 417"/>
                <a:gd name="T53" fmla="*/ 176 h 421"/>
                <a:gd name="T54" fmla="*/ 25 w 417"/>
                <a:gd name="T55" fmla="*/ 169 h 421"/>
                <a:gd name="T56" fmla="*/ 45 w 417"/>
                <a:gd name="T57" fmla="*/ 139 h 421"/>
                <a:gd name="T58" fmla="*/ 56 w 417"/>
                <a:gd name="T59" fmla="*/ 130 h 421"/>
                <a:gd name="T60" fmla="*/ 59 w 417"/>
                <a:gd name="T61" fmla="*/ 120 h 421"/>
                <a:gd name="T62" fmla="*/ 67 w 417"/>
                <a:gd name="T63" fmla="*/ 94 h 421"/>
                <a:gd name="T64" fmla="*/ 70 w 417"/>
                <a:gd name="T65" fmla="*/ 75 h 421"/>
                <a:gd name="T66" fmla="*/ 69 w 417"/>
                <a:gd name="T67" fmla="*/ 69 h 421"/>
                <a:gd name="T68" fmla="*/ 65 w 417"/>
                <a:gd name="T69" fmla="*/ 64 h 421"/>
                <a:gd name="T70" fmla="*/ 59 w 417"/>
                <a:gd name="T71" fmla="*/ 55 h 421"/>
                <a:gd name="T72" fmla="*/ 57 w 417"/>
                <a:gd name="T73" fmla="*/ 51 h 421"/>
                <a:gd name="T74" fmla="*/ 59 w 417"/>
                <a:gd name="T75" fmla="*/ 40 h 421"/>
                <a:gd name="T76" fmla="*/ 74 w 417"/>
                <a:gd name="T77" fmla="*/ 26 h 421"/>
                <a:gd name="T78" fmla="*/ 105 w 417"/>
                <a:gd name="T79" fmla="*/ 15 h 421"/>
                <a:gd name="T80" fmla="*/ 115 w 417"/>
                <a:gd name="T81" fmla="*/ 11 h 421"/>
                <a:gd name="T82" fmla="*/ 125 w 417"/>
                <a:gd name="T83" fmla="*/ 10 h 421"/>
                <a:gd name="T84" fmla="*/ 137 w 417"/>
                <a:gd name="T85" fmla="*/ 8 h 421"/>
                <a:gd name="T86" fmla="*/ 147 w 417"/>
                <a:gd name="T87" fmla="*/ 6 h 421"/>
                <a:gd name="T88" fmla="*/ 162 w 417"/>
                <a:gd name="T89" fmla="*/ 6 h 421"/>
                <a:gd name="T90" fmla="*/ 183 w 417"/>
                <a:gd name="T91" fmla="*/ 4 h 421"/>
                <a:gd name="T92" fmla="*/ 200 w 417"/>
                <a:gd name="T93" fmla="*/ 21 h 421"/>
                <a:gd name="T94" fmla="*/ 208 w 417"/>
                <a:gd name="T95" fmla="*/ 28 h 421"/>
                <a:gd name="T96" fmla="*/ 217 w 417"/>
                <a:gd name="T97" fmla="*/ 28 h 421"/>
                <a:gd name="T98" fmla="*/ 232 w 417"/>
                <a:gd name="T99" fmla="*/ 25 h 421"/>
                <a:gd name="T100" fmla="*/ 243 w 417"/>
                <a:gd name="T101" fmla="*/ 28 h 421"/>
                <a:gd name="T102" fmla="*/ 248 w 417"/>
                <a:gd name="T103" fmla="*/ 19 h 421"/>
                <a:gd name="T104" fmla="*/ 261 w 417"/>
                <a:gd name="T105" fmla="*/ 1 h 421"/>
                <a:gd name="T106" fmla="*/ 269 w 417"/>
                <a:gd name="T107" fmla="*/ 0 h 421"/>
                <a:gd name="T108" fmla="*/ 275 w 417"/>
                <a:gd name="T109" fmla="*/ 3 h 421"/>
                <a:gd name="T110" fmla="*/ 285 w 417"/>
                <a:gd name="T111" fmla="*/ 4 h 421"/>
                <a:gd name="T112" fmla="*/ 299 w 417"/>
                <a:gd name="T113" fmla="*/ 3 h 421"/>
                <a:gd name="T114" fmla="*/ 305 w 417"/>
                <a:gd name="T115" fmla="*/ 3 h 421"/>
                <a:gd name="T116" fmla="*/ 363 w 417"/>
                <a:gd name="T117" fmla="*/ 47 h 421"/>
                <a:gd name="T118" fmla="*/ 399 w 417"/>
                <a:gd name="T119" fmla="*/ 86 h 421"/>
                <a:gd name="T120" fmla="*/ 416 w 417"/>
                <a:gd name="T121" fmla="*/ 119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7" h="421">
                  <a:moveTo>
                    <a:pt x="417" y="120"/>
                  </a:moveTo>
                  <a:lnTo>
                    <a:pt x="416" y="121"/>
                  </a:lnTo>
                  <a:lnTo>
                    <a:pt x="413" y="136"/>
                  </a:lnTo>
                  <a:lnTo>
                    <a:pt x="413" y="137"/>
                  </a:lnTo>
                  <a:lnTo>
                    <a:pt x="412" y="140"/>
                  </a:lnTo>
                  <a:lnTo>
                    <a:pt x="408" y="160"/>
                  </a:lnTo>
                  <a:lnTo>
                    <a:pt x="407" y="162"/>
                  </a:lnTo>
                  <a:lnTo>
                    <a:pt x="406" y="165"/>
                  </a:lnTo>
                  <a:lnTo>
                    <a:pt x="406" y="168"/>
                  </a:lnTo>
                  <a:lnTo>
                    <a:pt x="406" y="170"/>
                  </a:lnTo>
                  <a:lnTo>
                    <a:pt x="405" y="172"/>
                  </a:lnTo>
                  <a:lnTo>
                    <a:pt x="404" y="176"/>
                  </a:lnTo>
                  <a:lnTo>
                    <a:pt x="403" y="180"/>
                  </a:lnTo>
                  <a:lnTo>
                    <a:pt x="402" y="184"/>
                  </a:lnTo>
                  <a:lnTo>
                    <a:pt x="402" y="188"/>
                  </a:lnTo>
                  <a:lnTo>
                    <a:pt x="400" y="190"/>
                  </a:lnTo>
                  <a:lnTo>
                    <a:pt x="398" y="199"/>
                  </a:lnTo>
                  <a:lnTo>
                    <a:pt x="397" y="204"/>
                  </a:lnTo>
                  <a:lnTo>
                    <a:pt x="396" y="207"/>
                  </a:lnTo>
                  <a:lnTo>
                    <a:pt x="394" y="214"/>
                  </a:lnTo>
                  <a:lnTo>
                    <a:pt x="394" y="215"/>
                  </a:lnTo>
                  <a:lnTo>
                    <a:pt x="391" y="223"/>
                  </a:lnTo>
                  <a:lnTo>
                    <a:pt x="390" y="226"/>
                  </a:lnTo>
                  <a:lnTo>
                    <a:pt x="389" y="229"/>
                  </a:lnTo>
                  <a:lnTo>
                    <a:pt x="381" y="259"/>
                  </a:lnTo>
                  <a:lnTo>
                    <a:pt x="380" y="261"/>
                  </a:lnTo>
                  <a:lnTo>
                    <a:pt x="380" y="262"/>
                  </a:lnTo>
                  <a:lnTo>
                    <a:pt x="380" y="263"/>
                  </a:lnTo>
                  <a:lnTo>
                    <a:pt x="379" y="265"/>
                  </a:lnTo>
                  <a:lnTo>
                    <a:pt x="378" y="269"/>
                  </a:lnTo>
                  <a:lnTo>
                    <a:pt x="377" y="270"/>
                  </a:lnTo>
                  <a:lnTo>
                    <a:pt x="377" y="271"/>
                  </a:lnTo>
                  <a:lnTo>
                    <a:pt x="376" y="272"/>
                  </a:lnTo>
                  <a:lnTo>
                    <a:pt x="374" y="274"/>
                  </a:lnTo>
                  <a:lnTo>
                    <a:pt x="373" y="274"/>
                  </a:lnTo>
                  <a:lnTo>
                    <a:pt x="372" y="277"/>
                  </a:lnTo>
                  <a:lnTo>
                    <a:pt x="371" y="279"/>
                  </a:lnTo>
                  <a:lnTo>
                    <a:pt x="370" y="280"/>
                  </a:lnTo>
                  <a:lnTo>
                    <a:pt x="368" y="282"/>
                  </a:lnTo>
                  <a:lnTo>
                    <a:pt x="367" y="283"/>
                  </a:lnTo>
                  <a:lnTo>
                    <a:pt x="365" y="286"/>
                  </a:lnTo>
                  <a:lnTo>
                    <a:pt x="361" y="290"/>
                  </a:lnTo>
                  <a:lnTo>
                    <a:pt x="359" y="293"/>
                  </a:lnTo>
                  <a:lnTo>
                    <a:pt x="355" y="296"/>
                  </a:lnTo>
                  <a:lnTo>
                    <a:pt x="353" y="299"/>
                  </a:lnTo>
                  <a:lnTo>
                    <a:pt x="352" y="301"/>
                  </a:lnTo>
                  <a:lnTo>
                    <a:pt x="350" y="303"/>
                  </a:lnTo>
                  <a:lnTo>
                    <a:pt x="346" y="307"/>
                  </a:lnTo>
                  <a:lnTo>
                    <a:pt x="343" y="312"/>
                  </a:lnTo>
                  <a:lnTo>
                    <a:pt x="341" y="314"/>
                  </a:lnTo>
                  <a:lnTo>
                    <a:pt x="338" y="316"/>
                  </a:lnTo>
                  <a:lnTo>
                    <a:pt x="332" y="324"/>
                  </a:lnTo>
                  <a:lnTo>
                    <a:pt x="330" y="326"/>
                  </a:lnTo>
                  <a:lnTo>
                    <a:pt x="324" y="332"/>
                  </a:lnTo>
                  <a:lnTo>
                    <a:pt x="319" y="338"/>
                  </a:lnTo>
                  <a:lnTo>
                    <a:pt x="317" y="340"/>
                  </a:lnTo>
                  <a:lnTo>
                    <a:pt x="313" y="344"/>
                  </a:lnTo>
                  <a:lnTo>
                    <a:pt x="313" y="345"/>
                  </a:lnTo>
                  <a:lnTo>
                    <a:pt x="309" y="349"/>
                  </a:lnTo>
                  <a:lnTo>
                    <a:pt x="307" y="352"/>
                  </a:lnTo>
                  <a:lnTo>
                    <a:pt x="305" y="354"/>
                  </a:lnTo>
                  <a:lnTo>
                    <a:pt x="304" y="355"/>
                  </a:lnTo>
                  <a:lnTo>
                    <a:pt x="299" y="361"/>
                  </a:lnTo>
                  <a:lnTo>
                    <a:pt x="296" y="363"/>
                  </a:lnTo>
                  <a:lnTo>
                    <a:pt x="295" y="366"/>
                  </a:lnTo>
                  <a:lnTo>
                    <a:pt x="294" y="368"/>
                  </a:lnTo>
                  <a:lnTo>
                    <a:pt x="293" y="370"/>
                  </a:lnTo>
                  <a:lnTo>
                    <a:pt x="292" y="371"/>
                  </a:lnTo>
                  <a:lnTo>
                    <a:pt x="291" y="372"/>
                  </a:lnTo>
                  <a:lnTo>
                    <a:pt x="291" y="373"/>
                  </a:lnTo>
                  <a:lnTo>
                    <a:pt x="287" y="378"/>
                  </a:lnTo>
                  <a:lnTo>
                    <a:pt x="285" y="382"/>
                  </a:lnTo>
                  <a:lnTo>
                    <a:pt x="282" y="387"/>
                  </a:lnTo>
                  <a:lnTo>
                    <a:pt x="276" y="397"/>
                  </a:lnTo>
                  <a:lnTo>
                    <a:pt x="274" y="403"/>
                  </a:lnTo>
                  <a:lnTo>
                    <a:pt x="269" y="410"/>
                  </a:lnTo>
                  <a:lnTo>
                    <a:pt x="267" y="413"/>
                  </a:lnTo>
                  <a:lnTo>
                    <a:pt x="266" y="416"/>
                  </a:lnTo>
                  <a:lnTo>
                    <a:pt x="265" y="418"/>
                  </a:lnTo>
                  <a:lnTo>
                    <a:pt x="265" y="419"/>
                  </a:lnTo>
                  <a:lnTo>
                    <a:pt x="264" y="420"/>
                  </a:lnTo>
                  <a:lnTo>
                    <a:pt x="264" y="421"/>
                  </a:lnTo>
                  <a:lnTo>
                    <a:pt x="263" y="420"/>
                  </a:lnTo>
                  <a:lnTo>
                    <a:pt x="260" y="418"/>
                  </a:lnTo>
                  <a:lnTo>
                    <a:pt x="260" y="418"/>
                  </a:lnTo>
                  <a:lnTo>
                    <a:pt x="258" y="416"/>
                  </a:lnTo>
                  <a:lnTo>
                    <a:pt x="257" y="415"/>
                  </a:lnTo>
                  <a:lnTo>
                    <a:pt x="253" y="412"/>
                  </a:lnTo>
                  <a:lnTo>
                    <a:pt x="250" y="408"/>
                  </a:lnTo>
                  <a:lnTo>
                    <a:pt x="249" y="407"/>
                  </a:lnTo>
                  <a:lnTo>
                    <a:pt x="247" y="405"/>
                  </a:lnTo>
                  <a:lnTo>
                    <a:pt x="246" y="403"/>
                  </a:lnTo>
                  <a:lnTo>
                    <a:pt x="243" y="400"/>
                  </a:lnTo>
                  <a:lnTo>
                    <a:pt x="242" y="399"/>
                  </a:lnTo>
                  <a:lnTo>
                    <a:pt x="240" y="395"/>
                  </a:lnTo>
                  <a:lnTo>
                    <a:pt x="239" y="393"/>
                  </a:lnTo>
                  <a:lnTo>
                    <a:pt x="236" y="389"/>
                  </a:lnTo>
                  <a:lnTo>
                    <a:pt x="234" y="385"/>
                  </a:lnTo>
                  <a:lnTo>
                    <a:pt x="233" y="381"/>
                  </a:lnTo>
                  <a:lnTo>
                    <a:pt x="233" y="381"/>
                  </a:lnTo>
                  <a:lnTo>
                    <a:pt x="226" y="368"/>
                  </a:lnTo>
                  <a:lnTo>
                    <a:pt x="223" y="358"/>
                  </a:lnTo>
                  <a:lnTo>
                    <a:pt x="221" y="354"/>
                  </a:lnTo>
                  <a:lnTo>
                    <a:pt x="221" y="354"/>
                  </a:lnTo>
                  <a:lnTo>
                    <a:pt x="217" y="349"/>
                  </a:lnTo>
                  <a:lnTo>
                    <a:pt x="216" y="347"/>
                  </a:lnTo>
                  <a:lnTo>
                    <a:pt x="215" y="345"/>
                  </a:lnTo>
                  <a:lnTo>
                    <a:pt x="214" y="344"/>
                  </a:lnTo>
                  <a:lnTo>
                    <a:pt x="213" y="341"/>
                  </a:lnTo>
                  <a:lnTo>
                    <a:pt x="208" y="336"/>
                  </a:lnTo>
                  <a:lnTo>
                    <a:pt x="207" y="335"/>
                  </a:lnTo>
                  <a:lnTo>
                    <a:pt x="205" y="332"/>
                  </a:lnTo>
                  <a:lnTo>
                    <a:pt x="204" y="331"/>
                  </a:lnTo>
                  <a:lnTo>
                    <a:pt x="203" y="330"/>
                  </a:lnTo>
                  <a:lnTo>
                    <a:pt x="199" y="327"/>
                  </a:lnTo>
                  <a:lnTo>
                    <a:pt x="192" y="322"/>
                  </a:lnTo>
                  <a:lnTo>
                    <a:pt x="190" y="320"/>
                  </a:lnTo>
                  <a:lnTo>
                    <a:pt x="186" y="316"/>
                  </a:lnTo>
                  <a:lnTo>
                    <a:pt x="184" y="315"/>
                  </a:lnTo>
                  <a:lnTo>
                    <a:pt x="172" y="305"/>
                  </a:lnTo>
                  <a:lnTo>
                    <a:pt x="143" y="282"/>
                  </a:lnTo>
                  <a:lnTo>
                    <a:pt x="140" y="280"/>
                  </a:lnTo>
                  <a:lnTo>
                    <a:pt x="138" y="279"/>
                  </a:lnTo>
                  <a:lnTo>
                    <a:pt x="137" y="278"/>
                  </a:lnTo>
                  <a:lnTo>
                    <a:pt x="136" y="277"/>
                  </a:lnTo>
                  <a:lnTo>
                    <a:pt x="135" y="274"/>
                  </a:lnTo>
                  <a:lnTo>
                    <a:pt x="131" y="272"/>
                  </a:lnTo>
                  <a:lnTo>
                    <a:pt x="130" y="271"/>
                  </a:lnTo>
                  <a:lnTo>
                    <a:pt x="128" y="268"/>
                  </a:lnTo>
                  <a:lnTo>
                    <a:pt x="127" y="265"/>
                  </a:lnTo>
                  <a:lnTo>
                    <a:pt x="123" y="262"/>
                  </a:lnTo>
                  <a:lnTo>
                    <a:pt x="122" y="261"/>
                  </a:lnTo>
                  <a:lnTo>
                    <a:pt x="120" y="256"/>
                  </a:lnTo>
                  <a:lnTo>
                    <a:pt x="120" y="255"/>
                  </a:lnTo>
                  <a:lnTo>
                    <a:pt x="118" y="251"/>
                  </a:lnTo>
                  <a:lnTo>
                    <a:pt x="115" y="248"/>
                  </a:lnTo>
                  <a:lnTo>
                    <a:pt x="114" y="246"/>
                  </a:lnTo>
                  <a:lnTo>
                    <a:pt x="114" y="244"/>
                  </a:lnTo>
                  <a:lnTo>
                    <a:pt x="109" y="246"/>
                  </a:lnTo>
                  <a:lnTo>
                    <a:pt x="105" y="248"/>
                  </a:lnTo>
                  <a:lnTo>
                    <a:pt x="101" y="249"/>
                  </a:lnTo>
                  <a:lnTo>
                    <a:pt x="99" y="251"/>
                  </a:lnTo>
                  <a:lnTo>
                    <a:pt x="97" y="251"/>
                  </a:lnTo>
                  <a:lnTo>
                    <a:pt x="93" y="252"/>
                  </a:lnTo>
                  <a:lnTo>
                    <a:pt x="93" y="253"/>
                  </a:lnTo>
                  <a:lnTo>
                    <a:pt x="86" y="254"/>
                  </a:lnTo>
                  <a:lnTo>
                    <a:pt x="84" y="254"/>
                  </a:lnTo>
                  <a:lnTo>
                    <a:pt x="79" y="255"/>
                  </a:lnTo>
                  <a:lnTo>
                    <a:pt x="74" y="256"/>
                  </a:lnTo>
                  <a:lnTo>
                    <a:pt x="65" y="257"/>
                  </a:lnTo>
                  <a:lnTo>
                    <a:pt x="63" y="257"/>
                  </a:lnTo>
                  <a:lnTo>
                    <a:pt x="62" y="257"/>
                  </a:lnTo>
                  <a:lnTo>
                    <a:pt x="61" y="257"/>
                  </a:lnTo>
                  <a:lnTo>
                    <a:pt x="61" y="257"/>
                  </a:lnTo>
                  <a:lnTo>
                    <a:pt x="59" y="257"/>
                  </a:lnTo>
                  <a:lnTo>
                    <a:pt x="56" y="256"/>
                  </a:lnTo>
                  <a:lnTo>
                    <a:pt x="53" y="256"/>
                  </a:lnTo>
                  <a:lnTo>
                    <a:pt x="53" y="256"/>
                  </a:lnTo>
                  <a:lnTo>
                    <a:pt x="51" y="255"/>
                  </a:lnTo>
                  <a:lnTo>
                    <a:pt x="41" y="253"/>
                  </a:lnTo>
                  <a:lnTo>
                    <a:pt x="40" y="253"/>
                  </a:lnTo>
                  <a:lnTo>
                    <a:pt x="35" y="252"/>
                  </a:lnTo>
                  <a:lnTo>
                    <a:pt x="31" y="251"/>
                  </a:lnTo>
                  <a:lnTo>
                    <a:pt x="24" y="248"/>
                  </a:lnTo>
                  <a:lnTo>
                    <a:pt x="17" y="247"/>
                  </a:lnTo>
                  <a:lnTo>
                    <a:pt x="8" y="245"/>
                  </a:lnTo>
                  <a:lnTo>
                    <a:pt x="4" y="244"/>
                  </a:lnTo>
                  <a:lnTo>
                    <a:pt x="2" y="244"/>
                  </a:lnTo>
                  <a:lnTo>
                    <a:pt x="2" y="234"/>
                  </a:lnTo>
                  <a:lnTo>
                    <a:pt x="1" y="229"/>
                  </a:lnTo>
                  <a:lnTo>
                    <a:pt x="1" y="226"/>
                  </a:lnTo>
                  <a:lnTo>
                    <a:pt x="0" y="221"/>
                  </a:lnTo>
                  <a:lnTo>
                    <a:pt x="0" y="213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204"/>
                  </a:lnTo>
                  <a:lnTo>
                    <a:pt x="0" y="203"/>
                  </a:lnTo>
                  <a:lnTo>
                    <a:pt x="1" y="199"/>
                  </a:lnTo>
                  <a:lnTo>
                    <a:pt x="1" y="198"/>
                  </a:lnTo>
                  <a:lnTo>
                    <a:pt x="1" y="198"/>
                  </a:lnTo>
                  <a:lnTo>
                    <a:pt x="1" y="197"/>
                  </a:lnTo>
                  <a:lnTo>
                    <a:pt x="4" y="194"/>
                  </a:lnTo>
                  <a:lnTo>
                    <a:pt x="5" y="194"/>
                  </a:lnTo>
                  <a:lnTo>
                    <a:pt x="6" y="193"/>
                  </a:lnTo>
                  <a:lnTo>
                    <a:pt x="10" y="186"/>
                  </a:lnTo>
                  <a:lnTo>
                    <a:pt x="11" y="185"/>
                  </a:lnTo>
                  <a:lnTo>
                    <a:pt x="13" y="184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19" y="176"/>
                  </a:lnTo>
                  <a:lnTo>
                    <a:pt x="19" y="174"/>
                  </a:lnTo>
                  <a:lnTo>
                    <a:pt x="22" y="171"/>
                  </a:lnTo>
                  <a:lnTo>
                    <a:pt x="23" y="171"/>
                  </a:lnTo>
                  <a:lnTo>
                    <a:pt x="23" y="170"/>
                  </a:lnTo>
                  <a:lnTo>
                    <a:pt x="24" y="169"/>
                  </a:lnTo>
                  <a:lnTo>
                    <a:pt x="25" y="169"/>
                  </a:lnTo>
                  <a:lnTo>
                    <a:pt x="25" y="168"/>
                  </a:lnTo>
                  <a:lnTo>
                    <a:pt x="26" y="167"/>
                  </a:lnTo>
                  <a:lnTo>
                    <a:pt x="27" y="165"/>
                  </a:lnTo>
                  <a:lnTo>
                    <a:pt x="28" y="164"/>
                  </a:lnTo>
                  <a:lnTo>
                    <a:pt x="32" y="160"/>
                  </a:lnTo>
                  <a:lnTo>
                    <a:pt x="41" y="146"/>
                  </a:lnTo>
                  <a:lnTo>
                    <a:pt x="45" y="139"/>
                  </a:lnTo>
                  <a:lnTo>
                    <a:pt x="46" y="138"/>
                  </a:lnTo>
                  <a:lnTo>
                    <a:pt x="49" y="136"/>
                  </a:lnTo>
                  <a:lnTo>
                    <a:pt x="51" y="135"/>
                  </a:lnTo>
                  <a:lnTo>
                    <a:pt x="52" y="134"/>
                  </a:lnTo>
                  <a:lnTo>
                    <a:pt x="54" y="131"/>
                  </a:lnTo>
                  <a:lnTo>
                    <a:pt x="56" y="131"/>
                  </a:lnTo>
                  <a:lnTo>
                    <a:pt x="56" y="130"/>
                  </a:lnTo>
                  <a:lnTo>
                    <a:pt x="57" y="129"/>
                  </a:lnTo>
                  <a:lnTo>
                    <a:pt x="57" y="129"/>
                  </a:lnTo>
                  <a:lnTo>
                    <a:pt x="57" y="128"/>
                  </a:lnTo>
                  <a:lnTo>
                    <a:pt x="58" y="127"/>
                  </a:lnTo>
                  <a:lnTo>
                    <a:pt x="58" y="127"/>
                  </a:lnTo>
                  <a:lnTo>
                    <a:pt x="59" y="123"/>
                  </a:lnTo>
                  <a:lnTo>
                    <a:pt x="59" y="120"/>
                  </a:lnTo>
                  <a:lnTo>
                    <a:pt x="60" y="118"/>
                  </a:lnTo>
                  <a:lnTo>
                    <a:pt x="60" y="115"/>
                  </a:lnTo>
                  <a:lnTo>
                    <a:pt x="62" y="110"/>
                  </a:lnTo>
                  <a:lnTo>
                    <a:pt x="63" y="107"/>
                  </a:lnTo>
                  <a:lnTo>
                    <a:pt x="66" y="99"/>
                  </a:lnTo>
                  <a:lnTo>
                    <a:pt x="66" y="98"/>
                  </a:lnTo>
                  <a:lnTo>
                    <a:pt x="67" y="94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89"/>
                  </a:lnTo>
                  <a:lnTo>
                    <a:pt x="69" y="84"/>
                  </a:lnTo>
                  <a:lnTo>
                    <a:pt x="69" y="81"/>
                  </a:lnTo>
                  <a:lnTo>
                    <a:pt x="70" y="76"/>
                  </a:lnTo>
                  <a:lnTo>
                    <a:pt x="70" y="75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70" y="71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69" y="69"/>
                  </a:lnTo>
                  <a:lnTo>
                    <a:pt x="69" y="69"/>
                  </a:lnTo>
                  <a:lnTo>
                    <a:pt x="69" y="68"/>
                  </a:lnTo>
                  <a:lnTo>
                    <a:pt x="68" y="68"/>
                  </a:lnTo>
                  <a:lnTo>
                    <a:pt x="68" y="67"/>
                  </a:lnTo>
                  <a:lnTo>
                    <a:pt x="67" y="67"/>
                  </a:lnTo>
                  <a:lnTo>
                    <a:pt x="66" y="65"/>
                  </a:lnTo>
                  <a:lnTo>
                    <a:pt x="65" y="64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62" y="62"/>
                  </a:lnTo>
                  <a:lnTo>
                    <a:pt x="61" y="61"/>
                  </a:lnTo>
                  <a:lnTo>
                    <a:pt x="61" y="60"/>
                  </a:lnTo>
                  <a:lnTo>
                    <a:pt x="60" y="59"/>
                  </a:lnTo>
                  <a:lnTo>
                    <a:pt x="59" y="55"/>
                  </a:lnTo>
                  <a:lnTo>
                    <a:pt x="58" y="55"/>
                  </a:lnTo>
                  <a:lnTo>
                    <a:pt x="58" y="54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2"/>
                  </a:lnTo>
                  <a:lnTo>
                    <a:pt x="57" y="52"/>
                  </a:lnTo>
                  <a:lnTo>
                    <a:pt x="57" y="51"/>
                  </a:lnTo>
                  <a:lnTo>
                    <a:pt x="57" y="50"/>
                  </a:lnTo>
                  <a:lnTo>
                    <a:pt x="57" y="48"/>
                  </a:lnTo>
                  <a:lnTo>
                    <a:pt x="57" y="47"/>
                  </a:lnTo>
                  <a:lnTo>
                    <a:pt x="57" y="47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59" y="40"/>
                  </a:lnTo>
                  <a:lnTo>
                    <a:pt x="61" y="35"/>
                  </a:lnTo>
                  <a:lnTo>
                    <a:pt x="62" y="32"/>
                  </a:lnTo>
                  <a:lnTo>
                    <a:pt x="62" y="29"/>
                  </a:lnTo>
                  <a:lnTo>
                    <a:pt x="63" y="27"/>
                  </a:lnTo>
                  <a:lnTo>
                    <a:pt x="65" y="25"/>
                  </a:lnTo>
                  <a:lnTo>
                    <a:pt x="71" y="26"/>
                  </a:lnTo>
                  <a:lnTo>
                    <a:pt x="74" y="26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91" y="20"/>
                  </a:lnTo>
                  <a:lnTo>
                    <a:pt x="104" y="17"/>
                  </a:lnTo>
                  <a:lnTo>
                    <a:pt x="105" y="15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11" y="13"/>
                  </a:lnTo>
                  <a:lnTo>
                    <a:pt x="113" y="12"/>
                  </a:lnTo>
                  <a:lnTo>
                    <a:pt x="114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17" y="11"/>
                  </a:lnTo>
                  <a:lnTo>
                    <a:pt x="117" y="11"/>
                  </a:lnTo>
                  <a:lnTo>
                    <a:pt x="118" y="10"/>
                  </a:lnTo>
                  <a:lnTo>
                    <a:pt x="119" y="10"/>
                  </a:lnTo>
                  <a:lnTo>
                    <a:pt x="122" y="10"/>
                  </a:lnTo>
                  <a:lnTo>
                    <a:pt x="123" y="10"/>
                  </a:lnTo>
                  <a:lnTo>
                    <a:pt x="125" y="10"/>
                  </a:lnTo>
                  <a:lnTo>
                    <a:pt x="126" y="10"/>
                  </a:lnTo>
                  <a:lnTo>
                    <a:pt x="127" y="10"/>
                  </a:lnTo>
                  <a:lnTo>
                    <a:pt x="128" y="10"/>
                  </a:lnTo>
                  <a:lnTo>
                    <a:pt x="129" y="10"/>
                  </a:lnTo>
                  <a:lnTo>
                    <a:pt x="130" y="10"/>
                  </a:lnTo>
                  <a:lnTo>
                    <a:pt x="132" y="9"/>
                  </a:lnTo>
                  <a:lnTo>
                    <a:pt x="137" y="8"/>
                  </a:lnTo>
                  <a:lnTo>
                    <a:pt x="140" y="6"/>
                  </a:lnTo>
                  <a:lnTo>
                    <a:pt x="143" y="6"/>
                  </a:lnTo>
                  <a:lnTo>
                    <a:pt x="143" y="6"/>
                  </a:lnTo>
                  <a:lnTo>
                    <a:pt x="144" y="6"/>
                  </a:lnTo>
                  <a:lnTo>
                    <a:pt x="145" y="6"/>
                  </a:lnTo>
                  <a:lnTo>
                    <a:pt x="145" y="6"/>
                  </a:lnTo>
                  <a:lnTo>
                    <a:pt x="147" y="6"/>
                  </a:lnTo>
                  <a:lnTo>
                    <a:pt x="148" y="6"/>
                  </a:lnTo>
                  <a:lnTo>
                    <a:pt x="152" y="6"/>
                  </a:lnTo>
                  <a:lnTo>
                    <a:pt x="153" y="6"/>
                  </a:lnTo>
                  <a:lnTo>
                    <a:pt x="155" y="6"/>
                  </a:lnTo>
                  <a:lnTo>
                    <a:pt x="158" y="6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74" y="5"/>
                  </a:lnTo>
                  <a:lnTo>
                    <a:pt x="175" y="5"/>
                  </a:lnTo>
                  <a:lnTo>
                    <a:pt x="179" y="5"/>
                  </a:lnTo>
                  <a:lnTo>
                    <a:pt x="180" y="5"/>
                  </a:lnTo>
                  <a:lnTo>
                    <a:pt x="181" y="5"/>
                  </a:lnTo>
                  <a:lnTo>
                    <a:pt x="182" y="4"/>
                  </a:lnTo>
                  <a:lnTo>
                    <a:pt x="183" y="4"/>
                  </a:lnTo>
                  <a:lnTo>
                    <a:pt x="186" y="3"/>
                  </a:lnTo>
                  <a:lnTo>
                    <a:pt x="188" y="6"/>
                  </a:lnTo>
                  <a:lnTo>
                    <a:pt x="191" y="10"/>
                  </a:lnTo>
                  <a:lnTo>
                    <a:pt x="194" y="13"/>
                  </a:lnTo>
                  <a:lnTo>
                    <a:pt x="196" y="15"/>
                  </a:lnTo>
                  <a:lnTo>
                    <a:pt x="197" y="18"/>
                  </a:lnTo>
                  <a:lnTo>
                    <a:pt x="200" y="21"/>
                  </a:lnTo>
                  <a:lnTo>
                    <a:pt x="201" y="22"/>
                  </a:lnTo>
                  <a:lnTo>
                    <a:pt x="204" y="25"/>
                  </a:lnTo>
                  <a:lnTo>
                    <a:pt x="205" y="27"/>
                  </a:lnTo>
                  <a:lnTo>
                    <a:pt x="206" y="27"/>
                  </a:lnTo>
                  <a:lnTo>
                    <a:pt x="206" y="28"/>
                  </a:lnTo>
                  <a:lnTo>
                    <a:pt x="207" y="28"/>
                  </a:lnTo>
                  <a:lnTo>
                    <a:pt x="208" y="28"/>
                  </a:lnTo>
                  <a:lnTo>
                    <a:pt x="209" y="29"/>
                  </a:lnTo>
                  <a:lnTo>
                    <a:pt x="209" y="29"/>
                  </a:lnTo>
                  <a:lnTo>
                    <a:pt x="210" y="29"/>
                  </a:lnTo>
                  <a:lnTo>
                    <a:pt x="212" y="29"/>
                  </a:lnTo>
                  <a:lnTo>
                    <a:pt x="213" y="29"/>
                  </a:lnTo>
                  <a:lnTo>
                    <a:pt x="215" y="28"/>
                  </a:lnTo>
                  <a:lnTo>
                    <a:pt x="217" y="28"/>
                  </a:lnTo>
                  <a:lnTo>
                    <a:pt x="222" y="27"/>
                  </a:lnTo>
                  <a:lnTo>
                    <a:pt x="225" y="26"/>
                  </a:lnTo>
                  <a:lnTo>
                    <a:pt x="227" y="26"/>
                  </a:lnTo>
                  <a:lnTo>
                    <a:pt x="229" y="26"/>
                  </a:lnTo>
                  <a:lnTo>
                    <a:pt x="230" y="25"/>
                  </a:lnTo>
                  <a:lnTo>
                    <a:pt x="231" y="25"/>
                  </a:lnTo>
                  <a:lnTo>
                    <a:pt x="232" y="25"/>
                  </a:lnTo>
                  <a:lnTo>
                    <a:pt x="233" y="26"/>
                  </a:lnTo>
                  <a:lnTo>
                    <a:pt x="234" y="26"/>
                  </a:lnTo>
                  <a:lnTo>
                    <a:pt x="235" y="26"/>
                  </a:lnTo>
                  <a:lnTo>
                    <a:pt x="236" y="27"/>
                  </a:lnTo>
                  <a:lnTo>
                    <a:pt x="239" y="27"/>
                  </a:lnTo>
                  <a:lnTo>
                    <a:pt x="242" y="28"/>
                  </a:lnTo>
                  <a:lnTo>
                    <a:pt x="243" y="28"/>
                  </a:lnTo>
                  <a:lnTo>
                    <a:pt x="243" y="28"/>
                  </a:lnTo>
                  <a:lnTo>
                    <a:pt x="243" y="27"/>
                  </a:lnTo>
                  <a:lnTo>
                    <a:pt x="244" y="26"/>
                  </a:lnTo>
                  <a:lnTo>
                    <a:pt x="244" y="25"/>
                  </a:lnTo>
                  <a:lnTo>
                    <a:pt x="246" y="23"/>
                  </a:lnTo>
                  <a:lnTo>
                    <a:pt x="247" y="21"/>
                  </a:lnTo>
                  <a:lnTo>
                    <a:pt x="248" y="19"/>
                  </a:lnTo>
                  <a:lnTo>
                    <a:pt x="249" y="17"/>
                  </a:lnTo>
                  <a:lnTo>
                    <a:pt x="251" y="14"/>
                  </a:lnTo>
                  <a:lnTo>
                    <a:pt x="253" y="11"/>
                  </a:lnTo>
                  <a:lnTo>
                    <a:pt x="256" y="8"/>
                  </a:lnTo>
                  <a:lnTo>
                    <a:pt x="259" y="2"/>
                  </a:lnTo>
                  <a:lnTo>
                    <a:pt x="260" y="0"/>
                  </a:lnTo>
                  <a:lnTo>
                    <a:pt x="261" y="1"/>
                  </a:lnTo>
                  <a:lnTo>
                    <a:pt x="263" y="1"/>
                  </a:lnTo>
                  <a:lnTo>
                    <a:pt x="263" y="1"/>
                  </a:lnTo>
                  <a:lnTo>
                    <a:pt x="264" y="0"/>
                  </a:lnTo>
                  <a:lnTo>
                    <a:pt x="265" y="0"/>
                  </a:lnTo>
                  <a:lnTo>
                    <a:pt x="266" y="0"/>
                  </a:lnTo>
                  <a:lnTo>
                    <a:pt x="268" y="0"/>
                  </a:lnTo>
                  <a:lnTo>
                    <a:pt x="269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274" y="1"/>
                  </a:lnTo>
                  <a:lnTo>
                    <a:pt x="274" y="1"/>
                  </a:lnTo>
                  <a:lnTo>
                    <a:pt x="275" y="3"/>
                  </a:lnTo>
                  <a:lnTo>
                    <a:pt x="275" y="4"/>
                  </a:lnTo>
                  <a:lnTo>
                    <a:pt x="275" y="4"/>
                  </a:lnTo>
                  <a:lnTo>
                    <a:pt x="275" y="5"/>
                  </a:lnTo>
                  <a:lnTo>
                    <a:pt x="276" y="5"/>
                  </a:lnTo>
                  <a:lnTo>
                    <a:pt x="279" y="4"/>
                  </a:lnTo>
                  <a:lnTo>
                    <a:pt x="282" y="4"/>
                  </a:lnTo>
                  <a:lnTo>
                    <a:pt x="285" y="4"/>
                  </a:lnTo>
                  <a:lnTo>
                    <a:pt x="287" y="4"/>
                  </a:lnTo>
                  <a:lnTo>
                    <a:pt x="290" y="5"/>
                  </a:lnTo>
                  <a:lnTo>
                    <a:pt x="292" y="5"/>
                  </a:lnTo>
                  <a:lnTo>
                    <a:pt x="293" y="5"/>
                  </a:lnTo>
                  <a:lnTo>
                    <a:pt x="295" y="4"/>
                  </a:lnTo>
                  <a:lnTo>
                    <a:pt x="298" y="3"/>
                  </a:lnTo>
                  <a:lnTo>
                    <a:pt x="299" y="3"/>
                  </a:lnTo>
                  <a:lnTo>
                    <a:pt x="300" y="4"/>
                  </a:lnTo>
                  <a:lnTo>
                    <a:pt x="300" y="5"/>
                  </a:lnTo>
                  <a:lnTo>
                    <a:pt x="301" y="5"/>
                  </a:lnTo>
                  <a:lnTo>
                    <a:pt x="302" y="5"/>
                  </a:lnTo>
                  <a:lnTo>
                    <a:pt x="303" y="4"/>
                  </a:lnTo>
                  <a:lnTo>
                    <a:pt x="304" y="4"/>
                  </a:lnTo>
                  <a:lnTo>
                    <a:pt x="305" y="3"/>
                  </a:lnTo>
                  <a:lnTo>
                    <a:pt x="305" y="4"/>
                  </a:lnTo>
                  <a:lnTo>
                    <a:pt x="315" y="25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9" y="38"/>
                  </a:lnTo>
                  <a:lnTo>
                    <a:pt x="354" y="44"/>
                  </a:lnTo>
                  <a:lnTo>
                    <a:pt x="363" y="47"/>
                  </a:lnTo>
                  <a:lnTo>
                    <a:pt x="372" y="52"/>
                  </a:lnTo>
                  <a:lnTo>
                    <a:pt x="382" y="60"/>
                  </a:lnTo>
                  <a:lnTo>
                    <a:pt x="388" y="65"/>
                  </a:lnTo>
                  <a:lnTo>
                    <a:pt x="394" y="72"/>
                  </a:lnTo>
                  <a:lnTo>
                    <a:pt x="395" y="77"/>
                  </a:lnTo>
                  <a:lnTo>
                    <a:pt x="397" y="80"/>
                  </a:lnTo>
                  <a:lnTo>
                    <a:pt x="399" y="86"/>
                  </a:lnTo>
                  <a:lnTo>
                    <a:pt x="400" y="87"/>
                  </a:lnTo>
                  <a:lnTo>
                    <a:pt x="410" y="106"/>
                  </a:lnTo>
                  <a:lnTo>
                    <a:pt x="411" y="107"/>
                  </a:lnTo>
                  <a:lnTo>
                    <a:pt x="412" y="109"/>
                  </a:lnTo>
                  <a:lnTo>
                    <a:pt x="412" y="109"/>
                  </a:lnTo>
                  <a:lnTo>
                    <a:pt x="416" y="118"/>
                  </a:lnTo>
                  <a:lnTo>
                    <a:pt x="416" y="119"/>
                  </a:lnTo>
                  <a:lnTo>
                    <a:pt x="417" y="120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99" name="Freeform 1093">
              <a:extLst>
                <a:ext uri="{FF2B5EF4-FFF2-40B4-BE49-F238E27FC236}">
                  <a16:creationId xmlns:a16="http://schemas.microsoft.com/office/drawing/2014/main" id="{DABE2A41-E3AD-6C8C-1569-7C66F94CB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1301" y="3184526"/>
              <a:ext cx="1208088" cy="1252538"/>
            </a:xfrm>
            <a:custGeom>
              <a:avLst/>
              <a:gdLst>
                <a:gd name="T0" fmla="*/ 380 w 761"/>
                <a:gd name="T1" fmla="*/ 8 h 789"/>
                <a:gd name="T2" fmla="*/ 399 w 761"/>
                <a:gd name="T3" fmla="*/ 10 h 789"/>
                <a:gd name="T4" fmla="*/ 421 w 761"/>
                <a:gd name="T5" fmla="*/ 17 h 789"/>
                <a:gd name="T6" fmla="*/ 443 w 761"/>
                <a:gd name="T7" fmla="*/ 22 h 789"/>
                <a:gd name="T8" fmla="*/ 457 w 761"/>
                <a:gd name="T9" fmla="*/ 49 h 789"/>
                <a:gd name="T10" fmla="*/ 438 w 761"/>
                <a:gd name="T11" fmla="*/ 73 h 789"/>
                <a:gd name="T12" fmla="*/ 435 w 761"/>
                <a:gd name="T13" fmla="*/ 108 h 789"/>
                <a:gd name="T14" fmla="*/ 485 w 761"/>
                <a:gd name="T15" fmla="*/ 134 h 789"/>
                <a:gd name="T16" fmla="*/ 520 w 761"/>
                <a:gd name="T17" fmla="*/ 133 h 789"/>
                <a:gd name="T18" fmla="*/ 552 w 761"/>
                <a:gd name="T19" fmla="*/ 130 h 789"/>
                <a:gd name="T20" fmla="*/ 571 w 761"/>
                <a:gd name="T21" fmla="*/ 157 h 789"/>
                <a:gd name="T22" fmla="*/ 638 w 761"/>
                <a:gd name="T23" fmla="*/ 210 h 789"/>
                <a:gd name="T24" fmla="*/ 660 w 761"/>
                <a:gd name="T25" fmla="*/ 247 h 789"/>
                <a:gd name="T26" fmla="*/ 684 w 761"/>
                <a:gd name="T27" fmla="*/ 287 h 789"/>
                <a:gd name="T28" fmla="*/ 707 w 761"/>
                <a:gd name="T29" fmla="*/ 306 h 789"/>
                <a:gd name="T30" fmla="*/ 743 w 761"/>
                <a:gd name="T31" fmla="*/ 324 h 789"/>
                <a:gd name="T32" fmla="*/ 742 w 761"/>
                <a:gd name="T33" fmla="*/ 352 h 789"/>
                <a:gd name="T34" fmla="*/ 719 w 761"/>
                <a:gd name="T35" fmla="*/ 370 h 789"/>
                <a:gd name="T36" fmla="*/ 704 w 761"/>
                <a:gd name="T37" fmla="*/ 391 h 789"/>
                <a:gd name="T38" fmla="*/ 708 w 761"/>
                <a:gd name="T39" fmla="*/ 418 h 789"/>
                <a:gd name="T40" fmla="*/ 686 w 761"/>
                <a:gd name="T41" fmla="*/ 503 h 789"/>
                <a:gd name="T42" fmla="*/ 607 w 761"/>
                <a:gd name="T43" fmla="*/ 412 h 789"/>
                <a:gd name="T44" fmla="*/ 426 w 761"/>
                <a:gd name="T45" fmla="*/ 548 h 789"/>
                <a:gd name="T46" fmla="*/ 290 w 761"/>
                <a:gd name="T47" fmla="*/ 643 h 789"/>
                <a:gd name="T48" fmla="*/ 220 w 761"/>
                <a:gd name="T49" fmla="*/ 693 h 789"/>
                <a:gd name="T50" fmla="*/ 151 w 761"/>
                <a:gd name="T51" fmla="*/ 743 h 789"/>
                <a:gd name="T52" fmla="*/ 71 w 761"/>
                <a:gd name="T53" fmla="*/ 770 h 789"/>
                <a:gd name="T54" fmla="*/ 47 w 761"/>
                <a:gd name="T55" fmla="*/ 735 h 789"/>
                <a:gd name="T56" fmla="*/ 17 w 761"/>
                <a:gd name="T57" fmla="*/ 699 h 789"/>
                <a:gd name="T58" fmla="*/ 1 w 761"/>
                <a:gd name="T59" fmla="*/ 661 h 789"/>
                <a:gd name="T60" fmla="*/ 2 w 761"/>
                <a:gd name="T61" fmla="*/ 616 h 789"/>
                <a:gd name="T62" fmla="*/ 9 w 761"/>
                <a:gd name="T63" fmla="*/ 566 h 789"/>
                <a:gd name="T64" fmla="*/ 15 w 761"/>
                <a:gd name="T65" fmla="*/ 519 h 789"/>
                <a:gd name="T66" fmla="*/ 29 w 761"/>
                <a:gd name="T67" fmla="*/ 480 h 789"/>
                <a:gd name="T68" fmla="*/ 55 w 761"/>
                <a:gd name="T69" fmla="*/ 451 h 789"/>
                <a:gd name="T70" fmla="*/ 91 w 761"/>
                <a:gd name="T71" fmla="*/ 442 h 789"/>
                <a:gd name="T72" fmla="*/ 126 w 761"/>
                <a:gd name="T73" fmla="*/ 404 h 789"/>
                <a:gd name="T74" fmla="*/ 115 w 761"/>
                <a:gd name="T75" fmla="*/ 349 h 789"/>
                <a:gd name="T76" fmla="*/ 102 w 761"/>
                <a:gd name="T77" fmla="*/ 308 h 789"/>
                <a:gd name="T78" fmla="*/ 74 w 761"/>
                <a:gd name="T79" fmla="*/ 278 h 789"/>
                <a:gd name="T80" fmla="*/ 30 w 761"/>
                <a:gd name="T81" fmla="*/ 250 h 789"/>
                <a:gd name="T82" fmla="*/ 48 w 761"/>
                <a:gd name="T83" fmla="*/ 194 h 789"/>
                <a:gd name="T84" fmla="*/ 72 w 761"/>
                <a:gd name="T85" fmla="*/ 161 h 789"/>
                <a:gd name="T86" fmla="*/ 124 w 761"/>
                <a:gd name="T87" fmla="*/ 157 h 789"/>
                <a:gd name="T88" fmla="*/ 145 w 761"/>
                <a:gd name="T89" fmla="*/ 158 h 789"/>
                <a:gd name="T90" fmla="*/ 166 w 761"/>
                <a:gd name="T91" fmla="*/ 156 h 789"/>
                <a:gd name="T92" fmla="*/ 184 w 761"/>
                <a:gd name="T93" fmla="*/ 144 h 789"/>
                <a:gd name="T94" fmla="*/ 197 w 761"/>
                <a:gd name="T95" fmla="*/ 128 h 789"/>
                <a:gd name="T96" fmla="*/ 212 w 761"/>
                <a:gd name="T97" fmla="*/ 124 h 789"/>
                <a:gd name="T98" fmla="*/ 229 w 761"/>
                <a:gd name="T99" fmla="*/ 132 h 789"/>
                <a:gd name="T100" fmla="*/ 247 w 761"/>
                <a:gd name="T101" fmla="*/ 125 h 789"/>
                <a:gd name="T102" fmla="*/ 259 w 761"/>
                <a:gd name="T103" fmla="*/ 108 h 789"/>
                <a:gd name="T104" fmla="*/ 260 w 761"/>
                <a:gd name="T105" fmla="*/ 84 h 789"/>
                <a:gd name="T106" fmla="*/ 263 w 761"/>
                <a:gd name="T107" fmla="*/ 60 h 789"/>
                <a:gd name="T108" fmla="*/ 295 w 761"/>
                <a:gd name="T109" fmla="*/ 46 h 789"/>
                <a:gd name="T110" fmla="*/ 322 w 761"/>
                <a:gd name="T111" fmla="*/ 33 h 789"/>
                <a:gd name="T112" fmla="*/ 340 w 761"/>
                <a:gd name="T113" fmla="*/ 35 h 789"/>
                <a:gd name="T114" fmla="*/ 346 w 761"/>
                <a:gd name="T115" fmla="*/ 31 h 789"/>
                <a:gd name="T116" fmla="*/ 333 w 761"/>
                <a:gd name="T117" fmla="*/ 18 h 789"/>
                <a:gd name="T118" fmla="*/ 335 w 761"/>
                <a:gd name="T119" fmla="*/ 0 h 789"/>
                <a:gd name="T120" fmla="*/ 352 w 761"/>
                <a:gd name="T121" fmla="*/ 6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61" h="789">
                  <a:moveTo>
                    <a:pt x="363" y="11"/>
                  </a:moveTo>
                  <a:lnTo>
                    <a:pt x="364" y="11"/>
                  </a:lnTo>
                  <a:lnTo>
                    <a:pt x="365" y="11"/>
                  </a:lnTo>
                  <a:lnTo>
                    <a:pt x="366" y="11"/>
                  </a:lnTo>
                  <a:lnTo>
                    <a:pt x="367" y="11"/>
                  </a:lnTo>
                  <a:lnTo>
                    <a:pt x="370" y="11"/>
                  </a:lnTo>
                  <a:lnTo>
                    <a:pt x="370" y="10"/>
                  </a:lnTo>
                  <a:lnTo>
                    <a:pt x="372" y="10"/>
                  </a:lnTo>
                  <a:lnTo>
                    <a:pt x="374" y="9"/>
                  </a:lnTo>
                  <a:lnTo>
                    <a:pt x="378" y="9"/>
                  </a:lnTo>
                  <a:lnTo>
                    <a:pt x="380" y="8"/>
                  </a:lnTo>
                  <a:lnTo>
                    <a:pt x="381" y="8"/>
                  </a:lnTo>
                  <a:lnTo>
                    <a:pt x="382" y="7"/>
                  </a:lnTo>
                  <a:lnTo>
                    <a:pt x="384" y="7"/>
                  </a:lnTo>
                  <a:lnTo>
                    <a:pt x="385" y="7"/>
                  </a:lnTo>
                  <a:lnTo>
                    <a:pt x="387" y="7"/>
                  </a:lnTo>
                  <a:lnTo>
                    <a:pt x="389" y="8"/>
                  </a:lnTo>
                  <a:lnTo>
                    <a:pt x="391" y="8"/>
                  </a:lnTo>
                  <a:lnTo>
                    <a:pt x="392" y="8"/>
                  </a:lnTo>
                  <a:lnTo>
                    <a:pt x="393" y="8"/>
                  </a:lnTo>
                  <a:lnTo>
                    <a:pt x="395" y="9"/>
                  </a:lnTo>
                  <a:lnTo>
                    <a:pt x="399" y="10"/>
                  </a:lnTo>
                  <a:lnTo>
                    <a:pt x="401" y="11"/>
                  </a:lnTo>
                  <a:lnTo>
                    <a:pt x="405" y="13"/>
                  </a:lnTo>
                  <a:lnTo>
                    <a:pt x="408" y="14"/>
                  </a:lnTo>
                  <a:lnTo>
                    <a:pt x="410" y="14"/>
                  </a:lnTo>
                  <a:lnTo>
                    <a:pt x="411" y="15"/>
                  </a:lnTo>
                  <a:lnTo>
                    <a:pt x="413" y="16"/>
                  </a:lnTo>
                  <a:lnTo>
                    <a:pt x="414" y="17"/>
                  </a:lnTo>
                  <a:lnTo>
                    <a:pt x="415" y="19"/>
                  </a:lnTo>
                  <a:lnTo>
                    <a:pt x="417" y="18"/>
                  </a:lnTo>
                  <a:lnTo>
                    <a:pt x="418" y="17"/>
                  </a:lnTo>
                  <a:lnTo>
                    <a:pt x="421" y="17"/>
                  </a:lnTo>
                  <a:lnTo>
                    <a:pt x="422" y="17"/>
                  </a:lnTo>
                  <a:lnTo>
                    <a:pt x="427" y="16"/>
                  </a:lnTo>
                  <a:lnTo>
                    <a:pt x="430" y="16"/>
                  </a:lnTo>
                  <a:lnTo>
                    <a:pt x="433" y="15"/>
                  </a:lnTo>
                  <a:lnTo>
                    <a:pt x="435" y="15"/>
                  </a:lnTo>
                  <a:lnTo>
                    <a:pt x="436" y="15"/>
                  </a:lnTo>
                  <a:lnTo>
                    <a:pt x="438" y="15"/>
                  </a:lnTo>
                  <a:lnTo>
                    <a:pt x="439" y="15"/>
                  </a:lnTo>
                  <a:lnTo>
                    <a:pt x="441" y="15"/>
                  </a:lnTo>
                  <a:lnTo>
                    <a:pt x="441" y="17"/>
                  </a:lnTo>
                  <a:lnTo>
                    <a:pt x="443" y="22"/>
                  </a:lnTo>
                  <a:lnTo>
                    <a:pt x="444" y="26"/>
                  </a:lnTo>
                  <a:lnTo>
                    <a:pt x="447" y="31"/>
                  </a:lnTo>
                  <a:lnTo>
                    <a:pt x="450" y="35"/>
                  </a:lnTo>
                  <a:lnTo>
                    <a:pt x="452" y="39"/>
                  </a:lnTo>
                  <a:lnTo>
                    <a:pt x="454" y="43"/>
                  </a:lnTo>
                  <a:lnTo>
                    <a:pt x="457" y="46"/>
                  </a:lnTo>
                  <a:lnTo>
                    <a:pt x="458" y="46"/>
                  </a:lnTo>
                  <a:lnTo>
                    <a:pt x="459" y="47"/>
                  </a:lnTo>
                  <a:lnTo>
                    <a:pt x="459" y="48"/>
                  </a:lnTo>
                  <a:lnTo>
                    <a:pt x="458" y="48"/>
                  </a:lnTo>
                  <a:lnTo>
                    <a:pt x="457" y="49"/>
                  </a:lnTo>
                  <a:lnTo>
                    <a:pt x="457" y="50"/>
                  </a:lnTo>
                  <a:lnTo>
                    <a:pt x="456" y="50"/>
                  </a:lnTo>
                  <a:lnTo>
                    <a:pt x="453" y="53"/>
                  </a:lnTo>
                  <a:lnTo>
                    <a:pt x="453" y="55"/>
                  </a:lnTo>
                  <a:lnTo>
                    <a:pt x="452" y="55"/>
                  </a:lnTo>
                  <a:lnTo>
                    <a:pt x="447" y="63"/>
                  </a:lnTo>
                  <a:lnTo>
                    <a:pt x="445" y="64"/>
                  </a:lnTo>
                  <a:lnTo>
                    <a:pt x="444" y="65"/>
                  </a:lnTo>
                  <a:lnTo>
                    <a:pt x="440" y="72"/>
                  </a:lnTo>
                  <a:lnTo>
                    <a:pt x="439" y="73"/>
                  </a:lnTo>
                  <a:lnTo>
                    <a:pt x="438" y="73"/>
                  </a:lnTo>
                  <a:lnTo>
                    <a:pt x="435" y="76"/>
                  </a:lnTo>
                  <a:lnTo>
                    <a:pt x="435" y="77"/>
                  </a:lnTo>
                  <a:lnTo>
                    <a:pt x="435" y="78"/>
                  </a:lnTo>
                  <a:lnTo>
                    <a:pt x="434" y="82"/>
                  </a:lnTo>
                  <a:lnTo>
                    <a:pt x="434" y="83"/>
                  </a:lnTo>
                  <a:lnTo>
                    <a:pt x="434" y="84"/>
                  </a:lnTo>
                  <a:lnTo>
                    <a:pt x="434" y="90"/>
                  </a:lnTo>
                  <a:lnTo>
                    <a:pt x="434" y="92"/>
                  </a:lnTo>
                  <a:lnTo>
                    <a:pt x="434" y="100"/>
                  </a:lnTo>
                  <a:lnTo>
                    <a:pt x="435" y="105"/>
                  </a:lnTo>
                  <a:lnTo>
                    <a:pt x="435" y="108"/>
                  </a:lnTo>
                  <a:lnTo>
                    <a:pt x="436" y="113"/>
                  </a:lnTo>
                  <a:lnTo>
                    <a:pt x="436" y="123"/>
                  </a:lnTo>
                  <a:lnTo>
                    <a:pt x="438" y="123"/>
                  </a:lnTo>
                  <a:lnTo>
                    <a:pt x="442" y="124"/>
                  </a:lnTo>
                  <a:lnTo>
                    <a:pt x="451" y="126"/>
                  </a:lnTo>
                  <a:lnTo>
                    <a:pt x="458" y="127"/>
                  </a:lnTo>
                  <a:lnTo>
                    <a:pt x="465" y="130"/>
                  </a:lnTo>
                  <a:lnTo>
                    <a:pt x="469" y="131"/>
                  </a:lnTo>
                  <a:lnTo>
                    <a:pt x="474" y="132"/>
                  </a:lnTo>
                  <a:lnTo>
                    <a:pt x="475" y="132"/>
                  </a:lnTo>
                  <a:lnTo>
                    <a:pt x="485" y="134"/>
                  </a:lnTo>
                  <a:lnTo>
                    <a:pt x="487" y="135"/>
                  </a:lnTo>
                  <a:lnTo>
                    <a:pt x="490" y="135"/>
                  </a:lnTo>
                  <a:lnTo>
                    <a:pt x="493" y="136"/>
                  </a:lnTo>
                  <a:lnTo>
                    <a:pt x="495" y="136"/>
                  </a:lnTo>
                  <a:lnTo>
                    <a:pt x="496" y="136"/>
                  </a:lnTo>
                  <a:lnTo>
                    <a:pt x="497" y="136"/>
                  </a:lnTo>
                  <a:lnTo>
                    <a:pt x="499" y="136"/>
                  </a:lnTo>
                  <a:lnTo>
                    <a:pt x="508" y="135"/>
                  </a:lnTo>
                  <a:lnTo>
                    <a:pt x="513" y="134"/>
                  </a:lnTo>
                  <a:lnTo>
                    <a:pt x="518" y="133"/>
                  </a:lnTo>
                  <a:lnTo>
                    <a:pt x="520" y="133"/>
                  </a:lnTo>
                  <a:lnTo>
                    <a:pt x="527" y="132"/>
                  </a:lnTo>
                  <a:lnTo>
                    <a:pt x="527" y="131"/>
                  </a:lnTo>
                  <a:lnTo>
                    <a:pt x="531" y="130"/>
                  </a:lnTo>
                  <a:lnTo>
                    <a:pt x="533" y="130"/>
                  </a:lnTo>
                  <a:lnTo>
                    <a:pt x="535" y="128"/>
                  </a:lnTo>
                  <a:lnTo>
                    <a:pt x="539" y="127"/>
                  </a:lnTo>
                  <a:lnTo>
                    <a:pt x="543" y="125"/>
                  </a:lnTo>
                  <a:lnTo>
                    <a:pt x="548" y="123"/>
                  </a:lnTo>
                  <a:lnTo>
                    <a:pt x="548" y="125"/>
                  </a:lnTo>
                  <a:lnTo>
                    <a:pt x="549" y="127"/>
                  </a:lnTo>
                  <a:lnTo>
                    <a:pt x="552" y="130"/>
                  </a:lnTo>
                  <a:lnTo>
                    <a:pt x="554" y="134"/>
                  </a:lnTo>
                  <a:lnTo>
                    <a:pt x="554" y="135"/>
                  </a:lnTo>
                  <a:lnTo>
                    <a:pt x="556" y="140"/>
                  </a:lnTo>
                  <a:lnTo>
                    <a:pt x="557" y="141"/>
                  </a:lnTo>
                  <a:lnTo>
                    <a:pt x="561" y="144"/>
                  </a:lnTo>
                  <a:lnTo>
                    <a:pt x="562" y="147"/>
                  </a:lnTo>
                  <a:lnTo>
                    <a:pt x="564" y="150"/>
                  </a:lnTo>
                  <a:lnTo>
                    <a:pt x="565" y="151"/>
                  </a:lnTo>
                  <a:lnTo>
                    <a:pt x="569" y="153"/>
                  </a:lnTo>
                  <a:lnTo>
                    <a:pt x="570" y="156"/>
                  </a:lnTo>
                  <a:lnTo>
                    <a:pt x="571" y="157"/>
                  </a:lnTo>
                  <a:lnTo>
                    <a:pt x="572" y="158"/>
                  </a:lnTo>
                  <a:lnTo>
                    <a:pt x="574" y="159"/>
                  </a:lnTo>
                  <a:lnTo>
                    <a:pt x="577" y="161"/>
                  </a:lnTo>
                  <a:lnTo>
                    <a:pt x="606" y="184"/>
                  </a:lnTo>
                  <a:lnTo>
                    <a:pt x="618" y="194"/>
                  </a:lnTo>
                  <a:lnTo>
                    <a:pt x="620" y="195"/>
                  </a:lnTo>
                  <a:lnTo>
                    <a:pt x="624" y="199"/>
                  </a:lnTo>
                  <a:lnTo>
                    <a:pt x="626" y="201"/>
                  </a:lnTo>
                  <a:lnTo>
                    <a:pt x="633" y="206"/>
                  </a:lnTo>
                  <a:lnTo>
                    <a:pt x="637" y="209"/>
                  </a:lnTo>
                  <a:lnTo>
                    <a:pt x="638" y="210"/>
                  </a:lnTo>
                  <a:lnTo>
                    <a:pt x="639" y="211"/>
                  </a:lnTo>
                  <a:lnTo>
                    <a:pt x="641" y="214"/>
                  </a:lnTo>
                  <a:lnTo>
                    <a:pt x="642" y="215"/>
                  </a:lnTo>
                  <a:lnTo>
                    <a:pt x="647" y="220"/>
                  </a:lnTo>
                  <a:lnTo>
                    <a:pt x="648" y="223"/>
                  </a:lnTo>
                  <a:lnTo>
                    <a:pt x="649" y="224"/>
                  </a:lnTo>
                  <a:lnTo>
                    <a:pt x="650" y="226"/>
                  </a:lnTo>
                  <a:lnTo>
                    <a:pt x="651" y="228"/>
                  </a:lnTo>
                  <a:lnTo>
                    <a:pt x="655" y="233"/>
                  </a:lnTo>
                  <a:lnTo>
                    <a:pt x="657" y="237"/>
                  </a:lnTo>
                  <a:lnTo>
                    <a:pt x="660" y="247"/>
                  </a:lnTo>
                  <a:lnTo>
                    <a:pt x="667" y="260"/>
                  </a:lnTo>
                  <a:lnTo>
                    <a:pt x="668" y="264"/>
                  </a:lnTo>
                  <a:lnTo>
                    <a:pt x="670" y="268"/>
                  </a:lnTo>
                  <a:lnTo>
                    <a:pt x="673" y="272"/>
                  </a:lnTo>
                  <a:lnTo>
                    <a:pt x="674" y="274"/>
                  </a:lnTo>
                  <a:lnTo>
                    <a:pt x="676" y="278"/>
                  </a:lnTo>
                  <a:lnTo>
                    <a:pt x="677" y="279"/>
                  </a:lnTo>
                  <a:lnTo>
                    <a:pt x="680" y="282"/>
                  </a:lnTo>
                  <a:lnTo>
                    <a:pt x="681" y="284"/>
                  </a:lnTo>
                  <a:lnTo>
                    <a:pt x="683" y="286"/>
                  </a:lnTo>
                  <a:lnTo>
                    <a:pt x="684" y="287"/>
                  </a:lnTo>
                  <a:lnTo>
                    <a:pt x="687" y="291"/>
                  </a:lnTo>
                  <a:lnTo>
                    <a:pt x="691" y="294"/>
                  </a:lnTo>
                  <a:lnTo>
                    <a:pt x="692" y="295"/>
                  </a:lnTo>
                  <a:lnTo>
                    <a:pt x="694" y="297"/>
                  </a:lnTo>
                  <a:lnTo>
                    <a:pt x="697" y="299"/>
                  </a:lnTo>
                  <a:lnTo>
                    <a:pt x="698" y="300"/>
                  </a:lnTo>
                  <a:lnTo>
                    <a:pt x="700" y="301"/>
                  </a:lnTo>
                  <a:lnTo>
                    <a:pt x="701" y="302"/>
                  </a:lnTo>
                  <a:lnTo>
                    <a:pt x="702" y="303"/>
                  </a:lnTo>
                  <a:lnTo>
                    <a:pt x="703" y="303"/>
                  </a:lnTo>
                  <a:lnTo>
                    <a:pt x="707" y="306"/>
                  </a:lnTo>
                  <a:lnTo>
                    <a:pt x="711" y="308"/>
                  </a:lnTo>
                  <a:lnTo>
                    <a:pt x="712" y="309"/>
                  </a:lnTo>
                  <a:lnTo>
                    <a:pt x="717" y="310"/>
                  </a:lnTo>
                  <a:lnTo>
                    <a:pt x="720" y="312"/>
                  </a:lnTo>
                  <a:lnTo>
                    <a:pt x="721" y="312"/>
                  </a:lnTo>
                  <a:lnTo>
                    <a:pt x="724" y="314"/>
                  </a:lnTo>
                  <a:lnTo>
                    <a:pt x="730" y="317"/>
                  </a:lnTo>
                  <a:lnTo>
                    <a:pt x="732" y="317"/>
                  </a:lnTo>
                  <a:lnTo>
                    <a:pt x="737" y="320"/>
                  </a:lnTo>
                  <a:lnTo>
                    <a:pt x="739" y="323"/>
                  </a:lnTo>
                  <a:lnTo>
                    <a:pt x="743" y="324"/>
                  </a:lnTo>
                  <a:lnTo>
                    <a:pt x="746" y="327"/>
                  </a:lnTo>
                  <a:lnTo>
                    <a:pt x="750" y="329"/>
                  </a:lnTo>
                  <a:lnTo>
                    <a:pt x="753" y="333"/>
                  </a:lnTo>
                  <a:lnTo>
                    <a:pt x="755" y="335"/>
                  </a:lnTo>
                  <a:lnTo>
                    <a:pt x="758" y="337"/>
                  </a:lnTo>
                  <a:lnTo>
                    <a:pt x="761" y="341"/>
                  </a:lnTo>
                  <a:lnTo>
                    <a:pt x="760" y="342"/>
                  </a:lnTo>
                  <a:lnTo>
                    <a:pt x="756" y="344"/>
                  </a:lnTo>
                  <a:lnTo>
                    <a:pt x="751" y="348"/>
                  </a:lnTo>
                  <a:lnTo>
                    <a:pt x="750" y="349"/>
                  </a:lnTo>
                  <a:lnTo>
                    <a:pt x="742" y="352"/>
                  </a:lnTo>
                  <a:lnTo>
                    <a:pt x="741" y="354"/>
                  </a:lnTo>
                  <a:lnTo>
                    <a:pt x="738" y="354"/>
                  </a:lnTo>
                  <a:lnTo>
                    <a:pt x="737" y="357"/>
                  </a:lnTo>
                  <a:lnTo>
                    <a:pt x="736" y="357"/>
                  </a:lnTo>
                  <a:lnTo>
                    <a:pt x="734" y="359"/>
                  </a:lnTo>
                  <a:lnTo>
                    <a:pt x="733" y="359"/>
                  </a:lnTo>
                  <a:lnTo>
                    <a:pt x="729" y="362"/>
                  </a:lnTo>
                  <a:lnTo>
                    <a:pt x="726" y="365"/>
                  </a:lnTo>
                  <a:lnTo>
                    <a:pt x="721" y="368"/>
                  </a:lnTo>
                  <a:lnTo>
                    <a:pt x="720" y="369"/>
                  </a:lnTo>
                  <a:lnTo>
                    <a:pt x="719" y="370"/>
                  </a:lnTo>
                  <a:lnTo>
                    <a:pt x="718" y="370"/>
                  </a:lnTo>
                  <a:lnTo>
                    <a:pt x="717" y="373"/>
                  </a:lnTo>
                  <a:lnTo>
                    <a:pt x="716" y="374"/>
                  </a:lnTo>
                  <a:lnTo>
                    <a:pt x="713" y="376"/>
                  </a:lnTo>
                  <a:lnTo>
                    <a:pt x="709" y="382"/>
                  </a:lnTo>
                  <a:lnTo>
                    <a:pt x="709" y="384"/>
                  </a:lnTo>
                  <a:lnTo>
                    <a:pt x="708" y="385"/>
                  </a:lnTo>
                  <a:lnTo>
                    <a:pt x="707" y="386"/>
                  </a:lnTo>
                  <a:lnTo>
                    <a:pt x="706" y="388"/>
                  </a:lnTo>
                  <a:lnTo>
                    <a:pt x="706" y="390"/>
                  </a:lnTo>
                  <a:lnTo>
                    <a:pt x="704" y="391"/>
                  </a:lnTo>
                  <a:lnTo>
                    <a:pt x="704" y="392"/>
                  </a:lnTo>
                  <a:lnTo>
                    <a:pt x="704" y="393"/>
                  </a:lnTo>
                  <a:lnTo>
                    <a:pt x="704" y="395"/>
                  </a:lnTo>
                  <a:lnTo>
                    <a:pt x="706" y="399"/>
                  </a:lnTo>
                  <a:lnTo>
                    <a:pt x="707" y="402"/>
                  </a:lnTo>
                  <a:lnTo>
                    <a:pt x="707" y="408"/>
                  </a:lnTo>
                  <a:lnTo>
                    <a:pt x="708" y="413"/>
                  </a:lnTo>
                  <a:lnTo>
                    <a:pt x="708" y="415"/>
                  </a:lnTo>
                  <a:lnTo>
                    <a:pt x="708" y="416"/>
                  </a:lnTo>
                  <a:lnTo>
                    <a:pt x="708" y="417"/>
                  </a:lnTo>
                  <a:lnTo>
                    <a:pt x="708" y="418"/>
                  </a:lnTo>
                  <a:lnTo>
                    <a:pt x="708" y="419"/>
                  </a:lnTo>
                  <a:lnTo>
                    <a:pt x="708" y="420"/>
                  </a:lnTo>
                  <a:lnTo>
                    <a:pt x="704" y="429"/>
                  </a:lnTo>
                  <a:lnTo>
                    <a:pt x="703" y="438"/>
                  </a:lnTo>
                  <a:lnTo>
                    <a:pt x="699" y="456"/>
                  </a:lnTo>
                  <a:lnTo>
                    <a:pt x="698" y="459"/>
                  </a:lnTo>
                  <a:lnTo>
                    <a:pt x="692" y="478"/>
                  </a:lnTo>
                  <a:lnTo>
                    <a:pt x="692" y="479"/>
                  </a:lnTo>
                  <a:lnTo>
                    <a:pt x="691" y="486"/>
                  </a:lnTo>
                  <a:lnTo>
                    <a:pt x="686" y="501"/>
                  </a:lnTo>
                  <a:lnTo>
                    <a:pt x="686" y="503"/>
                  </a:lnTo>
                  <a:lnTo>
                    <a:pt x="655" y="459"/>
                  </a:lnTo>
                  <a:lnTo>
                    <a:pt x="649" y="452"/>
                  </a:lnTo>
                  <a:lnTo>
                    <a:pt x="642" y="443"/>
                  </a:lnTo>
                  <a:lnTo>
                    <a:pt x="639" y="440"/>
                  </a:lnTo>
                  <a:lnTo>
                    <a:pt x="631" y="431"/>
                  </a:lnTo>
                  <a:lnTo>
                    <a:pt x="630" y="429"/>
                  </a:lnTo>
                  <a:lnTo>
                    <a:pt x="629" y="427"/>
                  </a:lnTo>
                  <a:lnTo>
                    <a:pt x="622" y="420"/>
                  </a:lnTo>
                  <a:lnTo>
                    <a:pt x="616" y="413"/>
                  </a:lnTo>
                  <a:lnTo>
                    <a:pt x="612" y="409"/>
                  </a:lnTo>
                  <a:lnTo>
                    <a:pt x="607" y="412"/>
                  </a:lnTo>
                  <a:lnTo>
                    <a:pt x="599" y="418"/>
                  </a:lnTo>
                  <a:lnTo>
                    <a:pt x="594" y="421"/>
                  </a:lnTo>
                  <a:lnTo>
                    <a:pt x="563" y="446"/>
                  </a:lnTo>
                  <a:lnTo>
                    <a:pt x="551" y="456"/>
                  </a:lnTo>
                  <a:lnTo>
                    <a:pt x="543" y="462"/>
                  </a:lnTo>
                  <a:lnTo>
                    <a:pt x="533" y="470"/>
                  </a:lnTo>
                  <a:lnTo>
                    <a:pt x="526" y="475"/>
                  </a:lnTo>
                  <a:lnTo>
                    <a:pt x="497" y="496"/>
                  </a:lnTo>
                  <a:lnTo>
                    <a:pt x="488" y="503"/>
                  </a:lnTo>
                  <a:lnTo>
                    <a:pt x="477" y="511"/>
                  </a:lnTo>
                  <a:lnTo>
                    <a:pt x="426" y="548"/>
                  </a:lnTo>
                  <a:lnTo>
                    <a:pt x="424" y="549"/>
                  </a:lnTo>
                  <a:lnTo>
                    <a:pt x="399" y="566"/>
                  </a:lnTo>
                  <a:lnTo>
                    <a:pt x="395" y="569"/>
                  </a:lnTo>
                  <a:lnTo>
                    <a:pt x="349" y="601"/>
                  </a:lnTo>
                  <a:lnTo>
                    <a:pt x="347" y="602"/>
                  </a:lnTo>
                  <a:lnTo>
                    <a:pt x="342" y="605"/>
                  </a:lnTo>
                  <a:lnTo>
                    <a:pt x="341" y="607"/>
                  </a:lnTo>
                  <a:lnTo>
                    <a:pt x="326" y="618"/>
                  </a:lnTo>
                  <a:lnTo>
                    <a:pt x="298" y="637"/>
                  </a:lnTo>
                  <a:lnTo>
                    <a:pt x="295" y="639"/>
                  </a:lnTo>
                  <a:lnTo>
                    <a:pt x="290" y="643"/>
                  </a:lnTo>
                  <a:lnTo>
                    <a:pt x="289" y="643"/>
                  </a:lnTo>
                  <a:lnTo>
                    <a:pt x="288" y="644"/>
                  </a:lnTo>
                  <a:lnTo>
                    <a:pt x="286" y="646"/>
                  </a:lnTo>
                  <a:lnTo>
                    <a:pt x="285" y="646"/>
                  </a:lnTo>
                  <a:lnTo>
                    <a:pt x="280" y="650"/>
                  </a:lnTo>
                  <a:lnTo>
                    <a:pt x="279" y="651"/>
                  </a:lnTo>
                  <a:lnTo>
                    <a:pt x="275" y="654"/>
                  </a:lnTo>
                  <a:lnTo>
                    <a:pt x="237" y="680"/>
                  </a:lnTo>
                  <a:lnTo>
                    <a:pt x="229" y="686"/>
                  </a:lnTo>
                  <a:lnTo>
                    <a:pt x="224" y="691"/>
                  </a:lnTo>
                  <a:lnTo>
                    <a:pt x="220" y="693"/>
                  </a:lnTo>
                  <a:lnTo>
                    <a:pt x="208" y="701"/>
                  </a:lnTo>
                  <a:lnTo>
                    <a:pt x="194" y="711"/>
                  </a:lnTo>
                  <a:lnTo>
                    <a:pt x="189" y="716"/>
                  </a:lnTo>
                  <a:lnTo>
                    <a:pt x="182" y="720"/>
                  </a:lnTo>
                  <a:lnTo>
                    <a:pt x="165" y="731"/>
                  </a:lnTo>
                  <a:lnTo>
                    <a:pt x="159" y="736"/>
                  </a:lnTo>
                  <a:lnTo>
                    <a:pt x="158" y="737"/>
                  </a:lnTo>
                  <a:lnTo>
                    <a:pt x="156" y="739"/>
                  </a:lnTo>
                  <a:lnTo>
                    <a:pt x="154" y="742"/>
                  </a:lnTo>
                  <a:lnTo>
                    <a:pt x="152" y="743"/>
                  </a:lnTo>
                  <a:lnTo>
                    <a:pt x="151" y="743"/>
                  </a:lnTo>
                  <a:lnTo>
                    <a:pt x="143" y="750"/>
                  </a:lnTo>
                  <a:lnTo>
                    <a:pt x="132" y="758"/>
                  </a:lnTo>
                  <a:lnTo>
                    <a:pt x="119" y="766"/>
                  </a:lnTo>
                  <a:lnTo>
                    <a:pt x="113" y="769"/>
                  </a:lnTo>
                  <a:lnTo>
                    <a:pt x="106" y="774"/>
                  </a:lnTo>
                  <a:lnTo>
                    <a:pt x="102" y="777"/>
                  </a:lnTo>
                  <a:lnTo>
                    <a:pt x="82" y="789"/>
                  </a:lnTo>
                  <a:lnTo>
                    <a:pt x="78" y="780"/>
                  </a:lnTo>
                  <a:lnTo>
                    <a:pt x="73" y="775"/>
                  </a:lnTo>
                  <a:lnTo>
                    <a:pt x="71" y="771"/>
                  </a:lnTo>
                  <a:lnTo>
                    <a:pt x="71" y="770"/>
                  </a:lnTo>
                  <a:lnTo>
                    <a:pt x="68" y="767"/>
                  </a:lnTo>
                  <a:lnTo>
                    <a:pt x="65" y="762"/>
                  </a:lnTo>
                  <a:lnTo>
                    <a:pt x="63" y="758"/>
                  </a:lnTo>
                  <a:lnTo>
                    <a:pt x="60" y="754"/>
                  </a:lnTo>
                  <a:lnTo>
                    <a:pt x="60" y="753"/>
                  </a:lnTo>
                  <a:lnTo>
                    <a:pt x="57" y="750"/>
                  </a:lnTo>
                  <a:lnTo>
                    <a:pt x="54" y="745"/>
                  </a:lnTo>
                  <a:lnTo>
                    <a:pt x="52" y="742"/>
                  </a:lnTo>
                  <a:lnTo>
                    <a:pt x="51" y="739"/>
                  </a:lnTo>
                  <a:lnTo>
                    <a:pt x="50" y="737"/>
                  </a:lnTo>
                  <a:lnTo>
                    <a:pt x="47" y="735"/>
                  </a:lnTo>
                  <a:lnTo>
                    <a:pt x="46" y="733"/>
                  </a:lnTo>
                  <a:lnTo>
                    <a:pt x="44" y="730"/>
                  </a:lnTo>
                  <a:lnTo>
                    <a:pt x="43" y="728"/>
                  </a:lnTo>
                  <a:lnTo>
                    <a:pt x="42" y="725"/>
                  </a:lnTo>
                  <a:lnTo>
                    <a:pt x="39" y="721"/>
                  </a:lnTo>
                  <a:lnTo>
                    <a:pt x="36" y="717"/>
                  </a:lnTo>
                  <a:lnTo>
                    <a:pt x="33" y="712"/>
                  </a:lnTo>
                  <a:lnTo>
                    <a:pt x="29" y="709"/>
                  </a:lnTo>
                  <a:lnTo>
                    <a:pt x="25" y="705"/>
                  </a:lnTo>
                  <a:lnTo>
                    <a:pt x="21" y="702"/>
                  </a:lnTo>
                  <a:lnTo>
                    <a:pt x="17" y="699"/>
                  </a:lnTo>
                  <a:lnTo>
                    <a:pt x="13" y="696"/>
                  </a:lnTo>
                  <a:lnTo>
                    <a:pt x="11" y="694"/>
                  </a:lnTo>
                  <a:lnTo>
                    <a:pt x="9" y="692"/>
                  </a:lnTo>
                  <a:lnTo>
                    <a:pt x="5" y="688"/>
                  </a:lnTo>
                  <a:lnTo>
                    <a:pt x="2" y="685"/>
                  </a:lnTo>
                  <a:lnTo>
                    <a:pt x="2" y="682"/>
                  </a:lnTo>
                  <a:lnTo>
                    <a:pt x="0" y="676"/>
                  </a:lnTo>
                  <a:lnTo>
                    <a:pt x="0" y="672"/>
                  </a:lnTo>
                  <a:lnTo>
                    <a:pt x="0" y="670"/>
                  </a:lnTo>
                  <a:lnTo>
                    <a:pt x="0" y="666"/>
                  </a:lnTo>
                  <a:lnTo>
                    <a:pt x="1" y="661"/>
                  </a:lnTo>
                  <a:lnTo>
                    <a:pt x="1" y="655"/>
                  </a:lnTo>
                  <a:lnTo>
                    <a:pt x="1" y="653"/>
                  </a:lnTo>
                  <a:lnTo>
                    <a:pt x="1" y="651"/>
                  </a:lnTo>
                  <a:lnTo>
                    <a:pt x="2" y="646"/>
                  </a:lnTo>
                  <a:lnTo>
                    <a:pt x="2" y="645"/>
                  </a:lnTo>
                  <a:lnTo>
                    <a:pt x="2" y="641"/>
                  </a:lnTo>
                  <a:lnTo>
                    <a:pt x="2" y="635"/>
                  </a:lnTo>
                  <a:lnTo>
                    <a:pt x="2" y="630"/>
                  </a:lnTo>
                  <a:lnTo>
                    <a:pt x="2" y="626"/>
                  </a:lnTo>
                  <a:lnTo>
                    <a:pt x="2" y="621"/>
                  </a:lnTo>
                  <a:lnTo>
                    <a:pt x="2" y="616"/>
                  </a:lnTo>
                  <a:lnTo>
                    <a:pt x="2" y="611"/>
                  </a:lnTo>
                  <a:lnTo>
                    <a:pt x="3" y="605"/>
                  </a:lnTo>
                  <a:lnTo>
                    <a:pt x="3" y="600"/>
                  </a:lnTo>
                  <a:lnTo>
                    <a:pt x="4" y="595"/>
                  </a:lnTo>
                  <a:lnTo>
                    <a:pt x="5" y="591"/>
                  </a:lnTo>
                  <a:lnTo>
                    <a:pt x="5" y="586"/>
                  </a:lnTo>
                  <a:lnTo>
                    <a:pt x="7" y="582"/>
                  </a:lnTo>
                  <a:lnTo>
                    <a:pt x="7" y="580"/>
                  </a:lnTo>
                  <a:lnTo>
                    <a:pt x="8" y="575"/>
                  </a:lnTo>
                  <a:lnTo>
                    <a:pt x="9" y="570"/>
                  </a:lnTo>
                  <a:lnTo>
                    <a:pt x="9" y="566"/>
                  </a:lnTo>
                  <a:lnTo>
                    <a:pt x="9" y="560"/>
                  </a:lnTo>
                  <a:lnTo>
                    <a:pt x="8" y="554"/>
                  </a:lnTo>
                  <a:lnTo>
                    <a:pt x="7" y="551"/>
                  </a:lnTo>
                  <a:lnTo>
                    <a:pt x="5" y="545"/>
                  </a:lnTo>
                  <a:lnTo>
                    <a:pt x="5" y="541"/>
                  </a:lnTo>
                  <a:lnTo>
                    <a:pt x="5" y="536"/>
                  </a:lnTo>
                  <a:lnTo>
                    <a:pt x="8" y="532"/>
                  </a:lnTo>
                  <a:lnTo>
                    <a:pt x="9" y="529"/>
                  </a:lnTo>
                  <a:lnTo>
                    <a:pt x="11" y="525"/>
                  </a:lnTo>
                  <a:lnTo>
                    <a:pt x="12" y="523"/>
                  </a:lnTo>
                  <a:lnTo>
                    <a:pt x="15" y="519"/>
                  </a:lnTo>
                  <a:lnTo>
                    <a:pt x="16" y="519"/>
                  </a:lnTo>
                  <a:lnTo>
                    <a:pt x="18" y="516"/>
                  </a:lnTo>
                  <a:lnTo>
                    <a:pt x="19" y="515"/>
                  </a:lnTo>
                  <a:lnTo>
                    <a:pt x="21" y="510"/>
                  </a:lnTo>
                  <a:lnTo>
                    <a:pt x="24" y="505"/>
                  </a:lnTo>
                  <a:lnTo>
                    <a:pt x="25" y="501"/>
                  </a:lnTo>
                  <a:lnTo>
                    <a:pt x="27" y="495"/>
                  </a:lnTo>
                  <a:lnTo>
                    <a:pt x="27" y="491"/>
                  </a:lnTo>
                  <a:lnTo>
                    <a:pt x="28" y="487"/>
                  </a:lnTo>
                  <a:lnTo>
                    <a:pt x="28" y="485"/>
                  </a:lnTo>
                  <a:lnTo>
                    <a:pt x="29" y="480"/>
                  </a:lnTo>
                  <a:lnTo>
                    <a:pt x="31" y="476"/>
                  </a:lnTo>
                  <a:lnTo>
                    <a:pt x="33" y="471"/>
                  </a:lnTo>
                  <a:lnTo>
                    <a:pt x="36" y="467"/>
                  </a:lnTo>
                  <a:lnTo>
                    <a:pt x="38" y="463"/>
                  </a:lnTo>
                  <a:lnTo>
                    <a:pt x="43" y="459"/>
                  </a:lnTo>
                  <a:lnTo>
                    <a:pt x="45" y="458"/>
                  </a:lnTo>
                  <a:lnTo>
                    <a:pt x="47" y="457"/>
                  </a:lnTo>
                  <a:lnTo>
                    <a:pt x="50" y="454"/>
                  </a:lnTo>
                  <a:lnTo>
                    <a:pt x="52" y="453"/>
                  </a:lnTo>
                  <a:lnTo>
                    <a:pt x="54" y="452"/>
                  </a:lnTo>
                  <a:lnTo>
                    <a:pt x="55" y="451"/>
                  </a:lnTo>
                  <a:lnTo>
                    <a:pt x="61" y="449"/>
                  </a:lnTo>
                  <a:lnTo>
                    <a:pt x="64" y="448"/>
                  </a:lnTo>
                  <a:lnTo>
                    <a:pt x="65" y="448"/>
                  </a:lnTo>
                  <a:lnTo>
                    <a:pt x="69" y="446"/>
                  </a:lnTo>
                  <a:lnTo>
                    <a:pt x="72" y="445"/>
                  </a:lnTo>
                  <a:lnTo>
                    <a:pt x="74" y="445"/>
                  </a:lnTo>
                  <a:lnTo>
                    <a:pt x="81" y="444"/>
                  </a:lnTo>
                  <a:lnTo>
                    <a:pt x="86" y="443"/>
                  </a:lnTo>
                  <a:lnTo>
                    <a:pt x="89" y="443"/>
                  </a:lnTo>
                  <a:lnTo>
                    <a:pt x="90" y="443"/>
                  </a:lnTo>
                  <a:lnTo>
                    <a:pt x="91" y="442"/>
                  </a:lnTo>
                  <a:lnTo>
                    <a:pt x="97" y="441"/>
                  </a:lnTo>
                  <a:lnTo>
                    <a:pt x="100" y="440"/>
                  </a:lnTo>
                  <a:lnTo>
                    <a:pt x="106" y="436"/>
                  </a:lnTo>
                  <a:lnTo>
                    <a:pt x="110" y="434"/>
                  </a:lnTo>
                  <a:lnTo>
                    <a:pt x="114" y="431"/>
                  </a:lnTo>
                  <a:lnTo>
                    <a:pt x="116" y="427"/>
                  </a:lnTo>
                  <a:lnTo>
                    <a:pt x="120" y="423"/>
                  </a:lnTo>
                  <a:lnTo>
                    <a:pt x="122" y="418"/>
                  </a:lnTo>
                  <a:lnTo>
                    <a:pt x="124" y="413"/>
                  </a:lnTo>
                  <a:lnTo>
                    <a:pt x="125" y="408"/>
                  </a:lnTo>
                  <a:lnTo>
                    <a:pt x="126" y="404"/>
                  </a:lnTo>
                  <a:lnTo>
                    <a:pt x="128" y="399"/>
                  </a:lnTo>
                  <a:lnTo>
                    <a:pt x="128" y="394"/>
                  </a:lnTo>
                  <a:lnTo>
                    <a:pt x="129" y="387"/>
                  </a:lnTo>
                  <a:lnTo>
                    <a:pt x="128" y="385"/>
                  </a:lnTo>
                  <a:lnTo>
                    <a:pt x="128" y="379"/>
                  </a:lnTo>
                  <a:lnTo>
                    <a:pt x="128" y="375"/>
                  </a:lnTo>
                  <a:lnTo>
                    <a:pt x="126" y="369"/>
                  </a:lnTo>
                  <a:lnTo>
                    <a:pt x="124" y="365"/>
                  </a:lnTo>
                  <a:lnTo>
                    <a:pt x="122" y="359"/>
                  </a:lnTo>
                  <a:lnTo>
                    <a:pt x="120" y="354"/>
                  </a:lnTo>
                  <a:lnTo>
                    <a:pt x="115" y="349"/>
                  </a:lnTo>
                  <a:lnTo>
                    <a:pt x="113" y="344"/>
                  </a:lnTo>
                  <a:lnTo>
                    <a:pt x="112" y="340"/>
                  </a:lnTo>
                  <a:lnTo>
                    <a:pt x="111" y="337"/>
                  </a:lnTo>
                  <a:lnTo>
                    <a:pt x="111" y="334"/>
                  </a:lnTo>
                  <a:lnTo>
                    <a:pt x="110" y="329"/>
                  </a:lnTo>
                  <a:lnTo>
                    <a:pt x="110" y="328"/>
                  </a:lnTo>
                  <a:lnTo>
                    <a:pt x="108" y="324"/>
                  </a:lnTo>
                  <a:lnTo>
                    <a:pt x="107" y="319"/>
                  </a:lnTo>
                  <a:lnTo>
                    <a:pt x="105" y="314"/>
                  </a:lnTo>
                  <a:lnTo>
                    <a:pt x="103" y="309"/>
                  </a:lnTo>
                  <a:lnTo>
                    <a:pt x="102" y="308"/>
                  </a:lnTo>
                  <a:lnTo>
                    <a:pt x="100" y="306"/>
                  </a:lnTo>
                  <a:lnTo>
                    <a:pt x="100" y="304"/>
                  </a:lnTo>
                  <a:lnTo>
                    <a:pt x="99" y="303"/>
                  </a:lnTo>
                  <a:lnTo>
                    <a:pt x="96" y="299"/>
                  </a:lnTo>
                  <a:lnTo>
                    <a:pt x="93" y="293"/>
                  </a:lnTo>
                  <a:lnTo>
                    <a:pt x="88" y="289"/>
                  </a:lnTo>
                  <a:lnTo>
                    <a:pt x="88" y="287"/>
                  </a:lnTo>
                  <a:lnTo>
                    <a:pt x="85" y="285"/>
                  </a:lnTo>
                  <a:lnTo>
                    <a:pt x="82" y="283"/>
                  </a:lnTo>
                  <a:lnTo>
                    <a:pt x="80" y="282"/>
                  </a:lnTo>
                  <a:lnTo>
                    <a:pt x="74" y="278"/>
                  </a:lnTo>
                  <a:lnTo>
                    <a:pt x="71" y="276"/>
                  </a:lnTo>
                  <a:lnTo>
                    <a:pt x="67" y="274"/>
                  </a:lnTo>
                  <a:lnTo>
                    <a:pt x="62" y="272"/>
                  </a:lnTo>
                  <a:lnTo>
                    <a:pt x="57" y="270"/>
                  </a:lnTo>
                  <a:lnTo>
                    <a:pt x="53" y="268"/>
                  </a:lnTo>
                  <a:lnTo>
                    <a:pt x="47" y="267"/>
                  </a:lnTo>
                  <a:lnTo>
                    <a:pt x="43" y="265"/>
                  </a:lnTo>
                  <a:lnTo>
                    <a:pt x="38" y="264"/>
                  </a:lnTo>
                  <a:lnTo>
                    <a:pt x="34" y="259"/>
                  </a:lnTo>
                  <a:lnTo>
                    <a:pt x="30" y="253"/>
                  </a:lnTo>
                  <a:lnTo>
                    <a:pt x="30" y="250"/>
                  </a:lnTo>
                  <a:lnTo>
                    <a:pt x="31" y="243"/>
                  </a:lnTo>
                  <a:lnTo>
                    <a:pt x="33" y="240"/>
                  </a:lnTo>
                  <a:lnTo>
                    <a:pt x="35" y="233"/>
                  </a:lnTo>
                  <a:lnTo>
                    <a:pt x="37" y="229"/>
                  </a:lnTo>
                  <a:lnTo>
                    <a:pt x="39" y="223"/>
                  </a:lnTo>
                  <a:lnTo>
                    <a:pt x="42" y="218"/>
                  </a:lnTo>
                  <a:lnTo>
                    <a:pt x="43" y="214"/>
                  </a:lnTo>
                  <a:lnTo>
                    <a:pt x="45" y="208"/>
                  </a:lnTo>
                  <a:lnTo>
                    <a:pt x="46" y="203"/>
                  </a:lnTo>
                  <a:lnTo>
                    <a:pt x="48" y="198"/>
                  </a:lnTo>
                  <a:lnTo>
                    <a:pt x="48" y="194"/>
                  </a:lnTo>
                  <a:lnTo>
                    <a:pt x="50" y="187"/>
                  </a:lnTo>
                  <a:lnTo>
                    <a:pt x="50" y="185"/>
                  </a:lnTo>
                  <a:lnTo>
                    <a:pt x="52" y="181"/>
                  </a:lnTo>
                  <a:lnTo>
                    <a:pt x="53" y="178"/>
                  </a:lnTo>
                  <a:lnTo>
                    <a:pt x="56" y="172"/>
                  </a:lnTo>
                  <a:lnTo>
                    <a:pt x="59" y="169"/>
                  </a:lnTo>
                  <a:lnTo>
                    <a:pt x="60" y="168"/>
                  </a:lnTo>
                  <a:lnTo>
                    <a:pt x="63" y="166"/>
                  </a:lnTo>
                  <a:lnTo>
                    <a:pt x="67" y="162"/>
                  </a:lnTo>
                  <a:lnTo>
                    <a:pt x="68" y="162"/>
                  </a:lnTo>
                  <a:lnTo>
                    <a:pt x="72" y="161"/>
                  </a:lnTo>
                  <a:lnTo>
                    <a:pt x="77" y="160"/>
                  </a:lnTo>
                  <a:lnTo>
                    <a:pt x="82" y="160"/>
                  </a:lnTo>
                  <a:lnTo>
                    <a:pt x="86" y="160"/>
                  </a:lnTo>
                  <a:lnTo>
                    <a:pt x="93" y="160"/>
                  </a:lnTo>
                  <a:lnTo>
                    <a:pt x="97" y="160"/>
                  </a:lnTo>
                  <a:lnTo>
                    <a:pt x="104" y="160"/>
                  </a:lnTo>
                  <a:lnTo>
                    <a:pt x="108" y="160"/>
                  </a:lnTo>
                  <a:lnTo>
                    <a:pt x="113" y="159"/>
                  </a:lnTo>
                  <a:lnTo>
                    <a:pt x="117" y="158"/>
                  </a:lnTo>
                  <a:lnTo>
                    <a:pt x="121" y="157"/>
                  </a:lnTo>
                  <a:lnTo>
                    <a:pt x="124" y="157"/>
                  </a:lnTo>
                  <a:lnTo>
                    <a:pt x="129" y="159"/>
                  </a:lnTo>
                  <a:lnTo>
                    <a:pt x="130" y="158"/>
                  </a:lnTo>
                  <a:lnTo>
                    <a:pt x="132" y="158"/>
                  </a:lnTo>
                  <a:lnTo>
                    <a:pt x="133" y="158"/>
                  </a:lnTo>
                  <a:lnTo>
                    <a:pt x="134" y="158"/>
                  </a:lnTo>
                  <a:lnTo>
                    <a:pt x="136" y="158"/>
                  </a:lnTo>
                  <a:lnTo>
                    <a:pt x="138" y="158"/>
                  </a:lnTo>
                  <a:lnTo>
                    <a:pt x="140" y="158"/>
                  </a:lnTo>
                  <a:lnTo>
                    <a:pt x="141" y="158"/>
                  </a:lnTo>
                  <a:lnTo>
                    <a:pt x="143" y="158"/>
                  </a:lnTo>
                  <a:lnTo>
                    <a:pt x="145" y="158"/>
                  </a:lnTo>
                  <a:lnTo>
                    <a:pt x="147" y="158"/>
                  </a:lnTo>
                  <a:lnTo>
                    <a:pt x="149" y="158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58" y="157"/>
                  </a:lnTo>
                  <a:lnTo>
                    <a:pt x="159" y="157"/>
                  </a:lnTo>
                  <a:lnTo>
                    <a:pt x="162" y="157"/>
                  </a:lnTo>
                  <a:lnTo>
                    <a:pt x="164" y="157"/>
                  </a:lnTo>
                  <a:lnTo>
                    <a:pt x="166" y="156"/>
                  </a:lnTo>
                  <a:lnTo>
                    <a:pt x="167" y="155"/>
                  </a:lnTo>
                  <a:lnTo>
                    <a:pt x="169" y="155"/>
                  </a:lnTo>
                  <a:lnTo>
                    <a:pt x="171" y="153"/>
                  </a:lnTo>
                  <a:lnTo>
                    <a:pt x="173" y="152"/>
                  </a:lnTo>
                  <a:lnTo>
                    <a:pt x="174" y="152"/>
                  </a:lnTo>
                  <a:lnTo>
                    <a:pt x="176" y="151"/>
                  </a:lnTo>
                  <a:lnTo>
                    <a:pt x="177" y="150"/>
                  </a:lnTo>
                  <a:lnTo>
                    <a:pt x="179" y="149"/>
                  </a:lnTo>
                  <a:lnTo>
                    <a:pt x="180" y="148"/>
                  </a:lnTo>
                  <a:lnTo>
                    <a:pt x="182" y="147"/>
                  </a:lnTo>
                  <a:lnTo>
                    <a:pt x="184" y="144"/>
                  </a:lnTo>
                  <a:lnTo>
                    <a:pt x="185" y="143"/>
                  </a:lnTo>
                  <a:lnTo>
                    <a:pt x="188" y="141"/>
                  </a:lnTo>
                  <a:lnTo>
                    <a:pt x="189" y="139"/>
                  </a:lnTo>
                  <a:lnTo>
                    <a:pt x="190" y="138"/>
                  </a:lnTo>
                  <a:lnTo>
                    <a:pt x="191" y="136"/>
                  </a:lnTo>
                  <a:lnTo>
                    <a:pt x="192" y="135"/>
                  </a:lnTo>
                  <a:lnTo>
                    <a:pt x="193" y="134"/>
                  </a:lnTo>
                  <a:lnTo>
                    <a:pt x="193" y="133"/>
                  </a:lnTo>
                  <a:lnTo>
                    <a:pt x="194" y="131"/>
                  </a:lnTo>
                  <a:lnTo>
                    <a:pt x="195" y="130"/>
                  </a:lnTo>
                  <a:lnTo>
                    <a:pt x="197" y="128"/>
                  </a:lnTo>
                  <a:lnTo>
                    <a:pt x="198" y="127"/>
                  </a:lnTo>
                  <a:lnTo>
                    <a:pt x="200" y="126"/>
                  </a:lnTo>
                  <a:lnTo>
                    <a:pt x="201" y="124"/>
                  </a:lnTo>
                  <a:lnTo>
                    <a:pt x="202" y="123"/>
                  </a:lnTo>
                  <a:lnTo>
                    <a:pt x="203" y="123"/>
                  </a:lnTo>
                  <a:lnTo>
                    <a:pt x="205" y="123"/>
                  </a:lnTo>
                  <a:lnTo>
                    <a:pt x="207" y="123"/>
                  </a:lnTo>
                  <a:lnTo>
                    <a:pt x="208" y="123"/>
                  </a:lnTo>
                  <a:lnTo>
                    <a:pt x="209" y="123"/>
                  </a:lnTo>
                  <a:lnTo>
                    <a:pt x="210" y="123"/>
                  </a:lnTo>
                  <a:lnTo>
                    <a:pt x="212" y="124"/>
                  </a:lnTo>
                  <a:lnTo>
                    <a:pt x="215" y="125"/>
                  </a:lnTo>
                  <a:lnTo>
                    <a:pt x="216" y="126"/>
                  </a:lnTo>
                  <a:lnTo>
                    <a:pt x="218" y="127"/>
                  </a:lnTo>
                  <a:lnTo>
                    <a:pt x="219" y="128"/>
                  </a:lnTo>
                  <a:lnTo>
                    <a:pt x="221" y="130"/>
                  </a:lnTo>
                  <a:lnTo>
                    <a:pt x="224" y="131"/>
                  </a:lnTo>
                  <a:lnTo>
                    <a:pt x="226" y="131"/>
                  </a:lnTo>
                  <a:lnTo>
                    <a:pt x="226" y="132"/>
                  </a:lnTo>
                  <a:lnTo>
                    <a:pt x="227" y="132"/>
                  </a:lnTo>
                  <a:lnTo>
                    <a:pt x="228" y="132"/>
                  </a:lnTo>
                  <a:lnTo>
                    <a:pt x="229" y="132"/>
                  </a:lnTo>
                  <a:lnTo>
                    <a:pt x="231" y="132"/>
                  </a:lnTo>
                  <a:lnTo>
                    <a:pt x="232" y="132"/>
                  </a:lnTo>
                  <a:lnTo>
                    <a:pt x="234" y="132"/>
                  </a:lnTo>
                  <a:lnTo>
                    <a:pt x="236" y="132"/>
                  </a:lnTo>
                  <a:lnTo>
                    <a:pt x="238" y="131"/>
                  </a:lnTo>
                  <a:lnTo>
                    <a:pt x="240" y="131"/>
                  </a:lnTo>
                  <a:lnTo>
                    <a:pt x="242" y="130"/>
                  </a:lnTo>
                  <a:lnTo>
                    <a:pt x="243" y="128"/>
                  </a:lnTo>
                  <a:lnTo>
                    <a:pt x="245" y="127"/>
                  </a:lnTo>
                  <a:lnTo>
                    <a:pt x="246" y="126"/>
                  </a:lnTo>
                  <a:lnTo>
                    <a:pt x="247" y="125"/>
                  </a:lnTo>
                  <a:lnTo>
                    <a:pt x="249" y="124"/>
                  </a:lnTo>
                  <a:lnTo>
                    <a:pt x="250" y="123"/>
                  </a:lnTo>
                  <a:lnTo>
                    <a:pt x="252" y="122"/>
                  </a:lnTo>
                  <a:lnTo>
                    <a:pt x="253" y="119"/>
                  </a:lnTo>
                  <a:lnTo>
                    <a:pt x="254" y="118"/>
                  </a:lnTo>
                  <a:lnTo>
                    <a:pt x="255" y="116"/>
                  </a:lnTo>
                  <a:lnTo>
                    <a:pt x="255" y="115"/>
                  </a:lnTo>
                  <a:lnTo>
                    <a:pt x="257" y="114"/>
                  </a:lnTo>
                  <a:lnTo>
                    <a:pt x="258" y="111"/>
                  </a:lnTo>
                  <a:lnTo>
                    <a:pt x="259" y="110"/>
                  </a:lnTo>
                  <a:lnTo>
                    <a:pt x="259" y="108"/>
                  </a:lnTo>
                  <a:lnTo>
                    <a:pt x="260" y="106"/>
                  </a:lnTo>
                  <a:lnTo>
                    <a:pt x="260" y="103"/>
                  </a:lnTo>
                  <a:lnTo>
                    <a:pt x="260" y="101"/>
                  </a:lnTo>
                  <a:lnTo>
                    <a:pt x="260" y="99"/>
                  </a:lnTo>
                  <a:lnTo>
                    <a:pt x="260" y="97"/>
                  </a:lnTo>
                  <a:lnTo>
                    <a:pt x="260" y="94"/>
                  </a:lnTo>
                  <a:lnTo>
                    <a:pt x="260" y="92"/>
                  </a:lnTo>
                  <a:lnTo>
                    <a:pt x="260" y="90"/>
                  </a:lnTo>
                  <a:lnTo>
                    <a:pt x="260" y="88"/>
                  </a:lnTo>
                  <a:lnTo>
                    <a:pt x="260" y="86"/>
                  </a:lnTo>
                  <a:lnTo>
                    <a:pt x="260" y="84"/>
                  </a:lnTo>
                  <a:lnTo>
                    <a:pt x="260" y="83"/>
                  </a:lnTo>
                  <a:lnTo>
                    <a:pt x="259" y="80"/>
                  </a:lnTo>
                  <a:lnTo>
                    <a:pt x="258" y="78"/>
                  </a:lnTo>
                  <a:lnTo>
                    <a:pt x="257" y="76"/>
                  </a:lnTo>
                  <a:lnTo>
                    <a:pt x="255" y="74"/>
                  </a:lnTo>
                  <a:lnTo>
                    <a:pt x="255" y="72"/>
                  </a:lnTo>
                  <a:lnTo>
                    <a:pt x="254" y="69"/>
                  </a:lnTo>
                  <a:lnTo>
                    <a:pt x="254" y="67"/>
                  </a:lnTo>
                  <a:lnTo>
                    <a:pt x="254" y="66"/>
                  </a:lnTo>
                  <a:lnTo>
                    <a:pt x="253" y="59"/>
                  </a:lnTo>
                  <a:lnTo>
                    <a:pt x="263" y="60"/>
                  </a:lnTo>
                  <a:lnTo>
                    <a:pt x="264" y="60"/>
                  </a:lnTo>
                  <a:lnTo>
                    <a:pt x="267" y="59"/>
                  </a:lnTo>
                  <a:lnTo>
                    <a:pt x="269" y="59"/>
                  </a:lnTo>
                  <a:lnTo>
                    <a:pt x="274" y="59"/>
                  </a:lnTo>
                  <a:lnTo>
                    <a:pt x="275" y="59"/>
                  </a:lnTo>
                  <a:lnTo>
                    <a:pt x="279" y="58"/>
                  </a:lnTo>
                  <a:lnTo>
                    <a:pt x="284" y="57"/>
                  </a:lnTo>
                  <a:lnTo>
                    <a:pt x="288" y="56"/>
                  </a:lnTo>
                  <a:lnTo>
                    <a:pt x="290" y="53"/>
                  </a:lnTo>
                  <a:lnTo>
                    <a:pt x="294" y="49"/>
                  </a:lnTo>
                  <a:lnTo>
                    <a:pt x="295" y="46"/>
                  </a:lnTo>
                  <a:lnTo>
                    <a:pt x="296" y="40"/>
                  </a:lnTo>
                  <a:lnTo>
                    <a:pt x="296" y="36"/>
                  </a:lnTo>
                  <a:lnTo>
                    <a:pt x="298" y="34"/>
                  </a:lnTo>
                  <a:lnTo>
                    <a:pt x="302" y="31"/>
                  </a:lnTo>
                  <a:lnTo>
                    <a:pt x="304" y="28"/>
                  </a:lnTo>
                  <a:lnTo>
                    <a:pt x="306" y="28"/>
                  </a:lnTo>
                  <a:lnTo>
                    <a:pt x="310" y="28"/>
                  </a:lnTo>
                  <a:lnTo>
                    <a:pt x="313" y="30"/>
                  </a:lnTo>
                  <a:lnTo>
                    <a:pt x="316" y="31"/>
                  </a:lnTo>
                  <a:lnTo>
                    <a:pt x="320" y="32"/>
                  </a:lnTo>
                  <a:lnTo>
                    <a:pt x="322" y="33"/>
                  </a:lnTo>
                  <a:lnTo>
                    <a:pt x="326" y="35"/>
                  </a:lnTo>
                  <a:lnTo>
                    <a:pt x="328" y="36"/>
                  </a:lnTo>
                  <a:lnTo>
                    <a:pt x="330" y="38"/>
                  </a:lnTo>
                  <a:lnTo>
                    <a:pt x="331" y="36"/>
                  </a:lnTo>
                  <a:lnTo>
                    <a:pt x="332" y="36"/>
                  </a:lnTo>
                  <a:lnTo>
                    <a:pt x="333" y="35"/>
                  </a:lnTo>
                  <a:lnTo>
                    <a:pt x="335" y="35"/>
                  </a:lnTo>
                  <a:lnTo>
                    <a:pt x="336" y="35"/>
                  </a:lnTo>
                  <a:lnTo>
                    <a:pt x="337" y="35"/>
                  </a:lnTo>
                  <a:lnTo>
                    <a:pt x="339" y="36"/>
                  </a:lnTo>
                  <a:lnTo>
                    <a:pt x="340" y="35"/>
                  </a:lnTo>
                  <a:lnTo>
                    <a:pt x="341" y="35"/>
                  </a:lnTo>
                  <a:lnTo>
                    <a:pt x="342" y="35"/>
                  </a:lnTo>
                  <a:lnTo>
                    <a:pt x="342" y="36"/>
                  </a:lnTo>
                  <a:lnTo>
                    <a:pt x="344" y="35"/>
                  </a:lnTo>
                  <a:lnTo>
                    <a:pt x="344" y="36"/>
                  </a:lnTo>
                  <a:lnTo>
                    <a:pt x="345" y="35"/>
                  </a:lnTo>
                  <a:lnTo>
                    <a:pt x="345" y="34"/>
                  </a:lnTo>
                  <a:lnTo>
                    <a:pt x="346" y="34"/>
                  </a:lnTo>
                  <a:lnTo>
                    <a:pt x="346" y="33"/>
                  </a:lnTo>
                  <a:lnTo>
                    <a:pt x="346" y="32"/>
                  </a:lnTo>
                  <a:lnTo>
                    <a:pt x="346" y="31"/>
                  </a:lnTo>
                  <a:lnTo>
                    <a:pt x="344" y="28"/>
                  </a:lnTo>
                  <a:lnTo>
                    <a:pt x="344" y="27"/>
                  </a:lnTo>
                  <a:lnTo>
                    <a:pt x="342" y="26"/>
                  </a:lnTo>
                  <a:lnTo>
                    <a:pt x="341" y="24"/>
                  </a:lnTo>
                  <a:lnTo>
                    <a:pt x="339" y="23"/>
                  </a:lnTo>
                  <a:lnTo>
                    <a:pt x="338" y="22"/>
                  </a:lnTo>
                  <a:lnTo>
                    <a:pt x="337" y="22"/>
                  </a:lnTo>
                  <a:lnTo>
                    <a:pt x="336" y="21"/>
                  </a:lnTo>
                  <a:lnTo>
                    <a:pt x="335" y="19"/>
                  </a:lnTo>
                  <a:lnTo>
                    <a:pt x="333" y="19"/>
                  </a:lnTo>
                  <a:lnTo>
                    <a:pt x="333" y="18"/>
                  </a:lnTo>
                  <a:lnTo>
                    <a:pt x="332" y="18"/>
                  </a:lnTo>
                  <a:lnTo>
                    <a:pt x="332" y="17"/>
                  </a:lnTo>
                  <a:lnTo>
                    <a:pt x="332" y="16"/>
                  </a:lnTo>
                  <a:lnTo>
                    <a:pt x="331" y="13"/>
                  </a:lnTo>
                  <a:lnTo>
                    <a:pt x="331" y="10"/>
                  </a:lnTo>
                  <a:lnTo>
                    <a:pt x="331" y="9"/>
                  </a:lnTo>
                  <a:lnTo>
                    <a:pt x="332" y="6"/>
                  </a:lnTo>
                  <a:lnTo>
                    <a:pt x="332" y="5"/>
                  </a:lnTo>
                  <a:lnTo>
                    <a:pt x="332" y="2"/>
                  </a:lnTo>
                  <a:lnTo>
                    <a:pt x="333" y="1"/>
                  </a:lnTo>
                  <a:lnTo>
                    <a:pt x="335" y="0"/>
                  </a:lnTo>
                  <a:lnTo>
                    <a:pt x="336" y="1"/>
                  </a:lnTo>
                  <a:lnTo>
                    <a:pt x="337" y="1"/>
                  </a:lnTo>
                  <a:lnTo>
                    <a:pt x="338" y="2"/>
                  </a:lnTo>
                  <a:lnTo>
                    <a:pt x="339" y="2"/>
                  </a:lnTo>
                  <a:lnTo>
                    <a:pt x="340" y="3"/>
                  </a:lnTo>
                  <a:lnTo>
                    <a:pt x="341" y="3"/>
                  </a:lnTo>
                  <a:lnTo>
                    <a:pt x="346" y="5"/>
                  </a:lnTo>
                  <a:lnTo>
                    <a:pt x="347" y="5"/>
                  </a:lnTo>
                  <a:lnTo>
                    <a:pt x="349" y="5"/>
                  </a:lnTo>
                  <a:lnTo>
                    <a:pt x="350" y="6"/>
                  </a:lnTo>
                  <a:lnTo>
                    <a:pt x="352" y="6"/>
                  </a:lnTo>
                  <a:lnTo>
                    <a:pt x="353" y="7"/>
                  </a:lnTo>
                  <a:lnTo>
                    <a:pt x="354" y="9"/>
                  </a:lnTo>
                  <a:lnTo>
                    <a:pt x="355" y="9"/>
                  </a:lnTo>
                  <a:lnTo>
                    <a:pt x="356" y="10"/>
                  </a:lnTo>
                  <a:lnTo>
                    <a:pt x="357" y="10"/>
                  </a:lnTo>
                  <a:lnTo>
                    <a:pt x="358" y="11"/>
                  </a:lnTo>
                  <a:lnTo>
                    <a:pt x="359" y="11"/>
                  </a:lnTo>
                  <a:lnTo>
                    <a:pt x="363" y="11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03" name="Freeform 1097">
              <a:extLst>
                <a:ext uri="{FF2B5EF4-FFF2-40B4-BE49-F238E27FC236}">
                  <a16:creationId xmlns:a16="http://schemas.microsoft.com/office/drawing/2014/main" id="{2EAA8327-9DB4-BEF6-2D33-2DDC8E960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363" y="2236788"/>
              <a:ext cx="831850" cy="946150"/>
            </a:xfrm>
            <a:custGeom>
              <a:avLst/>
              <a:gdLst>
                <a:gd name="T0" fmla="*/ 447 w 524"/>
                <a:gd name="T1" fmla="*/ 225 h 596"/>
                <a:gd name="T2" fmla="*/ 434 w 524"/>
                <a:gd name="T3" fmla="*/ 238 h 596"/>
                <a:gd name="T4" fmla="*/ 427 w 524"/>
                <a:gd name="T5" fmla="*/ 261 h 596"/>
                <a:gd name="T6" fmla="*/ 419 w 524"/>
                <a:gd name="T7" fmla="*/ 276 h 596"/>
                <a:gd name="T8" fmla="*/ 399 w 524"/>
                <a:gd name="T9" fmla="*/ 294 h 596"/>
                <a:gd name="T10" fmla="*/ 373 w 524"/>
                <a:gd name="T11" fmla="*/ 325 h 596"/>
                <a:gd name="T12" fmla="*/ 356 w 524"/>
                <a:gd name="T13" fmla="*/ 342 h 596"/>
                <a:gd name="T14" fmla="*/ 337 w 524"/>
                <a:gd name="T15" fmla="*/ 351 h 596"/>
                <a:gd name="T16" fmla="*/ 345 w 524"/>
                <a:gd name="T17" fmla="*/ 361 h 596"/>
                <a:gd name="T18" fmla="*/ 328 w 524"/>
                <a:gd name="T19" fmla="*/ 376 h 596"/>
                <a:gd name="T20" fmla="*/ 316 w 524"/>
                <a:gd name="T21" fmla="*/ 402 h 596"/>
                <a:gd name="T22" fmla="*/ 317 w 524"/>
                <a:gd name="T23" fmla="*/ 427 h 596"/>
                <a:gd name="T24" fmla="*/ 300 w 524"/>
                <a:gd name="T25" fmla="*/ 444 h 596"/>
                <a:gd name="T26" fmla="*/ 292 w 524"/>
                <a:gd name="T27" fmla="*/ 456 h 596"/>
                <a:gd name="T28" fmla="*/ 265 w 524"/>
                <a:gd name="T29" fmla="*/ 486 h 596"/>
                <a:gd name="T30" fmla="*/ 267 w 524"/>
                <a:gd name="T31" fmla="*/ 512 h 596"/>
                <a:gd name="T32" fmla="*/ 290 w 524"/>
                <a:gd name="T33" fmla="*/ 536 h 596"/>
                <a:gd name="T34" fmla="*/ 295 w 524"/>
                <a:gd name="T35" fmla="*/ 562 h 596"/>
                <a:gd name="T36" fmla="*/ 298 w 524"/>
                <a:gd name="T37" fmla="*/ 587 h 596"/>
                <a:gd name="T38" fmla="*/ 274 w 524"/>
                <a:gd name="T39" fmla="*/ 553 h 596"/>
                <a:gd name="T40" fmla="*/ 182 w 524"/>
                <a:gd name="T41" fmla="*/ 480 h 596"/>
                <a:gd name="T42" fmla="*/ 161 w 524"/>
                <a:gd name="T43" fmla="*/ 480 h 596"/>
                <a:gd name="T44" fmla="*/ 144 w 524"/>
                <a:gd name="T45" fmla="*/ 476 h 596"/>
                <a:gd name="T46" fmla="*/ 123 w 524"/>
                <a:gd name="T47" fmla="*/ 501 h 596"/>
                <a:gd name="T48" fmla="*/ 108 w 524"/>
                <a:gd name="T49" fmla="*/ 502 h 596"/>
                <a:gd name="T50" fmla="*/ 85 w 524"/>
                <a:gd name="T51" fmla="*/ 503 h 596"/>
                <a:gd name="T52" fmla="*/ 59 w 524"/>
                <a:gd name="T53" fmla="*/ 472 h 596"/>
                <a:gd name="T54" fmla="*/ 60 w 524"/>
                <a:gd name="T55" fmla="*/ 460 h 596"/>
                <a:gd name="T56" fmla="*/ 78 w 524"/>
                <a:gd name="T57" fmla="*/ 449 h 596"/>
                <a:gd name="T58" fmla="*/ 87 w 524"/>
                <a:gd name="T59" fmla="*/ 403 h 596"/>
                <a:gd name="T60" fmla="*/ 86 w 524"/>
                <a:gd name="T61" fmla="*/ 381 h 596"/>
                <a:gd name="T62" fmla="*/ 100 w 524"/>
                <a:gd name="T63" fmla="*/ 355 h 596"/>
                <a:gd name="T64" fmla="*/ 114 w 524"/>
                <a:gd name="T65" fmla="*/ 340 h 596"/>
                <a:gd name="T66" fmla="*/ 83 w 524"/>
                <a:gd name="T67" fmla="*/ 286 h 596"/>
                <a:gd name="T68" fmla="*/ 2 w 524"/>
                <a:gd name="T69" fmla="*/ 263 h 596"/>
                <a:gd name="T70" fmla="*/ 15 w 524"/>
                <a:gd name="T71" fmla="*/ 228 h 596"/>
                <a:gd name="T72" fmla="*/ 31 w 524"/>
                <a:gd name="T73" fmla="*/ 209 h 596"/>
                <a:gd name="T74" fmla="*/ 54 w 524"/>
                <a:gd name="T75" fmla="*/ 188 h 596"/>
                <a:gd name="T76" fmla="*/ 85 w 524"/>
                <a:gd name="T77" fmla="*/ 192 h 596"/>
                <a:gd name="T78" fmla="*/ 130 w 524"/>
                <a:gd name="T79" fmla="*/ 208 h 596"/>
                <a:gd name="T80" fmla="*/ 154 w 524"/>
                <a:gd name="T81" fmla="*/ 210 h 596"/>
                <a:gd name="T82" fmla="*/ 218 w 524"/>
                <a:gd name="T83" fmla="*/ 188 h 596"/>
                <a:gd name="T84" fmla="*/ 234 w 524"/>
                <a:gd name="T85" fmla="*/ 178 h 596"/>
                <a:gd name="T86" fmla="*/ 242 w 524"/>
                <a:gd name="T87" fmla="*/ 164 h 596"/>
                <a:gd name="T88" fmla="*/ 258 w 524"/>
                <a:gd name="T89" fmla="*/ 129 h 596"/>
                <a:gd name="T90" fmla="*/ 281 w 524"/>
                <a:gd name="T91" fmla="*/ 113 h 596"/>
                <a:gd name="T92" fmla="*/ 301 w 524"/>
                <a:gd name="T93" fmla="*/ 93 h 596"/>
                <a:gd name="T94" fmla="*/ 325 w 524"/>
                <a:gd name="T95" fmla="*/ 74 h 596"/>
                <a:gd name="T96" fmla="*/ 343 w 524"/>
                <a:gd name="T97" fmla="*/ 54 h 596"/>
                <a:gd name="T98" fmla="*/ 367 w 524"/>
                <a:gd name="T99" fmla="*/ 31 h 596"/>
                <a:gd name="T100" fmla="*/ 399 w 524"/>
                <a:gd name="T101" fmla="*/ 21 h 596"/>
                <a:gd name="T102" fmla="*/ 493 w 524"/>
                <a:gd name="T103" fmla="*/ 2 h 596"/>
                <a:gd name="T104" fmla="*/ 500 w 524"/>
                <a:gd name="T105" fmla="*/ 25 h 596"/>
                <a:gd name="T106" fmla="*/ 520 w 524"/>
                <a:gd name="T107" fmla="*/ 61 h 596"/>
                <a:gd name="T108" fmla="*/ 523 w 524"/>
                <a:gd name="T109" fmla="*/ 80 h 596"/>
                <a:gd name="T110" fmla="*/ 507 w 524"/>
                <a:gd name="T111" fmla="*/ 125 h 596"/>
                <a:gd name="T112" fmla="*/ 496 w 524"/>
                <a:gd name="T113" fmla="*/ 159 h 596"/>
                <a:gd name="T114" fmla="*/ 489 w 524"/>
                <a:gd name="T115" fmla="*/ 180 h 596"/>
                <a:gd name="T116" fmla="*/ 474 w 524"/>
                <a:gd name="T117" fmla="*/ 192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4" h="596">
                  <a:moveTo>
                    <a:pt x="464" y="203"/>
                  </a:moveTo>
                  <a:lnTo>
                    <a:pt x="463" y="205"/>
                  </a:lnTo>
                  <a:lnTo>
                    <a:pt x="459" y="208"/>
                  </a:lnTo>
                  <a:lnTo>
                    <a:pt x="458" y="210"/>
                  </a:lnTo>
                  <a:lnTo>
                    <a:pt x="456" y="211"/>
                  </a:lnTo>
                  <a:lnTo>
                    <a:pt x="455" y="213"/>
                  </a:lnTo>
                  <a:lnTo>
                    <a:pt x="454" y="215"/>
                  </a:lnTo>
                  <a:lnTo>
                    <a:pt x="451" y="219"/>
                  </a:lnTo>
                  <a:lnTo>
                    <a:pt x="450" y="220"/>
                  </a:lnTo>
                  <a:lnTo>
                    <a:pt x="449" y="221"/>
                  </a:lnTo>
                  <a:lnTo>
                    <a:pt x="448" y="222"/>
                  </a:lnTo>
                  <a:lnTo>
                    <a:pt x="448" y="223"/>
                  </a:lnTo>
                  <a:lnTo>
                    <a:pt x="447" y="225"/>
                  </a:lnTo>
                  <a:lnTo>
                    <a:pt x="446" y="226"/>
                  </a:lnTo>
                  <a:lnTo>
                    <a:pt x="445" y="226"/>
                  </a:lnTo>
                  <a:lnTo>
                    <a:pt x="443" y="228"/>
                  </a:lnTo>
                  <a:lnTo>
                    <a:pt x="441" y="229"/>
                  </a:lnTo>
                  <a:lnTo>
                    <a:pt x="440" y="230"/>
                  </a:lnTo>
                  <a:lnTo>
                    <a:pt x="439" y="231"/>
                  </a:lnTo>
                  <a:lnTo>
                    <a:pt x="438" y="233"/>
                  </a:lnTo>
                  <a:lnTo>
                    <a:pt x="438" y="234"/>
                  </a:lnTo>
                  <a:lnTo>
                    <a:pt x="437" y="234"/>
                  </a:lnTo>
                  <a:lnTo>
                    <a:pt x="437" y="235"/>
                  </a:lnTo>
                  <a:lnTo>
                    <a:pt x="436" y="236"/>
                  </a:lnTo>
                  <a:lnTo>
                    <a:pt x="434" y="237"/>
                  </a:lnTo>
                  <a:lnTo>
                    <a:pt x="434" y="238"/>
                  </a:lnTo>
                  <a:lnTo>
                    <a:pt x="433" y="238"/>
                  </a:lnTo>
                  <a:lnTo>
                    <a:pt x="433" y="239"/>
                  </a:lnTo>
                  <a:lnTo>
                    <a:pt x="432" y="240"/>
                  </a:lnTo>
                  <a:lnTo>
                    <a:pt x="432" y="243"/>
                  </a:lnTo>
                  <a:lnTo>
                    <a:pt x="431" y="244"/>
                  </a:lnTo>
                  <a:lnTo>
                    <a:pt x="431" y="246"/>
                  </a:lnTo>
                  <a:lnTo>
                    <a:pt x="430" y="248"/>
                  </a:lnTo>
                  <a:lnTo>
                    <a:pt x="430" y="251"/>
                  </a:lnTo>
                  <a:lnTo>
                    <a:pt x="429" y="252"/>
                  </a:lnTo>
                  <a:lnTo>
                    <a:pt x="429" y="253"/>
                  </a:lnTo>
                  <a:lnTo>
                    <a:pt x="428" y="257"/>
                  </a:lnTo>
                  <a:lnTo>
                    <a:pt x="428" y="260"/>
                  </a:lnTo>
                  <a:lnTo>
                    <a:pt x="427" y="261"/>
                  </a:lnTo>
                  <a:lnTo>
                    <a:pt x="427" y="262"/>
                  </a:lnTo>
                  <a:lnTo>
                    <a:pt x="427" y="263"/>
                  </a:lnTo>
                  <a:lnTo>
                    <a:pt x="425" y="263"/>
                  </a:lnTo>
                  <a:lnTo>
                    <a:pt x="425" y="264"/>
                  </a:lnTo>
                  <a:lnTo>
                    <a:pt x="425" y="265"/>
                  </a:lnTo>
                  <a:lnTo>
                    <a:pt x="424" y="267"/>
                  </a:lnTo>
                  <a:lnTo>
                    <a:pt x="424" y="268"/>
                  </a:lnTo>
                  <a:lnTo>
                    <a:pt x="423" y="269"/>
                  </a:lnTo>
                  <a:lnTo>
                    <a:pt x="422" y="270"/>
                  </a:lnTo>
                  <a:lnTo>
                    <a:pt x="422" y="271"/>
                  </a:lnTo>
                  <a:lnTo>
                    <a:pt x="421" y="272"/>
                  </a:lnTo>
                  <a:lnTo>
                    <a:pt x="420" y="273"/>
                  </a:lnTo>
                  <a:lnTo>
                    <a:pt x="419" y="276"/>
                  </a:lnTo>
                  <a:lnTo>
                    <a:pt x="417" y="277"/>
                  </a:lnTo>
                  <a:lnTo>
                    <a:pt x="416" y="278"/>
                  </a:lnTo>
                  <a:lnTo>
                    <a:pt x="415" y="279"/>
                  </a:lnTo>
                  <a:lnTo>
                    <a:pt x="414" y="280"/>
                  </a:lnTo>
                  <a:lnTo>
                    <a:pt x="413" y="280"/>
                  </a:lnTo>
                  <a:lnTo>
                    <a:pt x="410" y="284"/>
                  </a:lnTo>
                  <a:lnTo>
                    <a:pt x="406" y="286"/>
                  </a:lnTo>
                  <a:lnTo>
                    <a:pt x="406" y="287"/>
                  </a:lnTo>
                  <a:lnTo>
                    <a:pt x="405" y="288"/>
                  </a:lnTo>
                  <a:lnTo>
                    <a:pt x="404" y="289"/>
                  </a:lnTo>
                  <a:lnTo>
                    <a:pt x="402" y="292"/>
                  </a:lnTo>
                  <a:lnTo>
                    <a:pt x="401" y="293"/>
                  </a:lnTo>
                  <a:lnTo>
                    <a:pt x="399" y="294"/>
                  </a:lnTo>
                  <a:lnTo>
                    <a:pt x="396" y="297"/>
                  </a:lnTo>
                  <a:lnTo>
                    <a:pt x="394" y="300"/>
                  </a:lnTo>
                  <a:lnTo>
                    <a:pt x="393" y="301"/>
                  </a:lnTo>
                  <a:lnTo>
                    <a:pt x="391" y="303"/>
                  </a:lnTo>
                  <a:lnTo>
                    <a:pt x="389" y="305"/>
                  </a:lnTo>
                  <a:lnTo>
                    <a:pt x="388" y="306"/>
                  </a:lnTo>
                  <a:lnTo>
                    <a:pt x="387" y="307"/>
                  </a:lnTo>
                  <a:lnTo>
                    <a:pt x="385" y="310"/>
                  </a:lnTo>
                  <a:lnTo>
                    <a:pt x="380" y="315"/>
                  </a:lnTo>
                  <a:lnTo>
                    <a:pt x="377" y="319"/>
                  </a:lnTo>
                  <a:lnTo>
                    <a:pt x="376" y="321"/>
                  </a:lnTo>
                  <a:lnTo>
                    <a:pt x="375" y="322"/>
                  </a:lnTo>
                  <a:lnTo>
                    <a:pt x="373" y="325"/>
                  </a:lnTo>
                  <a:lnTo>
                    <a:pt x="372" y="327"/>
                  </a:lnTo>
                  <a:lnTo>
                    <a:pt x="371" y="327"/>
                  </a:lnTo>
                  <a:lnTo>
                    <a:pt x="371" y="329"/>
                  </a:lnTo>
                  <a:lnTo>
                    <a:pt x="370" y="329"/>
                  </a:lnTo>
                  <a:lnTo>
                    <a:pt x="370" y="331"/>
                  </a:lnTo>
                  <a:lnTo>
                    <a:pt x="369" y="334"/>
                  </a:lnTo>
                  <a:lnTo>
                    <a:pt x="368" y="332"/>
                  </a:lnTo>
                  <a:lnTo>
                    <a:pt x="367" y="332"/>
                  </a:lnTo>
                  <a:lnTo>
                    <a:pt x="365" y="332"/>
                  </a:lnTo>
                  <a:lnTo>
                    <a:pt x="362" y="334"/>
                  </a:lnTo>
                  <a:lnTo>
                    <a:pt x="361" y="335"/>
                  </a:lnTo>
                  <a:lnTo>
                    <a:pt x="358" y="340"/>
                  </a:lnTo>
                  <a:lnTo>
                    <a:pt x="356" y="342"/>
                  </a:lnTo>
                  <a:lnTo>
                    <a:pt x="355" y="343"/>
                  </a:lnTo>
                  <a:lnTo>
                    <a:pt x="354" y="344"/>
                  </a:lnTo>
                  <a:lnTo>
                    <a:pt x="353" y="344"/>
                  </a:lnTo>
                  <a:lnTo>
                    <a:pt x="352" y="345"/>
                  </a:lnTo>
                  <a:lnTo>
                    <a:pt x="351" y="345"/>
                  </a:lnTo>
                  <a:lnTo>
                    <a:pt x="346" y="346"/>
                  </a:lnTo>
                  <a:lnTo>
                    <a:pt x="345" y="347"/>
                  </a:lnTo>
                  <a:lnTo>
                    <a:pt x="344" y="347"/>
                  </a:lnTo>
                  <a:lnTo>
                    <a:pt x="344" y="348"/>
                  </a:lnTo>
                  <a:lnTo>
                    <a:pt x="343" y="348"/>
                  </a:lnTo>
                  <a:lnTo>
                    <a:pt x="342" y="349"/>
                  </a:lnTo>
                  <a:lnTo>
                    <a:pt x="338" y="351"/>
                  </a:lnTo>
                  <a:lnTo>
                    <a:pt x="337" y="351"/>
                  </a:lnTo>
                  <a:lnTo>
                    <a:pt x="337" y="352"/>
                  </a:lnTo>
                  <a:lnTo>
                    <a:pt x="336" y="352"/>
                  </a:lnTo>
                  <a:lnTo>
                    <a:pt x="335" y="353"/>
                  </a:lnTo>
                  <a:lnTo>
                    <a:pt x="334" y="354"/>
                  </a:lnTo>
                  <a:lnTo>
                    <a:pt x="337" y="355"/>
                  </a:lnTo>
                  <a:lnTo>
                    <a:pt x="338" y="356"/>
                  </a:lnTo>
                  <a:lnTo>
                    <a:pt x="339" y="356"/>
                  </a:lnTo>
                  <a:lnTo>
                    <a:pt x="341" y="356"/>
                  </a:lnTo>
                  <a:lnTo>
                    <a:pt x="342" y="357"/>
                  </a:lnTo>
                  <a:lnTo>
                    <a:pt x="343" y="359"/>
                  </a:lnTo>
                  <a:lnTo>
                    <a:pt x="344" y="359"/>
                  </a:lnTo>
                  <a:lnTo>
                    <a:pt x="345" y="360"/>
                  </a:lnTo>
                  <a:lnTo>
                    <a:pt x="345" y="361"/>
                  </a:lnTo>
                  <a:lnTo>
                    <a:pt x="344" y="362"/>
                  </a:lnTo>
                  <a:lnTo>
                    <a:pt x="343" y="363"/>
                  </a:lnTo>
                  <a:lnTo>
                    <a:pt x="343" y="364"/>
                  </a:lnTo>
                  <a:lnTo>
                    <a:pt x="341" y="367"/>
                  </a:lnTo>
                  <a:lnTo>
                    <a:pt x="339" y="367"/>
                  </a:lnTo>
                  <a:lnTo>
                    <a:pt x="339" y="368"/>
                  </a:lnTo>
                  <a:lnTo>
                    <a:pt x="338" y="368"/>
                  </a:lnTo>
                  <a:lnTo>
                    <a:pt x="337" y="369"/>
                  </a:lnTo>
                  <a:lnTo>
                    <a:pt x="335" y="370"/>
                  </a:lnTo>
                  <a:lnTo>
                    <a:pt x="334" y="371"/>
                  </a:lnTo>
                  <a:lnTo>
                    <a:pt x="333" y="372"/>
                  </a:lnTo>
                  <a:lnTo>
                    <a:pt x="330" y="374"/>
                  </a:lnTo>
                  <a:lnTo>
                    <a:pt x="328" y="376"/>
                  </a:lnTo>
                  <a:lnTo>
                    <a:pt x="327" y="378"/>
                  </a:lnTo>
                  <a:lnTo>
                    <a:pt x="326" y="380"/>
                  </a:lnTo>
                  <a:lnTo>
                    <a:pt x="321" y="385"/>
                  </a:lnTo>
                  <a:lnTo>
                    <a:pt x="320" y="387"/>
                  </a:lnTo>
                  <a:lnTo>
                    <a:pt x="319" y="388"/>
                  </a:lnTo>
                  <a:lnTo>
                    <a:pt x="318" y="389"/>
                  </a:lnTo>
                  <a:lnTo>
                    <a:pt x="315" y="393"/>
                  </a:lnTo>
                  <a:lnTo>
                    <a:pt x="313" y="394"/>
                  </a:lnTo>
                  <a:lnTo>
                    <a:pt x="315" y="395"/>
                  </a:lnTo>
                  <a:lnTo>
                    <a:pt x="315" y="396"/>
                  </a:lnTo>
                  <a:lnTo>
                    <a:pt x="315" y="397"/>
                  </a:lnTo>
                  <a:lnTo>
                    <a:pt x="316" y="397"/>
                  </a:lnTo>
                  <a:lnTo>
                    <a:pt x="316" y="402"/>
                  </a:lnTo>
                  <a:lnTo>
                    <a:pt x="317" y="405"/>
                  </a:lnTo>
                  <a:lnTo>
                    <a:pt x="317" y="406"/>
                  </a:lnTo>
                  <a:lnTo>
                    <a:pt x="317" y="407"/>
                  </a:lnTo>
                  <a:lnTo>
                    <a:pt x="317" y="409"/>
                  </a:lnTo>
                  <a:lnTo>
                    <a:pt x="318" y="409"/>
                  </a:lnTo>
                  <a:lnTo>
                    <a:pt x="318" y="410"/>
                  </a:lnTo>
                  <a:lnTo>
                    <a:pt x="319" y="411"/>
                  </a:lnTo>
                  <a:lnTo>
                    <a:pt x="319" y="412"/>
                  </a:lnTo>
                  <a:lnTo>
                    <a:pt x="318" y="420"/>
                  </a:lnTo>
                  <a:lnTo>
                    <a:pt x="318" y="421"/>
                  </a:lnTo>
                  <a:lnTo>
                    <a:pt x="318" y="424"/>
                  </a:lnTo>
                  <a:lnTo>
                    <a:pt x="317" y="426"/>
                  </a:lnTo>
                  <a:lnTo>
                    <a:pt x="317" y="427"/>
                  </a:lnTo>
                  <a:lnTo>
                    <a:pt x="317" y="429"/>
                  </a:lnTo>
                  <a:lnTo>
                    <a:pt x="318" y="432"/>
                  </a:lnTo>
                  <a:lnTo>
                    <a:pt x="317" y="432"/>
                  </a:lnTo>
                  <a:lnTo>
                    <a:pt x="317" y="434"/>
                  </a:lnTo>
                  <a:lnTo>
                    <a:pt x="317" y="435"/>
                  </a:lnTo>
                  <a:lnTo>
                    <a:pt x="316" y="436"/>
                  </a:lnTo>
                  <a:lnTo>
                    <a:pt x="315" y="437"/>
                  </a:lnTo>
                  <a:lnTo>
                    <a:pt x="313" y="437"/>
                  </a:lnTo>
                  <a:lnTo>
                    <a:pt x="312" y="438"/>
                  </a:lnTo>
                  <a:lnTo>
                    <a:pt x="310" y="438"/>
                  </a:lnTo>
                  <a:lnTo>
                    <a:pt x="307" y="440"/>
                  </a:lnTo>
                  <a:lnTo>
                    <a:pt x="306" y="440"/>
                  </a:lnTo>
                  <a:lnTo>
                    <a:pt x="300" y="444"/>
                  </a:lnTo>
                  <a:lnTo>
                    <a:pt x="298" y="444"/>
                  </a:lnTo>
                  <a:lnTo>
                    <a:pt x="298" y="445"/>
                  </a:lnTo>
                  <a:lnTo>
                    <a:pt x="296" y="445"/>
                  </a:lnTo>
                  <a:lnTo>
                    <a:pt x="296" y="446"/>
                  </a:lnTo>
                  <a:lnTo>
                    <a:pt x="296" y="447"/>
                  </a:lnTo>
                  <a:lnTo>
                    <a:pt x="295" y="448"/>
                  </a:lnTo>
                  <a:lnTo>
                    <a:pt x="295" y="451"/>
                  </a:lnTo>
                  <a:lnTo>
                    <a:pt x="294" y="452"/>
                  </a:lnTo>
                  <a:lnTo>
                    <a:pt x="294" y="453"/>
                  </a:lnTo>
                  <a:lnTo>
                    <a:pt x="293" y="453"/>
                  </a:lnTo>
                  <a:lnTo>
                    <a:pt x="293" y="454"/>
                  </a:lnTo>
                  <a:lnTo>
                    <a:pt x="293" y="455"/>
                  </a:lnTo>
                  <a:lnTo>
                    <a:pt x="292" y="456"/>
                  </a:lnTo>
                  <a:lnTo>
                    <a:pt x="286" y="463"/>
                  </a:lnTo>
                  <a:lnTo>
                    <a:pt x="285" y="465"/>
                  </a:lnTo>
                  <a:lnTo>
                    <a:pt x="281" y="470"/>
                  </a:lnTo>
                  <a:lnTo>
                    <a:pt x="277" y="474"/>
                  </a:lnTo>
                  <a:lnTo>
                    <a:pt x="273" y="480"/>
                  </a:lnTo>
                  <a:lnTo>
                    <a:pt x="272" y="481"/>
                  </a:lnTo>
                  <a:lnTo>
                    <a:pt x="270" y="482"/>
                  </a:lnTo>
                  <a:lnTo>
                    <a:pt x="269" y="484"/>
                  </a:lnTo>
                  <a:lnTo>
                    <a:pt x="268" y="484"/>
                  </a:lnTo>
                  <a:lnTo>
                    <a:pt x="268" y="485"/>
                  </a:lnTo>
                  <a:lnTo>
                    <a:pt x="267" y="485"/>
                  </a:lnTo>
                  <a:lnTo>
                    <a:pt x="266" y="485"/>
                  </a:lnTo>
                  <a:lnTo>
                    <a:pt x="265" y="486"/>
                  </a:lnTo>
                  <a:lnTo>
                    <a:pt x="257" y="487"/>
                  </a:lnTo>
                  <a:lnTo>
                    <a:pt x="256" y="488"/>
                  </a:lnTo>
                  <a:lnTo>
                    <a:pt x="257" y="489"/>
                  </a:lnTo>
                  <a:lnTo>
                    <a:pt x="257" y="490"/>
                  </a:lnTo>
                  <a:lnTo>
                    <a:pt x="258" y="493"/>
                  </a:lnTo>
                  <a:lnTo>
                    <a:pt x="258" y="496"/>
                  </a:lnTo>
                  <a:lnTo>
                    <a:pt x="259" y="497"/>
                  </a:lnTo>
                  <a:lnTo>
                    <a:pt x="260" y="502"/>
                  </a:lnTo>
                  <a:lnTo>
                    <a:pt x="260" y="503"/>
                  </a:lnTo>
                  <a:lnTo>
                    <a:pt x="261" y="504"/>
                  </a:lnTo>
                  <a:lnTo>
                    <a:pt x="265" y="508"/>
                  </a:lnTo>
                  <a:lnTo>
                    <a:pt x="267" y="511"/>
                  </a:lnTo>
                  <a:lnTo>
                    <a:pt x="267" y="512"/>
                  </a:lnTo>
                  <a:lnTo>
                    <a:pt x="268" y="512"/>
                  </a:lnTo>
                  <a:lnTo>
                    <a:pt x="269" y="515"/>
                  </a:lnTo>
                  <a:lnTo>
                    <a:pt x="270" y="520"/>
                  </a:lnTo>
                  <a:lnTo>
                    <a:pt x="272" y="521"/>
                  </a:lnTo>
                  <a:lnTo>
                    <a:pt x="273" y="522"/>
                  </a:lnTo>
                  <a:lnTo>
                    <a:pt x="274" y="523"/>
                  </a:lnTo>
                  <a:lnTo>
                    <a:pt x="276" y="524"/>
                  </a:lnTo>
                  <a:lnTo>
                    <a:pt x="279" y="528"/>
                  </a:lnTo>
                  <a:lnTo>
                    <a:pt x="285" y="531"/>
                  </a:lnTo>
                  <a:lnTo>
                    <a:pt x="286" y="532"/>
                  </a:lnTo>
                  <a:lnTo>
                    <a:pt x="289" y="533"/>
                  </a:lnTo>
                  <a:lnTo>
                    <a:pt x="289" y="535"/>
                  </a:lnTo>
                  <a:lnTo>
                    <a:pt x="290" y="536"/>
                  </a:lnTo>
                  <a:lnTo>
                    <a:pt x="290" y="537"/>
                  </a:lnTo>
                  <a:lnTo>
                    <a:pt x="290" y="540"/>
                  </a:lnTo>
                  <a:lnTo>
                    <a:pt x="290" y="541"/>
                  </a:lnTo>
                  <a:lnTo>
                    <a:pt x="290" y="543"/>
                  </a:lnTo>
                  <a:lnTo>
                    <a:pt x="291" y="545"/>
                  </a:lnTo>
                  <a:lnTo>
                    <a:pt x="291" y="546"/>
                  </a:lnTo>
                  <a:lnTo>
                    <a:pt x="291" y="547"/>
                  </a:lnTo>
                  <a:lnTo>
                    <a:pt x="292" y="548"/>
                  </a:lnTo>
                  <a:lnTo>
                    <a:pt x="292" y="552"/>
                  </a:lnTo>
                  <a:lnTo>
                    <a:pt x="293" y="554"/>
                  </a:lnTo>
                  <a:lnTo>
                    <a:pt x="294" y="558"/>
                  </a:lnTo>
                  <a:lnTo>
                    <a:pt x="295" y="561"/>
                  </a:lnTo>
                  <a:lnTo>
                    <a:pt x="295" y="562"/>
                  </a:lnTo>
                  <a:lnTo>
                    <a:pt x="295" y="563"/>
                  </a:lnTo>
                  <a:lnTo>
                    <a:pt x="296" y="566"/>
                  </a:lnTo>
                  <a:lnTo>
                    <a:pt x="296" y="569"/>
                  </a:lnTo>
                  <a:lnTo>
                    <a:pt x="298" y="571"/>
                  </a:lnTo>
                  <a:lnTo>
                    <a:pt x="298" y="572"/>
                  </a:lnTo>
                  <a:lnTo>
                    <a:pt x="298" y="575"/>
                  </a:lnTo>
                  <a:lnTo>
                    <a:pt x="299" y="577"/>
                  </a:lnTo>
                  <a:lnTo>
                    <a:pt x="299" y="579"/>
                  </a:lnTo>
                  <a:lnTo>
                    <a:pt x="299" y="580"/>
                  </a:lnTo>
                  <a:lnTo>
                    <a:pt x="299" y="582"/>
                  </a:lnTo>
                  <a:lnTo>
                    <a:pt x="299" y="583"/>
                  </a:lnTo>
                  <a:lnTo>
                    <a:pt x="299" y="585"/>
                  </a:lnTo>
                  <a:lnTo>
                    <a:pt x="298" y="587"/>
                  </a:lnTo>
                  <a:lnTo>
                    <a:pt x="298" y="589"/>
                  </a:lnTo>
                  <a:lnTo>
                    <a:pt x="298" y="591"/>
                  </a:lnTo>
                  <a:lnTo>
                    <a:pt x="296" y="594"/>
                  </a:lnTo>
                  <a:lnTo>
                    <a:pt x="296" y="596"/>
                  </a:lnTo>
                  <a:lnTo>
                    <a:pt x="295" y="595"/>
                  </a:lnTo>
                  <a:lnTo>
                    <a:pt x="295" y="594"/>
                  </a:lnTo>
                  <a:lnTo>
                    <a:pt x="291" y="585"/>
                  </a:lnTo>
                  <a:lnTo>
                    <a:pt x="290" y="583"/>
                  </a:lnTo>
                  <a:lnTo>
                    <a:pt x="289" y="582"/>
                  </a:lnTo>
                  <a:lnTo>
                    <a:pt x="279" y="563"/>
                  </a:lnTo>
                  <a:lnTo>
                    <a:pt x="278" y="562"/>
                  </a:lnTo>
                  <a:lnTo>
                    <a:pt x="276" y="556"/>
                  </a:lnTo>
                  <a:lnTo>
                    <a:pt x="274" y="553"/>
                  </a:lnTo>
                  <a:lnTo>
                    <a:pt x="273" y="548"/>
                  </a:lnTo>
                  <a:lnTo>
                    <a:pt x="267" y="541"/>
                  </a:lnTo>
                  <a:lnTo>
                    <a:pt x="261" y="536"/>
                  </a:lnTo>
                  <a:lnTo>
                    <a:pt x="251" y="528"/>
                  </a:lnTo>
                  <a:lnTo>
                    <a:pt x="242" y="523"/>
                  </a:lnTo>
                  <a:lnTo>
                    <a:pt x="233" y="520"/>
                  </a:lnTo>
                  <a:lnTo>
                    <a:pt x="218" y="514"/>
                  </a:lnTo>
                  <a:lnTo>
                    <a:pt x="208" y="511"/>
                  </a:lnTo>
                  <a:lnTo>
                    <a:pt x="194" y="501"/>
                  </a:lnTo>
                  <a:lnTo>
                    <a:pt x="184" y="480"/>
                  </a:lnTo>
                  <a:lnTo>
                    <a:pt x="184" y="479"/>
                  </a:lnTo>
                  <a:lnTo>
                    <a:pt x="183" y="480"/>
                  </a:lnTo>
                  <a:lnTo>
                    <a:pt x="182" y="480"/>
                  </a:lnTo>
                  <a:lnTo>
                    <a:pt x="181" y="481"/>
                  </a:lnTo>
                  <a:lnTo>
                    <a:pt x="180" y="481"/>
                  </a:lnTo>
                  <a:lnTo>
                    <a:pt x="179" y="481"/>
                  </a:lnTo>
                  <a:lnTo>
                    <a:pt x="179" y="480"/>
                  </a:lnTo>
                  <a:lnTo>
                    <a:pt x="178" y="479"/>
                  </a:lnTo>
                  <a:lnTo>
                    <a:pt x="177" y="479"/>
                  </a:lnTo>
                  <a:lnTo>
                    <a:pt x="174" y="480"/>
                  </a:lnTo>
                  <a:lnTo>
                    <a:pt x="172" y="481"/>
                  </a:lnTo>
                  <a:lnTo>
                    <a:pt x="171" y="481"/>
                  </a:lnTo>
                  <a:lnTo>
                    <a:pt x="169" y="481"/>
                  </a:lnTo>
                  <a:lnTo>
                    <a:pt x="166" y="480"/>
                  </a:lnTo>
                  <a:lnTo>
                    <a:pt x="164" y="480"/>
                  </a:lnTo>
                  <a:lnTo>
                    <a:pt x="161" y="480"/>
                  </a:lnTo>
                  <a:lnTo>
                    <a:pt x="158" y="480"/>
                  </a:lnTo>
                  <a:lnTo>
                    <a:pt x="155" y="481"/>
                  </a:lnTo>
                  <a:lnTo>
                    <a:pt x="154" y="481"/>
                  </a:lnTo>
                  <a:lnTo>
                    <a:pt x="154" y="480"/>
                  </a:lnTo>
                  <a:lnTo>
                    <a:pt x="154" y="479"/>
                  </a:lnTo>
                  <a:lnTo>
                    <a:pt x="153" y="477"/>
                  </a:lnTo>
                  <a:lnTo>
                    <a:pt x="152" y="476"/>
                  </a:lnTo>
                  <a:lnTo>
                    <a:pt x="151" y="476"/>
                  </a:lnTo>
                  <a:lnTo>
                    <a:pt x="149" y="476"/>
                  </a:lnTo>
                  <a:lnTo>
                    <a:pt x="148" y="476"/>
                  </a:lnTo>
                  <a:lnTo>
                    <a:pt x="147" y="476"/>
                  </a:lnTo>
                  <a:lnTo>
                    <a:pt x="145" y="476"/>
                  </a:lnTo>
                  <a:lnTo>
                    <a:pt x="144" y="476"/>
                  </a:lnTo>
                  <a:lnTo>
                    <a:pt x="143" y="476"/>
                  </a:lnTo>
                  <a:lnTo>
                    <a:pt x="142" y="477"/>
                  </a:lnTo>
                  <a:lnTo>
                    <a:pt x="140" y="477"/>
                  </a:lnTo>
                  <a:lnTo>
                    <a:pt x="139" y="476"/>
                  </a:lnTo>
                  <a:lnTo>
                    <a:pt x="138" y="478"/>
                  </a:lnTo>
                  <a:lnTo>
                    <a:pt x="135" y="484"/>
                  </a:lnTo>
                  <a:lnTo>
                    <a:pt x="132" y="487"/>
                  </a:lnTo>
                  <a:lnTo>
                    <a:pt x="130" y="490"/>
                  </a:lnTo>
                  <a:lnTo>
                    <a:pt x="128" y="493"/>
                  </a:lnTo>
                  <a:lnTo>
                    <a:pt x="127" y="495"/>
                  </a:lnTo>
                  <a:lnTo>
                    <a:pt x="126" y="497"/>
                  </a:lnTo>
                  <a:lnTo>
                    <a:pt x="125" y="499"/>
                  </a:lnTo>
                  <a:lnTo>
                    <a:pt x="123" y="501"/>
                  </a:lnTo>
                  <a:lnTo>
                    <a:pt x="123" y="502"/>
                  </a:lnTo>
                  <a:lnTo>
                    <a:pt x="122" y="503"/>
                  </a:lnTo>
                  <a:lnTo>
                    <a:pt x="122" y="504"/>
                  </a:lnTo>
                  <a:lnTo>
                    <a:pt x="121" y="504"/>
                  </a:lnTo>
                  <a:lnTo>
                    <a:pt x="118" y="503"/>
                  </a:lnTo>
                  <a:lnTo>
                    <a:pt x="115" y="503"/>
                  </a:lnTo>
                  <a:lnTo>
                    <a:pt x="114" y="502"/>
                  </a:lnTo>
                  <a:lnTo>
                    <a:pt x="113" y="502"/>
                  </a:lnTo>
                  <a:lnTo>
                    <a:pt x="112" y="502"/>
                  </a:lnTo>
                  <a:lnTo>
                    <a:pt x="111" y="501"/>
                  </a:lnTo>
                  <a:lnTo>
                    <a:pt x="110" y="501"/>
                  </a:lnTo>
                  <a:lnTo>
                    <a:pt x="109" y="501"/>
                  </a:lnTo>
                  <a:lnTo>
                    <a:pt x="108" y="502"/>
                  </a:lnTo>
                  <a:lnTo>
                    <a:pt x="106" y="502"/>
                  </a:lnTo>
                  <a:lnTo>
                    <a:pt x="104" y="502"/>
                  </a:lnTo>
                  <a:lnTo>
                    <a:pt x="101" y="503"/>
                  </a:lnTo>
                  <a:lnTo>
                    <a:pt x="96" y="504"/>
                  </a:lnTo>
                  <a:lnTo>
                    <a:pt x="94" y="504"/>
                  </a:lnTo>
                  <a:lnTo>
                    <a:pt x="92" y="505"/>
                  </a:lnTo>
                  <a:lnTo>
                    <a:pt x="91" y="505"/>
                  </a:lnTo>
                  <a:lnTo>
                    <a:pt x="89" y="505"/>
                  </a:lnTo>
                  <a:lnTo>
                    <a:pt x="88" y="505"/>
                  </a:lnTo>
                  <a:lnTo>
                    <a:pt x="87" y="504"/>
                  </a:lnTo>
                  <a:lnTo>
                    <a:pt x="86" y="504"/>
                  </a:lnTo>
                  <a:lnTo>
                    <a:pt x="85" y="504"/>
                  </a:lnTo>
                  <a:lnTo>
                    <a:pt x="85" y="503"/>
                  </a:lnTo>
                  <a:lnTo>
                    <a:pt x="84" y="503"/>
                  </a:lnTo>
                  <a:lnTo>
                    <a:pt x="83" y="501"/>
                  </a:lnTo>
                  <a:lnTo>
                    <a:pt x="80" y="498"/>
                  </a:lnTo>
                  <a:lnTo>
                    <a:pt x="79" y="497"/>
                  </a:lnTo>
                  <a:lnTo>
                    <a:pt x="76" y="494"/>
                  </a:lnTo>
                  <a:lnTo>
                    <a:pt x="75" y="491"/>
                  </a:lnTo>
                  <a:lnTo>
                    <a:pt x="73" y="489"/>
                  </a:lnTo>
                  <a:lnTo>
                    <a:pt x="70" y="486"/>
                  </a:lnTo>
                  <a:lnTo>
                    <a:pt x="67" y="482"/>
                  </a:lnTo>
                  <a:lnTo>
                    <a:pt x="65" y="479"/>
                  </a:lnTo>
                  <a:lnTo>
                    <a:pt x="61" y="474"/>
                  </a:lnTo>
                  <a:lnTo>
                    <a:pt x="60" y="473"/>
                  </a:lnTo>
                  <a:lnTo>
                    <a:pt x="59" y="472"/>
                  </a:lnTo>
                  <a:lnTo>
                    <a:pt x="58" y="471"/>
                  </a:lnTo>
                  <a:lnTo>
                    <a:pt x="57" y="469"/>
                  </a:lnTo>
                  <a:lnTo>
                    <a:pt x="56" y="468"/>
                  </a:lnTo>
                  <a:lnTo>
                    <a:pt x="56" y="466"/>
                  </a:lnTo>
                  <a:lnTo>
                    <a:pt x="54" y="465"/>
                  </a:lnTo>
                  <a:lnTo>
                    <a:pt x="53" y="463"/>
                  </a:lnTo>
                  <a:lnTo>
                    <a:pt x="53" y="462"/>
                  </a:lnTo>
                  <a:lnTo>
                    <a:pt x="53" y="461"/>
                  </a:lnTo>
                  <a:lnTo>
                    <a:pt x="52" y="460"/>
                  </a:lnTo>
                  <a:lnTo>
                    <a:pt x="53" y="460"/>
                  </a:lnTo>
                  <a:lnTo>
                    <a:pt x="58" y="460"/>
                  </a:lnTo>
                  <a:lnTo>
                    <a:pt x="59" y="460"/>
                  </a:lnTo>
                  <a:lnTo>
                    <a:pt x="60" y="460"/>
                  </a:lnTo>
                  <a:lnTo>
                    <a:pt x="62" y="460"/>
                  </a:lnTo>
                  <a:lnTo>
                    <a:pt x="65" y="460"/>
                  </a:lnTo>
                  <a:lnTo>
                    <a:pt x="66" y="460"/>
                  </a:lnTo>
                  <a:lnTo>
                    <a:pt x="67" y="459"/>
                  </a:lnTo>
                  <a:lnTo>
                    <a:pt x="68" y="459"/>
                  </a:lnTo>
                  <a:lnTo>
                    <a:pt x="69" y="459"/>
                  </a:lnTo>
                  <a:lnTo>
                    <a:pt x="70" y="457"/>
                  </a:lnTo>
                  <a:lnTo>
                    <a:pt x="71" y="456"/>
                  </a:lnTo>
                  <a:lnTo>
                    <a:pt x="73" y="456"/>
                  </a:lnTo>
                  <a:lnTo>
                    <a:pt x="74" y="454"/>
                  </a:lnTo>
                  <a:lnTo>
                    <a:pt x="75" y="453"/>
                  </a:lnTo>
                  <a:lnTo>
                    <a:pt x="77" y="449"/>
                  </a:lnTo>
                  <a:lnTo>
                    <a:pt x="78" y="449"/>
                  </a:lnTo>
                  <a:lnTo>
                    <a:pt x="82" y="443"/>
                  </a:lnTo>
                  <a:lnTo>
                    <a:pt x="87" y="434"/>
                  </a:lnTo>
                  <a:lnTo>
                    <a:pt x="94" y="421"/>
                  </a:lnTo>
                  <a:lnTo>
                    <a:pt x="95" y="420"/>
                  </a:lnTo>
                  <a:lnTo>
                    <a:pt x="93" y="419"/>
                  </a:lnTo>
                  <a:lnTo>
                    <a:pt x="93" y="418"/>
                  </a:lnTo>
                  <a:lnTo>
                    <a:pt x="92" y="418"/>
                  </a:lnTo>
                  <a:lnTo>
                    <a:pt x="92" y="416"/>
                  </a:lnTo>
                  <a:lnTo>
                    <a:pt x="92" y="415"/>
                  </a:lnTo>
                  <a:lnTo>
                    <a:pt x="91" y="412"/>
                  </a:lnTo>
                  <a:lnTo>
                    <a:pt x="89" y="407"/>
                  </a:lnTo>
                  <a:lnTo>
                    <a:pt x="88" y="406"/>
                  </a:lnTo>
                  <a:lnTo>
                    <a:pt x="87" y="403"/>
                  </a:lnTo>
                  <a:lnTo>
                    <a:pt x="87" y="402"/>
                  </a:lnTo>
                  <a:lnTo>
                    <a:pt x="87" y="399"/>
                  </a:lnTo>
                  <a:lnTo>
                    <a:pt x="86" y="398"/>
                  </a:lnTo>
                  <a:lnTo>
                    <a:pt x="86" y="397"/>
                  </a:lnTo>
                  <a:lnTo>
                    <a:pt x="86" y="396"/>
                  </a:lnTo>
                  <a:lnTo>
                    <a:pt x="85" y="395"/>
                  </a:lnTo>
                  <a:lnTo>
                    <a:pt x="85" y="393"/>
                  </a:lnTo>
                  <a:lnTo>
                    <a:pt x="85" y="390"/>
                  </a:lnTo>
                  <a:lnTo>
                    <a:pt x="85" y="389"/>
                  </a:lnTo>
                  <a:lnTo>
                    <a:pt x="85" y="387"/>
                  </a:lnTo>
                  <a:lnTo>
                    <a:pt x="85" y="386"/>
                  </a:lnTo>
                  <a:lnTo>
                    <a:pt x="86" y="385"/>
                  </a:lnTo>
                  <a:lnTo>
                    <a:pt x="86" y="381"/>
                  </a:lnTo>
                  <a:lnTo>
                    <a:pt x="86" y="380"/>
                  </a:lnTo>
                  <a:lnTo>
                    <a:pt x="87" y="374"/>
                  </a:lnTo>
                  <a:lnTo>
                    <a:pt x="88" y="370"/>
                  </a:lnTo>
                  <a:lnTo>
                    <a:pt x="89" y="368"/>
                  </a:lnTo>
                  <a:lnTo>
                    <a:pt x="89" y="364"/>
                  </a:lnTo>
                  <a:lnTo>
                    <a:pt x="91" y="359"/>
                  </a:lnTo>
                  <a:lnTo>
                    <a:pt x="91" y="356"/>
                  </a:lnTo>
                  <a:lnTo>
                    <a:pt x="92" y="355"/>
                  </a:lnTo>
                  <a:lnTo>
                    <a:pt x="93" y="355"/>
                  </a:lnTo>
                  <a:lnTo>
                    <a:pt x="94" y="355"/>
                  </a:lnTo>
                  <a:lnTo>
                    <a:pt x="96" y="355"/>
                  </a:lnTo>
                  <a:lnTo>
                    <a:pt x="99" y="355"/>
                  </a:lnTo>
                  <a:lnTo>
                    <a:pt x="100" y="355"/>
                  </a:lnTo>
                  <a:lnTo>
                    <a:pt x="102" y="354"/>
                  </a:lnTo>
                  <a:lnTo>
                    <a:pt x="103" y="354"/>
                  </a:lnTo>
                  <a:lnTo>
                    <a:pt x="104" y="353"/>
                  </a:lnTo>
                  <a:lnTo>
                    <a:pt x="105" y="352"/>
                  </a:lnTo>
                  <a:lnTo>
                    <a:pt x="108" y="352"/>
                  </a:lnTo>
                  <a:lnTo>
                    <a:pt x="108" y="351"/>
                  </a:lnTo>
                  <a:lnTo>
                    <a:pt x="110" y="349"/>
                  </a:lnTo>
                  <a:lnTo>
                    <a:pt x="111" y="348"/>
                  </a:lnTo>
                  <a:lnTo>
                    <a:pt x="112" y="347"/>
                  </a:lnTo>
                  <a:lnTo>
                    <a:pt x="114" y="346"/>
                  </a:lnTo>
                  <a:lnTo>
                    <a:pt x="114" y="344"/>
                  </a:lnTo>
                  <a:lnTo>
                    <a:pt x="114" y="343"/>
                  </a:lnTo>
                  <a:lnTo>
                    <a:pt x="114" y="340"/>
                  </a:lnTo>
                  <a:lnTo>
                    <a:pt x="113" y="332"/>
                  </a:lnTo>
                  <a:lnTo>
                    <a:pt x="112" y="326"/>
                  </a:lnTo>
                  <a:lnTo>
                    <a:pt x="112" y="323"/>
                  </a:lnTo>
                  <a:lnTo>
                    <a:pt x="110" y="310"/>
                  </a:lnTo>
                  <a:lnTo>
                    <a:pt x="110" y="307"/>
                  </a:lnTo>
                  <a:lnTo>
                    <a:pt x="109" y="305"/>
                  </a:lnTo>
                  <a:lnTo>
                    <a:pt x="108" y="298"/>
                  </a:lnTo>
                  <a:lnTo>
                    <a:pt x="106" y="289"/>
                  </a:lnTo>
                  <a:lnTo>
                    <a:pt x="100" y="289"/>
                  </a:lnTo>
                  <a:lnTo>
                    <a:pt x="86" y="287"/>
                  </a:lnTo>
                  <a:lnTo>
                    <a:pt x="85" y="286"/>
                  </a:lnTo>
                  <a:lnTo>
                    <a:pt x="84" y="286"/>
                  </a:lnTo>
                  <a:lnTo>
                    <a:pt x="83" y="286"/>
                  </a:lnTo>
                  <a:lnTo>
                    <a:pt x="60" y="281"/>
                  </a:lnTo>
                  <a:lnTo>
                    <a:pt x="57" y="280"/>
                  </a:lnTo>
                  <a:lnTo>
                    <a:pt x="25" y="273"/>
                  </a:lnTo>
                  <a:lnTo>
                    <a:pt x="18" y="272"/>
                  </a:lnTo>
                  <a:lnTo>
                    <a:pt x="17" y="272"/>
                  </a:lnTo>
                  <a:lnTo>
                    <a:pt x="14" y="271"/>
                  </a:lnTo>
                  <a:lnTo>
                    <a:pt x="2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1" y="267"/>
                  </a:lnTo>
                  <a:lnTo>
                    <a:pt x="1" y="265"/>
                  </a:lnTo>
                  <a:lnTo>
                    <a:pt x="2" y="264"/>
                  </a:lnTo>
                  <a:lnTo>
                    <a:pt x="2" y="263"/>
                  </a:lnTo>
                  <a:lnTo>
                    <a:pt x="4" y="262"/>
                  </a:lnTo>
                  <a:lnTo>
                    <a:pt x="4" y="261"/>
                  </a:lnTo>
                  <a:lnTo>
                    <a:pt x="5" y="255"/>
                  </a:lnTo>
                  <a:lnTo>
                    <a:pt x="6" y="253"/>
                  </a:lnTo>
                  <a:lnTo>
                    <a:pt x="7" y="251"/>
                  </a:lnTo>
                  <a:lnTo>
                    <a:pt x="7" y="247"/>
                  </a:lnTo>
                  <a:lnTo>
                    <a:pt x="8" y="244"/>
                  </a:lnTo>
                  <a:lnTo>
                    <a:pt x="9" y="242"/>
                  </a:lnTo>
                  <a:lnTo>
                    <a:pt x="10" y="237"/>
                  </a:lnTo>
                  <a:lnTo>
                    <a:pt x="11" y="233"/>
                  </a:lnTo>
                  <a:lnTo>
                    <a:pt x="11" y="231"/>
                  </a:lnTo>
                  <a:lnTo>
                    <a:pt x="13" y="230"/>
                  </a:lnTo>
                  <a:lnTo>
                    <a:pt x="15" y="228"/>
                  </a:lnTo>
                  <a:lnTo>
                    <a:pt x="15" y="226"/>
                  </a:lnTo>
                  <a:lnTo>
                    <a:pt x="16" y="226"/>
                  </a:lnTo>
                  <a:lnTo>
                    <a:pt x="17" y="223"/>
                  </a:lnTo>
                  <a:lnTo>
                    <a:pt x="19" y="220"/>
                  </a:lnTo>
                  <a:lnTo>
                    <a:pt x="20" y="218"/>
                  </a:lnTo>
                  <a:lnTo>
                    <a:pt x="22" y="217"/>
                  </a:lnTo>
                  <a:lnTo>
                    <a:pt x="23" y="215"/>
                  </a:lnTo>
                  <a:lnTo>
                    <a:pt x="23" y="214"/>
                  </a:lnTo>
                  <a:lnTo>
                    <a:pt x="24" y="214"/>
                  </a:lnTo>
                  <a:lnTo>
                    <a:pt x="25" y="214"/>
                  </a:lnTo>
                  <a:lnTo>
                    <a:pt x="26" y="214"/>
                  </a:lnTo>
                  <a:lnTo>
                    <a:pt x="28" y="214"/>
                  </a:lnTo>
                  <a:lnTo>
                    <a:pt x="31" y="209"/>
                  </a:lnTo>
                  <a:lnTo>
                    <a:pt x="32" y="205"/>
                  </a:lnTo>
                  <a:lnTo>
                    <a:pt x="32" y="203"/>
                  </a:lnTo>
                  <a:lnTo>
                    <a:pt x="33" y="201"/>
                  </a:lnTo>
                  <a:lnTo>
                    <a:pt x="33" y="200"/>
                  </a:lnTo>
                  <a:lnTo>
                    <a:pt x="34" y="198"/>
                  </a:lnTo>
                  <a:lnTo>
                    <a:pt x="34" y="197"/>
                  </a:lnTo>
                  <a:lnTo>
                    <a:pt x="34" y="196"/>
                  </a:lnTo>
                  <a:lnTo>
                    <a:pt x="35" y="194"/>
                  </a:lnTo>
                  <a:lnTo>
                    <a:pt x="36" y="192"/>
                  </a:lnTo>
                  <a:lnTo>
                    <a:pt x="36" y="190"/>
                  </a:lnTo>
                  <a:lnTo>
                    <a:pt x="37" y="190"/>
                  </a:lnTo>
                  <a:lnTo>
                    <a:pt x="53" y="188"/>
                  </a:lnTo>
                  <a:lnTo>
                    <a:pt x="54" y="188"/>
                  </a:lnTo>
                  <a:lnTo>
                    <a:pt x="60" y="188"/>
                  </a:lnTo>
                  <a:lnTo>
                    <a:pt x="62" y="188"/>
                  </a:lnTo>
                  <a:lnTo>
                    <a:pt x="65" y="188"/>
                  </a:lnTo>
                  <a:lnTo>
                    <a:pt x="66" y="188"/>
                  </a:lnTo>
                  <a:lnTo>
                    <a:pt x="67" y="188"/>
                  </a:lnTo>
                  <a:lnTo>
                    <a:pt x="69" y="188"/>
                  </a:lnTo>
                  <a:lnTo>
                    <a:pt x="70" y="188"/>
                  </a:lnTo>
                  <a:lnTo>
                    <a:pt x="73" y="188"/>
                  </a:lnTo>
                  <a:lnTo>
                    <a:pt x="75" y="189"/>
                  </a:lnTo>
                  <a:lnTo>
                    <a:pt x="77" y="189"/>
                  </a:lnTo>
                  <a:lnTo>
                    <a:pt x="79" y="190"/>
                  </a:lnTo>
                  <a:lnTo>
                    <a:pt x="83" y="192"/>
                  </a:lnTo>
                  <a:lnTo>
                    <a:pt x="85" y="192"/>
                  </a:lnTo>
                  <a:lnTo>
                    <a:pt x="89" y="194"/>
                  </a:lnTo>
                  <a:lnTo>
                    <a:pt x="102" y="197"/>
                  </a:lnTo>
                  <a:lnTo>
                    <a:pt x="104" y="198"/>
                  </a:lnTo>
                  <a:lnTo>
                    <a:pt x="108" y="200"/>
                  </a:lnTo>
                  <a:lnTo>
                    <a:pt x="109" y="200"/>
                  </a:lnTo>
                  <a:lnTo>
                    <a:pt x="110" y="201"/>
                  </a:lnTo>
                  <a:lnTo>
                    <a:pt x="113" y="202"/>
                  </a:lnTo>
                  <a:lnTo>
                    <a:pt x="115" y="202"/>
                  </a:lnTo>
                  <a:lnTo>
                    <a:pt x="117" y="203"/>
                  </a:lnTo>
                  <a:lnTo>
                    <a:pt x="119" y="203"/>
                  </a:lnTo>
                  <a:lnTo>
                    <a:pt x="123" y="205"/>
                  </a:lnTo>
                  <a:lnTo>
                    <a:pt x="128" y="206"/>
                  </a:lnTo>
                  <a:lnTo>
                    <a:pt x="130" y="208"/>
                  </a:lnTo>
                  <a:lnTo>
                    <a:pt x="131" y="208"/>
                  </a:lnTo>
                  <a:lnTo>
                    <a:pt x="134" y="209"/>
                  </a:lnTo>
                  <a:lnTo>
                    <a:pt x="136" y="209"/>
                  </a:lnTo>
                  <a:lnTo>
                    <a:pt x="138" y="210"/>
                  </a:lnTo>
                  <a:lnTo>
                    <a:pt x="140" y="210"/>
                  </a:lnTo>
                  <a:lnTo>
                    <a:pt x="142" y="210"/>
                  </a:lnTo>
                  <a:lnTo>
                    <a:pt x="143" y="210"/>
                  </a:lnTo>
                  <a:lnTo>
                    <a:pt x="145" y="210"/>
                  </a:lnTo>
                  <a:lnTo>
                    <a:pt x="146" y="210"/>
                  </a:lnTo>
                  <a:lnTo>
                    <a:pt x="148" y="210"/>
                  </a:lnTo>
                  <a:lnTo>
                    <a:pt x="151" y="210"/>
                  </a:lnTo>
                  <a:lnTo>
                    <a:pt x="153" y="210"/>
                  </a:lnTo>
                  <a:lnTo>
                    <a:pt x="154" y="210"/>
                  </a:lnTo>
                  <a:lnTo>
                    <a:pt x="156" y="210"/>
                  </a:lnTo>
                  <a:lnTo>
                    <a:pt x="158" y="209"/>
                  </a:lnTo>
                  <a:lnTo>
                    <a:pt x="161" y="209"/>
                  </a:lnTo>
                  <a:lnTo>
                    <a:pt x="162" y="208"/>
                  </a:lnTo>
                  <a:lnTo>
                    <a:pt x="168" y="206"/>
                  </a:lnTo>
                  <a:lnTo>
                    <a:pt x="173" y="204"/>
                  </a:lnTo>
                  <a:lnTo>
                    <a:pt x="178" y="203"/>
                  </a:lnTo>
                  <a:lnTo>
                    <a:pt x="196" y="196"/>
                  </a:lnTo>
                  <a:lnTo>
                    <a:pt x="200" y="195"/>
                  </a:lnTo>
                  <a:lnTo>
                    <a:pt x="204" y="194"/>
                  </a:lnTo>
                  <a:lnTo>
                    <a:pt x="212" y="190"/>
                  </a:lnTo>
                  <a:lnTo>
                    <a:pt x="215" y="189"/>
                  </a:lnTo>
                  <a:lnTo>
                    <a:pt x="218" y="188"/>
                  </a:lnTo>
                  <a:lnTo>
                    <a:pt x="221" y="187"/>
                  </a:lnTo>
                  <a:lnTo>
                    <a:pt x="223" y="186"/>
                  </a:lnTo>
                  <a:lnTo>
                    <a:pt x="224" y="186"/>
                  </a:lnTo>
                  <a:lnTo>
                    <a:pt x="225" y="185"/>
                  </a:lnTo>
                  <a:lnTo>
                    <a:pt x="226" y="185"/>
                  </a:lnTo>
                  <a:lnTo>
                    <a:pt x="227" y="184"/>
                  </a:lnTo>
                  <a:lnTo>
                    <a:pt x="229" y="184"/>
                  </a:lnTo>
                  <a:lnTo>
                    <a:pt x="230" y="183"/>
                  </a:lnTo>
                  <a:lnTo>
                    <a:pt x="231" y="181"/>
                  </a:lnTo>
                  <a:lnTo>
                    <a:pt x="232" y="180"/>
                  </a:lnTo>
                  <a:lnTo>
                    <a:pt x="233" y="180"/>
                  </a:lnTo>
                  <a:lnTo>
                    <a:pt x="233" y="179"/>
                  </a:lnTo>
                  <a:lnTo>
                    <a:pt x="234" y="178"/>
                  </a:lnTo>
                  <a:lnTo>
                    <a:pt x="235" y="178"/>
                  </a:lnTo>
                  <a:lnTo>
                    <a:pt x="235" y="177"/>
                  </a:lnTo>
                  <a:lnTo>
                    <a:pt x="237" y="176"/>
                  </a:lnTo>
                  <a:lnTo>
                    <a:pt x="238" y="175"/>
                  </a:lnTo>
                  <a:lnTo>
                    <a:pt x="239" y="173"/>
                  </a:lnTo>
                  <a:lnTo>
                    <a:pt x="239" y="172"/>
                  </a:lnTo>
                  <a:lnTo>
                    <a:pt x="240" y="171"/>
                  </a:lnTo>
                  <a:lnTo>
                    <a:pt x="240" y="170"/>
                  </a:lnTo>
                  <a:lnTo>
                    <a:pt x="241" y="170"/>
                  </a:lnTo>
                  <a:lnTo>
                    <a:pt x="241" y="169"/>
                  </a:lnTo>
                  <a:lnTo>
                    <a:pt x="241" y="168"/>
                  </a:lnTo>
                  <a:lnTo>
                    <a:pt x="242" y="167"/>
                  </a:lnTo>
                  <a:lnTo>
                    <a:pt x="242" y="164"/>
                  </a:lnTo>
                  <a:lnTo>
                    <a:pt x="243" y="163"/>
                  </a:lnTo>
                  <a:lnTo>
                    <a:pt x="244" y="159"/>
                  </a:lnTo>
                  <a:lnTo>
                    <a:pt x="248" y="152"/>
                  </a:lnTo>
                  <a:lnTo>
                    <a:pt x="248" y="150"/>
                  </a:lnTo>
                  <a:lnTo>
                    <a:pt x="249" y="150"/>
                  </a:lnTo>
                  <a:lnTo>
                    <a:pt x="249" y="147"/>
                  </a:lnTo>
                  <a:lnTo>
                    <a:pt x="252" y="138"/>
                  </a:lnTo>
                  <a:lnTo>
                    <a:pt x="253" y="136"/>
                  </a:lnTo>
                  <a:lnTo>
                    <a:pt x="255" y="135"/>
                  </a:lnTo>
                  <a:lnTo>
                    <a:pt x="256" y="134"/>
                  </a:lnTo>
                  <a:lnTo>
                    <a:pt x="257" y="131"/>
                  </a:lnTo>
                  <a:lnTo>
                    <a:pt x="257" y="130"/>
                  </a:lnTo>
                  <a:lnTo>
                    <a:pt x="258" y="129"/>
                  </a:lnTo>
                  <a:lnTo>
                    <a:pt x="260" y="127"/>
                  </a:lnTo>
                  <a:lnTo>
                    <a:pt x="261" y="126"/>
                  </a:lnTo>
                  <a:lnTo>
                    <a:pt x="263" y="126"/>
                  </a:lnTo>
                  <a:lnTo>
                    <a:pt x="263" y="125"/>
                  </a:lnTo>
                  <a:lnTo>
                    <a:pt x="264" y="123"/>
                  </a:lnTo>
                  <a:lnTo>
                    <a:pt x="265" y="122"/>
                  </a:lnTo>
                  <a:lnTo>
                    <a:pt x="267" y="121"/>
                  </a:lnTo>
                  <a:lnTo>
                    <a:pt x="269" y="120"/>
                  </a:lnTo>
                  <a:lnTo>
                    <a:pt x="270" y="119"/>
                  </a:lnTo>
                  <a:lnTo>
                    <a:pt x="274" y="118"/>
                  </a:lnTo>
                  <a:lnTo>
                    <a:pt x="275" y="117"/>
                  </a:lnTo>
                  <a:lnTo>
                    <a:pt x="278" y="116"/>
                  </a:lnTo>
                  <a:lnTo>
                    <a:pt x="281" y="113"/>
                  </a:lnTo>
                  <a:lnTo>
                    <a:pt x="282" y="112"/>
                  </a:lnTo>
                  <a:lnTo>
                    <a:pt x="284" y="111"/>
                  </a:lnTo>
                  <a:lnTo>
                    <a:pt x="285" y="110"/>
                  </a:lnTo>
                  <a:lnTo>
                    <a:pt x="286" y="109"/>
                  </a:lnTo>
                  <a:lnTo>
                    <a:pt x="287" y="108"/>
                  </a:lnTo>
                  <a:lnTo>
                    <a:pt x="292" y="103"/>
                  </a:lnTo>
                  <a:lnTo>
                    <a:pt x="293" y="102"/>
                  </a:lnTo>
                  <a:lnTo>
                    <a:pt x="295" y="98"/>
                  </a:lnTo>
                  <a:lnTo>
                    <a:pt x="296" y="97"/>
                  </a:lnTo>
                  <a:lnTo>
                    <a:pt x="298" y="97"/>
                  </a:lnTo>
                  <a:lnTo>
                    <a:pt x="298" y="96"/>
                  </a:lnTo>
                  <a:lnTo>
                    <a:pt x="300" y="94"/>
                  </a:lnTo>
                  <a:lnTo>
                    <a:pt x="301" y="93"/>
                  </a:lnTo>
                  <a:lnTo>
                    <a:pt x="302" y="92"/>
                  </a:lnTo>
                  <a:lnTo>
                    <a:pt x="303" y="89"/>
                  </a:lnTo>
                  <a:lnTo>
                    <a:pt x="304" y="88"/>
                  </a:lnTo>
                  <a:lnTo>
                    <a:pt x="307" y="87"/>
                  </a:lnTo>
                  <a:lnTo>
                    <a:pt x="308" y="85"/>
                  </a:lnTo>
                  <a:lnTo>
                    <a:pt x="310" y="84"/>
                  </a:lnTo>
                  <a:lnTo>
                    <a:pt x="311" y="83"/>
                  </a:lnTo>
                  <a:lnTo>
                    <a:pt x="313" y="81"/>
                  </a:lnTo>
                  <a:lnTo>
                    <a:pt x="315" y="80"/>
                  </a:lnTo>
                  <a:lnTo>
                    <a:pt x="317" y="79"/>
                  </a:lnTo>
                  <a:lnTo>
                    <a:pt x="318" y="78"/>
                  </a:lnTo>
                  <a:lnTo>
                    <a:pt x="320" y="77"/>
                  </a:lnTo>
                  <a:lnTo>
                    <a:pt x="325" y="74"/>
                  </a:lnTo>
                  <a:lnTo>
                    <a:pt x="326" y="72"/>
                  </a:lnTo>
                  <a:lnTo>
                    <a:pt x="327" y="72"/>
                  </a:lnTo>
                  <a:lnTo>
                    <a:pt x="328" y="71"/>
                  </a:lnTo>
                  <a:lnTo>
                    <a:pt x="328" y="70"/>
                  </a:lnTo>
                  <a:lnTo>
                    <a:pt x="329" y="70"/>
                  </a:lnTo>
                  <a:lnTo>
                    <a:pt x="330" y="69"/>
                  </a:lnTo>
                  <a:lnTo>
                    <a:pt x="332" y="68"/>
                  </a:lnTo>
                  <a:lnTo>
                    <a:pt x="334" y="66"/>
                  </a:lnTo>
                  <a:lnTo>
                    <a:pt x="335" y="64"/>
                  </a:lnTo>
                  <a:lnTo>
                    <a:pt x="336" y="63"/>
                  </a:lnTo>
                  <a:lnTo>
                    <a:pt x="337" y="62"/>
                  </a:lnTo>
                  <a:lnTo>
                    <a:pt x="341" y="59"/>
                  </a:lnTo>
                  <a:lnTo>
                    <a:pt x="343" y="54"/>
                  </a:lnTo>
                  <a:lnTo>
                    <a:pt x="347" y="51"/>
                  </a:lnTo>
                  <a:lnTo>
                    <a:pt x="351" y="46"/>
                  </a:lnTo>
                  <a:lnTo>
                    <a:pt x="352" y="45"/>
                  </a:lnTo>
                  <a:lnTo>
                    <a:pt x="354" y="43"/>
                  </a:lnTo>
                  <a:lnTo>
                    <a:pt x="355" y="42"/>
                  </a:lnTo>
                  <a:lnTo>
                    <a:pt x="358" y="39"/>
                  </a:lnTo>
                  <a:lnTo>
                    <a:pt x="359" y="37"/>
                  </a:lnTo>
                  <a:lnTo>
                    <a:pt x="361" y="36"/>
                  </a:lnTo>
                  <a:lnTo>
                    <a:pt x="362" y="35"/>
                  </a:lnTo>
                  <a:lnTo>
                    <a:pt x="363" y="34"/>
                  </a:lnTo>
                  <a:lnTo>
                    <a:pt x="364" y="33"/>
                  </a:lnTo>
                  <a:lnTo>
                    <a:pt x="365" y="33"/>
                  </a:lnTo>
                  <a:lnTo>
                    <a:pt x="367" y="31"/>
                  </a:lnTo>
                  <a:lnTo>
                    <a:pt x="368" y="31"/>
                  </a:lnTo>
                  <a:lnTo>
                    <a:pt x="369" y="30"/>
                  </a:lnTo>
                  <a:lnTo>
                    <a:pt x="371" y="29"/>
                  </a:lnTo>
                  <a:lnTo>
                    <a:pt x="372" y="28"/>
                  </a:lnTo>
                  <a:lnTo>
                    <a:pt x="373" y="28"/>
                  </a:lnTo>
                  <a:lnTo>
                    <a:pt x="375" y="28"/>
                  </a:lnTo>
                  <a:lnTo>
                    <a:pt x="376" y="27"/>
                  </a:lnTo>
                  <a:lnTo>
                    <a:pt x="377" y="27"/>
                  </a:lnTo>
                  <a:lnTo>
                    <a:pt x="378" y="27"/>
                  </a:lnTo>
                  <a:lnTo>
                    <a:pt x="380" y="26"/>
                  </a:lnTo>
                  <a:lnTo>
                    <a:pt x="382" y="25"/>
                  </a:lnTo>
                  <a:lnTo>
                    <a:pt x="394" y="22"/>
                  </a:lnTo>
                  <a:lnTo>
                    <a:pt x="399" y="21"/>
                  </a:lnTo>
                  <a:lnTo>
                    <a:pt x="402" y="20"/>
                  </a:lnTo>
                  <a:lnTo>
                    <a:pt x="404" y="20"/>
                  </a:lnTo>
                  <a:lnTo>
                    <a:pt x="430" y="14"/>
                  </a:lnTo>
                  <a:lnTo>
                    <a:pt x="432" y="13"/>
                  </a:lnTo>
                  <a:lnTo>
                    <a:pt x="440" y="12"/>
                  </a:lnTo>
                  <a:lnTo>
                    <a:pt x="447" y="10"/>
                  </a:lnTo>
                  <a:lnTo>
                    <a:pt x="456" y="8"/>
                  </a:lnTo>
                  <a:lnTo>
                    <a:pt x="467" y="5"/>
                  </a:lnTo>
                  <a:lnTo>
                    <a:pt x="468" y="5"/>
                  </a:lnTo>
                  <a:lnTo>
                    <a:pt x="491" y="0"/>
                  </a:lnTo>
                  <a:lnTo>
                    <a:pt x="492" y="0"/>
                  </a:lnTo>
                  <a:lnTo>
                    <a:pt x="493" y="0"/>
                  </a:lnTo>
                  <a:lnTo>
                    <a:pt x="493" y="2"/>
                  </a:lnTo>
                  <a:lnTo>
                    <a:pt x="493" y="4"/>
                  </a:lnTo>
                  <a:lnTo>
                    <a:pt x="493" y="5"/>
                  </a:lnTo>
                  <a:lnTo>
                    <a:pt x="493" y="8"/>
                  </a:lnTo>
                  <a:lnTo>
                    <a:pt x="494" y="10"/>
                  </a:lnTo>
                  <a:lnTo>
                    <a:pt x="494" y="11"/>
                  </a:lnTo>
                  <a:lnTo>
                    <a:pt x="496" y="14"/>
                  </a:lnTo>
                  <a:lnTo>
                    <a:pt x="496" y="16"/>
                  </a:lnTo>
                  <a:lnTo>
                    <a:pt x="497" y="17"/>
                  </a:lnTo>
                  <a:lnTo>
                    <a:pt x="497" y="18"/>
                  </a:lnTo>
                  <a:lnTo>
                    <a:pt x="498" y="19"/>
                  </a:lnTo>
                  <a:lnTo>
                    <a:pt x="498" y="21"/>
                  </a:lnTo>
                  <a:lnTo>
                    <a:pt x="499" y="22"/>
                  </a:lnTo>
                  <a:lnTo>
                    <a:pt x="500" y="25"/>
                  </a:lnTo>
                  <a:lnTo>
                    <a:pt x="501" y="27"/>
                  </a:lnTo>
                  <a:lnTo>
                    <a:pt x="502" y="28"/>
                  </a:lnTo>
                  <a:lnTo>
                    <a:pt x="503" y="30"/>
                  </a:lnTo>
                  <a:lnTo>
                    <a:pt x="506" y="33"/>
                  </a:lnTo>
                  <a:lnTo>
                    <a:pt x="507" y="36"/>
                  </a:lnTo>
                  <a:lnTo>
                    <a:pt x="510" y="42"/>
                  </a:lnTo>
                  <a:lnTo>
                    <a:pt x="516" y="51"/>
                  </a:lnTo>
                  <a:lnTo>
                    <a:pt x="517" y="53"/>
                  </a:lnTo>
                  <a:lnTo>
                    <a:pt x="517" y="54"/>
                  </a:lnTo>
                  <a:lnTo>
                    <a:pt x="518" y="56"/>
                  </a:lnTo>
                  <a:lnTo>
                    <a:pt x="519" y="58"/>
                  </a:lnTo>
                  <a:lnTo>
                    <a:pt x="520" y="60"/>
                  </a:lnTo>
                  <a:lnTo>
                    <a:pt x="520" y="61"/>
                  </a:lnTo>
                  <a:lnTo>
                    <a:pt x="522" y="62"/>
                  </a:lnTo>
                  <a:lnTo>
                    <a:pt x="523" y="63"/>
                  </a:lnTo>
                  <a:lnTo>
                    <a:pt x="523" y="66"/>
                  </a:lnTo>
                  <a:lnTo>
                    <a:pt x="523" y="67"/>
                  </a:lnTo>
                  <a:lnTo>
                    <a:pt x="524" y="69"/>
                  </a:lnTo>
                  <a:lnTo>
                    <a:pt x="524" y="70"/>
                  </a:lnTo>
                  <a:lnTo>
                    <a:pt x="524" y="72"/>
                  </a:lnTo>
                  <a:lnTo>
                    <a:pt x="524" y="74"/>
                  </a:lnTo>
                  <a:lnTo>
                    <a:pt x="524" y="75"/>
                  </a:lnTo>
                  <a:lnTo>
                    <a:pt x="524" y="77"/>
                  </a:lnTo>
                  <a:lnTo>
                    <a:pt x="524" y="78"/>
                  </a:lnTo>
                  <a:lnTo>
                    <a:pt x="524" y="79"/>
                  </a:lnTo>
                  <a:lnTo>
                    <a:pt x="523" y="80"/>
                  </a:lnTo>
                  <a:lnTo>
                    <a:pt x="523" y="81"/>
                  </a:lnTo>
                  <a:lnTo>
                    <a:pt x="523" y="83"/>
                  </a:lnTo>
                  <a:lnTo>
                    <a:pt x="520" y="88"/>
                  </a:lnTo>
                  <a:lnTo>
                    <a:pt x="519" y="91"/>
                  </a:lnTo>
                  <a:lnTo>
                    <a:pt x="518" y="93"/>
                  </a:lnTo>
                  <a:lnTo>
                    <a:pt x="518" y="94"/>
                  </a:lnTo>
                  <a:lnTo>
                    <a:pt x="518" y="95"/>
                  </a:lnTo>
                  <a:lnTo>
                    <a:pt x="516" y="101"/>
                  </a:lnTo>
                  <a:lnTo>
                    <a:pt x="512" y="111"/>
                  </a:lnTo>
                  <a:lnTo>
                    <a:pt x="511" y="113"/>
                  </a:lnTo>
                  <a:lnTo>
                    <a:pt x="508" y="121"/>
                  </a:lnTo>
                  <a:lnTo>
                    <a:pt x="508" y="122"/>
                  </a:lnTo>
                  <a:lnTo>
                    <a:pt x="507" y="125"/>
                  </a:lnTo>
                  <a:lnTo>
                    <a:pt x="505" y="130"/>
                  </a:lnTo>
                  <a:lnTo>
                    <a:pt x="503" y="134"/>
                  </a:lnTo>
                  <a:lnTo>
                    <a:pt x="501" y="142"/>
                  </a:lnTo>
                  <a:lnTo>
                    <a:pt x="500" y="144"/>
                  </a:lnTo>
                  <a:lnTo>
                    <a:pt x="499" y="146"/>
                  </a:lnTo>
                  <a:lnTo>
                    <a:pt x="499" y="148"/>
                  </a:lnTo>
                  <a:lnTo>
                    <a:pt x="498" y="150"/>
                  </a:lnTo>
                  <a:lnTo>
                    <a:pt x="498" y="151"/>
                  </a:lnTo>
                  <a:lnTo>
                    <a:pt x="497" y="152"/>
                  </a:lnTo>
                  <a:lnTo>
                    <a:pt x="497" y="154"/>
                  </a:lnTo>
                  <a:lnTo>
                    <a:pt x="496" y="155"/>
                  </a:lnTo>
                  <a:lnTo>
                    <a:pt x="496" y="158"/>
                  </a:lnTo>
                  <a:lnTo>
                    <a:pt x="496" y="159"/>
                  </a:lnTo>
                  <a:lnTo>
                    <a:pt x="496" y="162"/>
                  </a:lnTo>
                  <a:lnTo>
                    <a:pt x="496" y="167"/>
                  </a:lnTo>
                  <a:lnTo>
                    <a:pt x="494" y="169"/>
                  </a:lnTo>
                  <a:lnTo>
                    <a:pt x="494" y="170"/>
                  </a:lnTo>
                  <a:lnTo>
                    <a:pt x="494" y="171"/>
                  </a:lnTo>
                  <a:lnTo>
                    <a:pt x="494" y="173"/>
                  </a:lnTo>
                  <a:lnTo>
                    <a:pt x="493" y="175"/>
                  </a:lnTo>
                  <a:lnTo>
                    <a:pt x="493" y="176"/>
                  </a:lnTo>
                  <a:lnTo>
                    <a:pt x="492" y="177"/>
                  </a:lnTo>
                  <a:lnTo>
                    <a:pt x="492" y="178"/>
                  </a:lnTo>
                  <a:lnTo>
                    <a:pt x="491" y="178"/>
                  </a:lnTo>
                  <a:lnTo>
                    <a:pt x="490" y="180"/>
                  </a:lnTo>
                  <a:lnTo>
                    <a:pt x="489" y="180"/>
                  </a:lnTo>
                  <a:lnTo>
                    <a:pt x="489" y="181"/>
                  </a:lnTo>
                  <a:lnTo>
                    <a:pt x="488" y="181"/>
                  </a:lnTo>
                  <a:lnTo>
                    <a:pt x="486" y="183"/>
                  </a:lnTo>
                  <a:lnTo>
                    <a:pt x="485" y="183"/>
                  </a:lnTo>
                  <a:lnTo>
                    <a:pt x="483" y="185"/>
                  </a:lnTo>
                  <a:lnTo>
                    <a:pt x="482" y="186"/>
                  </a:lnTo>
                  <a:lnTo>
                    <a:pt x="480" y="187"/>
                  </a:lnTo>
                  <a:lnTo>
                    <a:pt x="479" y="187"/>
                  </a:lnTo>
                  <a:lnTo>
                    <a:pt x="477" y="188"/>
                  </a:lnTo>
                  <a:lnTo>
                    <a:pt x="476" y="189"/>
                  </a:lnTo>
                  <a:lnTo>
                    <a:pt x="475" y="190"/>
                  </a:lnTo>
                  <a:lnTo>
                    <a:pt x="475" y="192"/>
                  </a:lnTo>
                  <a:lnTo>
                    <a:pt x="474" y="192"/>
                  </a:lnTo>
                  <a:lnTo>
                    <a:pt x="473" y="193"/>
                  </a:lnTo>
                  <a:lnTo>
                    <a:pt x="473" y="194"/>
                  </a:lnTo>
                  <a:lnTo>
                    <a:pt x="471" y="196"/>
                  </a:lnTo>
                  <a:lnTo>
                    <a:pt x="470" y="197"/>
                  </a:lnTo>
                  <a:lnTo>
                    <a:pt x="468" y="198"/>
                  </a:lnTo>
                  <a:lnTo>
                    <a:pt x="467" y="200"/>
                  </a:lnTo>
                  <a:lnTo>
                    <a:pt x="466" y="201"/>
                  </a:lnTo>
                  <a:lnTo>
                    <a:pt x="465" y="202"/>
                  </a:lnTo>
                  <a:lnTo>
                    <a:pt x="464" y="203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05" name="Freeform 1099">
              <a:extLst>
                <a:ext uri="{FF2B5EF4-FFF2-40B4-BE49-F238E27FC236}">
                  <a16:creationId xmlns:a16="http://schemas.microsoft.com/office/drawing/2014/main" id="{8C0A1BE9-5C9C-5E44-6EF5-1D096E4C2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863" y="1300163"/>
              <a:ext cx="1071563" cy="1270000"/>
            </a:xfrm>
            <a:custGeom>
              <a:avLst/>
              <a:gdLst>
                <a:gd name="T0" fmla="*/ 649 w 675"/>
                <a:gd name="T1" fmla="*/ 56 h 800"/>
                <a:gd name="T2" fmla="*/ 643 w 675"/>
                <a:gd name="T3" fmla="*/ 104 h 800"/>
                <a:gd name="T4" fmla="*/ 638 w 675"/>
                <a:gd name="T5" fmla="*/ 152 h 800"/>
                <a:gd name="T6" fmla="*/ 631 w 675"/>
                <a:gd name="T7" fmla="*/ 225 h 800"/>
                <a:gd name="T8" fmla="*/ 630 w 675"/>
                <a:gd name="T9" fmla="*/ 274 h 800"/>
                <a:gd name="T10" fmla="*/ 643 w 675"/>
                <a:gd name="T11" fmla="*/ 316 h 800"/>
                <a:gd name="T12" fmla="*/ 652 w 675"/>
                <a:gd name="T13" fmla="*/ 357 h 800"/>
                <a:gd name="T14" fmla="*/ 647 w 675"/>
                <a:gd name="T15" fmla="*/ 402 h 800"/>
                <a:gd name="T16" fmla="*/ 648 w 675"/>
                <a:gd name="T17" fmla="*/ 442 h 800"/>
                <a:gd name="T18" fmla="*/ 659 w 675"/>
                <a:gd name="T19" fmla="*/ 473 h 800"/>
                <a:gd name="T20" fmla="*/ 668 w 675"/>
                <a:gd name="T21" fmla="*/ 515 h 800"/>
                <a:gd name="T22" fmla="*/ 675 w 675"/>
                <a:gd name="T23" fmla="*/ 542 h 800"/>
                <a:gd name="T24" fmla="*/ 671 w 675"/>
                <a:gd name="T25" fmla="*/ 568 h 800"/>
                <a:gd name="T26" fmla="*/ 643 w 675"/>
                <a:gd name="T27" fmla="*/ 586 h 800"/>
                <a:gd name="T28" fmla="*/ 613 w 675"/>
                <a:gd name="T29" fmla="*/ 590 h 800"/>
                <a:gd name="T30" fmla="*/ 519 w 675"/>
                <a:gd name="T31" fmla="*/ 611 h 800"/>
                <a:gd name="T32" fmla="*/ 488 w 675"/>
                <a:gd name="T33" fmla="*/ 621 h 800"/>
                <a:gd name="T34" fmla="*/ 471 w 675"/>
                <a:gd name="T35" fmla="*/ 636 h 800"/>
                <a:gd name="T36" fmla="*/ 448 w 675"/>
                <a:gd name="T37" fmla="*/ 661 h 800"/>
                <a:gd name="T38" fmla="*/ 427 w 675"/>
                <a:gd name="T39" fmla="*/ 677 h 800"/>
                <a:gd name="T40" fmla="*/ 407 w 675"/>
                <a:gd name="T41" fmla="*/ 698 h 800"/>
                <a:gd name="T42" fmla="*/ 385 w 675"/>
                <a:gd name="T43" fmla="*/ 712 h 800"/>
                <a:gd name="T44" fmla="*/ 372 w 675"/>
                <a:gd name="T45" fmla="*/ 728 h 800"/>
                <a:gd name="T46" fmla="*/ 360 w 675"/>
                <a:gd name="T47" fmla="*/ 760 h 800"/>
                <a:gd name="T48" fmla="*/ 351 w 675"/>
                <a:gd name="T49" fmla="*/ 771 h 800"/>
                <a:gd name="T50" fmla="*/ 324 w 675"/>
                <a:gd name="T51" fmla="*/ 784 h 800"/>
                <a:gd name="T52" fmla="*/ 271 w 675"/>
                <a:gd name="T53" fmla="*/ 800 h 800"/>
                <a:gd name="T54" fmla="*/ 248 w 675"/>
                <a:gd name="T55" fmla="*/ 796 h 800"/>
                <a:gd name="T56" fmla="*/ 205 w 675"/>
                <a:gd name="T57" fmla="*/ 782 h 800"/>
                <a:gd name="T58" fmla="*/ 180 w 675"/>
                <a:gd name="T59" fmla="*/ 778 h 800"/>
                <a:gd name="T60" fmla="*/ 126 w 675"/>
                <a:gd name="T61" fmla="*/ 782 h 800"/>
                <a:gd name="T62" fmla="*/ 99 w 675"/>
                <a:gd name="T63" fmla="*/ 775 h 800"/>
                <a:gd name="T64" fmla="*/ 31 w 675"/>
                <a:gd name="T65" fmla="*/ 743 h 800"/>
                <a:gd name="T66" fmla="*/ 1 w 675"/>
                <a:gd name="T67" fmla="*/ 727 h 800"/>
                <a:gd name="T68" fmla="*/ 10 w 675"/>
                <a:gd name="T69" fmla="*/ 715 h 800"/>
                <a:gd name="T70" fmla="*/ 19 w 675"/>
                <a:gd name="T71" fmla="*/ 603 h 800"/>
                <a:gd name="T72" fmla="*/ 25 w 675"/>
                <a:gd name="T73" fmla="*/ 507 h 800"/>
                <a:gd name="T74" fmla="*/ 50 w 675"/>
                <a:gd name="T75" fmla="*/ 456 h 800"/>
                <a:gd name="T76" fmla="*/ 70 w 675"/>
                <a:gd name="T77" fmla="*/ 415 h 800"/>
                <a:gd name="T78" fmla="*/ 131 w 675"/>
                <a:gd name="T79" fmla="*/ 305 h 800"/>
                <a:gd name="T80" fmla="*/ 148 w 675"/>
                <a:gd name="T81" fmla="*/ 286 h 800"/>
                <a:gd name="T82" fmla="*/ 162 w 675"/>
                <a:gd name="T83" fmla="*/ 277 h 800"/>
                <a:gd name="T84" fmla="*/ 198 w 675"/>
                <a:gd name="T85" fmla="*/ 257 h 800"/>
                <a:gd name="T86" fmla="*/ 212 w 675"/>
                <a:gd name="T87" fmla="*/ 251 h 800"/>
                <a:gd name="T88" fmla="*/ 242 w 675"/>
                <a:gd name="T89" fmla="*/ 242 h 800"/>
                <a:gd name="T90" fmla="*/ 263 w 675"/>
                <a:gd name="T91" fmla="*/ 236 h 800"/>
                <a:gd name="T92" fmla="*/ 285 w 675"/>
                <a:gd name="T93" fmla="*/ 224 h 800"/>
                <a:gd name="T94" fmla="*/ 280 w 675"/>
                <a:gd name="T95" fmla="*/ 202 h 800"/>
                <a:gd name="T96" fmla="*/ 294 w 675"/>
                <a:gd name="T97" fmla="*/ 184 h 800"/>
                <a:gd name="T98" fmla="*/ 301 w 675"/>
                <a:gd name="T99" fmla="*/ 168 h 800"/>
                <a:gd name="T100" fmla="*/ 276 w 675"/>
                <a:gd name="T101" fmla="*/ 154 h 800"/>
                <a:gd name="T102" fmla="*/ 320 w 675"/>
                <a:gd name="T103" fmla="*/ 125 h 800"/>
                <a:gd name="T104" fmla="*/ 362 w 675"/>
                <a:gd name="T105" fmla="*/ 137 h 800"/>
                <a:gd name="T106" fmla="*/ 383 w 675"/>
                <a:gd name="T107" fmla="*/ 139 h 800"/>
                <a:gd name="T108" fmla="*/ 404 w 675"/>
                <a:gd name="T109" fmla="*/ 141 h 800"/>
                <a:gd name="T110" fmla="*/ 426 w 675"/>
                <a:gd name="T111" fmla="*/ 137 h 800"/>
                <a:gd name="T112" fmla="*/ 455 w 675"/>
                <a:gd name="T113" fmla="*/ 113 h 800"/>
                <a:gd name="T114" fmla="*/ 482 w 675"/>
                <a:gd name="T115" fmla="*/ 88 h 800"/>
                <a:gd name="T116" fmla="*/ 525 w 675"/>
                <a:gd name="T117" fmla="*/ 49 h 800"/>
                <a:gd name="T118" fmla="*/ 562 w 675"/>
                <a:gd name="T119" fmla="*/ 16 h 800"/>
                <a:gd name="T120" fmla="*/ 588 w 675"/>
                <a:gd name="T121" fmla="*/ 17 h 800"/>
                <a:gd name="T122" fmla="*/ 620 w 675"/>
                <a:gd name="T123" fmla="*/ 14 h 800"/>
                <a:gd name="T124" fmla="*/ 638 w 675"/>
                <a:gd name="T125" fmla="*/ 3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5" h="800">
                  <a:moveTo>
                    <a:pt x="651" y="16"/>
                  </a:moveTo>
                  <a:lnTo>
                    <a:pt x="652" y="21"/>
                  </a:lnTo>
                  <a:lnTo>
                    <a:pt x="654" y="27"/>
                  </a:lnTo>
                  <a:lnTo>
                    <a:pt x="654" y="30"/>
                  </a:lnTo>
                  <a:lnTo>
                    <a:pt x="654" y="31"/>
                  </a:lnTo>
                  <a:lnTo>
                    <a:pt x="655" y="34"/>
                  </a:lnTo>
                  <a:lnTo>
                    <a:pt x="655" y="37"/>
                  </a:lnTo>
                  <a:lnTo>
                    <a:pt x="655" y="38"/>
                  </a:lnTo>
                  <a:lnTo>
                    <a:pt x="655" y="39"/>
                  </a:lnTo>
                  <a:lnTo>
                    <a:pt x="654" y="46"/>
                  </a:lnTo>
                  <a:lnTo>
                    <a:pt x="652" y="50"/>
                  </a:lnTo>
                  <a:lnTo>
                    <a:pt x="649" y="56"/>
                  </a:lnTo>
                  <a:lnTo>
                    <a:pt x="647" y="60"/>
                  </a:lnTo>
                  <a:lnTo>
                    <a:pt x="646" y="63"/>
                  </a:lnTo>
                  <a:lnTo>
                    <a:pt x="645" y="68"/>
                  </a:lnTo>
                  <a:lnTo>
                    <a:pt x="645" y="71"/>
                  </a:lnTo>
                  <a:lnTo>
                    <a:pt x="645" y="73"/>
                  </a:lnTo>
                  <a:lnTo>
                    <a:pt x="645" y="80"/>
                  </a:lnTo>
                  <a:lnTo>
                    <a:pt x="644" y="89"/>
                  </a:lnTo>
                  <a:lnTo>
                    <a:pt x="644" y="91"/>
                  </a:lnTo>
                  <a:lnTo>
                    <a:pt x="644" y="92"/>
                  </a:lnTo>
                  <a:lnTo>
                    <a:pt x="644" y="93"/>
                  </a:lnTo>
                  <a:lnTo>
                    <a:pt x="643" y="99"/>
                  </a:lnTo>
                  <a:lnTo>
                    <a:pt x="643" y="104"/>
                  </a:lnTo>
                  <a:lnTo>
                    <a:pt x="642" y="107"/>
                  </a:lnTo>
                  <a:lnTo>
                    <a:pt x="642" y="115"/>
                  </a:lnTo>
                  <a:lnTo>
                    <a:pt x="642" y="117"/>
                  </a:lnTo>
                  <a:lnTo>
                    <a:pt x="640" y="121"/>
                  </a:lnTo>
                  <a:lnTo>
                    <a:pt x="640" y="125"/>
                  </a:lnTo>
                  <a:lnTo>
                    <a:pt x="640" y="131"/>
                  </a:lnTo>
                  <a:lnTo>
                    <a:pt x="639" y="135"/>
                  </a:lnTo>
                  <a:lnTo>
                    <a:pt x="639" y="137"/>
                  </a:lnTo>
                  <a:lnTo>
                    <a:pt x="639" y="138"/>
                  </a:lnTo>
                  <a:lnTo>
                    <a:pt x="639" y="140"/>
                  </a:lnTo>
                  <a:lnTo>
                    <a:pt x="639" y="141"/>
                  </a:lnTo>
                  <a:lnTo>
                    <a:pt x="638" y="152"/>
                  </a:lnTo>
                  <a:lnTo>
                    <a:pt x="638" y="156"/>
                  </a:lnTo>
                  <a:lnTo>
                    <a:pt x="637" y="167"/>
                  </a:lnTo>
                  <a:lnTo>
                    <a:pt x="636" y="173"/>
                  </a:lnTo>
                  <a:lnTo>
                    <a:pt x="636" y="175"/>
                  </a:lnTo>
                  <a:lnTo>
                    <a:pt x="636" y="179"/>
                  </a:lnTo>
                  <a:lnTo>
                    <a:pt x="635" y="186"/>
                  </a:lnTo>
                  <a:lnTo>
                    <a:pt x="635" y="191"/>
                  </a:lnTo>
                  <a:lnTo>
                    <a:pt x="634" y="204"/>
                  </a:lnTo>
                  <a:lnTo>
                    <a:pt x="632" y="211"/>
                  </a:lnTo>
                  <a:lnTo>
                    <a:pt x="632" y="215"/>
                  </a:lnTo>
                  <a:lnTo>
                    <a:pt x="632" y="216"/>
                  </a:lnTo>
                  <a:lnTo>
                    <a:pt x="631" y="225"/>
                  </a:lnTo>
                  <a:lnTo>
                    <a:pt x="630" y="236"/>
                  </a:lnTo>
                  <a:lnTo>
                    <a:pt x="630" y="244"/>
                  </a:lnTo>
                  <a:lnTo>
                    <a:pt x="629" y="250"/>
                  </a:lnTo>
                  <a:lnTo>
                    <a:pt x="629" y="252"/>
                  </a:lnTo>
                  <a:lnTo>
                    <a:pt x="629" y="255"/>
                  </a:lnTo>
                  <a:lnTo>
                    <a:pt x="629" y="258"/>
                  </a:lnTo>
                  <a:lnTo>
                    <a:pt x="629" y="260"/>
                  </a:lnTo>
                  <a:lnTo>
                    <a:pt x="629" y="263"/>
                  </a:lnTo>
                  <a:lnTo>
                    <a:pt x="629" y="266"/>
                  </a:lnTo>
                  <a:lnTo>
                    <a:pt x="630" y="267"/>
                  </a:lnTo>
                  <a:lnTo>
                    <a:pt x="630" y="271"/>
                  </a:lnTo>
                  <a:lnTo>
                    <a:pt x="630" y="274"/>
                  </a:lnTo>
                  <a:lnTo>
                    <a:pt x="631" y="277"/>
                  </a:lnTo>
                  <a:lnTo>
                    <a:pt x="631" y="278"/>
                  </a:lnTo>
                  <a:lnTo>
                    <a:pt x="631" y="280"/>
                  </a:lnTo>
                  <a:lnTo>
                    <a:pt x="632" y="282"/>
                  </a:lnTo>
                  <a:lnTo>
                    <a:pt x="635" y="292"/>
                  </a:lnTo>
                  <a:lnTo>
                    <a:pt x="636" y="293"/>
                  </a:lnTo>
                  <a:lnTo>
                    <a:pt x="636" y="294"/>
                  </a:lnTo>
                  <a:lnTo>
                    <a:pt x="637" y="297"/>
                  </a:lnTo>
                  <a:lnTo>
                    <a:pt x="637" y="299"/>
                  </a:lnTo>
                  <a:lnTo>
                    <a:pt x="638" y="301"/>
                  </a:lnTo>
                  <a:lnTo>
                    <a:pt x="642" y="314"/>
                  </a:lnTo>
                  <a:lnTo>
                    <a:pt x="643" y="316"/>
                  </a:lnTo>
                  <a:lnTo>
                    <a:pt x="644" y="321"/>
                  </a:lnTo>
                  <a:lnTo>
                    <a:pt x="646" y="330"/>
                  </a:lnTo>
                  <a:lnTo>
                    <a:pt x="647" y="332"/>
                  </a:lnTo>
                  <a:lnTo>
                    <a:pt x="647" y="334"/>
                  </a:lnTo>
                  <a:lnTo>
                    <a:pt x="648" y="338"/>
                  </a:lnTo>
                  <a:lnTo>
                    <a:pt x="648" y="340"/>
                  </a:lnTo>
                  <a:lnTo>
                    <a:pt x="649" y="343"/>
                  </a:lnTo>
                  <a:lnTo>
                    <a:pt x="649" y="345"/>
                  </a:lnTo>
                  <a:lnTo>
                    <a:pt x="651" y="350"/>
                  </a:lnTo>
                  <a:lnTo>
                    <a:pt x="652" y="352"/>
                  </a:lnTo>
                  <a:lnTo>
                    <a:pt x="652" y="355"/>
                  </a:lnTo>
                  <a:lnTo>
                    <a:pt x="652" y="357"/>
                  </a:lnTo>
                  <a:lnTo>
                    <a:pt x="652" y="358"/>
                  </a:lnTo>
                  <a:lnTo>
                    <a:pt x="652" y="361"/>
                  </a:lnTo>
                  <a:lnTo>
                    <a:pt x="652" y="363"/>
                  </a:lnTo>
                  <a:lnTo>
                    <a:pt x="652" y="365"/>
                  </a:lnTo>
                  <a:lnTo>
                    <a:pt x="651" y="370"/>
                  </a:lnTo>
                  <a:lnTo>
                    <a:pt x="649" y="382"/>
                  </a:lnTo>
                  <a:lnTo>
                    <a:pt x="648" y="389"/>
                  </a:lnTo>
                  <a:lnTo>
                    <a:pt x="648" y="391"/>
                  </a:lnTo>
                  <a:lnTo>
                    <a:pt x="648" y="395"/>
                  </a:lnTo>
                  <a:lnTo>
                    <a:pt x="647" y="400"/>
                  </a:lnTo>
                  <a:lnTo>
                    <a:pt x="647" y="401"/>
                  </a:lnTo>
                  <a:lnTo>
                    <a:pt x="647" y="402"/>
                  </a:lnTo>
                  <a:lnTo>
                    <a:pt x="647" y="407"/>
                  </a:lnTo>
                  <a:lnTo>
                    <a:pt x="647" y="416"/>
                  </a:lnTo>
                  <a:lnTo>
                    <a:pt x="647" y="422"/>
                  </a:lnTo>
                  <a:lnTo>
                    <a:pt x="647" y="426"/>
                  </a:lnTo>
                  <a:lnTo>
                    <a:pt x="647" y="431"/>
                  </a:lnTo>
                  <a:lnTo>
                    <a:pt x="647" y="432"/>
                  </a:lnTo>
                  <a:lnTo>
                    <a:pt x="647" y="434"/>
                  </a:lnTo>
                  <a:lnTo>
                    <a:pt x="647" y="435"/>
                  </a:lnTo>
                  <a:lnTo>
                    <a:pt x="647" y="437"/>
                  </a:lnTo>
                  <a:lnTo>
                    <a:pt x="647" y="439"/>
                  </a:lnTo>
                  <a:lnTo>
                    <a:pt x="647" y="440"/>
                  </a:lnTo>
                  <a:lnTo>
                    <a:pt x="648" y="442"/>
                  </a:lnTo>
                  <a:lnTo>
                    <a:pt x="648" y="444"/>
                  </a:lnTo>
                  <a:lnTo>
                    <a:pt x="648" y="445"/>
                  </a:lnTo>
                  <a:lnTo>
                    <a:pt x="649" y="447"/>
                  </a:lnTo>
                  <a:lnTo>
                    <a:pt x="649" y="449"/>
                  </a:lnTo>
                  <a:lnTo>
                    <a:pt x="651" y="451"/>
                  </a:lnTo>
                  <a:lnTo>
                    <a:pt x="652" y="455"/>
                  </a:lnTo>
                  <a:lnTo>
                    <a:pt x="653" y="459"/>
                  </a:lnTo>
                  <a:lnTo>
                    <a:pt x="654" y="462"/>
                  </a:lnTo>
                  <a:lnTo>
                    <a:pt x="655" y="464"/>
                  </a:lnTo>
                  <a:lnTo>
                    <a:pt x="655" y="465"/>
                  </a:lnTo>
                  <a:lnTo>
                    <a:pt x="657" y="470"/>
                  </a:lnTo>
                  <a:lnTo>
                    <a:pt x="659" y="473"/>
                  </a:lnTo>
                  <a:lnTo>
                    <a:pt x="660" y="477"/>
                  </a:lnTo>
                  <a:lnTo>
                    <a:pt x="661" y="480"/>
                  </a:lnTo>
                  <a:lnTo>
                    <a:pt x="661" y="482"/>
                  </a:lnTo>
                  <a:lnTo>
                    <a:pt x="662" y="483"/>
                  </a:lnTo>
                  <a:lnTo>
                    <a:pt x="663" y="489"/>
                  </a:lnTo>
                  <a:lnTo>
                    <a:pt x="663" y="490"/>
                  </a:lnTo>
                  <a:lnTo>
                    <a:pt x="663" y="491"/>
                  </a:lnTo>
                  <a:lnTo>
                    <a:pt x="664" y="493"/>
                  </a:lnTo>
                  <a:lnTo>
                    <a:pt x="665" y="503"/>
                  </a:lnTo>
                  <a:lnTo>
                    <a:pt x="666" y="507"/>
                  </a:lnTo>
                  <a:lnTo>
                    <a:pt x="668" y="514"/>
                  </a:lnTo>
                  <a:lnTo>
                    <a:pt x="668" y="515"/>
                  </a:lnTo>
                  <a:lnTo>
                    <a:pt x="669" y="517"/>
                  </a:lnTo>
                  <a:lnTo>
                    <a:pt x="669" y="518"/>
                  </a:lnTo>
                  <a:lnTo>
                    <a:pt x="670" y="522"/>
                  </a:lnTo>
                  <a:lnTo>
                    <a:pt x="673" y="531"/>
                  </a:lnTo>
                  <a:lnTo>
                    <a:pt x="673" y="532"/>
                  </a:lnTo>
                  <a:lnTo>
                    <a:pt x="674" y="533"/>
                  </a:lnTo>
                  <a:lnTo>
                    <a:pt x="674" y="534"/>
                  </a:lnTo>
                  <a:lnTo>
                    <a:pt x="674" y="535"/>
                  </a:lnTo>
                  <a:lnTo>
                    <a:pt x="674" y="536"/>
                  </a:lnTo>
                  <a:lnTo>
                    <a:pt x="674" y="537"/>
                  </a:lnTo>
                  <a:lnTo>
                    <a:pt x="675" y="540"/>
                  </a:lnTo>
                  <a:lnTo>
                    <a:pt x="675" y="542"/>
                  </a:lnTo>
                  <a:lnTo>
                    <a:pt x="675" y="543"/>
                  </a:lnTo>
                  <a:lnTo>
                    <a:pt x="675" y="544"/>
                  </a:lnTo>
                  <a:lnTo>
                    <a:pt x="675" y="545"/>
                  </a:lnTo>
                  <a:lnTo>
                    <a:pt x="674" y="550"/>
                  </a:lnTo>
                  <a:lnTo>
                    <a:pt x="674" y="553"/>
                  </a:lnTo>
                  <a:lnTo>
                    <a:pt x="674" y="554"/>
                  </a:lnTo>
                  <a:lnTo>
                    <a:pt x="673" y="560"/>
                  </a:lnTo>
                  <a:lnTo>
                    <a:pt x="673" y="561"/>
                  </a:lnTo>
                  <a:lnTo>
                    <a:pt x="672" y="562"/>
                  </a:lnTo>
                  <a:lnTo>
                    <a:pt x="672" y="565"/>
                  </a:lnTo>
                  <a:lnTo>
                    <a:pt x="671" y="567"/>
                  </a:lnTo>
                  <a:lnTo>
                    <a:pt x="671" y="568"/>
                  </a:lnTo>
                  <a:lnTo>
                    <a:pt x="669" y="572"/>
                  </a:lnTo>
                  <a:lnTo>
                    <a:pt x="668" y="574"/>
                  </a:lnTo>
                  <a:lnTo>
                    <a:pt x="668" y="575"/>
                  </a:lnTo>
                  <a:lnTo>
                    <a:pt x="666" y="578"/>
                  </a:lnTo>
                  <a:lnTo>
                    <a:pt x="666" y="579"/>
                  </a:lnTo>
                  <a:lnTo>
                    <a:pt x="664" y="586"/>
                  </a:lnTo>
                  <a:lnTo>
                    <a:pt x="663" y="589"/>
                  </a:lnTo>
                  <a:lnTo>
                    <a:pt x="662" y="589"/>
                  </a:lnTo>
                  <a:lnTo>
                    <a:pt x="661" y="589"/>
                  </a:lnTo>
                  <a:lnTo>
                    <a:pt x="657" y="587"/>
                  </a:lnTo>
                  <a:lnTo>
                    <a:pt x="648" y="587"/>
                  </a:lnTo>
                  <a:lnTo>
                    <a:pt x="643" y="586"/>
                  </a:lnTo>
                  <a:lnTo>
                    <a:pt x="638" y="586"/>
                  </a:lnTo>
                  <a:lnTo>
                    <a:pt x="635" y="586"/>
                  </a:lnTo>
                  <a:lnTo>
                    <a:pt x="634" y="586"/>
                  </a:lnTo>
                  <a:lnTo>
                    <a:pt x="632" y="586"/>
                  </a:lnTo>
                  <a:lnTo>
                    <a:pt x="631" y="586"/>
                  </a:lnTo>
                  <a:lnTo>
                    <a:pt x="630" y="586"/>
                  </a:lnTo>
                  <a:lnTo>
                    <a:pt x="628" y="586"/>
                  </a:lnTo>
                  <a:lnTo>
                    <a:pt x="626" y="586"/>
                  </a:lnTo>
                  <a:lnTo>
                    <a:pt x="625" y="586"/>
                  </a:lnTo>
                  <a:lnTo>
                    <a:pt x="623" y="586"/>
                  </a:lnTo>
                  <a:lnTo>
                    <a:pt x="622" y="587"/>
                  </a:lnTo>
                  <a:lnTo>
                    <a:pt x="613" y="590"/>
                  </a:lnTo>
                  <a:lnTo>
                    <a:pt x="612" y="590"/>
                  </a:lnTo>
                  <a:lnTo>
                    <a:pt x="611" y="590"/>
                  </a:lnTo>
                  <a:lnTo>
                    <a:pt x="588" y="595"/>
                  </a:lnTo>
                  <a:lnTo>
                    <a:pt x="587" y="595"/>
                  </a:lnTo>
                  <a:lnTo>
                    <a:pt x="576" y="598"/>
                  </a:lnTo>
                  <a:lnTo>
                    <a:pt x="567" y="600"/>
                  </a:lnTo>
                  <a:lnTo>
                    <a:pt x="560" y="602"/>
                  </a:lnTo>
                  <a:lnTo>
                    <a:pt x="552" y="603"/>
                  </a:lnTo>
                  <a:lnTo>
                    <a:pt x="550" y="604"/>
                  </a:lnTo>
                  <a:lnTo>
                    <a:pt x="524" y="610"/>
                  </a:lnTo>
                  <a:lnTo>
                    <a:pt x="522" y="610"/>
                  </a:lnTo>
                  <a:lnTo>
                    <a:pt x="519" y="611"/>
                  </a:lnTo>
                  <a:lnTo>
                    <a:pt x="514" y="612"/>
                  </a:lnTo>
                  <a:lnTo>
                    <a:pt x="502" y="615"/>
                  </a:lnTo>
                  <a:lnTo>
                    <a:pt x="500" y="616"/>
                  </a:lnTo>
                  <a:lnTo>
                    <a:pt x="498" y="617"/>
                  </a:lnTo>
                  <a:lnTo>
                    <a:pt x="497" y="617"/>
                  </a:lnTo>
                  <a:lnTo>
                    <a:pt x="496" y="617"/>
                  </a:lnTo>
                  <a:lnTo>
                    <a:pt x="495" y="618"/>
                  </a:lnTo>
                  <a:lnTo>
                    <a:pt x="493" y="618"/>
                  </a:lnTo>
                  <a:lnTo>
                    <a:pt x="492" y="618"/>
                  </a:lnTo>
                  <a:lnTo>
                    <a:pt x="491" y="619"/>
                  </a:lnTo>
                  <a:lnTo>
                    <a:pt x="489" y="620"/>
                  </a:lnTo>
                  <a:lnTo>
                    <a:pt x="488" y="621"/>
                  </a:lnTo>
                  <a:lnTo>
                    <a:pt x="487" y="621"/>
                  </a:lnTo>
                  <a:lnTo>
                    <a:pt x="485" y="623"/>
                  </a:lnTo>
                  <a:lnTo>
                    <a:pt x="484" y="623"/>
                  </a:lnTo>
                  <a:lnTo>
                    <a:pt x="483" y="624"/>
                  </a:lnTo>
                  <a:lnTo>
                    <a:pt x="482" y="625"/>
                  </a:lnTo>
                  <a:lnTo>
                    <a:pt x="481" y="626"/>
                  </a:lnTo>
                  <a:lnTo>
                    <a:pt x="479" y="627"/>
                  </a:lnTo>
                  <a:lnTo>
                    <a:pt x="478" y="629"/>
                  </a:lnTo>
                  <a:lnTo>
                    <a:pt x="475" y="632"/>
                  </a:lnTo>
                  <a:lnTo>
                    <a:pt x="474" y="633"/>
                  </a:lnTo>
                  <a:lnTo>
                    <a:pt x="472" y="635"/>
                  </a:lnTo>
                  <a:lnTo>
                    <a:pt x="471" y="636"/>
                  </a:lnTo>
                  <a:lnTo>
                    <a:pt x="467" y="641"/>
                  </a:lnTo>
                  <a:lnTo>
                    <a:pt x="463" y="644"/>
                  </a:lnTo>
                  <a:lnTo>
                    <a:pt x="461" y="649"/>
                  </a:lnTo>
                  <a:lnTo>
                    <a:pt x="457" y="652"/>
                  </a:lnTo>
                  <a:lnTo>
                    <a:pt x="456" y="653"/>
                  </a:lnTo>
                  <a:lnTo>
                    <a:pt x="455" y="654"/>
                  </a:lnTo>
                  <a:lnTo>
                    <a:pt x="454" y="656"/>
                  </a:lnTo>
                  <a:lnTo>
                    <a:pt x="452" y="658"/>
                  </a:lnTo>
                  <a:lnTo>
                    <a:pt x="450" y="659"/>
                  </a:lnTo>
                  <a:lnTo>
                    <a:pt x="449" y="660"/>
                  </a:lnTo>
                  <a:lnTo>
                    <a:pt x="448" y="660"/>
                  </a:lnTo>
                  <a:lnTo>
                    <a:pt x="448" y="661"/>
                  </a:lnTo>
                  <a:lnTo>
                    <a:pt x="447" y="662"/>
                  </a:lnTo>
                  <a:lnTo>
                    <a:pt x="446" y="662"/>
                  </a:lnTo>
                  <a:lnTo>
                    <a:pt x="445" y="664"/>
                  </a:lnTo>
                  <a:lnTo>
                    <a:pt x="440" y="667"/>
                  </a:lnTo>
                  <a:lnTo>
                    <a:pt x="438" y="668"/>
                  </a:lnTo>
                  <a:lnTo>
                    <a:pt x="437" y="669"/>
                  </a:lnTo>
                  <a:lnTo>
                    <a:pt x="435" y="670"/>
                  </a:lnTo>
                  <a:lnTo>
                    <a:pt x="433" y="671"/>
                  </a:lnTo>
                  <a:lnTo>
                    <a:pt x="431" y="673"/>
                  </a:lnTo>
                  <a:lnTo>
                    <a:pt x="430" y="674"/>
                  </a:lnTo>
                  <a:lnTo>
                    <a:pt x="428" y="675"/>
                  </a:lnTo>
                  <a:lnTo>
                    <a:pt x="427" y="677"/>
                  </a:lnTo>
                  <a:lnTo>
                    <a:pt x="424" y="678"/>
                  </a:lnTo>
                  <a:lnTo>
                    <a:pt x="423" y="679"/>
                  </a:lnTo>
                  <a:lnTo>
                    <a:pt x="422" y="682"/>
                  </a:lnTo>
                  <a:lnTo>
                    <a:pt x="421" y="683"/>
                  </a:lnTo>
                  <a:lnTo>
                    <a:pt x="420" y="684"/>
                  </a:lnTo>
                  <a:lnTo>
                    <a:pt x="418" y="686"/>
                  </a:lnTo>
                  <a:lnTo>
                    <a:pt x="418" y="687"/>
                  </a:lnTo>
                  <a:lnTo>
                    <a:pt x="416" y="687"/>
                  </a:lnTo>
                  <a:lnTo>
                    <a:pt x="415" y="688"/>
                  </a:lnTo>
                  <a:lnTo>
                    <a:pt x="413" y="692"/>
                  </a:lnTo>
                  <a:lnTo>
                    <a:pt x="412" y="693"/>
                  </a:lnTo>
                  <a:lnTo>
                    <a:pt x="407" y="698"/>
                  </a:lnTo>
                  <a:lnTo>
                    <a:pt x="406" y="699"/>
                  </a:lnTo>
                  <a:lnTo>
                    <a:pt x="405" y="700"/>
                  </a:lnTo>
                  <a:lnTo>
                    <a:pt x="404" y="701"/>
                  </a:lnTo>
                  <a:lnTo>
                    <a:pt x="402" y="702"/>
                  </a:lnTo>
                  <a:lnTo>
                    <a:pt x="401" y="703"/>
                  </a:lnTo>
                  <a:lnTo>
                    <a:pt x="398" y="706"/>
                  </a:lnTo>
                  <a:lnTo>
                    <a:pt x="395" y="707"/>
                  </a:lnTo>
                  <a:lnTo>
                    <a:pt x="394" y="708"/>
                  </a:lnTo>
                  <a:lnTo>
                    <a:pt x="390" y="709"/>
                  </a:lnTo>
                  <a:lnTo>
                    <a:pt x="389" y="710"/>
                  </a:lnTo>
                  <a:lnTo>
                    <a:pt x="387" y="711"/>
                  </a:lnTo>
                  <a:lnTo>
                    <a:pt x="385" y="712"/>
                  </a:lnTo>
                  <a:lnTo>
                    <a:pt x="384" y="713"/>
                  </a:lnTo>
                  <a:lnTo>
                    <a:pt x="383" y="715"/>
                  </a:lnTo>
                  <a:lnTo>
                    <a:pt x="383" y="716"/>
                  </a:lnTo>
                  <a:lnTo>
                    <a:pt x="381" y="716"/>
                  </a:lnTo>
                  <a:lnTo>
                    <a:pt x="380" y="717"/>
                  </a:lnTo>
                  <a:lnTo>
                    <a:pt x="378" y="719"/>
                  </a:lnTo>
                  <a:lnTo>
                    <a:pt x="377" y="720"/>
                  </a:lnTo>
                  <a:lnTo>
                    <a:pt x="377" y="721"/>
                  </a:lnTo>
                  <a:lnTo>
                    <a:pt x="376" y="724"/>
                  </a:lnTo>
                  <a:lnTo>
                    <a:pt x="375" y="725"/>
                  </a:lnTo>
                  <a:lnTo>
                    <a:pt x="373" y="726"/>
                  </a:lnTo>
                  <a:lnTo>
                    <a:pt x="372" y="728"/>
                  </a:lnTo>
                  <a:lnTo>
                    <a:pt x="369" y="737"/>
                  </a:lnTo>
                  <a:lnTo>
                    <a:pt x="369" y="740"/>
                  </a:lnTo>
                  <a:lnTo>
                    <a:pt x="368" y="740"/>
                  </a:lnTo>
                  <a:lnTo>
                    <a:pt x="368" y="742"/>
                  </a:lnTo>
                  <a:lnTo>
                    <a:pt x="364" y="749"/>
                  </a:lnTo>
                  <a:lnTo>
                    <a:pt x="363" y="753"/>
                  </a:lnTo>
                  <a:lnTo>
                    <a:pt x="362" y="754"/>
                  </a:lnTo>
                  <a:lnTo>
                    <a:pt x="362" y="757"/>
                  </a:lnTo>
                  <a:lnTo>
                    <a:pt x="361" y="758"/>
                  </a:lnTo>
                  <a:lnTo>
                    <a:pt x="361" y="759"/>
                  </a:lnTo>
                  <a:lnTo>
                    <a:pt x="361" y="760"/>
                  </a:lnTo>
                  <a:lnTo>
                    <a:pt x="360" y="760"/>
                  </a:lnTo>
                  <a:lnTo>
                    <a:pt x="360" y="761"/>
                  </a:lnTo>
                  <a:lnTo>
                    <a:pt x="359" y="762"/>
                  </a:lnTo>
                  <a:lnTo>
                    <a:pt x="359" y="763"/>
                  </a:lnTo>
                  <a:lnTo>
                    <a:pt x="358" y="765"/>
                  </a:lnTo>
                  <a:lnTo>
                    <a:pt x="357" y="766"/>
                  </a:lnTo>
                  <a:lnTo>
                    <a:pt x="355" y="767"/>
                  </a:lnTo>
                  <a:lnTo>
                    <a:pt x="355" y="768"/>
                  </a:lnTo>
                  <a:lnTo>
                    <a:pt x="354" y="768"/>
                  </a:lnTo>
                  <a:lnTo>
                    <a:pt x="353" y="769"/>
                  </a:lnTo>
                  <a:lnTo>
                    <a:pt x="353" y="770"/>
                  </a:lnTo>
                  <a:lnTo>
                    <a:pt x="352" y="770"/>
                  </a:lnTo>
                  <a:lnTo>
                    <a:pt x="351" y="771"/>
                  </a:lnTo>
                  <a:lnTo>
                    <a:pt x="350" y="773"/>
                  </a:lnTo>
                  <a:lnTo>
                    <a:pt x="349" y="774"/>
                  </a:lnTo>
                  <a:lnTo>
                    <a:pt x="347" y="774"/>
                  </a:lnTo>
                  <a:lnTo>
                    <a:pt x="346" y="775"/>
                  </a:lnTo>
                  <a:lnTo>
                    <a:pt x="345" y="775"/>
                  </a:lnTo>
                  <a:lnTo>
                    <a:pt x="344" y="776"/>
                  </a:lnTo>
                  <a:lnTo>
                    <a:pt x="343" y="776"/>
                  </a:lnTo>
                  <a:lnTo>
                    <a:pt x="341" y="777"/>
                  </a:lnTo>
                  <a:lnTo>
                    <a:pt x="338" y="778"/>
                  </a:lnTo>
                  <a:lnTo>
                    <a:pt x="335" y="779"/>
                  </a:lnTo>
                  <a:lnTo>
                    <a:pt x="332" y="780"/>
                  </a:lnTo>
                  <a:lnTo>
                    <a:pt x="324" y="784"/>
                  </a:lnTo>
                  <a:lnTo>
                    <a:pt x="320" y="785"/>
                  </a:lnTo>
                  <a:lnTo>
                    <a:pt x="316" y="786"/>
                  </a:lnTo>
                  <a:lnTo>
                    <a:pt x="298" y="793"/>
                  </a:lnTo>
                  <a:lnTo>
                    <a:pt x="293" y="794"/>
                  </a:lnTo>
                  <a:lnTo>
                    <a:pt x="288" y="796"/>
                  </a:lnTo>
                  <a:lnTo>
                    <a:pt x="282" y="798"/>
                  </a:lnTo>
                  <a:lnTo>
                    <a:pt x="281" y="799"/>
                  </a:lnTo>
                  <a:lnTo>
                    <a:pt x="278" y="799"/>
                  </a:lnTo>
                  <a:lnTo>
                    <a:pt x="276" y="800"/>
                  </a:lnTo>
                  <a:lnTo>
                    <a:pt x="274" y="800"/>
                  </a:lnTo>
                  <a:lnTo>
                    <a:pt x="273" y="800"/>
                  </a:lnTo>
                  <a:lnTo>
                    <a:pt x="271" y="800"/>
                  </a:lnTo>
                  <a:lnTo>
                    <a:pt x="268" y="800"/>
                  </a:lnTo>
                  <a:lnTo>
                    <a:pt x="266" y="800"/>
                  </a:lnTo>
                  <a:lnTo>
                    <a:pt x="265" y="800"/>
                  </a:lnTo>
                  <a:lnTo>
                    <a:pt x="263" y="800"/>
                  </a:lnTo>
                  <a:lnTo>
                    <a:pt x="262" y="800"/>
                  </a:lnTo>
                  <a:lnTo>
                    <a:pt x="260" y="800"/>
                  </a:lnTo>
                  <a:lnTo>
                    <a:pt x="258" y="800"/>
                  </a:lnTo>
                  <a:lnTo>
                    <a:pt x="256" y="799"/>
                  </a:lnTo>
                  <a:lnTo>
                    <a:pt x="254" y="799"/>
                  </a:lnTo>
                  <a:lnTo>
                    <a:pt x="251" y="798"/>
                  </a:lnTo>
                  <a:lnTo>
                    <a:pt x="250" y="798"/>
                  </a:lnTo>
                  <a:lnTo>
                    <a:pt x="248" y="796"/>
                  </a:lnTo>
                  <a:lnTo>
                    <a:pt x="243" y="795"/>
                  </a:lnTo>
                  <a:lnTo>
                    <a:pt x="239" y="793"/>
                  </a:lnTo>
                  <a:lnTo>
                    <a:pt x="237" y="793"/>
                  </a:lnTo>
                  <a:lnTo>
                    <a:pt x="235" y="792"/>
                  </a:lnTo>
                  <a:lnTo>
                    <a:pt x="233" y="792"/>
                  </a:lnTo>
                  <a:lnTo>
                    <a:pt x="230" y="791"/>
                  </a:lnTo>
                  <a:lnTo>
                    <a:pt x="229" y="790"/>
                  </a:lnTo>
                  <a:lnTo>
                    <a:pt x="228" y="790"/>
                  </a:lnTo>
                  <a:lnTo>
                    <a:pt x="224" y="788"/>
                  </a:lnTo>
                  <a:lnTo>
                    <a:pt x="222" y="787"/>
                  </a:lnTo>
                  <a:lnTo>
                    <a:pt x="209" y="784"/>
                  </a:lnTo>
                  <a:lnTo>
                    <a:pt x="205" y="782"/>
                  </a:lnTo>
                  <a:lnTo>
                    <a:pt x="203" y="782"/>
                  </a:lnTo>
                  <a:lnTo>
                    <a:pt x="199" y="780"/>
                  </a:lnTo>
                  <a:lnTo>
                    <a:pt x="197" y="779"/>
                  </a:lnTo>
                  <a:lnTo>
                    <a:pt x="195" y="779"/>
                  </a:lnTo>
                  <a:lnTo>
                    <a:pt x="193" y="778"/>
                  </a:lnTo>
                  <a:lnTo>
                    <a:pt x="190" y="778"/>
                  </a:lnTo>
                  <a:lnTo>
                    <a:pt x="189" y="778"/>
                  </a:lnTo>
                  <a:lnTo>
                    <a:pt x="187" y="778"/>
                  </a:lnTo>
                  <a:lnTo>
                    <a:pt x="186" y="778"/>
                  </a:lnTo>
                  <a:lnTo>
                    <a:pt x="185" y="778"/>
                  </a:lnTo>
                  <a:lnTo>
                    <a:pt x="182" y="778"/>
                  </a:lnTo>
                  <a:lnTo>
                    <a:pt x="180" y="778"/>
                  </a:lnTo>
                  <a:lnTo>
                    <a:pt x="174" y="778"/>
                  </a:lnTo>
                  <a:lnTo>
                    <a:pt x="173" y="778"/>
                  </a:lnTo>
                  <a:lnTo>
                    <a:pt x="157" y="780"/>
                  </a:lnTo>
                  <a:lnTo>
                    <a:pt x="156" y="780"/>
                  </a:lnTo>
                  <a:lnTo>
                    <a:pt x="148" y="782"/>
                  </a:lnTo>
                  <a:lnTo>
                    <a:pt x="146" y="782"/>
                  </a:lnTo>
                  <a:lnTo>
                    <a:pt x="143" y="783"/>
                  </a:lnTo>
                  <a:lnTo>
                    <a:pt x="137" y="783"/>
                  </a:lnTo>
                  <a:lnTo>
                    <a:pt x="135" y="783"/>
                  </a:lnTo>
                  <a:lnTo>
                    <a:pt x="131" y="783"/>
                  </a:lnTo>
                  <a:lnTo>
                    <a:pt x="129" y="782"/>
                  </a:lnTo>
                  <a:lnTo>
                    <a:pt x="126" y="782"/>
                  </a:lnTo>
                  <a:lnTo>
                    <a:pt x="124" y="782"/>
                  </a:lnTo>
                  <a:lnTo>
                    <a:pt x="120" y="782"/>
                  </a:lnTo>
                  <a:lnTo>
                    <a:pt x="118" y="780"/>
                  </a:lnTo>
                  <a:lnTo>
                    <a:pt x="116" y="780"/>
                  </a:lnTo>
                  <a:lnTo>
                    <a:pt x="114" y="780"/>
                  </a:lnTo>
                  <a:lnTo>
                    <a:pt x="112" y="779"/>
                  </a:lnTo>
                  <a:lnTo>
                    <a:pt x="111" y="779"/>
                  </a:lnTo>
                  <a:lnTo>
                    <a:pt x="109" y="778"/>
                  </a:lnTo>
                  <a:lnTo>
                    <a:pt x="107" y="778"/>
                  </a:lnTo>
                  <a:lnTo>
                    <a:pt x="102" y="777"/>
                  </a:lnTo>
                  <a:lnTo>
                    <a:pt x="101" y="776"/>
                  </a:lnTo>
                  <a:lnTo>
                    <a:pt x="99" y="775"/>
                  </a:lnTo>
                  <a:lnTo>
                    <a:pt x="96" y="774"/>
                  </a:lnTo>
                  <a:lnTo>
                    <a:pt x="91" y="771"/>
                  </a:lnTo>
                  <a:lnTo>
                    <a:pt x="85" y="769"/>
                  </a:lnTo>
                  <a:lnTo>
                    <a:pt x="84" y="768"/>
                  </a:lnTo>
                  <a:lnTo>
                    <a:pt x="83" y="768"/>
                  </a:lnTo>
                  <a:lnTo>
                    <a:pt x="79" y="767"/>
                  </a:lnTo>
                  <a:lnTo>
                    <a:pt x="76" y="765"/>
                  </a:lnTo>
                  <a:lnTo>
                    <a:pt x="74" y="763"/>
                  </a:lnTo>
                  <a:lnTo>
                    <a:pt x="59" y="757"/>
                  </a:lnTo>
                  <a:lnTo>
                    <a:pt x="50" y="752"/>
                  </a:lnTo>
                  <a:lnTo>
                    <a:pt x="48" y="751"/>
                  </a:lnTo>
                  <a:lnTo>
                    <a:pt x="31" y="743"/>
                  </a:lnTo>
                  <a:lnTo>
                    <a:pt x="26" y="742"/>
                  </a:lnTo>
                  <a:lnTo>
                    <a:pt x="25" y="741"/>
                  </a:lnTo>
                  <a:lnTo>
                    <a:pt x="16" y="736"/>
                  </a:lnTo>
                  <a:lnTo>
                    <a:pt x="15" y="736"/>
                  </a:lnTo>
                  <a:lnTo>
                    <a:pt x="14" y="735"/>
                  </a:lnTo>
                  <a:lnTo>
                    <a:pt x="9" y="733"/>
                  </a:lnTo>
                  <a:lnTo>
                    <a:pt x="8" y="733"/>
                  </a:lnTo>
                  <a:lnTo>
                    <a:pt x="6" y="732"/>
                  </a:lnTo>
                  <a:lnTo>
                    <a:pt x="4" y="731"/>
                  </a:lnTo>
                  <a:lnTo>
                    <a:pt x="0" y="728"/>
                  </a:lnTo>
                  <a:lnTo>
                    <a:pt x="0" y="727"/>
                  </a:lnTo>
                  <a:lnTo>
                    <a:pt x="1" y="727"/>
                  </a:lnTo>
                  <a:lnTo>
                    <a:pt x="1" y="726"/>
                  </a:lnTo>
                  <a:lnTo>
                    <a:pt x="1" y="725"/>
                  </a:lnTo>
                  <a:lnTo>
                    <a:pt x="3" y="724"/>
                  </a:lnTo>
                  <a:lnTo>
                    <a:pt x="3" y="723"/>
                  </a:lnTo>
                  <a:lnTo>
                    <a:pt x="4" y="721"/>
                  </a:lnTo>
                  <a:lnTo>
                    <a:pt x="5" y="720"/>
                  </a:lnTo>
                  <a:lnTo>
                    <a:pt x="6" y="719"/>
                  </a:lnTo>
                  <a:lnTo>
                    <a:pt x="6" y="718"/>
                  </a:lnTo>
                  <a:lnTo>
                    <a:pt x="8" y="717"/>
                  </a:lnTo>
                  <a:lnTo>
                    <a:pt x="9" y="717"/>
                  </a:lnTo>
                  <a:lnTo>
                    <a:pt x="10" y="716"/>
                  </a:lnTo>
                  <a:lnTo>
                    <a:pt x="10" y="715"/>
                  </a:lnTo>
                  <a:lnTo>
                    <a:pt x="12" y="704"/>
                  </a:lnTo>
                  <a:lnTo>
                    <a:pt x="13" y="688"/>
                  </a:lnTo>
                  <a:lnTo>
                    <a:pt x="13" y="683"/>
                  </a:lnTo>
                  <a:lnTo>
                    <a:pt x="14" y="671"/>
                  </a:lnTo>
                  <a:lnTo>
                    <a:pt x="15" y="656"/>
                  </a:lnTo>
                  <a:lnTo>
                    <a:pt x="17" y="642"/>
                  </a:lnTo>
                  <a:lnTo>
                    <a:pt x="17" y="640"/>
                  </a:lnTo>
                  <a:lnTo>
                    <a:pt x="17" y="635"/>
                  </a:lnTo>
                  <a:lnTo>
                    <a:pt x="19" y="612"/>
                  </a:lnTo>
                  <a:lnTo>
                    <a:pt x="19" y="611"/>
                  </a:lnTo>
                  <a:lnTo>
                    <a:pt x="19" y="607"/>
                  </a:lnTo>
                  <a:lnTo>
                    <a:pt x="19" y="603"/>
                  </a:lnTo>
                  <a:lnTo>
                    <a:pt x="22" y="582"/>
                  </a:lnTo>
                  <a:lnTo>
                    <a:pt x="22" y="573"/>
                  </a:lnTo>
                  <a:lnTo>
                    <a:pt x="23" y="558"/>
                  </a:lnTo>
                  <a:lnTo>
                    <a:pt x="24" y="551"/>
                  </a:lnTo>
                  <a:lnTo>
                    <a:pt x="24" y="545"/>
                  </a:lnTo>
                  <a:lnTo>
                    <a:pt x="24" y="543"/>
                  </a:lnTo>
                  <a:lnTo>
                    <a:pt x="24" y="539"/>
                  </a:lnTo>
                  <a:lnTo>
                    <a:pt x="24" y="532"/>
                  </a:lnTo>
                  <a:lnTo>
                    <a:pt x="24" y="517"/>
                  </a:lnTo>
                  <a:lnTo>
                    <a:pt x="25" y="515"/>
                  </a:lnTo>
                  <a:lnTo>
                    <a:pt x="25" y="510"/>
                  </a:lnTo>
                  <a:lnTo>
                    <a:pt x="25" y="507"/>
                  </a:lnTo>
                  <a:lnTo>
                    <a:pt x="26" y="503"/>
                  </a:lnTo>
                  <a:lnTo>
                    <a:pt x="27" y="500"/>
                  </a:lnTo>
                  <a:lnTo>
                    <a:pt x="29" y="495"/>
                  </a:lnTo>
                  <a:lnTo>
                    <a:pt x="30" y="491"/>
                  </a:lnTo>
                  <a:lnTo>
                    <a:pt x="30" y="490"/>
                  </a:lnTo>
                  <a:lnTo>
                    <a:pt x="31" y="487"/>
                  </a:lnTo>
                  <a:lnTo>
                    <a:pt x="32" y="485"/>
                  </a:lnTo>
                  <a:lnTo>
                    <a:pt x="34" y="481"/>
                  </a:lnTo>
                  <a:lnTo>
                    <a:pt x="35" y="480"/>
                  </a:lnTo>
                  <a:lnTo>
                    <a:pt x="39" y="473"/>
                  </a:lnTo>
                  <a:lnTo>
                    <a:pt x="40" y="470"/>
                  </a:lnTo>
                  <a:lnTo>
                    <a:pt x="50" y="456"/>
                  </a:lnTo>
                  <a:lnTo>
                    <a:pt x="56" y="447"/>
                  </a:lnTo>
                  <a:lnTo>
                    <a:pt x="59" y="441"/>
                  </a:lnTo>
                  <a:lnTo>
                    <a:pt x="60" y="439"/>
                  </a:lnTo>
                  <a:lnTo>
                    <a:pt x="62" y="435"/>
                  </a:lnTo>
                  <a:lnTo>
                    <a:pt x="64" y="432"/>
                  </a:lnTo>
                  <a:lnTo>
                    <a:pt x="65" y="431"/>
                  </a:lnTo>
                  <a:lnTo>
                    <a:pt x="66" y="427"/>
                  </a:lnTo>
                  <a:lnTo>
                    <a:pt x="69" y="422"/>
                  </a:lnTo>
                  <a:lnTo>
                    <a:pt x="69" y="420"/>
                  </a:lnTo>
                  <a:lnTo>
                    <a:pt x="70" y="417"/>
                  </a:lnTo>
                  <a:lnTo>
                    <a:pt x="70" y="416"/>
                  </a:lnTo>
                  <a:lnTo>
                    <a:pt x="70" y="415"/>
                  </a:lnTo>
                  <a:lnTo>
                    <a:pt x="73" y="407"/>
                  </a:lnTo>
                  <a:lnTo>
                    <a:pt x="77" y="395"/>
                  </a:lnTo>
                  <a:lnTo>
                    <a:pt x="78" y="391"/>
                  </a:lnTo>
                  <a:lnTo>
                    <a:pt x="79" y="389"/>
                  </a:lnTo>
                  <a:lnTo>
                    <a:pt x="85" y="377"/>
                  </a:lnTo>
                  <a:lnTo>
                    <a:pt x="87" y="374"/>
                  </a:lnTo>
                  <a:lnTo>
                    <a:pt x="100" y="353"/>
                  </a:lnTo>
                  <a:lnTo>
                    <a:pt x="108" y="341"/>
                  </a:lnTo>
                  <a:lnTo>
                    <a:pt x="121" y="319"/>
                  </a:lnTo>
                  <a:lnTo>
                    <a:pt x="124" y="317"/>
                  </a:lnTo>
                  <a:lnTo>
                    <a:pt x="126" y="314"/>
                  </a:lnTo>
                  <a:lnTo>
                    <a:pt x="131" y="305"/>
                  </a:lnTo>
                  <a:lnTo>
                    <a:pt x="133" y="303"/>
                  </a:lnTo>
                  <a:lnTo>
                    <a:pt x="136" y="300"/>
                  </a:lnTo>
                  <a:lnTo>
                    <a:pt x="137" y="298"/>
                  </a:lnTo>
                  <a:lnTo>
                    <a:pt x="138" y="297"/>
                  </a:lnTo>
                  <a:lnTo>
                    <a:pt x="140" y="294"/>
                  </a:lnTo>
                  <a:lnTo>
                    <a:pt x="142" y="292"/>
                  </a:lnTo>
                  <a:lnTo>
                    <a:pt x="143" y="292"/>
                  </a:lnTo>
                  <a:lnTo>
                    <a:pt x="144" y="291"/>
                  </a:lnTo>
                  <a:lnTo>
                    <a:pt x="145" y="290"/>
                  </a:lnTo>
                  <a:lnTo>
                    <a:pt x="146" y="289"/>
                  </a:lnTo>
                  <a:lnTo>
                    <a:pt x="148" y="288"/>
                  </a:lnTo>
                  <a:lnTo>
                    <a:pt x="148" y="286"/>
                  </a:lnTo>
                  <a:lnTo>
                    <a:pt x="150" y="286"/>
                  </a:lnTo>
                  <a:lnTo>
                    <a:pt x="150" y="285"/>
                  </a:lnTo>
                  <a:lnTo>
                    <a:pt x="151" y="285"/>
                  </a:lnTo>
                  <a:lnTo>
                    <a:pt x="151" y="284"/>
                  </a:lnTo>
                  <a:lnTo>
                    <a:pt x="153" y="283"/>
                  </a:lnTo>
                  <a:lnTo>
                    <a:pt x="154" y="282"/>
                  </a:lnTo>
                  <a:lnTo>
                    <a:pt x="155" y="281"/>
                  </a:lnTo>
                  <a:lnTo>
                    <a:pt x="157" y="280"/>
                  </a:lnTo>
                  <a:lnTo>
                    <a:pt x="159" y="278"/>
                  </a:lnTo>
                  <a:lnTo>
                    <a:pt x="160" y="278"/>
                  </a:lnTo>
                  <a:lnTo>
                    <a:pt x="161" y="277"/>
                  </a:lnTo>
                  <a:lnTo>
                    <a:pt x="162" y="277"/>
                  </a:lnTo>
                  <a:lnTo>
                    <a:pt x="164" y="276"/>
                  </a:lnTo>
                  <a:lnTo>
                    <a:pt x="165" y="275"/>
                  </a:lnTo>
                  <a:lnTo>
                    <a:pt x="167" y="275"/>
                  </a:lnTo>
                  <a:lnTo>
                    <a:pt x="168" y="274"/>
                  </a:lnTo>
                  <a:lnTo>
                    <a:pt x="169" y="273"/>
                  </a:lnTo>
                  <a:lnTo>
                    <a:pt x="174" y="271"/>
                  </a:lnTo>
                  <a:lnTo>
                    <a:pt x="177" y="269"/>
                  </a:lnTo>
                  <a:lnTo>
                    <a:pt x="182" y="266"/>
                  </a:lnTo>
                  <a:lnTo>
                    <a:pt x="185" y="265"/>
                  </a:lnTo>
                  <a:lnTo>
                    <a:pt x="190" y="261"/>
                  </a:lnTo>
                  <a:lnTo>
                    <a:pt x="197" y="258"/>
                  </a:lnTo>
                  <a:lnTo>
                    <a:pt x="198" y="257"/>
                  </a:lnTo>
                  <a:lnTo>
                    <a:pt x="199" y="257"/>
                  </a:lnTo>
                  <a:lnTo>
                    <a:pt x="200" y="256"/>
                  </a:lnTo>
                  <a:lnTo>
                    <a:pt x="202" y="256"/>
                  </a:lnTo>
                  <a:lnTo>
                    <a:pt x="203" y="255"/>
                  </a:lnTo>
                  <a:lnTo>
                    <a:pt x="204" y="254"/>
                  </a:lnTo>
                  <a:lnTo>
                    <a:pt x="205" y="254"/>
                  </a:lnTo>
                  <a:lnTo>
                    <a:pt x="206" y="254"/>
                  </a:lnTo>
                  <a:lnTo>
                    <a:pt x="207" y="252"/>
                  </a:lnTo>
                  <a:lnTo>
                    <a:pt x="208" y="252"/>
                  </a:lnTo>
                  <a:lnTo>
                    <a:pt x="209" y="251"/>
                  </a:lnTo>
                  <a:lnTo>
                    <a:pt x="211" y="251"/>
                  </a:lnTo>
                  <a:lnTo>
                    <a:pt x="212" y="251"/>
                  </a:lnTo>
                  <a:lnTo>
                    <a:pt x="213" y="250"/>
                  </a:lnTo>
                  <a:lnTo>
                    <a:pt x="215" y="249"/>
                  </a:lnTo>
                  <a:lnTo>
                    <a:pt x="216" y="249"/>
                  </a:lnTo>
                  <a:lnTo>
                    <a:pt x="217" y="249"/>
                  </a:lnTo>
                  <a:lnTo>
                    <a:pt x="220" y="248"/>
                  </a:lnTo>
                  <a:lnTo>
                    <a:pt x="221" y="248"/>
                  </a:lnTo>
                  <a:lnTo>
                    <a:pt x="223" y="247"/>
                  </a:lnTo>
                  <a:lnTo>
                    <a:pt x="225" y="247"/>
                  </a:lnTo>
                  <a:lnTo>
                    <a:pt x="226" y="246"/>
                  </a:lnTo>
                  <a:lnTo>
                    <a:pt x="239" y="243"/>
                  </a:lnTo>
                  <a:lnTo>
                    <a:pt x="240" y="243"/>
                  </a:lnTo>
                  <a:lnTo>
                    <a:pt x="242" y="242"/>
                  </a:lnTo>
                  <a:lnTo>
                    <a:pt x="245" y="242"/>
                  </a:lnTo>
                  <a:lnTo>
                    <a:pt x="246" y="242"/>
                  </a:lnTo>
                  <a:lnTo>
                    <a:pt x="247" y="241"/>
                  </a:lnTo>
                  <a:lnTo>
                    <a:pt x="250" y="241"/>
                  </a:lnTo>
                  <a:lnTo>
                    <a:pt x="252" y="240"/>
                  </a:lnTo>
                  <a:lnTo>
                    <a:pt x="255" y="240"/>
                  </a:lnTo>
                  <a:lnTo>
                    <a:pt x="256" y="239"/>
                  </a:lnTo>
                  <a:lnTo>
                    <a:pt x="257" y="239"/>
                  </a:lnTo>
                  <a:lnTo>
                    <a:pt x="258" y="238"/>
                  </a:lnTo>
                  <a:lnTo>
                    <a:pt x="260" y="238"/>
                  </a:lnTo>
                  <a:lnTo>
                    <a:pt x="262" y="238"/>
                  </a:lnTo>
                  <a:lnTo>
                    <a:pt x="263" y="236"/>
                  </a:lnTo>
                  <a:lnTo>
                    <a:pt x="265" y="235"/>
                  </a:lnTo>
                  <a:lnTo>
                    <a:pt x="267" y="234"/>
                  </a:lnTo>
                  <a:lnTo>
                    <a:pt x="268" y="234"/>
                  </a:lnTo>
                  <a:lnTo>
                    <a:pt x="271" y="233"/>
                  </a:lnTo>
                  <a:lnTo>
                    <a:pt x="273" y="232"/>
                  </a:lnTo>
                  <a:lnTo>
                    <a:pt x="274" y="231"/>
                  </a:lnTo>
                  <a:lnTo>
                    <a:pt x="276" y="230"/>
                  </a:lnTo>
                  <a:lnTo>
                    <a:pt x="278" y="229"/>
                  </a:lnTo>
                  <a:lnTo>
                    <a:pt x="281" y="227"/>
                  </a:lnTo>
                  <a:lnTo>
                    <a:pt x="282" y="226"/>
                  </a:lnTo>
                  <a:lnTo>
                    <a:pt x="284" y="225"/>
                  </a:lnTo>
                  <a:lnTo>
                    <a:pt x="285" y="224"/>
                  </a:lnTo>
                  <a:lnTo>
                    <a:pt x="286" y="223"/>
                  </a:lnTo>
                  <a:lnTo>
                    <a:pt x="288" y="222"/>
                  </a:lnTo>
                  <a:lnTo>
                    <a:pt x="289" y="221"/>
                  </a:lnTo>
                  <a:lnTo>
                    <a:pt x="289" y="218"/>
                  </a:lnTo>
                  <a:lnTo>
                    <a:pt x="288" y="216"/>
                  </a:lnTo>
                  <a:lnTo>
                    <a:pt x="288" y="215"/>
                  </a:lnTo>
                  <a:lnTo>
                    <a:pt x="286" y="214"/>
                  </a:lnTo>
                  <a:lnTo>
                    <a:pt x="285" y="211"/>
                  </a:lnTo>
                  <a:lnTo>
                    <a:pt x="285" y="210"/>
                  </a:lnTo>
                  <a:lnTo>
                    <a:pt x="284" y="208"/>
                  </a:lnTo>
                  <a:lnTo>
                    <a:pt x="281" y="204"/>
                  </a:lnTo>
                  <a:lnTo>
                    <a:pt x="280" y="202"/>
                  </a:lnTo>
                  <a:lnTo>
                    <a:pt x="281" y="202"/>
                  </a:lnTo>
                  <a:lnTo>
                    <a:pt x="282" y="201"/>
                  </a:lnTo>
                  <a:lnTo>
                    <a:pt x="283" y="200"/>
                  </a:lnTo>
                  <a:lnTo>
                    <a:pt x="284" y="200"/>
                  </a:lnTo>
                  <a:lnTo>
                    <a:pt x="286" y="199"/>
                  </a:lnTo>
                  <a:lnTo>
                    <a:pt x="288" y="197"/>
                  </a:lnTo>
                  <a:lnTo>
                    <a:pt x="289" y="196"/>
                  </a:lnTo>
                  <a:lnTo>
                    <a:pt x="290" y="194"/>
                  </a:lnTo>
                  <a:lnTo>
                    <a:pt x="290" y="193"/>
                  </a:lnTo>
                  <a:lnTo>
                    <a:pt x="291" y="193"/>
                  </a:lnTo>
                  <a:lnTo>
                    <a:pt x="292" y="191"/>
                  </a:lnTo>
                  <a:lnTo>
                    <a:pt x="294" y="184"/>
                  </a:lnTo>
                  <a:lnTo>
                    <a:pt x="295" y="183"/>
                  </a:lnTo>
                  <a:lnTo>
                    <a:pt x="297" y="182"/>
                  </a:lnTo>
                  <a:lnTo>
                    <a:pt x="297" y="181"/>
                  </a:lnTo>
                  <a:lnTo>
                    <a:pt x="298" y="180"/>
                  </a:lnTo>
                  <a:lnTo>
                    <a:pt x="299" y="179"/>
                  </a:lnTo>
                  <a:lnTo>
                    <a:pt x="304" y="174"/>
                  </a:lnTo>
                  <a:lnTo>
                    <a:pt x="306" y="174"/>
                  </a:lnTo>
                  <a:lnTo>
                    <a:pt x="307" y="172"/>
                  </a:lnTo>
                  <a:lnTo>
                    <a:pt x="308" y="171"/>
                  </a:lnTo>
                  <a:lnTo>
                    <a:pt x="307" y="171"/>
                  </a:lnTo>
                  <a:lnTo>
                    <a:pt x="304" y="169"/>
                  </a:lnTo>
                  <a:lnTo>
                    <a:pt x="301" y="168"/>
                  </a:lnTo>
                  <a:lnTo>
                    <a:pt x="300" y="167"/>
                  </a:lnTo>
                  <a:lnTo>
                    <a:pt x="299" y="167"/>
                  </a:lnTo>
                  <a:lnTo>
                    <a:pt x="298" y="166"/>
                  </a:lnTo>
                  <a:lnTo>
                    <a:pt x="295" y="164"/>
                  </a:lnTo>
                  <a:lnTo>
                    <a:pt x="294" y="164"/>
                  </a:lnTo>
                  <a:lnTo>
                    <a:pt x="293" y="163"/>
                  </a:lnTo>
                  <a:lnTo>
                    <a:pt x="291" y="162"/>
                  </a:lnTo>
                  <a:lnTo>
                    <a:pt x="286" y="159"/>
                  </a:lnTo>
                  <a:lnTo>
                    <a:pt x="285" y="158"/>
                  </a:lnTo>
                  <a:lnTo>
                    <a:pt x="284" y="157"/>
                  </a:lnTo>
                  <a:lnTo>
                    <a:pt x="278" y="155"/>
                  </a:lnTo>
                  <a:lnTo>
                    <a:pt x="276" y="154"/>
                  </a:lnTo>
                  <a:lnTo>
                    <a:pt x="276" y="152"/>
                  </a:lnTo>
                  <a:lnTo>
                    <a:pt x="281" y="146"/>
                  </a:lnTo>
                  <a:lnTo>
                    <a:pt x="283" y="141"/>
                  </a:lnTo>
                  <a:lnTo>
                    <a:pt x="286" y="139"/>
                  </a:lnTo>
                  <a:lnTo>
                    <a:pt x="293" y="133"/>
                  </a:lnTo>
                  <a:lnTo>
                    <a:pt x="299" y="129"/>
                  </a:lnTo>
                  <a:lnTo>
                    <a:pt x="301" y="123"/>
                  </a:lnTo>
                  <a:lnTo>
                    <a:pt x="302" y="119"/>
                  </a:lnTo>
                  <a:lnTo>
                    <a:pt x="303" y="118"/>
                  </a:lnTo>
                  <a:lnTo>
                    <a:pt x="317" y="125"/>
                  </a:lnTo>
                  <a:lnTo>
                    <a:pt x="324" y="130"/>
                  </a:lnTo>
                  <a:lnTo>
                    <a:pt x="320" y="125"/>
                  </a:lnTo>
                  <a:lnTo>
                    <a:pt x="337" y="131"/>
                  </a:lnTo>
                  <a:lnTo>
                    <a:pt x="351" y="137"/>
                  </a:lnTo>
                  <a:lnTo>
                    <a:pt x="353" y="140"/>
                  </a:lnTo>
                  <a:lnTo>
                    <a:pt x="354" y="139"/>
                  </a:lnTo>
                  <a:lnTo>
                    <a:pt x="355" y="139"/>
                  </a:lnTo>
                  <a:lnTo>
                    <a:pt x="357" y="138"/>
                  </a:lnTo>
                  <a:lnTo>
                    <a:pt x="358" y="138"/>
                  </a:lnTo>
                  <a:lnTo>
                    <a:pt x="359" y="138"/>
                  </a:lnTo>
                  <a:lnTo>
                    <a:pt x="359" y="137"/>
                  </a:lnTo>
                  <a:lnTo>
                    <a:pt x="360" y="137"/>
                  </a:lnTo>
                  <a:lnTo>
                    <a:pt x="361" y="137"/>
                  </a:lnTo>
                  <a:lnTo>
                    <a:pt x="362" y="137"/>
                  </a:lnTo>
                  <a:lnTo>
                    <a:pt x="364" y="137"/>
                  </a:lnTo>
                  <a:lnTo>
                    <a:pt x="367" y="135"/>
                  </a:lnTo>
                  <a:lnTo>
                    <a:pt x="368" y="135"/>
                  </a:lnTo>
                  <a:lnTo>
                    <a:pt x="369" y="135"/>
                  </a:lnTo>
                  <a:lnTo>
                    <a:pt x="370" y="135"/>
                  </a:lnTo>
                  <a:lnTo>
                    <a:pt x="371" y="137"/>
                  </a:lnTo>
                  <a:lnTo>
                    <a:pt x="372" y="137"/>
                  </a:lnTo>
                  <a:lnTo>
                    <a:pt x="375" y="137"/>
                  </a:lnTo>
                  <a:lnTo>
                    <a:pt x="378" y="138"/>
                  </a:lnTo>
                  <a:lnTo>
                    <a:pt x="379" y="138"/>
                  </a:lnTo>
                  <a:lnTo>
                    <a:pt x="380" y="139"/>
                  </a:lnTo>
                  <a:lnTo>
                    <a:pt x="383" y="139"/>
                  </a:lnTo>
                  <a:lnTo>
                    <a:pt x="385" y="139"/>
                  </a:lnTo>
                  <a:lnTo>
                    <a:pt x="386" y="140"/>
                  </a:lnTo>
                  <a:lnTo>
                    <a:pt x="388" y="140"/>
                  </a:lnTo>
                  <a:lnTo>
                    <a:pt x="390" y="141"/>
                  </a:lnTo>
                  <a:lnTo>
                    <a:pt x="393" y="141"/>
                  </a:lnTo>
                  <a:lnTo>
                    <a:pt x="394" y="141"/>
                  </a:lnTo>
                  <a:lnTo>
                    <a:pt x="395" y="141"/>
                  </a:lnTo>
                  <a:lnTo>
                    <a:pt x="396" y="142"/>
                  </a:lnTo>
                  <a:lnTo>
                    <a:pt x="397" y="141"/>
                  </a:lnTo>
                  <a:lnTo>
                    <a:pt x="399" y="141"/>
                  </a:lnTo>
                  <a:lnTo>
                    <a:pt x="402" y="141"/>
                  </a:lnTo>
                  <a:lnTo>
                    <a:pt x="404" y="141"/>
                  </a:lnTo>
                  <a:lnTo>
                    <a:pt x="405" y="141"/>
                  </a:lnTo>
                  <a:lnTo>
                    <a:pt x="407" y="140"/>
                  </a:lnTo>
                  <a:lnTo>
                    <a:pt x="409" y="140"/>
                  </a:lnTo>
                  <a:lnTo>
                    <a:pt x="410" y="140"/>
                  </a:lnTo>
                  <a:lnTo>
                    <a:pt x="412" y="140"/>
                  </a:lnTo>
                  <a:lnTo>
                    <a:pt x="414" y="139"/>
                  </a:lnTo>
                  <a:lnTo>
                    <a:pt x="415" y="139"/>
                  </a:lnTo>
                  <a:lnTo>
                    <a:pt x="416" y="139"/>
                  </a:lnTo>
                  <a:lnTo>
                    <a:pt x="419" y="138"/>
                  </a:lnTo>
                  <a:lnTo>
                    <a:pt x="421" y="138"/>
                  </a:lnTo>
                  <a:lnTo>
                    <a:pt x="423" y="137"/>
                  </a:lnTo>
                  <a:lnTo>
                    <a:pt x="426" y="137"/>
                  </a:lnTo>
                  <a:lnTo>
                    <a:pt x="428" y="135"/>
                  </a:lnTo>
                  <a:lnTo>
                    <a:pt x="429" y="134"/>
                  </a:lnTo>
                  <a:lnTo>
                    <a:pt x="431" y="133"/>
                  </a:lnTo>
                  <a:lnTo>
                    <a:pt x="433" y="132"/>
                  </a:lnTo>
                  <a:lnTo>
                    <a:pt x="435" y="131"/>
                  </a:lnTo>
                  <a:lnTo>
                    <a:pt x="437" y="130"/>
                  </a:lnTo>
                  <a:lnTo>
                    <a:pt x="437" y="129"/>
                  </a:lnTo>
                  <a:lnTo>
                    <a:pt x="439" y="127"/>
                  </a:lnTo>
                  <a:lnTo>
                    <a:pt x="441" y="126"/>
                  </a:lnTo>
                  <a:lnTo>
                    <a:pt x="444" y="124"/>
                  </a:lnTo>
                  <a:lnTo>
                    <a:pt x="448" y="119"/>
                  </a:lnTo>
                  <a:lnTo>
                    <a:pt x="455" y="113"/>
                  </a:lnTo>
                  <a:lnTo>
                    <a:pt x="456" y="112"/>
                  </a:lnTo>
                  <a:lnTo>
                    <a:pt x="459" y="108"/>
                  </a:lnTo>
                  <a:lnTo>
                    <a:pt x="462" y="105"/>
                  </a:lnTo>
                  <a:lnTo>
                    <a:pt x="464" y="104"/>
                  </a:lnTo>
                  <a:lnTo>
                    <a:pt x="466" y="101"/>
                  </a:lnTo>
                  <a:lnTo>
                    <a:pt x="468" y="99"/>
                  </a:lnTo>
                  <a:lnTo>
                    <a:pt x="470" y="98"/>
                  </a:lnTo>
                  <a:lnTo>
                    <a:pt x="474" y="95"/>
                  </a:lnTo>
                  <a:lnTo>
                    <a:pt x="475" y="93"/>
                  </a:lnTo>
                  <a:lnTo>
                    <a:pt x="480" y="91"/>
                  </a:lnTo>
                  <a:lnTo>
                    <a:pt x="481" y="90"/>
                  </a:lnTo>
                  <a:lnTo>
                    <a:pt x="482" y="88"/>
                  </a:lnTo>
                  <a:lnTo>
                    <a:pt x="484" y="87"/>
                  </a:lnTo>
                  <a:lnTo>
                    <a:pt x="487" y="84"/>
                  </a:lnTo>
                  <a:lnTo>
                    <a:pt x="489" y="83"/>
                  </a:lnTo>
                  <a:lnTo>
                    <a:pt x="491" y="81"/>
                  </a:lnTo>
                  <a:lnTo>
                    <a:pt x="492" y="80"/>
                  </a:lnTo>
                  <a:lnTo>
                    <a:pt x="500" y="73"/>
                  </a:lnTo>
                  <a:lnTo>
                    <a:pt x="506" y="67"/>
                  </a:lnTo>
                  <a:lnTo>
                    <a:pt x="518" y="56"/>
                  </a:lnTo>
                  <a:lnTo>
                    <a:pt x="521" y="54"/>
                  </a:lnTo>
                  <a:lnTo>
                    <a:pt x="523" y="51"/>
                  </a:lnTo>
                  <a:lnTo>
                    <a:pt x="524" y="50"/>
                  </a:lnTo>
                  <a:lnTo>
                    <a:pt x="525" y="49"/>
                  </a:lnTo>
                  <a:lnTo>
                    <a:pt x="527" y="47"/>
                  </a:lnTo>
                  <a:lnTo>
                    <a:pt x="531" y="43"/>
                  </a:lnTo>
                  <a:lnTo>
                    <a:pt x="535" y="39"/>
                  </a:lnTo>
                  <a:lnTo>
                    <a:pt x="549" y="25"/>
                  </a:lnTo>
                  <a:lnTo>
                    <a:pt x="551" y="23"/>
                  </a:lnTo>
                  <a:lnTo>
                    <a:pt x="552" y="22"/>
                  </a:lnTo>
                  <a:lnTo>
                    <a:pt x="553" y="22"/>
                  </a:lnTo>
                  <a:lnTo>
                    <a:pt x="554" y="21"/>
                  </a:lnTo>
                  <a:lnTo>
                    <a:pt x="557" y="20"/>
                  </a:lnTo>
                  <a:lnTo>
                    <a:pt x="560" y="17"/>
                  </a:lnTo>
                  <a:lnTo>
                    <a:pt x="561" y="17"/>
                  </a:lnTo>
                  <a:lnTo>
                    <a:pt x="562" y="16"/>
                  </a:lnTo>
                  <a:lnTo>
                    <a:pt x="565" y="15"/>
                  </a:lnTo>
                  <a:lnTo>
                    <a:pt x="566" y="15"/>
                  </a:lnTo>
                  <a:lnTo>
                    <a:pt x="568" y="14"/>
                  </a:lnTo>
                  <a:lnTo>
                    <a:pt x="569" y="14"/>
                  </a:lnTo>
                  <a:lnTo>
                    <a:pt x="570" y="14"/>
                  </a:lnTo>
                  <a:lnTo>
                    <a:pt x="571" y="14"/>
                  </a:lnTo>
                  <a:lnTo>
                    <a:pt x="573" y="14"/>
                  </a:lnTo>
                  <a:lnTo>
                    <a:pt x="574" y="14"/>
                  </a:lnTo>
                  <a:lnTo>
                    <a:pt x="579" y="15"/>
                  </a:lnTo>
                  <a:lnTo>
                    <a:pt x="584" y="16"/>
                  </a:lnTo>
                  <a:lnTo>
                    <a:pt x="585" y="16"/>
                  </a:lnTo>
                  <a:lnTo>
                    <a:pt x="588" y="17"/>
                  </a:lnTo>
                  <a:lnTo>
                    <a:pt x="593" y="17"/>
                  </a:lnTo>
                  <a:lnTo>
                    <a:pt x="594" y="17"/>
                  </a:lnTo>
                  <a:lnTo>
                    <a:pt x="600" y="18"/>
                  </a:lnTo>
                  <a:lnTo>
                    <a:pt x="601" y="18"/>
                  </a:lnTo>
                  <a:lnTo>
                    <a:pt x="602" y="18"/>
                  </a:lnTo>
                  <a:lnTo>
                    <a:pt x="603" y="18"/>
                  </a:lnTo>
                  <a:lnTo>
                    <a:pt x="604" y="18"/>
                  </a:lnTo>
                  <a:lnTo>
                    <a:pt x="608" y="17"/>
                  </a:lnTo>
                  <a:lnTo>
                    <a:pt x="613" y="16"/>
                  </a:lnTo>
                  <a:lnTo>
                    <a:pt x="616" y="15"/>
                  </a:lnTo>
                  <a:lnTo>
                    <a:pt x="619" y="15"/>
                  </a:lnTo>
                  <a:lnTo>
                    <a:pt x="620" y="14"/>
                  </a:lnTo>
                  <a:lnTo>
                    <a:pt x="621" y="14"/>
                  </a:lnTo>
                  <a:lnTo>
                    <a:pt x="622" y="14"/>
                  </a:lnTo>
                  <a:lnTo>
                    <a:pt x="623" y="13"/>
                  </a:lnTo>
                  <a:lnTo>
                    <a:pt x="625" y="13"/>
                  </a:lnTo>
                  <a:lnTo>
                    <a:pt x="626" y="12"/>
                  </a:lnTo>
                  <a:lnTo>
                    <a:pt x="627" y="10"/>
                  </a:lnTo>
                  <a:lnTo>
                    <a:pt x="628" y="9"/>
                  </a:lnTo>
                  <a:lnTo>
                    <a:pt x="629" y="9"/>
                  </a:lnTo>
                  <a:lnTo>
                    <a:pt x="631" y="7"/>
                  </a:lnTo>
                  <a:lnTo>
                    <a:pt x="634" y="6"/>
                  </a:lnTo>
                  <a:lnTo>
                    <a:pt x="636" y="4"/>
                  </a:lnTo>
                  <a:lnTo>
                    <a:pt x="638" y="3"/>
                  </a:lnTo>
                  <a:lnTo>
                    <a:pt x="640" y="1"/>
                  </a:lnTo>
                  <a:lnTo>
                    <a:pt x="642" y="0"/>
                  </a:lnTo>
                  <a:lnTo>
                    <a:pt x="643" y="4"/>
                  </a:lnTo>
                  <a:lnTo>
                    <a:pt x="645" y="7"/>
                  </a:lnTo>
                  <a:lnTo>
                    <a:pt x="648" y="12"/>
                  </a:lnTo>
                  <a:lnTo>
                    <a:pt x="648" y="14"/>
                  </a:lnTo>
                  <a:lnTo>
                    <a:pt x="651" y="16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07" name="Freeform 1101">
              <a:extLst>
                <a:ext uri="{FF2B5EF4-FFF2-40B4-BE49-F238E27FC236}">
                  <a16:creationId xmlns:a16="http://schemas.microsoft.com/office/drawing/2014/main" id="{B1FD506E-A268-1CD2-D2F1-BF4987AE0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026" y="1387476"/>
              <a:ext cx="839788" cy="1892300"/>
            </a:xfrm>
            <a:custGeom>
              <a:avLst/>
              <a:gdLst>
                <a:gd name="T0" fmla="*/ 499 w 529"/>
                <a:gd name="T1" fmla="*/ 100 h 1192"/>
                <a:gd name="T2" fmla="*/ 515 w 529"/>
                <a:gd name="T3" fmla="*/ 129 h 1192"/>
                <a:gd name="T4" fmla="*/ 507 w 529"/>
                <a:gd name="T5" fmla="*/ 168 h 1192"/>
                <a:gd name="T6" fmla="*/ 467 w 529"/>
                <a:gd name="T7" fmla="*/ 187 h 1192"/>
                <a:gd name="T8" fmla="*/ 423 w 529"/>
                <a:gd name="T9" fmla="*/ 201 h 1192"/>
                <a:gd name="T10" fmla="*/ 372 w 529"/>
                <a:gd name="T11" fmla="*/ 229 h 1192"/>
                <a:gd name="T12" fmla="*/ 306 w 529"/>
                <a:gd name="T13" fmla="*/ 322 h 1192"/>
                <a:gd name="T14" fmla="*/ 252 w 529"/>
                <a:gd name="T15" fmla="*/ 432 h 1192"/>
                <a:gd name="T16" fmla="*/ 238 w 529"/>
                <a:gd name="T17" fmla="*/ 585 h 1192"/>
                <a:gd name="T18" fmla="*/ 227 w 529"/>
                <a:gd name="T19" fmla="*/ 677 h 1192"/>
                <a:gd name="T20" fmla="*/ 328 w 529"/>
                <a:gd name="T21" fmla="*/ 723 h 1192"/>
                <a:gd name="T22" fmla="*/ 374 w 529"/>
                <a:gd name="T23" fmla="*/ 735 h 1192"/>
                <a:gd name="T24" fmla="*/ 349 w 529"/>
                <a:gd name="T25" fmla="*/ 779 h 1192"/>
                <a:gd name="T26" fmla="*/ 427 w 529"/>
                <a:gd name="T27" fmla="*/ 822 h 1192"/>
                <a:gd name="T28" fmla="*/ 441 w 529"/>
                <a:gd name="T29" fmla="*/ 890 h 1192"/>
                <a:gd name="T30" fmla="*/ 427 w 529"/>
                <a:gd name="T31" fmla="*/ 933 h 1192"/>
                <a:gd name="T32" fmla="*/ 410 w 529"/>
                <a:gd name="T33" fmla="*/ 994 h 1192"/>
                <a:gd name="T34" fmla="*/ 403 w 529"/>
                <a:gd name="T35" fmla="*/ 1015 h 1192"/>
                <a:gd name="T36" fmla="*/ 348 w 529"/>
                <a:gd name="T37" fmla="*/ 1021 h 1192"/>
                <a:gd name="T38" fmla="*/ 285 w 529"/>
                <a:gd name="T39" fmla="*/ 1036 h 1192"/>
                <a:gd name="T40" fmla="*/ 286 w 529"/>
                <a:gd name="T41" fmla="*/ 1076 h 1192"/>
                <a:gd name="T42" fmla="*/ 279 w 529"/>
                <a:gd name="T43" fmla="*/ 1131 h 1192"/>
                <a:gd name="T44" fmla="*/ 236 w 529"/>
                <a:gd name="T45" fmla="*/ 1167 h 1192"/>
                <a:gd name="T46" fmla="*/ 191 w 529"/>
                <a:gd name="T47" fmla="*/ 1145 h 1192"/>
                <a:gd name="T48" fmla="*/ 149 w 529"/>
                <a:gd name="T49" fmla="*/ 1143 h 1192"/>
                <a:gd name="T50" fmla="*/ 118 w 529"/>
                <a:gd name="T51" fmla="*/ 1138 h 1192"/>
                <a:gd name="T52" fmla="*/ 131 w 529"/>
                <a:gd name="T53" fmla="*/ 1167 h 1192"/>
                <a:gd name="T54" fmla="*/ 90 w 529"/>
                <a:gd name="T55" fmla="*/ 1160 h 1192"/>
                <a:gd name="T56" fmla="*/ 41 w 529"/>
                <a:gd name="T57" fmla="*/ 1182 h 1192"/>
                <a:gd name="T58" fmla="*/ 58 w 529"/>
                <a:gd name="T59" fmla="*/ 1143 h 1192"/>
                <a:gd name="T60" fmla="*/ 63 w 529"/>
                <a:gd name="T61" fmla="*/ 1093 h 1192"/>
                <a:gd name="T62" fmla="*/ 54 w 529"/>
                <a:gd name="T63" fmla="*/ 1050 h 1192"/>
                <a:gd name="T64" fmla="*/ 45 w 529"/>
                <a:gd name="T65" fmla="*/ 1012 h 1192"/>
                <a:gd name="T66" fmla="*/ 45 w 529"/>
                <a:gd name="T67" fmla="*/ 971 h 1192"/>
                <a:gd name="T68" fmla="*/ 48 w 529"/>
                <a:gd name="T69" fmla="*/ 929 h 1192"/>
                <a:gd name="T70" fmla="*/ 28 w 529"/>
                <a:gd name="T71" fmla="*/ 892 h 1192"/>
                <a:gd name="T72" fmla="*/ 9 w 529"/>
                <a:gd name="T73" fmla="*/ 853 h 1192"/>
                <a:gd name="T74" fmla="*/ 7 w 529"/>
                <a:gd name="T75" fmla="*/ 813 h 1192"/>
                <a:gd name="T76" fmla="*/ 17 w 529"/>
                <a:gd name="T77" fmla="*/ 772 h 1192"/>
                <a:gd name="T78" fmla="*/ 21 w 529"/>
                <a:gd name="T79" fmla="*/ 733 h 1192"/>
                <a:gd name="T80" fmla="*/ 31 w 529"/>
                <a:gd name="T81" fmla="*/ 690 h 1192"/>
                <a:gd name="T82" fmla="*/ 17 w 529"/>
                <a:gd name="T83" fmla="*/ 651 h 1192"/>
                <a:gd name="T84" fmla="*/ 3 w 529"/>
                <a:gd name="T85" fmla="*/ 606 h 1192"/>
                <a:gd name="T86" fmla="*/ 0 w 529"/>
                <a:gd name="T87" fmla="*/ 561 h 1192"/>
                <a:gd name="T88" fmla="*/ 12 w 529"/>
                <a:gd name="T89" fmla="*/ 518 h 1192"/>
                <a:gd name="T90" fmla="*/ 32 w 529"/>
                <a:gd name="T91" fmla="*/ 474 h 1192"/>
                <a:gd name="T92" fmla="*/ 39 w 529"/>
                <a:gd name="T93" fmla="*/ 432 h 1192"/>
                <a:gd name="T94" fmla="*/ 53 w 529"/>
                <a:gd name="T95" fmla="*/ 390 h 1192"/>
                <a:gd name="T96" fmla="*/ 66 w 529"/>
                <a:gd name="T97" fmla="*/ 351 h 1192"/>
                <a:gd name="T98" fmla="*/ 89 w 529"/>
                <a:gd name="T99" fmla="*/ 318 h 1192"/>
                <a:gd name="T100" fmla="*/ 109 w 529"/>
                <a:gd name="T101" fmla="*/ 280 h 1192"/>
                <a:gd name="T102" fmla="*/ 128 w 529"/>
                <a:gd name="T103" fmla="*/ 241 h 1192"/>
                <a:gd name="T104" fmla="*/ 158 w 529"/>
                <a:gd name="T105" fmla="*/ 212 h 1192"/>
                <a:gd name="T106" fmla="*/ 168 w 529"/>
                <a:gd name="T107" fmla="*/ 172 h 1192"/>
                <a:gd name="T108" fmla="*/ 147 w 529"/>
                <a:gd name="T109" fmla="*/ 135 h 1192"/>
                <a:gd name="T110" fmla="*/ 177 w 529"/>
                <a:gd name="T111" fmla="*/ 103 h 1192"/>
                <a:gd name="T112" fmla="*/ 207 w 529"/>
                <a:gd name="T113" fmla="*/ 70 h 1192"/>
                <a:gd name="T114" fmla="*/ 240 w 529"/>
                <a:gd name="T115" fmla="*/ 59 h 1192"/>
                <a:gd name="T116" fmla="*/ 271 w 529"/>
                <a:gd name="T117" fmla="*/ 72 h 1192"/>
                <a:gd name="T118" fmla="*/ 312 w 529"/>
                <a:gd name="T119" fmla="*/ 55 h 1192"/>
                <a:gd name="T120" fmla="*/ 355 w 529"/>
                <a:gd name="T121" fmla="*/ 58 h 1192"/>
                <a:gd name="T122" fmla="*/ 458 w 529"/>
                <a:gd name="T123" fmla="*/ 3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9" h="1192">
                  <a:moveTo>
                    <a:pt x="483" y="13"/>
                  </a:moveTo>
                  <a:lnTo>
                    <a:pt x="488" y="18"/>
                  </a:lnTo>
                  <a:lnTo>
                    <a:pt x="490" y="18"/>
                  </a:lnTo>
                  <a:lnTo>
                    <a:pt x="492" y="19"/>
                  </a:lnTo>
                  <a:lnTo>
                    <a:pt x="489" y="19"/>
                  </a:lnTo>
                  <a:lnTo>
                    <a:pt x="494" y="26"/>
                  </a:lnTo>
                  <a:lnTo>
                    <a:pt x="503" y="41"/>
                  </a:lnTo>
                  <a:lnTo>
                    <a:pt x="504" y="43"/>
                  </a:lnTo>
                  <a:lnTo>
                    <a:pt x="502" y="44"/>
                  </a:lnTo>
                  <a:lnTo>
                    <a:pt x="497" y="46"/>
                  </a:lnTo>
                  <a:lnTo>
                    <a:pt x="512" y="55"/>
                  </a:lnTo>
                  <a:lnTo>
                    <a:pt x="523" y="62"/>
                  </a:lnTo>
                  <a:lnTo>
                    <a:pt x="524" y="63"/>
                  </a:lnTo>
                  <a:lnTo>
                    <a:pt x="523" y="64"/>
                  </a:lnTo>
                  <a:lnTo>
                    <a:pt x="522" y="68"/>
                  </a:lnTo>
                  <a:lnTo>
                    <a:pt x="520" y="74"/>
                  </a:lnTo>
                  <a:lnTo>
                    <a:pt x="514" y="78"/>
                  </a:lnTo>
                  <a:lnTo>
                    <a:pt x="507" y="84"/>
                  </a:lnTo>
                  <a:lnTo>
                    <a:pt x="504" y="86"/>
                  </a:lnTo>
                  <a:lnTo>
                    <a:pt x="502" y="91"/>
                  </a:lnTo>
                  <a:lnTo>
                    <a:pt x="497" y="97"/>
                  </a:lnTo>
                  <a:lnTo>
                    <a:pt x="497" y="99"/>
                  </a:lnTo>
                  <a:lnTo>
                    <a:pt x="499" y="100"/>
                  </a:lnTo>
                  <a:lnTo>
                    <a:pt x="505" y="102"/>
                  </a:lnTo>
                  <a:lnTo>
                    <a:pt x="506" y="103"/>
                  </a:lnTo>
                  <a:lnTo>
                    <a:pt x="507" y="104"/>
                  </a:lnTo>
                  <a:lnTo>
                    <a:pt x="512" y="107"/>
                  </a:lnTo>
                  <a:lnTo>
                    <a:pt x="514" y="108"/>
                  </a:lnTo>
                  <a:lnTo>
                    <a:pt x="515" y="109"/>
                  </a:lnTo>
                  <a:lnTo>
                    <a:pt x="516" y="109"/>
                  </a:lnTo>
                  <a:lnTo>
                    <a:pt x="519" y="111"/>
                  </a:lnTo>
                  <a:lnTo>
                    <a:pt x="520" y="112"/>
                  </a:lnTo>
                  <a:lnTo>
                    <a:pt x="521" y="112"/>
                  </a:lnTo>
                  <a:lnTo>
                    <a:pt x="522" y="113"/>
                  </a:lnTo>
                  <a:lnTo>
                    <a:pt x="525" y="114"/>
                  </a:lnTo>
                  <a:lnTo>
                    <a:pt x="528" y="116"/>
                  </a:lnTo>
                  <a:lnTo>
                    <a:pt x="529" y="116"/>
                  </a:lnTo>
                  <a:lnTo>
                    <a:pt x="528" y="117"/>
                  </a:lnTo>
                  <a:lnTo>
                    <a:pt x="527" y="119"/>
                  </a:lnTo>
                  <a:lnTo>
                    <a:pt x="525" y="119"/>
                  </a:lnTo>
                  <a:lnTo>
                    <a:pt x="520" y="124"/>
                  </a:lnTo>
                  <a:lnTo>
                    <a:pt x="519" y="125"/>
                  </a:lnTo>
                  <a:lnTo>
                    <a:pt x="518" y="126"/>
                  </a:lnTo>
                  <a:lnTo>
                    <a:pt x="518" y="127"/>
                  </a:lnTo>
                  <a:lnTo>
                    <a:pt x="516" y="128"/>
                  </a:lnTo>
                  <a:lnTo>
                    <a:pt x="515" y="129"/>
                  </a:lnTo>
                  <a:lnTo>
                    <a:pt x="513" y="136"/>
                  </a:lnTo>
                  <a:lnTo>
                    <a:pt x="512" y="138"/>
                  </a:lnTo>
                  <a:lnTo>
                    <a:pt x="511" y="138"/>
                  </a:lnTo>
                  <a:lnTo>
                    <a:pt x="511" y="139"/>
                  </a:lnTo>
                  <a:lnTo>
                    <a:pt x="510" y="141"/>
                  </a:lnTo>
                  <a:lnTo>
                    <a:pt x="509" y="142"/>
                  </a:lnTo>
                  <a:lnTo>
                    <a:pt x="507" y="144"/>
                  </a:lnTo>
                  <a:lnTo>
                    <a:pt x="505" y="145"/>
                  </a:lnTo>
                  <a:lnTo>
                    <a:pt x="504" y="145"/>
                  </a:lnTo>
                  <a:lnTo>
                    <a:pt x="503" y="146"/>
                  </a:lnTo>
                  <a:lnTo>
                    <a:pt x="502" y="147"/>
                  </a:lnTo>
                  <a:lnTo>
                    <a:pt x="501" y="147"/>
                  </a:lnTo>
                  <a:lnTo>
                    <a:pt x="502" y="149"/>
                  </a:lnTo>
                  <a:lnTo>
                    <a:pt x="505" y="153"/>
                  </a:lnTo>
                  <a:lnTo>
                    <a:pt x="506" y="155"/>
                  </a:lnTo>
                  <a:lnTo>
                    <a:pt x="506" y="156"/>
                  </a:lnTo>
                  <a:lnTo>
                    <a:pt x="507" y="159"/>
                  </a:lnTo>
                  <a:lnTo>
                    <a:pt x="509" y="160"/>
                  </a:lnTo>
                  <a:lnTo>
                    <a:pt x="509" y="161"/>
                  </a:lnTo>
                  <a:lnTo>
                    <a:pt x="510" y="163"/>
                  </a:lnTo>
                  <a:lnTo>
                    <a:pt x="510" y="166"/>
                  </a:lnTo>
                  <a:lnTo>
                    <a:pt x="509" y="167"/>
                  </a:lnTo>
                  <a:lnTo>
                    <a:pt x="507" y="168"/>
                  </a:lnTo>
                  <a:lnTo>
                    <a:pt x="506" y="169"/>
                  </a:lnTo>
                  <a:lnTo>
                    <a:pt x="505" y="170"/>
                  </a:lnTo>
                  <a:lnTo>
                    <a:pt x="503" y="171"/>
                  </a:lnTo>
                  <a:lnTo>
                    <a:pt x="502" y="172"/>
                  </a:lnTo>
                  <a:lnTo>
                    <a:pt x="499" y="174"/>
                  </a:lnTo>
                  <a:lnTo>
                    <a:pt x="497" y="175"/>
                  </a:lnTo>
                  <a:lnTo>
                    <a:pt x="495" y="176"/>
                  </a:lnTo>
                  <a:lnTo>
                    <a:pt x="494" y="177"/>
                  </a:lnTo>
                  <a:lnTo>
                    <a:pt x="492" y="178"/>
                  </a:lnTo>
                  <a:lnTo>
                    <a:pt x="489" y="179"/>
                  </a:lnTo>
                  <a:lnTo>
                    <a:pt x="488" y="179"/>
                  </a:lnTo>
                  <a:lnTo>
                    <a:pt x="486" y="180"/>
                  </a:lnTo>
                  <a:lnTo>
                    <a:pt x="484" y="181"/>
                  </a:lnTo>
                  <a:lnTo>
                    <a:pt x="483" y="183"/>
                  </a:lnTo>
                  <a:lnTo>
                    <a:pt x="481" y="183"/>
                  </a:lnTo>
                  <a:lnTo>
                    <a:pt x="479" y="183"/>
                  </a:lnTo>
                  <a:lnTo>
                    <a:pt x="478" y="184"/>
                  </a:lnTo>
                  <a:lnTo>
                    <a:pt x="477" y="184"/>
                  </a:lnTo>
                  <a:lnTo>
                    <a:pt x="476" y="185"/>
                  </a:lnTo>
                  <a:lnTo>
                    <a:pt x="473" y="185"/>
                  </a:lnTo>
                  <a:lnTo>
                    <a:pt x="471" y="186"/>
                  </a:lnTo>
                  <a:lnTo>
                    <a:pt x="468" y="186"/>
                  </a:lnTo>
                  <a:lnTo>
                    <a:pt x="467" y="187"/>
                  </a:lnTo>
                  <a:lnTo>
                    <a:pt x="466" y="187"/>
                  </a:lnTo>
                  <a:lnTo>
                    <a:pt x="463" y="187"/>
                  </a:lnTo>
                  <a:lnTo>
                    <a:pt x="461" y="188"/>
                  </a:lnTo>
                  <a:lnTo>
                    <a:pt x="460" y="188"/>
                  </a:lnTo>
                  <a:lnTo>
                    <a:pt x="447" y="191"/>
                  </a:lnTo>
                  <a:lnTo>
                    <a:pt x="446" y="192"/>
                  </a:lnTo>
                  <a:lnTo>
                    <a:pt x="444" y="192"/>
                  </a:lnTo>
                  <a:lnTo>
                    <a:pt x="442" y="193"/>
                  </a:lnTo>
                  <a:lnTo>
                    <a:pt x="441" y="193"/>
                  </a:lnTo>
                  <a:lnTo>
                    <a:pt x="438" y="194"/>
                  </a:lnTo>
                  <a:lnTo>
                    <a:pt x="437" y="194"/>
                  </a:lnTo>
                  <a:lnTo>
                    <a:pt x="436" y="194"/>
                  </a:lnTo>
                  <a:lnTo>
                    <a:pt x="434" y="195"/>
                  </a:lnTo>
                  <a:lnTo>
                    <a:pt x="433" y="196"/>
                  </a:lnTo>
                  <a:lnTo>
                    <a:pt x="432" y="196"/>
                  </a:lnTo>
                  <a:lnTo>
                    <a:pt x="430" y="196"/>
                  </a:lnTo>
                  <a:lnTo>
                    <a:pt x="429" y="197"/>
                  </a:lnTo>
                  <a:lnTo>
                    <a:pt x="428" y="197"/>
                  </a:lnTo>
                  <a:lnTo>
                    <a:pt x="427" y="199"/>
                  </a:lnTo>
                  <a:lnTo>
                    <a:pt x="426" y="199"/>
                  </a:lnTo>
                  <a:lnTo>
                    <a:pt x="425" y="199"/>
                  </a:lnTo>
                  <a:lnTo>
                    <a:pt x="424" y="200"/>
                  </a:lnTo>
                  <a:lnTo>
                    <a:pt x="423" y="201"/>
                  </a:lnTo>
                  <a:lnTo>
                    <a:pt x="421" y="201"/>
                  </a:lnTo>
                  <a:lnTo>
                    <a:pt x="420" y="202"/>
                  </a:lnTo>
                  <a:lnTo>
                    <a:pt x="419" y="202"/>
                  </a:lnTo>
                  <a:lnTo>
                    <a:pt x="418" y="203"/>
                  </a:lnTo>
                  <a:lnTo>
                    <a:pt x="411" y="206"/>
                  </a:lnTo>
                  <a:lnTo>
                    <a:pt x="406" y="210"/>
                  </a:lnTo>
                  <a:lnTo>
                    <a:pt x="403" y="211"/>
                  </a:lnTo>
                  <a:lnTo>
                    <a:pt x="398" y="214"/>
                  </a:lnTo>
                  <a:lnTo>
                    <a:pt x="395" y="216"/>
                  </a:lnTo>
                  <a:lnTo>
                    <a:pt x="390" y="218"/>
                  </a:lnTo>
                  <a:lnTo>
                    <a:pt x="389" y="219"/>
                  </a:lnTo>
                  <a:lnTo>
                    <a:pt x="388" y="220"/>
                  </a:lnTo>
                  <a:lnTo>
                    <a:pt x="386" y="220"/>
                  </a:lnTo>
                  <a:lnTo>
                    <a:pt x="385" y="221"/>
                  </a:lnTo>
                  <a:lnTo>
                    <a:pt x="383" y="222"/>
                  </a:lnTo>
                  <a:lnTo>
                    <a:pt x="382" y="222"/>
                  </a:lnTo>
                  <a:lnTo>
                    <a:pt x="381" y="223"/>
                  </a:lnTo>
                  <a:lnTo>
                    <a:pt x="380" y="223"/>
                  </a:lnTo>
                  <a:lnTo>
                    <a:pt x="378" y="225"/>
                  </a:lnTo>
                  <a:lnTo>
                    <a:pt x="376" y="226"/>
                  </a:lnTo>
                  <a:lnTo>
                    <a:pt x="375" y="227"/>
                  </a:lnTo>
                  <a:lnTo>
                    <a:pt x="374" y="228"/>
                  </a:lnTo>
                  <a:lnTo>
                    <a:pt x="372" y="229"/>
                  </a:lnTo>
                  <a:lnTo>
                    <a:pt x="372" y="230"/>
                  </a:lnTo>
                  <a:lnTo>
                    <a:pt x="371" y="230"/>
                  </a:lnTo>
                  <a:lnTo>
                    <a:pt x="371" y="231"/>
                  </a:lnTo>
                  <a:lnTo>
                    <a:pt x="369" y="231"/>
                  </a:lnTo>
                  <a:lnTo>
                    <a:pt x="369" y="233"/>
                  </a:lnTo>
                  <a:lnTo>
                    <a:pt x="367" y="234"/>
                  </a:lnTo>
                  <a:lnTo>
                    <a:pt x="366" y="235"/>
                  </a:lnTo>
                  <a:lnTo>
                    <a:pt x="365" y="236"/>
                  </a:lnTo>
                  <a:lnTo>
                    <a:pt x="364" y="237"/>
                  </a:lnTo>
                  <a:lnTo>
                    <a:pt x="363" y="237"/>
                  </a:lnTo>
                  <a:lnTo>
                    <a:pt x="361" y="239"/>
                  </a:lnTo>
                  <a:lnTo>
                    <a:pt x="359" y="242"/>
                  </a:lnTo>
                  <a:lnTo>
                    <a:pt x="358" y="243"/>
                  </a:lnTo>
                  <a:lnTo>
                    <a:pt x="357" y="245"/>
                  </a:lnTo>
                  <a:lnTo>
                    <a:pt x="354" y="248"/>
                  </a:lnTo>
                  <a:lnTo>
                    <a:pt x="352" y="250"/>
                  </a:lnTo>
                  <a:lnTo>
                    <a:pt x="347" y="259"/>
                  </a:lnTo>
                  <a:lnTo>
                    <a:pt x="345" y="262"/>
                  </a:lnTo>
                  <a:lnTo>
                    <a:pt x="342" y="264"/>
                  </a:lnTo>
                  <a:lnTo>
                    <a:pt x="329" y="286"/>
                  </a:lnTo>
                  <a:lnTo>
                    <a:pt x="321" y="298"/>
                  </a:lnTo>
                  <a:lnTo>
                    <a:pt x="308" y="319"/>
                  </a:lnTo>
                  <a:lnTo>
                    <a:pt x="306" y="322"/>
                  </a:lnTo>
                  <a:lnTo>
                    <a:pt x="300" y="334"/>
                  </a:lnTo>
                  <a:lnTo>
                    <a:pt x="299" y="336"/>
                  </a:lnTo>
                  <a:lnTo>
                    <a:pt x="298" y="340"/>
                  </a:lnTo>
                  <a:lnTo>
                    <a:pt x="294" y="352"/>
                  </a:lnTo>
                  <a:lnTo>
                    <a:pt x="291" y="360"/>
                  </a:lnTo>
                  <a:lnTo>
                    <a:pt x="291" y="361"/>
                  </a:lnTo>
                  <a:lnTo>
                    <a:pt x="291" y="362"/>
                  </a:lnTo>
                  <a:lnTo>
                    <a:pt x="290" y="365"/>
                  </a:lnTo>
                  <a:lnTo>
                    <a:pt x="290" y="367"/>
                  </a:lnTo>
                  <a:lnTo>
                    <a:pt x="287" y="372"/>
                  </a:lnTo>
                  <a:lnTo>
                    <a:pt x="286" y="376"/>
                  </a:lnTo>
                  <a:lnTo>
                    <a:pt x="285" y="377"/>
                  </a:lnTo>
                  <a:lnTo>
                    <a:pt x="283" y="380"/>
                  </a:lnTo>
                  <a:lnTo>
                    <a:pt x="281" y="384"/>
                  </a:lnTo>
                  <a:lnTo>
                    <a:pt x="280" y="386"/>
                  </a:lnTo>
                  <a:lnTo>
                    <a:pt x="277" y="392"/>
                  </a:lnTo>
                  <a:lnTo>
                    <a:pt x="271" y="401"/>
                  </a:lnTo>
                  <a:lnTo>
                    <a:pt x="261" y="415"/>
                  </a:lnTo>
                  <a:lnTo>
                    <a:pt x="260" y="418"/>
                  </a:lnTo>
                  <a:lnTo>
                    <a:pt x="256" y="425"/>
                  </a:lnTo>
                  <a:lnTo>
                    <a:pt x="255" y="426"/>
                  </a:lnTo>
                  <a:lnTo>
                    <a:pt x="253" y="430"/>
                  </a:lnTo>
                  <a:lnTo>
                    <a:pt x="252" y="432"/>
                  </a:lnTo>
                  <a:lnTo>
                    <a:pt x="251" y="435"/>
                  </a:lnTo>
                  <a:lnTo>
                    <a:pt x="251" y="436"/>
                  </a:lnTo>
                  <a:lnTo>
                    <a:pt x="250" y="440"/>
                  </a:lnTo>
                  <a:lnTo>
                    <a:pt x="248" y="445"/>
                  </a:lnTo>
                  <a:lnTo>
                    <a:pt x="247" y="448"/>
                  </a:lnTo>
                  <a:lnTo>
                    <a:pt x="246" y="452"/>
                  </a:lnTo>
                  <a:lnTo>
                    <a:pt x="246" y="455"/>
                  </a:lnTo>
                  <a:lnTo>
                    <a:pt x="246" y="460"/>
                  </a:lnTo>
                  <a:lnTo>
                    <a:pt x="245" y="462"/>
                  </a:lnTo>
                  <a:lnTo>
                    <a:pt x="245" y="477"/>
                  </a:lnTo>
                  <a:lnTo>
                    <a:pt x="245" y="484"/>
                  </a:lnTo>
                  <a:lnTo>
                    <a:pt x="245" y="488"/>
                  </a:lnTo>
                  <a:lnTo>
                    <a:pt x="245" y="490"/>
                  </a:lnTo>
                  <a:lnTo>
                    <a:pt x="245" y="496"/>
                  </a:lnTo>
                  <a:lnTo>
                    <a:pt x="244" y="503"/>
                  </a:lnTo>
                  <a:lnTo>
                    <a:pt x="243" y="518"/>
                  </a:lnTo>
                  <a:lnTo>
                    <a:pt x="243" y="527"/>
                  </a:lnTo>
                  <a:lnTo>
                    <a:pt x="240" y="548"/>
                  </a:lnTo>
                  <a:lnTo>
                    <a:pt x="240" y="552"/>
                  </a:lnTo>
                  <a:lnTo>
                    <a:pt x="240" y="556"/>
                  </a:lnTo>
                  <a:lnTo>
                    <a:pt x="240" y="557"/>
                  </a:lnTo>
                  <a:lnTo>
                    <a:pt x="238" y="580"/>
                  </a:lnTo>
                  <a:lnTo>
                    <a:pt x="238" y="585"/>
                  </a:lnTo>
                  <a:lnTo>
                    <a:pt x="238" y="587"/>
                  </a:lnTo>
                  <a:lnTo>
                    <a:pt x="236" y="601"/>
                  </a:lnTo>
                  <a:lnTo>
                    <a:pt x="235" y="616"/>
                  </a:lnTo>
                  <a:lnTo>
                    <a:pt x="234" y="628"/>
                  </a:lnTo>
                  <a:lnTo>
                    <a:pt x="234" y="633"/>
                  </a:lnTo>
                  <a:lnTo>
                    <a:pt x="233" y="649"/>
                  </a:lnTo>
                  <a:lnTo>
                    <a:pt x="231" y="660"/>
                  </a:lnTo>
                  <a:lnTo>
                    <a:pt x="231" y="661"/>
                  </a:lnTo>
                  <a:lnTo>
                    <a:pt x="230" y="662"/>
                  </a:lnTo>
                  <a:lnTo>
                    <a:pt x="229" y="662"/>
                  </a:lnTo>
                  <a:lnTo>
                    <a:pt x="227" y="663"/>
                  </a:lnTo>
                  <a:lnTo>
                    <a:pt x="227" y="664"/>
                  </a:lnTo>
                  <a:lnTo>
                    <a:pt x="226" y="665"/>
                  </a:lnTo>
                  <a:lnTo>
                    <a:pt x="225" y="666"/>
                  </a:lnTo>
                  <a:lnTo>
                    <a:pt x="224" y="668"/>
                  </a:lnTo>
                  <a:lnTo>
                    <a:pt x="224" y="669"/>
                  </a:lnTo>
                  <a:lnTo>
                    <a:pt x="222" y="670"/>
                  </a:lnTo>
                  <a:lnTo>
                    <a:pt x="222" y="671"/>
                  </a:lnTo>
                  <a:lnTo>
                    <a:pt x="222" y="672"/>
                  </a:lnTo>
                  <a:lnTo>
                    <a:pt x="221" y="672"/>
                  </a:lnTo>
                  <a:lnTo>
                    <a:pt x="221" y="673"/>
                  </a:lnTo>
                  <a:lnTo>
                    <a:pt x="225" y="676"/>
                  </a:lnTo>
                  <a:lnTo>
                    <a:pt x="227" y="677"/>
                  </a:lnTo>
                  <a:lnTo>
                    <a:pt x="229" y="678"/>
                  </a:lnTo>
                  <a:lnTo>
                    <a:pt x="230" y="678"/>
                  </a:lnTo>
                  <a:lnTo>
                    <a:pt x="235" y="680"/>
                  </a:lnTo>
                  <a:lnTo>
                    <a:pt x="236" y="681"/>
                  </a:lnTo>
                  <a:lnTo>
                    <a:pt x="237" y="681"/>
                  </a:lnTo>
                  <a:lnTo>
                    <a:pt x="246" y="686"/>
                  </a:lnTo>
                  <a:lnTo>
                    <a:pt x="247" y="687"/>
                  </a:lnTo>
                  <a:lnTo>
                    <a:pt x="252" y="688"/>
                  </a:lnTo>
                  <a:lnTo>
                    <a:pt x="269" y="696"/>
                  </a:lnTo>
                  <a:lnTo>
                    <a:pt x="271" y="697"/>
                  </a:lnTo>
                  <a:lnTo>
                    <a:pt x="280" y="702"/>
                  </a:lnTo>
                  <a:lnTo>
                    <a:pt x="295" y="708"/>
                  </a:lnTo>
                  <a:lnTo>
                    <a:pt x="297" y="710"/>
                  </a:lnTo>
                  <a:lnTo>
                    <a:pt x="300" y="712"/>
                  </a:lnTo>
                  <a:lnTo>
                    <a:pt x="304" y="713"/>
                  </a:lnTo>
                  <a:lnTo>
                    <a:pt x="305" y="713"/>
                  </a:lnTo>
                  <a:lnTo>
                    <a:pt x="306" y="714"/>
                  </a:lnTo>
                  <a:lnTo>
                    <a:pt x="312" y="716"/>
                  </a:lnTo>
                  <a:lnTo>
                    <a:pt x="317" y="719"/>
                  </a:lnTo>
                  <a:lnTo>
                    <a:pt x="320" y="720"/>
                  </a:lnTo>
                  <a:lnTo>
                    <a:pt x="322" y="721"/>
                  </a:lnTo>
                  <a:lnTo>
                    <a:pt x="323" y="722"/>
                  </a:lnTo>
                  <a:lnTo>
                    <a:pt x="328" y="723"/>
                  </a:lnTo>
                  <a:lnTo>
                    <a:pt x="330" y="723"/>
                  </a:lnTo>
                  <a:lnTo>
                    <a:pt x="332" y="724"/>
                  </a:lnTo>
                  <a:lnTo>
                    <a:pt x="333" y="724"/>
                  </a:lnTo>
                  <a:lnTo>
                    <a:pt x="335" y="725"/>
                  </a:lnTo>
                  <a:lnTo>
                    <a:pt x="337" y="725"/>
                  </a:lnTo>
                  <a:lnTo>
                    <a:pt x="339" y="725"/>
                  </a:lnTo>
                  <a:lnTo>
                    <a:pt x="341" y="727"/>
                  </a:lnTo>
                  <a:lnTo>
                    <a:pt x="345" y="727"/>
                  </a:lnTo>
                  <a:lnTo>
                    <a:pt x="347" y="727"/>
                  </a:lnTo>
                  <a:lnTo>
                    <a:pt x="350" y="727"/>
                  </a:lnTo>
                  <a:lnTo>
                    <a:pt x="352" y="728"/>
                  </a:lnTo>
                  <a:lnTo>
                    <a:pt x="356" y="728"/>
                  </a:lnTo>
                  <a:lnTo>
                    <a:pt x="358" y="728"/>
                  </a:lnTo>
                  <a:lnTo>
                    <a:pt x="364" y="728"/>
                  </a:lnTo>
                  <a:lnTo>
                    <a:pt x="367" y="727"/>
                  </a:lnTo>
                  <a:lnTo>
                    <a:pt x="369" y="727"/>
                  </a:lnTo>
                  <a:lnTo>
                    <a:pt x="377" y="725"/>
                  </a:lnTo>
                  <a:lnTo>
                    <a:pt x="377" y="727"/>
                  </a:lnTo>
                  <a:lnTo>
                    <a:pt x="376" y="729"/>
                  </a:lnTo>
                  <a:lnTo>
                    <a:pt x="375" y="731"/>
                  </a:lnTo>
                  <a:lnTo>
                    <a:pt x="375" y="732"/>
                  </a:lnTo>
                  <a:lnTo>
                    <a:pt x="375" y="733"/>
                  </a:lnTo>
                  <a:lnTo>
                    <a:pt x="374" y="735"/>
                  </a:lnTo>
                  <a:lnTo>
                    <a:pt x="374" y="736"/>
                  </a:lnTo>
                  <a:lnTo>
                    <a:pt x="373" y="738"/>
                  </a:lnTo>
                  <a:lnTo>
                    <a:pt x="373" y="740"/>
                  </a:lnTo>
                  <a:lnTo>
                    <a:pt x="372" y="744"/>
                  </a:lnTo>
                  <a:lnTo>
                    <a:pt x="369" y="749"/>
                  </a:lnTo>
                  <a:lnTo>
                    <a:pt x="367" y="749"/>
                  </a:lnTo>
                  <a:lnTo>
                    <a:pt x="366" y="749"/>
                  </a:lnTo>
                  <a:lnTo>
                    <a:pt x="365" y="749"/>
                  </a:lnTo>
                  <a:lnTo>
                    <a:pt x="364" y="749"/>
                  </a:lnTo>
                  <a:lnTo>
                    <a:pt x="364" y="750"/>
                  </a:lnTo>
                  <a:lnTo>
                    <a:pt x="363" y="752"/>
                  </a:lnTo>
                  <a:lnTo>
                    <a:pt x="361" y="753"/>
                  </a:lnTo>
                  <a:lnTo>
                    <a:pt x="360" y="755"/>
                  </a:lnTo>
                  <a:lnTo>
                    <a:pt x="358" y="758"/>
                  </a:lnTo>
                  <a:lnTo>
                    <a:pt x="357" y="761"/>
                  </a:lnTo>
                  <a:lnTo>
                    <a:pt x="356" y="761"/>
                  </a:lnTo>
                  <a:lnTo>
                    <a:pt x="356" y="763"/>
                  </a:lnTo>
                  <a:lnTo>
                    <a:pt x="354" y="765"/>
                  </a:lnTo>
                  <a:lnTo>
                    <a:pt x="352" y="766"/>
                  </a:lnTo>
                  <a:lnTo>
                    <a:pt x="352" y="768"/>
                  </a:lnTo>
                  <a:lnTo>
                    <a:pt x="351" y="772"/>
                  </a:lnTo>
                  <a:lnTo>
                    <a:pt x="350" y="777"/>
                  </a:lnTo>
                  <a:lnTo>
                    <a:pt x="349" y="779"/>
                  </a:lnTo>
                  <a:lnTo>
                    <a:pt x="348" y="782"/>
                  </a:lnTo>
                  <a:lnTo>
                    <a:pt x="348" y="786"/>
                  </a:lnTo>
                  <a:lnTo>
                    <a:pt x="347" y="788"/>
                  </a:lnTo>
                  <a:lnTo>
                    <a:pt x="346" y="790"/>
                  </a:lnTo>
                  <a:lnTo>
                    <a:pt x="345" y="796"/>
                  </a:lnTo>
                  <a:lnTo>
                    <a:pt x="345" y="797"/>
                  </a:lnTo>
                  <a:lnTo>
                    <a:pt x="343" y="798"/>
                  </a:lnTo>
                  <a:lnTo>
                    <a:pt x="343" y="799"/>
                  </a:lnTo>
                  <a:lnTo>
                    <a:pt x="342" y="800"/>
                  </a:lnTo>
                  <a:lnTo>
                    <a:pt x="342" y="802"/>
                  </a:lnTo>
                  <a:lnTo>
                    <a:pt x="341" y="802"/>
                  </a:lnTo>
                  <a:lnTo>
                    <a:pt x="341" y="803"/>
                  </a:lnTo>
                  <a:lnTo>
                    <a:pt x="343" y="804"/>
                  </a:lnTo>
                  <a:lnTo>
                    <a:pt x="355" y="806"/>
                  </a:lnTo>
                  <a:lnTo>
                    <a:pt x="358" y="807"/>
                  </a:lnTo>
                  <a:lnTo>
                    <a:pt x="359" y="807"/>
                  </a:lnTo>
                  <a:lnTo>
                    <a:pt x="366" y="808"/>
                  </a:lnTo>
                  <a:lnTo>
                    <a:pt x="398" y="815"/>
                  </a:lnTo>
                  <a:lnTo>
                    <a:pt x="401" y="816"/>
                  </a:lnTo>
                  <a:lnTo>
                    <a:pt x="424" y="821"/>
                  </a:lnTo>
                  <a:lnTo>
                    <a:pt x="425" y="821"/>
                  </a:lnTo>
                  <a:lnTo>
                    <a:pt x="426" y="821"/>
                  </a:lnTo>
                  <a:lnTo>
                    <a:pt x="427" y="822"/>
                  </a:lnTo>
                  <a:lnTo>
                    <a:pt x="441" y="824"/>
                  </a:lnTo>
                  <a:lnTo>
                    <a:pt x="447" y="824"/>
                  </a:lnTo>
                  <a:lnTo>
                    <a:pt x="449" y="833"/>
                  </a:lnTo>
                  <a:lnTo>
                    <a:pt x="450" y="840"/>
                  </a:lnTo>
                  <a:lnTo>
                    <a:pt x="451" y="842"/>
                  </a:lnTo>
                  <a:lnTo>
                    <a:pt x="451" y="845"/>
                  </a:lnTo>
                  <a:lnTo>
                    <a:pt x="453" y="858"/>
                  </a:lnTo>
                  <a:lnTo>
                    <a:pt x="453" y="861"/>
                  </a:lnTo>
                  <a:lnTo>
                    <a:pt x="454" y="867"/>
                  </a:lnTo>
                  <a:lnTo>
                    <a:pt x="455" y="875"/>
                  </a:lnTo>
                  <a:lnTo>
                    <a:pt x="455" y="878"/>
                  </a:lnTo>
                  <a:lnTo>
                    <a:pt x="455" y="879"/>
                  </a:lnTo>
                  <a:lnTo>
                    <a:pt x="455" y="881"/>
                  </a:lnTo>
                  <a:lnTo>
                    <a:pt x="453" y="882"/>
                  </a:lnTo>
                  <a:lnTo>
                    <a:pt x="452" y="883"/>
                  </a:lnTo>
                  <a:lnTo>
                    <a:pt x="451" y="884"/>
                  </a:lnTo>
                  <a:lnTo>
                    <a:pt x="449" y="886"/>
                  </a:lnTo>
                  <a:lnTo>
                    <a:pt x="449" y="887"/>
                  </a:lnTo>
                  <a:lnTo>
                    <a:pt x="446" y="887"/>
                  </a:lnTo>
                  <a:lnTo>
                    <a:pt x="445" y="888"/>
                  </a:lnTo>
                  <a:lnTo>
                    <a:pt x="444" y="889"/>
                  </a:lnTo>
                  <a:lnTo>
                    <a:pt x="443" y="889"/>
                  </a:lnTo>
                  <a:lnTo>
                    <a:pt x="441" y="890"/>
                  </a:lnTo>
                  <a:lnTo>
                    <a:pt x="440" y="890"/>
                  </a:lnTo>
                  <a:lnTo>
                    <a:pt x="437" y="890"/>
                  </a:lnTo>
                  <a:lnTo>
                    <a:pt x="435" y="890"/>
                  </a:lnTo>
                  <a:lnTo>
                    <a:pt x="434" y="890"/>
                  </a:lnTo>
                  <a:lnTo>
                    <a:pt x="433" y="890"/>
                  </a:lnTo>
                  <a:lnTo>
                    <a:pt x="432" y="891"/>
                  </a:lnTo>
                  <a:lnTo>
                    <a:pt x="432" y="894"/>
                  </a:lnTo>
                  <a:lnTo>
                    <a:pt x="430" y="899"/>
                  </a:lnTo>
                  <a:lnTo>
                    <a:pt x="430" y="903"/>
                  </a:lnTo>
                  <a:lnTo>
                    <a:pt x="429" y="905"/>
                  </a:lnTo>
                  <a:lnTo>
                    <a:pt x="428" y="909"/>
                  </a:lnTo>
                  <a:lnTo>
                    <a:pt x="427" y="915"/>
                  </a:lnTo>
                  <a:lnTo>
                    <a:pt x="427" y="916"/>
                  </a:lnTo>
                  <a:lnTo>
                    <a:pt x="427" y="920"/>
                  </a:lnTo>
                  <a:lnTo>
                    <a:pt x="426" y="921"/>
                  </a:lnTo>
                  <a:lnTo>
                    <a:pt x="426" y="922"/>
                  </a:lnTo>
                  <a:lnTo>
                    <a:pt x="426" y="924"/>
                  </a:lnTo>
                  <a:lnTo>
                    <a:pt x="426" y="925"/>
                  </a:lnTo>
                  <a:lnTo>
                    <a:pt x="426" y="928"/>
                  </a:lnTo>
                  <a:lnTo>
                    <a:pt x="426" y="930"/>
                  </a:lnTo>
                  <a:lnTo>
                    <a:pt x="427" y="931"/>
                  </a:lnTo>
                  <a:lnTo>
                    <a:pt x="427" y="932"/>
                  </a:lnTo>
                  <a:lnTo>
                    <a:pt x="427" y="933"/>
                  </a:lnTo>
                  <a:lnTo>
                    <a:pt x="428" y="934"/>
                  </a:lnTo>
                  <a:lnTo>
                    <a:pt x="428" y="937"/>
                  </a:lnTo>
                  <a:lnTo>
                    <a:pt x="428" y="938"/>
                  </a:lnTo>
                  <a:lnTo>
                    <a:pt x="429" y="941"/>
                  </a:lnTo>
                  <a:lnTo>
                    <a:pt x="430" y="942"/>
                  </a:lnTo>
                  <a:lnTo>
                    <a:pt x="432" y="947"/>
                  </a:lnTo>
                  <a:lnTo>
                    <a:pt x="433" y="950"/>
                  </a:lnTo>
                  <a:lnTo>
                    <a:pt x="433" y="951"/>
                  </a:lnTo>
                  <a:lnTo>
                    <a:pt x="433" y="953"/>
                  </a:lnTo>
                  <a:lnTo>
                    <a:pt x="434" y="953"/>
                  </a:lnTo>
                  <a:lnTo>
                    <a:pt x="434" y="954"/>
                  </a:lnTo>
                  <a:lnTo>
                    <a:pt x="436" y="955"/>
                  </a:lnTo>
                  <a:lnTo>
                    <a:pt x="435" y="956"/>
                  </a:lnTo>
                  <a:lnTo>
                    <a:pt x="428" y="969"/>
                  </a:lnTo>
                  <a:lnTo>
                    <a:pt x="423" y="978"/>
                  </a:lnTo>
                  <a:lnTo>
                    <a:pt x="419" y="984"/>
                  </a:lnTo>
                  <a:lnTo>
                    <a:pt x="418" y="984"/>
                  </a:lnTo>
                  <a:lnTo>
                    <a:pt x="416" y="988"/>
                  </a:lnTo>
                  <a:lnTo>
                    <a:pt x="415" y="989"/>
                  </a:lnTo>
                  <a:lnTo>
                    <a:pt x="414" y="991"/>
                  </a:lnTo>
                  <a:lnTo>
                    <a:pt x="412" y="991"/>
                  </a:lnTo>
                  <a:lnTo>
                    <a:pt x="411" y="992"/>
                  </a:lnTo>
                  <a:lnTo>
                    <a:pt x="410" y="994"/>
                  </a:lnTo>
                  <a:lnTo>
                    <a:pt x="409" y="994"/>
                  </a:lnTo>
                  <a:lnTo>
                    <a:pt x="408" y="994"/>
                  </a:lnTo>
                  <a:lnTo>
                    <a:pt x="407" y="995"/>
                  </a:lnTo>
                  <a:lnTo>
                    <a:pt x="406" y="995"/>
                  </a:lnTo>
                  <a:lnTo>
                    <a:pt x="403" y="995"/>
                  </a:lnTo>
                  <a:lnTo>
                    <a:pt x="401" y="995"/>
                  </a:lnTo>
                  <a:lnTo>
                    <a:pt x="400" y="995"/>
                  </a:lnTo>
                  <a:lnTo>
                    <a:pt x="399" y="995"/>
                  </a:lnTo>
                  <a:lnTo>
                    <a:pt x="394" y="995"/>
                  </a:lnTo>
                  <a:lnTo>
                    <a:pt x="393" y="995"/>
                  </a:lnTo>
                  <a:lnTo>
                    <a:pt x="394" y="996"/>
                  </a:lnTo>
                  <a:lnTo>
                    <a:pt x="394" y="997"/>
                  </a:lnTo>
                  <a:lnTo>
                    <a:pt x="394" y="998"/>
                  </a:lnTo>
                  <a:lnTo>
                    <a:pt x="395" y="1000"/>
                  </a:lnTo>
                  <a:lnTo>
                    <a:pt x="397" y="1001"/>
                  </a:lnTo>
                  <a:lnTo>
                    <a:pt x="397" y="1003"/>
                  </a:lnTo>
                  <a:lnTo>
                    <a:pt x="398" y="1004"/>
                  </a:lnTo>
                  <a:lnTo>
                    <a:pt x="399" y="1006"/>
                  </a:lnTo>
                  <a:lnTo>
                    <a:pt x="400" y="1007"/>
                  </a:lnTo>
                  <a:lnTo>
                    <a:pt x="401" y="1008"/>
                  </a:lnTo>
                  <a:lnTo>
                    <a:pt x="402" y="1009"/>
                  </a:lnTo>
                  <a:lnTo>
                    <a:pt x="406" y="1014"/>
                  </a:lnTo>
                  <a:lnTo>
                    <a:pt x="403" y="1015"/>
                  </a:lnTo>
                  <a:lnTo>
                    <a:pt x="402" y="1015"/>
                  </a:lnTo>
                  <a:lnTo>
                    <a:pt x="401" y="1016"/>
                  </a:lnTo>
                  <a:lnTo>
                    <a:pt x="400" y="1016"/>
                  </a:lnTo>
                  <a:lnTo>
                    <a:pt x="399" y="1016"/>
                  </a:lnTo>
                  <a:lnTo>
                    <a:pt x="395" y="1016"/>
                  </a:lnTo>
                  <a:lnTo>
                    <a:pt x="394" y="1016"/>
                  </a:lnTo>
                  <a:lnTo>
                    <a:pt x="382" y="1017"/>
                  </a:lnTo>
                  <a:lnTo>
                    <a:pt x="380" y="1017"/>
                  </a:lnTo>
                  <a:lnTo>
                    <a:pt x="378" y="1017"/>
                  </a:lnTo>
                  <a:lnTo>
                    <a:pt x="375" y="1017"/>
                  </a:lnTo>
                  <a:lnTo>
                    <a:pt x="373" y="1017"/>
                  </a:lnTo>
                  <a:lnTo>
                    <a:pt x="372" y="1017"/>
                  </a:lnTo>
                  <a:lnTo>
                    <a:pt x="368" y="1017"/>
                  </a:lnTo>
                  <a:lnTo>
                    <a:pt x="367" y="1017"/>
                  </a:lnTo>
                  <a:lnTo>
                    <a:pt x="365" y="1017"/>
                  </a:lnTo>
                  <a:lnTo>
                    <a:pt x="364" y="1017"/>
                  </a:lnTo>
                  <a:lnTo>
                    <a:pt x="363" y="1017"/>
                  </a:lnTo>
                  <a:lnTo>
                    <a:pt x="360" y="1017"/>
                  </a:lnTo>
                  <a:lnTo>
                    <a:pt x="357" y="1019"/>
                  </a:lnTo>
                  <a:lnTo>
                    <a:pt x="352" y="1020"/>
                  </a:lnTo>
                  <a:lnTo>
                    <a:pt x="350" y="1021"/>
                  </a:lnTo>
                  <a:lnTo>
                    <a:pt x="349" y="1021"/>
                  </a:lnTo>
                  <a:lnTo>
                    <a:pt x="348" y="1021"/>
                  </a:lnTo>
                  <a:lnTo>
                    <a:pt x="347" y="1021"/>
                  </a:lnTo>
                  <a:lnTo>
                    <a:pt x="346" y="1021"/>
                  </a:lnTo>
                  <a:lnTo>
                    <a:pt x="345" y="1021"/>
                  </a:lnTo>
                  <a:lnTo>
                    <a:pt x="343" y="1021"/>
                  </a:lnTo>
                  <a:lnTo>
                    <a:pt x="342" y="1021"/>
                  </a:lnTo>
                  <a:lnTo>
                    <a:pt x="339" y="1021"/>
                  </a:lnTo>
                  <a:lnTo>
                    <a:pt x="338" y="1021"/>
                  </a:lnTo>
                  <a:lnTo>
                    <a:pt x="337" y="1022"/>
                  </a:lnTo>
                  <a:lnTo>
                    <a:pt x="335" y="1022"/>
                  </a:lnTo>
                  <a:lnTo>
                    <a:pt x="334" y="1022"/>
                  </a:lnTo>
                  <a:lnTo>
                    <a:pt x="333" y="1023"/>
                  </a:lnTo>
                  <a:lnTo>
                    <a:pt x="331" y="1024"/>
                  </a:lnTo>
                  <a:lnTo>
                    <a:pt x="326" y="1026"/>
                  </a:lnTo>
                  <a:lnTo>
                    <a:pt x="325" y="1026"/>
                  </a:lnTo>
                  <a:lnTo>
                    <a:pt x="324" y="1028"/>
                  </a:lnTo>
                  <a:lnTo>
                    <a:pt x="311" y="1031"/>
                  </a:lnTo>
                  <a:lnTo>
                    <a:pt x="297" y="1036"/>
                  </a:lnTo>
                  <a:lnTo>
                    <a:pt x="296" y="1036"/>
                  </a:lnTo>
                  <a:lnTo>
                    <a:pt x="295" y="1036"/>
                  </a:lnTo>
                  <a:lnTo>
                    <a:pt x="295" y="1037"/>
                  </a:lnTo>
                  <a:lnTo>
                    <a:pt x="294" y="1037"/>
                  </a:lnTo>
                  <a:lnTo>
                    <a:pt x="291" y="1037"/>
                  </a:lnTo>
                  <a:lnTo>
                    <a:pt x="285" y="1036"/>
                  </a:lnTo>
                  <a:lnTo>
                    <a:pt x="283" y="1038"/>
                  </a:lnTo>
                  <a:lnTo>
                    <a:pt x="282" y="1040"/>
                  </a:lnTo>
                  <a:lnTo>
                    <a:pt x="282" y="1043"/>
                  </a:lnTo>
                  <a:lnTo>
                    <a:pt x="281" y="1046"/>
                  </a:lnTo>
                  <a:lnTo>
                    <a:pt x="279" y="1051"/>
                  </a:lnTo>
                  <a:lnTo>
                    <a:pt x="278" y="1057"/>
                  </a:lnTo>
                  <a:lnTo>
                    <a:pt x="277" y="1058"/>
                  </a:lnTo>
                  <a:lnTo>
                    <a:pt x="277" y="1059"/>
                  </a:lnTo>
                  <a:lnTo>
                    <a:pt x="277" y="1061"/>
                  </a:lnTo>
                  <a:lnTo>
                    <a:pt x="277" y="1062"/>
                  </a:lnTo>
                  <a:lnTo>
                    <a:pt x="277" y="1063"/>
                  </a:lnTo>
                  <a:lnTo>
                    <a:pt x="277" y="1064"/>
                  </a:lnTo>
                  <a:lnTo>
                    <a:pt x="278" y="1064"/>
                  </a:lnTo>
                  <a:lnTo>
                    <a:pt x="278" y="1065"/>
                  </a:lnTo>
                  <a:lnTo>
                    <a:pt x="278" y="1066"/>
                  </a:lnTo>
                  <a:lnTo>
                    <a:pt x="279" y="1066"/>
                  </a:lnTo>
                  <a:lnTo>
                    <a:pt x="280" y="1070"/>
                  </a:lnTo>
                  <a:lnTo>
                    <a:pt x="281" y="1071"/>
                  </a:lnTo>
                  <a:lnTo>
                    <a:pt x="281" y="1072"/>
                  </a:lnTo>
                  <a:lnTo>
                    <a:pt x="282" y="1073"/>
                  </a:lnTo>
                  <a:lnTo>
                    <a:pt x="283" y="1074"/>
                  </a:lnTo>
                  <a:lnTo>
                    <a:pt x="285" y="1075"/>
                  </a:lnTo>
                  <a:lnTo>
                    <a:pt x="286" y="1076"/>
                  </a:lnTo>
                  <a:lnTo>
                    <a:pt x="287" y="1078"/>
                  </a:lnTo>
                  <a:lnTo>
                    <a:pt x="288" y="1078"/>
                  </a:lnTo>
                  <a:lnTo>
                    <a:pt x="288" y="1079"/>
                  </a:lnTo>
                  <a:lnTo>
                    <a:pt x="289" y="1079"/>
                  </a:lnTo>
                  <a:lnTo>
                    <a:pt x="289" y="1080"/>
                  </a:lnTo>
                  <a:lnTo>
                    <a:pt x="290" y="1081"/>
                  </a:lnTo>
                  <a:lnTo>
                    <a:pt x="290" y="1082"/>
                  </a:lnTo>
                  <a:lnTo>
                    <a:pt x="290" y="1083"/>
                  </a:lnTo>
                  <a:lnTo>
                    <a:pt x="290" y="1084"/>
                  </a:lnTo>
                  <a:lnTo>
                    <a:pt x="290" y="1086"/>
                  </a:lnTo>
                  <a:lnTo>
                    <a:pt x="290" y="1087"/>
                  </a:lnTo>
                  <a:lnTo>
                    <a:pt x="289" y="1092"/>
                  </a:lnTo>
                  <a:lnTo>
                    <a:pt x="289" y="1095"/>
                  </a:lnTo>
                  <a:lnTo>
                    <a:pt x="288" y="1100"/>
                  </a:lnTo>
                  <a:lnTo>
                    <a:pt x="288" y="1103"/>
                  </a:lnTo>
                  <a:lnTo>
                    <a:pt x="287" y="1105"/>
                  </a:lnTo>
                  <a:lnTo>
                    <a:pt x="286" y="1109"/>
                  </a:lnTo>
                  <a:lnTo>
                    <a:pt x="286" y="1110"/>
                  </a:lnTo>
                  <a:lnTo>
                    <a:pt x="283" y="1118"/>
                  </a:lnTo>
                  <a:lnTo>
                    <a:pt x="282" y="1121"/>
                  </a:lnTo>
                  <a:lnTo>
                    <a:pt x="280" y="1126"/>
                  </a:lnTo>
                  <a:lnTo>
                    <a:pt x="280" y="1129"/>
                  </a:lnTo>
                  <a:lnTo>
                    <a:pt x="279" y="1131"/>
                  </a:lnTo>
                  <a:lnTo>
                    <a:pt x="279" y="1134"/>
                  </a:lnTo>
                  <a:lnTo>
                    <a:pt x="278" y="1138"/>
                  </a:lnTo>
                  <a:lnTo>
                    <a:pt x="277" y="1139"/>
                  </a:lnTo>
                  <a:lnTo>
                    <a:pt x="277" y="1140"/>
                  </a:lnTo>
                  <a:lnTo>
                    <a:pt x="276" y="1141"/>
                  </a:lnTo>
                  <a:lnTo>
                    <a:pt x="276" y="1142"/>
                  </a:lnTo>
                  <a:lnTo>
                    <a:pt x="274" y="1142"/>
                  </a:lnTo>
                  <a:lnTo>
                    <a:pt x="272" y="1145"/>
                  </a:lnTo>
                  <a:lnTo>
                    <a:pt x="271" y="1146"/>
                  </a:lnTo>
                  <a:lnTo>
                    <a:pt x="269" y="1147"/>
                  </a:lnTo>
                  <a:lnTo>
                    <a:pt x="266" y="1149"/>
                  </a:lnTo>
                  <a:lnTo>
                    <a:pt x="265" y="1150"/>
                  </a:lnTo>
                  <a:lnTo>
                    <a:pt x="261" y="1157"/>
                  </a:lnTo>
                  <a:lnTo>
                    <a:pt x="252" y="1171"/>
                  </a:lnTo>
                  <a:lnTo>
                    <a:pt x="248" y="1175"/>
                  </a:lnTo>
                  <a:lnTo>
                    <a:pt x="247" y="1176"/>
                  </a:lnTo>
                  <a:lnTo>
                    <a:pt x="246" y="1178"/>
                  </a:lnTo>
                  <a:lnTo>
                    <a:pt x="245" y="1179"/>
                  </a:lnTo>
                  <a:lnTo>
                    <a:pt x="244" y="1178"/>
                  </a:lnTo>
                  <a:lnTo>
                    <a:pt x="243" y="1178"/>
                  </a:lnTo>
                  <a:lnTo>
                    <a:pt x="240" y="1175"/>
                  </a:lnTo>
                  <a:lnTo>
                    <a:pt x="238" y="1171"/>
                  </a:lnTo>
                  <a:lnTo>
                    <a:pt x="236" y="1167"/>
                  </a:lnTo>
                  <a:lnTo>
                    <a:pt x="233" y="1163"/>
                  </a:lnTo>
                  <a:lnTo>
                    <a:pt x="230" y="1158"/>
                  </a:lnTo>
                  <a:lnTo>
                    <a:pt x="229" y="1154"/>
                  </a:lnTo>
                  <a:lnTo>
                    <a:pt x="227" y="1149"/>
                  </a:lnTo>
                  <a:lnTo>
                    <a:pt x="227" y="1147"/>
                  </a:lnTo>
                  <a:lnTo>
                    <a:pt x="225" y="1147"/>
                  </a:lnTo>
                  <a:lnTo>
                    <a:pt x="224" y="1147"/>
                  </a:lnTo>
                  <a:lnTo>
                    <a:pt x="222" y="1147"/>
                  </a:lnTo>
                  <a:lnTo>
                    <a:pt x="221" y="1147"/>
                  </a:lnTo>
                  <a:lnTo>
                    <a:pt x="219" y="1147"/>
                  </a:lnTo>
                  <a:lnTo>
                    <a:pt x="216" y="1148"/>
                  </a:lnTo>
                  <a:lnTo>
                    <a:pt x="213" y="1148"/>
                  </a:lnTo>
                  <a:lnTo>
                    <a:pt x="208" y="1149"/>
                  </a:lnTo>
                  <a:lnTo>
                    <a:pt x="207" y="1149"/>
                  </a:lnTo>
                  <a:lnTo>
                    <a:pt x="204" y="1149"/>
                  </a:lnTo>
                  <a:lnTo>
                    <a:pt x="203" y="1150"/>
                  </a:lnTo>
                  <a:lnTo>
                    <a:pt x="201" y="1151"/>
                  </a:lnTo>
                  <a:lnTo>
                    <a:pt x="200" y="1149"/>
                  </a:lnTo>
                  <a:lnTo>
                    <a:pt x="199" y="1148"/>
                  </a:lnTo>
                  <a:lnTo>
                    <a:pt x="197" y="1147"/>
                  </a:lnTo>
                  <a:lnTo>
                    <a:pt x="196" y="1146"/>
                  </a:lnTo>
                  <a:lnTo>
                    <a:pt x="194" y="1146"/>
                  </a:lnTo>
                  <a:lnTo>
                    <a:pt x="191" y="1145"/>
                  </a:lnTo>
                  <a:lnTo>
                    <a:pt x="187" y="1143"/>
                  </a:lnTo>
                  <a:lnTo>
                    <a:pt x="185" y="1142"/>
                  </a:lnTo>
                  <a:lnTo>
                    <a:pt x="181" y="1141"/>
                  </a:lnTo>
                  <a:lnTo>
                    <a:pt x="179" y="1140"/>
                  </a:lnTo>
                  <a:lnTo>
                    <a:pt x="178" y="1140"/>
                  </a:lnTo>
                  <a:lnTo>
                    <a:pt x="177" y="1140"/>
                  </a:lnTo>
                  <a:lnTo>
                    <a:pt x="175" y="1140"/>
                  </a:lnTo>
                  <a:lnTo>
                    <a:pt x="173" y="1139"/>
                  </a:lnTo>
                  <a:lnTo>
                    <a:pt x="171" y="1139"/>
                  </a:lnTo>
                  <a:lnTo>
                    <a:pt x="170" y="1139"/>
                  </a:lnTo>
                  <a:lnTo>
                    <a:pt x="168" y="1139"/>
                  </a:lnTo>
                  <a:lnTo>
                    <a:pt x="167" y="1140"/>
                  </a:lnTo>
                  <a:lnTo>
                    <a:pt x="166" y="1140"/>
                  </a:lnTo>
                  <a:lnTo>
                    <a:pt x="164" y="1141"/>
                  </a:lnTo>
                  <a:lnTo>
                    <a:pt x="160" y="1141"/>
                  </a:lnTo>
                  <a:lnTo>
                    <a:pt x="158" y="1142"/>
                  </a:lnTo>
                  <a:lnTo>
                    <a:pt x="156" y="1142"/>
                  </a:lnTo>
                  <a:lnTo>
                    <a:pt x="156" y="1143"/>
                  </a:lnTo>
                  <a:lnTo>
                    <a:pt x="153" y="1143"/>
                  </a:lnTo>
                  <a:lnTo>
                    <a:pt x="152" y="1143"/>
                  </a:lnTo>
                  <a:lnTo>
                    <a:pt x="151" y="1143"/>
                  </a:lnTo>
                  <a:lnTo>
                    <a:pt x="150" y="1143"/>
                  </a:lnTo>
                  <a:lnTo>
                    <a:pt x="149" y="1143"/>
                  </a:lnTo>
                  <a:lnTo>
                    <a:pt x="145" y="1143"/>
                  </a:lnTo>
                  <a:lnTo>
                    <a:pt x="144" y="1143"/>
                  </a:lnTo>
                  <a:lnTo>
                    <a:pt x="143" y="1142"/>
                  </a:lnTo>
                  <a:lnTo>
                    <a:pt x="142" y="1142"/>
                  </a:lnTo>
                  <a:lnTo>
                    <a:pt x="141" y="1141"/>
                  </a:lnTo>
                  <a:lnTo>
                    <a:pt x="140" y="1141"/>
                  </a:lnTo>
                  <a:lnTo>
                    <a:pt x="139" y="1139"/>
                  </a:lnTo>
                  <a:lnTo>
                    <a:pt x="138" y="1138"/>
                  </a:lnTo>
                  <a:lnTo>
                    <a:pt x="136" y="1138"/>
                  </a:lnTo>
                  <a:lnTo>
                    <a:pt x="135" y="1137"/>
                  </a:lnTo>
                  <a:lnTo>
                    <a:pt x="133" y="1137"/>
                  </a:lnTo>
                  <a:lnTo>
                    <a:pt x="132" y="1137"/>
                  </a:lnTo>
                  <a:lnTo>
                    <a:pt x="127" y="1135"/>
                  </a:lnTo>
                  <a:lnTo>
                    <a:pt x="126" y="1135"/>
                  </a:lnTo>
                  <a:lnTo>
                    <a:pt x="125" y="1134"/>
                  </a:lnTo>
                  <a:lnTo>
                    <a:pt x="124" y="1134"/>
                  </a:lnTo>
                  <a:lnTo>
                    <a:pt x="123" y="1133"/>
                  </a:lnTo>
                  <a:lnTo>
                    <a:pt x="122" y="1133"/>
                  </a:lnTo>
                  <a:lnTo>
                    <a:pt x="121" y="1132"/>
                  </a:lnTo>
                  <a:lnTo>
                    <a:pt x="119" y="1133"/>
                  </a:lnTo>
                  <a:lnTo>
                    <a:pt x="118" y="1134"/>
                  </a:lnTo>
                  <a:lnTo>
                    <a:pt x="118" y="1137"/>
                  </a:lnTo>
                  <a:lnTo>
                    <a:pt x="118" y="1138"/>
                  </a:lnTo>
                  <a:lnTo>
                    <a:pt x="117" y="1141"/>
                  </a:lnTo>
                  <a:lnTo>
                    <a:pt x="117" y="1142"/>
                  </a:lnTo>
                  <a:lnTo>
                    <a:pt x="117" y="1145"/>
                  </a:lnTo>
                  <a:lnTo>
                    <a:pt x="118" y="1148"/>
                  </a:lnTo>
                  <a:lnTo>
                    <a:pt x="118" y="1149"/>
                  </a:lnTo>
                  <a:lnTo>
                    <a:pt x="118" y="1150"/>
                  </a:lnTo>
                  <a:lnTo>
                    <a:pt x="119" y="1150"/>
                  </a:lnTo>
                  <a:lnTo>
                    <a:pt x="119" y="1151"/>
                  </a:lnTo>
                  <a:lnTo>
                    <a:pt x="121" y="1151"/>
                  </a:lnTo>
                  <a:lnTo>
                    <a:pt x="122" y="1153"/>
                  </a:lnTo>
                  <a:lnTo>
                    <a:pt x="123" y="1154"/>
                  </a:lnTo>
                  <a:lnTo>
                    <a:pt x="124" y="1154"/>
                  </a:lnTo>
                  <a:lnTo>
                    <a:pt x="125" y="1155"/>
                  </a:lnTo>
                  <a:lnTo>
                    <a:pt x="127" y="1156"/>
                  </a:lnTo>
                  <a:lnTo>
                    <a:pt x="128" y="1158"/>
                  </a:lnTo>
                  <a:lnTo>
                    <a:pt x="130" y="1159"/>
                  </a:lnTo>
                  <a:lnTo>
                    <a:pt x="130" y="1160"/>
                  </a:lnTo>
                  <a:lnTo>
                    <a:pt x="132" y="1163"/>
                  </a:lnTo>
                  <a:lnTo>
                    <a:pt x="132" y="1164"/>
                  </a:lnTo>
                  <a:lnTo>
                    <a:pt x="132" y="1165"/>
                  </a:lnTo>
                  <a:lnTo>
                    <a:pt x="132" y="1166"/>
                  </a:lnTo>
                  <a:lnTo>
                    <a:pt x="131" y="1166"/>
                  </a:lnTo>
                  <a:lnTo>
                    <a:pt x="131" y="1167"/>
                  </a:lnTo>
                  <a:lnTo>
                    <a:pt x="130" y="1168"/>
                  </a:lnTo>
                  <a:lnTo>
                    <a:pt x="130" y="1167"/>
                  </a:lnTo>
                  <a:lnTo>
                    <a:pt x="128" y="1168"/>
                  </a:lnTo>
                  <a:lnTo>
                    <a:pt x="128" y="1167"/>
                  </a:lnTo>
                  <a:lnTo>
                    <a:pt x="127" y="1167"/>
                  </a:lnTo>
                  <a:lnTo>
                    <a:pt x="126" y="1167"/>
                  </a:lnTo>
                  <a:lnTo>
                    <a:pt x="125" y="1168"/>
                  </a:lnTo>
                  <a:lnTo>
                    <a:pt x="123" y="1167"/>
                  </a:lnTo>
                  <a:lnTo>
                    <a:pt x="122" y="1167"/>
                  </a:lnTo>
                  <a:lnTo>
                    <a:pt x="121" y="1167"/>
                  </a:lnTo>
                  <a:lnTo>
                    <a:pt x="119" y="1167"/>
                  </a:lnTo>
                  <a:lnTo>
                    <a:pt x="118" y="1168"/>
                  </a:lnTo>
                  <a:lnTo>
                    <a:pt x="117" y="1168"/>
                  </a:lnTo>
                  <a:lnTo>
                    <a:pt x="116" y="1170"/>
                  </a:lnTo>
                  <a:lnTo>
                    <a:pt x="114" y="1168"/>
                  </a:lnTo>
                  <a:lnTo>
                    <a:pt x="112" y="1167"/>
                  </a:lnTo>
                  <a:lnTo>
                    <a:pt x="108" y="1165"/>
                  </a:lnTo>
                  <a:lnTo>
                    <a:pt x="106" y="1164"/>
                  </a:lnTo>
                  <a:lnTo>
                    <a:pt x="102" y="1163"/>
                  </a:lnTo>
                  <a:lnTo>
                    <a:pt x="99" y="1162"/>
                  </a:lnTo>
                  <a:lnTo>
                    <a:pt x="96" y="1160"/>
                  </a:lnTo>
                  <a:lnTo>
                    <a:pt x="92" y="1160"/>
                  </a:lnTo>
                  <a:lnTo>
                    <a:pt x="90" y="1160"/>
                  </a:lnTo>
                  <a:lnTo>
                    <a:pt x="88" y="1163"/>
                  </a:lnTo>
                  <a:lnTo>
                    <a:pt x="84" y="1166"/>
                  </a:lnTo>
                  <a:lnTo>
                    <a:pt x="82" y="1168"/>
                  </a:lnTo>
                  <a:lnTo>
                    <a:pt x="82" y="1172"/>
                  </a:lnTo>
                  <a:lnTo>
                    <a:pt x="81" y="1178"/>
                  </a:lnTo>
                  <a:lnTo>
                    <a:pt x="80" y="1181"/>
                  </a:lnTo>
                  <a:lnTo>
                    <a:pt x="76" y="1185"/>
                  </a:lnTo>
                  <a:lnTo>
                    <a:pt x="74" y="1188"/>
                  </a:lnTo>
                  <a:lnTo>
                    <a:pt x="70" y="1189"/>
                  </a:lnTo>
                  <a:lnTo>
                    <a:pt x="65" y="1190"/>
                  </a:lnTo>
                  <a:lnTo>
                    <a:pt x="61" y="1191"/>
                  </a:lnTo>
                  <a:lnTo>
                    <a:pt x="60" y="1191"/>
                  </a:lnTo>
                  <a:lnTo>
                    <a:pt x="55" y="1191"/>
                  </a:lnTo>
                  <a:lnTo>
                    <a:pt x="53" y="1191"/>
                  </a:lnTo>
                  <a:lnTo>
                    <a:pt x="50" y="1192"/>
                  </a:lnTo>
                  <a:lnTo>
                    <a:pt x="49" y="1192"/>
                  </a:lnTo>
                  <a:lnTo>
                    <a:pt x="39" y="1191"/>
                  </a:lnTo>
                  <a:lnTo>
                    <a:pt x="38" y="1190"/>
                  </a:lnTo>
                  <a:lnTo>
                    <a:pt x="38" y="1189"/>
                  </a:lnTo>
                  <a:lnTo>
                    <a:pt x="39" y="1187"/>
                  </a:lnTo>
                  <a:lnTo>
                    <a:pt x="40" y="1184"/>
                  </a:lnTo>
                  <a:lnTo>
                    <a:pt x="40" y="1183"/>
                  </a:lnTo>
                  <a:lnTo>
                    <a:pt x="41" y="1182"/>
                  </a:lnTo>
                  <a:lnTo>
                    <a:pt x="43" y="1180"/>
                  </a:lnTo>
                  <a:lnTo>
                    <a:pt x="44" y="1179"/>
                  </a:lnTo>
                  <a:lnTo>
                    <a:pt x="44" y="1178"/>
                  </a:lnTo>
                  <a:lnTo>
                    <a:pt x="45" y="1175"/>
                  </a:lnTo>
                  <a:lnTo>
                    <a:pt x="46" y="1174"/>
                  </a:lnTo>
                  <a:lnTo>
                    <a:pt x="47" y="1173"/>
                  </a:lnTo>
                  <a:lnTo>
                    <a:pt x="47" y="1171"/>
                  </a:lnTo>
                  <a:lnTo>
                    <a:pt x="48" y="1170"/>
                  </a:lnTo>
                  <a:lnTo>
                    <a:pt x="49" y="1168"/>
                  </a:lnTo>
                  <a:lnTo>
                    <a:pt x="50" y="1167"/>
                  </a:lnTo>
                  <a:lnTo>
                    <a:pt x="50" y="1165"/>
                  </a:lnTo>
                  <a:lnTo>
                    <a:pt x="52" y="1164"/>
                  </a:lnTo>
                  <a:lnTo>
                    <a:pt x="53" y="1162"/>
                  </a:lnTo>
                  <a:lnTo>
                    <a:pt x="54" y="1160"/>
                  </a:lnTo>
                  <a:lnTo>
                    <a:pt x="54" y="1158"/>
                  </a:lnTo>
                  <a:lnTo>
                    <a:pt x="55" y="1157"/>
                  </a:lnTo>
                  <a:lnTo>
                    <a:pt x="56" y="1155"/>
                  </a:lnTo>
                  <a:lnTo>
                    <a:pt x="56" y="1153"/>
                  </a:lnTo>
                  <a:lnTo>
                    <a:pt x="56" y="1151"/>
                  </a:lnTo>
                  <a:lnTo>
                    <a:pt x="57" y="1149"/>
                  </a:lnTo>
                  <a:lnTo>
                    <a:pt x="57" y="1147"/>
                  </a:lnTo>
                  <a:lnTo>
                    <a:pt x="58" y="1146"/>
                  </a:lnTo>
                  <a:lnTo>
                    <a:pt x="58" y="1143"/>
                  </a:lnTo>
                  <a:lnTo>
                    <a:pt x="58" y="1141"/>
                  </a:lnTo>
                  <a:lnTo>
                    <a:pt x="58" y="1140"/>
                  </a:lnTo>
                  <a:lnTo>
                    <a:pt x="60" y="1138"/>
                  </a:lnTo>
                  <a:lnTo>
                    <a:pt x="60" y="1135"/>
                  </a:lnTo>
                  <a:lnTo>
                    <a:pt x="60" y="1134"/>
                  </a:lnTo>
                  <a:lnTo>
                    <a:pt x="60" y="1132"/>
                  </a:lnTo>
                  <a:lnTo>
                    <a:pt x="60" y="1131"/>
                  </a:lnTo>
                  <a:lnTo>
                    <a:pt x="60" y="1129"/>
                  </a:lnTo>
                  <a:lnTo>
                    <a:pt x="60" y="1126"/>
                  </a:lnTo>
                  <a:lnTo>
                    <a:pt x="61" y="1125"/>
                  </a:lnTo>
                  <a:lnTo>
                    <a:pt x="61" y="1123"/>
                  </a:lnTo>
                  <a:lnTo>
                    <a:pt x="61" y="1121"/>
                  </a:lnTo>
                  <a:lnTo>
                    <a:pt x="61" y="1120"/>
                  </a:lnTo>
                  <a:lnTo>
                    <a:pt x="61" y="1115"/>
                  </a:lnTo>
                  <a:lnTo>
                    <a:pt x="61" y="1112"/>
                  </a:lnTo>
                  <a:lnTo>
                    <a:pt x="61" y="1110"/>
                  </a:lnTo>
                  <a:lnTo>
                    <a:pt x="62" y="1106"/>
                  </a:lnTo>
                  <a:lnTo>
                    <a:pt x="62" y="1103"/>
                  </a:lnTo>
                  <a:lnTo>
                    <a:pt x="62" y="1100"/>
                  </a:lnTo>
                  <a:lnTo>
                    <a:pt x="62" y="1099"/>
                  </a:lnTo>
                  <a:lnTo>
                    <a:pt x="62" y="1097"/>
                  </a:lnTo>
                  <a:lnTo>
                    <a:pt x="63" y="1095"/>
                  </a:lnTo>
                  <a:lnTo>
                    <a:pt x="63" y="1093"/>
                  </a:lnTo>
                  <a:lnTo>
                    <a:pt x="63" y="1091"/>
                  </a:lnTo>
                  <a:lnTo>
                    <a:pt x="63" y="1089"/>
                  </a:lnTo>
                  <a:lnTo>
                    <a:pt x="63" y="1088"/>
                  </a:lnTo>
                  <a:lnTo>
                    <a:pt x="63" y="1086"/>
                  </a:lnTo>
                  <a:lnTo>
                    <a:pt x="62" y="1084"/>
                  </a:lnTo>
                  <a:lnTo>
                    <a:pt x="62" y="1082"/>
                  </a:lnTo>
                  <a:lnTo>
                    <a:pt x="62" y="1080"/>
                  </a:lnTo>
                  <a:lnTo>
                    <a:pt x="61" y="1079"/>
                  </a:lnTo>
                  <a:lnTo>
                    <a:pt x="61" y="1076"/>
                  </a:lnTo>
                  <a:lnTo>
                    <a:pt x="61" y="1073"/>
                  </a:lnTo>
                  <a:lnTo>
                    <a:pt x="60" y="1070"/>
                  </a:lnTo>
                  <a:lnTo>
                    <a:pt x="60" y="1067"/>
                  </a:lnTo>
                  <a:lnTo>
                    <a:pt x="58" y="1065"/>
                  </a:lnTo>
                  <a:lnTo>
                    <a:pt x="58" y="1064"/>
                  </a:lnTo>
                  <a:lnTo>
                    <a:pt x="57" y="1062"/>
                  </a:lnTo>
                  <a:lnTo>
                    <a:pt x="57" y="1061"/>
                  </a:lnTo>
                  <a:lnTo>
                    <a:pt x="56" y="1058"/>
                  </a:lnTo>
                  <a:lnTo>
                    <a:pt x="56" y="1057"/>
                  </a:lnTo>
                  <a:lnTo>
                    <a:pt x="55" y="1056"/>
                  </a:lnTo>
                  <a:lnTo>
                    <a:pt x="55" y="1055"/>
                  </a:lnTo>
                  <a:lnTo>
                    <a:pt x="55" y="1054"/>
                  </a:lnTo>
                  <a:lnTo>
                    <a:pt x="54" y="1051"/>
                  </a:lnTo>
                  <a:lnTo>
                    <a:pt x="54" y="1050"/>
                  </a:lnTo>
                  <a:lnTo>
                    <a:pt x="54" y="1048"/>
                  </a:lnTo>
                  <a:lnTo>
                    <a:pt x="53" y="1047"/>
                  </a:lnTo>
                  <a:lnTo>
                    <a:pt x="53" y="1045"/>
                  </a:lnTo>
                  <a:lnTo>
                    <a:pt x="53" y="1043"/>
                  </a:lnTo>
                  <a:lnTo>
                    <a:pt x="52" y="1041"/>
                  </a:lnTo>
                  <a:lnTo>
                    <a:pt x="52" y="1040"/>
                  </a:lnTo>
                  <a:lnTo>
                    <a:pt x="52" y="1038"/>
                  </a:lnTo>
                  <a:lnTo>
                    <a:pt x="50" y="1037"/>
                  </a:lnTo>
                  <a:lnTo>
                    <a:pt x="50" y="1036"/>
                  </a:lnTo>
                  <a:lnTo>
                    <a:pt x="50" y="1033"/>
                  </a:lnTo>
                  <a:lnTo>
                    <a:pt x="49" y="1032"/>
                  </a:lnTo>
                  <a:lnTo>
                    <a:pt x="49" y="1030"/>
                  </a:lnTo>
                  <a:lnTo>
                    <a:pt x="49" y="1029"/>
                  </a:lnTo>
                  <a:lnTo>
                    <a:pt x="48" y="1026"/>
                  </a:lnTo>
                  <a:lnTo>
                    <a:pt x="48" y="1025"/>
                  </a:lnTo>
                  <a:lnTo>
                    <a:pt x="47" y="1023"/>
                  </a:lnTo>
                  <a:lnTo>
                    <a:pt x="47" y="1022"/>
                  </a:lnTo>
                  <a:lnTo>
                    <a:pt x="47" y="1020"/>
                  </a:lnTo>
                  <a:lnTo>
                    <a:pt x="46" y="1019"/>
                  </a:lnTo>
                  <a:lnTo>
                    <a:pt x="46" y="1016"/>
                  </a:lnTo>
                  <a:lnTo>
                    <a:pt x="46" y="1015"/>
                  </a:lnTo>
                  <a:lnTo>
                    <a:pt x="45" y="1013"/>
                  </a:lnTo>
                  <a:lnTo>
                    <a:pt x="45" y="1012"/>
                  </a:lnTo>
                  <a:lnTo>
                    <a:pt x="45" y="1009"/>
                  </a:lnTo>
                  <a:lnTo>
                    <a:pt x="45" y="1008"/>
                  </a:lnTo>
                  <a:lnTo>
                    <a:pt x="44" y="1006"/>
                  </a:lnTo>
                  <a:lnTo>
                    <a:pt x="44" y="1005"/>
                  </a:lnTo>
                  <a:lnTo>
                    <a:pt x="44" y="1003"/>
                  </a:lnTo>
                  <a:lnTo>
                    <a:pt x="44" y="1001"/>
                  </a:lnTo>
                  <a:lnTo>
                    <a:pt x="44" y="999"/>
                  </a:lnTo>
                  <a:lnTo>
                    <a:pt x="44" y="998"/>
                  </a:lnTo>
                  <a:lnTo>
                    <a:pt x="44" y="996"/>
                  </a:lnTo>
                  <a:lnTo>
                    <a:pt x="44" y="995"/>
                  </a:lnTo>
                  <a:lnTo>
                    <a:pt x="44" y="992"/>
                  </a:lnTo>
                  <a:lnTo>
                    <a:pt x="44" y="990"/>
                  </a:lnTo>
                  <a:lnTo>
                    <a:pt x="44" y="989"/>
                  </a:lnTo>
                  <a:lnTo>
                    <a:pt x="44" y="987"/>
                  </a:lnTo>
                  <a:lnTo>
                    <a:pt x="44" y="984"/>
                  </a:lnTo>
                  <a:lnTo>
                    <a:pt x="44" y="983"/>
                  </a:lnTo>
                  <a:lnTo>
                    <a:pt x="44" y="981"/>
                  </a:lnTo>
                  <a:lnTo>
                    <a:pt x="44" y="980"/>
                  </a:lnTo>
                  <a:lnTo>
                    <a:pt x="44" y="978"/>
                  </a:lnTo>
                  <a:lnTo>
                    <a:pt x="45" y="976"/>
                  </a:lnTo>
                  <a:lnTo>
                    <a:pt x="45" y="974"/>
                  </a:lnTo>
                  <a:lnTo>
                    <a:pt x="45" y="973"/>
                  </a:lnTo>
                  <a:lnTo>
                    <a:pt x="45" y="971"/>
                  </a:lnTo>
                  <a:lnTo>
                    <a:pt x="45" y="970"/>
                  </a:lnTo>
                  <a:lnTo>
                    <a:pt x="45" y="967"/>
                  </a:lnTo>
                  <a:lnTo>
                    <a:pt x="45" y="966"/>
                  </a:lnTo>
                  <a:lnTo>
                    <a:pt x="45" y="964"/>
                  </a:lnTo>
                  <a:lnTo>
                    <a:pt x="46" y="963"/>
                  </a:lnTo>
                  <a:lnTo>
                    <a:pt x="46" y="961"/>
                  </a:lnTo>
                  <a:lnTo>
                    <a:pt x="46" y="958"/>
                  </a:lnTo>
                  <a:lnTo>
                    <a:pt x="46" y="957"/>
                  </a:lnTo>
                  <a:lnTo>
                    <a:pt x="46" y="955"/>
                  </a:lnTo>
                  <a:lnTo>
                    <a:pt x="46" y="954"/>
                  </a:lnTo>
                  <a:lnTo>
                    <a:pt x="46" y="951"/>
                  </a:lnTo>
                  <a:lnTo>
                    <a:pt x="47" y="950"/>
                  </a:lnTo>
                  <a:lnTo>
                    <a:pt x="47" y="948"/>
                  </a:lnTo>
                  <a:lnTo>
                    <a:pt x="47" y="947"/>
                  </a:lnTo>
                  <a:lnTo>
                    <a:pt x="47" y="945"/>
                  </a:lnTo>
                  <a:lnTo>
                    <a:pt x="47" y="941"/>
                  </a:lnTo>
                  <a:lnTo>
                    <a:pt x="47" y="938"/>
                  </a:lnTo>
                  <a:lnTo>
                    <a:pt x="48" y="937"/>
                  </a:lnTo>
                  <a:lnTo>
                    <a:pt x="48" y="936"/>
                  </a:lnTo>
                  <a:lnTo>
                    <a:pt x="48" y="934"/>
                  </a:lnTo>
                  <a:lnTo>
                    <a:pt x="48" y="932"/>
                  </a:lnTo>
                  <a:lnTo>
                    <a:pt x="48" y="930"/>
                  </a:lnTo>
                  <a:lnTo>
                    <a:pt x="48" y="929"/>
                  </a:lnTo>
                  <a:lnTo>
                    <a:pt x="48" y="927"/>
                  </a:lnTo>
                  <a:lnTo>
                    <a:pt x="48" y="925"/>
                  </a:lnTo>
                  <a:lnTo>
                    <a:pt x="47" y="922"/>
                  </a:lnTo>
                  <a:lnTo>
                    <a:pt x="46" y="921"/>
                  </a:lnTo>
                  <a:lnTo>
                    <a:pt x="46" y="920"/>
                  </a:lnTo>
                  <a:lnTo>
                    <a:pt x="45" y="917"/>
                  </a:lnTo>
                  <a:lnTo>
                    <a:pt x="44" y="915"/>
                  </a:lnTo>
                  <a:lnTo>
                    <a:pt x="44" y="914"/>
                  </a:lnTo>
                  <a:lnTo>
                    <a:pt x="43" y="912"/>
                  </a:lnTo>
                  <a:lnTo>
                    <a:pt x="41" y="911"/>
                  </a:lnTo>
                  <a:lnTo>
                    <a:pt x="40" y="908"/>
                  </a:lnTo>
                  <a:lnTo>
                    <a:pt x="40" y="907"/>
                  </a:lnTo>
                  <a:lnTo>
                    <a:pt x="39" y="906"/>
                  </a:lnTo>
                  <a:lnTo>
                    <a:pt x="38" y="905"/>
                  </a:lnTo>
                  <a:lnTo>
                    <a:pt x="37" y="903"/>
                  </a:lnTo>
                  <a:lnTo>
                    <a:pt x="36" y="902"/>
                  </a:lnTo>
                  <a:lnTo>
                    <a:pt x="35" y="900"/>
                  </a:lnTo>
                  <a:lnTo>
                    <a:pt x="33" y="898"/>
                  </a:lnTo>
                  <a:lnTo>
                    <a:pt x="32" y="897"/>
                  </a:lnTo>
                  <a:lnTo>
                    <a:pt x="31" y="896"/>
                  </a:lnTo>
                  <a:lnTo>
                    <a:pt x="30" y="895"/>
                  </a:lnTo>
                  <a:lnTo>
                    <a:pt x="29" y="894"/>
                  </a:lnTo>
                  <a:lnTo>
                    <a:pt x="28" y="892"/>
                  </a:lnTo>
                  <a:lnTo>
                    <a:pt x="27" y="890"/>
                  </a:lnTo>
                  <a:lnTo>
                    <a:pt x="26" y="889"/>
                  </a:lnTo>
                  <a:lnTo>
                    <a:pt x="24" y="888"/>
                  </a:lnTo>
                  <a:lnTo>
                    <a:pt x="23" y="887"/>
                  </a:lnTo>
                  <a:lnTo>
                    <a:pt x="23" y="886"/>
                  </a:lnTo>
                  <a:lnTo>
                    <a:pt x="22" y="883"/>
                  </a:lnTo>
                  <a:lnTo>
                    <a:pt x="21" y="881"/>
                  </a:lnTo>
                  <a:lnTo>
                    <a:pt x="21" y="879"/>
                  </a:lnTo>
                  <a:lnTo>
                    <a:pt x="20" y="877"/>
                  </a:lnTo>
                  <a:lnTo>
                    <a:pt x="19" y="875"/>
                  </a:lnTo>
                  <a:lnTo>
                    <a:pt x="19" y="874"/>
                  </a:lnTo>
                  <a:lnTo>
                    <a:pt x="18" y="871"/>
                  </a:lnTo>
                  <a:lnTo>
                    <a:pt x="17" y="869"/>
                  </a:lnTo>
                  <a:lnTo>
                    <a:pt x="15" y="867"/>
                  </a:lnTo>
                  <a:lnTo>
                    <a:pt x="14" y="866"/>
                  </a:lnTo>
                  <a:lnTo>
                    <a:pt x="14" y="864"/>
                  </a:lnTo>
                  <a:lnTo>
                    <a:pt x="13" y="863"/>
                  </a:lnTo>
                  <a:lnTo>
                    <a:pt x="12" y="861"/>
                  </a:lnTo>
                  <a:lnTo>
                    <a:pt x="12" y="860"/>
                  </a:lnTo>
                  <a:lnTo>
                    <a:pt x="11" y="857"/>
                  </a:lnTo>
                  <a:lnTo>
                    <a:pt x="10" y="856"/>
                  </a:lnTo>
                  <a:lnTo>
                    <a:pt x="10" y="855"/>
                  </a:lnTo>
                  <a:lnTo>
                    <a:pt x="9" y="853"/>
                  </a:lnTo>
                  <a:lnTo>
                    <a:pt x="7" y="850"/>
                  </a:lnTo>
                  <a:lnTo>
                    <a:pt x="6" y="849"/>
                  </a:lnTo>
                  <a:lnTo>
                    <a:pt x="6" y="847"/>
                  </a:lnTo>
                  <a:lnTo>
                    <a:pt x="5" y="846"/>
                  </a:lnTo>
                  <a:lnTo>
                    <a:pt x="5" y="844"/>
                  </a:lnTo>
                  <a:lnTo>
                    <a:pt x="4" y="842"/>
                  </a:lnTo>
                  <a:lnTo>
                    <a:pt x="4" y="841"/>
                  </a:lnTo>
                  <a:lnTo>
                    <a:pt x="4" y="840"/>
                  </a:lnTo>
                  <a:lnTo>
                    <a:pt x="4" y="838"/>
                  </a:lnTo>
                  <a:lnTo>
                    <a:pt x="4" y="836"/>
                  </a:lnTo>
                  <a:lnTo>
                    <a:pt x="4" y="835"/>
                  </a:lnTo>
                  <a:lnTo>
                    <a:pt x="4" y="833"/>
                  </a:lnTo>
                  <a:lnTo>
                    <a:pt x="4" y="831"/>
                  </a:lnTo>
                  <a:lnTo>
                    <a:pt x="4" y="828"/>
                  </a:lnTo>
                  <a:lnTo>
                    <a:pt x="4" y="827"/>
                  </a:lnTo>
                  <a:lnTo>
                    <a:pt x="4" y="824"/>
                  </a:lnTo>
                  <a:lnTo>
                    <a:pt x="4" y="823"/>
                  </a:lnTo>
                  <a:lnTo>
                    <a:pt x="5" y="821"/>
                  </a:lnTo>
                  <a:lnTo>
                    <a:pt x="5" y="820"/>
                  </a:lnTo>
                  <a:lnTo>
                    <a:pt x="6" y="817"/>
                  </a:lnTo>
                  <a:lnTo>
                    <a:pt x="6" y="815"/>
                  </a:lnTo>
                  <a:lnTo>
                    <a:pt x="6" y="814"/>
                  </a:lnTo>
                  <a:lnTo>
                    <a:pt x="7" y="813"/>
                  </a:lnTo>
                  <a:lnTo>
                    <a:pt x="7" y="812"/>
                  </a:lnTo>
                  <a:lnTo>
                    <a:pt x="7" y="810"/>
                  </a:lnTo>
                  <a:lnTo>
                    <a:pt x="9" y="807"/>
                  </a:lnTo>
                  <a:lnTo>
                    <a:pt x="9" y="805"/>
                  </a:lnTo>
                  <a:lnTo>
                    <a:pt x="9" y="803"/>
                  </a:lnTo>
                  <a:lnTo>
                    <a:pt x="10" y="802"/>
                  </a:lnTo>
                  <a:lnTo>
                    <a:pt x="10" y="799"/>
                  </a:lnTo>
                  <a:lnTo>
                    <a:pt x="10" y="798"/>
                  </a:lnTo>
                  <a:lnTo>
                    <a:pt x="11" y="797"/>
                  </a:lnTo>
                  <a:lnTo>
                    <a:pt x="11" y="795"/>
                  </a:lnTo>
                  <a:lnTo>
                    <a:pt x="11" y="794"/>
                  </a:lnTo>
                  <a:lnTo>
                    <a:pt x="12" y="791"/>
                  </a:lnTo>
                  <a:lnTo>
                    <a:pt x="12" y="790"/>
                  </a:lnTo>
                  <a:lnTo>
                    <a:pt x="12" y="788"/>
                  </a:lnTo>
                  <a:lnTo>
                    <a:pt x="12" y="787"/>
                  </a:lnTo>
                  <a:lnTo>
                    <a:pt x="13" y="785"/>
                  </a:lnTo>
                  <a:lnTo>
                    <a:pt x="13" y="783"/>
                  </a:lnTo>
                  <a:lnTo>
                    <a:pt x="14" y="781"/>
                  </a:lnTo>
                  <a:lnTo>
                    <a:pt x="14" y="780"/>
                  </a:lnTo>
                  <a:lnTo>
                    <a:pt x="15" y="778"/>
                  </a:lnTo>
                  <a:lnTo>
                    <a:pt x="15" y="775"/>
                  </a:lnTo>
                  <a:lnTo>
                    <a:pt x="17" y="774"/>
                  </a:lnTo>
                  <a:lnTo>
                    <a:pt x="17" y="772"/>
                  </a:lnTo>
                  <a:lnTo>
                    <a:pt x="18" y="771"/>
                  </a:lnTo>
                  <a:lnTo>
                    <a:pt x="18" y="769"/>
                  </a:lnTo>
                  <a:lnTo>
                    <a:pt x="19" y="768"/>
                  </a:lnTo>
                  <a:lnTo>
                    <a:pt x="19" y="765"/>
                  </a:lnTo>
                  <a:lnTo>
                    <a:pt x="20" y="764"/>
                  </a:lnTo>
                  <a:lnTo>
                    <a:pt x="20" y="762"/>
                  </a:lnTo>
                  <a:lnTo>
                    <a:pt x="20" y="761"/>
                  </a:lnTo>
                  <a:lnTo>
                    <a:pt x="20" y="760"/>
                  </a:lnTo>
                  <a:lnTo>
                    <a:pt x="21" y="758"/>
                  </a:lnTo>
                  <a:lnTo>
                    <a:pt x="21" y="757"/>
                  </a:lnTo>
                  <a:lnTo>
                    <a:pt x="21" y="755"/>
                  </a:lnTo>
                  <a:lnTo>
                    <a:pt x="21" y="754"/>
                  </a:lnTo>
                  <a:lnTo>
                    <a:pt x="21" y="752"/>
                  </a:lnTo>
                  <a:lnTo>
                    <a:pt x="21" y="749"/>
                  </a:lnTo>
                  <a:lnTo>
                    <a:pt x="21" y="748"/>
                  </a:lnTo>
                  <a:lnTo>
                    <a:pt x="21" y="746"/>
                  </a:lnTo>
                  <a:lnTo>
                    <a:pt x="21" y="745"/>
                  </a:lnTo>
                  <a:lnTo>
                    <a:pt x="21" y="743"/>
                  </a:lnTo>
                  <a:lnTo>
                    <a:pt x="21" y="740"/>
                  </a:lnTo>
                  <a:lnTo>
                    <a:pt x="21" y="739"/>
                  </a:lnTo>
                  <a:lnTo>
                    <a:pt x="21" y="737"/>
                  </a:lnTo>
                  <a:lnTo>
                    <a:pt x="21" y="736"/>
                  </a:lnTo>
                  <a:lnTo>
                    <a:pt x="21" y="733"/>
                  </a:lnTo>
                  <a:lnTo>
                    <a:pt x="22" y="732"/>
                  </a:lnTo>
                  <a:lnTo>
                    <a:pt x="22" y="730"/>
                  </a:lnTo>
                  <a:lnTo>
                    <a:pt x="22" y="729"/>
                  </a:lnTo>
                  <a:lnTo>
                    <a:pt x="22" y="727"/>
                  </a:lnTo>
                  <a:lnTo>
                    <a:pt x="22" y="724"/>
                  </a:lnTo>
                  <a:lnTo>
                    <a:pt x="22" y="722"/>
                  </a:lnTo>
                  <a:lnTo>
                    <a:pt x="23" y="720"/>
                  </a:lnTo>
                  <a:lnTo>
                    <a:pt x="23" y="719"/>
                  </a:lnTo>
                  <a:lnTo>
                    <a:pt x="23" y="716"/>
                  </a:lnTo>
                  <a:lnTo>
                    <a:pt x="24" y="713"/>
                  </a:lnTo>
                  <a:lnTo>
                    <a:pt x="24" y="711"/>
                  </a:lnTo>
                  <a:lnTo>
                    <a:pt x="26" y="708"/>
                  </a:lnTo>
                  <a:lnTo>
                    <a:pt x="26" y="706"/>
                  </a:lnTo>
                  <a:lnTo>
                    <a:pt x="27" y="704"/>
                  </a:lnTo>
                  <a:lnTo>
                    <a:pt x="28" y="703"/>
                  </a:lnTo>
                  <a:lnTo>
                    <a:pt x="28" y="700"/>
                  </a:lnTo>
                  <a:lnTo>
                    <a:pt x="29" y="699"/>
                  </a:lnTo>
                  <a:lnTo>
                    <a:pt x="29" y="698"/>
                  </a:lnTo>
                  <a:lnTo>
                    <a:pt x="29" y="697"/>
                  </a:lnTo>
                  <a:lnTo>
                    <a:pt x="30" y="696"/>
                  </a:lnTo>
                  <a:lnTo>
                    <a:pt x="30" y="695"/>
                  </a:lnTo>
                  <a:lnTo>
                    <a:pt x="31" y="693"/>
                  </a:lnTo>
                  <a:lnTo>
                    <a:pt x="31" y="690"/>
                  </a:lnTo>
                  <a:lnTo>
                    <a:pt x="32" y="689"/>
                  </a:lnTo>
                  <a:lnTo>
                    <a:pt x="32" y="687"/>
                  </a:lnTo>
                  <a:lnTo>
                    <a:pt x="33" y="686"/>
                  </a:lnTo>
                  <a:lnTo>
                    <a:pt x="33" y="683"/>
                  </a:lnTo>
                  <a:lnTo>
                    <a:pt x="33" y="681"/>
                  </a:lnTo>
                  <a:lnTo>
                    <a:pt x="33" y="679"/>
                  </a:lnTo>
                  <a:lnTo>
                    <a:pt x="33" y="678"/>
                  </a:lnTo>
                  <a:lnTo>
                    <a:pt x="32" y="676"/>
                  </a:lnTo>
                  <a:lnTo>
                    <a:pt x="32" y="673"/>
                  </a:lnTo>
                  <a:lnTo>
                    <a:pt x="31" y="671"/>
                  </a:lnTo>
                  <a:lnTo>
                    <a:pt x="31" y="670"/>
                  </a:lnTo>
                  <a:lnTo>
                    <a:pt x="31" y="668"/>
                  </a:lnTo>
                  <a:lnTo>
                    <a:pt x="30" y="668"/>
                  </a:lnTo>
                  <a:lnTo>
                    <a:pt x="29" y="666"/>
                  </a:lnTo>
                  <a:lnTo>
                    <a:pt x="28" y="665"/>
                  </a:lnTo>
                  <a:lnTo>
                    <a:pt x="26" y="664"/>
                  </a:lnTo>
                  <a:lnTo>
                    <a:pt x="23" y="662"/>
                  </a:lnTo>
                  <a:lnTo>
                    <a:pt x="22" y="661"/>
                  </a:lnTo>
                  <a:lnTo>
                    <a:pt x="21" y="660"/>
                  </a:lnTo>
                  <a:lnTo>
                    <a:pt x="19" y="657"/>
                  </a:lnTo>
                  <a:lnTo>
                    <a:pt x="18" y="655"/>
                  </a:lnTo>
                  <a:lnTo>
                    <a:pt x="18" y="653"/>
                  </a:lnTo>
                  <a:lnTo>
                    <a:pt x="17" y="651"/>
                  </a:lnTo>
                  <a:lnTo>
                    <a:pt x="17" y="648"/>
                  </a:lnTo>
                  <a:lnTo>
                    <a:pt x="15" y="645"/>
                  </a:lnTo>
                  <a:lnTo>
                    <a:pt x="14" y="644"/>
                  </a:lnTo>
                  <a:lnTo>
                    <a:pt x="13" y="641"/>
                  </a:lnTo>
                  <a:lnTo>
                    <a:pt x="13" y="640"/>
                  </a:lnTo>
                  <a:lnTo>
                    <a:pt x="12" y="638"/>
                  </a:lnTo>
                  <a:lnTo>
                    <a:pt x="11" y="636"/>
                  </a:lnTo>
                  <a:lnTo>
                    <a:pt x="10" y="635"/>
                  </a:lnTo>
                  <a:lnTo>
                    <a:pt x="9" y="633"/>
                  </a:lnTo>
                  <a:lnTo>
                    <a:pt x="9" y="631"/>
                  </a:lnTo>
                  <a:lnTo>
                    <a:pt x="7" y="630"/>
                  </a:lnTo>
                  <a:lnTo>
                    <a:pt x="7" y="628"/>
                  </a:lnTo>
                  <a:lnTo>
                    <a:pt x="6" y="627"/>
                  </a:lnTo>
                  <a:lnTo>
                    <a:pt x="6" y="624"/>
                  </a:lnTo>
                  <a:lnTo>
                    <a:pt x="5" y="623"/>
                  </a:lnTo>
                  <a:lnTo>
                    <a:pt x="4" y="620"/>
                  </a:lnTo>
                  <a:lnTo>
                    <a:pt x="4" y="618"/>
                  </a:lnTo>
                  <a:lnTo>
                    <a:pt x="4" y="615"/>
                  </a:lnTo>
                  <a:lnTo>
                    <a:pt x="4" y="614"/>
                  </a:lnTo>
                  <a:lnTo>
                    <a:pt x="4" y="612"/>
                  </a:lnTo>
                  <a:lnTo>
                    <a:pt x="4" y="610"/>
                  </a:lnTo>
                  <a:lnTo>
                    <a:pt x="4" y="609"/>
                  </a:lnTo>
                  <a:lnTo>
                    <a:pt x="3" y="606"/>
                  </a:lnTo>
                  <a:lnTo>
                    <a:pt x="3" y="604"/>
                  </a:lnTo>
                  <a:lnTo>
                    <a:pt x="3" y="603"/>
                  </a:lnTo>
                  <a:lnTo>
                    <a:pt x="3" y="601"/>
                  </a:lnTo>
                  <a:lnTo>
                    <a:pt x="3" y="598"/>
                  </a:lnTo>
                  <a:lnTo>
                    <a:pt x="3" y="596"/>
                  </a:lnTo>
                  <a:lnTo>
                    <a:pt x="3" y="594"/>
                  </a:lnTo>
                  <a:lnTo>
                    <a:pt x="2" y="593"/>
                  </a:lnTo>
                  <a:lnTo>
                    <a:pt x="2" y="590"/>
                  </a:lnTo>
                  <a:lnTo>
                    <a:pt x="2" y="588"/>
                  </a:lnTo>
                  <a:lnTo>
                    <a:pt x="2" y="586"/>
                  </a:lnTo>
                  <a:lnTo>
                    <a:pt x="2" y="584"/>
                  </a:lnTo>
                  <a:lnTo>
                    <a:pt x="2" y="582"/>
                  </a:lnTo>
                  <a:lnTo>
                    <a:pt x="2" y="580"/>
                  </a:lnTo>
                  <a:lnTo>
                    <a:pt x="2" y="578"/>
                  </a:lnTo>
                  <a:lnTo>
                    <a:pt x="2" y="577"/>
                  </a:lnTo>
                  <a:lnTo>
                    <a:pt x="2" y="574"/>
                  </a:lnTo>
                  <a:lnTo>
                    <a:pt x="1" y="573"/>
                  </a:lnTo>
                  <a:lnTo>
                    <a:pt x="1" y="571"/>
                  </a:lnTo>
                  <a:lnTo>
                    <a:pt x="1" y="570"/>
                  </a:lnTo>
                  <a:lnTo>
                    <a:pt x="1" y="568"/>
                  </a:lnTo>
                  <a:lnTo>
                    <a:pt x="1" y="565"/>
                  </a:lnTo>
                  <a:lnTo>
                    <a:pt x="0" y="563"/>
                  </a:lnTo>
                  <a:lnTo>
                    <a:pt x="0" y="561"/>
                  </a:lnTo>
                  <a:lnTo>
                    <a:pt x="0" y="559"/>
                  </a:lnTo>
                  <a:lnTo>
                    <a:pt x="0" y="556"/>
                  </a:lnTo>
                  <a:lnTo>
                    <a:pt x="1" y="554"/>
                  </a:lnTo>
                  <a:lnTo>
                    <a:pt x="1" y="553"/>
                  </a:lnTo>
                  <a:lnTo>
                    <a:pt x="1" y="551"/>
                  </a:lnTo>
                  <a:lnTo>
                    <a:pt x="1" y="549"/>
                  </a:lnTo>
                  <a:lnTo>
                    <a:pt x="2" y="547"/>
                  </a:lnTo>
                  <a:lnTo>
                    <a:pt x="2" y="546"/>
                  </a:lnTo>
                  <a:lnTo>
                    <a:pt x="3" y="545"/>
                  </a:lnTo>
                  <a:lnTo>
                    <a:pt x="3" y="543"/>
                  </a:lnTo>
                  <a:lnTo>
                    <a:pt x="4" y="539"/>
                  </a:lnTo>
                  <a:lnTo>
                    <a:pt x="4" y="538"/>
                  </a:lnTo>
                  <a:lnTo>
                    <a:pt x="5" y="536"/>
                  </a:lnTo>
                  <a:lnTo>
                    <a:pt x="5" y="535"/>
                  </a:lnTo>
                  <a:lnTo>
                    <a:pt x="6" y="532"/>
                  </a:lnTo>
                  <a:lnTo>
                    <a:pt x="6" y="530"/>
                  </a:lnTo>
                  <a:lnTo>
                    <a:pt x="7" y="529"/>
                  </a:lnTo>
                  <a:lnTo>
                    <a:pt x="9" y="527"/>
                  </a:lnTo>
                  <a:lnTo>
                    <a:pt x="9" y="524"/>
                  </a:lnTo>
                  <a:lnTo>
                    <a:pt x="10" y="523"/>
                  </a:lnTo>
                  <a:lnTo>
                    <a:pt x="10" y="521"/>
                  </a:lnTo>
                  <a:lnTo>
                    <a:pt x="11" y="520"/>
                  </a:lnTo>
                  <a:lnTo>
                    <a:pt x="12" y="518"/>
                  </a:lnTo>
                  <a:lnTo>
                    <a:pt x="12" y="517"/>
                  </a:lnTo>
                  <a:lnTo>
                    <a:pt x="13" y="514"/>
                  </a:lnTo>
                  <a:lnTo>
                    <a:pt x="14" y="512"/>
                  </a:lnTo>
                  <a:lnTo>
                    <a:pt x="15" y="511"/>
                  </a:lnTo>
                  <a:lnTo>
                    <a:pt x="17" y="509"/>
                  </a:lnTo>
                  <a:lnTo>
                    <a:pt x="17" y="506"/>
                  </a:lnTo>
                  <a:lnTo>
                    <a:pt x="18" y="504"/>
                  </a:lnTo>
                  <a:lnTo>
                    <a:pt x="19" y="503"/>
                  </a:lnTo>
                  <a:lnTo>
                    <a:pt x="19" y="501"/>
                  </a:lnTo>
                  <a:lnTo>
                    <a:pt x="20" y="499"/>
                  </a:lnTo>
                  <a:lnTo>
                    <a:pt x="20" y="498"/>
                  </a:lnTo>
                  <a:lnTo>
                    <a:pt x="21" y="497"/>
                  </a:lnTo>
                  <a:lnTo>
                    <a:pt x="22" y="495"/>
                  </a:lnTo>
                  <a:lnTo>
                    <a:pt x="23" y="493"/>
                  </a:lnTo>
                  <a:lnTo>
                    <a:pt x="26" y="490"/>
                  </a:lnTo>
                  <a:lnTo>
                    <a:pt x="27" y="489"/>
                  </a:lnTo>
                  <a:lnTo>
                    <a:pt x="28" y="487"/>
                  </a:lnTo>
                  <a:lnTo>
                    <a:pt x="29" y="485"/>
                  </a:lnTo>
                  <a:lnTo>
                    <a:pt x="30" y="482"/>
                  </a:lnTo>
                  <a:lnTo>
                    <a:pt x="30" y="480"/>
                  </a:lnTo>
                  <a:lnTo>
                    <a:pt x="31" y="478"/>
                  </a:lnTo>
                  <a:lnTo>
                    <a:pt x="32" y="476"/>
                  </a:lnTo>
                  <a:lnTo>
                    <a:pt x="32" y="474"/>
                  </a:lnTo>
                  <a:lnTo>
                    <a:pt x="33" y="472"/>
                  </a:lnTo>
                  <a:lnTo>
                    <a:pt x="33" y="470"/>
                  </a:lnTo>
                  <a:lnTo>
                    <a:pt x="33" y="469"/>
                  </a:lnTo>
                  <a:lnTo>
                    <a:pt x="35" y="467"/>
                  </a:lnTo>
                  <a:lnTo>
                    <a:pt x="35" y="465"/>
                  </a:lnTo>
                  <a:lnTo>
                    <a:pt x="35" y="463"/>
                  </a:lnTo>
                  <a:lnTo>
                    <a:pt x="36" y="462"/>
                  </a:lnTo>
                  <a:lnTo>
                    <a:pt x="36" y="460"/>
                  </a:lnTo>
                  <a:lnTo>
                    <a:pt x="36" y="459"/>
                  </a:lnTo>
                  <a:lnTo>
                    <a:pt x="36" y="456"/>
                  </a:lnTo>
                  <a:lnTo>
                    <a:pt x="37" y="455"/>
                  </a:lnTo>
                  <a:lnTo>
                    <a:pt x="37" y="452"/>
                  </a:lnTo>
                  <a:lnTo>
                    <a:pt x="37" y="450"/>
                  </a:lnTo>
                  <a:lnTo>
                    <a:pt x="37" y="448"/>
                  </a:lnTo>
                  <a:lnTo>
                    <a:pt x="38" y="446"/>
                  </a:lnTo>
                  <a:lnTo>
                    <a:pt x="38" y="445"/>
                  </a:lnTo>
                  <a:lnTo>
                    <a:pt x="38" y="443"/>
                  </a:lnTo>
                  <a:lnTo>
                    <a:pt x="38" y="440"/>
                  </a:lnTo>
                  <a:lnTo>
                    <a:pt x="38" y="439"/>
                  </a:lnTo>
                  <a:lnTo>
                    <a:pt x="38" y="437"/>
                  </a:lnTo>
                  <a:lnTo>
                    <a:pt x="39" y="436"/>
                  </a:lnTo>
                  <a:lnTo>
                    <a:pt x="39" y="434"/>
                  </a:lnTo>
                  <a:lnTo>
                    <a:pt x="39" y="432"/>
                  </a:lnTo>
                  <a:lnTo>
                    <a:pt x="39" y="430"/>
                  </a:lnTo>
                  <a:lnTo>
                    <a:pt x="40" y="429"/>
                  </a:lnTo>
                  <a:lnTo>
                    <a:pt x="40" y="427"/>
                  </a:lnTo>
                  <a:lnTo>
                    <a:pt x="40" y="425"/>
                  </a:lnTo>
                  <a:lnTo>
                    <a:pt x="41" y="423"/>
                  </a:lnTo>
                  <a:lnTo>
                    <a:pt x="41" y="421"/>
                  </a:lnTo>
                  <a:lnTo>
                    <a:pt x="41" y="420"/>
                  </a:lnTo>
                  <a:lnTo>
                    <a:pt x="43" y="418"/>
                  </a:lnTo>
                  <a:lnTo>
                    <a:pt x="43" y="415"/>
                  </a:lnTo>
                  <a:lnTo>
                    <a:pt x="44" y="414"/>
                  </a:lnTo>
                  <a:lnTo>
                    <a:pt x="44" y="412"/>
                  </a:lnTo>
                  <a:lnTo>
                    <a:pt x="45" y="411"/>
                  </a:lnTo>
                  <a:lnTo>
                    <a:pt x="45" y="409"/>
                  </a:lnTo>
                  <a:lnTo>
                    <a:pt x="46" y="407"/>
                  </a:lnTo>
                  <a:lnTo>
                    <a:pt x="46" y="406"/>
                  </a:lnTo>
                  <a:lnTo>
                    <a:pt x="47" y="405"/>
                  </a:lnTo>
                  <a:lnTo>
                    <a:pt x="47" y="403"/>
                  </a:lnTo>
                  <a:lnTo>
                    <a:pt x="49" y="401"/>
                  </a:lnTo>
                  <a:lnTo>
                    <a:pt x="50" y="398"/>
                  </a:lnTo>
                  <a:lnTo>
                    <a:pt x="50" y="397"/>
                  </a:lnTo>
                  <a:lnTo>
                    <a:pt x="52" y="395"/>
                  </a:lnTo>
                  <a:lnTo>
                    <a:pt x="53" y="393"/>
                  </a:lnTo>
                  <a:lnTo>
                    <a:pt x="53" y="390"/>
                  </a:lnTo>
                  <a:lnTo>
                    <a:pt x="54" y="388"/>
                  </a:lnTo>
                  <a:lnTo>
                    <a:pt x="54" y="387"/>
                  </a:lnTo>
                  <a:lnTo>
                    <a:pt x="54" y="385"/>
                  </a:lnTo>
                  <a:lnTo>
                    <a:pt x="54" y="384"/>
                  </a:lnTo>
                  <a:lnTo>
                    <a:pt x="54" y="382"/>
                  </a:lnTo>
                  <a:lnTo>
                    <a:pt x="55" y="381"/>
                  </a:lnTo>
                  <a:lnTo>
                    <a:pt x="55" y="379"/>
                  </a:lnTo>
                  <a:lnTo>
                    <a:pt x="57" y="377"/>
                  </a:lnTo>
                  <a:lnTo>
                    <a:pt x="57" y="375"/>
                  </a:lnTo>
                  <a:lnTo>
                    <a:pt x="58" y="373"/>
                  </a:lnTo>
                  <a:lnTo>
                    <a:pt x="60" y="372"/>
                  </a:lnTo>
                  <a:lnTo>
                    <a:pt x="61" y="370"/>
                  </a:lnTo>
                  <a:lnTo>
                    <a:pt x="61" y="369"/>
                  </a:lnTo>
                  <a:lnTo>
                    <a:pt x="62" y="368"/>
                  </a:lnTo>
                  <a:lnTo>
                    <a:pt x="63" y="365"/>
                  </a:lnTo>
                  <a:lnTo>
                    <a:pt x="63" y="364"/>
                  </a:lnTo>
                  <a:lnTo>
                    <a:pt x="64" y="362"/>
                  </a:lnTo>
                  <a:lnTo>
                    <a:pt x="65" y="361"/>
                  </a:lnTo>
                  <a:lnTo>
                    <a:pt x="65" y="360"/>
                  </a:lnTo>
                  <a:lnTo>
                    <a:pt x="66" y="358"/>
                  </a:lnTo>
                  <a:lnTo>
                    <a:pt x="66" y="355"/>
                  </a:lnTo>
                  <a:lnTo>
                    <a:pt x="66" y="353"/>
                  </a:lnTo>
                  <a:lnTo>
                    <a:pt x="66" y="351"/>
                  </a:lnTo>
                  <a:lnTo>
                    <a:pt x="66" y="350"/>
                  </a:lnTo>
                  <a:lnTo>
                    <a:pt x="66" y="347"/>
                  </a:lnTo>
                  <a:lnTo>
                    <a:pt x="66" y="346"/>
                  </a:lnTo>
                  <a:lnTo>
                    <a:pt x="66" y="343"/>
                  </a:lnTo>
                  <a:lnTo>
                    <a:pt x="67" y="342"/>
                  </a:lnTo>
                  <a:lnTo>
                    <a:pt x="67" y="339"/>
                  </a:lnTo>
                  <a:lnTo>
                    <a:pt x="69" y="338"/>
                  </a:lnTo>
                  <a:lnTo>
                    <a:pt x="69" y="337"/>
                  </a:lnTo>
                  <a:lnTo>
                    <a:pt x="70" y="335"/>
                  </a:lnTo>
                  <a:lnTo>
                    <a:pt x="70" y="334"/>
                  </a:lnTo>
                  <a:lnTo>
                    <a:pt x="71" y="333"/>
                  </a:lnTo>
                  <a:lnTo>
                    <a:pt x="72" y="331"/>
                  </a:lnTo>
                  <a:lnTo>
                    <a:pt x="74" y="329"/>
                  </a:lnTo>
                  <a:lnTo>
                    <a:pt x="75" y="328"/>
                  </a:lnTo>
                  <a:lnTo>
                    <a:pt x="76" y="327"/>
                  </a:lnTo>
                  <a:lnTo>
                    <a:pt x="80" y="326"/>
                  </a:lnTo>
                  <a:lnTo>
                    <a:pt x="81" y="325"/>
                  </a:lnTo>
                  <a:lnTo>
                    <a:pt x="82" y="323"/>
                  </a:lnTo>
                  <a:lnTo>
                    <a:pt x="84" y="322"/>
                  </a:lnTo>
                  <a:lnTo>
                    <a:pt x="86" y="321"/>
                  </a:lnTo>
                  <a:lnTo>
                    <a:pt x="87" y="320"/>
                  </a:lnTo>
                  <a:lnTo>
                    <a:pt x="88" y="320"/>
                  </a:lnTo>
                  <a:lnTo>
                    <a:pt x="89" y="318"/>
                  </a:lnTo>
                  <a:lnTo>
                    <a:pt x="91" y="317"/>
                  </a:lnTo>
                  <a:lnTo>
                    <a:pt x="92" y="315"/>
                  </a:lnTo>
                  <a:lnTo>
                    <a:pt x="93" y="314"/>
                  </a:lnTo>
                  <a:lnTo>
                    <a:pt x="95" y="313"/>
                  </a:lnTo>
                  <a:lnTo>
                    <a:pt x="96" y="312"/>
                  </a:lnTo>
                  <a:lnTo>
                    <a:pt x="97" y="311"/>
                  </a:lnTo>
                  <a:lnTo>
                    <a:pt x="97" y="309"/>
                  </a:lnTo>
                  <a:lnTo>
                    <a:pt x="98" y="308"/>
                  </a:lnTo>
                  <a:lnTo>
                    <a:pt x="99" y="305"/>
                  </a:lnTo>
                  <a:lnTo>
                    <a:pt x="100" y="303"/>
                  </a:lnTo>
                  <a:lnTo>
                    <a:pt x="101" y="302"/>
                  </a:lnTo>
                  <a:lnTo>
                    <a:pt x="102" y="300"/>
                  </a:lnTo>
                  <a:lnTo>
                    <a:pt x="104" y="298"/>
                  </a:lnTo>
                  <a:lnTo>
                    <a:pt x="104" y="296"/>
                  </a:lnTo>
                  <a:lnTo>
                    <a:pt x="105" y="295"/>
                  </a:lnTo>
                  <a:lnTo>
                    <a:pt x="105" y="293"/>
                  </a:lnTo>
                  <a:lnTo>
                    <a:pt x="106" y="292"/>
                  </a:lnTo>
                  <a:lnTo>
                    <a:pt x="106" y="290"/>
                  </a:lnTo>
                  <a:lnTo>
                    <a:pt x="107" y="288"/>
                  </a:lnTo>
                  <a:lnTo>
                    <a:pt x="107" y="286"/>
                  </a:lnTo>
                  <a:lnTo>
                    <a:pt x="108" y="284"/>
                  </a:lnTo>
                  <a:lnTo>
                    <a:pt x="108" y="283"/>
                  </a:lnTo>
                  <a:lnTo>
                    <a:pt x="109" y="280"/>
                  </a:lnTo>
                  <a:lnTo>
                    <a:pt x="109" y="279"/>
                  </a:lnTo>
                  <a:lnTo>
                    <a:pt x="110" y="277"/>
                  </a:lnTo>
                  <a:lnTo>
                    <a:pt x="110" y="275"/>
                  </a:lnTo>
                  <a:lnTo>
                    <a:pt x="112" y="272"/>
                  </a:lnTo>
                  <a:lnTo>
                    <a:pt x="112" y="270"/>
                  </a:lnTo>
                  <a:lnTo>
                    <a:pt x="113" y="269"/>
                  </a:lnTo>
                  <a:lnTo>
                    <a:pt x="114" y="267"/>
                  </a:lnTo>
                  <a:lnTo>
                    <a:pt x="114" y="266"/>
                  </a:lnTo>
                  <a:lnTo>
                    <a:pt x="115" y="263"/>
                  </a:lnTo>
                  <a:lnTo>
                    <a:pt x="116" y="261"/>
                  </a:lnTo>
                  <a:lnTo>
                    <a:pt x="117" y="260"/>
                  </a:lnTo>
                  <a:lnTo>
                    <a:pt x="117" y="258"/>
                  </a:lnTo>
                  <a:lnTo>
                    <a:pt x="118" y="256"/>
                  </a:lnTo>
                  <a:lnTo>
                    <a:pt x="119" y="255"/>
                  </a:lnTo>
                  <a:lnTo>
                    <a:pt x="121" y="252"/>
                  </a:lnTo>
                  <a:lnTo>
                    <a:pt x="122" y="251"/>
                  </a:lnTo>
                  <a:lnTo>
                    <a:pt x="123" y="250"/>
                  </a:lnTo>
                  <a:lnTo>
                    <a:pt x="123" y="247"/>
                  </a:lnTo>
                  <a:lnTo>
                    <a:pt x="124" y="246"/>
                  </a:lnTo>
                  <a:lnTo>
                    <a:pt x="125" y="245"/>
                  </a:lnTo>
                  <a:lnTo>
                    <a:pt x="126" y="243"/>
                  </a:lnTo>
                  <a:lnTo>
                    <a:pt x="127" y="242"/>
                  </a:lnTo>
                  <a:lnTo>
                    <a:pt x="128" y="241"/>
                  </a:lnTo>
                  <a:lnTo>
                    <a:pt x="130" y="238"/>
                  </a:lnTo>
                  <a:lnTo>
                    <a:pt x="131" y="237"/>
                  </a:lnTo>
                  <a:lnTo>
                    <a:pt x="132" y="236"/>
                  </a:lnTo>
                  <a:lnTo>
                    <a:pt x="133" y="235"/>
                  </a:lnTo>
                  <a:lnTo>
                    <a:pt x="134" y="234"/>
                  </a:lnTo>
                  <a:lnTo>
                    <a:pt x="136" y="234"/>
                  </a:lnTo>
                  <a:lnTo>
                    <a:pt x="138" y="233"/>
                  </a:lnTo>
                  <a:lnTo>
                    <a:pt x="140" y="231"/>
                  </a:lnTo>
                  <a:lnTo>
                    <a:pt x="141" y="230"/>
                  </a:lnTo>
                  <a:lnTo>
                    <a:pt x="142" y="229"/>
                  </a:lnTo>
                  <a:lnTo>
                    <a:pt x="143" y="228"/>
                  </a:lnTo>
                  <a:lnTo>
                    <a:pt x="145" y="227"/>
                  </a:lnTo>
                  <a:lnTo>
                    <a:pt x="147" y="226"/>
                  </a:lnTo>
                  <a:lnTo>
                    <a:pt x="148" y="225"/>
                  </a:lnTo>
                  <a:lnTo>
                    <a:pt x="149" y="223"/>
                  </a:lnTo>
                  <a:lnTo>
                    <a:pt x="150" y="222"/>
                  </a:lnTo>
                  <a:lnTo>
                    <a:pt x="151" y="221"/>
                  </a:lnTo>
                  <a:lnTo>
                    <a:pt x="152" y="220"/>
                  </a:lnTo>
                  <a:lnTo>
                    <a:pt x="153" y="219"/>
                  </a:lnTo>
                  <a:lnTo>
                    <a:pt x="155" y="218"/>
                  </a:lnTo>
                  <a:lnTo>
                    <a:pt x="156" y="216"/>
                  </a:lnTo>
                  <a:lnTo>
                    <a:pt x="158" y="213"/>
                  </a:lnTo>
                  <a:lnTo>
                    <a:pt x="158" y="212"/>
                  </a:lnTo>
                  <a:lnTo>
                    <a:pt x="159" y="211"/>
                  </a:lnTo>
                  <a:lnTo>
                    <a:pt x="160" y="209"/>
                  </a:lnTo>
                  <a:lnTo>
                    <a:pt x="161" y="208"/>
                  </a:lnTo>
                  <a:lnTo>
                    <a:pt x="162" y="205"/>
                  </a:lnTo>
                  <a:lnTo>
                    <a:pt x="164" y="204"/>
                  </a:lnTo>
                  <a:lnTo>
                    <a:pt x="165" y="203"/>
                  </a:lnTo>
                  <a:lnTo>
                    <a:pt x="165" y="202"/>
                  </a:lnTo>
                  <a:lnTo>
                    <a:pt x="166" y="201"/>
                  </a:lnTo>
                  <a:lnTo>
                    <a:pt x="166" y="199"/>
                  </a:lnTo>
                  <a:lnTo>
                    <a:pt x="167" y="196"/>
                  </a:lnTo>
                  <a:lnTo>
                    <a:pt x="168" y="195"/>
                  </a:lnTo>
                  <a:lnTo>
                    <a:pt x="168" y="194"/>
                  </a:lnTo>
                  <a:lnTo>
                    <a:pt x="168" y="193"/>
                  </a:lnTo>
                  <a:lnTo>
                    <a:pt x="169" y="191"/>
                  </a:lnTo>
                  <a:lnTo>
                    <a:pt x="169" y="189"/>
                  </a:lnTo>
                  <a:lnTo>
                    <a:pt x="169" y="187"/>
                  </a:lnTo>
                  <a:lnTo>
                    <a:pt x="169" y="185"/>
                  </a:lnTo>
                  <a:lnTo>
                    <a:pt x="169" y="183"/>
                  </a:lnTo>
                  <a:lnTo>
                    <a:pt x="169" y="180"/>
                  </a:lnTo>
                  <a:lnTo>
                    <a:pt x="169" y="178"/>
                  </a:lnTo>
                  <a:lnTo>
                    <a:pt x="169" y="176"/>
                  </a:lnTo>
                  <a:lnTo>
                    <a:pt x="168" y="174"/>
                  </a:lnTo>
                  <a:lnTo>
                    <a:pt x="168" y="172"/>
                  </a:lnTo>
                  <a:lnTo>
                    <a:pt x="167" y="170"/>
                  </a:lnTo>
                  <a:lnTo>
                    <a:pt x="166" y="168"/>
                  </a:lnTo>
                  <a:lnTo>
                    <a:pt x="166" y="167"/>
                  </a:lnTo>
                  <a:lnTo>
                    <a:pt x="165" y="164"/>
                  </a:lnTo>
                  <a:lnTo>
                    <a:pt x="164" y="163"/>
                  </a:lnTo>
                  <a:lnTo>
                    <a:pt x="164" y="161"/>
                  </a:lnTo>
                  <a:lnTo>
                    <a:pt x="162" y="160"/>
                  </a:lnTo>
                  <a:lnTo>
                    <a:pt x="161" y="158"/>
                  </a:lnTo>
                  <a:lnTo>
                    <a:pt x="160" y="155"/>
                  </a:lnTo>
                  <a:lnTo>
                    <a:pt x="159" y="153"/>
                  </a:lnTo>
                  <a:lnTo>
                    <a:pt x="158" y="152"/>
                  </a:lnTo>
                  <a:lnTo>
                    <a:pt x="156" y="150"/>
                  </a:lnTo>
                  <a:lnTo>
                    <a:pt x="155" y="149"/>
                  </a:lnTo>
                  <a:lnTo>
                    <a:pt x="153" y="147"/>
                  </a:lnTo>
                  <a:lnTo>
                    <a:pt x="152" y="147"/>
                  </a:lnTo>
                  <a:lnTo>
                    <a:pt x="152" y="146"/>
                  </a:lnTo>
                  <a:lnTo>
                    <a:pt x="150" y="145"/>
                  </a:lnTo>
                  <a:lnTo>
                    <a:pt x="150" y="144"/>
                  </a:lnTo>
                  <a:lnTo>
                    <a:pt x="149" y="144"/>
                  </a:lnTo>
                  <a:lnTo>
                    <a:pt x="148" y="142"/>
                  </a:lnTo>
                  <a:lnTo>
                    <a:pt x="148" y="139"/>
                  </a:lnTo>
                  <a:lnTo>
                    <a:pt x="147" y="137"/>
                  </a:lnTo>
                  <a:lnTo>
                    <a:pt x="147" y="135"/>
                  </a:lnTo>
                  <a:lnTo>
                    <a:pt x="147" y="133"/>
                  </a:lnTo>
                  <a:lnTo>
                    <a:pt x="148" y="129"/>
                  </a:lnTo>
                  <a:lnTo>
                    <a:pt x="148" y="127"/>
                  </a:lnTo>
                  <a:lnTo>
                    <a:pt x="149" y="125"/>
                  </a:lnTo>
                  <a:lnTo>
                    <a:pt x="149" y="122"/>
                  </a:lnTo>
                  <a:lnTo>
                    <a:pt x="150" y="121"/>
                  </a:lnTo>
                  <a:lnTo>
                    <a:pt x="151" y="120"/>
                  </a:lnTo>
                  <a:lnTo>
                    <a:pt x="152" y="118"/>
                  </a:lnTo>
                  <a:lnTo>
                    <a:pt x="152" y="117"/>
                  </a:lnTo>
                  <a:lnTo>
                    <a:pt x="155" y="116"/>
                  </a:lnTo>
                  <a:lnTo>
                    <a:pt x="157" y="113"/>
                  </a:lnTo>
                  <a:lnTo>
                    <a:pt x="158" y="112"/>
                  </a:lnTo>
                  <a:lnTo>
                    <a:pt x="159" y="111"/>
                  </a:lnTo>
                  <a:lnTo>
                    <a:pt x="160" y="110"/>
                  </a:lnTo>
                  <a:lnTo>
                    <a:pt x="162" y="109"/>
                  </a:lnTo>
                  <a:lnTo>
                    <a:pt x="164" y="108"/>
                  </a:lnTo>
                  <a:lnTo>
                    <a:pt x="166" y="107"/>
                  </a:lnTo>
                  <a:lnTo>
                    <a:pt x="168" y="107"/>
                  </a:lnTo>
                  <a:lnTo>
                    <a:pt x="170" y="105"/>
                  </a:lnTo>
                  <a:lnTo>
                    <a:pt x="171" y="104"/>
                  </a:lnTo>
                  <a:lnTo>
                    <a:pt x="174" y="104"/>
                  </a:lnTo>
                  <a:lnTo>
                    <a:pt x="176" y="103"/>
                  </a:lnTo>
                  <a:lnTo>
                    <a:pt x="177" y="103"/>
                  </a:lnTo>
                  <a:lnTo>
                    <a:pt x="179" y="102"/>
                  </a:lnTo>
                  <a:lnTo>
                    <a:pt x="181" y="102"/>
                  </a:lnTo>
                  <a:lnTo>
                    <a:pt x="183" y="101"/>
                  </a:lnTo>
                  <a:lnTo>
                    <a:pt x="184" y="101"/>
                  </a:lnTo>
                  <a:lnTo>
                    <a:pt x="187" y="100"/>
                  </a:lnTo>
                  <a:lnTo>
                    <a:pt x="190" y="99"/>
                  </a:lnTo>
                  <a:lnTo>
                    <a:pt x="191" y="99"/>
                  </a:lnTo>
                  <a:lnTo>
                    <a:pt x="192" y="97"/>
                  </a:lnTo>
                  <a:lnTo>
                    <a:pt x="194" y="96"/>
                  </a:lnTo>
                  <a:lnTo>
                    <a:pt x="195" y="96"/>
                  </a:lnTo>
                  <a:lnTo>
                    <a:pt x="197" y="94"/>
                  </a:lnTo>
                  <a:lnTo>
                    <a:pt x="200" y="92"/>
                  </a:lnTo>
                  <a:lnTo>
                    <a:pt x="201" y="89"/>
                  </a:lnTo>
                  <a:lnTo>
                    <a:pt x="203" y="87"/>
                  </a:lnTo>
                  <a:lnTo>
                    <a:pt x="203" y="85"/>
                  </a:lnTo>
                  <a:lnTo>
                    <a:pt x="204" y="83"/>
                  </a:lnTo>
                  <a:lnTo>
                    <a:pt x="205" y="79"/>
                  </a:lnTo>
                  <a:lnTo>
                    <a:pt x="205" y="78"/>
                  </a:lnTo>
                  <a:lnTo>
                    <a:pt x="205" y="77"/>
                  </a:lnTo>
                  <a:lnTo>
                    <a:pt x="205" y="76"/>
                  </a:lnTo>
                  <a:lnTo>
                    <a:pt x="205" y="74"/>
                  </a:lnTo>
                  <a:lnTo>
                    <a:pt x="205" y="72"/>
                  </a:lnTo>
                  <a:lnTo>
                    <a:pt x="207" y="70"/>
                  </a:lnTo>
                  <a:lnTo>
                    <a:pt x="207" y="69"/>
                  </a:lnTo>
                  <a:lnTo>
                    <a:pt x="207" y="66"/>
                  </a:lnTo>
                  <a:lnTo>
                    <a:pt x="208" y="64"/>
                  </a:lnTo>
                  <a:lnTo>
                    <a:pt x="209" y="62"/>
                  </a:lnTo>
                  <a:lnTo>
                    <a:pt x="209" y="61"/>
                  </a:lnTo>
                  <a:lnTo>
                    <a:pt x="210" y="60"/>
                  </a:lnTo>
                  <a:lnTo>
                    <a:pt x="211" y="59"/>
                  </a:lnTo>
                  <a:lnTo>
                    <a:pt x="212" y="58"/>
                  </a:lnTo>
                  <a:lnTo>
                    <a:pt x="214" y="57"/>
                  </a:lnTo>
                  <a:lnTo>
                    <a:pt x="217" y="55"/>
                  </a:lnTo>
                  <a:lnTo>
                    <a:pt x="218" y="54"/>
                  </a:lnTo>
                  <a:lnTo>
                    <a:pt x="220" y="53"/>
                  </a:lnTo>
                  <a:lnTo>
                    <a:pt x="222" y="53"/>
                  </a:lnTo>
                  <a:lnTo>
                    <a:pt x="224" y="53"/>
                  </a:lnTo>
                  <a:lnTo>
                    <a:pt x="227" y="53"/>
                  </a:lnTo>
                  <a:lnTo>
                    <a:pt x="229" y="53"/>
                  </a:lnTo>
                  <a:lnTo>
                    <a:pt x="230" y="54"/>
                  </a:lnTo>
                  <a:lnTo>
                    <a:pt x="233" y="54"/>
                  </a:lnTo>
                  <a:lnTo>
                    <a:pt x="234" y="55"/>
                  </a:lnTo>
                  <a:lnTo>
                    <a:pt x="235" y="55"/>
                  </a:lnTo>
                  <a:lnTo>
                    <a:pt x="238" y="57"/>
                  </a:lnTo>
                  <a:lnTo>
                    <a:pt x="239" y="58"/>
                  </a:lnTo>
                  <a:lnTo>
                    <a:pt x="240" y="59"/>
                  </a:lnTo>
                  <a:lnTo>
                    <a:pt x="242" y="60"/>
                  </a:lnTo>
                  <a:lnTo>
                    <a:pt x="243" y="61"/>
                  </a:lnTo>
                  <a:lnTo>
                    <a:pt x="244" y="63"/>
                  </a:lnTo>
                  <a:lnTo>
                    <a:pt x="245" y="64"/>
                  </a:lnTo>
                  <a:lnTo>
                    <a:pt x="246" y="67"/>
                  </a:lnTo>
                  <a:lnTo>
                    <a:pt x="248" y="68"/>
                  </a:lnTo>
                  <a:lnTo>
                    <a:pt x="250" y="70"/>
                  </a:lnTo>
                  <a:lnTo>
                    <a:pt x="251" y="72"/>
                  </a:lnTo>
                  <a:lnTo>
                    <a:pt x="252" y="74"/>
                  </a:lnTo>
                  <a:lnTo>
                    <a:pt x="253" y="76"/>
                  </a:lnTo>
                  <a:lnTo>
                    <a:pt x="255" y="78"/>
                  </a:lnTo>
                  <a:lnTo>
                    <a:pt x="256" y="79"/>
                  </a:lnTo>
                  <a:lnTo>
                    <a:pt x="259" y="79"/>
                  </a:lnTo>
                  <a:lnTo>
                    <a:pt x="260" y="80"/>
                  </a:lnTo>
                  <a:lnTo>
                    <a:pt x="261" y="80"/>
                  </a:lnTo>
                  <a:lnTo>
                    <a:pt x="262" y="79"/>
                  </a:lnTo>
                  <a:lnTo>
                    <a:pt x="264" y="79"/>
                  </a:lnTo>
                  <a:lnTo>
                    <a:pt x="265" y="78"/>
                  </a:lnTo>
                  <a:lnTo>
                    <a:pt x="268" y="77"/>
                  </a:lnTo>
                  <a:lnTo>
                    <a:pt x="269" y="75"/>
                  </a:lnTo>
                  <a:lnTo>
                    <a:pt x="270" y="75"/>
                  </a:lnTo>
                  <a:lnTo>
                    <a:pt x="270" y="74"/>
                  </a:lnTo>
                  <a:lnTo>
                    <a:pt x="271" y="72"/>
                  </a:lnTo>
                  <a:lnTo>
                    <a:pt x="273" y="71"/>
                  </a:lnTo>
                  <a:lnTo>
                    <a:pt x="274" y="70"/>
                  </a:lnTo>
                  <a:lnTo>
                    <a:pt x="276" y="68"/>
                  </a:lnTo>
                  <a:lnTo>
                    <a:pt x="278" y="67"/>
                  </a:lnTo>
                  <a:lnTo>
                    <a:pt x="279" y="66"/>
                  </a:lnTo>
                  <a:lnTo>
                    <a:pt x="281" y="64"/>
                  </a:lnTo>
                  <a:lnTo>
                    <a:pt x="283" y="63"/>
                  </a:lnTo>
                  <a:lnTo>
                    <a:pt x="285" y="62"/>
                  </a:lnTo>
                  <a:lnTo>
                    <a:pt x="288" y="61"/>
                  </a:lnTo>
                  <a:lnTo>
                    <a:pt x="289" y="61"/>
                  </a:lnTo>
                  <a:lnTo>
                    <a:pt x="290" y="60"/>
                  </a:lnTo>
                  <a:lnTo>
                    <a:pt x="292" y="60"/>
                  </a:lnTo>
                  <a:lnTo>
                    <a:pt x="295" y="59"/>
                  </a:lnTo>
                  <a:lnTo>
                    <a:pt x="296" y="59"/>
                  </a:lnTo>
                  <a:lnTo>
                    <a:pt x="298" y="58"/>
                  </a:lnTo>
                  <a:lnTo>
                    <a:pt x="299" y="58"/>
                  </a:lnTo>
                  <a:lnTo>
                    <a:pt x="302" y="58"/>
                  </a:lnTo>
                  <a:lnTo>
                    <a:pt x="303" y="57"/>
                  </a:lnTo>
                  <a:lnTo>
                    <a:pt x="305" y="57"/>
                  </a:lnTo>
                  <a:lnTo>
                    <a:pt x="306" y="57"/>
                  </a:lnTo>
                  <a:lnTo>
                    <a:pt x="308" y="57"/>
                  </a:lnTo>
                  <a:lnTo>
                    <a:pt x="311" y="57"/>
                  </a:lnTo>
                  <a:lnTo>
                    <a:pt x="312" y="55"/>
                  </a:lnTo>
                  <a:lnTo>
                    <a:pt x="314" y="55"/>
                  </a:lnTo>
                  <a:lnTo>
                    <a:pt x="316" y="55"/>
                  </a:lnTo>
                  <a:lnTo>
                    <a:pt x="317" y="55"/>
                  </a:lnTo>
                  <a:lnTo>
                    <a:pt x="320" y="55"/>
                  </a:lnTo>
                  <a:lnTo>
                    <a:pt x="322" y="57"/>
                  </a:lnTo>
                  <a:lnTo>
                    <a:pt x="324" y="57"/>
                  </a:lnTo>
                  <a:lnTo>
                    <a:pt x="325" y="57"/>
                  </a:lnTo>
                  <a:lnTo>
                    <a:pt x="329" y="57"/>
                  </a:lnTo>
                  <a:lnTo>
                    <a:pt x="331" y="57"/>
                  </a:lnTo>
                  <a:lnTo>
                    <a:pt x="332" y="58"/>
                  </a:lnTo>
                  <a:lnTo>
                    <a:pt x="334" y="58"/>
                  </a:lnTo>
                  <a:lnTo>
                    <a:pt x="335" y="58"/>
                  </a:lnTo>
                  <a:lnTo>
                    <a:pt x="338" y="58"/>
                  </a:lnTo>
                  <a:lnTo>
                    <a:pt x="339" y="58"/>
                  </a:lnTo>
                  <a:lnTo>
                    <a:pt x="341" y="58"/>
                  </a:lnTo>
                  <a:lnTo>
                    <a:pt x="342" y="58"/>
                  </a:lnTo>
                  <a:lnTo>
                    <a:pt x="345" y="59"/>
                  </a:lnTo>
                  <a:lnTo>
                    <a:pt x="346" y="59"/>
                  </a:lnTo>
                  <a:lnTo>
                    <a:pt x="348" y="59"/>
                  </a:lnTo>
                  <a:lnTo>
                    <a:pt x="349" y="59"/>
                  </a:lnTo>
                  <a:lnTo>
                    <a:pt x="352" y="59"/>
                  </a:lnTo>
                  <a:lnTo>
                    <a:pt x="354" y="58"/>
                  </a:lnTo>
                  <a:lnTo>
                    <a:pt x="355" y="58"/>
                  </a:lnTo>
                  <a:lnTo>
                    <a:pt x="358" y="55"/>
                  </a:lnTo>
                  <a:lnTo>
                    <a:pt x="361" y="53"/>
                  </a:lnTo>
                  <a:lnTo>
                    <a:pt x="365" y="49"/>
                  </a:lnTo>
                  <a:lnTo>
                    <a:pt x="371" y="42"/>
                  </a:lnTo>
                  <a:lnTo>
                    <a:pt x="375" y="35"/>
                  </a:lnTo>
                  <a:lnTo>
                    <a:pt x="381" y="29"/>
                  </a:lnTo>
                  <a:lnTo>
                    <a:pt x="386" y="25"/>
                  </a:lnTo>
                  <a:lnTo>
                    <a:pt x="392" y="21"/>
                  </a:lnTo>
                  <a:lnTo>
                    <a:pt x="397" y="19"/>
                  </a:lnTo>
                  <a:lnTo>
                    <a:pt x="404" y="17"/>
                  </a:lnTo>
                  <a:lnTo>
                    <a:pt x="410" y="16"/>
                  </a:lnTo>
                  <a:lnTo>
                    <a:pt x="416" y="16"/>
                  </a:lnTo>
                  <a:lnTo>
                    <a:pt x="420" y="17"/>
                  </a:lnTo>
                  <a:lnTo>
                    <a:pt x="425" y="18"/>
                  </a:lnTo>
                  <a:lnTo>
                    <a:pt x="429" y="17"/>
                  </a:lnTo>
                  <a:lnTo>
                    <a:pt x="433" y="17"/>
                  </a:lnTo>
                  <a:lnTo>
                    <a:pt x="438" y="16"/>
                  </a:lnTo>
                  <a:lnTo>
                    <a:pt x="443" y="15"/>
                  </a:lnTo>
                  <a:lnTo>
                    <a:pt x="449" y="12"/>
                  </a:lnTo>
                  <a:lnTo>
                    <a:pt x="452" y="10"/>
                  </a:lnTo>
                  <a:lnTo>
                    <a:pt x="454" y="8"/>
                  </a:lnTo>
                  <a:lnTo>
                    <a:pt x="456" y="4"/>
                  </a:lnTo>
                  <a:lnTo>
                    <a:pt x="458" y="3"/>
                  </a:lnTo>
                  <a:lnTo>
                    <a:pt x="458" y="0"/>
                  </a:lnTo>
                  <a:lnTo>
                    <a:pt x="464" y="3"/>
                  </a:lnTo>
                  <a:lnTo>
                    <a:pt x="483" y="13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10" name="Freeform 1104">
              <a:extLst>
                <a:ext uri="{FF2B5EF4-FFF2-40B4-BE49-F238E27FC236}">
                  <a16:creationId xmlns:a16="http://schemas.microsoft.com/office/drawing/2014/main" id="{75C02726-8A02-D169-EAA6-0C5E5A9D1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376" y="2943226"/>
              <a:ext cx="1458913" cy="1347788"/>
            </a:xfrm>
            <a:custGeom>
              <a:avLst/>
              <a:gdLst>
                <a:gd name="T0" fmla="*/ 44 w 919"/>
                <a:gd name="T1" fmla="*/ 504 h 849"/>
                <a:gd name="T2" fmla="*/ 0 w 919"/>
                <a:gd name="T3" fmla="*/ 452 h 849"/>
                <a:gd name="T4" fmla="*/ 55 w 919"/>
                <a:gd name="T5" fmla="*/ 369 h 849"/>
                <a:gd name="T6" fmla="*/ 118 w 919"/>
                <a:gd name="T7" fmla="*/ 312 h 849"/>
                <a:gd name="T8" fmla="*/ 142 w 919"/>
                <a:gd name="T9" fmla="*/ 283 h 849"/>
                <a:gd name="T10" fmla="*/ 222 w 919"/>
                <a:gd name="T11" fmla="*/ 283 h 849"/>
                <a:gd name="T12" fmla="*/ 247 w 919"/>
                <a:gd name="T13" fmla="*/ 285 h 849"/>
                <a:gd name="T14" fmla="*/ 280 w 919"/>
                <a:gd name="T15" fmla="*/ 220 h 849"/>
                <a:gd name="T16" fmla="*/ 325 w 919"/>
                <a:gd name="T17" fmla="*/ 211 h 849"/>
                <a:gd name="T18" fmla="*/ 349 w 919"/>
                <a:gd name="T19" fmla="*/ 245 h 849"/>
                <a:gd name="T20" fmla="*/ 371 w 919"/>
                <a:gd name="T21" fmla="*/ 217 h 849"/>
                <a:gd name="T22" fmla="*/ 393 w 919"/>
                <a:gd name="T23" fmla="*/ 175 h 849"/>
                <a:gd name="T24" fmla="*/ 419 w 919"/>
                <a:gd name="T25" fmla="*/ 133 h 849"/>
                <a:gd name="T26" fmla="*/ 471 w 919"/>
                <a:gd name="T27" fmla="*/ 106 h 849"/>
                <a:gd name="T28" fmla="*/ 512 w 919"/>
                <a:gd name="T29" fmla="*/ 49 h 849"/>
                <a:gd name="T30" fmla="*/ 529 w 919"/>
                <a:gd name="T31" fmla="*/ 20 h 849"/>
                <a:gd name="T32" fmla="*/ 575 w 919"/>
                <a:gd name="T33" fmla="*/ 53 h 849"/>
                <a:gd name="T34" fmla="*/ 613 w 919"/>
                <a:gd name="T35" fmla="*/ 54 h 849"/>
                <a:gd name="T36" fmla="*/ 567 w 919"/>
                <a:gd name="T37" fmla="*/ 108 h 849"/>
                <a:gd name="T38" fmla="*/ 593 w 919"/>
                <a:gd name="T39" fmla="*/ 152 h 849"/>
                <a:gd name="T40" fmla="*/ 622 w 919"/>
                <a:gd name="T41" fmla="*/ 218 h 849"/>
                <a:gd name="T42" fmla="*/ 659 w 919"/>
                <a:gd name="T43" fmla="*/ 229 h 849"/>
                <a:gd name="T44" fmla="*/ 697 w 919"/>
                <a:gd name="T45" fmla="*/ 247 h 849"/>
                <a:gd name="T46" fmla="*/ 719 w 919"/>
                <a:gd name="T47" fmla="*/ 313 h 849"/>
                <a:gd name="T48" fmla="*/ 754 w 919"/>
                <a:gd name="T49" fmla="*/ 391 h 849"/>
                <a:gd name="T50" fmla="*/ 807 w 919"/>
                <a:gd name="T51" fmla="*/ 438 h 849"/>
                <a:gd name="T52" fmla="*/ 839 w 919"/>
                <a:gd name="T53" fmla="*/ 456 h 849"/>
                <a:gd name="T54" fmla="*/ 824 w 919"/>
                <a:gd name="T55" fmla="*/ 480 h 849"/>
                <a:gd name="T56" fmla="*/ 852 w 919"/>
                <a:gd name="T57" fmla="*/ 498 h 849"/>
                <a:gd name="T58" fmla="*/ 814 w 919"/>
                <a:gd name="T59" fmla="*/ 518 h 849"/>
                <a:gd name="T60" fmla="*/ 782 w 919"/>
                <a:gd name="T61" fmla="*/ 589 h 849"/>
                <a:gd name="T62" fmla="*/ 783 w 919"/>
                <a:gd name="T63" fmla="*/ 615 h 849"/>
                <a:gd name="T64" fmla="*/ 804 w 919"/>
                <a:gd name="T65" fmla="*/ 621 h 849"/>
                <a:gd name="T66" fmla="*/ 834 w 919"/>
                <a:gd name="T67" fmla="*/ 612 h 849"/>
                <a:gd name="T68" fmla="*/ 876 w 919"/>
                <a:gd name="T69" fmla="*/ 612 h 849"/>
                <a:gd name="T70" fmla="*/ 891 w 919"/>
                <a:gd name="T71" fmla="*/ 590 h 849"/>
                <a:gd name="T72" fmla="*/ 916 w 919"/>
                <a:gd name="T73" fmla="*/ 608 h 849"/>
                <a:gd name="T74" fmla="*/ 914 w 919"/>
                <a:gd name="T75" fmla="*/ 664 h 849"/>
                <a:gd name="T76" fmla="*/ 861 w 919"/>
                <a:gd name="T77" fmla="*/ 748 h 849"/>
                <a:gd name="T78" fmla="*/ 792 w 919"/>
                <a:gd name="T79" fmla="*/ 834 h 849"/>
                <a:gd name="T80" fmla="*/ 730 w 919"/>
                <a:gd name="T81" fmla="*/ 827 h 849"/>
                <a:gd name="T82" fmla="*/ 690 w 919"/>
                <a:gd name="T83" fmla="*/ 827 h 849"/>
                <a:gd name="T84" fmla="*/ 617 w 919"/>
                <a:gd name="T85" fmla="*/ 824 h 849"/>
                <a:gd name="T86" fmla="*/ 519 w 919"/>
                <a:gd name="T87" fmla="*/ 824 h 849"/>
                <a:gd name="T88" fmla="*/ 399 w 919"/>
                <a:gd name="T89" fmla="*/ 819 h 849"/>
                <a:gd name="T90" fmla="*/ 288 w 919"/>
                <a:gd name="T91" fmla="*/ 827 h 849"/>
                <a:gd name="T92" fmla="*/ 268 w 919"/>
                <a:gd name="T93" fmla="*/ 845 h 849"/>
                <a:gd name="T94" fmla="*/ 251 w 919"/>
                <a:gd name="T95" fmla="*/ 832 h 849"/>
                <a:gd name="T96" fmla="*/ 248 w 919"/>
                <a:gd name="T97" fmla="*/ 814 h 849"/>
                <a:gd name="T98" fmla="*/ 224 w 919"/>
                <a:gd name="T99" fmla="*/ 814 h 849"/>
                <a:gd name="T100" fmla="*/ 232 w 919"/>
                <a:gd name="T101" fmla="*/ 845 h 849"/>
                <a:gd name="T102" fmla="*/ 203 w 919"/>
                <a:gd name="T103" fmla="*/ 832 h 849"/>
                <a:gd name="T104" fmla="*/ 194 w 919"/>
                <a:gd name="T105" fmla="*/ 785 h 849"/>
                <a:gd name="T106" fmla="*/ 229 w 919"/>
                <a:gd name="T107" fmla="*/ 715 h 849"/>
                <a:gd name="T108" fmla="*/ 236 w 919"/>
                <a:gd name="T109" fmla="*/ 689 h 849"/>
                <a:gd name="T110" fmla="*/ 263 w 919"/>
                <a:gd name="T111" fmla="*/ 679 h 849"/>
                <a:gd name="T112" fmla="*/ 300 w 919"/>
                <a:gd name="T113" fmla="*/ 653 h 849"/>
                <a:gd name="T114" fmla="*/ 241 w 919"/>
                <a:gd name="T115" fmla="*/ 629 h 849"/>
                <a:gd name="T116" fmla="*/ 172 w 919"/>
                <a:gd name="T117" fmla="*/ 592 h 849"/>
                <a:gd name="T118" fmla="*/ 116 w 919"/>
                <a:gd name="T119" fmla="*/ 560 h 849"/>
                <a:gd name="T120" fmla="*/ 79 w 919"/>
                <a:gd name="T121" fmla="*/ 588 h 849"/>
                <a:gd name="T122" fmla="*/ 23 w 919"/>
                <a:gd name="T123" fmla="*/ 551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9" h="849">
                  <a:moveTo>
                    <a:pt x="8" y="551"/>
                  </a:moveTo>
                  <a:lnTo>
                    <a:pt x="6" y="547"/>
                  </a:lnTo>
                  <a:lnTo>
                    <a:pt x="6" y="545"/>
                  </a:lnTo>
                  <a:lnTo>
                    <a:pt x="6" y="544"/>
                  </a:lnTo>
                  <a:lnTo>
                    <a:pt x="6" y="543"/>
                  </a:lnTo>
                  <a:lnTo>
                    <a:pt x="8" y="542"/>
                  </a:lnTo>
                  <a:lnTo>
                    <a:pt x="8" y="540"/>
                  </a:lnTo>
                  <a:lnTo>
                    <a:pt x="9" y="538"/>
                  </a:lnTo>
                  <a:lnTo>
                    <a:pt x="10" y="537"/>
                  </a:lnTo>
                  <a:lnTo>
                    <a:pt x="11" y="536"/>
                  </a:lnTo>
                  <a:lnTo>
                    <a:pt x="11" y="534"/>
                  </a:lnTo>
                  <a:lnTo>
                    <a:pt x="15" y="528"/>
                  </a:lnTo>
                  <a:lnTo>
                    <a:pt x="18" y="526"/>
                  </a:lnTo>
                  <a:lnTo>
                    <a:pt x="19" y="525"/>
                  </a:lnTo>
                  <a:lnTo>
                    <a:pt x="20" y="522"/>
                  </a:lnTo>
                  <a:lnTo>
                    <a:pt x="21" y="522"/>
                  </a:lnTo>
                  <a:lnTo>
                    <a:pt x="22" y="521"/>
                  </a:lnTo>
                  <a:lnTo>
                    <a:pt x="23" y="520"/>
                  </a:lnTo>
                  <a:lnTo>
                    <a:pt x="28" y="517"/>
                  </a:lnTo>
                  <a:lnTo>
                    <a:pt x="31" y="514"/>
                  </a:lnTo>
                  <a:lnTo>
                    <a:pt x="35" y="511"/>
                  </a:lnTo>
                  <a:lnTo>
                    <a:pt x="36" y="511"/>
                  </a:lnTo>
                  <a:lnTo>
                    <a:pt x="38" y="509"/>
                  </a:lnTo>
                  <a:lnTo>
                    <a:pt x="39" y="509"/>
                  </a:lnTo>
                  <a:lnTo>
                    <a:pt x="40" y="506"/>
                  </a:lnTo>
                  <a:lnTo>
                    <a:pt x="43" y="506"/>
                  </a:lnTo>
                  <a:lnTo>
                    <a:pt x="44" y="504"/>
                  </a:lnTo>
                  <a:lnTo>
                    <a:pt x="52" y="501"/>
                  </a:lnTo>
                  <a:lnTo>
                    <a:pt x="53" y="500"/>
                  </a:lnTo>
                  <a:lnTo>
                    <a:pt x="58" y="496"/>
                  </a:lnTo>
                  <a:lnTo>
                    <a:pt x="62" y="494"/>
                  </a:lnTo>
                  <a:lnTo>
                    <a:pt x="63" y="493"/>
                  </a:lnTo>
                  <a:lnTo>
                    <a:pt x="60" y="489"/>
                  </a:lnTo>
                  <a:lnTo>
                    <a:pt x="57" y="487"/>
                  </a:lnTo>
                  <a:lnTo>
                    <a:pt x="55" y="485"/>
                  </a:lnTo>
                  <a:lnTo>
                    <a:pt x="52" y="481"/>
                  </a:lnTo>
                  <a:lnTo>
                    <a:pt x="48" y="479"/>
                  </a:lnTo>
                  <a:lnTo>
                    <a:pt x="45" y="476"/>
                  </a:lnTo>
                  <a:lnTo>
                    <a:pt x="41" y="475"/>
                  </a:lnTo>
                  <a:lnTo>
                    <a:pt x="39" y="472"/>
                  </a:lnTo>
                  <a:lnTo>
                    <a:pt x="34" y="469"/>
                  </a:lnTo>
                  <a:lnTo>
                    <a:pt x="32" y="469"/>
                  </a:lnTo>
                  <a:lnTo>
                    <a:pt x="26" y="466"/>
                  </a:lnTo>
                  <a:lnTo>
                    <a:pt x="23" y="464"/>
                  </a:lnTo>
                  <a:lnTo>
                    <a:pt x="22" y="464"/>
                  </a:lnTo>
                  <a:lnTo>
                    <a:pt x="19" y="462"/>
                  </a:lnTo>
                  <a:lnTo>
                    <a:pt x="14" y="461"/>
                  </a:lnTo>
                  <a:lnTo>
                    <a:pt x="13" y="460"/>
                  </a:lnTo>
                  <a:lnTo>
                    <a:pt x="9" y="458"/>
                  </a:lnTo>
                  <a:lnTo>
                    <a:pt x="5" y="455"/>
                  </a:lnTo>
                  <a:lnTo>
                    <a:pt x="4" y="455"/>
                  </a:lnTo>
                  <a:lnTo>
                    <a:pt x="3" y="454"/>
                  </a:lnTo>
                  <a:lnTo>
                    <a:pt x="2" y="453"/>
                  </a:lnTo>
                  <a:lnTo>
                    <a:pt x="0" y="452"/>
                  </a:lnTo>
                  <a:lnTo>
                    <a:pt x="0" y="451"/>
                  </a:lnTo>
                  <a:lnTo>
                    <a:pt x="1" y="450"/>
                  </a:lnTo>
                  <a:lnTo>
                    <a:pt x="1" y="449"/>
                  </a:lnTo>
                  <a:lnTo>
                    <a:pt x="2" y="447"/>
                  </a:lnTo>
                  <a:lnTo>
                    <a:pt x="3" y="444"/>
                  </a:lnTo>
                  <a:lnTo>
                    <a:pt x="5" y="441"/>
                  </a:lnTo>
                  <a:lnTo>
                    <a:pt x="10" y="434"/>
                  </a:lnTo>
                  <a:lnTo>
                    <a:pt x="12" y="428"/>
                  </a:lnTo>
                  <a:lnTo>
                    <a:pt x="18" y="418"/>
                  </a:lnTo>
                  <a:lnTo>
                    <a:pt x="21" y="413"/>
                  </a:lnTo>
                  <a:lnTo>
                    <a:pt x="23" y="409"/>
                  </a:lnTo>
                  <a:lnTo>
                    <a:pt x="27" y="404"/>
                  </a:lnTo>
                  <a:lnTo>
                    <a:pt x="27" y="403"/>
                  </a:lnTo>
                  <a:lnTo>
                    <a:pt x="28" y="402"/>
                  </a:lnTo>
                  <a:lnTo>
                    <a:pt x="29" y="401"/>
                  </a:lnTo>
                  <a:lnTo>
                    <a:pt x="30" y="399"/>
                  </a:lnTo>
                  <a:lnTo>
                    <a:pt x="31" y="397"/>
                  </a:lnTo>
                  <a:lnTo>
                    <a:pt x="32" y="394"/>
                  </a:lnTo>
                  <a:lnTo>
                    <a:pt x="35" y="392"/>
                  </a:lnTo>
                  <a:lnTo>
                    <a:pt x="40" y="386"/>
                  </a:lnTo>
                  <a:lnTo>
                    <a:pt x="41" y="385"/>
                  </a:lnTo>
                  <a:lnTo>
                    <a:pt x="43" y="383"/>
                  </a:lnTo>
                  <a:lnTo>
                    <a:pt x="45" y="380"/>
                  </a:lnTo>
                  <a:lnTo>
                    <a:pt x="49" y="376"/>
                  </a:lnTo>
                  <a:lnTo>
                    <a:pt x="49" y="375"/>
                  </a:lnTo>
                  <a:lnTo>
                    <a:pt x="53" y="371"/>
                  </a:lnTo>
                  <a:lnTo>
                    <a:pt x="55" y="369"/>
                  </a:lnTo>
                  <a:lnTo>
                    <a:pt x="60" y="363"/>
                  </a:lnTo>
                  <a:lnTo>
                    <a:pt x="66" y="357"/>
                  </a:lnTo>
                  <a:lnTo>
                    <a:pt x="68" y="355"/>
                  </a:lnTo>
                  <a:lnTo>
                    <a:pt x="74" y="347"/>
                  </a:lnTo>
                  <a:lnTo>
                    <a:pt x="77" y="345"/>
                  </a:lnTo>
                  <a:lnTo>
                    <a:pt x="79" y="343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88" y="332"/>
                  </a:lnTo>
                  <a:lnTo>
                    <a:pt x="89" y="330"/>
                  </a:lnTo>
                  <a:lnTo>
                    <a:pt x="91" y="327"/>
                  </a:lnTo>
                  <a:lnTo>
                    <a:pt x="95" y="324"/>
                  </a:lnTo>
                  <a:lnTo>
                    <a:pt x="97" y="321"/>
                  </a:lnTo>
                  <a:lnTo>
                    <a:pt x="101" y="317"/>
                  </a:lnTo>
                  <a:lnTo>
                    <a:pt x="103" y="314"/>
                  </a:lnTo>
                  <a:lnTo>
                    <a:pt x="104" y="317"/>
                  </a:lnTo>
                  <a:lnTo>
                    <a:pt x="105" y="318"/>
                  </a:lnTo>
                  <a:lnTo>
                    <a:pt x="106" y="318"/>
                  </a:lnTo>
                  <a:lnTo>
                    <a:pt x="106" y="317"/>
                  </a:lnTo>
                  <a:lnTo>
                    <a:pt x="108" y="316"/>
                  </a:lnTo>
                  <a:lnTo>
                    <a:pt x="108" y="314"/>
                  </a:lnTo>
                  <a:lnTo>
                    <a:pt x="109" y="314"/>
                  </a:lnTo>
                  <a:lnTo>
                    <a:pt x="112" y="313"/>
                  </a:lnTo>
                  <a:lnTo>
                    <a:pt x="115" y="313"/>
                  </a:lnTo>
                  <a:lnTo>
                    <a:pt x="117" y="313"/>
                  </a:lnTo>
                  <a:lnTo>
                    <a:pt x="117" y="312"/>
                  </a:lnTo>
                  <a:lnTo>
                    <a:pt x="118" y="312"/>
                  </a:lnTo>
                  <a:lnTo>
                    <a:pt x="118" y="311"/>
                  </a:lnTo>
                  <a:lnTo>
                    <a:pt x="120" y="311"/>
                  </a:lnTo>
                  <a:lnTo>
                    <a:pt x="120" y="310"/>
                  </a:lnTo>
                  <a:lnTo>
                    <a:pt x="121" y="310"/>
                  </a:lnTo>
                  <a:lnTo>
                    <a:pt x="121" y="309"/>
                  </a:lnTo>
                  <a:lnTo>
                    <a:pt x="122" y="308"/>
                  </a:lnTo>
                  <a:lnTo>
                    <a:pt x="122" y="307"/>
                  </a:lnTo>
                  <a:lnTo>
                    <a:pt x="122" y="305"/>
                  </a:lnTo>
                  <a:lnTo>
                    <a:pt x="122" y="304"/>
                  </a:lnTo>
                  <a:lnTo>
                    <a:pt x="122" y="303"/>
                  </a:lnTo>
                  <a:lnTo>
                    <a:pt x="121" y="300"/>
                  </a:lnTo>
                  <a:lnTo>
                    <a:pt x="121" y="299"/>
                  </a:lnTo>
                  <a:lnTo>
                    <a:pt x="121" y="297"/>
                  </a:lnTo>
                  <a:lnTo>
                    <a:pt x="122" y="297"/>
                  </a:lnTo>
                  <a:lnTo>
                    <a:pt x="122" y="296"/>
                  </a:lnTo>
                  <a:lnTo>
                    <a:pt x="123" y="291"/>
                  </a:lnTo>
                  <a:lnTo>
                    <a:pt x="124" y="290"/>
                  </a:lnTo>
                  <a:lnTo>
                    <a:pt x="124" y="288"/>
                  </a:lnTo>
                  <a:lnTo>
                    <a:pt x="125" y="287"/>
                  </a:lnTo>
                  <a:lnTo>
                    <a:pt x="126" y="286"/>
                  </a:lnTo>
                  <a:lnTo>
                    <a:pt x="127" y="285"/>
                  </a:lnTo>
                  <a:lnTo>
                    <a:pt x="129" y="285"/>
                  </a:lnTo>
                  <a:lnTo>
                    <a:pt x="130" y="285"/>
                  </a:lnTo>
                  <a:lnTo>
                    <a:pt x="131" y="284"/>
                  </a:lnTo>
                  <a:lnTo>
                    <a:pt x="134" y="284"/>
                  </a:lnTo>
                  <a:lnTo>
                    <a:pt x="140" y="283"/>
                  </a:lnTo>
                  <a:lnTo>
                    <a:pt x="142" y="283"/>
                  </a:lnTo>
                  <a:lnTo>
                    <a:pt x="153" y="280"/>
                  </a:lnTo>
                  <a:lnTo>
                    <a:pt x="155" y="280"/>
                  </a:lnTo>
                  <a:lnTo>
                    <a:pt x="156" y="280"/>
                  </a:lnTo>
                  <a:lnTo>
                    <a:pt x="157" y="280"/>
                  </a:lnTo>
                  <a:lnTo>
                    <a:pt x="158" y="280"/>
                  </a:lnTo>
                  <a:lnTo>
                    <a:pt x="160" y="280"/>
                  </a:lnTo>
                  <a:lnTo>
                    <a:pt x="169" y="283"/>
                  </a:lnTo>
                  <a:lnTo>
                    <a:pt x="170" y="283"/>
                  </a:lnTo>
                  <a:lnTo>
                    <a:pt x="172" y="283"/>
                  </a:lnTo>
                  <a:lnTo>
                    <a:pt x="175" y="283"/>
                  </a:lnTo>
                  <a:lnTo>
                    <a:pt x="186" y="283"/>
                  </a:lnTo>
                  <a:lnTo>
                    <a:pt x="189" y="283"/>
                  </a:lnTo>
                  <a:lnTo>
                    <a:pt x="190" y="283"/>
                  </a:lnTo>
                  <a:lnTo>
                    <a:pt x="191" y="283"/>
                  </a:lnTo>
                  <a:lnTo>
                    <a:pt x="192" y="283"/>
                  </a:lnTo>
                  <a:lnTo>
                    <a:pt x="196" y="283"/>
                  </a:lnTo>
                  <a:lnTo>
                    <a:pt x="199" y="284"/>
                  </a:lnTo>
                  <a:lnTo>
                    <a:pt x="202" y="284"/>
                  </a:lnTo>
                  <a:lnTo>
                    <a:pt x="203" y="285"/>
                  </a:lnTo>
                  <a:lnTo>
                    <a:pt x="208" y="285"/>
                  </a:lnTo>
                  <a:lnTo>
                    <a:pt x="212" y="285"/>
                  </a:lnTo>
                  <a:lnTo>
                    <a:pt x="216" y="285"/>
                  </a:lnTo>
                  <a:lnTo>
                    <a:pt x="217" y="285"/>
                  </a:lnTo>
                  <a:lnTo>
                    <a:pt x="218" y="285"/>
                  </a:lnTo>
                  <a:lnTo>
                    <a:pt x="218" y="284"/>
                  </a:lnTo>
                  <a:lnTo>
                    <a:pt x="219" y="284"/>
                  </a:lnTo>
                  <a:lnTo>
                    <a:pt x="222" y="283"/>
                  </a:lnTo>
                  <a:lnTo>
                    <a:pt x="224" y="283"/>
                  </a:lnTo>
                  <a:lnTo>
                    <a:pt x="225" y="283"/>
                  </a:lnTo>
                  <a:lnTo>
                    <a:pt x="226" y="283"/>
                  </a:lnTo>
                  <a:lnTo>
                    <a:pt x="227" y="284"/>
                  </a:lnTo>
                  <a:lnTo>
                    <a:pt x="233" y="288"/>
                  </a:lnTo>
                  <a:lnTo>
                    <a:pt x="234" y="288"/>
                  </a:lnTo>
                  <a:lnTo>
                    <a:pt x="235" y="290"/>
                  </a:lnTo>
                  <a:lnTo>
                    <a:pt x="236" y="291"/>
                  </a:lnTo>
                  <a:lnTo>
                    <a:pt x="237" y="293"/>
                  </a:lnTo>
                  <a:lnTo>
                    <a:pt x="238" y="295"/>
                  </a:lnTo>
                  <a:lnTo>
                    <a:pt x="239" y="296"/>
                  </a:lnTo>
                  <a:lnTo>
                    <a:pt x="241" y="297"/>
                  </a:lnTo>
                  <a:lnTo>
                    <a:pt x="242" y="300"/>
                  </a:lnTo>
                  <a:lnTo>
                    <a:pt x="243" y="301"/>
                  </a:lnTo>
                  <a:lnTo>
                    <a:pt x="244" y="302"/>
                  </a:lnTo>
                  <a:lnTo>
                    <a:pt x="245" y="302"/>
                  </a:lnTo>
                  <a:lnTo>
                    <a:pt x="246" y="301"/>
                  </a:lnTo>
                  <a:lnTo>
                    <a:pt x="250" y="299"/>
                  </a:lnTo>
                  <a:lnTo>
                    <a:pt x="248" y="297"/>
                  </a:lnTo>
                  <a:lnTo>
                    <a:pt x="247" y="296"/>
                  </a:lnTo>
                  <a:lnTo>
                    <a:pt x="246" y="294"/>
                  </a:lnTo>
                  <a:lnTo>
                    <a:pt x="245" y="293"/>
                  </a:lnTo>
                  <a:lnTo>
                    <a:pt x="245" y="292"/>
                  </a:lnTo>
                  <a:lnTo>
                    <a:pt x="243" y="291"/>
                  </a:lnTo>
                  <a:lnTo>
                    <a:pt x="243" y="290"/>
                  </a:lnTo>
                  <a:lnTo>
                    <a:pt x="246" y="286"/>
                  </a:lnTo>
                  <a:lnTo>
                    <a:pt x="247" y="285"/>
                  </a:lnTo>
                  <a:lnTo>
                    <a:pt x="248" y="284"/>
                  </a:lnTo>
                  <a:lnTo>
                    <a:pt x="250" y="283"/>
                  </a:lnTo>
                  <a:lnTo>
                    <a:pt x="254" y="275"/>
                  </a:lnTo>
                  <a:lnTo>
                    <a:pt x="256" y="272"/>
                  </a:lnTo>
                  <a:lnTo>
                    <a:pt x="259" y="269"/>
                  </a:lnTo>
                  <a:lnTo>
                    <a:pt x="263" y="261"/>
                  </a:lnTo>
                  <a:lnTo>
                    <a:pt x="265" y="258"/>
                  </a:lnTo>
                  <a:lnTo>
                    <a:pt x="269" y="253"/>
                  </a:lnTo>
                  <a:lnTo>
                    <a:pt x="274" y="245"/>
                  </a:lnTo>
                  <a:lnTo>
                    <a:pt x="277" y="241"/>
                  </a:lnTo>
                  <a:lnTo>
                    <a:pt x="278" y="240"/>
                  </a:lnTo>
                  <a:lnTo>
                    <a:pt x="278" y="238"/>
                  </a:lnTo>
                  <a:lnTo>
                    <a:pt x="276" y="237"/>
                  </a:lnTo>
                  <a:lnTo>
                    <a:pt x="274" y="236"/>
                  </a:lnTo>
                  <a:lnTo>
                    <a:pt x="271" y="236"/>
                  </a:lnTo>
                  <a:lnTo>
                    <a:pt x="270" y="235"/>
                  </a:lnTo>
                  <a:lnTo>
                    <a:pt x="269" y="235"/>
                  </a:lnTo>
                  <a:lnTo>
                    <a:pt x="270" y="234"/>
                  </a:lnTo>
                  <a:lnTo>
                    <a:pt x="271" y="233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3" y="229"/>
                  </a:lnTo>
                  <a:lnTo>
                    <a:pt x="277" y="224"/>
                  </a:lnTo>
                  <a:lnTo>
                    <a:pt x="277" y="222"/>
                  </a:lnTo>
                  <a:lnTo>
                    <a:pt x="278" y="222"/>
                  </a:lnTo>
                  <a:lnTo>
                    <a:pt x="278" y="221"/>
                  </a:lnTo>
                  <a:lnTo>
                    <a:pt x="280" y="220"/>
                  </a:lnTo>
                  <a:lnTo>
                    <a:pt x="280" y="219"/>
                  </a:lnTo>
                  <a:lnTo>
                    <a:pt x="281" y="219"/>
                  </a:lnTo>
                  <a:lnTo>
                    <a:pt x="281" y="218"/>
                  </a:lnTo>
                  <a:lnTo>
                    <a:pt x="281" y="217"/>
                  </a:lnTo>
                  <a:lnTo>
                    <a:pt x="282" y="216"/>
                  </a:lnTo>
                  <a:lnTo>
                    <a:pt x="282" y="213"/>
                  </a:lnTo>
                  <a:lnTo>
                    <a:pt x="282" y="212"/>
                  </a:lnTo>
                  <a:lnTo>
                    <a:pt x="284" y="212"/>
                  </a:lnTo>
                  <a:lnTo>
                    <a:pt x="284" y="211"/>
                  </a:lnTo>
                  <a:lnTo>
                    <a:pt x="282" y="210"/>
                  </a:lnTo>
                  <a:lnTo>
                    <a:pt x="285" y="210"/>
                  </a:lnTo>
                  <a:lnTo>
                    <a:pt x="286" y="210"/>
                  </a:lnTo>
                  <a:lnTo>
                    <a:pt x="287" y="210"/>
                  </a:lnTo>
                  <a:lnTo>
                    <a:pt x="288" y="210"/>
                  </a:lnTo>
                  <a:lnTo>
                    <a:pt x="297" y="212"/>
                  </a:lnTo>
                  <a:lnTo>
                    <a:pt x="303" y="213"/>
                  </a:lnTo>
                  <a:lnTo>
                    <a:pt x="304" y="213"/>
                  </a:lnTo>
                  <a:lnTo>
                    <a:pt x="306" y="213"/>
                  </a:lnTo>
                  <a:lnTo>
                    <a:pt x="308" y="215"/>
                  </a:lnTo>
                  <a:lnTo>
                    <a:pt x="311" y="215"/>
                  </a:lnTo>
                  <a:lnTo>
                    <a:pt x="312" y="215"/>
                  </a:lnTo>
                  <a:lnTo>
                    <a:pt x="313" y="215"/>
                  </a:lnTo>
                  <a:lnTo>
                    <a:pt x="314" y="215"/>
                  </a:lnTo>
                  <a:lnTo>
                    <a:pt x="319" y="213"/>
                  </a:lnTo>
                  <a:lnTo>
                    <a:pt x="322" y="211"/>
                  </a:lnTo>
                  <a:lnTo>
                    <a:pt x="323" y="211"/>
                  </a:lnTo>
                  <a:lnTo>
                    <a:pt x="325" y="211"/>
                  </a:lnTo>
                  <a:lnTo>
                    <a:pt x="329" y="210"/>
                  </a:lnTo>
                  <a:lnTo>
                    <a:pt x="330" y="210"/>
                  </a:lnTo>
                  <a:lnTo>
                    <a:pt x="333" y="209"/>
                  </a:lnTo>
                  <a:lnTo>
                    <a:pt x="333" y="212"/>
                  </a:lnTo>
                  <a:lnTo>
                    <a:pt x="333" y="213"/>
                  </a:lnTo>
                  <a:lnTo>
                    <a:pt x="333" y="215"/>
                  </a:lnTo>
                  <a:lnTo>
                    <a:pt x="334" y="215"/>
                  </a:lnTo>
                  <a:lnTo>
                    <a:pt x="334" y="216"/>
                  </a:lnTo>
                  <a:lnTo>
                    <a:pt x="336" y="217"/>
                  </a:lnTo>
                  <a:lnTo>
                    <a:pt x="337" y="218"/>
                  </a:lnTo>
                  <a:lnTo>
                    <a:pt x="337" y="219"/>
                  </a:lnTo>
                  <a:lnTo>
                    <a:pt x="337" y="220"/>
                  </a:lnTo>
                  <a:lnTo>
                    <a:pt x="338" y="221"/>
                  </a:lnTo>
                  <a:lnTo>
                    <a:pt x="338" y="224"/>
                  </a:lnTo>
                  <a:lnTo>
                    <a:pt x="338" y="226"/>
                  </a:lnTo>
                  <a:lnTo>
                    <a:pt x="339" y="228"/>
                  </a:lnTo>
                  <a:lnTo>
                    <a:pt x="339" y="233"/>
                  </a:lnTo>
                  <a:lnTo>
                    <a:pt x="340" y="237"/>
                  </a:lnTo>
                  <a:lnTo>
                    <a:pt x="340" y="240"/>
                  </a:lnTo>
                  <a:lnTo>
                    <a:pt x="340" y="244"/>
                  </a:lnTo>
                  <a:lnTo>
                    <a:pt x="341" y="250"/>
                  </a:lnTo>
                  <a:lnTo>
                    <a:pt x="342" y="250"/>
                  </a:lnTo>
                  <a:lnTo>
                    <a:pt x="345" y="247"/>
                  </a:lnTo>
                  <a:lnTo>
                    <a:pt x="346" y="247"/>
                  </a:lnTo>
                  <a:lnTo>
                    <a:pt x="348" y="247"/>
                  </a:lnTo>
                  <a:lnTo>
                    <a:pt x="349" y="246"/>
                  </a:lnTo>
                  <a:lnTo>
                    <a:pt x="349" y="245"/>
                  </a:lnTo>
                  <a:lnTo>
                    <a:pt x="349" y="244"/>
                  </a:lnTo>
                  <a:lnTo>
                    <a:pt x="349" y="243"/>
                  </a:lnTo>
                  <a:lnTo>
                    <a:pt x="349" y="242"/>
                  </a:lnTo>
                  <a:lnTo>
                    <a:pt x="351" y="242"/>
                  </a:lnTo>
                  <a:lnTo>
                    <a:pt x="353" y="241"/>
                  </a:lnTo>
                  <a:lnTo>
                    <a:pt x="354" y="240"/>
                  </a:lnTo>
                  <a:lnTo>
                    <a:pt x="356" y="237"/>
                  </a:lnTo>
                  <a:lnTo>
                    <a:pt x="357" y="237"/>
                  </a:lnTo>
                  <a:lnTo>
                    <a:pt x="358" y="237"/>
                  </a:lnTo>
                  <a:lnTo>
                    <a:pt x="358" y="236"/>
                  </a:lnTo>
                  <a:lnTo>
                    <a:pt x="360" y="235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3" y="230"/>
                  </a:lnTo>
                  <a:lnTo>
                    <a:pt x="365" y="229"/>
                  </a:lnTo>
                  <a:lnTo>
                    <a:pt x="366" y="229"/>
                  </a:lnTo>
                  <a:lnTo>
                    <a:pt x="366" y="228"/>
                  </a:lnTo>
                  <a:lnTo>
                    <a:pt x="367" y="228"/>
                  </a:lnTo>
                  <a:lnTo>
                    <a:pt x="367" y="227"/>
                  </a:lnTo>
                  <a:lnTo>
                    <a:pt x="367" y="226"/>
                  </a:lnTo>
                  <a:lnTo>
                    <a:pt x="368" y="225"/>
                  </a:lnTo>
                  <a:lnTo>
                    <a:pt x="371" y="224"/>
                  </a:lnTo>
                  <a:lnTo>
                    <a:pt x="371" y="222"/>
                  </a:lnTo>
                  <a:lnTo>
                    <a:pt x="371" y="221"/>
                  </a:lnTo>
                  <a:lnTo>
                    <a:pt x="371" y="220"/>
                  </a:lnTo>
                  <a:lnTo>
                    <a:pt x="371" y="219"/>
                  </a:lnTo>
                  <a:lnTo>
                    <a:pt x="371" y="217"/>
                  </a:lnTo>
                  <a:lnTo>
                    <a:pt x="372" y="216"/>
                  </a:lnTo>
                  <a:lnTo>
                    <a:pt x="373" y="215"/>
                  </a:lnTo>
                  <a:lnTo>
                    <a:pt x="374" y="212"/>
                  </a:lnTo>
                  <a:lnTo>
                    <a:pt x="375" y="212"/>
                  </a:lnTo>
                  <a:lnTo>
                    <a:pt x="377" y="213"/>
                  </a:lnTo>
                  <a:lnTo>
                    <a:pt x="380" y="215"/>
                  </a:lnTo>
                  <a:lnTo>
                    <a:pt x="382" y="215"/>
                  </a:lnTo>
                  <a:lnTo>
                    <a:pt x="383" y="215"/>
                  </a:lnTo>
                  <a:lnTo>
                    <a:pt x="384" y="212"/>
                  </a:lnTo>
                  <a:lnTo>
                    <a:pt x="388" y="210"/>
                  </a:lnTo>
                  <a:lnTo>
                    <a:pt x="389" y="209"/>
                  </a:lnTo>
                  <a:lnTo>
                    <a:pt x="390" y="207"/>
                  </a:lnTo>
                  <a:lnTo>
                    <a:pt x="391" y="204"/>
                  </a:lnTo>
                  <a:lnTo>
                    <a:pt x="391" y="203"/>
                  </a:lnTo>
                  <a:lnTo>
                    <a:pt x="392" y="202"/>
                  </a:lnTo>
                  <a:lnTo>
                    <a:pt x="393" y="201"/>
                  </a:lnTo>
                  <a:lnTo>
                    <a:pt x="393" y="199"/>
                  </a:lnTo>
                  <a:lnTo>
                    <a:pt x="393" y="196"/>
                  </a:lnTo>
                  <a:lnTo>
                    <a:pt x="393" y="194"/>
                  </a:lnTo>
                  <a:lnTo>
                    <a:pt x="393" y="192"/>
                  </a:lnTo>
                  <a:lnTo>
                    <a:pt x="393" y="191"/>
                  </a:lnTo>
                  <a:lnTo>
                    <a:pt x="394" y="186"/>
                  </a:lnTo>
                  <a:lnTo>
                    <a:pt x="396" y="180"/>
                  </a:lnTo>
                  <a:lnTo>
                    <a:pt x="397" y="179"/>
                  </a:lnTo>
                  <a:lnTo>
                    <a:pt x="396" y="177"/>
                  </a:lnTo>
                  <a:lnTo>
                    <a:pt x="394" y="176"/>
                  </a:lnTo>
                  <a:lnTo>
                    <a:pt x="393" y="175"/>
                  </a:lnTo>
                  <a:lnTo>
                    <a:pt x="393" y="170"/>
                  </a:lnTo>
                  <a:lnTo>
                    <a:pt x="392" y="169"/>
                  </a:lnTo>
                  <a:lnTo>
                    <a:pt x="392" y="168"/>
                  </a:lnTo>
                  <a:lnTo>
                    <a:pt x="392" y="166"/>
                  </a:lnTo>
                  <a:lnTo>
                    <a:pt x="392" y="163"/>
                  </a:lnTo>
                  <a:lnTo>
                    <a:pt x="396" y="162"/>
                  </a:lnTo>
                  <a:lnTo>
                    <a:pt x="399" y="163"/>
                  </a:lnTo>
                  <a:lnTo>
                    <a:pt x="403" y="163"/>
                  </a:lnTo>
                  <a:lnTo>
                    <a:pt x="405" y="163"/>
                  </a:lnTo>
                  <a:lnTo>
                    <a:pt x="406" y="162"/>
                  </a:lnTo>
                  <a:lnTo>
                    <a:pt x="408" y="162"/>
                  </a:lnTo>
                  <a:lnTo>
                    <a:pt x="409" y="162"/>
                  </a:lnTo>
                  <a:lnTo>
                    <a:pt x="411" y="163"/>
                  </a:lnTo>
                  <a:lnTo>
                    <a:pt x="414" y="162"/>
                  </a:lnTo>
                  <a:lnTo>
                    <a:pt x="415" y="160"/>
                  </a:lnTo>
                  <a:lnTo>
                    <a:pt x="418" y="155"/>
                  </a:lnTo>
                  <a:lnTo>
                    <a:pt x="418" y="154"/>
                  </a:lnTo>
                  <a:lnTo>
                    <a:pt x="422" y="151"/>
                  </a:lnTo>
                  <a:lnTo>
                    <a:pt x="427" y="148"/>
                  </a:lnTo>
                  <a:lnTo>
                    <a:pt x="428" y="146"/>
                  </a:lnTo>
                  <a:lnTo>
                    <a:pt x="427" y="144"/>
                  </a:lnTo>
                  <a:lnTo>
                    <a:pt x="426" y="143"/>
                  </a:lnTo>
                  <a:lnTo>
                    <a:pt x="425" y="141"/>
                  </a:lnTo>
                  <a:lnTo>
                    <a:pt x="423" y="135"/>
                  </a:lnTo>
                  <a:lnTo>
                    <a:pt x="422" y="134"/>
                  </a:lnTo>
                  <a:lnTo>
                    <a:pt x="419" y="134"/>
                  </a:lnTo>
                  <a:lnTo>
                    <a:pt x="419" y="133"/>
                  </a:lnTo>
                  <a:lnTo>
                    <a:pt x="419" y="130"/>
                  </a:lnTo>
                  <a:lnTo>
                    <a:pt x="422" y="128"/>
                  </a:lnTo>
                  <a:lnTo>
                    <a:pt x="424" y="127"/>
                  </a:lnTo>
                  <a:lnTo>
                    <a:pt x="428" y="125"/>
                  </a:lnTo>
                  <a:lnTo>
                    <a:pt x="431" y="124"/>
                  </a:lnTo>
                  <a:lnTo>
                    <a:pt x="434" y="123"/>
                  </a:lnTo>
                  <a:lnTo>
                    <a:pt x="435" y="121"/>
                  </a:lnTo>
                  <a:lnTo>
                    <a:pt x="435" y="120"/>
                  </a:lnTo>
                  <a:lnTo>
                    <a:pt x="437" y="119"/>
                  </a:lnTo>
                  <a:lnTo>
                    <a:pt x="437" y="118"/>
                  </a:lnTo>
                  <a:lnTo>
                    <a:pt x="443" y="116"/>
                  </a:lnTo>
                  <a:lnTo>
                    <a:pt x="445" y="115"/>
                  </a:lnTo>
                  <a:lnTo>
                    <a:pt x="446" y="115"/>
                  </a:lnTo>
                  <a:lnTo>
                    <a:pt x="448" y="115"/>
                  </a:lnTo>
                  <a:lnTo>
                    <a:pt x="450" y="113"/>
                  </a:lnTo>
                  <a:lnTo>
                    <a:pt x="451" y="113"/>
                  </a:lnTo>
                  <a:lnTo>
                    <a:pt x="453" y="112"/>
                  </a:lnTo>
                  <a:lnTo>
                    <a:pt x="455" y="111"/>
                  </a:lnTo>
                  <a:lnTo>
                    <a:pt x="457" y="111"/>
                  </a:lnTo>
                  <a:lnTo>
                    <a:pt x="458" y="110"/>
                  </a:lnTo>
                  <a:lnTo>
                    <a:pt x="459" y="110"/>
                  </a:lnTo>
                  <a:lnTo>
                    <a:pt x="460" y="110"/>
                  </a:lnTo>
                  <a:lnTo>
                    <a:pt x="461" y="109"/>
                  </a:lnTo>
                  <a:lnTo>
                    <a:pt x="464" y="108"/>
                  </a:lnTo>
                  <a:lnTo>
                    <a:pt x="466" y="108"/>
                  </a:lnTo>
                  <a:lnTo>
                    <a:pt x="467" y="107"/>
                  </a:lnTo>
                  <a:lnTo>
                    <a:pt x="471" y="106"/>
                  </a:lnTo>
                  <a:lnTo>
                    <a:pt x="474" y="104"/>
                  </a:lnTo>
                  <a:lnTo>
                    <a:pt x="476" y="103"/>
                  </a:lnTo>
                  <a:lnTo>
                    <a:pt x="478" y="103"/>
                  </a:lnTo>
                  <a:lnTo>
                    <a:pt x="479" y="102"/>
                  </a:lnTo>
                  <a:lnTo>
                    <a:pt x="480" y="102"/>
                  </a:lnTo>
                  <a:lnTo>
                    <a:pt x="481" y="101"/>
                  </a:lnTo>
                  <a:lnTo>
                    <a:pt x="483" y="101"/>
                  </a:lnTo>
                  <a:lnTo>
                    <a:pt x="484" y="101"/>
                  </a:lnTo>
                  <a:lnTo>
                    <a:pt x="485" y="100"/>
                  </a:lnTo>
                  <a:lnTo>
                    <a:pt x="488" y="96"/>
                  </a:lnTo>
                  <a:lnTo>
                    <a:pt x="492" y="93"/>
                  </a:lnTo>
                  <a:lnTo>
                    <a:pt x="495" y="87"/>
                  </a:lnTo>
                  <a:lnTo>
                    <a:pt x="497" y="86"/>
                  </a:lnTo>
                  <a:lnTo>
                    <a:pt x="498" y="85"/>
                  </a:lnTo>
                  <a:lnTo>
                    <a:pt x="498" y="84"/>
                  </a:lnTo>
                  <a:lnTo>
                    <a:pt x="500" y="83"/>
                  </a:lnTo>
                  <a:lnTo>
                    <a:pt x="502" y="81"/>
                  </a:lnTo>
                  <a:lnTo>
                    <a:pt x="504" y="77"/>
                  </a:lnTo>
                  <a:lnTo>
                    <a:pt x="504" y="76"/>
                  </a:lnTo>
                  <a:lnTo>
                    <a:pt x="504" y="74"/>
                  </a:lnTo>
                  <a:lnTo>
                    <a:pt x="505" y="70"/>
                  </a:lnTo>
                  <a:lnTo>
                    <a:pt x="506" y="69"/>
                  </a:lnTo>
                  <a:lnTo>
                    <a:pt x="507" y="66"/>
                  </a:lnTo>
                  <a:lnTo>
                    <a:pt x="509" y="62"/>
                  </a:lnTo>
                  <a:lnTo>
                    <a:pt x="510" y="54"/>
                  </a:lnTo>
                  <a:lnTo>
                    <a:pt x="511" y="52"/>
                  </a:lnTo>
                  <a:lnTo>
                    <a:pt x="512" y="49"/>
                  </a:lnTo>
                  <a:lnTo>
                    <a:pt x="512" y="46"/>
                  </a:lnTo>
                  <a:lnTo>
                    <a:pt x="514" y="42"/>
                  </a:lnTo>
                  <a:lnTo>
                    <a:pt x="515" y="41"/>
                  </a:lnTo>
                  <a:lnTo>
                    <a:pt x="517" y="35"/>
                  </a:lnTo>
                  <a:lnTo>
                    <a:pt x="518" y="29"/>
                  </a:lnTo>
                  <a:lnTo>
                    <a:pt x="519" y="25"/>
                  </a:lnTo>
                  <a:lnTo>
                    <a:pt x="520" y="24"/>
                  </a:lnTo>
                  <a:lnTo>
                    <a:pt x="522" y="15"/>
                  </a:lnTo>
                  <a:lnTo>
                    <a:pt x="522" y="11"/>
                  </a:lnTo>
                  <a:lnTo>
                    <a:pt x="521" y="7"/>
                  </a:lnTo>
                  <a:lnTo>
                    <a:pt x="521" y="3"/>
                  </a:lnTo>
                  <a:lnTo>
                    <a:pt x="520" y="0"/>
                  </a:lnTo>
                  <a:lnTo>
                    <a:pt x="521" y="0"/>
                  </a:lnTo>
                  <a:lnTo>
                    <a:pt x="523" y="2"/>
                  </a:lnTo>
                  <a:lnTo>
                    <a:pt x="524" y="3"/>
                  </a:lnTo>
                  <a:lnTo>
                    <a:pt x="527" y="6"/>
                  </a:lnTo>
                  <a:lnTo>
                    <a:pt x="527" y="7"/>
                  </a:lnTo>
                  <a:lnTo>
                    <a:pt x="528" y="9"/>
                  </a:lnTo>
                  <a:lnTo>
                    <a:pt x="528" y="10"/>
                  </a:lnTo>
                  <a:lnTo>
                    <a:pt x="529" y="11"/>
                  </a:lnTo>
                  <a:lnTo>
                    <a:pt x="529" y="12"/>
                  </a:lnTo>
                  <a:lnTo>
                    <a:pt x="529" y="14"/>
                  </a:lnTo>
                  <a:lnTo>
                    <a:pt x="529" y="15"/>
                  </a:lnTo>
                  <a:lnTo>
                    <a:pt x="530" y="17"/>
                  </a:lnTo>
                  <a:lnTo>
                    <a:pt x="530" y="18"/>
                  </a:lnTo>
                  <a:lnTo>
                    <a:pt x="530" y="19"/>
                  </a:lnTo>
                  <a:lnTo>
                    <a:pt x="529" y="20"/>
                  </a:lnTo>
                  <a:lnTo>
                    <a:pt x="528" y="31"/>
                  </a:lnTo>
                  <a:lnTo>
                    <a:pt x="528" y="36"/>
                  </a:lnTo>
                  <a:lnTo>
                    <a:pt x="527" y="40"/>
                  </a:lnTo>
                  <a:lnTo>
                    <a:pt x="527" y="41"/>
                  </a:lnTo>
                  <a:lnTo>
                    <a:pt x="527" y="42"/>
                  </a:lnTo>
                  <a:lnTo>
                    <a:pt x="528" y="48"/>
                  </a:lnTo>
                  <a:lnTo>
                    <a:pt x="528" y="53"/>
                  </a:lnTo>
                  <a:lnTo>
                    <a:pt x="532" y="53"/>
                  </a:lnTo>
                  <a:lnTo>
                    <a:pt x="539" y="54"/>
                  </a:lnTo>
                  <a:lnTo>
                    <a:pt x="541" y="54"/>
                  </a:lnTo>
                  <a:lnTo>
                    <a:pt x="544" y="54"/>
                  </a:lnTo>
                  <a:lnTo>
                    <a:pt x="546" y="56"/>
                  </a:lnTo>
                  <a:lnTo>
                    <a:pt x="547" y="56"/>
                  </a:lnTo>
                  <a:lnTo>
                    <a:pt x="550" y="54"/>
                  </a:lnTo>
                  <a:lnTo>
                    <a:pt x="553" y="54"/>
                  </a:lnTo>
                  <a:lnTo>
                    <a:pt x="555" y="54"/>
                  </a:lnTo>
                  <a:lnTo>
                    <a:pt x="556" y="54"/>
                  </a:lnTo>
                  <a:lnTo>
                    <a:pt x="558" y="54"/>
                  </a:lnTo>
                  <a:lnTo>
                    <a:pt x="560" y="54"/>
                  </a:lnTo>
                  <a:lnTo>
                    <a:pt x="563" y="53"/>
                  </a:lnTo>
                  <a:lnTo>
                    <a:pt x="570" y="52"/>
                  </a:lnTo>
                  <a:lnTo>
                    <a:pt x="571" y="52"/>
                  </a:lnTo>
                  <a:lnTo>
                    <a:pt x="572" y="51"/>
                  </a:lnTo>
                  <a:lnTo>
                    <a:pt x="574" y="51"/>
                  </a:lnTo>
                  <a:lnTo>
                    <a:pt x="574" y="52"/>
                  </a:lnTo>
                  <a:lnTo>
                    <a:pt x="575" y="52"/>
                  </a:lnTo>
                  <a:lnTo>
                    <a:pt x="575" y="53"/>
                  </a:lnTo>
                  <a:lnTo>
                    <a:pt x="575" y="54"/>
                  </a:lnTo>
                  <a:lnTo>
                    <a:pt x="575" y="56"/>
                  </a:lnTo>
                  <a:lnTo>
                    <a:pt x="576" y="59"/>
                  </a:lnTo>
                  <a:lnTo>
                    <a:pt x="576" y="60"/>
                  </a:lnTo>
                  <a:lnTo>
                    <a:pt x="576" y="61"/>
                  </a:lnTo>
                  <a:lnTo>
                    <a:pt x="584" y="59"/>
                  </a:lnTo>
                  <a:lnTo>
                    <a:pt x="588" y="58"/>
                  </a:lnTo>
                  <a:lnTo>
                    <a:pt x="589" y="58"/>
                  </a:lnTo>
                  <a:lnTo>
                    <a:pt x="590" y="57"/>
                  </a:lnTo>
                  <a:lnTo>
                    <a:pt x="591" y="57"/>
                  </a:lnTo>
                  <a:lnTo>
                    <a:pt x="592" y="56"/>
                  </a:lnTo>
                  <a:lnTo>
                    <a:pt x="595" y="54"/>
                  </a:lnTo>
                  <a:lnTo>
                    <a:pt x="596" y="53"/>
                  </a:lnTo>
                  <a:lnTo>
                    <a:pt x="597" y="53"/>
                  </a:lnTo>
                  <a:lnTo>
                    <a:pt x="597" y="54"/>
                  </a:lnTo>
                  <a:lnTo>
                    <a:pt x="598" y="54"/>
                  </a:lnTo>
                  <a:lnTo>
                    <a:pt x="599" y="54"/>
                  </a:lnTo>
                  <a:lnTo>
                    <a:pt x="600" y="54"/>
                  </a:lnTo>
                  <a:lnTo>
                    <a:pt x="602" y="53"/>
                  </a:lnTo>
                  <a:lnTo>
                    <a:pt x="610" y="51"/>
                  </a:lnTo>
                  <a:lnTo>
                    <a:pt x="612" y="51"/>
                  </a:lnTo>
                  <a:lnTo>
                    <a:pt x="613" y="51"/>
                  </a:lnTo>
                  <a:lnTo>
                    <a:pt x="614" y="51"/>
                  </a:lnTo>
                  <a:lnTo>
                    <a:pt x="613" y="51"/>
                  </a:lnTo>
                  <a:lnTo>
                    <a:pt x="613" y="52"/>
                  </a:lnTo>
                  <a:lnTo>
                    <a:pt x="613" y="53"/>
                  </a:lnTo>
                  <a:lnTo>
                    <a:pt x="613" y="54"/>
                  </a:lnTo>
                  <a:lnTo>
                    <a:pt x="614" y="57"/>
                  </a:lnTo>
                  <a:lnTo>
                    <a:pt x="614" y="59"/>
                  </a:lnTo>
                  <a:lnTo>
                    <a:pt x="614" y="60"/>
                  </a:lnTo>
                  <a:lnTo>
                    <a:pt x="615" y="61"/>
                  </a:lnTo>
                  <a:lnTo>
                    <a:pt x="614" y="62"/>
                  </a:lnTo>
                  <a:lnTo>
                    <a:pt x="612" y="65"/>
                  </a:lnTo>
                  <a:lnTo>
                    <a:pt x="609" y="67"/>
                  </a:lnTo>
                  <a:lnTo>
                    <a:pt x="608" y="68"/>
                  </a:lnTo>
                  <a:lnTo>
                    <a:pt x="607" y="69"/>
                  </a:lnTo>
                  <a:lnTo>
                    <a:pt x="605" y="71"/>
                  </a:lnTo>
                  <a:lnTo>
                    <a:pt x="605" y="73"/>
                  </a:lnTo>
                  <a:lnTo>
                    <a:pt x="604" y="74"/>
                  </a:lnTo>
                  <a:lnTo>
                    <a:pt x="604" y="75"/>
                  </a:lnTo>
                  <a:lnTo>
                    <a:pt x="601" y="79"/>
                  </a:lnTo>
                  <a:lnTo>
                    <a:pt x="601" y="81"/>
                  </a:lnTo>
                  <a:lnTo>
                    <a:pt x="601" y="82"/>
                  </a:lnTo>
                  <a:lnTo>
                    <a:pt x="600" y="82"/>
                  </a:lnTo>
                  <a:lnTo>
                    <a:pt x="595" y="87"/>
                  </a:lnTo>
                  <a:lnTo>
                    <a:pt x="595" y="88"/>
                  </a:lnTo>
                  <a:lnTo>
                    <a:pt x="592" y="90"/>
                  </a:lnTo>
                  <a:lnTo>
                    <a:pt x="588" y="95"/>
                  </a:lnTo>
                  <a:lnTo>
                    <a:pt x="587" y="95"/>
                  </a:lnTo>
                  <a:lnTo>
                    <a:pt x="587" y="96"/>
                  </a:lnTo>
                  <a:lnTo>
                    <a:pt x="583" y="98"/>
                  </a:lnTo>
                  <a:lnTo>
                    <a:pt x="572" y="106"/>
                  </a:lnTo>
                  <a:lnTo>
                    <a:pt x="570" y="107"/>
                  </a:lnTo>
                  <a:lnTo>
                    <a:pt x="567" y="108"/>
                  </a:lnTo>
                  <a:lnTo>
                    <a:pt x="566" y="109"/>
                  </a:lnTo>
                  <a:lnTo>
                    <a:pt x="565" y="109"/>
                  </a:lnTo>
                  <a:lnTo>
                    <a:pt x="562" y="109"/>
                  </a:lnTo>
                  <a:lnTo>
                    <a:pt x="557" y="109"/>
                  </a:lnTo>
                  <a:lnTo>
                    <a:pt x="556" y="109"/>
                  </a:lnTo>
                  <a:lnTo>
                    <a:pt x="556" y="110"/>
                  </a:lnTo>
                  <a:lnTo>
                    <a:pt x="557" y="111"/>
                  </a:lnTo>
                  <a:lnTo>
                    <a:pt x="557" y="112"/>
                  </a:lnTo>
                  <a:lnTo>
                    <a:pt x="558" y="112"/>
                  </a:lnTo>
                  <a:lnTo>
                    <a:pt x="558" y="113"/>
                  </a:lnTo>
                  <a:lnTo>
                    <a:pt x="560" y="115"/>
                  </a:lnTo>
                  <a:lnTo>
                    <a:pt x="564" y="118"/>
                  </a:lnTo>
                  <a:lnTo>
                    <a:pt x="567" y="120"/>
                  </a:lnTo>
                  <a:lnTo>
                    <a:pt x="571" y="124"/>
                  </a:lnTo>
                  <a:lnTo>
                    <a:pt x="575" y="128"/>
                  </a:lnTo>
                  <a:lnTo>
                    <a:pt x="578" y="129"/>
                  </a:lnTo>
                  <a:lnTo>
                    <a:pt x="584" y="136"/>
                  </a:lnTo>
                  <a:lnTo>
                    <a:pt x="586" y="137"/>
                  </a:lnTo>
                  <a:lnTo>
                    <a:pt x="587" y="137"/>
                  </a:lnTo>
                  <a:lnTo>
                    <a:pt x="588" y="138"/>
                  </a:lnTo>
                  <a:lnTo>
                    <a:pt x="589" y="141"/>
                  </a:lnTo>
                  <a:lnTo>
                    <a:pt x="590" y="142"/>
                  </a:lnTo>
                  <a:lnTo>
                    <a:pt x="591" y="143"/>
                  </a:lnTo>
                  <a:lnTo>
                    <a:pt x="591" y="144"/>
                  </a:lnTo>
                  <a:lnTo>
                    <a:pt x="592" y="148"/>
                  </a:lnTo>
                  <a:lnTo>
                    <a:pt x="593" y="150"/>
                  </a:lnTo>
                  <a:lnTo>
                    <a:pt x="593" y="152"/>
                  </a:lnTo>
                  <a:lnTo>
                    <a:pt x="595" y="154"/>
                  </a:lnTo>
                  <a:lnTo>
                    <a:pt x="595" y="157"/>
                  </a:lnTo>
                  <a:lnTo>
                    <a:pt x="596" y="158"/>
                  </a:lnTo>
                  <a:lnTo>
                    <a:pt x="596" y="160"/>
                  </a:lnTo>
                  <a:lnTo>
                    <a:pt x="600" y="174"/>
                  </a:lnTo>
                  <a:lnTo>
                    <a:pt x="602" y="179"/>
                  </a:lnTo>
                  <a:lnTo>
                    <a:pt x="605" y="187"/>
                  </a:lnTo>
                  <a:lnTo>
                    <a:pt x="606" y="191"/>
                  </a:lnTo>
                  <a:lnTo>
                    <a:pt x="607" y="193"/>
                  </a:lnTo>
                  <a:lnTo>
                    <a:pt x="607" y="195"/>
                  </a:lnTo>
                  <a:lnTo>
                    <a:pt x="608" y="196"/>
                  </a:lnTo>
                  <a:lnTo>
                    <a:pt x="608" y="198"/>
                  </a:lnTo>
                  <a:lnTo>
                    <a:pt x="608" y="200"/>
                  </a:lnTo>
                  <a:lnTo>
                    <a:pt x="609" y="202"/>
                  </a:lnTo>
                  <a:lnTo>
                    <a:pt x="609" y="203"/>
                  </a:lnTo>
                  <a:lnTo>
                    <a:pt x="609" y="204"/>
                  </a:lnTo>
                  <a:lnTo>
                    <a:pt x="610" y="204"/>
                  </a:lnTo>
                  <a:lnTo>
                    <a:pt x="610" y="207"/>
                  </a:lnTo>
                  <a:lnTo>
                    <a:pt x="612" y="207"/>
                  </a:lnTo>
                  <a:lnTo>
                    <a:pt x="613" y="208"/>
                  </a:lnTo>
                  <a:lnTo>
                    <a:pt x="614" y="209"/>
                  </a:lnTo>
                  <a:lnTo>
                    <a:pt x="616" y="211"/>
                  </a:lnTo>
                  <a:lnTo>
                    <a:pt x="617" y="212"/>
                  </a:lnTo>
                  <a:lnTo>
                    <a:pt x="617" y="213"/>
                  </a:lnTo>
                  <a:lnTo>
                    <a:pt x="619" y="216"/>
                  </a:lnTo>
                  <a:lnTo>
                    <a:pt x="621" y="217"/>
                  </a:lnTo>
                  <a:lnTo>
                    <a:pt x="622" y="218"/>
                  </a:lnTo>
                  <a:lnTo>
                    <a:pt x="624" y="220"/>
                  </a:lnTo>
                  <a:lnTo>
                    <a:pt x="625" y="221"/>
                  </a:lnTo>
                  <a:lnTo>
                    <a:pt x="627" y="224"/>
                  </a:lnTo>
                  <a:lnTo>
                    <a:pt x="628" y="225"/>
                  </a:lnTo>
                  <a:lnTo>
                    <a:pt x="630" y="226"/>
                  </a:lnTo>
                  <a:lnTo>
                    <a:pt x="631" y="226"/>
                  </a:lnTo>
                  <a:lnTo>
                    <a:pt x="633" y="227"/>
                  </a:lnTo>
                  <a:lnTo>
                    <a:pt x="635" y="228"/>
                  </a:lnTo>
                  <a:lnTo>
                    <a:pt x="636" y="228"/>
                  </a:lnTo>
                  <a:lnTo>
                    <a:pt x="636" y="229"/>
                  </a:lnTo>
                  <a:lnTo>
                    <a:pt x="638" y="229"/>
                  </a:lnTo>
                  <a:lnTo>
                    <a:pt x="638" y="230"/>
                  </a:lnTo>
                  <a:lnTo>
                    <a:pt x="639" y="232"/>
                  </a:lnTo>
                  <a:lnTo>
                    <a:pt x="641" y="233"/>
                  </a:lnTo>
                  <a:lnTo>
                    <a:pt x="641" y="234"/>
                  </a:lnTo>
                  <a:lnTo>
                    <a:pt x="642" y="234"/>
                  </a:lnTo>
                  <a:lnTo>
                    <a:pt x="643" y="235"/>
                  </a:lnTo>
                  <a:lnTo>
                    <a:pt x="644" y="235"/>
                  </a:lnTo>
                  <a:lnTo>
                    <a:pt x="644" y="236"/>
                  </a:lnTo>
                  <a:lnTo>
                    <a:pt x="645" y="236"/>
                  </a:lnTo>
                  <a:lnTo>
                    <a:pt x="645" y="238"/>
                  </a:lnTo>
                  <a:lnTo>
                    <a:pt x="652" y="233"/>
                  </a:lnTo>
                  <a:lnTo>
                    <a:pt x="655" y="232"/>
                  </a:lnTo>
                  <a:lnTo>
                    <a:pt x="656" y="230"/>
                  </a:lnTo>
                  <a:lnTo>
                    <a:pt x="657" y="230"/>
                  </a:lnTo>
                  <a:lnTo>
                    <a:pt x="658" y="230"/>
                  </a:lnTo>
                  <a:lnTo>
                    <a:pt x="659" y="229"/>
                  </a:lnTo>
                  <a:lnTo>
                    <a:pt x="660" y="229"/>
                  </a:lnTo>
                  <a:lnTo>
                    <a:pt x="661" y="229"/>
                  </a:lnTo>
                  <a:lnTo>
                    <a:pt x="662" y="229"/>
                  </a:lnTo>
                  <a:lnTo>
                    <a:pt x="664" y="229"/>
                  </a:lnTo>
                  <a:lnTo>
                    <a:pt x="665" y="229"/>
                  </a:lnTo>
                  <a:lnTo>
                    <a:pt x="667" y="229"/>
                  </a:lnTo>
                  <a:lnTo>
                    <a:pt x="669" y="229"/>
                  </a:lnTo>
                  <a:lnTo>
                    <a:pt x="670" y="229"/>
                  </a:lnTo>
                  <a:lnTo>
                    <a:pt x="671" y="229"/>
                  </a:lnTo>
                  <a:lnTo>
                    <a:pt x="675" y="230"/>
                  </a:lnTo>
                  <a:lnTo>
                    <a:pt x="676" y="232"/>
                  </a:lnTo>
                  <a:lnTo>
                    <a:pt x="679" y="233"/>
                  </a:lnTo>
                  <a:lnTo>
                    <a:pt x="682" y="233"/>
                  </a:lnTo>
                  <a:lnTo>
                    <a:pt x="683" y="233"/>
                  </a:lnTo>
                  <a:lnTo>
                    <a:pt x="684" y="233"/>
                  </a:lnTo>
                  <a:lnTo>
                    <a:pt x="685" y="233"/>
                  </a:lnTo>
                  <a:lnTo>
                    <a:pt x="686" y="236"/>
                  </a:lnTo>
                  <a:lnTo>
                    <a:pt x="687" y="237"/>
                  </a:lnTo>
                  <a:lnTo>
                    <a:pt x="687" y="238"/>
                  </a:lnTo>
                  <a:lnTo>
                    <a:pt x="688" y="238"/>
                  </a:lnTo>
                  <a:lnTo>
                    <a:pt x="692" y="242"/>
                  </a:lnTo>
                  <a:lnTo>
                    <a:pt x="693" y="242"/>
                  </a:lnTo>
                  <a:lnTo>
                    <a:pt x="694" y="243"/>
                  </a:lnTo>
                  <a:lnTo>
                    <a:pt x="695" y="244"/>
                  </a:lnTo>
                  <a:lnTo>
                    <a:pt x="696" y="245"/>
                  </a:lnTo>
                  <a:lnTo>
                    <a:pt x="697" y="246"/>
                  </a:lnTo>
                  <a:lnTo>
                    <a:pt x="697" y="247"/>
                  </a:lnTo>
                  <a:lnTo>
                    <a:pt x="697" y="249"/>
                  </a:lnTo>
                  <a:lnTo>
                    <a:pt x="699" y="249"/>
                  </a:lnTo>
                  <a:lnTo>
                    <a:pt x="700" y="253"/>
                  </a:lnTo>
                  <a:lnTo>
                    <a:pt x="700" y="257"/>
                  </a:lnTo>
                  <a:lnTo>
                    <a:pt x="701" y="259"/>
                  </a:lnTo>
                  <a:lnTo>
                    <a:pt x="701" y="260"/>
                  </a:lnTo>
                  <a:lnTo>
                    <a:pt x="703" y="266"/>
                  </a:lnTo>
                  <a:lnTo>
                    <a:pt x="704" y="269"/>
                  </a:lnTo>
                  <a:lnTo>
                    <a:pt x="705" y="272"/>
                  </a:lnTo>
                  <a:lnTo>
                    <a:pt x="707" y="276"/>
                  </a:lnTo>
                  <a:lnTo>
                    <a:pt x="708" y="278"/>
                  </a:lnTo>
                  <a:lnTo>
                    <a:pt x="708" y="279"/>
                  </a:lnTo>
                  <a:lnTo>
                    <a:pt x="709" y="280"/>
                  </a:lnTo>
                  <a:lnTo>
                    <a:pt x="709" y="282"/>
                  </a:lnTo>
                  <a:lnTo>
                    <a:pt x="710" y="283"/>
                  </a:lnTo>
                  <a:lnTo>
                    <a:pt x="710" y="284"/>
                  </a:lnTo>
                  <a:lnTo>
                    <a:pt x="713" y="288"/>
                  </a:lnTo>
                  <a:lnTo>
                    <a:pt x="713" y="291"/>
                  </a:lnTo>
                  <a:lnTo>
                    <a:pt x="714" y="291"/>
                  </a:lnTo>
                  <a:lnTo>
                    <a:pt x="714" y="292"/>
                  </a:lnTo>
                  <a:lnTo>
                    <a:pt x="716" y="293"/>
                  </a:lnTo>
                  <a:lnTo>
                    <a:pt x="716" y="294"/>
                  </a:lnTo>
                  <a:lnTo>
                    <a:pt x="716" y="295"/>
                  </a:lnTo>
                  <a:lnTo>
                    <a:pt x="716" y="296"/>
                  </a:lnTo>
                  <a:lnTo>
                    <a:pt x="717" y="302"/>
                  </a:lnTo>
                  <a:lnTo>
                    <a:pt x="718" y="311"/>
                  </a:lnTo>
                  <a:lnTo>
                    <a:pt x="719" y="313"/>
                  </a:lnTo>
                  <a:lnTo>
                    <a:pt x="719" y="316"/>
                  </a:lnTo>
                  <a:lnTo>
                    <a:pt x="720" y="325"/>
                  </a:lnTo>
                  <a:lnTo>
                    <a:pt x="721" y="329"/>
                  </a:lnTo>
                  <a:lnTo>
                    <a:pt x="722" y="334"/>
                  </a:lnTo>
                  <a:lnTo>
                    <a:pt x="722" y="337"/>
                  </a:lnTo>
                  <a:lnTo>
                    <a:pt x="724" y="343"/>
                  </a:lnTo>
                  <a:lnTo>
                    <a:pt x="724" y="345"/>
                  </a:lnTo>
                  <a:lnTo>
                    <a:pt x="724" y="347"/>
                  </a:lnTo>
                  <a:lnTo>
                    <a:pt x="725" y="349"/>
                  </a:lnTo>
                  <a:lnTo>
                    <a:pt x="725" y="350"/>
                  </a:lnTo>
                  <a:lnTo>
                    <a:pt x="725" y="351"/>
                  </a:lnTo>
                  <a:lnTo>
                    <a:pt x="726" y="351"/>
                  </a:lnTo>
                  <a:lnTo>
                    <a:pt x="729" y="361"/>
                  </a:lnTo>
                  <a:lnTo>
                    <a:pt x="730" y="364"/>
                  </a:lnTo>
                  <a:lnTo>
                    <a:pt x="731" y="366"/>
                  </a:lnTo>
                  <a:lnTo>
                    <a:pt x="731" y="367"/>
                  </a:lnTo>
                  <a:lnTo>
                    <a:pt x="733" y="368"/>
                  </a:lnTo>
                  <a:lnTo>
                    <a:pt x="733" y="369"/>
                  </a:lnTo>
                  <a:lnTo>
                    <a:pt x="734" y="370"/>
                  </a:lnTo>
                  <a:lnTo>
                    <a:pt x="734" y="371"/>
                  </a:lnTo>
                  <a:lnTo>
                    <a:pt x="735" y="372"/>
                  </a:lnTo>
                  <a:lnTo>
                    <a:pt x="737" y="375"/>
                  </a:lnTo>
                  <a:lnTo>
                    <a:pt x="740" y="378"/>
                  </a:lnTo>
                  <a:lnTo>
                    <a:pt x="743" y="380"/>
                  </a:lnTo>
                  <a:lnTo>
                    <a:pt x="745" y="383"/>
                  </a:lnTo>
                  <a:lnTo>
                    <a:pt x="747" y="385"/>
                  </a:lnTo>
                  <a:lnTo>
                    <a:pt x="754" y="391"/>
                  </a:lnTo>
                  <a:lnTo>
                    <a:pt x="756" y="393"/>
                  </a:lnTo>
                  <a:lnTo>
                    <a:pt x="759" y="394"/>
                  </a:lnTo>
                  <a:lnTo>
                    <a:pt x="761" y="396"/>
                  </a:lnTo>
                  <a:lnTo>
                    <a:pt x="763" y="399"/>
                  </a:lnTo>
                  <a:lnTo>
                    <a:pt x="765" y="401"/>
                  </a:lnTo>
                  <a:lnTo>
                    <a:pt x="768" y="402"/>
                  </a:lnTo>
                  <a:lnTo>
                    <a:pt x="770" y="404"/>
                  </a:lnTo>
                  <a:lnTo>
                    <a:pt x="771" y="405"/>
                  </a:lnTo>
                  <a:lnTo>
                    <a:pt x="773" y="408"/>
                  </a:lnTo>
                  <a:lnTo>
                    <a:pt x="774" y="408"/>
                  </a:lnTo>
                  <a:lnTo>
                    <a:pt x="776" y="409"/>
                  </a:lnTo>
                  <a:lnTo>
                    <a:pt x="777" y="411"/>
                  </a:lnTo>
                  <a:lnTo>
                    <a:pt x="781" y="414"/>
                  </a:lnTo>
                  <a:lnTo>
                    <a:pt x="786" y="419"/>
                  </a:lnTo>
                  <a:lnTo>
                    <a:pt x="789" y="421"/>
                  </a:lnTo>
                  <a:lnTo>
                    <a:pt x="791" y="425"/>
                  </a:lnTo>
                  <a:lnTo>
                    <a:pt x="792" y="425"/>
                  </a:lnTo>
                  <a:lnTo>
                    <a:pt x="795" y="427"/>
                  </a:lnTo>
                  <a:lnTo>
                    <a:pt x="796" y="428"/>
                  </a:lnTo>
                  <a:lnTo>
                    <a:pt x="798" y="430"/>
                  </a:lnTo>
                  <a:lnTo>
                    <a:pt x="799" y="430"/>
                  </a:lnTo>
                  <a:lnTo>
                    <a:pt x="800" y="431"/>
                  </a:lnTo>
                  <a:lnTo>
                    <a:pt x="803" y="434"/>
                  </a:lnTo>
                  <a:lnTo>
                    <a:pt x="804" y="435"/>
                  </a:lnTo>
                  <a:lnTo>
                    <a:pt x="805" y="436"/>
                  </a:lnTo>
                  <a:lnTo>
                    <a:pt x="807" y="437"/>
                  </a:lnTo>
                  <a:lnTo>
                    <a:pt x="807" y="438"/>
                  </a:lnTo>
                  <a:lnTo>
                    <a:pt x="808" y="438"/>
                  </a:lnTo>
                  <a:lnTo>
                    <a:pt x="809" y="439"/>
                  </a:lnTo>
                  <a:lnTo>
                    <a:pt x="811" y="439"/>
                  </a:lnTo>
                  <a:lnTo>
                    <a:pt x="812" y="439"/>
                  </a:lnTo>
                  <a:lnTo>
                    <a:pt x="813" y="439"/>
                  </a:lnTo>
                  <a:lnTo>
                    <a:pt x="815" y="439"/>
                  </a:lnTo>
                  <a:lnTo>
                    <a:pt x="817" y="439"/>
                  </a:lnTo>
                  <a:lnTo>
                    <a:pt x="819" y="439"/>
                  </a:lnTo>
                  <a:lnTo>
                    <a:pt x="820" y="441"/>
                  </a:lnTo>
                  <a:lnTo>
                    <a:pt x="821" y="441"/>
                  </a:lnTo>
                  <a:lnTo>
                    <a:pt x="822" y="441"/>
                  </a:lnTo>
                  <a:lnTo>
                    <a:pt x="823" y="441"/>
                  </a:lnTo>
                  <a:lnTo>
                    <a:pt x="824" y="442"/>
                  </a:lnTo>
                  <a:lnTo>
                    <a:pt x="825" y="442"/>
                  </a:lnTo>
                  <a:lnTo>
                    <a:pt x="826" y="443"/>
                  </a:lnTo>
                  <a:lnTo>
                    <a:pt x="831" y="445"/>
                  </a:lnTo>
                  <a:lnTo>
                    <a:pt x="832" y="446"/>
                  </a:lnTo>
                  <a:lnTo>
                    <a:pt x="833" y="446"/>
                  </a:lnTo>
                  <a:lnTo>
                    <a:pt x="833" y="447"/>
                  </a:lnTo>
                  <a:lnTo>
                    <a:pt x="834" y="449"/>
                  </a:lnTo>
                  <a:lnTo>
                    <a:pt x="834" y="450"/>
                  </a:lnTo>
                  <a:lnTo>
                    <a:pt x="835" y="451"/>
                  </a:lnTo>
                  <a:lnTo>
                    <a:pt x="837" y="452"/>
                  </a:lnTo>
                  <a:lnTo>
                    <a:pt x="837" y="453"/>
                  </a:lnTo>
                  <a:lnTo>
                    <a:pt x="838" y="453"/>
                  </a:lnTo>
                  <a:lnTo>
                    <a:pt x="838" y="454"/>
                  </a:lnTo>
                  <a:lnTo>
                    <a:pt x="839" y="456"/>
                  </a:lnTo>
                  <a:lnTo>
                    <a:pt x="840" y="459"/>
                  </a:lnTo>
                  <a:lnTo>
                    <a:pt x="841" y="461"/>
                  </a:lnTo>
                  <a:lnTo>
                    <a:pt x="842" y="464"/>
                  </a:lnTo>
                  <a:lnTo>
                    <a:pt x="841" y="464"/>
                  </a:lnTo>
                  <a:lnTo>
                    <a:pt x="839" y="464"/>
                  </a:lnTo>
                  <a:lnTo>
                    <a:pt x="838" y="463"/>
                  </a:lnTo>
                  <a:lnTo>
                    <a:pt x="835" y="463"/>
                  </a:lnTo>
                  <a:lnTo>
                    <a:pt x="834" y="463"/>
                  </a:lnTo>
                  <a:lnTo>
                    <a:pt x="832" y="463"/>
                  </a:lnTo>
                  <a:lnTo>
                    <a:pt x="831" y="462"/>
                  </a:lnTo>
                  <a:lnTo>
                    <a:pt x="830" y="462"/>
                  </a:lnTo>
                  <a:lnTo>
                    <a:pt x="829" y="461"/>
                  </a:lnTo>
                  <a:lnTo>
                    <a:pt x="826" y="461"/>
                  </a:lnTo>
                  <a:lnTo>
                    <a:pt x="825" y="460"/>
                  </a:lnTo>
                  <a:lnTo>
                    <a:pt x="823" y="459"/>
                  </a:lnTo>
                  <a:lnTo>
                    <a:pt x="822" y="462"/>
                  </a:lnTo>
                  <a:lnTo>
                    <a:pt x="822" y="464"/>
                  </a:lnTo>
                  <a:lnTo>
                    <a:pt x="823" y="466"/>
                  </a:lnTo>
                  <a:lnTo>
                    <a:pt x="823" y="467"/>
                  </a:lnTo>
                  <a:lnTo>
                    <a:pt x="823" y="469"/>
                  </a:lnTo>
                  <a:lnTo>
                    <a:pt x="823" y="470"/>
                  </a:lnTo>
                  <a:lnTo>
                    <a:pt x="823" y="471"/>
                  </a:lnTo>
                  <a:lnTo>
                    <a:pt x="823" y="473"/>
                  </a:lnTo>
                  <a:lnTo>
                    <a:pt x="823" y="476"/>
                  </a:lnTo>
                  <a:lnTo>
                    <a:pt x="823" y="477"/>
                  </a:lnTo>
                  <a:lnTo>
                    <a:pt x="823" y="479"/>
                  </a:lnTo>
                  <a:lnTo>
                    <a:pt x="824" y="480"/>
                  </a:lnTo>
                  <a:lnTo>
                    <a:pt x="824" y="481"/>
                  </a:lnTo>
                  <a:lnTo>
                    <a:pt x="825" y="483"/>
                  </a:lnTo>
                  <a:lnTo>
                    <a:pt x="825" y="484"/>
                  </a:lnTo>
                  <a:lnTo>
                    <a:pt x="826" y="485"/>
                  </a:lnTo>
                  <a:lnTo>
                    <a:pt x="826" y="486"/>
                  </a:lnTo>
                  <a:lnTo>
                    <a:pt x="826" y="488"/>
                  </a:lnTo>
                  <a:lnTo>
                    <a:pt x="826" y="491"/>
                  </a:lnTo>
                  <a:lnTo>
                    <a:pt x="825" y="493"/>
                  </a:lnTo>
                  <a:lnTo>
                    <a:pt x="825" y="495"/>
                  </a:lnTo>
                  <a:lnTo>
                    <a:pt x="824" y="496"/>
                  </a:lnTo>
                  <a:lnTo>
                    <a:pt x="826" y="495"/>
                  </a:lnTo>
                  <a:lnTo>
                    <a:pt x="828" y="495"/>
                  </a:lnTo>
                  <a:lnTo>
                    <a:pt x="831" y="494"/>
                  </a:lnTo>
                  <a:lnTo>
                    <a:pt x="833" y="494"/>
                  </a:lnTo>
                  <a:lnTo>
                    <a:pt x="834" y="493"/>
                  </a:lnTo>
                  <a:lnTo>
                    <a:pt x="837" y="493"/>
                  </a:lnTo>
                  <a:lnTo>
                    <a:pt x="839" y="492"/>
                  </a:lnTo>
                  <a:lnTo>
                    <a:pt x="841" y="492"/>
                  </a:lnTo>
                  <a:lnTo>
                    <a:pt x="842" y="491"/>
                  </a:lnTo>
                  <a:lnTo>
                    <a:pt x="845" y="491"/>
                  </a:lnTo>
                  <a:lnTo>
                    <a:pt x="847" y="491"/>
                  </a:lnTo>
                  <a:lnTo>
                    <a:pt x="848" y="493"/>
                  </a:lnTo>
                  <a:lnTo>
                    <a:pt x="849" y="494"/>
                  </a:lnTo>
                  <a:lnTo>
                    <a:pt x="850" y="494"/>
                  </a:lnTo>
                  <a:lnTo>
                    <a:pt x="851" y="495"/>
                  </a:lnTo>
                  <a:lnTo>
                    <a:pt x="852" y="496"/>
                  </a:lnTo>
                  <a:lnTo>
                    <a:pt x="852" y="498"/>
                  </a:lnTo>
                  <a:lnTo>
                    <a:pt x="855" y="500"/>
                  </a:lnTo>
                  <a:lnTo>
                    <a:pt x="857" y="500"/>
                  </a:lnTo>
                  <a:lnTo>
                    <a:pt x="856" y="501"/>
                  </a:lnTo>
                  <a:lnTo>
                    <a:pt x="858" y="501"/>
                  </a:lnTo>
                  <a:lnTo>
                    <a:pt x="859" y="502"/>
                  </a:lnTo>
                  <a:lnTo>
                    <a:pt x="859" y="504"/>
                  </a:lnTo>
                  <a:lnTo>
                    <a:pt x="859" y="506"/>
                  </a:lnTo>
                  <a:lnTo>
                    <a:pt x="860" y="509"/>
                  </a:lnTo>
                  <a:lnTo>
                    <a:pt x="860" y="511"/>
                  </a:lnTo>
                  <a:lnTo>
                    <a:pt x="858" y="512"/>
                  </a:lnTo>
                  <a:lnTo>
                    <a:pt x="857" y="513"/>
                  </a:lnTo>
                  <a:lnTo>
                    <a:pt x="856" y="513"/>
                  </a:lnTo>
                  <a:lnTo>
                    <a:pt x="854" y="513"/>
                  </a:lnTo>
                  <a:lnTo>
                    <a:pt x="852" y="514"/>
                  </a:lnTo>
                  <a:lnTo>
                    <a:pt x="851" y="514"/>
                  </a:lnTo>
                  <a:lnTo>
                    <a:pt x="850" y="516"/>
                  </a:lnTo>
                  <a:lnTo>
                    <a:pt x="848" y="516"/>
                  </a:lnTo>
                  <a:lnTo>
                    <a:pt x="847" y="516"/>
                  </a:lnTo>
                  <a:lnTo>
                    <a:pt x="845" y="516"/>
                  </a:lnTo>
                  <a:lnTo>
                    <a:pt x="843" y="516"/>
                  </a:lnTo>
                  <a:lnTo>
                    <a:pt x="833" y="516"/>
                  </a:lnTo>
                  <a:lnTo>
                    <a:pt x="822" y="516"/>
                  </a:lnTo>
                  <a:lnTo>
                    <a:pt x="821" y="517"/>
                  </a:lnTo>
                  <a:lnTo>
                    <a:pt x="819" y="517"/>
                  </a:lnTo>
                  <a:lnTo>
                    <a:pt x="817" y="517"/>
                  </a:lnTo>
                  <a:lnTo>
                    <a:pt x="815" y="517"/>
                  </a:lnTo>
                  <a:lnTo>
                    <a:pt x="814" y="518"/>
                  </a:lnTo>
                  <a:lnTo>
                    <a:pt x="812" y="518"/>
                  </a:lnTo>
                  <a:lnTo>
                    <a:pt x="811" y="518"/>
                  </a:lnTo>
                  <a:lnTo>
                    <a:pt x="809" y="519"/>
                  </a:lnTo>
                  <a:lnTo>
                    <a:pt x="808" y="519"/>
                  </a:lnTo>
                  <a:lnTo>
                    <a:pt x="807" y="520"/>
                  </a:lnTo>
                  <a:lnTo>
                    <a:pt x="806" y="520"/>
                  </a:lnTo>
                  <a:lnTo>
                    <a:pt x="802" y="522"/>
                  </a:lnTo>
                  <a:lnTo>
                    <a:pt x="797" y="525"/>
                  </a:lnTo>
                  <a:lnTo>
                    <a:pt x="794" y="527"/>
                  </a:lnTo>
                  <a:lnTo>
                    <a:pt x="789" y="529"/>
                  </a:lnTo>
                  <a:lnTo>
                    <a:pt x="789" y="530"/>
                  </a:lnTo>
                  <a:lnTo>
                    <a:pt x="788" y="531"/>
                  </a:lnTo>
                  <a:lnTo>
                    <a:pt x="782" y="535"/>
                  </a:lnTo>
                  <a:lnTo>
                    <a:pt x="782" y="536"/>
                  </a:lnTo>
                  <a:lnTo>
                    <a:pt x="781" y="537"/>
                  </a:lnTo>
                  <a:lnTo>
                    <a:pt x="780" y="537"/>
                  </a:lnTo>
                  <a:lnTo>
                    <a:pt x="779" y="538"/>
                  </a:lnTo>
                  <a:lnTo>
                    <a:pt x="774" y="543"/>
                  </a:lnTo>
                  <a:lnTo>
                    <a:pt x="783" y="554"/>
                  </a:lnTo>
                  <a:lnTo>
                    <a:pt x="785" y="555"/>
                  </a:lnTo>
                  <a:lnTo>
                    <a:pt x="783" y="556"/>
                  </a:lnTo>
                  <a:lnTo>
                    <a:pt x="778" y="560"/>
                  </a:lnTo>
                  <a:lnTo>
                    <a:pt x="763" y="570"/>
                  </a:lnTo>
                  <a:lnTo>
                    <a:pt x="776" y="579"/>
                  </a:lnTo>
                  <a:lnTo>
                    <a:pt x="778" y="580"/>
                  </a:lnTo>
                  <a:lnTo>
                    <a:pt x="781" y="588"/>
                  </a:lnTo>
                  <a:lnTo>
                    <a:pt x="782" y="589"/>
                  </a:lnTo>
                  <a:lnTo>
                    <a:pt x="783" y="592"/>
                  </a:lnTo>
                  <a:lnTo>
                    <a:pt x="785" y="594"/>
                  </a:lnTo>
                  <a:lnTo>
                    <a:pt x="786" y="596"/>
                  </a:lnTo>
                  <a:lnTo>
                    <a:pt x="783" y="598"/>
                  </a:lnTo>
                  <a:lnTo>
                    <a:pt x="782" y="601"/>
                  </a:lnTo>
                  <a:lnTo>
                    <a:pt x="781" y="601"/>
                  </a:lnTo>
                  <a:lnTo>
                    <a:pt x="781" y="602"/>
                  </a:lnTo>
                  <a:lnTo>
                    <a:pt x="782" y="603"/>
                  </a:lnTo>
                  <a:lnTo>
                    <a:pt x="781" y="603"/>
                  </a:lnTo>
                  <a:lnTo>
                    <a:pt x="781" y="604"/>
                  </a:lnTo>
                  <a:lnTo>
                    <a:pt x="782" y="603"/>
                  </a:lnTo>
                  <a:lnTo>
                    <a:pt x="782" y="604"/>
                  </a:lnTo>
                  <a:lnTo>
                    <a:pt x="783" y="605"/>
                  </a:lnTo>
                  <a:lnTo>
                    <a:pt x="782" y="605"/>
                  </a:lnTo>
                  <a:lnTo>
                    <a:pt x="783" y="605"/>
                  </a:lnTo>
                  <a:lnTo>
                    <a:pt x="783" y="606"/>
                  </a:lnTo>
                  <a:lnTo>
                    <a:pt x="782" y="606"/>
                  </a:lnTo>
                  <a:lnTo>
                    <a:pt x="783" y="608"/>
                  </a:lnTo>
                  <a:lnTo>
                    <a:pt x="782" y="608"/>
                  </a:lnTo>
                  <a:lnTo>
                    <a:pt x="782" y="609"/>
                  </a:lnTo>
                  <a:lnTo>
                    <a:pt x="782" y="610"/>
                  </a:lnTo>
                  <a:lnTo>
                    <a:pt x="782" y="611"/>
                  </a:lnTo>
                  <a:lnTo>
                    <a:pt x="782" y="612"/>
                  </a:lnTo>
                  <a:lnTo>
                    <a:pt x="782" y="613"/>
                  </a:lnTo>
                  <a:lnTo>
                    <a:pt x="783" y="613"/>
                  </a:lnTo>
                  <a:lnTo>
                    <a:pt x="783" y="614"/>
                  </a:lnTo>
                  <a:lnTo>
                    <a:pt x="783" y="615"/>
                  </a:lnTo>
                  <a:lnTo>
                    <a:pt x="782" y="615"/>
                  </a:lnTo>
                  <a:lnTo>
                    <a:pt x="782" y="617"/>
                  </a:lnTo>
                  <a:lnTo>
                    <a:pt x="782" y="618"/>
                  </a:lnTo>
                  <a:lnTo>
                    <a:pt x="783" y="618"/>
                  </a:lnTo>
                  <a:lnTo>
                    <a:pt x="783" y="619"/>
                  </a:lnTo>
                  <a:lnTo>
                    <a:pt x="783" y="620"/>
                  </a:lnTo>
                  <a:lnTo>
                    <a:pt x="783" y="621"/>
                  </a:lnTo>
                  <a:lnTo>
                    <a:pt x="783" y="622"/>
                  </a:lnTo>
                  <a:lnTo>
                    <a:pt x="783" y="623"/>
                  </a:lnTo>
                  <a:lnTo>
                    <a:pt x="783" y="625"/>
                  </a:lnTo>
                  <a:lnTo>
                    <a:pt x="785" y="626"/>
                  </a:lnTo>
                  <a:lnTo>
                    <a:pt x="785" y="627"/>
                  </a:lnTo>
                  <a:lnTo>
                    <a:pt x="785" y="629"/>
                  </a:lnTo>
                  <a:lnTo>
                    <a:pt x="785" y="630"/>
                  </a:lnTo>
                  <a:lnTo>
                    <a:pt x="788" y="629"/>
                  </a:lnTo>
                  <a:lnTo>
                    <a:pt x="792" y="628"/>
                  </a:lnTo>
                  <a:lnTo>
                    <a:pt x="797" y="627"/>
                  </a:lnTo>
                  <a:lnTo>
                    <a:pt x="799" y="627"/>
                  </a:lnTo>
                  <a:lnTo>
                    <a:pt x="800" y="627"/>
                  </a:lnTo>
                  <a:lnTo>
                    <a:pt x="800" y="626"/>
                  </a:lnTo>
                  <a:lnTo>
                    <a:pt x="802" y="628"/>
                  </a:lnTo>
                  <a:lnTo>
                    <a:pt x="803" y="628"/>
                  </a:lnTo>
                  <a:lnTo>
                    <a:pt x="803" y="626"/>
                  </a:lnTo>
                  <a:lnTo>
                    <a:pt x="803" y="625"/>
                  </a:lnTo>
                  <a:lnTo>
                    <a:pt x="803" y="623"/>
                  </a:lnTo>
                  <a:lnTo>
                    <a:pt x="803" y="622"/>
                  </a:lnTo>
                  <a:lnTo>
                    <a:pt x="804" y="621"/>
                  </a:lnTo>
                  <a:lnTo>
                    <a:pt x="805" y="620"/>
                  </a:lnTo>
                  <a:lnTo>
                    <a:pt x="807" y="619"/>
                  </a:lnTo>
                  <a:lnTo>
                    <a:pt x="807" y="618"/>
                  </a:lnTo>
                  <a:lnTo>
                    <a:pt x="809" y="617"/>
                  </a:lnTo>
                  <a:lnTo>
                    <a:pt x="811" y="615"/>
                  </a:lnTo>
                  <a:lnTo>
                    <a:pt x="812" y="614"/>
                  </a:lnTo>
                  <a:lnTo>
                    <a:pt x="813" y="614"/>
                  </a:lnTo>
                  <a:lnTo>
                    <a:pt x="814" y="614"/>
                  </a:lnTo>
                  <a:lnTo>
                    <a:pt x="814" y="613"/>
                  </a:lnTo>
                  <a:lnTo>
                    <a:pt x="815" y="612"/>
                  </a:lnTo>
                  <a:lnTo>
                    <a:pt x="816" y="611"/>
                  </a:lnTo>
                  <a:lnTo>
                    <a:pt x="817" y="611"/>
                  </a:lnTo>
                  <a:lnTo>
                    <a:pt x="819" y="611"/>
                  </a:lnTo>
                  <a:lnTo>
                    <a:pt x="820" y="611"/>
                  </a:lnTo>
                  <a:lnTo>
                    <a:pt x="821" y="611"/>
                  </a:lnTo>
                  <a:lnTo>
                    <a:pt x="822" y="611"/>
                  </a:lnTo>
                  <a:lnTo>
                    <a:pt x="823" y="611"/>
                  </a:lnTo>
                  <a:lnTo>
                    <a:pt x="824" y="611"/>
                  </a:lnTo>
                  <a:lnTo>
                    <a:pt x="825" y="611"/>
                  </a:lnTo>
                  <a:lnTo>
                    <a:pt x="826" y="611"/>
                  </a:lnTo>
                  <a:lnTo>
                    <a:pt x="828" y="611"/>
                  </a:lnTo>
                  <a:lnTo>
                    <a:pt x="829" y="611"/>
                  </a:lnTo>
                  <a:lnTo>
                    <a:pt x="830" y="611"/>
                  </a:lnTo>
                  <a:lnTo>
                    <a:pt x="831" y="611"/>
                  </a:lnTo>
                  <a:lnTo>
                    <a:pt x="832" y="611"/>
                  </a:lnTo>
                  <a:lnTo>
                    <a:pt x="833" y="612"/>
                  </a:lnTo>
                  <a:lnTo>
                    <a:pt x="834" y="612"/>
                  </a:lnTo>
                  <a:lnTo>
                    <a:pt x="835" y="613"/>
                  </a:lnTo>
                  <a:lnTo>
                    <a:pt x="837" y="614"/>
                  </a:lnTo>
                  <a:lnTo>
                    <a:pt x="838" y="615"/>
                  </a:lnTo>
                  <a:lnTo>
                    <a:pt x="838" y="617"/>
                  </a:lnTo>
                  <a:lnTo>
                    <a:pt x="839" y="617"/>
                  </a:lnTo>
                  <a:lnTo>
                    <a:pt x="840" y="617"/>
                  </a:lnTo>
                  <a:lnTo>
                    <a:pt x="841" y="615"/>
                  </a:lnTo>
                  <a:lnTo>
                    <a:pt x="842" y="615"/>
                  </a:lnTo>
                  <a:lnTo>
                    <a:pt x="843" y="615"/>
                  </a:lnTo>
                  <a:lnTo>
                    <a:pt x="846" y="614"/>
                  </a:lnTo>
                  <a:lnTo>
                    <a:pt x="847" y="614"/>
                  </a:lnTo>
                  <a:lnTo>
                    <a:pt x="848" y="613"/>
                  </a:lnTo>
                  <a:lnTo>
                    <a:pt x="849" y="612"/>
                  </a:lnTo>
                  <a:lnTo>
                    <a:pt x="849" y="611"/>
                  </a:lnTo>
                  <a:lnTo>
                    <a:pt x="850" y="608"/>
                  </a:lnTo>
                  <a:lnTo>
                    <a:pt x="851" y="608"/>
                  </a:lnTo>
                  <a:lnTo>
                    <a:pt x="851" y="605"/>
                  </a:lnTo>
                  <a:lnTo>
                    <a:pt x="851" y="601"/>
                  </a:lnTo>
                  <a:lnTo>
                    <a:pt x="850" y="600"/>
                  </a:lnTo>
                  <a:lnTo>
                    <a:pt x="851" y="597"/>
                  </a:lnTo>
                  <a:lnTo>
                    <a:pt x="854" y="597"/>
                  </a:lnTo>
                  <a:lnTo>
                    <a:pt x="856" y="596"/>
                  </a:lnTo>
                  <a:lnTo>
                    <a:pt x="861" y="593"/>
                  </a:lnTo>
                  <a:lnTo>
                    <a:pt x="871" y="588"/>
                  </a:lnTo>
                  <a:lnTo>
                    <a:pt x="873" y="612"/>
                  </a:lnTo>
                  <a:lnTo>
                    <a:pt x="874" y="612"/>
                  </a:lnTo>
                  <a:lnTo>
                    <a:pt x="876" y="612"/>
                  </a:lnTo>
                  <a:lnTo>
                    <a:pt x="877" y="612"/>
                  </a:lnTo>
                  <a:lnTo>
                    <a:pt x="878" y="612"/>
                  </a:lnTo>
                  <a:lnTo>
                    <a:pt x="880" y="611"/>
                  </a:lnTo>
                  <a:lnTo>
                    <a:pt x="881" y="610"/>
                  </a:lnTo>
                  <a:lnTo>
                    <a:pt x="880" y="609"/>
                  </a:lnTo>
                  <a:lnTo>
                    <a:pt x="880" y="606"/>
                  </a:lnTo>
                  <a:lnTo>
                    <a:pt x="880" y="605"/>
                  </a:lnTo>
                  <a:lnTo>
                    <a:pt x="881" y="605"/>
                  </a:lnTo>
                  <a:lnTo>
                    <a:pt x="882" y="605"/>
                  </a:lnTo>
                  <a:lnTo>
                    <a:pt x="882" y="604"/>
                  </a:lnTo>
                  <a:lnTo>
                    <a:pt x="881" y="604"/>
                  </a:lnTo>
                  <a:lnTo>
                    <a:pt x="881" y="603"/>
                  </a:lnTo>
                  <a:lnTo>
                    <a:pt x="880" y="603"/>
                  </a:lnTo>
                  <a:lnTo>
                    <a:pt x="881" y="603"/>
                  </a:lnTo>
                  <a:lnTo>
                    <a:pt x="881" y="602"/>
                  </a:lnTo>
                  <a:lnTo>
                    <a:pt x="881" y="601"/>
                  </a:lnTo>
                  <a:lnTo>
                    <a:pt x="882" y="600"/>
                  </a:lnTo>
                  <a:lnTo>
                    <a:pt x="883" y="600"/>
                  </a:lnTo>
                  <a:lnTo>
                    <a:pt x="883" y="598"/>
                  </a:lnTo>
                  <a:lnTo>
                    <a:pt x="884" y="598"/>
                  </a:lnTo>
                  <a:lnTo>
                    <a:pt x="884" y="597"/>
                  </a:lnTo>
                  <a:lnTo>
                    <a:pt x="885" y="597"/>
                  </a:lnTo>
                  <a:lnTo>
                    <a:pt x="888" y="595"/>
                  </a:lnTo>
                  <a:lnTo>
                    <a:pt x="889" y="593"/>
                  </a:lnTo>
                  <a:lnTo>
                    <a:pt x="890" y="592"/>
                  </a:lnTo>
                  <a:lnTo>
                    <a:pt x="890" y="590"/>
                  </a:lnTo>
                  <a:lnTo>
                    <a:pt x="891" y="590"/>
                  </a:lnTo>
                  <a:lnTo>
                    <a:pt x="892" y="590"/>
                  </a:lnTo>
                  <a:lnTo>
                    <a:pt x="892" y="592"/>
                  </a:lnTo>
                  <a:lnTo>
                    <a:pt x="893" y="593"/>
                  </a:lnTo>
                  <a:lnTo>
                    <a:pt x="893" y="594"/>
                  </a:lnTo>
                  <a:lnTo>
                    <a:pt x="894" y="594"/>
                  </a:lnTo>
                  <a:lnTo>
                    <a:pt x="894" y="595"/>
                  </a:lnTo>
                  <a:lnTo>
                    <a:pt x="895" y="595"/>
                  </a:lnTo>
                  <a:lnTo>
                    <a:pt x="897" y="596"/>
                  </a:lnTo>
                  <a:lnTo>
                    <a:pt x="897" y="597"/>
                  </a:lnTo>
                  <a:lnTo>
                    <a:pt x="898" y="597"/>
                  </a:lnTo>
                  <a:lnTo>
                    <a:pt x="898" y="598"/>
                  </a:lnTo>
                  <a:lnTo>
                    <a:pt x="898" y="600"/>
                  </a:lnTo>
                  <a:lnTo>
                    <a:pt x="897" y="601"/>
                  </a:lnTo>
                  <a:lnTo>
                    <a:pt x="897" y="602"/>
                  </a:lnTo>
                  <a:lnTo>
                    <a:pt x="898" y="604"/>
                  </a:lnTo>
                  <a:lnTo>
                    <a:pt x="898" y="605"/>
                  </a:lnTo>
                  <a:lnTo>
                    <a:pt x="899" y="605"/>
                  </a:lnTo>
                  <a:lnTo>
                    <a:pt x="900" y="605"/>
                  </a:lnTo>
                  <a:lnTo>
                    <a:pt x="900" y="604"/>
                  </a:lnTo>
                  <a:lnTo>
                    <a:pt x="901" y="604"/>
                  </a:lnTo>
                  <a:lnTo>
                    <a:pt x="901" y="603"/>
                  </a:lnTo>
                  <a:lnTo>
                    <a:pt x="906" y="602"/>
                  </a:lnTo>
                  <a:lnTo>
                    <a:pt x="916" y="596"/>
                  </a:lnTo>
                  <a:lnTo>
                    <a:pt x="917" y="598"/>
                  </a:lnTo>
                  <a:lnTo>
                    <a:pt x="917" y="602"/>
                  </a:lnTo>
                  <a:lnTo>
                    <a:pt x="917" y="604"/>
                  </a:lnTo>
                  <a:lnTo>
                    <a:pt x="916" y="608"/>
                  </a:lnTo>
                  <a:lnTo>
                    <a:pt x="916" y="609"/>
                  </a:lnTo>
                  <a:lnTo>
                    <a:pt x="915" y="609"/>
                  </a:lnTo>
                  <a:lnTo>
                    <a:pt x="915" y="610"/>
                  </a:lnTo>
                  <a:lnTo>
                    <a:pt x="914" y="613"/>
                  </a:lnTo>
                  <a:lnTo>
                    <a:pt x="912" y="618"/>
                  </a:lnTo>
                  <a:lnTo>
                    <a:pt x="911" y="619"/>
                  </a:lnTo>
                  <a:lnTo>
                    <a:pt x="911" y="620"/>
                  </a:lnTo>
                  <a:lnTo>
                    <a:pt x="910" y="622"/>
                  </a:lnTo>
                  <a:lnTo>
                    <a:pt x="909" y="623"/>
                  </a:lnTo>
                  <a:lnTo>
                    <a:pt x="909" y="625"/>
                  </a:lnTo>
                  <a:lnTo>
                    <a:pt x="908" y="628"/>
                  </a:lnTo>
                  <a:lnTo>
                    <a:pt x="907" y="638"/>
                  </a:lnTo>
                  <a:lnTo>
                    <a:pt x="907" y="642"/>
                  </a:lnTo>
                  <a:lnTo>
                    <a:pt x="906" y="646"/>
                  </a:lnTo>
                  <a:lnTo>
                    <a:pt x="906" y="647"/>
                  </a:lnTo>
                  <a:lnTo>
                    <a:pt x="906" y="648"/>
                  </a:lnTo>
                  <a:lnTo>
                    <a:pt x="906" y="650"/>
                  </a:lnTo>
                  <a:lnTo>
                    <a:pt x="907" y="651"/>
                  </a:lnTo>
                  <a:lnTo>
                    <a:pt x="907" y="652"/>
                  </a:lnTo>
                  <a:lnTo>
                    <a:pt x="907" y="653"/>
                  </a:lnTo>
                  <a:lnTo>
                    <a:pt x="908" y="653"/>
                  </a:lnTo>
                  <a:lnTo>
                    <a:pt x="911" y="657"/>
                  </a:lnTo>
                  <a:lnTo>
                    <a:pt x="911" y="659"/>
                  </a:lnTo>
                  <a:lnTo>
                    <a:pt x="912" y="660"/>
                  </a:lnTo>
                  <a:lnTo>
                    <a:pt x="912" y="661"/>
                  </a:lnTo>
                  <a:lnTo>
                    <a:pt x="914" y="662"/>
                  </a:lnTo>
                  <a:lnTo>
                    <a:pt x="914" y="664"/>
                  </a:lnTo>
                  <a:lnTo>
                    <a:pt x="918" y="675"/>
                  </a:lnTo>
                  <a:lnTo>
                    <a:pt x="918" y="678"/>
                  </a:lnTo>
                  <a:lnTo>
                    <a:pt x="919" y="679"/>
                  </a:lnTo>
                  <a:lnTo>
                    <a:pt x="916" y="682"/>
                  </a:lnTo>
                  <a:lnTo>
                    <a:pt x="908" y="689"/>
                  </a:lnTo>
                  <a:lnTo>
                    <a:pt x="907" y="690"/>
                  </a:lnTo>
                  <a:lnTo>
                    <a:pt x="906" y="692"/>
                  </a:lnTo>
                  <a:lnTo>
                    <a:pt x="903" y="693"/>
                  </a:lnTo>
                  <a:lnTo>
                    <a:pt x="901" y="696"/>
                  </a:lnTo>
                  <a:lnTo>
                    <a:pt x="898" y="698"/>
                  </a:lnTo>
                  <a:lnTo>
                    <a:pt x="897" y="700"/>
                  </a:lnTo>
                  <a:lnTo>
                    <a:pt x="895" y="701"/>
                  </a:lnTo>
                  <a:lnTo>
                    <a:pt x="893" y="703"/>
                  </a:lnTo>
                  <a:lnTo>
                    <a:pt x="893" y="704"/>
                  </a:lnTo>
                  <a:lnTo>
                    <a:pt x="889" y="709"/>
                  </a:lnTo>
                  <a:lnTo>
                    <a:pt x="886" y="711"/>
                  </a:lnTo>
                  <a:lnTo>
                    <a:pt x="883" y="714"/>
                  </a:lnTo>
                  <a:lnTo>
                    <a:pt x="882" y="715"/>
                  </a:lnTo>
                  <a:lnTo>
                    <a:pt x="881" y="718"/>
                  </a:lnTo>
                  <a:lnTo>
                    <a:pt x="880" y="719"/>
                  </a:lnTo>
                  <a:lnTo>
                    <a:pt x="877" y="722"/>
                  </a:lnTo>
                  <a:lnTo>
                    <a:pt x="875" y="727"/>
                  </a:lnTo>
                  <a:lnTo>
                    <a:pt x="873" y="729"/>
                  </a:lnTo>
                  <a:lnTo>
                    <a:pt x="871" y="732"/>
                  </a:lnTo>
                  <a:lnTo>
                    <a:pt x="868" y="736"/>
                  </a:lnTo>
                  <a:lnTo>
                    <a:pt x="866" y="740"/>
                  </a:lnTo>
                  <a:lnTo>
                    <a:pt x="861" y="748"/>
                  </a:lnTo>
                  <a:lnTo>
                    <a:pt x="856" y="757"/>
                  </a:lnTo>
                  <a:lnTo>
                    <a:pt x="855" y="761"/>
                  </a:lnTo>
                  <a:lnTo>
                    <a:pt x="847" y="774"/>
                  </a:lnTo>
                  <a:lnTo>
                    <a:pt x="845" y="779"/>
                  </a:lnTo>
                  <a:lnTo>
                    <a:pt x="841" y="785"/>
                  </a:lnTo>
                  <a:lnTo>
                    <a:pt x="839" y="788"/>
                  </a:lnTo>
                  <a:lnTo>
                    <a:pt x="837" y="793"/>
                  </a:lnTo>
                  <a:lnTo>
                    <a:pt x="835" y="795"/>
                  </a:lnTo>
                  <a:lnTo>
                    <a:pt x="831" y="799"/>
                  </a:lnTo>
                  <a:lnTo>
                    <a:pt x="831" y="801"/>
                  </a:lnTo>
                  <a:lnTo>
                    <a:pt x="829" y="803"/>
                  </a:lnTo>
                  <a:lnTo>
                    <a:pt x="828" y="804"/>
                  </a:lnTo>
                  <a:lnTo>
                    <a:pt x="825" y="807"/>
                  </a:lnTo>
                  <a:lnTo>
                    <a:pt x="823" y="810"/>
                  </a:lnTo>
                  <a:lnTo>
                    <a:pt x="822" y="811"/>
                  </a:lnTo>
                  <a:lnTo>
                    <a:pt x="821" y="812"/>
                  </a:lnTo>
                  <a:lnTo>
                    <a:pt x="819" y="814"/>
                  </a:lnTo>
                  <a:lnTo>
                    <a:pt x="816" y="815"/>
                  </a:lnTo>
                  <a:lnTo>
                    <a:pt x="814" y="818"/>
                  </a:lnTo>
                  <a:lnTo>
                    <a:pt x="812" y="820"/>
                  </a:lnTo>
                  <a:lnTo>
                    <a:pt x="808" y="823"/>
                  </a:lnTo>
                  <a:lnTo>
                    <a:pt x="805" y="826"/>
                  </a:lnTo>
                  <a:lnTo>
                    <a:pt x="803" y="828"/>
                  </a:lnTo>
                  <a:lnTo>
                    <a:pt x="800" y="829"/>
                  </a:lnTo>
                  <a:lnTo>
                    <a:pt x="797" y="831"/>
                  </a:lnTo>
                  <a:lnTo>
                    <a:pt x="795" y="832"/>
                  </a:lnTo>
                  <a:lnTo>
                    <a:pt x="792" y="834"/>
                  </a:lnTo>
                  <a:lnTo>
                    <a:pt x="791" y="835"/>
                  </a:lnTo>
                  <a:lnTo>
                    <a:pt x="788" y="836"/>
                  </a:lnTo>
                  <a:lnTo>
                    <a:pt x="787" y="836"/>
                  </a:lnTo>
                  <a:lnTo>
                    <a:pt x="785" y="837"/>
                  </a:lnTo>
                  <a:lnTo>
                    <a:pt x="785" y="838"/>
                  </a:lnTo>
                  <a:lnTo>
                    <a:pt x="783" y="838"/>
                  </a:lnTo>
                  <a:lnTo>
                    <a:pt x="778" y="840"/>
                  </a:lnTo>
                  <a:lnTo>
                    <a:pt x="773" y="841"/>
                  </a:lnTo>
                  <a:lnTo>
                    <a:pt x="770" y="843"/>
                  </a:lnTo>
                  <a:lnTo>
                    <a:pt x="769" y="844"/>
                  </a:lnTo>
                  <a:lnTo>
                    <a:pt x="765" y="845"/>
                  </a:lnTo>
                  <a:lnTo>
                    <a:pt x="763" y="845"/>
                  </a:lnTo>
                  <a:lnTo>
                    <a:pt x="761" y="846"/>
                  </a:lnTo>
                  <a:lnTo>
                    <a:pt x="757" y="846"/>
                  </a:lnTo>
                  <a:lnTo>
                    <a:pt x="754" y="847"/>
                  </a:lnTo>
                  <a:lnTo>
                    <a:pt x="751" y="847"/>
                  </a:lnTo>
                  <a:lnTo>
                    <a:pt x="747" y="848"/>
                  </a:lnTo>
                  <a:lnTo>
                    <a:pt x="742" y="848"/>
                  </a:lnTo>
                  <a:lnTo>
                    <a:pt x="738" y="849"/>
                  </a:lnTo>
                  <a:lnTo>
                    <a:pt x="735" y="849"/>
                  </a:lnTo>
                  <a:lnTo>
                    <a:pt x="731" y="849"/>
                  </a:lnTo>
                  <a:lnTo>
                    <a:pt x="731" y="847"/>
                  </a:lnTo>
                  <a:lnTo>
                    <a:pt x="731" y="843"/>
                  </a:lnTo>
                  <a:lnTo>
                    <a:pt x="731" y="841"/>
                  </a:lnTo>
                  <a:lnTo>
                    <a:pt x="731" y="840"/>
                  </a:lnTo>
                  <a:lnTo>
                    <a:pt x="731" y="830"/>
                  </a:lnTo>
                  <a:lnTo>
                    <a:pt x="730" y="827"/>
                  </a:lnTo>
                  <a:lnTo>
                    <a:pt x="730" y="823"/>
                  </a:lnTo>
                  <a:lnTo>
                    <a:pt x="730" y="821"/>
                  </a:lnTo>
                  <a:lnTo>
                    <a:pt x="730" y="820"/>
                  </a:lnTo>
                  <a:lnTo>
                    <a:pt x="729" y="820"/>
                  </a:lnTo>
                  <a:lnTo>
                    <a:pt x="727" y="820"/>
                  </a:lnTo>
                  <a:lnTo>
                    <a:pt x="726" y="820"/>
                  </a:lnTo>
                  <a:lnTo>
                    <a:pt x="724" y="820"/>
                  </a:lnTo>
                  <a:lnTo>
                    <a:pt x="720" y="820"/>
                  </a:lnTo>
                  <a:lnTo>
                    <a:pt x="718" y="820"/>
                  </a:lnTo>
                  <a:lnTo>
                    <a:pt x="717" y="821"/>
                  </a:lnTo>
                  <a:lnTo>
                    <a:pt x="716" y="821"/>
                  </a:lnTo>
                  <a:lnTo>
                    <a:pt x="714" y="821"/>
                  </a:lnTo>
                  <a:lnTo>
                    <a:pt x="713" y="821"/>
                  </a:lnTo>
                  <a:lnTo>
                    <a:pt x="712" y="822"/>
                  </a:lnTo>
                  <a:lnTo>
                    <a:pt x="711" y="822"/>
                  </a:lnTo>
                  <a:lnTo>
                    <a:pt x="710" y="823"/>
                  </a:lnTo>
                  <a:lnTo>
                    <a:pt x="708" y="824"/>
                  </a:lnTo>
                  <a:lnTo>
                    <a:pt x="707" y="824"/>
                  </a:lnTo>
                  <a:lnTo>
                    <a:pt x="705" y="826"/>
                  </a:lnTo>
                  <a:lnTo>
                    <a:pt x="704" y="826"/>
                  </a:lnTo>
                  <a:lnTo>
                    <a:pt x="703" y="827"/>
                  </a:lnTo>
                  <a:lnTo>
                    <a:pt x="702" y="827"/>
                  </a:lnTo>
                  <a:lnTo>
                    <a:pt x="701" y="827"/>
                  </a:lnTo>
                  <a:lnTo>
                    <a:pt x="700" y="827"/>
                  </a:lnTo>
                  <a:lnTo>
                    <a:pt x="692" y="827"/>
                  </a:lnTo>
                  <a:lnTo>
                    <a:pt x="691" y="827"/>
                  </a:lnTo>
                  <a:lnTo>
                    <a:pt x="690" y="827"/>
                  </a:lnTo>
                  <a:lnTo>
                    <a:pt x="688" y="827"/>
                  </a:lnTo>
                  <a:lnTo>
                    <a:pt x="687" y="827"/>
                  </a:lnTo>
                  <a:lnTo>
                    <a:pt x="685" y="826"/>
                  </a:lnTo>
                  <a:lnTo>
                    <a:pt x="684" y="826"/>
                  </a:lnTo>
                  <a:lnTo>
                    <a:pt x="681" y="826"/>
                  </a:lnTo>
                  <a:lnTo>
                    <a:pt x="668" y="823"/>
                  </a:lnTo>
                  <a:lnTo>
                    <a:pt x="661" y="822"/>
                  </a:lnTo>
                  <a:lnTo>
                    <a:pt x="660" y="822"/>
                  </a:lnTo>
                  <a:lnTo>
                    <a:pt x="659" y="822"/>
                  </a:lnTo>
                  <a:lnTo>
                    <a:pt x="658" y="822"/>
                  </a:lnTo>
                  <a:lnTo>
                    <a:pt x="657" y="822"/>
                  </a:lnTo>
                  <a:lnTo>
                    <a:pt x="656" y="822"/>
                  </a:lnTo>
                  <a:lnTo>
                    <a:pt x="655" y="822"/>
                  </a:lnTo>
                  <a:lnTo>
                    <a:pt x="652" y="823"/>
                  </a:lnTo>
                  <a:lnTo>
                    <a:pt x="648" y="824"/>
                  </a:lnTo>
                  <a:lnTo>
                    <a:pt x="647" y="826"/>
                  </a:lnTo>
                  <a:lnTo>
                    <a:pt x="645" y="826"/>
                  </a:lnTo>
                  <a:lnTo>
                    <a:pt x="644" y="826"/>
                  </a:lnTo>
                  <a:lnTo>
                    <a:pt x="643" y="826"/>
                  </a:lnTo>
                  <a:lnTo>
                    <a:pt x="642" y="826"/>
                  </a:lnTo>
                  <a:lnTo>
                    <a:pt x="641" y="826"/>
                  </a:lnTo>
                  <a:lnTo>
                    <a:pt x="635" y="826"/>
                  </a:lnTo>
                  <a:lnTo>
                    <a:pt x="627" y="824"/>
                  </a:lnTo>
                  <a:lnTo>
                    <a:pt x="623" y="824"/>
                  </a:lnTo>
                  <a:lnTo>
                    <a:pt x="621" y="824"/>
                  </a:lnTo>
                  <a:lnTo>
                    <a:pt x="619" y="824"/>
                  </a:lnTo>
                  <a:lnTo>
                    <a:pt x="617" y="824"/>
                  </a:lnTo>
                  <a:lnTo>
                    <a:pt x="616" y="824"/>
                  </a:lnTo>
                  <a:lnTo>
                    <a:pt x="615" y="824"/>
                  </a:lnTo>
                  <a:lnTo>
                    <a:pt x="613" y="824"/>
                  </a:lnTo>
                  <a:lnTo>
                    <a:pt x="612" y="826"/>
                  </a:lnTo>
                  <a:lnTo>
                    <a:pt x="609" y="826"/>
                  </a:lnTo>
                  <a:lnTo>
                    <a:pt x="608" y="826"/>
                  </a:lnTo>
                  <a:lnTo>
                    <a:pt x="607" y="827"/>
                  </a:lnTo>
                  <a:lnTo>
                    <a:pt x="605" y="828"/>
                  </a:lnTo>
                  <a:lnTo>
                    <a:pt x="600" y="830"/>
                  </a:lnTo>
                  <a:lnTo>
                    <a:pt x="598" y="831"/>
                  </a:lnTo>
                  <a:lnTo>
                    <a:pt x="584" y="829"/>
                  </a:lnTo>
                  <a:lnTo>
                    <a:pt x="579" y="829"/>
                  </a:lnTo>
                  <a:lnTo>
                    <a:pt x="574" y="828"/>
                  </a:lnTo>
                  <a:lnTo>
                    <a:pt x="569" y="828"/>
                  </a:lnTo>
                  <a:lnTo>
                    <a:pt x="566" y="827"/>
                  </a:lnTo>
                  <a:lnTo>
                    <a:pt x="565" y="827"/>
                  </a:lnTo>
                  <a:lnTo>
                    <a:pt x="558" y="826"/>
                  </a:lnTo>
                  <a:lnTo>
                    <a:pt x="553" y="826"/>
                  </a:lnTo>
                  <a:lnTo>
                    <a:pt x="550" y="826"/>
                  </a:lnTo>
                  <a:lnTo>
                    <a:pt x="546" y="826"/>
                  </a:lnTo>
                  <a:lnTo>
                    <a:pt x="545" y="826"/>
                  </a:lnTo>
                  <a:lnTo>
                    <a:pt x="544" y="826"/>
                  </a:lnTo>
                  <a:lnTo>
                    <a:pt x="541" y="824"/>
                  </a:lnTo>
                  <a:lnTo>
                    <a:pt x="538" y="824"/>
                  </a:lnTo>
                  <a:lnTo>
                    <a:pt x="532" y="824"/>
                  </a:lnTo>
                  <a:lnTo>
                    <a:pt x="528" y="824"/>
                  </a:lnTo>
                  <a:lnTo>
                    <a:pt x="519" y="824"/>
                  </a:lnTo>
                  <a:lnTo>
                    <a:pt x="505" y="824"/>
                  </a:lnTo>
                  <a:lnTo>
                    <a:pt x="503" y="824"/>
                  </a:lnTo>
                  <a:lnTo>
                    <a:pt x="488" y="826"/>
                  </a:lnTo>
                  <a:lnTo>
                    <a:pt x="481" y="827"/>
                  </a:lnTo>
                  <a:lnTo>
                    <a:pt x="480" y="827"/>
                  </a:lnTo>
                  <a:lnTo>
                    <a:pt x="478" y="827"/>
                  </a:lnTo>
                  <a:lnTo>
                    <a:pt x="469" y="827"/>
                  </a:lnTo>
                  <a:lnTo>
                    <a:pt x="464" y="828"/>
                  </a:lnTo>
                  <a:lnTo>
                    <a:pt x="460" y="828"/>
                  </a:lnTo>
                  <a:lnTo>
                    <a:pt x="455" y="828"/>
                  </a:lnTo>
                  <a:lnTo>
                    <a:pt x="453" y="828"/>
                  </a:lnTo>
                  <a:lnTo>
                    <a:pt x="449" y="828"/>
                  </a:lnTo>
                  <a:lnTo>
                    <a:pt x="448" y="828"/>
                  </a:lnTo>
                  <a:lnTo>
                    <a:pt x="445" y="828"/>
                  </a:lnTo>
                  <a:lnTo>
                    <a:pt x="442" y="827"/>
                  </a:lnTo>
                  <a:lnTo>
                    <a:pt x="441" y="827"/>
                  </a:lnTo>
                  <a:lnTo>
                    <a:pt x="438" y="827"/>
                  </a:lnTo>
                  <a:lnTo>
                    <a:pt x="435" y="826"/>
                  </a:lnTo>
                  <a:lnTo>
                    <a:pt x="432" y="826"/>
                  </a:lnTo>
                  <a:lnTo>
                    <a:pt x="417" y="822"/>
                  </a:lnTo>
                  <a:lnTo>
                    <a:pt x="415" y="821"/>
                  </a:lnTo>
                  <a:lnTo>
                    <a:pt x="412" y="821"/>
                  </a:lnTo>
                  <a:lnTo>
                    <a:pt x="409" y="820"/>
                  </a:lnTo>
                  <a:lnTo>
                    <a:pt x="407" y="820"/>
                  </a:lnTo>
                  <a:lnTo>
                    <a:pt x="403" y="819"/>
                  </a:lnTo>
                  <a:lnTo>
                    <a:pt x="402" y="819"/>
                  </a:lnTo>
                  <a:lnTo>
                    <a:pt x="399" y="819"/>
                  </a:lnTo>
                  <a:lnTo>
                    <a:pt x="398" y="819"/>
                  </a:lnTo>
                  <a:lnTo>
                    <a:pt x="393" y="819"/>
                  </a:lnTo>
                  <a:lnTo>
                    <a:pt x="391" y="818"/>
                  </a:lnTo>
                  <a:lnTo>
                    <a:pt x="380" y="818"/>
                  </a:lnTo>
                  <a:lnTo>
                    <a:pt x="356" y="818"/>
                  </a:lnTo>
                  <a:lnTo>
                    <a:pt x="355" y="818"/>
                  </a:lnTo>
                  <a:lnTo>
                    <a:pt x="351" y="818"/>
                  </a:lnTo>
                  <a:lnTo>
                    <a:pt x="350" y="818"/>
                  </a:lnTo>
                  <a:lnTo>
                    <a:pt x="330" y="818"/>
                  </a:lnTo>
                  <a:lnTo>
                    <a:pt x="323" y="818"/>
                  </a:lnTo>
                  <a:lnTo>
                    <a:pt x="314" y="818"/>
                  </a:lnTo>
                  <a:lnTo>
                    <a:pt x="307" y="818"/>
                  </a:lnTo>
                  <a:lnTo>
                    <a:pt x="300" y="818"/>
                  </a:lnTo>
                  <a:lnTo>
                    <a:pt x="296" y="816"/>
                  </a:lnTo>
                  <a:lnTo>
                    <a:pt x="294" y="816"/>
                  </a:lnTo>
                  <a:lnTo>
                    <a:pt x="294" y="818"/>
                  </a:lnTo>
                  <a:lnTo>
                    <a:pt x="293" y="818"/>
                  </a:lnTo>
                  <a:lnTo>
                    <a:pt x="293" y="819"/>
                  </a:lnTo>
                  <a:lnTo>
                    <a:pt x="291" y="819"/>
                  </a:lnTo>
                  <a:lnTo>
                    <a:pt x="290" y="820"/>
                  </a:lnTo>
                  <a:lnTo>
                    <a:pt x="289" y="820"/>
                  </a:lnTo>
                  <a:lnTo>
                    <a:pt x="289" y="821"/>
                  </a:lnTo>
                  <a:lnTo>
                    <a:pt x="289" y="822"/>
                  </a:lnTo>
                  <a:lnTo>
                    <a:pt x="288" y="823"/>
                  </a:lnTo>
                  <a:lnTo>
                    <a:pt x="288" y="824"/>
                  </a:lnTo>
                  <a:lnTo>
                    <a:pt x="288" y="826"/>
                  </a:lnTo>
                  <a:lnTo>
                    <a:pt x="288" y="827"/>
                  </a:lnTo>
                  <a:lnTo>
                    <a:pt x="288" y="829"/>
                  </a:lnTo>
                  <a:lnTo>
                    <a:pt x="287" y="829"/>
                  </a:lnTo>
                  <a:lnTo>
                    <a:pt x="287" y="830"/>
                  </a:lnTo>
                  <a:lnTo>
                    <a:pt x="286" y="830"/>
                  </a:lnTo>
                  <a:lnTo>
                    <a:pt x="285" y="830"/>
                  </a:lnTo>
                  <a:lnTo>
                    <a:pt x="284" y="830"/>
                  </a:lnTo>
                  <a:lnTo>
                    <a:pt x="282" y="831"/>
                  </a:lnTo>
                  <a:lnTo>
                    <a:pt x="280" y="834"/>
                  </a:lnTo>
                  <a:lnTo>
                    <a:pt x="280" y="835"/>
                  </a:lnTo>
                  <a:lnTo>
                    <a:pt x="280" y="836"/>
                  </a:lnTo>
                  <a:lnTo>
                    <a:pt x="281" y="837"/>
                  </a:lnTo>
                  <a:lnTo>
                    <a:pt x="281" y="838"/>
                  </a:lnTo>
                  <a:lnTo>
                    <a:pt x="281" y="839"/>
                  </a:lnTo>
                  <a:lnTo>
                    <a:pt x="280" y="840"/>
                  </a:lnTo>
                  <a:lnTo>
                    <a:pt x="279" y="841"/>
                  </a:lnTo>
                  <a:lnTo>
                    <a:pt x="278" y="841"/>
                  </a:lnTo>
                  <a:lnTo>
                    <a:pt x="277" y="841"/>
                  </a:lnTo>
                  <a:lnTo>
                    <a:pt x="276" y="843"/>
                  </a:lnTo>
                  <a:lnTo>
                    <a:pt x="274" y="843"/>
                  </a:lnTo>
                  <a:lnTo>
                    <a:pt x="274" y="844"/>
                  </a:lnTo>
                  <a:lnTo>
                    <a:pt x="273" y="845"/>
                  </a:lnTo>
                  <a:lnTo>
                    <a:pt x="272" y="845"/>
                  </a:lnTo>
                  <a:lnTo>
                    <a:pt x="270" y="845"/>
                  </a:lnTo>
                  <a:lnTo>
                    <a:pt x="270" y="844"/>
                  </a:lnTo>
                  <a:lnTo>
                    <a:pt x="269" y="844"/>
                  </a:lnTo>
                  <a:lnTo>
                    <a:pt x="268" y="844"/>
                  </a:lnTo>
                  <a:lnTo>
                    <a:pt x="268" y="845"/>
                  </a:lnTo>
                  <a:lnTo>
                    <a:pt x="268" y="846"/>
                  </a:lnTo>
                  <a:lnTo>
                    <a:pt x="267" y="847"/>
                  </a:lnTo>
                  <a:lnTo>
                    <a:pt x="265" y="846"/>
                  </a:lnTo>
                  <a:lnTo>
                    <a:pt x="265" y="845"/>
                  </a:lnTo>
                  <a:lnTo>
                    <a:pt x="265" y="844"/>
                  </a:lnTo>
                  <a:lnTo>
                    <a:pt x="267" y="843"/>
                  </a:lnTo>
                  <a:lnTo>
                    <a:pt x="267" y="841"/>
                  </a:lnTo>
                  <a:lnTo>
                    <a:pt x="267" y="840"/>
                  </a:lnTo>
                  <a:lnTo>
                    <a:pt x="265" y="839"/>
                  </a:lnTo>
                  <a:lnTo>
                    <a:pt x="264" y="838"/>
                  </a:lnTo>
                  <a:lnTo>
                    <a:pt x="264" y="837"/>
                  </a:lnTo>
                  <a:lnTo>
                    <a:pt x="263" y="837"/>
                  </a:lnTo>
                  <a:lnTo>
                    <a:pt x="263" y="836"/>
                  </a:lnTo>
                  <a:lnTo>
                    <a:pt x="262" y="836"/>
                  </a:lnTo>
                  <a:lnTo>
                    <a:pt x="261" y="836"/>
                  </a:lnTo>
                  <a:lnTo>
                    <a:pt x="260" y="836"/>
                  </a:lnTo>
                  <a:lnTo>
                    <a:pt x="259" y="836"/>
                  </a:lnTo>
                  <a:lnTo>
                    <a:pt x="259" y="835"/>
                  </a:lnTo>
                  <a:lnTo>
                    <a:pt x="258" y="835"/>
                  </a:lnTo>
                  <a:lnTo>
                    <a:pt x="258" y="834"/>
                  </a:lnTo>
                  <a:lnTo>
                    <a:pt x="256" y="834"/>
                  </a:lnTo>
                  <a:lnTo>
                    <a:pt x="255" y="832"/>
                  </a:lnTo>
                  <a:lnTo>
                    <a:pt x="254" y="832"/>
                  </a:lnTo>
                  <a:lnTo>
                    <a:pt x="253" y="832"/>
                  </a:lnTo>
                  <a:lnTo>
                    <a:pt x="253" y="831"/>
                  </a:lnTo>
                  <a:lnTo>
                    <a:pt x="252" y="831"/>
                  </a:lnTo>
                  <a:lnTo>
                    <a:pt x="251" y="832"/>
                  </a:lnTo>
                  <a:lnTo>
                    <a:pt x="250" y="832"/>
                  </a:lnTo>
                  <a:lnTo>
                    <a:pt x="248" y="832"/>
                  </a:lnTo>
                  <a:lnTo>
                    <a:pt x="247" y="832"/>
                  </a:lnTo>
                  <a:lnTo>
                    <a:pt x="246" y="832"/>
                  </a:lnTo>
                  <a:lnTo>
                    <a:pt x="245" y="834"/>
                  </a:lnTo>
                  <a:lnTo>
                    <a:pt x="244" y="834"/>
                  </a:lnTo>
                  <a:lnTo>
                    <a:pt x="243" y="834"/>
                  </a:lnTo>
                  <a:lnTo>
                    <a:pt x="243" y="832"/>
                  </a:lnTo>
                  <a:lnTo>
                    <a:pt x="243" y="831"/>
                  </a:lnTo>
                  <a:lnTo>
                    <a:pt x="243" y="830"/>
                  </a:lnTo>
                  <a:lnTo>
                    <a:pt x="243" y="829"/>
                  </a:lnTo>
                  <a:lnTo>
                    <a:pt x="243" y="828"/>
                  </a:lnTo>
                  <a:lnTo>
                    <a:pt x="243" y="827"/>
                  </a:lnTo>
                  <a:lnTo>
                    <a:pt x="244" y="827"/>
                  </a:lnTo>
                  <a:lnTo>
                    <a:pt x="244" y="826"/>
                  </a:lnTo>
                  <a:lnTo>
                    <a:pt x="245" y="824"/>
                  </a:lnTo>
                  <a:lnTo>
                    <a:pt x="246" y="823"/>
                  </a:lnTo>
                  <a:lnTo>
                    <a:pt x="246" y="822"/>
                  </a:lnTo>
                  <a:lnTo>
                    <a:pt x="247" y="822"/>
                  </a:lnTo>
                  <a:lnTo>
                    <a:pt x="247" y="821"/>
                  </a:lnTo>
                  <a:lnTo>
                    <a:pt x="247" y="820"/>
                  </a:lnTo>
                  <a:lnTo>
                    <a:pt x="247" y="819"/>
                  </a:lnTo>
                  <a:lnTo>
                    <a:pt x="246" y="816"/>
                  </a:lnTo>
                  <a:lnTo>
                    <a:pt x="246" y="815"/>
                  </a:lnTo>
                  <a:lnTo>
                    <a:pt x="247" y="815"/>
                  </a:lnTo>
                  <a:lnTo>
                    <a:pt x="247" y="814"/>
                  </a:lnTo>
                  <a:lnTo>
                    <a:pt x="248" y="814"/>
                  </a:lnTo>
                  <a:lnTo>
                    <a:pt x="248" y="813"/>
                  </a:lnTo>
                  <a:lnTo>
                    <a:pt x="247" y="813"/>
                  </a:lnTo>
                  <a:lnTo>
                    <a:pt x="246" y="813"/>
                  </a:lnTo>
                  <a:lnTo>
                    <a:pt x="246" y="812"/>
                  </a:lnTo>
                  <a:lnTo>
                    <a:pt x="245" y="813"/>
                  </a:lnTo>
                  <a:lnTo>
                    <a:pt x="244" y="813"/>
                  </a:lnTo>
                  <a:lnTo>
                    <a:pt x="243" y="812"/>
                  </a:lnTo>
                  <a:lnTo>
                    <a:pt x="242" y="812"/>
                  </a:lnTo>
                  <a:lnTo>
                    <a:pt x="242" y="811"/>
                  </a:lnTo>
                  <a:lnTo>
                    <a:pt x="239" y="810"/>
                  </a:lnTo>
                  <a:lnTo>
                    <a:pt x="238" y="810"/>
                  </a:lnTo>
                  <a:lnTo>
                    <a:pt x="237" y="810"/>
                  </a:lnTo>
                  <a:lnTo>
                    <a:pt x="236" y="810"/>
                  </a:lnTo>
                  <a:lnTo>
                    <a:pt x="235" y="810"/>
                  </a:lnTo>
                  <a:lnTo>
                    <a:pt x="234" y="810"/>
                  </a:lnTo>
                  <a:lnTo>
                    <a:pt x="233" y="810"/>
                  </a:lnTo>
                  <a:lnTo>
                    <a:pt x="232" y="811"/>
                  </a:lnTo>
                  <a:lnTo>
                    <a:pt x="230" y="812"/>
                  </a:lnTo>
                  <a:lnTo>
                    <a:pt x="230" y="813"/>
                  </a:lnTo>
                  <a:lnTo>
                    <a:pt x="229" y="813"/>
                  </a:lnTo>
                  <a:lnTo>
                    <a:pt x="228" y="814"/>
                  </a:lnTo>
                  <a:lnTo>
                    <a:pt x="227" y="814"/>
                  </a:lnTo>
                  <a:lnTo>
                    <a:pt x="226" y="814"/>
                  </a:lnTo>
                  <a:lnTo>
                    <a:pt x="226" y="813"/>
                  </a:lnTo>
                  <a:lnTo>
                    <a:pt x="225" y="813"/>
                  </a:lnTo>
                  <a:lnTo>
                    <a:pt x="224" y="813"/>
                  </a:lnTo>
                  <a:lnTo>
                    <a:pt x="224" y="814"/>
                  </a:lnTo>
                  <a:lnTo>
                    <a:pt x="225" y="815"/>
                  </a:lnTo>
                  <a:lnTo>
                    <a:pt x="225" y="816"/>
                  </a:lnTo>
                  <a:lnTo>
                    <a:pt x="226" y="818"/>
                  </a:lnTo>
                  <a:lnTo>
                    <a:pt x="226" y="819"/>
                  </a:lnTo>
                  <a:lnTo>
                    <a:pt x="227" y="820"/>
                  </a:lnTo>
                  <a:lnTo>
                    <a:pt x="228" y="821"/>
                  </a:lnTo>
                  <a:lnTo>
                    <a:pt x="229" y="821"/>
                  </a:lnTo>
                  <a:lnTo>
                    <a:pt x="229" y="822"/>
                  </a:lnTo>
                  <a:lnTo>
                    <a:pt x="232" y="823"/>
                  </a:lnTo>
                  <a:lnTo>
                    <a:pt x="233" y="824"/>
                  </a:lnTo>
                  <a:lnTo>
                    <a:pt x="233" y="826"/>
                  </a:lnTo>
                  <a:lnTo>
                    <a:pt x="234" y="827"/>
                  </a:lnTo>
                  <a:lnTo>
                    <a:pt x="234" y="829"/>
                  </a:lnTo>
                  <a:lnTo>
                    <a:pt x="236" y="830"/>
                  </a:lnTo>
                  <a:lnTo>
                    <a:pt x="236" y="831"/>
                  </a:lnTo>
                  <a:lnTo>
                    <a:pt x="236" y="832"/>
                  </a:lnTo>
                  <a:lnTo>
                    <a:pt x="237" y="834"/>
                  </a:lnTo>
                  <a:lnTo>
                    <a:pt x="236" y="835"/>
                  </a:lnTo>
                  <a:lnTo>
                    <a:pt x="235" y="836"/>
                  </a:lnTo>
                  <a:lnTo>
                    <a:pt x="234" y="839"/>
                  </a:lnTo>
                  <a:lnTo>
                    <a:pt x="234" y="840"/>
                  </a:lnTo>
                  <a:lnTo>
                    <a:pt x="234" y="841"/>
                  </a:lnTo>
                  <a:lnTo>
                    <a:pt x="234" y="843"/>
                  </a:lnTo>
                  <a:lnTo>
                    <a:pt x="234" y="844"/>
                  </a:lnTo>
                  <a:lnTo>
                    <a:pt x="233" y="844"/>
                  </a:lnTo>
                  <a:lnTo>
                    <a:pt x="233" y="845"/>
                  </a:lnTo>
                  <a:lnTo>
                    <a:pt x="232" y="845"/>
                  </a:lnTo>
                  <a:lnTo>
                    <a:pt x="232" y="846"/>
                  </a:lnTo>
                  <a:lnTo>
                    <a:pt x="230" y="846"/>
                  </a:lnTo>
                  <a:lnTo>
                    <a:pt x="229" y="846"/>
                  </a:lnTo>
                  <a:lnTo>
                    <a:pt x="228" y="845"/>
                  </a:lnTo>
                  <a:lnTo>
                    <a:pt x="227" y="845"/>
                  </a:lnTo>
                  <a:lnTo>
                    <a:pt x="226" y="845"/>
                  </a:lnTo>
                  <a:lnTo>
                    <a:pt x="224" y="845"/>
                  </a:lnTo>
                  <a:lnTo>
                    <a:pt x="220" y="845"/>
                  </a:lnTo>
                  <a:lnTo>
                    <a:pt x="219" y="845"/>
                  </a:lnTo>
                  <a:lnTo>
                    <a:pt x="217" y="845"/>
                  </a:lnTo>
                  <a:lnTo>
                    <a:pt x="215" y="846"/>
                  </a:lnTo>
                  <a:lnTo>
                    <a:pt x="213" y="846"/>
                  </a:lnTo>
                  <a:lnTo>
                    <a:pt x="212" y="846"/>
                  </a:lnTo>
                  <a:lnTo>
                    <a:pt x="212" y="845"/>
                  </a:lnTo>
                  <a:lnTo>
                    <a:pt x="211" y="844"/>
                  </a:lnTo>
                  <a:lnTo>
                    <a:pt x="211" y="843"/>
                  </a:lnTo>
                  <a:lnTo>
                    <a:pt x="210" y="841"/>
                  </a:lnTo>
                  <a:lnTo>
                    <a:pt x="209" y="840"/>
                  </a:lnTo>
                  <a:lnTo>
                    <a:pt x="209" y="839"/>
                  </a:lnTo>
                  <a:lnTo>
                    <a:pt x="208" y="838"/>
                  </a:lnTo>
                  <a:lnTo>
                    <a:pt x="207" y="837"/>
                  </a:lnTo>
                  <a:lnTo>
                    <a:pt x="207" y="836"/>
                  </a:lnTo>
                  <a:lnTo>
                    <a:pt x="205" y="836"/>
                  </a:lnTo>
                  <a:lnTo>
                    <a:pt x="205" y="835"/>
                  </a:lnTo>
                  <a:lnTo>
                    <a:pt x="205" y="834"/>
                  </a:lnTo>
                  <a:lnTo>
                    <a:pt x="204" y="832"/>
                  </a:lnTo>
                  <a:lnTo>
                    <a:pt x="203" y="832"/>
                  </a:lnTo>
                  <a:lnTo>
                    <a:pt x="202" y="831"/>
                  </a:lnTo>
                  <a:lnTo>
                    <a:pt x="201" y="831"/>
                  </a:lnTo>
                  <a:lnTo>
                    <a:pt x="201" y="830"/>
                  </a:lnTo>
                  <a:lnTo>
                    <a:pt x="201" y="829"/>
                  </a:lnTo>
                  <a:lnTo>
                    <a:pt x="200" y="824"/>
                  </a:lnTo>
                  <a:lnTo>
                    <a:pt x="200" y="823"/>
                  </a:lnTo>
                  <a:lnTo>
                    <a:pt x="200" y="819"/>
                  </a:lnTo>
                  <a:lnTo>
                    <a:pt x="200" y="816"/>
                  </a:lnTo>
                  <a:lnTo>
                    <a:pt x="199" y="814"/>
                  </a:lnTo>
                  <a:lnTo>
                    <a:pt x="199" y="811"/>
                  </a:lnTo>
                  <a:lnTo>
                    <a:pt x="199" y="809"/>
                  </a:lnTo>
                  <a:lnTo>
                    <a:pt x="198" y="804"/>
                  </a:lnTo>
                  <a:lnTo>
                    <a:pt x="198" y="803"/>
                  </a:lnTo>
                  <a:lnTo>
                    <a:pt x="198" y="801"/>
                  </a:lnTo>
                  <a:lnTo>
                    <a:pt x="198" y="799"/>
                  </a:lnTo>
                  <a:lnTo>
                    <a:pt x="198" y="798"/>
                  </a:lnTo>
                  <a:lnTo>
                    <a:pt x="198" y="797"/>
                  </a:lnTo>
                  <a:lnTo>
                    <a:pt x="196" y="796"/>
                  </a:lnTo>
                  <a:lnTo>
                    <a:pt x="196" y="794"/>
                  </a:lnTo>
                  <a:lnTo>
                    <a:pt x="196" y="793"/>
                  </a:lnTo>
                  <a:lnTo>
                    <a:pt x="196" y="791"/>
                  </a:lnTo>
                  <a:lnTo>
                    <a:pt x="196" y="790"/>
                  </a:lnTo>
                  <a:lnTo>
                    <a:pt x="195" y="789"/>
                  </a:lnTo>
                  <a:lnTo>
                    <a:pt x="195" y="788"/>
                  </a:lnTo>
                  <a:lnTo>
                    <a:pt x="195" y="787"/>
                  </a:lnTo>
                  <a:lnTo>
                    <a:pt x="195" y="786"/>
                  </a:lnTo>
                  <a:lnTo>
                    <a:pt x="194" y="785"/>
                  </a:lnTo>
                  <a:lnTo>
                    <a:pt x="194" y="782"/>
                  </a:lnTo>
                  <a:lnTo>
                    <a:pt x="193" y="781"/>
                  </a:lnTo>
                  <a:lnTo>
                    <a:pt x="193" y="779"/>
                  </a:lnTo>
                  <a:lnTo>
                    <a:pt x="192" y="777"/>
                  </a:lnTo>
                  <a:lnTo>
                    <a:pt x="192" y="776"/>
                  </a:lnTo>
                  <a:lnTo>
                    <a:pt x="191" y="776"/>
                  </a:lnTo>
                  <a:lnTo>
                    <a:pt x="191" y="774"/>
                  </a:lnTo>
                  <a:lnTo>
                    <a:pt x="199" y="770"/>
                  </a:lnTo>
                  <a:lnTo>
                    <a:pt x="201" y="768"/>
                  </a:lnTo>
                  <a:lnTo>
                    <a:pt x="211" y="752"/>
                  </a:lnTo>
                  <a:lnTo>
                    <a:pt x="212" y="749"/>
                  </a:lnTo>
                  <a:lnTo>
                    <a:pt x="212" y="748"/>
                  </a:lnTo>
                  <a:lnTo>
                    <a:pt x="213" y="745"/>
                  </a:lnTo>
                  <a:lnTo>
                    <a:pt x="219" y="731"/>
                  </a:lnTo>
                  <a:lnTo>
                    <a:pt x="219" y="730"/>
                  </a:lnTo>
                  <a:lnTo>
                    <a:pt x="220" y="728"/>
                  </a:lnTo>
                  <a:lnTo>
                    <a:pt x="220" y="727"/>
                  </a:lnTo>
                  <a:lnTo>
                    <a:pt x="221" y="726"/>
                  </a:lnTo>
                  <a:lnTo>
                    <a:pt x="222" y="722"/>
                  </a:lnTo>
                  <a:lnTo>
                    <a:pt x="224" y="723"/>
                  </a:lnTo>
                  <a:lnTo>
                    <a:pt x="226" y="723"/>
                  </a:lnTo>
                  <a:lnTo>
                    <a:pt x="227" y="721"/>
                  </a:lnTo>
                  <a:lnTo>
                    <a:pt x="227" y="720"/>
                  </a:lnTo>
                  <a:lnTo>
                    <a:pt x="228" y="719"/>
                  </a:lnTo>
                  <a:lnTo>
                    <a:pt x="228" y="718"/>
                  </a:lnTo>
                  <a:lnTo>
                    <a:pt x="229" y="717"/>
                  </a:lnTo>
                  <a:lnTo>
                    <a:pt x="229" y="715"/>
                  </a:lnTo>
                  <a:lnTo>
                    <a:pt x="230" y="714"/>
                  </a:lnTo>
                  <a:lnTo>
                    <a:pt x="230" y="713"/>
                  </a:lnTo>
                  <a:lnTo>
                    <a:pt x="232" y="712"/>
                  </a:lnTo>
                  <a:lnTo>
                    <a:pt x="232" y="711"/>
                  </a:lnTo>
                  <a:lnTo>
                    <a:pt x="232" y="710"/>
                  </a:lnTo>
                  <a:lnTo>
                    <a:pt x="233" y="710"/>
                  </a:lnTo>
                  <a:lnTo>
                    <a:pt x="233" y="709"/>
                  </a:lnTo>
                  <a:lnTo>
                    <a:pt x="233" y="707"/>
                  </a:lnTo>
                  <a:lnTo>
                    <a:pt x="234" y="706"/>
                  </a:lnTo>
                  <a:lnTo>
                    <a:pt x="234" y="705"/>
                  </a:lnTo>
                  <a:lnTo>
                    <a:pt x="235" y="704"/>
                  </a:lnTo>
                  <a:lnTo>
                    <a:pt x="235" y="703"/>
                  </a:lnTo>
                  <a:lnTo>
                    <a:pt x="236" y="702"/>
                  </a:lnTo>
                  <a:lnTo>
                    <a:pt x="236" y="701"/>
                  </a:lnTo>
                  <a:lnTo>
                    <a:pt x="237" y="700"/>
                  </a:lnTo>
                  <a:lnTo>
                    <a:pt x="238" y="698"/>
                  </a:lnTo>
                  <a:lnTo>
                    <a:pt x="238" y="697"/>
                  </a:lnTo>
                  <a:lnTo>
                    <a:pt x="239" y="698"/>
                  </a:lnTo>
                  <a:lnTo>
                    <a:pt x="241" y="697"/>
                  </a:lnTo>
                  <a:lnTo>
                    <a:pt x="242" y="697"/>
                  </a:lnTo>
                  <a:lnTo>
                    <a:pt x="242" y="696"/>
                  </a:lnTo>
                  <a:lnTo>
                    <a:pt x="241" y="696"/>
                  </a:lnTo>
                  <a:lnTo>
                    <a:pt x="241" y="695"/>
                  </a:lnTo>
                  <a:lnTo>
                    <a:pt x="239" y="694"/>
                  </a:lnTo>
                  <a:lnTo>
                    <a:pt x="238" y="693"/>
                  </a:lnTo>
                  <a:lnTo>
                    <a:pt x="237" y="692"/>
                  </a:lnTo>
                  <a:lnTo>
                    <a:pt x="236" y="689"/>
                  </a:lnTo>
                  <a:lnTo>
                    <a:pt x="235" y="689"/>
                  </a:lnTo>
                  <a:lnTo>
                    <a:pt x="235" y="688"/>
                  </a:lnTo>
                  <a:lnTo>
                    <a:pt x="234" y="688"/>
                  </a:lnTo>
                  <a:lnTo>
                    <a:pt x="233" y="687"/>
                  </a:lnTo>
                  <a:lnTo>
                    <a:pt x="233" y="686"/>
                  </a:lnTo>
                  <a:lnTo>
                    <a:pt x="233" y="685"/>
                  </a:lnTo>
                  <a:lnTo>
                    <a:pt x="232" y="685"/>
                  </a:lnTo>
                  <a:lnTo>
                    <a:pt x="232" y="684"/>
                  </a:lnTo>
                  <a:lnTo>
                    <a:pt x="230" y="682"/>
                  </a:lnTo>
                  <a:lnTo>
                    <a:pt x="230" y="681"/>
                  </a:lnTo>
                  <a:lnTo>
                    <a:pt x="230" y="680"/>
                  </a:lnTo>
                  <a:lnTo>
                    <a:pt x="230" y="679"/>
                  </a:lnTo>
                  <a:lnTo>
                    <a:pt x="230" y="678"/>
                  </a:lnTo>
                  <a:lnTo>
                    <a:pt x="230" y="677"/>
                  </a:lnTo>
                  <a:lnTo>
                    <a:pt x="230" y="676"/>
                  </a:lnTo>
                  <a:lnTo>
                    <a:pt x="230" y="675"/>
                  </a:lnTo>
                  <a:lnTo>
                    <a:pt x="230" y="673"/>
                  </a:lnTo>
                  <a:lnTo>
                    <a:pt x="232" y="673"/>
                  </a:lnTo>
                  <a:lnTo>
                    <a:pt x="236" y="675"/>
                  </a:lnTo>
                  <a:lnTo>
                    <a:pt x="237" y="672"/>
                  </a:lnTo>
                  <a:lnTo>
                    <a:pt x="237" y="671"/>
                  </a:lnTo>
                  <a:lnTo>
                    <a:pt x="238" y="671"/>
                  </a:lnTo>
                  <a:lnTo>
                    <a:pt x="241" y="672"/>
                  </a:lnTo>
                  <a:lnTo>
                    <a:pt x="242" y="672"/>
                  </a:lnTo>
                  <a:lnTo>
                    <a:pt x="258" y="678"/>
                  </a:lnTo>
                  <a:lnTo>
                    <a:pt x="261" y="679"/>
                  </a:lnTo>
                  <a:lnTo>
                    <a:pt x="263" y="679"/>
                  </a:lnTo>
                  <a:lnTo>
                    <a:pt x="264" y="679"/>
                  </a:lnTo>
                  <a:lnTo>
                    <a:pt x="267" y="680"/>
                  </a:lnTo>
                  <a:lnTo>
                    <a:pt x="268" y="680"/>
                  </a:lnTo>
                  <a:lnTo>
                    <a:pt x="269" y="680"/>
                  </a:lnTo>
                  <a:lnTo>
                    <a:pt x="271" y="681"/>
                  </a:lnTo>
                  <a:lnTo>
                    <a:pt x="272" y="681"/>
                  </a:lnTo>
                  <a:lnTo>
                    <a:pt x="273" y="681"/>
                  </a:lnTo>
                  <a:lnTo>
                    <a:pt x="274" y="681"/>
                  </a:lnTo>
                  <a:lnTo>
                    <a:pt x="291" y="680"/>
                  </a:lnTo>
                  <a:lnTo>
                    <a:pt x="295" y="680"/>
                  </a:lnTo>
                  <a:lnTo>
                    <a:pt x="297" y="680"/>
                  </a:lnTo>
                  <a:lnTo>
                    <a:pt x="303" y="680"/>
                  </a:lnTo>
                  <a:lnTo>
                    <a:pt x="311" y="680"/>
                  </a:lnTo>
                  <a:lnTo>
                    <a:pt x="317" y="680"/>
                  </a:lnTo>
                  <a:lnTo>
                    <a:pt x="320" y="680"/>
                  </a:lnTo>
                  <a:lnTo>
                    <a:pt x="320" y="679"/>
                  </a:lnTo>
                  <a:lnTo>
                    <a:pt x="320" y="678"/>
                  </a:lnTo>
                  <a:lnTo>
                    <a:pt x="320" y="677"/>
                  </a:lnTo>
                  <a:lnTo>
                    <a:pt x="320" y="676"/>
                  </a:lnTo>
                  <a:lnTo>
                    <a:pt x="319" y="675"/>
                  </a:lnTo>
                  <a:lnTo>
                    <a:pt x="316" y="671"/>
                  </a:lnTo>
                  <a:lnTo>
                    <a:pt x="314" y="667"/>
                  </a:lnTo>
                  <a:lnTo>
                    <a:pt x="312" y="663"/>
                  </a:lnTo>
                  <a:lnTo>
                    <a:pt x="310" y="659"/>
                  </a:lnTo>
                  <a:lnTo>
                    <a:pt x="307" y="657"/>
                  </a:lnTo>
                  <a:lnTo>
                    <a:pt x="303" y="654"/>
                  </a:lnTo>
                  <a:lnTo>
                    <a:pt x="300" y="653"/>
                  </a:lnTo>
                  <a:lnTo>
                    <a:pt x="298" y="650"/>
                  </a:lnTo>
                  <a:lnTo>
                    <a:pt x="295" y="644"/>
                  </a:lnTo>
                  <a:lnTo>
                    <a:pt x="294" y="643"/>
                  </a:lnTo>
                  <a:lnTo>
                    <a:pt x="294" y="642"/>
                  </a:lnTo>
                  <a:lnTo>
                    <a:pt x="293" y="639"/>
                  </a:lnTo>
                  <a:lnTo>
                    <a:pt x="290" y="634"/>
                  </a:lnTo>
                  <a:lnTo>
                    <a:pt x="287" y="627"/>
                  </a:lnTo>
                  <a:lnTo>
                    <a:pt x="287" y="626"/>
                  </a:lnTo>
                  <a:lnTo>
                    <a:pt x="286" y="623"/>
                  </a:lnTo>
                  <a:lnTo>
                    <a:pt x="286" y="622"/>
                  </a:lnTo>
                  <a:lnTo>
                    <a:pt x="286" y="621"/>
                  </a:lnTo>
                  <a:lnTo>
                    <a:pt x="285" y="621"/>
                  </a:lnTo>
                  <a:lnTo>
                    <a:pt x="282" y="621"/>
                  </a:lnTo>
                  <a:lnTo>
                    <a:pt x="263" y="621"/>
                  </a:lnTo>
                  <a:lnTo>
                    <a:pt x="261" y="621"/>
                  </a:lnTo>
                  <a:lnTo>
                    <a:pt x="260" y="621"/>
                  </a:lnTo>
                  <a:lnTo>
                    <a:pt x="259" y="623"/>
                  </a:lnTo>
                  <a:lnTo>
                    <a:pt x="258" y="625"/>
                  </a:lnTo>
                  <a:lnTo>
                    <a:pt x="256" y="623"/>
                  </a:lnTo>
                  <a:lnTo>
                    <a:pt x="254" y="625"/>
                  </a:lnTo>
                  <a:lnTo>
                    <a:pt x="253" y="625"/>
                  </a:lnTo>
                  <a:lnTo>
                    <a:pt x="251" y="625"/>
                  </a:lnTo>
                  <a:lnTo>
                    <a:pt x="250" y="626"/>
                  </a:lnTo>
                  <a:lnTo>
                    <a:pt x="248" y="626"/>
                  </a:lnTo>
                  <a:lnTo>
                    <a:pt x="247" y="626"/>
                  </a:lnTo>
                  <a:lnTo>
                    <a:pt x="246" y="625"/>
                  </a:lnTo>
                  <a:lnTo>
                    <a:pt x="241" y="629"/>
                  </a:lnTo>
                  <a:lnTo>
                    <a:pt x="235" y="627"/>
                  </a:lnTo>
                  <a:lnTo>
                    <a:pt x="232" y="626"/>
                  </a:lnTo>
                  <a:lnTo>
                    <a:pt x="225" y="626"/>
                  </a:lnTo>
                  <a:lnTo>
                    <a:pt x="219" y="625"/>
                  </a:lnTo>
                  <a:lnTo>
                    <a:pt x="210" y="626"/>
                  </a:lnTo>
                  <a:lnTo>
                    <a:pt x="204" y="627"/>
                  </a:lnTo>
                  <a:lnTo>
                    <a:pt x="204" y="625"/>
                  </a:lnTo>
                  <a:lnTo>
                    <a:pt x="203" y="622"/>
                  </a:lnTo>
                  <a:lnTo>
                    <a:pt x="202" y="621"/>
                  </a:lnTo>
                  <a:lnTo>
                    <a:pt x="202" y="619"/>
                  </a:lnTo>
                  <a:lnTo>
                    <a:pt x="201" y="618"/>
                  </a:lnTo>
                  <a:lnTo>
                    <a:pt x="200" y="617"/>
                  </a:lnTo>
                  <a:lnTo>
                    <a:pt x="200" y="614"/>
                  </a:lnTo>
                  <a:lnTo>
                    <a:pt x="199" y="614"/>
                  </a:lnTo>
                  <a:lnTo>
                    <a:pt x="199" y="613"/>
                  </a:lnTo>
                  <a:lnTo>
                    <a:pt x="198" y="612"/>
                  </a:lnTo>
                  <a:lnTo>
                    <a:pt x="196" y="611"/>
                  </a:lnTo>
                  <a:lnTo>
                    <a:pt x="192" y="604"/>
                  </a:lnTo>
                  <a:lnTo>
                    <a:pt x="189" y="602"/>
                  </a:lnTo>
                  <a:lnTo>
                    <a:pt x="186" y="598"/>
                  </a:lnTo>
                  <a:lnTo>
                    <a:pt x="183" y="596"/>
                  </a:lnTo>
                  <a:lnTo>
                    <a:pt x="181" y="595"/>
                  </a:lnTo>
                  <a:lnTo>
                    <a:pt x="181" y="596"/>
                  </a:lnTo>
                  <a:lnTo>
                    <a:pt x="175" y="594"/>
                  </a:lnTo>
                  <a:lnTo>
                    <a:pt x="172" y="590"/>
                  </a:lnTo>
                  <a:lnTo>
                    <a:pt x="175" y="593"/>
                  </a:lnTo>
                  <a:lnTo>
                    <a:pt x="172" y="592"/>
                  </a:lnTo>
                  <a:lnTo>
                    <a:pt x="172" y="593"/>
                  </a:lnTo>
                  <a:lnTo>
                    <a:pt x="172" y="594"/>
                  </a:lnTo>
                  <a:lnTo>
                    <a:pt x="172" y="596"/>
                  </a:lnTo>
                  <a:lnTo>
                    <a:pt x="170" y="597"/>
                  </a:lnTo>
                  <a:lnTo>
                    <a:pt x="170" y="598"/>
                  </a:lnTo>
                  <a:lnTo>
                    <a:pt x="170" y="600"/>
                  </a:lnTo>
                  <a:lnTo>
                    <a:pt x="169" y="598"/>
                  </a:lnTo>
                  <a:lnTo>
                    <a:pt x="168" y="597"/>
                  </a:lnTo>
                  <a:lnTo>
                    <a:pt x="165" y="592"/>
                  </a:lnTo>
                  <a:lnTo>
                    <a:pt x="164" y="590"/>
                  </a:lnTo>
                  <a:lnTo>
                    <a:pt x="165" y="587"/>
                  </a:lnTo>
                  <a:lnTo>
                    <a:pt x="163" y="587"/>
                  </a:lnTo>
                  <a:lnTo>
                    <a:pt x="158" y="584"/>
                  </a:lnTo>
                  <a:lnTo>
                    <a:pt x="151" y="581"/>
                  </a:lnTo>
                  <a:lnTo>
                    <a:pt x="146" y="578"/>
                  </a:lnTo>
                  <a:lnTo>
                    <a:pt x="140" y="576"/>
                  </a:lnTo>
                  <a:lnTo>
                    <a:pt x="138" y="575"/>
                  </a:lnTo>
                  <a:lnTo>
                    <a:pt x="135" y="573"/>
                  </a:lnTo>
                  <a:lnTo>
                    <a:pt x="133" y="572"/>
                  </a:lnTo>
                  <a:lnTo>
                    <a:pt x="131" y="571"/>
                  </a:lnTo>
                  <a:lnTo>
                    <a:pt x="129" y="569"/>
                  </a:lnTo>
                  <a:lnTo>
                    <a:pt x="127" y="568"/>
                  </a:lnTo>
                  <a:lnTo>
                    <a:pt x="124" y="565"/>
                  </a:lnTo>
                  <a:lnTo>
                    <a:pt x="122" y="564"/>
                  </a:lnTo>
                  <a:lnTo>
                    <a:pt x="121" y="563"/>
                  </a:lnTo>
                  <a:lnTo>
                    <a:pt x="118" y="561"/>
                  </a:lnTo>
                  <a:lnTo>
                    <a:pt x="116" y="560"/>
                  </a:lnTo>
                  <a:lnTo>
                    <a:pt x="114" y="558"/>
                  </a:lnTo>
                  <a:lnTo>
                    <a:pt x="114" y="556"/>
                  </a:lnTo>
                  <a:lnTo>
                    <a:pt x="112" y="555"/>
                  </a:lnTo>
                  <a:lnTo>
                    <a:pt x="110" y="553"/>
                  </a:lnTo>
                  <a:lnTo>
                    <a:pt x="109" y="552"/>
                  </a:lnTo>
                  <a:lnTo>
                    <a:pt x="108" y="554"/>
                  </a:lnTo>
                  <a:lnTo>
                    <a:pt x="107" y="555"/>
                  </a:lnTo>
                  <a:lnTo>
                    <a:pt x="106" y="558"/>
                  </a:lnTo>
                  <a:lnTo>
                    <a:pt x="105" y="560"/>
                  </a:lnTo>
                  <a:lnTo>
                    <a:pt x="105" y="561"/>
                  </a:lnTo>
                  <a:lnTo>
                    <a:pt x="104" y="562"/>
                  </a:lnTo>
                  <a:lnTo>
                    <a:pt x="103" y="564"/>
                  </a:lnTo>
                  <a:lnTo>
                    <a:pt x="99" y="565"/>
                  </a:lnTo>
                  <a:lnTo>
                    <a:pt x="97" y="569"/>
                  </a:lnTo>
                  <a:lnTo>
                    <a:pt x="96" y="571"/>
                  </a:lnTo>
                  <a:lnTo>
                    <a:pt x="96" y="572"/>
                  </a:lnTo>
                  <a:lnTo>
                    <a:pt x="96" y="573"/>
                  </a:lnTo>
                  <a:lnTo>
                    <a:pt x="97" y="578"/>
                  </a:lnTo>
                  <a:lnTo>
                    <a:pt x="92" y="581"/>
                  </a:lnTo>
                  <a:lnTo>
                    <a:pt x="91" y="581"/>
                  </a:lnTo>
                  <a:lnTo>
                    <a:pt x="90" y="584"/>
                  </a:lnTo>
                  <a:lnTo>
                    <a:pt x="90" y="586"/>
                  </a:lnTo>
                  <a:lnTo>
                    <a:pt x="89" y="587"/>
                  </a:lnTo>
                  <a:lnTo>
                    <a:pt x="87" y="587"/>
                  </a:lnTo>
                  <a:lnTo>
                    <a:pt x="84" y="587"/>
                  </a:lnTo>
                  <a:lnTo>
                    <a:pt x="82" y="587"/>
                  </a:lnTo>
                  <a:lnTo>
                    <a:pt x="79" y="588"/>
                  </a:lnTo>
                  <a:lnTo>
                    <a:pt x="78" y="589"/>
                  </a:lnTo>
                  <a:lnTo>
                    <a:pt x="78" y="587"/>
                  </a:lnTo>
                  <a:lnTo>
                    <a:pt x="79" y="586"/>
                  </a:lnTo>
                  <a:lnTo>
                    <a:pt x="75" y="580"/>
                  </a:lnTo>
                  <a:lnTo>
                    <a:pt x="71" y="573"/>
                  </a:lnTo>
                  <a:lnTo>
                    <a:pt x="71" y="572"/>
                  </a:lnTo>
                  <a:lnTo>
                    <a:pt x="72" y="571"/>
                  </a:lnTo>
                  <a:lnTo>
                    <a:pt x="74" y="570"/>
                  </a:lnTo>
                  <a:lnTo>
                    <a:pt x="74" y="569"/>
                  </a:lnTo>
                  <a:lnTo>
                    <a:pt x="73" y="565"/>
                  </a:lnTo>
                  <a:lnTo>
                    <a:pt x="68" y="562"/>
                  </a:lnTo>
                  <a:lnTo>
                    <a:pt x="63" y="558"/>
                  </a:lnTo>
                  <a:lnTo>
                    <a:pt x="51" y="554"/>
                  </a:lnTo>
                  <a:lnTo>
                    <a:pt x="46" y="553"/>
                  </a:lnTo>
                  <a:lnTo>
                    <a:pt x="45" y="552"/>
                  </a:lnTo>
                  <a:lnTo>
                    <a:pt x="43" y="552"/>
                  </a:lnTo>
                  <a:lnTo>
                    <a:pt x="40" y="551"/>
                  </a:lnTo>
                  <a:lnTo>
                    <a:pt x="39" y="551"/>
                  </a:lnTo>
                  <a:lnTo>
                    <a:pt x="38" y="551"/>
                  </a:lnTo>
                  <a:lnTo>
                    <a:pt x="36" y="550"/>
                  </a:lnTo>
                  <a:lnTo>
                    <a:pt x="35" y="550"/>
                  </a:lnTo>
                  <a:lnTo>
                    <a:pt x="32" y="548"/>
                  </a:lnTo>
                  <a:lnTo>
                    <a:pt x="29" y="547"/>
                  </a:lnTo>
                  <a:lnTo>
                    <a:pt x="28" y="547"/>
                  </a:lnTo>
                  <a:lnTo>
                    <a:pt x="27" y="551"/>
                  </a:lnTo>
                  <a:lnTo>
                    <a:pt x="26" y="551"/>
                  </a:lnTo>
                  <a:lnTo>
                    <a:pt x="23" y="551"/>
                  </a:lnTo>
                  <a:lnTo>
                    <a:pt x="22" y="551"/>
                  </a:lnTo>
                  <a:lnTo>
                    <a:pt x="20" y="551"/>
                  </a:lnTo>
                  <a:lnTo>
                    <a:pt x="18" y="551"/>
                  </a:lnTo>
                  <a:lnTo>
                    <a:pt x="15" y="551"/>
                  </a:lnTo>
                  <a:lnTo>
                    <a:pt x="13" y="551"/>
                  </a:lnTo>
                  <a:lnTo>
                    <a:pt x="12" y="551"/>
                  </a:lnTo>
                  <a:lnTo>
                    <a:pt x="8" y="551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80" name="Freeform 1074">
              <a:extLst>
                <a:ext uri="{FF2B5EF4-FFF2-40B4-BE49-F238E27FC236}">
                  <a16:creationId xmlns:a16="http://schemas.microsoft.com/office/drawing/2014/main" id="{D4ED2010-81F9-F2FB-7AC3-9794854EE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6" y="2697163"/>
              <a:ext cx="407988" cy="342900"/>
            </a:xfrm>
            <a:custGeom>
              <a:avLst/>
              <a:gdLst>
                <a:gd name="T0" fmla="*/ 218 w 257"/>
                <a:gd name="T1" fmla="*/ 50 h 216"/>
                <a:gd name="T2" fmla="*/ 239 w 257"/>
                <a:gd name="T3" fmla="*/ 54 h 216"/>
                <a:gd name="T4" fmla="*/ 257 w 257"/>
                <a:gd name="T5" fmla="*/ 58 h 216"/>
                <a:gd name="T6" fmla="*/ 255 w 257"/>
                <a:gd name="T7" fmla="*/ 71 h 216"/>
                <a:gd name="T8" fmla="*/ 247 w 257"/>
                <a:gd name="T9" fmla="*/ 97 h 216"/>
                <a:gd name="T10" fmla="*/ 231 w 257"/>
                <a:gd name="T11" fmla="*/ 137 h 216"/>
                <a:gd name="T12" fmla="*/ 228 w 257"/>
                <a:gd name="T13" fmla="*/ 146 h 216"/>
                <a:gd name="T14" fmla="*/ 218 w 257"/>
                <a:gd name="T15" fmla="*/ 156 h 216"/>
                <a:gd name="T16" fmla="*/ 206 w 257"/>
                <a:gd name="T17" fmla="*/ 171 h 216"/>
                <a:gd name="T18" fmla="*/ 197 w 257"/>
                <a:gd name="T19" fmla="*/ 180 h 216"/>
                <a:gd name="T20" fmla="*/ 205 w 257"/>
                <a:gd name="T21" fmla="*/ 194 h 216"/>
                <a:gd name="T22" fmla="*/ 202 w 257"/>
                <a:gd name="T23" fmla="*/ 196 h 216"/>
                <a:gd name="T24" fmla="*/ 198 w 257"/>
                <a:gd name="T25" fmla="*/ 201 h 216"/>
                <a:gd name="T26" fmla="*/ 193 w 257"/>
                <a:gd name="T27" fmla="*/ 206 h 216"/>
                <a:gd name="T28" fmla="*/ 179 w 257"/>
                <a:gd name="T29" fmla="*/ 209 h 216"/>
                <a:gd name="T30" fmla="*/ 177 w 257"/>
                <a:gd name="T31" fmla="*/ 208 h 216"/>
                <a:gd name="T32" fmla="*/ 170 w 257"/>
                <a:gd name="T33" fmla="*/ 212 h 216"/>
                <a:gd name="T34" fmla="*/ 155 w 257"/>
                <a:gd name="T35" fmla="*/ 211 h 216"/>
                <a:gd name="T36" fmla="*/ 154 w 257"/>
                <a:gd name="T37" fmla="*/ 206 h 216"/>
                <a:gd name="T38" fmla="*/ 140 w 257"/>
                <a:gd name="T39" fmla="*/ 209 h 216"/>
                <a:gd name="T40" fmla="*/ 126 w 257"/>
                <a:gd name="T41" fmla="*/ 211 h 216"/>
                <a:gd name="T42" fmla="*/ 107 w 257"/>
                <a:gd name="T43" fmla="*/ 197 h 216"/>
                <a:gd name="T44" fmla="*/ 110 w 257"/>
                <a:gd name="T45" fmla="*/ 173 h 216"/>
                <a:gd name="T46" fmla="*/ 108 w 257"/>
                <a:gd name="T47" fmla="*/ 164 h 216"/>
                <a:gd name="T48" fmla="*/ 103 w 257"/>
                <a:gd name="T49" fmla="*/ 157 h 216"/>
                <a:gd name="T50" fmla="*/ 92 w 257"/>
                <a:gd name="T51" fmla="*/ 148 h 216"/>
                <a:gd name="T52" fmla="*/ 78 w 257"/>
                <a:gd name="T53" fmla="*/ 134 h 216"/>
                <a:gd name="T54" fmla="*/ 71 w 257"/>
                <a:gd name="T55" fmla="*/ 124 h 216"/>
                <a:gd name="T56" fmla="*/ 66 w 257"/>
                <a:gd name="T57" fmla="*/ 123 h 216"/>
                <a:gd name="T58" fmla="*/ 63 w 257"/>
                <a:gd name="T59" fmla="*/ 125 h 216"/>
                <a:gd name="T60" fmla="*/ 55 w 257"/>
                <a:gd name="T61" fmla="*/ 132 h 216"/>
                <a:gd name="T62" fmla="*/ 39 w 257"/>
                <a:gd name="T63" fmla="*/ 137 h 216"/>
                <a:gd name="T64" fmla="*/ 42 w 257"/>
                <a:gd name="T65" fmla="*/ 114 h 216"/>
                <a:gd name="T66" fmla="*/ 42 w 257"/>
                <a:gd name="T67" fmla="*/ 105 h 216"/>
                <a:gd name="T68" fmla="*/ 35 w 257"/>
                <a:gd name="T69" fmla="*/ 90 h 216"/>
                <a:gd name="T70" fmla="*/ 39 w 257"/>
                <a:gd name="T71" fmla="*/ 86 h 216"/>
                <a:gd name="T72" fmla="*/ 24 w 257"/>
                <a:gd name="T73" fmla="*/ 72 h 216"/>
                <a:gd name="T74" fmla="*/ 12 w 257"/>
                <a:gd name="T75" fmla="*/ 61 h 216"/>
                <a:gd name="T76" fmla="*/ 2 w 257"/>
                <a:gd name="T77" fmla="*/ 52 h 216"/>
                <a:gd name="T78" fmla="*/ 2 w 257"/>
                <a:gd name="T79" fmla="*/ 46 h 216"/>
                <a:gd name="T80" fmla="*/ 3 w 257"/>
                <a:gd name="T81" fmla="*/ 41 h 216"/>
                <a:gd name="T82" fmla="*/ 8 w 257"/>
                <a:gd name="T83" fmla="*/ 35 h 216"/>
                <a:gd name="T84" fmla="*/ 9 w 257"/>
                <a:gd name="T85" fmla="*/ 30 h 216"/>
                <a:gd name="T86" fmla="*/ 11 w 257"/>
                <a:gd name="T87" fmla="*/ 28 h 216"/>
                <a:gd name="T88" fmla="*/ 13 w 257"/>
                <a:gd name="T89" fmla="*/ 23 h 216"/>
                <a:gd name="T90" fmla="*/ 16 w 257"/>
                <a:gd name="T91" fmla="*/ 19 h 216"/>
                <a:gd name="T92" fmla="*/ 18 w 257"/>
                <a:gd name="T93" fmla="*/ 15 h 216"/>
                <a:gd name="T94" fmla="*/ 20 w 257"/>
                <a:gd name="T95" fmla="*/ 8 h 216"/>
                <a:gd name="T96" fmla="*/ 22 w 257"/>
                <a:gd name="T97" fmla="*/ 2 h 216"/>
                <a:gd name="T98" fmla="*/ 30 w 257"/>
                <a:gd name="T99" fmla="*/ 7 h 216"/>
                <a:gd name="T100" fmla="*/ 48 w 257"/>
                <a:gd name="T101" fmla="*/ 15 h 216"/>
                <a:gd name="T102" fmla="*/ 65 w 257"/>
                <a:gd name="T103" fmla="*/ 21 h 216"/>
                <a:gd name="T104" fmla="*/ 86 w 257"/>
                <a:gd name="T105" fmla="*/ 25 h 216"/>
                <a:gd name="T106" fmla="*/ 101 w 257"/>
                <a:gd name="T107" fmla="*/ 28 h 216"/>
                <a:gd name="T108" fmla="*/ 128 w 257"/>
                <a:gd name="T109" fmla="*/ 30 h 216"/>
                <a:gd name="T110" fmla="*/ 159 w 257"/>
                <a:gd name="T111" fmla="*/ 33 h 216"/>
                <a:gd name="T112" fmla="*/ 177 w 257"/>
                <a:gd name="T113" fmla="*/ 37 h 216"/>
                <a:gd name="T114" fmla="*/ 199 w 257"/>
                <a:gd name="T115" fmla="*/ 4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7" h="216">
                  <a:moveTo>
                    <a:pt x="205" y="48"/>
                  </a:moveTo>
                  <a:lnTo>
                    <a:pt x="207" y="48"/>
                  </a:lnTo>
                  <a:lnTo>
                    <a:pt x="208" y="48"/>
                  </a:lnTo>
                  <a:lnTo>
                    <a:pt x="210" y="48"/>
                  </a:lnTo>
                  <a:lnTo>
                    <a:pt x="211" y="49"/>
                  </a:lnTo>
                  <a:lnTo>
                    <a:pt x="213" y="49"/>
                  </a:lnTo>
                  <a:lnTo>
                    <a:pt x="218" y="50"/>
                  </a:lnTo>
                  <a:lnTo>
                    <a:pt x="223" y="52"/>
                  </a:lnTo>
                  <a:lnTo>
                    <a:pt x="225" y="53"/>
                  </a:lnTo>
                  <a:lnTo>
                    <a:pt x="228" y="53"/>
                  </a:lnTo>
                  <a:lnTo>
                    <a:pt x="229" y="53"/>
                  </a:lnTo>
                  <a:lnTo>
                    <a:pt x="231" y="54"/>
                  </a:lnTo>
                  <a:lnTo>
                    <a:pt x="232" y="54"/>
                  </a:lnTo>
                  <a:lnTo>
                    <a:pt x="239" y="54"/>
                  </a:lnTo>
                  <a:lnTo>
                    <a:pt x="242" y="55"/>
                  </a:lnTo>
                  <a:lnTo>
                    <a:pt x="246" y="55"/>
                  </a:lnTo>
                  <a:lnTo>
                    <a:pt x="250" y="56"/>
                  </a:lnTo>
                  <a:lnTo>
                    <a:pt x="251" y="56"/>
                  </a:lnTo>
                  <a:lnTo>
                    <a:pt x="256" y="56"/>
                  </a:lnTo>
                  <a:lnTo>
                    <a:pt x="257" y="56"/>
                  </a:lnTo>
                  <a:lnTo>
                    <a:pt x="257" y="58"/>
                  </a:lnTo>
                  <a:lnTo>
                    <a:pt x="257" y="59"/>
                  </a:lnTo>
                  <a:lnTo>
                    <a:pt x="257" y="62"/>
                  </a:lnTo>
                  <a:lnTo>
                    <a:pt x="257" y="64"/>
                  </a:lnTo>
                  <a:lnTo>
                    <a:pt x="257" y="65"/>
                  </a:lnTo>
                  <a:lnTo>
                    <a:pt x="256" y="66"/>
                  </a:lnTo>
                  <a:lnTo>
                    <a:pt x="256" y="70"/>
                  </a:lnTo>
                  <a:lnTo>
                    <a:pt x="255" y="71"/>
                  </a:lnTo>
                  <a:lnTo>
                    <a:pt x="254" y="75"/>
                  </a:lnTo>
                  <a:lnTo>
                    <a:pt x="253" y="78"/>
                  </a:lnTo>
                  <a:lnTo>
                    <a:pt x="251" y="81"/>
                  </a:lnTo>
                  <a:lnTo>
                    <a:pt x="251" y="82"/>
                  </a:lnTo>
                  <a:lnTo>
                    <a:pt x="249" y="89"/>
                  </a:lnTo>
                  <a:lnTo>
                    <a:pt x="248" y="92"/>
                  </a:lnTo>
                  <a:lnTo>
                    <a:pt x="247" y="97"/>
                  </a:lnTo>
                  <a:lnTo>
                    <a:pt x="244" y="104"/>
                  </a:lnTo>
                  <a:lnTo>
                    <a:pt x="241" y="111"/>
                  </a:lnTo>
                  <a:lnTo>
                    <a:pt x="235" y="128"/>
                  </a:lnTo>
                  <a:lnTo>
                    <a:pt x="235" y="129"/>
                  </a:lnTo>
                  <a:lnTo>
                    <a:pt x="235" y="129"/>
                  </a:lnTo>
                  <a:lnTo>
                    <a:pt x="233" y="132"/>
                  </a:lnTo>
                  <a:lnTo>
                    <a:pt x="231" y="137"/>
                  </a:lnTo>
                  <a:lnTo>
                    <a:pt x="231" y="138"/>
                  </a:lnTo>
                  <a:lnTo>
                    <a:pt x="230" y="140"/>
                  </a:lnTo>
                  <a:lnTo>
                    <a:pt x="230" y="140"/>
                  </a:lnTo>
                  <a:lnTo>
                    <a:pt x="229" y="141"/>
                  </a:lnTo>
                  <a:lnTo>
                    <a:pt x="229" y="144"/>
                  </a:lnTo>
                  <a:lnTo>
                    <a:pt x="228" y="145"/>
                  </a:lnTo>
                  <a:lnTo>
                    <a:pt x="228" y="146"/>
                  </a:lnTo>
                  <a:lnTo>
                    <a:pt x="225" y="148"/>
                  </a:lnTo>
                  <a:lnTo>
                    <a:pt x="224" y="150"/>
                  </a:lnTo>
                  <a:lnTo>
                    <a:pt x="222" y="153"/>
                  </a:lnTo>
                  <a:lnTo>
                    <a:pt x="221" y="154"/>
                  </a:lnTo>
                  <a:lnTo>
                    <a:pt x="219" y="155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16" y="157"/>
                  </a:lnTo>
                  <a:lnTo>
                    <a:pt x="216" y="158"/>
                  </a:lnTo>
                  <a:lnTo>
                    <a:pt x="215" y="158"/>
                  </a:lnTo>
                  <a:lnTo>
                    <a:pt x="214" y="161"/>
                  </a:lnTo>
                  <a:lnTo>
                    <a:pt x="213" y="162"/>
                  </a:lnTo>
                  <a:lnTo>
                    <a:pt x="208" y="169"/>
                  </a:lnTo>
                  <a:lnTo>
                    <a:pt x="206" y="171"/>
                  </a:lnTo>
                  <a:lnTo>
                    <a:pt x="205" y="172"/>
                  </a:lnTo>
                  <a:lnTo>
                    <a:pt x="204" y="173"/>
                  </a:lnTo>
                  <a:lnTo>
                    <a:pt x="202" y="174"/>
                  </a:lnTo>
                  <a:lnTo>
                    <a:pt x="198" y="178"/>
                  </a:lnTo>
                  <a:lnTo>
                    <a:pt x="197" y="179"/>
                  </a:lnTo>
                  <a:lnTo>
                    <a:pt x="196" y="180"/>
                  </a:lnTo>
                  <a:lnTo>
                    <a:pt x="197" y="180"/>
                  </a:lnTo>
                  <a:lnTo>
                    <a:pt x="197" y="180"/>
                  </a:lnTo>
                  <a:lnTo>
                    <a:pt x="208" y="187"/>
                  </a:lnTo>
                  <a:lnTo>
                    <a:pt x="208" y="187"/>
                  </a:lnTo>
                  <a:lnTo>
                    <a:pt x="207" y="189"/>
                  </a:lnTo>
                  <a:lnTo>
                    <a:pt x="206" y="190"/>
                  </a:lnTo>
                  <a:lnTo>
                    <a:pt x="205" y="192"/>
                  </a:lnTo>
                  <a:lnTo>
                    <a:pt x="205" y="194"/>
                  </a:lnTo>
                  <a:lnTo>
                    <a:pt x="204" y="195"/>
                  </a:lnTo>
                  <a:lnTo>
                    <a:pt x="204" y="195"/>
                  </a:lnTo>
                  <a:lnTo>
                    <a:pt x="204" y="195"/>
                  </a:lnTo>
                  <a:lnTo>
                    <a:pt x="203" y="196"/>
                  </a:lnTo>
                  <a:lnTo>
                    <a:pt x="203" y="196"/>
                  </a:lnTo>
                  <a:lnTo>
                    <a:pt x="203" y="196"/>
                  </a:lnTo>
                  <a:lnTo>
                    <a:pt x="202" y="196"/>
                  </a:lnTo>
                  <a:lnTo>
                    <a:pt x="202" y="197"/>
                  </a:lnTo>
                  <a:lnTo>
                    <a:pt x="202" y="197"/>
                  </a:lnTo>
                  <a:lnTo>
                    <a:pt x="202" y="197"/>
                  </a:lnTo>
                  <a:lnTo>
                    <a:pt x="199" y="200"/>
                  </a:lnTo>
                  <a:lnTo>
                    <a:pt x="199" y="201"/>
                  </a:lnTo>
                  <a:lnTo>
                    <a:pt x="198" y="201"/>
                  </a:lnTo>
                  <a:lnTo>
                    <a:pt x="198" y="201"/>
                  </a:lnTo>
                  <a:lnTo>
                    <a:pt x="197" y="203"/>
                  </a:lnTo>
                  <a:lnTo>
                    <a:pt x="197" y="203"/>
                  </a:lnTo>
                  <a:lnTo>
                    <a:pt x="196" y="204"/>
                  </a:lnTo>
                  <a:lnTo>
                    <a:pt x="194" y="205"/>
                  </a:lnTo>
                  <a:lnTo>
                    <a:pt x="194" y="206"/>
                  </a:lnTo>
                  <a:lnTo>
                    <a:pt x="194" y="206"/>
                  </a:lnTo>
                  <a:lnTo>
                    <a:pt x="193" y="206"/>
                  </a:lnTo>
                  <a:lnTo>
                    <a:pt x="193" y="206"/>
                  </a:lnTo>
                  <a:lnTo>
                    <a:pt x="193" y="206"/>
                  </a:lnTo>
                  <a:lnTo>
                    <a:pt x="192" y="206"/>
                  </a:lnTo>
                  <a:lnTo>
                    <a:pt x="190" y="206"/>
                  </a:lnTo>
                  <a:lnTo>
                    <a:pt x="182" y="208"/>
                  </a:lnTo>
                  <a:lnTo>
                    <a:pt x="180" y="209"/>
                  </a:lnTo>
                  <a:lnTo>
                    <a:pt x="179" y="209"/>
                  </a:lnTo>
                  <a:lnTo>
                    <a:pt x="179" y="209"/>
                  </a:lnTo>
                  <a:lnTo>
                    <a:pt x="179" y="209"/>
                  </a:lnTo>
                  <a:lnTo>
                    <a:pt x="178" y="209"/>
                  </a:lnTo>
                  <a:lnTo>
                    <a:pt x="178" y="209"/>
                  </a:lnTo>
                  <a:lnTo>
                    <a:pt x="178" y="209"/>
                  </a:lnTo>
                  <a:lnTo>
                    <a:pt x="177" y="209"/>
                  </a:lnTo>
                  <a:lnTo>
                    <a:pt x="177" y="208"/>
                  </a:lnTo>
                  <a:lnTo>
                    <a:pt x="177" y="208"/>
                  </a:lnTo>
                  <a:lnTo>
                    <a:pt x="176" y="208"/>
                  </a:lnTo>
                  <a:lnTo>
                    <a:pt x="175" y="209"/>
                  </a:lnTo>
                  <a:lnTo>
                    <a:pt x="175" y="209"/>
                  </a:lnTo>
                  <a:lnTo>
                    <a:pt x="172" y="211"/>
                  </a:lnTo>
                  <a:lnTo>
                    <a:pt x="171" y="212"/>
                  </a:lnTo>
                  <a:lnTo>
                    <a:pt x="170" y="212"/>
                  </a:lnTo>
                  <a:lnTo>
                    <a:pt x="169" y="213"/>
                  </a:lnTo>
                  <a:lnTo>
                    <a:pt x="168" y="213"/>
                  </a:lnTo>
                  <a:lnTo>
                    <a:pt x="164" y="214"/>
                  </a:lnTo>
                  <a:lnTo>
                    <a:pt x="156" y="216"/>
                  </a:lnTo>
                  <a:lnTo>
                    <a:pt x="156" y="215"/>
                  </a:lnTo>
                  <a:lnTo>
                    <a:pt x="156" y="214"/>
                  </a:lnTo>
                  <a:lnTo>
                    <a:pt x="155" y="211"/>
                  </a:lnTo>
                  <a:lnTo>
                    <a:pt x="155" y="209"/>
                  </a:lnTo>
                  <a:lnTo>
                    <a:pt x="155" y="208"/>
                  </a:lnTo>
                  <a:lnTo>
                    <a:pt x="155" y="208"/>
                  </a:lnTo>
                  <a:lnTo>
                    <a:pt x="155" y="207"/>
                  </a:lnTo>
                  <a:lnTo>
                    <a:pt x="155" y="207"/>
                  </a:lnTo>
                  <a:lnTo>
                    <a:pt x="154" y="207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52" y="206"/>
                  </a:lnTo>
                  <a:lnTo>
                    <a:pt x="151" y="207"/>
                  </a:lnTo>
                  <a:lnTo>
                    <a:pt x="150" y="207"/>
                  </a:lnTo>
                  <a:lnTo>
                    <a:pt x="143" y="208"/>
                  </a:lnTo>
                  <a:lnTo>
                    <a:pt x="143" y="208"/>
                  </a:lnTo>
                  <a:lnTo>
                    <a:pt x="140" y="209"/>
                  </a:lnTo>
                  <a:lnTo>
                    <a:pt x="138" y="209"/>
                  </a:lnTo>
                  <a:lnTo>
                    <a:pt x="136" y="209"/>
                  </a:lnTo>
                  <a:lnTo>
                    <a:pt x="135" y="209"/>
                  </a:lnTo>
                  <a:lnTo>
                    <a:pt x="133" y="209"/>
                  </a:lnTo>
                  <a:lnTo>
                    <a:pt x="130" y="209"/>
                  </a:lnTo>
                  <a:lnTo>
                    <a:pt x="127" y="211"/>
                  </a:lnTo>
                  <a:lnTo>
                    <a:pt x="126" y="211"/>
                  </a:lnTo>
                  <a:lnTo>
                    <a:pt x="124" y="209"/>
                  </a:lnTo>
                  <a:lnTo>
                    <a:pt x="121" y="209"/>
                  </a:lnTo>
                  <a:lnTo>
                    <a:pt x="119" y="209"/>
                  </a:lnTo>
                  <a:lnTo>
                    <a:pt x="112" y="208"/>
                  </a:lnTo>
                  <a:lnTo>
                    <a:pt x="108" y="208"/>
                  </a:lnTo>
                  <a:lnTo>
                    <a:pt x="108" y="203"/>
                  </a:lnTo>
                  <a:lnTo>
                    <a:pt x="107" y="197"/>
                  </a:lnTo>
                  <a:lnTo>
                    <a:pt x="107" y="196"/>
                  </a:lnTo>
                  <a:lnTo>
                    <a:pt x="107" y="195"/>
                  </a:lnTo>
                  <a:lnTo>
                    <a:pt x="108" y="191"/>
                  </a:lnTo>
                  <a:lnTo>
                    <a:pt x="108" y="186"/>
                  </a:lnTo>
                  <a:lnTo>
                    <a:pt x="109" y="175"/>
                  </a:lnTo>
                  <a:lnTo>
                    <a:pt x="110" y="174"/>
                  </a:lnTo>
                  <a:lnTo>
                    <a:pt x="110" y="173"/>
                  </a:lnTo>
                  <a:lnTo>
                    <a:pt x="110" y="172"/>
                  </a:lnTo>
                  <a:lnTo>
                    <a:pt x="109" y="170"/>
                  </a:lnTo>
                  <a:lnTo>
                    <a:pt x="109" y="169"/>
                  </a:lnTo>
                  <a:lnTo>
                    <a:pt x="109" y="167"/>
                  </a:lnTo>
                  <a:lnTo>
                    <a:pt x="109" y="166"/>
                  </a:lnTo>
                  <a:lnTo>
                    <a:pt x="108" y="165"/>
                  </a:lnTo>
                  <a:lnTo>
                    <a:pt x="108" y="164"/>
                  </a:lnTo>
                  <a:lnTo>
                    <a:pt x="107" y="162"/>
                  </a:lnTo>
                  <a:lnTo>
                    <a:pt x="107" y="162"/>
                  </a:lnTo>
                  <a:lnTo>
                    <a:pt x="107" y="161"/>
                  </a:lnTo>
                  <a:lnTo>
                    <a:pt x="104" y="158"/>
                  </a:lnTo>
                  <a:lnTo>
                    <a:pt x="104" y="158"/>
                  </a:lnTo>
                  <a:lnTo>
                    <a:pt x="103" y="157"/>
                  </a:lnTo>
                  <a:lnTo>
                    <a:pt x="103" y="157"/>
                  </a:lnTo>
                  <a:lnTo>
                    <a:pt x="101" y="155"/>
                  </a:lnTo>
                  <a:lnTo>
                    <a:pt x="100" y="155"/>
                  </a:lnTo>
                  <a:lnTo>
                    <a:pt x="100" y="154"/>
                  </a:lnTo>
                  <a:lnTo>
                    <a:pt x="100" y="154"/>
                  </a:lnTo>
                  <a:lnTo>
                    <a:pt x="98" y="153"/>
                  </a:lnTo>
                  <a:lnTo>
                    <a:pt x="95" y="150"/>
                  </a:lnTo>
                  <a:lnTo>
                    <a:pt x="92" y="148"/>
                  </a:lnTo>
                  <a:lnTo>
                    <a:pt x="89" y="146"/>
                  </a:lnTo>
                  <a:lnTo>
                    <a:pt x="86" y="144"/>
                  </a:lnTo>
                  <a:lnTo>
                    <a:pt x="85" y="142"/>
                  </a:lnTo>
                  <a:lnTo>
                    <a:pt x="84" y="141"/>
                  </a:lnTo>
                  <a:lnTo>
                    <a:pt x="82" y="139"/>
                  </a:lnTo>
                  <a:lnTo>
                    <a:pt x="81" y="138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7" y="133"/>
                  </a:lnTo>
                  <a:lnTo>
                    <a:pt x="76" y="132"/>
                  </a:lnTo>
                  <a:lnTo>
                    <a:pt x="75" y="130"/>
                  </a:lnTo>
                  <a:lnTo>
                    <a:pt x="72" y="126"/>
                  </a:lnTo>
                  <a:lnTo>
                    <a:pt x="71" y="125"/>
                  </a:lnTo>
                  <a:lnTo>
                    <a:pt x="71" y="124"/>
                  </a:lnTo>
                  <a:lnTo>
                    <a:pt x="69" y="124"/>
                  </a:lnTo>
                  <a:lnTo>
                    <a:pt x="69" y="124"/>
                  </a:lnTo>
                  <a:lnTo>
                    <a:pt x="68" y="124"/>
                  </a:lnTo>
                  <a:lnTo>
                    <a:pt x="68" y="124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6" y="123"/>
                  </a:lnTo>
                  <a:lnTo>
                    <a:pt x="66" y="123"/>
                  </a:lnTo>
                  <a:lnTo>
                    <a:pt x="65" y="123"/>
                  </a:lnTo>
                  <a:lnTo>
                    <a:pt x="65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3" y="124"/>
                  </a:lnTo>
                  <a:lnTo>
                    <a:pt x="63" y="125"/>
                  </a:lnTo>
                  <a:lnTo>
                    <a:pt x="61" y="126"/>
                  </a:lnTo>
                  <a:lnTo>
                    <a:pt x="60" y="128"/>
                  </a:lnTo>
                  <a:lnTo>
                    <a:pt x="59" y="129"/>
                  </a:lnTo>
                  <a:lnTo>
                    <a:pt x="58" y="130"/>
                  </a:lnTo>
                  <a:lnTo>
                    <a:pt x="57" y="131"/>
                  </a:lnTo>
                  <a:lnTo>
                    <a:pt x="56" y="132"/>
                  </a:lnTo>
                  <a:lnTo>
                    <a:pt x="55" y="132"/>
                  </a:lnTo>
                  <a:lnTo>
                    <a:pt x="54" y="133"/>
                  </a:lnTo>
                  <a:lnTo>
                    <a:pt x="52" y="133"/>
                  </a:lnTo>
                  <a:lnTo>
                    <a:pt x="51" y="133"/>
                  </a:lnTo>
                  <a:lnTo>
                    <a:pt x="50" y="134"/>
                  </a:lnTo>
                  <a:lnTo>
                    <a:pt x="42" y="136"/>
                  </a:lnTo>
                  <a:lnTo>
                    <a:pt x="41" y="137"/>
                  </a:lnTo>
                  <a:lnTo>
                    <a:pt x="39" y="137"/>
                  </a:lnTo>
                  <a:lnTo>
                    <a:pt x="40" y="129"/>
                  </a:lnTo>
                  <a:lnTo>
                    <a:pt x="40" y="129"/>
                  </a:lnTo>
                  <a:lnTo>
                    <a:pt x="41" y="122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42" y="115"/>
                  </a:lnTo>
                  <a:lnTo>
                    <a:pt x="42" y="114"/>
                  </a:lnTo>
                  <a:lnTo>
                    <a:pt x="42" y="113"/>
                  </a:lnTo>
                  <a:lnTo>
                    <a:pt x="42" y="108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2" y="106"/>
                  </a:lnTo>
                  <a:lnTo>
                    <a:pt x="42" y="105"/>
                  </a:lnTo>
                  <a:lnTo>
                    <a:pt x="42" y="105"/>
                  </a:lnTo>
                  <a:lnTo>
                    <a:pt x="41" y="103"/>
                  </a:lnTo>
                  <a:lnTo>
                    <a:pt x="41" y="103"/>
                  </a:lnTo>
                  <a:lnTo>
                    <a:pt x="40" y="102"/>
                  </a:lnTo>
                  <a:lnTo>
                    <a:pt x="40" y="100"/>
                  </a:lnTo>
                  <a:lnTo>
                    <a:pt x="33" y="92"/>
                  </a:lnTo>
                  <a:lnTo>
                    <a:pt x="34" y="91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5" y="89"/>
                  </a:lnTo>
                  <a:lnTo>
                    <a:pt x="37" y="89"/>
                  </a:lnTo>
                  <a:lnTo>
                    <a:pt x="39" y="86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39" y="86"/>
                  </a:lnTo>
                  <a:lnTo>
                    <a:pt x="34" y="81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29" y="75"/>
                  </a:lnTo>
                  <a:lnTo>
                    <a:pt x="29" y="75"/>
                  </a:lnTo>
                  <a:lnTo>
                    <a:pt x="26" y="73"/>
                  </a:lnTo>
                  <a:lnTo>
                    <a:pt x="24" y="72"/>
                  </a:lnTo>
                  <a:lnTo>
                    <a:pt x="24" y="71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6" y="64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2" y="61"/>
                  </a:lnTo>
                  <a:lnTo>
                    <a:pt x="6" y="56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4" y="54"/>
                  </a:lnTo>
                  <a:lnTo>
                    <a:pt x="3" y="53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2" y="45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5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8" y="6"/>
                  </a:lnTo>
                  <a:lnTo>
                    <a:pt x="30" y="7"/>
                  </a:lnTo>
                  <a:lnTo>
                    <a:pt x="33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5" y="12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8" y="15"/>
                  </a:lnTo>
                  <a:lnTo>
                    <a:pt x="55" y="17"/>
                  </a:lnTo>
                  <a:lnTo>
                    <a:pt x="57" y="19"/>
                  </a:lnTo>
                  <a:lnTo>
                    <a:pt x="57" y="19"/>
                  </a:lnTo>
                  <a:lnTo>
                    <a:pt x="58" y="19"/>
                  </a:lnTo>
                  <a:lnTo>
                    <a:pt x="60" y="20"/>
                  </a:lnTo>
                  <a:lnTo>
                    <a:pt x="63" y="20"/>
                  </a:lnTo>
                  <a:lnTo>
                    <a:pt x="65" y="21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3" y="22"/>
                  </a:lnTo>
                  <a:lnTo>
                    <a:pt x="74" y="22"/>
                  </a:lnTo>
                  <a:lnTo>
                    <a:pt x="77" y="23"/>
                  </a:lnTo>
                  <a:lnTo>
                    <a:pt x="80" y="24"/>
                  </a:lnTo>
                  <a:lnTo>
                    <a:pt x="86" y="25"/>
                  </a:lnTo>
                  <a:lnTo>
                    <a:pt x="92" y="27"/>
                  </a:lnTo>
                  <a:lnTo>
                    <a:pt x="93" y="27"/>
                  </a:lnTo>
                  <a:lnTo>
                    <a:pt x="94" y="27"/>
                  </a:lnTo>
                  <a:lnTo>
                    <a:pt x="94" y="27"/>
                  </a:lnTo>
                  <a:lnTo>
                    <a:pt x="95" y="28"/>
                  </a:lnTo>
                  <a:lnTo>
                    <a:pt x="101" y="28"/>
                  </a:lnTo>
                  <a:lnTo>
                    <a:pt x="101" y="28"/>
                  </a:lnTo>
                  <a:lnTo>
                    <a:pt x="108" y="28"/>
                  </a:lnTo>
                  <a:lnTo>
                    <a:pt x="115" y="29"/>
                  </a:lnTo>
                  <a:lnTo>
                    <a:pt x="116" y="29"/>
                  </a:lnTo>
                  <a:lnTo>
                    <a:pt x="119" y="29"/>
                  </a:lnTo>
                  <a:lnTo>
                    <a:pt x="121" y="29"/>
                  </a:lnTo>
                  <a:lnTo>
                    <a:pt x="123" y="29"/>
                  </a:lnTo>
                  <a:lnTo>
                    <a:pt x="128" y="30"/>
                  </a:lnTo>
                  <a:lnTo>
                    <a:pt x="142" y="31"/>
                  </a:lnTo>
                  <a:lnTo>
                    <a:pt x="145" y="31"/>
                  </a:lnTo>
                  <a:lnTo>
                    <a:pt x="149" y="32"/>
                  </a:lnTo>
                  <a:lnTo>
                    <a:pt x="152" y="32"/>
                  </a:lnTo>
                  <a:lnTo>
                    <a:pt x="152" y="32"/>
                  </a:lnTo>
                  <a:lnTo>
                    <a:pt x="154" y="32"/>
                  </a:lnTo>
                  <a:lnTo>
                    <a:pt x="159" y="33"/>
                  </a:lnTo>
                  <a:lnTo>
                    <a:pt x="161" y="33"/>
                  </a:lnTo>
                  <a:lnTo>
                    <a:pt x="166" y="33"/>
                  </a:lnTo>
                  <a:lnTo>
                    <a:pt x="171" y="35"/>
                  </a:lnTo>
                  <a:lnTo>
                    <a:pt x="172" y="35"/>
                  </a:lnTo>
                  <a:lnTo>
                    <a:pt x="173" y="35"/>
                  </a:lnTo>
                  <a:lnTo>
                    <a:pt x="175" y="36"/>
                  </a:lnTo>
                  <a:lnTo>
                    <a:pt x="177" y="37"/>
                  </a:lnTo>
                  <a:lnTo>
                    <a:pt x="181" y="38"/>
                  </a:lnTo>
                  <a:lnTo>
                    <a:pt x="184" y="39"/>
                  </a:lnTo>
                  <a:lnTo>
                    <a:pt x="184" y="39"/>
                  </a:lnTo>
                  <a:lnTo>
                    <a:pt x="189" y="42"/>
                  </a:lnTo>
                  <a:lnTo>
                    <a:pt x="196" y="45"/>
                  </a:lnTo>
                  <a:lnTo>
                    <a:pt x="198" y="46"/>
                  </a:lnTo>
                  <a:lnTo>
                    <a:pt x="199" y="47"/>
                  </a:lnTo>
                  <a:lnTo>
                    <a:pt x="201" y="47"/>
                  </a:lnTo>
                  <a:lnTo>
                    <a:pt x="202" y="47"/>
                  </a:lnTo>
                  <a:lnTo>
                    <a:pt x="204" y="47"/>
                  </a:lnTo>
                  <a:lnTo>
                    <a:pt x="205" y="48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85" name="Freeform 1079">
              <a:extLst>
                <a:ext uri="{FF2B5EF4-FFF2-40B4-BE49-F238E27FC236}">
                  <a16:creationId xmlns:a16="http://schemas.microsoft.com/office/drawing/2014/main" id="{5F96BA9C-1174-AA1C-3F4F-9732325C8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6" y="2174876"/>
              <a:ext cx="466725" cy="442913"/>
            </a:xfrm>
            <a:custGeom>
              <a:avLst/>
              <a:gdLst>
                <a:gd name="T0" fmla="*/ 282 w 294"/>
                <a:gd name="T1" fmla="*/ 30 h 279"/>
                <a:gd name="T2" fmla="*/ 276 w 294"/>
                <a:gd name="T3" fmla="*/ 65 h 279"/>
                <a:gd name="T4" fmla="*/ 275 w 294"/>
                <a:gd name="T5" fmla="*/ 80 h 279"/>
                <a:gd name="T6" fmla="*/ 274 w 294"/>
                <a:gd name="T7" fmla="*/ 103 h 279"/>
                <a:gd name="T8" fmla="*/ 277 w 294"/>
                <a:gd name="T9" fmla="*/ 132 h 279"/>
                <a:gd name="T10" fmla="*/ 284 w 294"/>
                <a:gd name="T11" fmla="*/ 148 h 279"/>
                <a:gd name="T12" fmla="*/ 292 w 294"/>
                <a:gd name="T13" fmla="*/ 161 h 279"/>
                <a:gd name="T14" fmla="*/ 261 w 294"/>
                <a:gd name="T15" fmla="*/ 173 h 279"/>
                <a:gd name="T16" fmla="*/ 221 w 294"/>
                <a:gd name="T17" fmla="*/ 181 h 279"/>
                <a:gd name="T18" fmla="*/ 203 w 294"/>
                <a:gd name="T19" fmla="*/ 187 h 279"/>
                <a:gd name="T20" fmla="*/ 180 w 294"/>
                <a:gd name="T21" fmla="*/ 203 h 279"/>
                <a:gd name="T22" fmla="*/ 104 w 294"/>
                <a:gd name="T23" fmla="*/ 275 h 279"/>
                <a:gd name="T24" fmla="*/ 80 w 294"/>
                <a:gd name="T25" fmla="*/ 267 h 279"/>
                <a:gd name="T26" fmla="*/ 67 w 294"/>
                <a:gd name="T27" fmla="*/ 259 h 279"/>
                <a:gd name="T28" fmla="*/ 53 w 294"/>
                <a:gd name="T29" fmla="*/ 254 h 279"/>
                <a:gd name="T30" fmla="*/ 49 w 294"/>
                <a:gd name="T31" fmla="*/ 253 h 279"/>
                <a:gd name="T32" fmla="*/ 7 w 294"/>
                <a:gd name="T33" fmla="*/ 237 h 279"/>
                <a:gd name="T34" fmla="*/ 2 w 294"/>
                <a:gd name="T35" fmla="*/ 227 h 279"/>
                <a:gd name="T36" fmla="*/ 10 w 294"/>
                <a:gd name="T37" fmla="*/ 222 h 279"/>
                <a:gd name="T38" fmla="*/ 15 w 294"/>
                <a:gd name="T39" fmla="*/ 219 h 279"/>
                <a:gd name="T40" fmla="*/ 17 w 294"/>
                <a:gd name="T41" fmla="*/ 216 h 279"/>
                <a:gd name="T42" fmla="*/ 19 w 294"/>
                <a:gd name="T43" fmla="*/ 209 h 279"/>
                <a:gd name="T44" fmla="*/ 21 w 294"/>
                <a:gd name="T45" fmla="*/ 198 h 279"/>
                <a:gd name="T46" fmla="*/ 22 w 294"/>
                <a:gd name="T47" fmla="*/ 191 h 279"/>
                <a:gd name="T48" fmla="*/ 24 w 294"/>
                <a:gd name="T49" fmla="*/ 185 h 279"/>
                <a:gd name="T50" fmla="*/ 30 w 294"/>
                <a:gd name="T51" fmla="*/ 169 h 279"/>
                <a:gd name="T52" fmla="*/ 36 w 294"/>
                <a:gd name="T53" fmla="*/ 152 h 279"/>
                <a:gd name="T54" fmla="*/ 43 w 294"/>
                <a:gd name="T55" fmla="*/ 132 h 279"/>
                <a:gd name="T56" fmla="*/ 48 w 294"/>
                <a:gd name="T57" fmla="*/ 119 h 279"/>
                <a:gd name="T58" fmla="*/ 49 w 294"/>
                <a:gd name="T59" fmla="*/ 113 h 279"/>
                <a:gd name="T60" fmla="*/ 49 w 294"/>
                <a:gd name="T61" fmla="*/ 108 h 279"/>
                <a:gd name="T62" fmla="*/ 47 w 294"/>
                <a:gd name="T63" fmla="*/ 101 h 279"/>
                <a:gd name="T64" fmla="*/ 42 w 294"/>
                <a:gd name="T65" fmla="*/ 93 h 279"/>
                <a:gd name="T66" fmla="*/ 31 w 294"/>
                <a:gd name="T67" fmla="*/ 72 h 279"/>
                <a:gd name="T68" fmla="*/ 24 w 294"/>
                <a:gd name="T69" fmla="*/ 61 h 279"/>
                <a:gd name="T70" fmla="*/ 21 w 294"/>
                <a:gd name="T71" fmla="*/ 55 h 279"/>
                <a:gd name="T72" fmla="*/ 18 w 294"/>
                <a:gd name="T73" fmla="*/ 44 h 279"/>
                <a:gd name="T74" fmla="*/ 27 w 294"/>
                <a:gd name="T75" fmla="*/ 36 h 279"/>
                <a:gd name="T76" fmla="*/ 31 w 294"/>
                <a:gd name="T77" fmla="*/ 35 h 279"/>
                <a:gd name="T78" fmla="*/ 39 w 294"/>
                <a:gd name="T79" fmla="*/ 35 h 279"/>
                <a:gd name="T80" fmla="*/ 62 w 294"/>
                <a:gd name="T81" fmla="*/ 36 h 279"/>
                <a:gd name="T82" fmla="*/ 75 w 294"/>
                <a:gd name="T83" fmla="*/ 38 h 279"/>
                <a:gd name="T84" fmla="*/ 84 w 294"/>
                <a:gd name="T85" fmla="*/ 36 h 279"/>
                <a:gd name="T86" fmla="*/ 102 w 294"/>
                <a:gd name="T87" fmla="*/ 33 h 279"/>
                <a:gd name="T88" fmla="*/ 129 w 294"/>
                <a:gd name="T89" fmla="*/ 25 h 279"/>
                <a:gd name="T90" fmla="*/ 180 w 294"/>
                <a:gd name="T91" fmla="*/ 13 h 279"/>
                <a:gd name="T92" fmla="*/ 190 w 294"/>
                <a:gd name="T93" fmla="*/ 11 h 279"/>
                <a:gd name="T94" fmla="*/ 206 w 294"/>
                <a:gd name="T95" fmla="*/ 14 h 279"/>
                <a:gd name="T96" fmla="*/ 226 w 294"/>
                <a:gd name="T97" fmla="*/ 16 h 279"/>
                <a:gd name="T98" fmla="*/ 237 w 294"/>
                <a:gd name="T99" fmla="*/ 15 h 279"/>
                <a:gd name="T100" fmla="*/ 255 w 294"/>
                <a:gd name="T101" fmla="*/ 10 h 279"/>
                <a:gd name="T102" fmla="*/ 281 w 294"/>
                <a:gd name="T103" fmla="*/ 1 h 279"/>
                <a:gd name="T104" fmla="*/ 282 w 294"/>
                <a:gd name="T105" fmla="*/ 14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4" h="279">
                  <a:moveTo>
                    <a:pt x="282" y="14"/>
                  </a:moveTo>
                  <a:lnTo>
                    <a:pt x="282" y="22"/>
                  </a:lnTo>
                  <a:lnTo>
                    <a:pt x="282" y="26"/>
                  </a:lnTo>
                  <a:lnTo>
                    <a:pt x="282" y="28"/>
                  </a:lnTo>
                  <a:lnTo>
                    <a:pt x="282" y="30"/>
                  </a:lnTo>
                  <a:lnTo>
                    <a:pt x="282" y="32"/>
                  </a:lnTo>
                  <a:lnTo>
                    <a:pt x="281" y="39"/>
                  </a:lnTo>
                  <a:lnTo>
                    <a:pt x="280" y="48"/>
                  </a:lnTo>
                  <a:lnTo>
                    <a:pt x="278" y="55"/>
                  </a:lnTo>
                  <a:lnTo>
                    <a:pt x="276" y="65"/>
                  </a:lnTo>
                  <a:lnTo>
                    <a:pt x="276" y="68"/>
                  </a:lnTo>
                  <a:lnTo>
                    <a:pt x="275" y="69"/>
                  </a:lnTo>
                  <a:lnTo>
                    <a:pt x="275" y="72"/>
                  </a:lnTo>
                  <a:lnTo>
                    <a:pt x="275" y="74"/>
                  </a:lnTo>
                  <a:lnTo>
                    <a:pt x="275" y="80"/>
                  </a:lnTo>
                  <a:lnTo>
                    <a:pt x="275" y="85"/>
                  </a:lnTo>
                  <a:lnTo>
                    <a:pt x="274" y="93"/>
                  </a:lnTo>
                  <a:lnTo>
                    <a:pt x="274" y="97"/>
                  </a:lnTo>
                  <a:lnTo>
                    <a:pt x="274" y="100"/>
                  </a:lnTo>
                  <a:lnTo>
                    <a:pt x="274" y="103"/>
                  </a:lnTo>
                  <a:lnTo>
                    <a:pt x="274" y="106"/>
                  </a:lnTo>
                  <a:lnTo>
                    <a:pt x="274" y="109"/>
                  </a:lnTo>
                  <a:lnTo>
                    <a:pt x="274" y="110"/>
                  </a:lnTo>
                  <a:lnTo>
                    <a:pt x="276" y="125"/>
                  </a:lnTo>
                  <a:lnTo>
                    <a:pt x="277" y="132"/>
                  </a:lnTo>
                  <a:lnTo>
                    <a:pt x="277" y="133"/>
                  </a:lnTo>
                  <a:lnTo>
                    <a:pt x="277" y="134"/>
                  </a:lnTo>
                  <a:lnTo>
                    <a:pt x="278" y="135"/>
                  </a:lnTo>
                  <a:lnTo>
                    <a:pt x="278" y="136"/>
                  </a:lnTo>
                  <a:lnTo>
                    <a:pt x="284" y="148"/>
                  </a:lnTo>
                  <a:lnTo>
                    <a:pt x="286" y="151"/>
                  </a:lnTo>
                  <a:lnTo>
                    <a:pt x="287" y="155"/>
                  </a:lnTo>
                  <a:lnTo>
                    <a:pt x="290" y="158"/>
                  </a:lnTo>
                  <a:lnTo>
                    <a:pt x="291" y="160"/>
                  </a:lnTo>
                  <a:lnTo>
                    <a:pt x="292" y="161"/>
                  </a:lnTo>
                  <a:lnTo>
                    <a:pt x="293" y="165"/>
                  </a:lnTo>
                  <a:lnTo>
                    <a:pt x="294" y="167"/>
                  </a:lnTo>
                  <a:lnTo>
                    <a:pt x="293" y="167"/>
                  </a:lnTo>
                  <a:lnTo>
                    <a:pt x="263" y="173"/>
                  </a:lnTo>
                  <a:lnTo>
                    <a:pt x="261" y="173"/>
                  </a:lnTo>
                  <a:lnTo>
                    <a:pt x="242" y="176"/>
                  </a:lnTo>
                  <a:lnTo>
                    <a:pt x="234" y="178"/>
                  </a:lnTo>
                  <a:lnTo>
                    <a:pt x="231" y="178"/>
                  </a:lnTo>
                  <a:lnTo>
                    <a:pt x="221" y="181"/>
                  </a:lnTo>
                  <a:lnTo>
                    <a:pt x="221" y="181"/>
                  </a:lnTo>
                  <a:lnTo>
                    <a:pt x="214" y="183"/>
                  </a:lnTo>
                  <a:lnTo>
                    <a:pt x="212" y="184"/>
                  </a:lnTo>
                  <a:lnTo>
                    <a:pt x="209" y="185"/>
                  </a:lnTo>
                  <a:lnTo>
                    <a:pt x="204" y="187"/>
                  </a:lnTo>
                  <a:lnTo>
                    <a:pt x="203" y="187"/>
                  </a:lnTo>
                  <a:lnTo>
                    <a:pt x="192" y="192"/>
                  </a:lnTo>
                  <a:lnTo>
                    <a:pt x="189" y="197"/>
                  </a:lnTo>
                  <a:lnTo>
                    <a:pt x="183" y="199"/>
                  </a:lnTo>
                  <a:lnTo>
                    <a:pt x="183" y="199"/>
                  </a:lnTo>
                  <a:lnTo>
                    <a:pt x="180" y="203"/>
                  </a:lnTo>
                  <a:lnTo>
                    <a:pt x="180" y="203"/>
                  </a:lnTo>
                  <a:lnTo>
                    <a:pt x="177" y="206"/>
                  </a:lnTo>
                  <a:lnTo>
                    <a:pt x="132" y="249"/>
                  </a:lnTo>
                  <a:lnTo>
                    <a:pt x="114" y="265"/>
                  </a:lnTo>
                  <a:lnTo>
                    <a:pt x="104" y="275"/>
                  </a:lnTo>
                  <a:lnTo>
                    <a:pt x="99" y="279"/>
                  </a:lnTo>
                  <a:lnTo>
                    <a:pt x="93" y="275"/>
                  </a:lnTo>
                  <a:lnTo>
                    <a:pt x="86" y="270"/>
                  </a:lnTo>
                  <a:lnTo>
                    <a:pt x="86" y="270"/>
                  </a:lnTo>
                  <a:lnTo>
                    <a:pt x="80" y="267"/>
                  </a:lnTo>
                  <a:lnTo>
                    <a:pt x="80" y="267"/>
                  </a:lnTo>
                  <a:lnTo>
                    <a:pt x="76" y="264"/>
                  </a:lnTo>
                  <a:lnTo>
                    <a:pt x="74" y="262"/>
                  </a:lnTo>
                  <a:lnTo>
                    <a:pt x="67" y="260"/>
                  </a:lnTo>
                  <a:lnTo>
                    <a:pt x="67" y="259"/>
                  </a:lnTo>
                  <a:lnTo>
                    <a:pt x="62" y="258"/>
                  </a:lnTo>
                  <a:lnTo>
                    <a:pt x="60" y="257"/>
                  </a:lnTo>
                  <a:lnTo>
                    <a:pt x="59" y="257"/>
                  </a:lnTo>
                  <a:lnTo>
                    <a:pt x="58" y="256"/>
                  </a:lnTo>
                  <a:lnTo>
                    <a:pt x="53" y="254"/>
                  </a:lnTo>
                  <a:lnTo>
                    <a:pt x="52" y="254"/>
                  </a:lnTo>
                  <a:lnTo>
                    <a:pt x="50" y="253"/>
                  </a:lnTo>
                  <a:lnTo>
                    <a:pt x="50" y="253"/>
                  </a:lnTo>
                  <a:lnTo>
                    <a:pt x="49" y="253"/>
                  </a:lnTo>
                  <a:lnTo>
                    <a:pt x="49" y="253"/>
                  </a:lnTo>
                  <a:lnTo>
                    <a:pt x="42" y="251"/>
                  </a:lnTo>
                  <a:lnTo>
                    <a:pt x="36" y="249"/>
                  </a:lnTo>
                  <a:lnTo>
                    <a:pt x="15" y="242"/>
                  </a:lnTo>
                  <a:lnTo>
                    <a:pt x="10" y="240"/>
                  </a:lnTo>
                  <a:lnTo>
                    <a:pt x="7" y="237"/>
                  </a:lnTo>
                  <a:lnTo>
                    <a:pt x="0" y="231"/>
                  </a:lnTo>
                  <a:lnTo>
                    <a:pt x="0" y="229"/>
                  </a:lnTo>
                  <a:lnTo>
                    <a:pt x="0" y="229"/>
                  </a:lnTo>
                  <a:lnTo>
                    <a:pt x="1" y="228"/>
                  </a:lnTo>
                  <a:lnTo>
                    <a:pt x="2" y="227"/>
                  </a:lnTo>
                  <a:lnTo>
                    <a:pt x="4" y="226"/>
                  </a:lnTo>
                  <a:lnTo>
                    <a:pt x="5" y="226"/>
                  </a:lnTo>
                  <a:lnTo>
                    <a:pt x="7" y="225"/>
                  </a:lnTo>
                  <a:lnTo>
                    <a:pt x="8" y="224"/>
                  </a:lnTo>
                  <a:lnTo>
                    <a:pt x="10" y="222"/>
                  </a:lnTo>
                  <a:lnTo>
                    <a:pt x="11" y="222"/>
                  </a:lnTo>
                  <a:lnTo>
                    <a:pt x="13" y="220"/>
                  </a:lnTo>
                  <a:lnTo>
                    <a:pt x="14" y="220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6" y="217"/>
                  </a:lnTo>
                  <a:lnTo>
                    <a:pt x="17" y="217"/>
                  </a:lnTo>
                  <a:lnTo>
                    <a:pt x="17" y="216"/>
                  </a:lnTo>
                  <a:lnTo>
                    <a:pt x="17" y="216"/>
                  </a:lnTo>
                  <a:lnTo>
                    <a:pt x="17" y="216"/>
                  </a:lnTo>
                  <a:lnTo>
                    <a:pt x="18" y="215"/>
                  </a:lnTo>
                  <a:lnTo>
                    <a:pt x="18" y="214"/>
                  </a:lnTo>
                  <a:lnTo>
                    <a:pt x="19" y="212"/>
                  </a:lnTo>
                  <a:lnTo>
                    <a:pt x="19" y="210"/>
                  </a:lnTo>
                  <a:lnTo>
                    <a:pt x="19" y="209"/>
                  </a:lnTo>
                  <a:lnTo>
                    <a:pt x="19" y="208"/>
                  </a:lnTo>
                  <a:lnTo>
                    <a:pt x="19" y="208"/>
                  </a:lnTo>
                  <a:lnTo>
                    <a:pt x="21" y="206"/>
                  </a:lnTo>
                  <a:lnTo>
                    <a:pt x="21" y="201"/>
                  </a:lnTo>
                  <a:lnTo>
                    <a:pt x="21" y="198"/>
                  </a:lnTo>
                  <a:lnTo>
                    <a:pt x="21" y="198"/>
                  </a:lnTo>
                  <a:lnTo>
                    <a:pt x="21" y="197"/>
                  </a:lnTo>
                  <a:lnTo>
                    <a:pt x="21" y="194"/>
                  </a:lnTo>
                  <a:lnTo>
                    <a:pt x="22" y="193"/>
                  </a:lnTo>
                  <a:lnTo>
                    <a:pt x="22" y="191"/>
                  </a:lnTo>
                  <a:lnTo>
                    <a:pt x="23" y="190"/>
                  </a:lnTo>
                  <a:lnTo>
                    <a:pt x="23" y="189"/>
                  </a:lnTo>
                  <a:lnTo>
                    <a:pt x="23" y="189"/>
                  </a:lnTo>
                  <a:lnTo>
                    <a:pt x="24" y="187"/>
                  </a:lnTo>
                  <a:lnTo>
                    <a:pt x="24" y="185"/>
                  </a:lnTo>
                  <a:lnTo>
                    <a:pt x="24" y="185"/>
                  </a:lnTo>
                  <a:lnTo>
                    <a:pt x="25" y="183"/>
                  </a:lnTo>
                  <a:lnTo>
                    <a:pt x="26" y="181"/>
                  </a:lnTo>
                  <a:lnTo>
                    <a:pt x="28" y="173"/>
                  </a:lnTo>
                  <a:lnTo>
                    <a:pt x="30" y="169"/>
                  </a:lnTo>
                  <a:lnTo>
                    <a:pt x="32" y="164"/>
                  </a:lnTo>
                  <a:lnTo>
                    <a:pt x="33" y="161"/>
                  </a:lnTo>
                  <a:lnTo>
                    <a:pt x="33" y="161"/>
                  </a:lnTo>
                  <a:lnTo>
                    <a:pt x="33" y="160"/>
                  </a:lnTo>
                  <a:lnTo>
                    <a:pt x="36" y="152"/>
                  </a:lnTo>
                  <a:lnTo>
                    <a:pt x="37" y="150"/>
                  </a:lnTo>
                  <a:lnTo>
                    <a:pt x="41" y="140"/>
                  </a:lnTo>
                  <a:lnTo>
                    <a:pt x="43" y="134"/>
                  </a:lnTo>
                  <a:lnTo>
                    <a:pt x="43" y="133"/>
                  </a:lnTo>
                  <a:lnTo>
                    <a:pt x="43" y="132"/>
                  </a:lnTo>
                  <a:lnTo>
                    <a:pt x="44" y="130"/>
                  </a:lnTo>
                  <a:lnTo>
                    <a:pt x="45" y="127"/>
                  </a:lnTo>
                  <a:lnTo>
                    <a:pt x="48" y="122"/>
                  </a:lnTo>
                  <a:lnTo>
                    <a:pt x="48" y="120"/>
                  </a:lnTo>
                  <a:lnTo>
                    <a:pt x="48" y="119"/>
                  </a:lnTo>
                  <a:lnTo>
                    <a:pt x="49" y="118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4"/>
                  </a:lnTo>
                  <a:lnTo>
                    <a:pt x="49" y="113"/>
                  </a:lnTo>
                  <a:lnTo>
                    <a:pt x="49" y="111"/>
                  </a:lnTo>
                  <a:lnTo>
                    <a:pt x="49" y="111"/>
                  </a:lnTo>
                  <a:lnTo>
                    <a:pt x="49" y="109"/>
                  </a:lnTo>
                  <a:lnTo>
                    <a:pt x="49" y="108"/>
                  </a:lnTo>
                  <a:lnTo>
                    <a:pt x="49" y="108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5"/>
                  </a:lnTo>
                  <a:lnTo>
                    <a:pt x="48" y="102"/>
                  </a:lnTo>
                  <a:lnTo>
                    <a:pt x="47" y="101"/>
                  </a:lnTo>
                  <a:lnTo>
                    <a:pt x="45" y="100"/>
                  </a:lnTo>
                  <a:lnTo>
                    <a:pt x="45" y="99"/>
                  </a:lnTo>
                  <a:lnTo>
                    <a:pt x="44" y="97"/>
                  </a:lnTo>
                  <a:lnTo>
                    <a:pt x="43" y="95"/>
                  </a:lnTo>
                  <a:lnTo>
                    <a:pt x="42" y="93"/>
                  </a:lnTo>
                  <a:lnTo>
                    <a:pt x="42" y="92"/>
                  </a:lnTo>
                  <a:lnTo>
                    <a:pt x="41" y="90"/>
                  </a:lnTo>
                  <a:lnTo>
                    <a:pt x="35" y="81"/>
                  </a:lnTo>
                  <a:lnTo>
                    <a:pt x="32" y="75"/>
                  </a:lnTo>
                  <a:lnTo>
                    <a:pt x="31" y="72"/>
                  </a:lnTo>
                  <a:lnTo>
                    <a:pt x="28" y="69"/>
                  </a:lnTo>
                  <a:lnTo>
                    <a:pt x="27" y="67"/>
                  </a:lnTo>
                  <a:lnTo>
                    <a:pt x="26" y="66"/>
                  </a:lnTo>
                  <a:lnTo>
                    <a:pt x="25" y="64"/>
                  </a:lnTo>
                  <a:lnTo>
                    <a:pt x="24" y="61"/>
                  </a:lnTo>
                  <a:lnTo>
                    <a:pt x="23" y="60"/>
                  </a:lnTo>
                  <a:lnTo>
                    <a:pt x="23" y="58"/>
                  </a:lnTo>
                  <a:lnTo>
                    <a:pt x="22" y="57"/>
                  </a:lnTo>
                  <a:lnTo>
                    <a:pt x="22" y="56"/>
                  </a:lnTo>
                  <a:lnTo>
                    <a:pt x="21" y="55"/>
                  </a:lnTo>
                  <a:lnTo>
                    <a:pt x="21" y="53"/>
                  </a:lnTo>
                  <a:lnTo>
                    <a:pt x="19" y="50"/>
                  </a:lnTo>
                  <a:lnTo>
                    <a:pt x="19" y="49"/>
                  </a:lnTo>
                  <a:lnTo>
                    <a:pt x="18" y="47"/>
                  </a:lnTo>
                  <a:lnTo>
                    <a:pt x="18" y="44"/>
                  </a:lnTo>
                  <a:lnTo>
                    <a:pt x="18" y="43"/>
                  </a:lnTo>
                  <a:lnTo>
                    <a:pt x="18" y="41"/>
                  </a:lnTo>
                  <a:lnTo>
                    <a:pt x="18" y="39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30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3" y="35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9" y="35"/>
                  </a:lnTo>
                  <a:lnTo>
                    <a:pt x="40" y="35"/>
                  </a:lnTo>
                  <a:lnTo>
                    <a:pt x="43" y="35"/>
                  </a:lnTo>
                  <a:lnTo>
                    <a:pt x="48" y="35"/>
                  </a:lnTo>
                  <a:lnTo>
                    <a:pt x="53" y="36"/>
                  </a:lnTo>
                  <a:lnTo>
                    <a:pt x="62" y="36"/>
                  </a:lnTo>
                  <a:lnTo>
                    <a:pt x="66" y="38"/>
                  </a:lnTo>
                  <a:lnTo>
                    <a:pt x="67" y="38"/>
                  </a:lnTo>
                  <a:lnTo>
                    <a:pt x="68" y="38"/>
                  </a:lnTo>
                  <a:lnTo>
                    <a:pt x="69" y="38"/>
                  </a:lnTo>
                  <a:lnTo>
                    <a:pt x="75" y="38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80" y="38"/>
                  </a:lnTo>
                  <a:lnTo>
                    <a:pt x="83" y="38"/>
                  </a:lnTo>
                  <a:lnTo>
                    <a:pt x="84" y="36"/>
                  </a:lnTo>
                  <a:lnTo>
                    <a:pt x="86" y="36"/>
                  </a:lnTo>
                  <a:lnTo>
                    <a:pt x="90" y="35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102" y="33"/>
                  </a:lnTo>
                  <a:lnTo>
                    <a:pt x="111" y="31"/>
                  </a:lnTo>
                  <a:lnTo>
                    <a:pt x="114" y="30"/>
                  </a:lnTo>
                  <a:lnTo>
                    <a:pt x="118" y="28"/>
                  </a:lnTo>
                  <a:lnTo>
                    <a:pt x="120" y="27"/>
                  </a:lnTo>
                  <a:lnTo>
                    <a:pt x="129" y="25"/>
                  </a:lnTo>
                  <a:lnTo>
                    <a:pt x="142" y="22"/>
                  </a:lnTo>
                  <a:lnTo>
                    <a:pt x="147" y="21"/>
                  </a:lnTo>
                  <a:lnTo>
                    <a:pt x="171" y="15"/>
                  </a:lnTo>
                  <a:lnTo>
                    <a:pt x="178" y="13"/>
                  </a:lnTo>
                  <a:lnTo>
                    <a:pt x="180" y="13"/>
                  </a:lnTo>
                  <a:lnTo>
                    <a:pt x="182" y="11"/>
                  </a:lnTo>
                  <a:lnTo>
                    <a:pt x="183" y="11"/>
                  </a:lnTo>
                  <a:lnTo>
                    <a:pt x="186" y="11"/>
                  </a:lnTo>
                  <a:lnTo>
                    <a:pt x="188" y="11"/>
                  </a:lnTo>
                  <a:lnTo>
                    <a:pt x="190" y="11"/>
                  </a:lnTo>
                  <a:lnTo>
                    <a:pt x="192" y="11"/>
                  </a:lnTo>
                  <a:lnTo>
                    <a:pt x="195" y="11"/>
                  </a:lnTo>
                  <a:lnTo>
                    <a:pt x="203" y="13"/>
                  </a:lnTo>
                  <a:lnTo>
                    <a:pt x="205" y="14"/>
                  </a:lnTo>
                  <a:lnTo>
                    <a:pt x="206" y="14"/>
                  </a:lnTo>
                  <a:lnTo>
                    <a:pt x="209" y="14"/>
                  </a:lnTo>
                  <a:lnTo>
                    <a:pt x="217" y="15"/>
                  </a:lnTo>
                  <a:lnTo>
                    <a:pt x="222" y="16"/>
                  </a:lnTo>
                  <a:lnTo>
                    <a:pt x="225" y="16"/>
                  </a:lnTo>
                  <a:lnTo>
                    <a:pt x="226" y="16"/>
                  </a:lnTo>
                  <a:lnTo>
                    <a:pt x="229" y="16"/>
                  </a:lnTo>
                  <a:lnTo>
                    <a:pt x="231" y="16"/>
                  </a:lnTo>
                  <a:lnTo>
                    <a:pt x="232" y="16"/>
                  </a:lnTo>
                  <a:lnTo>
                    <a:pt x="234" y="16"/>
                  </a:lnTo>
                  <a:lnTo>
                    <a:pt x="237" y="15"/>
                  </a:lnTo>
                  <a:lnTo>
                    <a:pt x="238" y="15"/>
                  </a:lnTo>
                  <a:lnTo>
                    <a:pt x="240" y="15"/>
                  </a:lnTo>
                  <a:lnTo>
                    <a:pt x="241" y="14"/>
                  </a:lnTo>
                  <a:lnTo>
                    <a:pt x="242" y="14"/>
                  </a:lnTo>
                  <a:lnTo>
                    <a:pt x="255" y="10"/>
                  </a:lnTo>
                  <a:lnTo>
                    <a:pt x="260" y="8"/>
                  </a:lnTo>
                  <a:lnTo>
                    <a:pt x="265" y="7"/>
                  </a:lnTo>
                  <a:lnTo>
                    <a:pt x="267" y="6"/>
                  </a:lnTo>
                  <a:lnTo>
                    <a:pt x="273" y="3"/>
                  </a:lnTo>
                  <a:lnTo>
                    <a:pt x="281" y="1"/>
                  </a:lnTo>
                  <a:lnTo>
                    <a:pt x="282" y="1"/>
                  </a:lnTo>
                  <a:lnTo>
                    <a:pt x="282" y="0"/>
                  </a:lnTo>
                  <a:lnTo>
                    <a:pt x="282" y="5"/>
                  </a:lnTo>
                  <a:lnTo>
                    <a:pt x="282" y="11"/>
                  </a:lnTo>
                  <a:lnTo>
                    <a:pt x="282" y="14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89" name="Freeform 1083">
              <a:extLst>
                <a:ext uri="{FF2B5EF4-FFF2-40B4-BE49-F238E27FC236}">
                  <a16:creationId xmlns:a16="http://schemas.microsoft.com/office/drawing/2014/main" id="{C652AE53-4A59-EAD8-83C3-32C7069A2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588" y="2416176"/>
              <a:ext cx="441325" cy="369888"/>
            </a:xfrm>
            <a:custGeom>
              <a:avLst/>
              <a:gdLst>
                <a:gd name="T0" fmla="*/ 269 w 278"/>
                <a:gd name="T1" fmla="*/ 165 h 233"/>
                <a:gd name="T2" fmla="*/ 260 w 278"/>
                <a:gd name="T3" fmla="*/ 182 h 233"/>
                <a:gd name="T4" fmla="*/ 250 w 278"/>
                <a:gd name="T5" fmla="*/ 198 h 233"/>
                <a:gd name="T6" fmla="*/ 248 w 278"/>
                <a:gd name="T7" fmla="*/ 200 h 233"/>
                <a:gd name="T8" fmla="*/ 247 w 278"/>
                <a:gd name="T9" fmla="*/ 205 h 233"/>
                <a:gd name="T10" fmla="*/ 247 w 278"/>
                <a:gd name="T11" fmla="*/ 210 h 233"/>
                <a:gd name="T12" fmla="*/ 246 w 278"/>
                <a:gd name="T13" fmla="*/ 231 h 233"/>
                <a:gd name="T14" fmla="*/ 239 w 278"/>
                <a:gd name="T15" fmla="*/ 233 h 233"/>
                <a:gd name="T16" fmla="*/ 221 w 278"/>
                <a:gd name="T17" fmla="*/ 231 h 233"/>
                <a:gd name="T18" fmla="*/ 214 w 278"/>
                <a:gd name="T19" fmla="*/ 230 h 233"/>
                <a:gd name="T20" fmla="*/ 200 w 278"/>
                <a:gd name="T21" fmla="*/ 226 h 233"/>
                <a:gd name="T22" fmla="*/ 194 w 278"/>
                <a:gd name="T23" fmla="*/ 225 h 233"/>
                <a:gd name="T24" fmla="*/ 188 w 278"/>
                <a:gd name="T25" fmla="*/ 224 h 233"/>
                <a:gd name="T26" fmla="*/ 173 w 278"/>
                <a:gd name="T27" fmla="*/ 216 h 233"/>
                <a:gd name="T28" fmla="*/ 164 w 278"/>
                <a:gd name="T29" fmla="*/ 213 h 233"/>
                <a:gd name="T30" fmla="*/ 155 w 278"/>
                <a:gd name="T31" fmla="*/ 210 h 233"/>
                <a:gd name="T32" fmla="*/ 141 w 278"/>
                <a:gd name="T33" fmla="*/ 209 h 233"/>
                <a:gd name="T34" fmla="*/ 131 w 278"/>
                <a:gd name="T35" fmla="*/ 208 h 233"/>
                <a:gd name="T36" fmla="*/ 108 w 278"/>
                <a:gd name="T37" fmla="*/ 206 h 233"/>
                <a:gd name="T38" fmla="*/ 90 w 278"/>
                <a:gd name="T39" fmla="*/ 205 h 233"/>
                <a:gd name="T40" fmla="*/ 83 w 278"/>
                <a:gd name="T41" fmla="*/ 204 h 233"/>
                <a:gd name="T42" fmla="*/ 69 w 278"/>
                <a:gd name="T43" fmla="*/ 201 h 233"/>
                <a:gd name="T44" fmla="*/ 60 w 278"/>
                <a:gd name="T45" fmla="*/ 199 h 233"/>
                <a:gd name="T46" fmla="*/ 49 w 278"/>
                <a:gd name="T47" fmla="*/ 197 h 233"/>
                <a:gd name="T48" fmla="*/ 44 w 278"/>
                <a:gd name="T49" fmla="*/ 194 h 233"/>
                <a:gd name="T50" fmla="*/ 24 w 278"/>
                <a:gd name="T51" fmla="*/ 189 h 233"/>
                <a:gd name="T52" fmla="*/ 19 w 278"/>
                <a:gd name="T53" fmla="*/ 184 h 233"/>
                <a:gd name="T54" fmla="*/ 13 w 278"/>
                <a:gd name="T55" fmla="*/ 180 h 233"/>
                <a:gd name="T56" fmla="*/ 10 w 278"/>
                <a:gd name="T57" fmla="*/ 177 h 233"/>
                <a:gd name="T58" fmla="*/ 11 w 278"/>
                <a:gd name="T59" fmla="*/ 172 h 233"/>
                <a:gd name="T60" fmla="*/ 14 w 278"/>
                <a:gd name="T61" fmla="*/ 164 h 233"/>
                <a:gd name="T62" fmla="*/ 15 w 278"/>
                <a:gd name="T63" fmla="*/ 162 h 233"/>
                <a:gd name="T64" fmla="*/ 15 w 278"/>
                <a:gd name="T65" fmla="*/ 162 h 233"/>
                <a:gd name="T66" fmla="*/ 20 w 278"/>
                <a:gd name="T67" fmla="*/ 162 h 233"/>
                <a:gd name="T68" fmla="*/ 26 w 278"/>
                <a:gd name="T69" fmla="*/ 160 h 233"/>
                <a:gd name="T70" fmla="*/ 28 w 278"/>
                <a:gd name="T71" fmla="*/ 158 h 233"/>
                <a:gd name="T72" fmla="*/ 19 w 278"/>
                <a:gd name="T73" fmla="*/ 149 h 233"/>
                <a:gd name="T74" fmla="*/ 10 w 278"/>
                <a:gd name="T75" fmla="*/ 139 h 233"/>
                <a:gd name="T76" fmla="*/ 0 w 278"/>
                <a:gd name="T77" fmla="*/ 127 h 233"/>
                <a:gd name="T78" fmla="*/ 78 w 278"/>
                <a:gd name="T79" fmla="*/ 54 h 233"/>
                <a:gd name="T80" fmla="*/ 84 w 278"/>
                <a:gd name="T81" fmla="*/ 47 h 233"/>
                <a:gd name="T82" fmla="*/ 105 w 278"/>
                <a:gd name="T83" fmla="*/ 35 h 233"/>
                <a:gd name="T84" fmla="*/ 122 w 278"/>
                <a:gd name="T85" fmla="*/ 29 h 233"/>
                <a:gd name="T86" fmla="*/ 143 w 278"/>
                <a:gd name="T87" fmla="*/ 24 h 233"/>
                <a:gd name="T88" fmla="*/ 195 w 278"/>
                <a:gd name="T89" fmla="*/ 15 h 233"/>
                <a:gd name="T90" fmla="*/ 250 w 278"/>
                <a:gd name="T91" fmla="*/ 0 h 233"/>
                <a:gd name="T92" fmla="*/ 245 w 278"/>
                <a:gd name="T93" fmla="*/ 26 h 233"/>
                <a:gd name="T94" fmla="*/ 244 w 278"/>
                <a:gd name="T95" fmla="*/ 34 h 233"/>
                <a:gd name="T96" fmla="*/ 244 w 278"/>
                <a:gd name="T97" fmla="*/ 42 h 233"/>
                <a:gd name="T98" fmla="*/ 245 w 278"/>
                <a:gd name="T99" fmla="*/ 49 h 233"/>
                <a:gd name="T100" fmla="*/ 248 w 278"/>
                <a:gd name="T101" fmla="*/ 62 h 233"/>
                <a:gd name="T102" fmla="*/ 251 w 278"/>
                <a:gd name="T103" fmla="*/ 70 h 233"/>
                <a:gd name="T104" fmla="*/ 254 w 278"/>
                <a:gd name="T105" fmla="*/ 76 h 233"/>
                <a:gd name="T106" fmla="*/ 268 w 278"/>
                <a:gd name="T107" fmla="*/ 97 h 233"/>
                <a:gd name="T108" fmla="*/ 272 w 278"/>
                <a:gd name="T109" fmla="*/ 105 h 233"/>
                <a:gd name="T110" fmla="*/ 277 w 278"/>
                <a:gd name="T111" fmla="*/ 117 h 233"/>
                <a:gd name="T112" fmla="*/ 278 w 278"/>
                <a:gd name="T113" fmla="*/ 122 h 233"/>
                <a:gd name="T114" fmla="*/ 278 w 278"/>
                <a:gd name="T115" fmla="*/ 135 h 233"/>
                <a:gd name="T116" fmla="*/ 278 w 278"/>
                <a:gd name="T117" fmla="*/ 143 h 233"/>
                <a:gd name="T118" fmla="*/ 277 w 278"/>
                <a:gd name="T119" fmla="*/ 150 h 233"/>
                <a:gd name="T120" fmla="*/ 274 w 278"/>
                <a:gd name="T121" fmla="*/ 15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233">
                  <a:moveTo>
                    <a:pt x="274" y="155"/>
                  </a:moveTo>
                  <a:lnTo>
                    <a:pt x="273" y="157"/>
                  </a:lnTo>
                  <a:lnTo>
                    <a:pt x="272" y="159"/>
                  </a:lnTo>
                  <a:lnTo>
                    <a:pt x="269" y="165"/>
                  </a:lnTo>
                  <a:lnTo>
                    <a:pt x="266" y="169"/>
                  </a:lnTo>
                  <a:lnTo>
                    <a:pt x="263" y="174"/>
                  </a:lnTo>
                  <a:lnTo>
                    <a:pt x="262" y="177"/>
                  </a:lnTo>
                  <a:lnTo>
                    <a:pt x="260" y="182"/>
                  </a:lnTo>
                  <a:lnTo>
                    <a:pt x="255" y="189"/>
                  </a:lnTo>
                  <a:lnTo>
                    <a:pt x="254" y="191"/>
                  </a:lnTo>
                  <a:lnTo>
                    <a:pt x="253" y="193"/>
                  </a:lnTo>
                  <a:lnTo>
                    <a:pt x="250" y="198"/>
                  </a:lnTo>
                  <a:lnTo>
                    <a:pt x="250" y="198"/>
                  </a:lnTo>
                  <a:lnTo>
                    <a:pt x="250" y="199"/>
                  </a:lnTo>
                  <a:lnTo>
                    <a:pt x="250" y="199"/>
                  </a:lnTo>
                  <a:lnTo>
                    <a:pt x="248" y="200"/>
                  </a:lnTo>
                  <a:lnTo>
                    <a:pt x="248" y="201"/>
                  </a:lnTo>
                  <a:lnTo>
                    <a:pt x="248" y="202"/>
                  </a:lnTo>
                  <a:lnTo>
                    <a:pt x="247" y="204"/>
                  </a:lnTo>
                  <a:lnTo>
                    <a:pt x="247" y="205"/>
                  </a:lnTo>
                  <a:lnTo>
                    <a:pt x="247" y="206"/>
                  </a:lnTo>
                  <a:lnTo>
                    <a:pt x="247" y="206"/>
                  </a:lnTo>
                  <a:lnTo>
                    <a:pt x="247" y="207"/>
                  </a:lnTo>
                  <a:lnTo>
                    <a:pt x="247" y="210"/>
                  </a:lnTo>
                  <a:lnTo>
                    <a:pt x="247" y="213"/>
                  </a:lnTo>
                  <a:lnTo>
                    <a:pt x="247" y="222"/>
                  </a:lnTo>
                  <a:lnTo>
                    <a:pt x="246" y="226"/>
                  </a:lnTo>
                  <a:lnTo>
                    <a:pt x="246" y="231"/>
                  </a:lnTo>
                  <a:lnTo>
                    <a:pt x="246" y="233"/>
                  </a:lnTo>
                  <a:lnTo>
                    <a:pt x="245" y="233"/>
                  </a:lnTo>
                  <a:lnTo>
                    <a:pt x="240" y="233"/>
                  </a:lnTo>
                  <a:lnTo>
                    <a:pt x="239" y="233"/>
                  </a:lnTo>
                  <a:lnTo>
                    <a:pt x="235" y="232"/>
                  </a:lnTo>
                  <a:lnTo>
                    <a:pt x="231" y="232"/>
                  </a:lnTo>
                  <a:lnTo>
                    <a:pt x="228" y="231"/>
                  </a:lnTo>
                  <a:lnTo>
                    <a:pt x="221" y="231"/>
                  </a:lnTo>
                  <a:lnTo>
                    <a:pt x="220" y="231"/>
                  </a:lnTo>
                  <a:lnTo>
                    <a:pt x="218" y="230"/>
                  </a:lnTo>
                  <a:lnTo>
                    <a:pt x="217" y="230"/>
                  </a:lnTo>
                  <a:lnTo>
                    <a:pt x="214" y="230"/>
                  </a:lnTo>
                  <a:lnTo>
                    <a:pt x="212" y="229"/>
                  </a:lnTo>
                  <a:lnTo>
                    <a:pt x="207" y="227"/>
                  </a:lnTo>
                  <a:lnTo>
                    <a:pt x="202" y="226"/>
                  </a:lnTo>
                  <a:lnTo>
                    <a:pt x="200" y="226"/>
                  </a:lnTo>
                  <a:lnTo>
                    <a:pt x="199" y="225"/>
                  </a:lnTo>
                  <a:lnTo>
                    <a:pt x="197" y="225"/>
                  </a:lnTo>
                  <a:lnTo>
                    <a:pt x="196" y="225"/>
                  </a:lnTo>
                  <a:lnTo>
                    <a:pt x="194" y="225"/>
                  </a:lnTo>
                  <a:lnTo>
                    <a:pt x="193" y="224"/>
                  </a:lnTo>
                  <a:lnTo>
                    <a:pt x="191" y="224"/>
                  </a:lnTo>
                  <a:lnTo>
                    <a:pt x="190" y="224"/>
                  </a:lnTo>
                  <a:lnTo>
                    <a:pt x="188" y="224"/>
                  </a:lnTo>
                  <a:lnTo>
                    <a:pt x="187" y="223"/>
                  </a:lnTo>
                  <a:lnTo>
                    <a:pt x="185" y="222"/>
                  </a:lnTo>
                  <a:lnTo>
                    <a:pt x="178" y="219"/>
                  </a:lnTo>
                  <a:lnTo>
                    <a:pt x="173" y="216"/>
                  </a:lnTo>
                  <a:lnTo>
                    <a:pt x="173" y="216"/>
                  </a:lnTo>
                  <a:lnTo>
                    <a:pt x="170" y="215"/>
                  </a:lnTo>
                  <a:lnTo>
                    <a:pt x="166" y="214"/>
                  </a:lnTo>
                  <a:lnTo>
                    <a:pt x="164" y="213"/>
                  </a:lnTo>
                  <a:lnTo>
                    <a:pt x="162" y="212"/>
                  </a:lnTo>
                  <a:lnTo>
                    <a:pt x="161" y="212"/>
                  </a:lnTo>
                  <a:lnTo>
                    <a:pt x="160" y="212"/>
                  </a:lnTo>
                  <a:lnTo>
                    <a:pt x="155" y="210"/>
                  </a:lnTo>
                  <a:lnTo>
                    <a:pt x="150" y="210"/>
                  </a:lnTo>
                  <a:lnTo>
                    <a:pt x="148" y="210"/>
                  </a:lnTo>
                  <a:lnTo>
                    <a:pt x="143" y="209"/>
                  </a:lnTo>
                  <a:lnTo>
                    <a:pt x="141" y="209"/>
                  </a:lnTo>
                  <a:lnTo>
                    <a:pt x="141" y="209"/>
                  </a:lnTo>
                  <a:lnTo>
                    <a:pt x="138" y="209"/>
                  </a:lnTo>
                  <a:lnTo>
                    <a:pt x="134" y="208"/>
                  </a:lnTo>
                  <a:lnTo>
                    <a:pt x="131" y="208"/>
                  </a:lnTo>
                  <a:lnTo>
                    <a:pt x="117" y="207"/>
                  </a:lnTo>
                  <a:lnTo>
                    <a:pt x="112" y="206"/>
                  </a:lnTo>
                  <a:lnTo>
                    <a:pt x="110" y="206"/>
                  </a:lnTo>
                  <a:lnTo>
                    <a:pt x="108" y="206"/>
                  </a:lnTo>
                  <a:lnTo>
                    <a:pt x="105" y="206"/>
                  </a:lnTo>
                  <a:lnTo>
                    <a:pt x="104" y="206"/>
                  </a:lnTo>
                  <a:lnTo>
                    <a:pt x="97" y="205"/>
                  </a:lnTo>
                  <a:lnTo>
                    <a:pt x="90" y="205"/>
                  </a:lnTo>
                  <a:lnTo>
                    <a:pt x="90" y="205"/>
                  </a:lnTo>
                  <a:lnTo>
                    <a:pt x="84" y="205"/>
                  </a:lnTo>
                  <a:lnTo>
                    <a:pt x="83" y="204"/>
                  </a:lnTo>
                  <a:lnTo>
                    <a:pt x="83" y="204"/>
                  </a:lnTo>
                  <a:lnTo>
                    <a:pt x="82" y="204"/>
                  </a:lnTo>
                  <a:lnTo>
                    <a:pt x="81" y="204"/>
                  </a:lnTo>
                  <a:lnTo>
                    <a:pt x="75" y="202"/>
                  </a:lnTo>
                  <a:lnTo>
                    <a:pt x="69" y="201"/>
                  </a:lnTo>
                  <a:lnTo>
                    <a:pt x="66" y="200"/>
                  </a:lnTo>
                  <a:lnTo>
                    <a:pt x="63" y="199"/>
                  </a:lnTo>
                  <a:lnTo>
                    <a:pt x="62" y="199"/>
                  </a:lnTo>
                  <a:lnTo>
                    <a:pt x="60" y="199"/>
                  </a:lnTo>
                  <a:lnTo>
                    <a:pt x="60" y="199"/>
                  </a:lnTo>
                  <a:lnTo>
                    <a:pt x="54" y="198"/>
                  </a:lnTo>
                  <a:lnTo>
                    <a:pt x="52" y="197"/>
                  </a:lnTo>
                  <a:lnTo>
                    <a:pt x="49" y="197"/>
                  </a:lnTo>
                  <a:lnTo>
                    <a:pt x="47" y="196"/>
                  </a:lnTo>
                  <a:lnTo>
                    <a:pt x="46" y="196"/>
                  </a:lnTo>
                  <a:lnTo>
                    <a:pt x="46" y="196"/>
                  </a:lnTo>
                  <a:lnTo>
                    <a:pt x="44" y="194"/>
                  </a:lnTo>
                  <a:lnTo>
                    <a:pt x="37" y="192"/>
                  </a:lnTo>
                  <a:lnTo>
                    <a:pt x="35" y="191"/>
                  </a:lnTo>
                  <a:lnTo>
                    <a:pt x="31" y="191"/>
                  </a:lnTo>
                  <a:lnTo>
                    <a:pt x="24" y="189"/>
                  </a:lnTo>
                  <a:lnTo>
                    <a:pt x="23" y="188"/>
                  </a:lnTo>
                  <a:lnTo>
                    <a:pt x="23" y="188"/>
                  </a:lnTo>
                  <a:lnTo>
                    <a:pt x="22" y="188"/>
                  </a:lnTo>
                  <a:lnTo>
                    <a:pt x="19" y="184"/>
                  </a:lnTo>
                  <a:lnTo>
                    <a:pt x="17" y="183"/>
                  </a:lnTo>
                  <a:lnTo>
                    <a:pt x="14" y="181"/>
                  </a:lnTo>
                  <a:lnTo>
                    <a:pt x="13" y="181"/>
                  </a:lnTo>
                  <a:lnTo>
                    <a:pt x="13" y="180"/>
                  </a:lnTo>
                  <a:lnTo>
                    <a:pt x="11" y="179"/>
                  </a:lnTo>
                  <a:lnTo>
                    <a:pt x="11" y="179"/>
                  </a:lnTo>
                  <a:lnTo>
                    <a:pt x="11" y="179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0" y="176"/>
                  </a:lnTo>
                  <a:lnTo>
                    <a:pt x="11" y="172"/>
                  </a:lnTo>
                  <a:lnTo>
                    <a:pt x="13" y="167"/>
                  </a:lnTo>
                  <a:lnTo>
                    <a:pt x="13" y="165"/>
                  </a:lnTo>
                  <a:lnTo>
                    <a:pt x="14" y="165"/>
                  </a:lnTo>
                  <a:lnTo>
                    <a:pt x="14" y="164"/>
                  </a:lnTo>
                  <a:lnTo>
                    <a:pt x="14" y="164"/>
                  </a:lnTo>
                  <a:lnTo>
                    <a:pt x="15" y="163"/>
                  </a:lnTo>
                  <a:lnTo>
                    <a:pt x="15" y="163"/>
                  </a:lnTo>
                  <a:lnTo>
                    <a:pt x="15" y="162"/>
                  </a:lnTo>
                  <a:lnTo>
                    <a:pt x="15" y="162"/>
                  </a:lnTo>
                  <a:lnTo>
                    <a:pt x="15" y="162"/>
                  </a:lnTo>
                  <a:lnTo>
                    <a:pt x="15" y="162"/>
                  </a:lnTo>
                  <a:lnTo>
                    <a:pt x="15" y="162"/>
                  </a:lnTo>
                  <a:lnTo>
                    <a:pt x="17" y="162"/>
                  </a:lnTo>
                  <a:lnTo>
                    <a:pt x="18" y="162"/>
                  </a:lnTo>
                  <a:lnTo>
                    <a:pt x="19" y="162"/>
                  </a:lnTo>
                  <a:lnTo>
                    <a:pt x="20" y="162"/>
                  </a:lnTo>
                  <a:lnTo>
                    <a:pt x="21" y="162"/>
                  </a:lnTo>
                  <a:lnTo>
                    <a:pt x="22" y="162"/>
                  </a:lnTo>
                  <a:lnTo>
                    <a:pt x="24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7" y="159"/>
                  </a:lnTo>
                  <a:lnTo>
                    <a:pt x="27" y="159"/>
                  </a:lnTo>
                  <a:lnTo>
                    <a:pt x="28" y="158"/>
                  </a:lnTo>
                  <a:lnTo>
                    <a:pt x="27" y="157"/>
                  </a:lnTo>
                  <a:lnTo>
                    <a:pt x="24" y="155"/>
                  </a:lnTo>
                  <a:lnTo>
                    <a:pt x="23" y="154"/>
                  </a:lnTo>
                  <a:lnTo>
                    <a:pt x="19" y="149"/>
                  </a:lnTo>
                  <a:lnTo>
                    <a:pt x="19" y="149"/>
                  </a:lnTo>
                  <a:lnTo>
                    <a:pt x="14" y="143"/>
                  </a:lnTo>
                  <a:lnTo>
                    <a:pt x="14" y="143"/>
                  </a:lnTo>
                  <a:lnTo>
                    <a:pt x="10" y="139"/>
                  </a:lnTo>
                  <a:lnTo>
                    <a:pt x="10" y="139"/>
                  </a:lnTo>
                  <a:lnTo>
                    <a:pt x="5" y="134"/>
                  </a:lnTo>
                  <a:lnTo>
                    <a:pt x="4" y="133"/>
                  </a:lnTo>
                  <a:lnTo>
                    <a:pt x="0" y="127"/>
                  </a:lnTo>
                  <a:lnTo>
                    <a:pt x="5" y="123"/>
                  </a:lnTo>
                  <a:lnTo>
                    <a:pt x="15" y="113"/>
                  </a:lnTo>
                  <a:lnTo>
                    <a:pt x="33" y="97"/>
                  </a:lnTo>
                  <a:lnTo>
                    <a:pt x="78" y="54"/>
                  </a:lnTo>
                  <a:lnTo>
                    <a:pt x="81" y="51"/>
                  </a:lnTo>
                  <a:lnTo>
                    <a:pt x="81" y="51"/>
                  </a:lnTo>
                  <a:lnTo>
                    <a:pt x="84" y="47"/>
                  </a:lnTo>
                  <a:lnTo>
                    <a:pt x="84" y="47"/>
                  </a:lnTo>
                  <a:lnTo>
                    <a:pt x="90" y="45"/>
                  </a:lnTo>
                  <a:lnTo>
                    <a:pt x="93" y="40"/>
                  </a:lnTo>
                  <a:lnTo>
                    <a:pt x="104" y="35"/>
                  </a:lnTo>
                  <a:lnTo>
                    <a:pt x="105" y="35"/>
                  </a:lnTo>
                  <a:lnTo>
                    <a:pt x="110" y="33"/>
                  </a:lnTo>
                  <a:lnTo>
                    <a:pt x="113" y="32"/>
                  </a:lnTo>
                  <a:lnTo>
                    <a:pt x="115" y="31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32" y="26"/>
                  </a:lnTo>
                  <a:lnTo>
                    <a:pt x="135" y="26"/>
                  </a:lnTo>
                  <a:lnTo>
                    <a:pt x="143" y="24"/>
                  </a:lnTo>
                  <a:lnTo>
                    <a:pt x="162" y="21"/>
                  </a:lnTo>
                  <a:lnTo>
                    <a:pt x="164" y="21"/>
                  </a:lnTo>
                  <a:lnTo>
                    <a:pt x="194" y="15"/>
                  </a:lnTo>
                  <a:lnTo>
                    <a:pt x="195" y="15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43" y="3"/>
                  </a:lnTo>
                  <a:lnTo>
                    <a:pt x="250" y="0"/>
                  </a:lnTo>
                  <a:lnTo>
                    <a:pt x="248" y="9"/>
                  </a:lnTo>
                  <a:lnTo>
                    <a:pt x="247" y="16"/>
                  </a:lnTo>
                  <a:lnTo>
                    <a:pt x="246" y="22"/>
                  </a:lnTo>
                  <a:lnTo>
                    <a:pt x="245" y="26"/>
                  </a:lnTo>
                  <a:lnTo>
                    <a:pt x="245" y="29"/>
                  </a:lnTo>
                  <a:lnTo>
                    <a:pt x="245" y="31"/>
                  </a:lnTo>
                  <a:lnTo>
                    <a:pt x="244" y="33"/>
                  </a:lnTo>
                  <a:lnTo>
                    <a:pt x="244" y="34"/>
                  </a:lnTo>
                  <a:lnTo>
                    <a:pt x="244" y="37"/>
                  </a:lnTo>
                  <a:lnTo>
                    <a:pt x="244" y="39"/>
                  </a:lnTo>
                  <a:lnTo>
                    <a:pt x="244" y="41"/>
                  </a:lnTo>
                  <a:lnTo>
                    <a:pt x="244" y="42"/>
                  </a:lnTo>
                  <a:lnTo>
                    <a:pt x="244" y="45"/>
                  </a:lnTo>
                  <a:lnTo>
                    <a:pt x="245" y="46"/>
                  </a:lnTo>
                  <a:lnTo>
                    <a:pt x="245" y="48"/>
                  </a:lnTo>
                  <a:lnTo>
                    <a:pt x="245" y="49"/>
                  </a:lnTo>
                  <a:lnTo>
                    <a:pt x="245" y="51"/>
                  </a:lnTo>
                  <a:lnTo>
                    <a:pt x="246" y="56"/>
                  </a:lnTo>
                  <a:lnTo>
                    <a:pt x="247" y="59"/>
                  </a:lnTo>
                  <a:lnTo>
                    <a:pt x="248" y="62"/>
                  </a:lnTo>
                  <a:lnTo>
                    <a:pt x="248" y="64"/>
                  </a:lnTo>
                  <a:lnTo>
                    <a:pt x="250" y="65"/>
                  </a:lnTo>
                  <a:lnTo>
                    <a:pt x="250" y="67"/>
                  </a:lnTo>
                  <a:lnTo>
                    <a:pt x="251" y="70"/>
                  </a:lnTo>
                  <a:lnTo>
                    <a:pt x="252" y="71"/>
                  </a:lnTo>
                  <a:lnTo>
                    <a:pt x="252" y="73"/>
                  </a:lnTo>
                  <a:lnTo>
                    <a:pt x="253" y="75"/>
                  </a:lnTo>
                  <a:lnTo>
                    <a:pt x="254" y="76"/>
                  </a:lnTo>
                  <a:lnTo>
                    <a:pt x="257" y="82"/>
                  </a:lnTo>
                  <a:lnTo>
                    <a:pt x="260" y="84"/>
                  </a:lnTo>
                  <a:lnTo>
                    <a:pt x="263" y="91"/>
                  </a:lnTo>
                  <a:lnTo>
                    <a:pt x="268" y="97"/>
                  </a:lnTo>
                  <a:lnTo>
                    <a:pt x="270" y="101"/>
                  </a:lnTo>
                  <a:lnTo>
                    <a:pt x="271" y="102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4" y="110"/>
                  </a:lnTo>
                  <a:lnTo>
                    <a:pt x="276" y="114"/>
                  </a:lnTo>
                  <a:lnTo>
                    <a:pt x="277" y="116"/>
                  </a:lnTo>
                  <a:lnTo>
                    <a:pt x="277" y="117"/>
                  </a:lnTo>
                  <a:lnTo>
                    <a:pt x="277" y="118"/>
                  </a:lnTo>
                  <a:lnTo>
                    <a:pt x="277" y="118"/>
                  </a:lnTo>
                  <a:lnTo>
                    <a:pt x="277" y="121"/>
                  </a:lnTo>
                  <a:lnTo>
                    <a:pt x="278" y="122"/>
                  </a:lnTo>
                  <a:lnTo>
                    <a:pt x="278" y="123"/>
                  </a:lnTo>
                  <a:lnTo>
                    <a:pt x="278" y="124"/>
                  </a:lnTo>
                  <a:lnTo>
                    <a:pt x="278" y="132"/>
                  </a:lnTo>
                  <a:lnTo>
                    <a:pt x="278" y="135"/>
                  </a:lnTo>
                  <a:lnTo>
                    <a:pt x="277" y="141"/>
                  </a:lnTo>
                  <a:lnTo>
                    <a:pt x="277" y="141"/>
                  </a:lnTo>
                  <a:lnTo>
                    <a:pt x="277" y="142"/>
                  </a:lnTo>
                  <a:lnTo>
                    <a:pt x="278" y="143"/>
                  </a:lnTo>
                  <a:lnTo>
                    <a:pt x="278" y="146"/>
                  </a:lnTo>
                  <a:lnTo>
                    <a:pt x="277" y="147"/>
                  </a:lnTo>
                  <a:lnTo>
                    <a:pt x="277" y="148"/>
                  </a:lnTo>
                  <a:lnTo>
                    <a:pt x="277" y="150"/>
                  </a:lnTo>
                  <a:lnTo>
                    <a:pt x="277" y="151"/>
                  </a:lnTo>
                  <a:lnTo>
                    <a:pt x="276" y="151"/>
                  </a:lnTo>
                  <a:lnTo>
                    <a:pt x="276" y="152"/>
                  </a:lnTo>
                  <a:lnTo>
                    <a:pt x="274" y="155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01" name="Freeform 1095">
              <a:extLst>
                <a:ext uri="{FF2B5EF4-FFF2-40B4-BE49-F238E27FC236}">
                  <a16:creationId xmlns:a16="http://schemas.microsoft.com/office/drawing/2014/main" id="{33D94E29-EE8C-EA79-AB9D-6BA8E8F5C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1" y="2541588"/>
              <a:ext cx="280988" cy="266700"/>
            </a:xfrm>
            <a:custGeom>
              <a:avLst/>
              <a:gdLst>
                <a:gd name="T0" fmla="*/ 167 w 177"/>
                <a:gd name="T1" fmla="*/ 83 h 168"/>
                <a:gd name="T2" fmla="*/ 164 w 177"/>
                <a:gd name="T3" fmla="*/ 83 h 168"/>
                <a:gd name="T4" fmla="*/ 163 w 177"/>
                <a:gd name="T5" fmla="*/ 85 h 168"/>
                <a:gd name="T6" fmla="*/ 159 w 177"/>
                <a:gd name="T7" fmla="*/ 97 h 168"/>
                <a:gd name="T8" fmla="*/ 158 w 177"/>
                <a:gd name="T9" fmla="*/ 106 h 168"/>
                <a:gd name="T10" fmla="*/ 158 w 177"/>
                <a:gd name="T11" fmla="*/ 111 h 168"/>
                <a:gd name="T12" fmla="*/ 155 w 177"/>
                <a:gd name="T13" fmla="*/ 114 h 168"/>
                <a:gd name="T14" fmla="*/ 154 w 177"/>
                <a:gd name="T15" fmla="*/ 117 h 168"/>
                <a:gd name="T16" fmla="*/ 151 w 177"/>
                <a:gd name="T17" fmla="*/ 120 h 168"/>
                <a:gd name="T18" fmla="*/ 150 w 177"/>
                <a:gd name="T19" fmla="*/ 125 h 168"/>
                <a:gd name="T20" fmla="*/ 147 w 177"/>
                <a:gd name="T21" fmla="*/ 127 h 168"/>
                <a:gd name="T22" fmla="*/ 147 w 177"/>
                <a:gd name="T23" fmla="*/ 128 h 168"/>
                <a:gd name="T24" fmla="*/ 146 w 177"/>
                <a:gd name="T25" fmla="*/ 131 h 168"/>
                <a:gd name="T26" fmla="*/ 141 w 177"/>
                <a:gd name="T27" fmla="*/ 138 h 168"/>
                <a:gd name="T28" fmla="*/ 140 w 177"/>
                <a:gd name="T29" fmla="*/ 140 h 168"/>
                <a:gd name="T30" fmla="*/ 140 w 177"/>
                <a:gd name="T31" fmla="*/ 144 h 168"/>
                <a:gd name="T32" fmla="*/ 138 w 177"/>
                <a:gd name="T33" fmla="*/ 150 h 168"/>
                <a:gd name="T34" fmla="*/ 135 w 177"/>
                <a:gd name="T35" fmla="*/ 159 h 168"/>
                <a:gd name="T36" fmla="*/ 128 w 177"/>
                <a:gd name="T37" fmla="*/ 167 h 168"/>
                <a:gd name="T38" fmla="*/ 119 w 177"/>
                <a:gd name="T39" fmla="*/ 164 h 168"/>
                <a:gd name="T40" fmla="*/ 115 w 177"/>
                <a:gd name="T41" fmla="*/ 164 h 168"/>
                <a:gd name="T42" fmla="*/ 107 w 177"/>
                <a:gd name="T43" fmla="*/ 156 h 168"/>
                <a:gd name="T44" fmla="*/ 85 w 177"/>
                <a:gd name="T45" fmla="*/ 135 h 168"/>
                <a:gd name="T46" fmla="*/ 69 w 177"/>
                <a:gd name="T47" fmla="*/ 131 h 168"/>
                <a:gd name="T48" fmla="*/ 60 w 177"/>
                <a:gd name="T49" fmla="*/ 135 h 168"/>
                <a:gd name="T50" fmla="*/ 57 w 177"/>
                <a:gd name="T51" fmla="*/ 136 h 168"/>
                <a:gd name="T52" fmla="*/ 50 w 177"/>
                <a:gd name="T53" fmla="*/ 140 h 168"/>
                <a:gd name="T54" fmla="*/ 37 w 177"/>
                <a:gd name="T55" fmla="*/ 127 h 168"/>
                <a:gd name="T56" fmla="*/ 33 w 177"/>
                <a:gd name="T57" fmla="*/ 119 h 168"/>
                <a:gd name="T58" fmla="*/ 29 w 177"/>
                <a:gd name="T59" fmla="*/ 112 h 168"/>
                <a:gd name="T60" fmla="*/ 31 w 177"/>
                <a:gd name="T61" fmla="*/ 103 h 168"/>
                <a:gd name="T62" fmla="*/ 26 w 177"/>
                <a:gd name="T63" fmla="*/ 97 h 168"/>
                <a:gd name="T64" fmla="*/ 20 w 177"/>
                <a:gd name="T65" fmla="*/ 87 h 168"/>
                <a:gd name="T66" fmla="*/ 15 w 177"/>
                <a:gd name="T67" fmla="*/ 81 h 168"/>
                <a:gd name="T68" fmla="*/ 7 w 177"/>
                <a:gd name="T69" fmla="*/ 77 h 168"/>
                <a:gd name="T70" fmla="*/ 3 w 177"/>
                <a:gd name="T71" fmla="*/ 73 h 168"/>
                <a:gd name="T72" fmla="*/ 0 w 177"/>
                <a:gd name="T73" fmla="*/ 71 h 168"/>
                <a:gd name="T74" fmla="*/ 3 w 177"/>
                <a:gd name="T75" fmla="*/ 65 h 168"/>
                <a:gd name="T76" fmla="*/ 5 w 177"/>
                <a:gd name="T77" fmla="*/ 56 h 168"/>
                <a:gd name="T78" fmla="*/ 8 w 177"/>
                <a:gd name="T79" fmla="*/ 47 h 168"/>
                <a:gd name="T80" fmla="*/ 11 w 177"/>
                <a:gd name="T81" fmla="*/ 44 h 168"/>
                <a:gd name="T82" fmla="*/ 13 w 177"/>
                <a:gd name="T83" fmla="*/ 41 h 168"/>
                <a:gd name="T84" fmla="*/ 18 w 177"/>
                <a:gd name="T85" fmla="*/ 36 h 168"/>
                <a:gd name="T86" fmla="*/ 23 w 177"/>
                <a:gd name="T87" fmla="*/ 30 h 168"/>
                <a:gd name="T88" fmla="*/ 29 w 177"/>
                <a:gd name="T89" fmla="*/ 23 h 168"/>
                <a:gd name="T90" fmla="*/ 33 w 177"/>
                <a:gd name="T91" fmla="*/ 18 h 168"/>
                <a:gd name="T92" fmla="*/ 41 w 177"/>
                <a:gd name="T93" fmla="*/ 9 h 168"/>
                <a:gd name="T94" fmla="*/ 48 w 177"/>
                <a:gd name="T95" fmla="*/ 2 h 168"/>
                <a:gd name="T96" fmla="*/ 60 w 177"/>
                <a:gd name="T97" fmla="*/ 9 h 168"/>
                <a:gd name="T98" fmla="*/ 99 w 177"/>
                <a:gd name="T99" fmla="*/ 22 h 168"/>
                <a:gd name="T100" fmla="*/ 108 w 177"/>
                <a:gd name="T101" fmla="*/ 25 h 168"/>
                <a:gd name="T102" fmla="*/ 117 w 177"/>
                <a:gd name="T103" fmla="*/ 29 h 168"/>
                <a:gd name="T104" fmla="*/ 136 w 177"/>
                <a:gd name="T105" fmla="*/ 39 h 168"/>
                <a:gd name="T106" fmla="*/ 154 w 177"/>
                <a:gd name="T107" fmla="*/ 55 h 168"/>
                <a:gd name="T108" fmla="*/ 168 w 177"/>
                <a:gd name="T109" fmla="*/ 70 h 168"/>
                <a:gd name="T110" fmla="*/ 177 w 177"/>
                <a:gd name="T111" fmla="*/ 79 h 168"/>
                <a:gd name="T112" fmla="*/ 173 w 177"/>
                <a:gd name="T113" fmla="*/ 8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7" h="168">
                  <a:moveTo>
                    <a:pt x="171" y="83"/>
                  </a:moveTo>
                  <a:lnTo>
                    <a:pt x="170" y="83"/>
                  </a:lnTo>
                  <a:lnTo>
                    <a:pt x="169" y="83"/>
                  </a:lnTo>
                  <a:lnTo>
                    <a:pt x="168" y="83"/>
                  </a:lnTo>
                  <a:lnTo>
                    <a:pt x="167" y="83"/>
                  </a:lnTo>
                  <a:lnTo>
                    <a:pt x="166" y="83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4"/>
                  </a:lnTo>
                  <a:lnTo>
                    <a:pt x="164" y="84"/>
                  </a:lnTo>
                  <a:lnTo>
                    <a:pt x="163" y="85"/>
                  </a:lnTo>
                  <a:lnTo>
                    <a:pt x="163" y="85"/>
                  </a:lnTo>
                  <a:lnTo>
                    <a:pt x="163" y="86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0" y="93"/>
                  </a:lnTo>
                  <a:lnTo>
                    <a:pt x="159" y="97"/>
                  </a:lnTo>
                  <a:lnTo>
                    <a:pt x="159" y="98"/>
                  </a:lnTo>
                  <a:lnTo>
                    <a:pt x="159" y="100"/>
                  </a:lnTo>
                  <a:lnTo>
                    <a:pt x="158" y="103"/>
                  </a:lnTo>
                  <a:lnTo>
                    <a:pt x="158" y="105"/>
                  </a:lnTo>
                  <a:lnTo>
                    <a:pt x="158" y="106"/>
                  </a:lnTo>
                  <a:lnTo>
                    <a:pt x="158" y="108"/>
                  </a:lnTo>
                  <a:lnTo>
                    <a:pt x="158" y="109"/>
                  </a:lnTo>
                  <a:lnTo>
                    <a:pt x="158" y="111"/>
                  </a:lnTo>
                  <a:lnTo>
                    <a:pt x="158" y="111"/>
                  </a:lnTo>
                  <a:lnTo>
                    <a:pt x="158" y="111"/>
                  </a:lnTo>
                  <a:lnTo>
                    <a:pt x="158" y="112"/>
                  </a:lnTo>
                  <a:lnTo>
                    <a:pt x="156" y="113"/>
                  </a:lnTo>
                  <a:lnTo>
                    <a:pt x="156" y="114"/>
                  </a:lnTo>
                  <a:lnTo>
                    <a:pt x="155" y="114"/>
                  </a:lnTo>
                  <a:lnTo>
                    <a:pt x="155" y="114"/>
                  </a:lnTo>
                  <a:lnTo>
                    <a:pt x="155" y="114"/>
                  </a:lnTo>
                  <a:lnTo>
                    <a:pt x="155" y="115"/>
                  </a:lnTo>
                  <a:lnTo>
                    <a:pt x="154" y="115"/>
                  </a:lnTo>
                  <a:lnTo>
                    <a:pt x="154" y="117"/>
                  </a:lnTo>
                  <a:lnTo>
                    <a:pt x="154" y="117"/>
                  </a:lnTo>
                  <a:lnTo>
                    <a:pt x="153" y="118"/>
                  </a:lnTo>
                  <a:lnTo>
                    <a:pt x="153" y="119"/>
                  </a:lnTo>
                  <a:lnTo>
                    <a:pt x="152" y="119"/>
                  </a:lnTo>
                  <a:lnTo>
                    <a:pt x="151" y="120"/>
                  </a:lnTo>
                  <a:lnTo>
                    <a:pt x="151" y="120"/>
                  </a:lnTo>
                  <a:lnTo>
                    <a:pt x="151" y="121"/>
                  </a:lnTo>
                  <a:lnTo>
                    <a:pt x="151" y="122"/>
                  </a:lnTo>
                  <a:lnTo>
                    <a:pt x="150" y="123"/>
                  </a:lnTo>
                  <a:lnTo>
                    <a:pt x="150" y="123"/>
                  </a:lnTo>
                  <a:lnTo>
                    <a:pt x="150" y="125"/>
                  </a:lnTo>
                  <a:lnTo>
                    <a:pt x="150" y="125"/>
                  </a:lnTo>
                  <a:lnTo>
                    <a:pt x="150" y="125"/>
                  </a:lnTo>
                  <a:lnTo>
                    <a:pt x="149" y="126"/>
                  </a:lnTo>
                  <a:lnTo>
                    <a:pt x="149" y="126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7" y="128"/>
                  </a:lnTo>
                  <a:lnTo>
                    <a:pt x="146" y="128"/>
                  </a:lnTo>
                  <a:lnTo>
                    <a:pt x="146" y="129"/>
                  </a:lnTo>
                  <a:lnTo>
                    <a:pt x="146" y="129"/>
                  </a:lnTo>
                  <a:lnTo>
                    <a:pt x="146" y="130"/>
                  </a:lnTo>
                  <a:lnTo>
                    <a:pt x="146" y="131"/>
                  </a:lnTo>
                  <a:lnTo>
                    <a:pt x="146" y="133"/>
                  </a:lnTo>
                  <a:lnTo>
                    <a:pt x="146" y="133"/>
                  </a:lnTo>
                  <a:lnTo>
                    <a:pt x="145" y="133"/>
                  </a:lnTo>
                  <a:lnTo>
                    <a:pt x="145" y="134"/>
                  </a:lnTo>
                  <a:lnTo>
                    <a:pt x="141" y="138"/>
                  </a:lnTo>
                  <a:lnTo>
                    <a:pt x="141" y="138"/>
                  </a:lnTo>
                  <a:lnTo>
                    <a:pt x="141" y="138"/>
                  </a:lnTo>
                  <a:lnTo>
                    <a:pt x="141" y="139"/>
                  </a:lnTo>
                  <a:lnTo>
                    <a:pt x="141" y="139"/>
                  </a:lnTo>
                  <a:lnTo>
                    <a:pt x="140" y="140"/>
                  </a:lnTo>
                  <a:lnTo>
                    <a:pt x="140" y="140"/>
                  </a:lnTo>
                  <a:lnTo>
                    <a:pt x="140" y="143"/>
                  </a:lnTo>
                  <a:lnTo>
                    <a:pt x="140" y="143"/>
                  </a:lnTo>
                  <a:lnTo>
                    <a:pt x="140" y="144"/>
                  </a:lnTo>
                  <a:lnTo>
                    <a:pt x="140" y="144"/>
                  </a:lnTo>
                  <a:lnTo>
                    <a:pt x="140" y="144"/>
                  </a:lnTo>
                  <a:lnTo>
                    <a:pt x="140" y="145"/>
                  </a:lnTo>
                  <a:lnTo>
                    <a:pt x="140" y="146"/>
                  </a:lnTo>
                  <a:lnTo>
                    <a:pt x="140" y="147"/>
                  </a:lnTo>
                  <a:lnTo>
                    <a:pt x="138" y="150"/>
                  </a:lnTo>
                  <a:lnTo>
                    <a:pt x="138" y="150"/>
                  </a:lnTo>
                  <a:lnTo>
                    <a:pt x="138" y="151"/>
                  </a:lnTo>
                  <a:lnTo>
                    <a:pt x="136" y="155"/>
                  </a:lnTo>
                  <a:lnTo>
                    <a:pt x="136" y="156"/>
                  </a:lnTo>
                  <a:lnTo>
                    <a:pt x="135" y="159"/>
                  </a:lnTo>
                  <a:lnTo>
                    <a:pt x="135" y="160"/>
                  </a:lnTo>
                  <a:lnTo>
                    <a:pt x="134" y="162"/>
                  </a:lnTo>
                  <a:lnTo>
                    <a:pt x="132" y="167"/>
                  </a:lnTo>
                  <a:lnTo>
                    <a:pt x="132" y="168"/>
                  </a:lnTo>
                  <a:lnTo>
                    <a:pt x="128" y="167"/>
                  </a:lnTo>
                  <a:lnTo>
                    <a:pt x="126" y="167"/>
                  </a:lnTo>
                  <a:lnTo>
                    <a:pt x="126" y="167"/>
                  </a:lnTo>
                  <a:lnTo>
                    <a:pt x="121" y="165"/>
                  </a:lnTo>
                  <a:lnTo>
                    <a:pt x="120" y="165"/>
                  </a:lnTo>
                  <a:lnTo>
                    <a:pt x="119" y="164"/>
                  </a:lnTo>
                  <a:lnTo>
                    <a:pt x="118" y="164"/>
                  </a:lnTo>
                  <a:lnTo>
                    <a:pt x="117" y="164"/>
                  </a:lnTo>
                  <a:lnTo>
                    <a:pt x="117" y="164"/>
                  </a:lnTo>
                  <a:lnTo>
                    <a:pt x="116" y="164"/>
                  </a:lnTo>
                  <a:lnTo>
                    <a:pt x="115" y="164"/>
                  </a:lnTo>
                  <a:lnTo>
                    <a:pt x="114" y="163"/>
                  </a:lnTo>
                  <a:lnTo>
                    <a:pt x="111" y="162"/>
                  </a:lnTo>
                  <a:lnTo>
                    <a:pt x="109" y="159"/>
                  </a:lnTo>
                  <a:lnTo>
                    <a:pt x="108" y="157"/>
                  </a:lnTo>
                  <a:lnTo>
                    <a:pt x="107" y="156"/>
                  </a:lnTo>
                  <a:lnTo>
                    <a:pt x="104" y="154"/>
                  </a:lnTo>
                  <a:lnTo>
                    <a:pt x="99" y="148"/>
                  </a:lnTo>
                  <a:lnTo>
                    <a:pt x="94" y="145"/>
                  </a:lnTo>
                  <a:lnTo>
                    <a:pt x="89" y="138"/>
                  </a:lnTo>
                  <a:lnTo>
                    <a:pt x="85" y="135"/>
                  </a:lnTo>
                  <a:lnTo>
                    <a:pt x="84" y="133"/>
                  </a:lnTo>
                  <a:lnTo>
                    <a:pt x="78" y="128"/>
                  </a:lnTo>
                  <a:lnTo>
                    <a:pt x="72" y="130"/>
                  </a:lnTo>
                  <a:lnTo>
                    <a:pt x="72" y="130"/>
                  </a:lnTo>
                  <a:lnTo>
                    <a:pt x="69" y="131"/>
                  </a:lnTo>
                  <a:lnTo>
                    <a:pt x="69" y="131"/>
                  </a:lnTo>
                  <a:lnTo>
                    <a:pt x="68" y="131"/>
                  </a:lnTo>
                  <a:lnTo>
                    <a:pt x="67" y="133"/>
                  </a:lnTo>
                  <a:lnTo>
                    <a:pt x="60" y="135"/>
                  </a:lnTo>
                  <a:lnTo>
                    <a:pt x="60" y="135"/>
                  </a:lnTo>
                  <a:lnTo>
                    <a:pt x="59" y="135"/>
                  </a:lnTo>
                  <a:lnTo>
                    <a:pt x="58" y="135"/>
                  </a:lnTo>
                  <a:lnTo>
                    <a:pt x="58" y="136"/>
                  </a:lnTo>
                  <a:lnTo>
                    <a:pt x="57" y="136"/>
                  </a:lnTo>
                  <a:lnTo>
                    <a:pt x="57" y="136"/>
                  </a:lnTo>
                  <a:lnTo>
                    <a:pt x="56" y="137"/>
                  </a:lnTo>
                  <a:lnTo>
                    <a:pt x="54" y="138"/>
                  </a:lnTo>
                  <a:lnTo>
                    <a:pt x="52" y="139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49" y="142"/>
                  </a:lnTo>
                  <a:lnTo>
                    <a:pt x="46" y="137"/>
                  </a:lnTo>
                  <a:lnTo>
                    <a:pt x="42" y="134"/>
                  </a:lnTo>
                  <a:lnTo>
                    <a:pt x="39" y="130"/>
                  </a:lnTo>
                  <a:lnTo>
                    <a:pt x="37" y="127"/>
                  </a:lnTo>
                  <a:lnTo>
                    <a:pt x="35" y="126"/>
                  </a:lnTo>
                  <a:lnTo>
                    <a:pt x="35" y="126"/>
                  </a:lnTo>
                  <a:lnTo>
                    <a:pt x="34" y="125"/>
                  </a:lnTo>
                  <a:lnTo>
                    <a:pt x="34" y="123"/>
                  </a:lnTo>
                  <a:lnTo>
                    <a:pt x="33" y="119"/>
                  </a:lnTo>
                  <a:lnTo>
                    <a:pt x="32" y="118"/>
                  </a:lnTo>
                  <a:lnTo>
                    <a:pt x="32" y="117"/>
                  </a:lnTo>
                  <a:lnTo>
                    <a:pt x="31" y="117"/>
                  </a:lnTo>
                  <a:lnTo>
                    <a:pt x="31" y="115"/>
                  </a:lnTo>
                  <a:lnTo>
                    <a:pt x="29" y="112"/>
                  </a:lnTo>
                  <a:lnTo>
                    <a:pt x="26" y="111"/>
                  </a:lnTo>
                  <a:lnTo>
                    <a:pt x="30" y="108"/>
                  </a:lnTo>
                  <a:lnTo>
                    <a:pt x="32" y="105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29" y="101"/>
                  </a:lnTo>
                  <a:lnTo>
                    <a:pt x="28" y="100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25" y="95"/>
                  </a:lnTo>
                  <a:lnTo>
                    <a:pt x="24" y="94"/>
                  </a:lnTo>
                  <a:lnTo>
                    <a:pt x="23" y="93"/>
                  </a:lnTo>
                  <a:lnTo>
                    <a:pt x="21" y="89"/>
                  </a:lnTo>
                  <a:lnTo>
                    <a:pt x="20" y="87"/>
                  </a:lnTo>
                  <a:lnTo>
                    <a:pt x="20" y="86"/>
                  </a:lnTo>
                  <a:lnTo>
                    <a:pt x="18" y="86"/>
                  </a:lnTo>
                  <a:lnTo>
                    <a:pt x="18" y="85"/>
                  </a:lnTo>
                  <a:lnTo>
                    <a:pt x="16" y="84"/>
                  </a:lnTo>
                  <a:lnTo>
                    <a:pt x="15" y="81"/>
                  </a:lnTo>
                  <a:lnTo>
                    <a:pt x="14" y="81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11" y="78"/>
                  </a:lnTo>
                  <a:lnTo>
                    <a:pt x="7" y="77"/>
                  </a:lnTo>
                  <a:lnTo>
                    <a:pt x="4" y="75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3" y="73"/>
                  </a:lnTo>
                  <a:lnTo>
                    <a:pt x="3" y="73"/>
                  </a:lnTo>
                  <a:lnTo>
                    <a:pt x="2" y="73"/>
                  </a:lnTo>
                  <a:lnTo>
                    <a:pt x="2" y="72"/>
                  </a:lnTo>
                  <a:lnTo>
                    <a:pt x="0" y="72"/>
                  </a:lnTo>
                  <a:lnTo>
                    <a:pt x="0" y="71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3" y="68"/>
                  </a:lnTo>
                  <a:lnTo>
                    <a:pt x="3" y="65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5" y="59"/>
                  </a:lnTo>
                  <a:lnTo>
                    <a:pt x="5" y="59"/>
                  </a:lnTo>
                  <a:lnTo>
                    <a:pt x="5" y="56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7" y="51"/>
                  </a:lnTo>
                  <a:lnTo>
                    <a:pt x="7" y="48"/>
                  </a:lnTo>
                  <a:lnTo>
                    <a:pt x="8" y="47"/>
                  </a:lnTo>
                  <a:lnTo>
                    <a:pt x="8" y="46"/>
                  </a:lnTo>
                  <a:lnTo>
                    <a:pt x="9" y="46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4" y="39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6" y="37"/>
                  </a:lnTo>
                  <a:lnTo>
                    <a:pt x="18" y="36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2" y="33"/>
                  </a:lnTo>
                  <a:lnTo>
                    <a:pt x="23" y="31"/>
                  </a:lnTo>
                  <a:lnTo>
                    <a:pt x="23" y="30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0" y="21"/>
                  </a:lnTo>
                  <a:lnTo>
                    <a:pt x="31" y="19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34" y="16"/>
                  </a:lnTo>
                  <a:lnTo>
                    <a:pt x="38" y="13"/>
                  </a:lnTo>
                  <a:lnTo>
                    <a:pt x="39" y="11"/>
                  </a:lnTo>
                  <a:lnTo>
                    <a:pt x="40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3" y="6"/>
                  </a:lnTo>
                  <a:lnTo>
                    <a:pt x="45" y="5"/>
                  </a:lnTo>
                  <a:lnTo>
                    <a:pt x="46" y="4"/>
                  </a:lnTo>
                  <a:lnTo>
                    <a:pt x="48" y="2"/>
                  </a:lnTo>
                  <a:lnTo>
                    <a:pt x="48" y="1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7" y="6"/>
                  </a:lnTo>
                  <a:lnTo>
                    <a:pt x="60" y="9"/>
                  </a:lnTo>
                  <a:lnTo>
                    <a:pt x="65" y="11"/>
                  </a:lnTo>
                  <a:lnTo>
                    <a:pt x="86" y="18"/>
                  </a:lnTo>
                  <a:lnTo>
                    <a:pt x="92" y="20"/>
                  </a:lnTo>
                  <a:lnTo>
                    <a:pt x="99" y="22"/>
                  </a:lnTo>
                  <a:lnTo>
                    <a:pt x="99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2" y="23"/>
                  </a:lnTo>
                  <a:lnTo>
                    <a:pt x="103" y="23"/>
                  </a:lnTo>
                  <a:lnTo>
                    <a:pt x="108" y="25"/>
                  </a:lnTo>
                  <a:lnTo>
                    <a:pt x="109" y="26"/>
                  </a:lnTo>
                  <a:lnTo>
                    <a:pt x="110" y="26"/>
                  </a:lnTo>
                  <a:lnTo>
                    <a:pt x="112" y="27"/>
                  </a:lnTo>
                  <a:lnTo>
                    <a:pt x="117" y="28"/>
                  </a:lnTo>
                  <a:lnTo>
                    <a:pt x="117" y="29"/>
                  </a:lnTo>
                  <a:lnTo>
                    <a:pt x="124" y="31"/>
                  </a:lnTo>
                  <a:lnTo>
                    <a:pt x="126" y="33"/>
                  </a:lnTo>
                  <a:lnTo>
                    <a:pt x="130" y="36"/>
                  </a:lnTo>
                  <a:lnTo>
                    <a:pt x="130" y="36"/>
                  </a:lnTo>
                  <a:lnTo>
                    <a:pt x="136" y="39"/>
                  </a:lnTo>
                  <a:lnTo>
                    <a:pt x="136" y="39"/>
                  </a:lnTo>
                  <a:lnTo>
                    <a:pt x="143" y="44"/>
                  </a:lnTo>
                  <a:lnTo>
                    <a:pt x="149" y="48"/>
                  </a:lnTo>
                  <a:lnTo>
                    <a:pt x="153" y="54"/>
                  </a:lnTo>
                  <a:lnTo>
                    <a:pt x="154" y="55"/>
                  </a:lnTo>
                  <a:lnTo>
                    <a:pt x="159" y="60"/>
                  </a:lnTo>
                  <a:lnTo>
                    <a:pt x="159" y="60"/>
                  </a:lnTo>
                  <a:lnTo>
                    <a:pt x="163" y="64"/>
                  </a:lnTo>
                  <a:lnTo>
                    <a:pt x="163" y="64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72" y="75"/>
                  </a:lnTo>
                  <a:lnTo>
                    <a:pt x="173" y="76"/>
                  </a:lnTo>
                  <a:lnTo>
                    <a:pt x="176" y="78"/>
                  </a:lnTo>
                  <a:lnTo>
                    <a:pt x="177" y="79"/>
                  </a:lnTo>
                  <a:lnTo>
                    <a:pt x="176" y="80"/>
                  </a:lnTo>
                  <a:lnTo>
                    <a:pt x="176" y="80"/>
                  </a:lnTo>
                  <a:lnTo>
                    <a:pt x="175" y="81"/>
                  </a:lnTo>
                  <a:lnTo>
                    <a:pt x="175" y="81"/>
                  </a:lnTo>
                  <a:lnTo>
                    <a:pt x="173" y="81"/>
                  </a:lnTo>
                  <a:lnTo>
                    <a:pt x="171" y="83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F2CC4568-6528-D9A4-E6BB-B077373809AD}"/>
              </a:ext>
            </a:extLst>
          </p:cNvPr>
          <p:cNvGrpSpPr/>
          <p:nvPr/>
        </p:nvGrpSpPr>
        <p:grpSpPr>
          <a:xfrm>
            <a:off x="2027180" y="1756056"/>
            <a:ext cx="2336769" cy="2313505"/>
            <a:chOff x="3000439" y="1424702"/>
            <a:chExt cx="3115690" cy="3084672"/>
          </a:xfrm>
        </p:grpSpPr>
        <p:sp>
          <p:nvSpPr>
            <p:cNvPr id="1113" name="Rectangle 1107">
              <a:extLst>
                <a:ext uri="{FF2B5EF4-FFF2-40B4-BE49-F238E27FC236}">
                  <a16:creationId xmlns:a16="http://schemas.microsoft.com/office/drawing/2014/main" id="{36E18E2E-C36A-1F67-FED2-048426FC3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737" y="3711576"/>
              <a:ext cx="5578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+mj-lt"/>
                </a:rPr>
                <a:t>South Middle</a:t>
              </a:r>
              <a:endParaRPr lang="zh-CN" altLang="zh-CN" sz="600">
                <a:latin typeface="+mj-lt"/>
              </a:endParaRPr>
            </a:p>
          </p:txBody>
        </p:sp>
        <p:sp>
          <p:nvSpPr>
            <p:cNvPr id="1114" name="Rectangle 1108">
              <a:extLst>
                <a:ext uri="{FF2B5EF4-FFF2-40B4-BE49-F238E27FC236}">
                  <a16:creationId xmlns:a16="http://schemas.microsoft.com/office/drawing/2014/main" id="{2FD49455-0544-DAC1-E879-9F6DFD1B6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5186" y="2738442"/>
              <a:ext cx="4851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West Outer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15" name="Rectangle 1109">
              <a:extLst>
                <a:ext uri="{FF2B5EF4-FFF2-40B4-BE49-F238E27FC236}">
                  <a16:creationId xmlns:a16="http://schemas.microsoft.com/office/drawing/2014/main" id="{E1B1A921-3B04-D41B-1B10-EBF7DBDF3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037" y="1984377"/>
              <a:ext cx="53433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+mj-lt"/>
                </a:rPr>
                <a:t>West Middle</a:t>
              </a:r>
              <a:endParaRPr lang="zh-CN" altLang="zh-CN" sz="600">
                <a:latin typeface="+mj-lt"/>
              </a:endParaRPr>
            </a:p>
          </p:txBody>
        </p:sp>
        <p:sp>
          <p:nvSpPr>
            <p:cNvPr id="1116" name="Rectangle 1110">
              <a:extLst>
                <a:ext uri="{FF2B5EF4-FFF2-40B4-BE49-F238E27FC236}">
                  <a16:creationId xmlns:a16="http://schemas.microsoft.com/office/drawing/2014/main" id="{E921F0C0-9E09-051C-B038-B3A5E66E3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439" y="3672802"/>
              <a:ext cx="70745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Southwest Outer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17" name="Rectangle 1111">
              <a:extLst>
                <a:ext uri="{FF2B5EF4-FFF2-40B4-BE49-F238E27FC236}">
                  <a16:creationId xmlns:a16="http://schemas.microsoft.com/office/drawing/2014/main" id="{F0159142-52EF-183A-0080-6EB769885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171" y="3048874"/>
              <a:ext cx="85066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East Middle &amp; Outer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18" name="Rectangle 1112">
              <a:extLst>
                <a:ext uri="{FF2B5EF4-FFF2-40B4-BE49-F238E27FC236}">
                  <a16:creationId xmlns:a16="http://schemas.microsoft.com/office/drawing/2014/main" id="{CD2ADB87-AAC5-6CF7-E620-70B8ACBD2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96" y="1424702"/>
              <a:ext cx="92119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North Middle &amp; Outer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19" name="Rectangle 1113">
              <a:extLst>
                <a:ext uri="{FF2B5EF4-FFF2-40B4-BE49-F238E27FC236}">
                  <a16:creationId xmlns:a16="http://schemas.microsoft.com/office/drawing/2014/main" id="{EA7921D7-15DB-C0F2-67C1-7B9D34BAA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952" y="4386263"/>
              <a:ext cx="50868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+mj-lt"/>
                </a:rPr>
                <a:t>South Outer</a:t>
              </a:r>
              <a:endParaRPr lang="zh-CN" altLang="zh-CN" sz="600">
                <a:latin typeface="+mj-lt"/>
              </a:endParaRPr>
            </a:p>
          </p:txBody>
        </p:sp>
        <p:sp>
          <p:nvSpPr>
            <p:cNvPr id="1120" name="Rectangle 1114">
              <a:extLst>
                <a:ext uri="{FF2B5EF4-FFF2-40B4-BE49-F238E27FC236}">
                  <a16:creationId xmlns:a16="http://schemas.microsoft.com/office/drawing/2014/main" id="{1F292FD0-1308-C6CE-201B-66ECAE49B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021" y="2587189"/>
              <a:ext cx="46166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West Inner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21" name="Rectangle 1115">
              <a:extLst>
                <a:ext uri="{FF2B5EF4-FFF2-40B4-BE49-F238E27FC236}">
                  <a16:creationId xmlns:a16="http://schemas.microsoft.com/office/drawing/2014/main" id="{5BD16252-5BF4-73DE-F9B0-EE177A975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2159000"/>
              <a:ext cx="109645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+mj-lt"/>
                </a:rPr>
                <a:t>Northeast Middle &amp; Outer</a:t>
              </a:r>
              <a:endParaRPr lang="zh-CN" altLang="zh-CN" sz="600">
                <a:latin typeface="+mj-lt"/>
              </a:endParaRPr>
            </a:p>
          </p:txBody>
        </p:sp>
        <p:sp>
          <p:nvSpPr>
            <p:cNvPr id="1122" name="Rectangle 1116">
              <a:extLst>
                <a:ext uri="{FF2B5EF4-FFF2-40B4-BE49-F238E27FC236}">
                  <a16:creationId xmlns:a16="http://schemas.microsoft.com/office/drawing/2014/main" id="{28523B92-5AEE-03BF-A1CE-5A1C7ABD5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3820" y="2987959"/>
              <a:ext cx="4851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South Inner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23" name="Rectangle 1117">
              <a:extLst>
                <a:ext uri="{FF2B5EF4-FFF2-40B4-BE49-F238E27FC236}">
                  <a16:creationId xmlns:a16="http://schemas.microsoft.com/office/drawing/2014/main" id="{24CA4591-2687-83D6-7747-8519577D5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015" y="3244851"/>
              <a:ext cx="75661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Southwest Middle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24" name="Rectangle 1118">
              <a:extLst>
                <a:ext uri="{FF2B5EF4-FFF2-40B4-BE49-F238E27FC236}">
                  <a16:creationId xmlns:a16="http://schemas.microsoft.com/office/drawing/2014/main" id="{CB875E34-4549-87F3-643A-2C404161F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663" y="2308582"/>
              <a:ext cx="4873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North Inner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25" name="Rectangle 1119">
              <a:extLst>
                <a:ext uri="{FF2B5EF4-FFF2-40B4-BE49-F238E27FC236}">
                  <a16:creationId xmlns:a16="http://schemas.microsoft.com/office/drawing/2014/main" id="{F1EABCE2-161D-8B1A-0737-5652FBE26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138" y="2822576"/>
              <a:ext cx="41678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+mj-lt"/>
                </a:rPr>
                <a:t>East Inner</a:t>
              </a:r>
              <a:endParaRPr lang="zh-CN" altLang="zh-CN" sz="600">
                <a:latin typeface="+mj-lt"/>
              </a:endParaRPr>
            </a:p>
          </p:txBody>
        </p:sp>
        <p:sp>
          <p:nvSpPr>
            <p:cNvPr id="1126" name="Rectangle 1120">
              <a:extLst>
                <a:ext uri="{FF2B5EF4-FFF2-40B4-BE49-F238E27FC236}">
                  <a16:creationId xmlns:a16="http://schemas.microsoft.com/office/drawing/2014/main" id="{72E8C407-2A24-CE43-4DAD-1CB361807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850" y="2633661"/>
              <a:ext cx="33342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Uptown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27" name="Rectangle 1121">
              <a:extLst>
                <a:ext uri="{FF2B5EF4-FFF2-40B4-BE49-F238E27FC236}">
                  <a16:creationId xmlns:a16="http://schemas.microsoft.com/office/drawing/2014/main" id="{F08E13DD-D9DE-FB41-B128-173F82E7B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9229" y="2545835"/>
              <a:ext cx="66257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</a:rPr>
                <a:t>Northeast Inner</a:t>
              </a:r>
              <a:endParaRPr lang="zh-CN" altLang="zh-CN" sz="6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86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234</Words>
  <Application>Microsoft Office PowerPoint</Application>
  <PresentationFormat>Custom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Wingdings</vt:lpstr>
      <vt:lpstr>Office 主题​​</vt:lpstr>
      <vt:lpstr>North Carolina Charlotte Map Location-1</vt:lpstr>
      <vt:lpstr>North Carolina Charlotte Map Location-2</vt:lpstr>
      <vt:lpstr>North Carolina Charlotte Map</vt:lpstr>
      <vt:lpstr>Charlotte Map with Community Planning Areas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84</cp:revision>
  <dcterms:created xsi:type="dcterms:W3CDTF">2016-05-15T02:42:52Z</dcterms:created>
  <dcterms:modified xsi:type="dcterms:W3CDTF">2024-03-10T05:14:37Z</dcterms:modified>
</cp:coreProperties>
</file>